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ppt/ink/inkAction7.xml" ContentType="application/vnd.ms-office.inkAction+xml"/>
  <Override PartName="/ppt/ink/inkAction8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75" r:id="rId3"/>
    <p:sldId id="276" r:id="rId4"/>
    <p:sldId id="277" r:id="rId5"/>
    <p:sldId id="278" r:id="rId6"/>
    <p:sldId id="279" r:id="rId7"/>
    <p:sldId id="281" r:id="rId8"/>
    <p:sldId id="287" r:id="rId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3-29T02:20:48.63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8976">
    <iact:property name="dataType"/>
    <iact:actionData xml:id="d0">
      <inkml:trace xmlns:inkml="http://www.w3.org/2003/InkML" xml:id="stk0" contextRef="#ctx0" brushRef="#br0">26244 746 0 0,'0'0'6'1,"0"0"5"13,0 0-10-13,0 0 4 14,19 0-4-14,24 0-1 13,17 0 9-13,14 0 1 0,4 0-9 13,2 0 0 2,-4 0 2-10,-1 0-2-5,-1 0 1 14,-7 1-2-14,-2 4 5 13,-7-1-4-13,-7 4-1 0,-7-2 0 13,-4 2 0 2,-1 2-1-15,-10-2 3 0,-3 2-3 12,-2 0 2-12,-5-2-2 14,-7-4 1-9,-2 2 0-5,-6-6-7 14,-4 2 5-14,0 0 1 14,0-2-1-14,0 0 2 13,0 0 2-13,0 0 7 14,0 0-4-14,0 0-2 14,0 0 1-14,0 0 4 13,0 0-2-7,0 0-1-6,-2 0 1 13,2 0-3-13,0 0 2 14,-2 0-5-14,-3 0 7 14,0 0-2-14,-5 0-1 13,-1 0-3-13,-1-4 0 0,-3 0-1 13,-1-2 0 1,-1 1 0-8,1-2 1-6,1 3-4 0,3 2 5 13,3 1-3-13,3-4 2 13,-4 5-1-13,6-2 1 14,-1 0-1-14,3 2 0 13,2 0-3-13,0 0 0 14,0 0-3-14,0 0 6 14,0 0-8-9,0 0 2-5,-6 6-2 14,-6 14 7-14,-1 9 1 14,-3 2 0-14,5 8-3 13,0-2 2 2,4 6-1-15,3 2-1 0,-1 1 3 12,1 3 0-12,0-3 0 14,-1 2 1-8,3-2-1-6,0-4 0 13,0-2 0-13,2-3-2 14,0-6 2-14,0 1 0 13,0 1 0-13,0-1-1 14,0 6 3-14,0 2-3 14,0 2 1-14,0 6 0 13,4 2 0-7,1 2 1-6,-1 5 2 13,0 5-3-13,-2 2 0 0,3 10-2 13,-1 1 2-13,-4-2 0 14,3 4 0-14,-3-6-1 13,2 2 1 2,-2 4 0-15,5-2 1 0,-1 2-1 13,2-1 3-8,3-2-1-5,-2-4-1 14,0-5 1-14,-3-6-1 13,1-1 2-13,-3-5-6 14,0-2 5-14,0 0-4 14,-2-3 2-14,0 3-4 13,0-1 7-13,0-6-3 14,0 0 0-9,0-3 1-5,-4-4 0 14,2-2 0-14,-1-3-1 14,3-7 1-14,0-7 2 0,0-5-3 12,0-6 0-12,0 0-2 14,0-3 2 1,0 1 2-15,0 5-2 0,0 5-2 12,0-2 2-6,0 3-1-6,0-2 4 13,0 1-6-13,-2-2 3 14,2 4 0-14,0-3 0 14,0-2 1-14,0 2-1 13,0-7 3-13,0-1-6 14,0-3 6 0,0-3-6-14,0 0 7 5,0 0-5-5,0 0 2 14,0 0 0-14,0 0 4 13,0 2-4-13,0-2 7 14,0 0-3-14,0 0 7 13,0 0-6-13,0 0 0 14,0 0-6-14,0 0 2 0,0 0 1 19,0 0-3-19,0 0 0 0,0 0 0 13,0 0-3-13,0 0 6 13,0 0-2-13,0 0-1 14,0 0 5-14,0 0-4 14,-4 0 0-14,2 0-1 13,2 0 0-13,-2 0 5 14,2 0-3-9,-3 0 5-5,3 0-2 14,0 0 4-14,-2 0-5 14,2 0-1-14,0 0 0 13,-3 0-3-13,3 0 0 14,-2 0 1-14,0 0-2 14,0 0 2-14,-18 0-2 13,-27 0 3-7,-20 0-4-6,-15 1 1 13,-5 10 1-13,5 1-2 14,-3 2 2-14,-4 4-1 14,-3 0 2-14,5 0-3 13,2 4 2-13,8-6-2 14,7 0 2-14,5-5 0 0,15-6 0 19,9 1 1-19,14-3-1 0,8-2 1 13,3 1-3-13,5-2 5 13,-1 0-3-13,-5 0 1 14,-4 0-1-14,-1 0 2 14,-7 0-2-14,3 0 0 13,-3 0 1-13,-7 0-2 14,8 0 2-9,-2 0-5-5,6 0 7 14,3 0-7-14,3 0 5 14,7 0-1-14,5 0 0 13,4 0 0-13,0 0 0 14,2 0 1-14,0 0-4 13,0 0 6-13,0 0-6 14,0 0 4-8,0 0-3-6,0 0 1 13,0 0-2-13,0 0 3 14,0 0-5-14,0 0 5 14,0 0-3-14,0 0 2 0,0 0-3 12,0 0 4-12,0 0-3 14,0 0 3-14,0 0 0 13,0 0 1-7,0 0 1-6,0 0-2 14,0 0 3-14,0 0-3 13,0 0 3-13,0 0-2 14,0 0 5-14,0 0-5 13,0 0 3-13,0 0-4 14,0 0 1-14,0 0-2 14,0 0 1-9,0 0-4-5,0 0 4 14,0 0 0-14,0 0 0 13,0 0-1-13,0 0 2 14,0 0-1-14,0 0 0 14,0 2-2-14,0-2 0 13,0 0-3-13,0 0 3 0,0 0 0 19,0 0 1-19,0 0 2 14,0 0-1-14,0 0 3 0,0 0-3 13,0 0 4-13,0 0-2 13,0 0 1-13,0 0-2 14,0 0 4-14,0 0-5 14,0 0 2-14,0 0 1 13,0 0-3-7,0 0 2-6,0 0-2 13,0 0 0-13,0 0 3 14,0 0-6-14,0 0 3 14,0 0 0-14,0 0 0 13,0 0 1-13,0 0-1 14,0 0 2-14,0 0-4 13,0 0 5-7,0 0-6-6,0 0 5 14,0 0-5-14,0 0 2 13,0 0 1-13,0 0-1 14,0 0 1-14,0 0 0 0,0 0 1 13,0 0-1 1,0 0 1-14,0 0-1 0,0 0 3 13,0 0-5-8,0 0 4 10,0 0-2-15,0 0 0 0,0 0 0 13,0 0-2-13,0 0 2 13,0 0-1-13,0 0 0 14,0 0 0-14,0 0 2 13,0 0-2-13,0 0 1 14,0 0 0-8,0 0 0-6,0 0-1 13,0 0-1-13,0 0-11 14,0 0-1-14,0 0-6 13,0 7-19-13,6 13-16 14</inkml:trace>
    </iact:actionData>
  </iact:action>
  <iact:action type="add" startTime="41148">
    <iact:property name="dataType"/>
    <iact:actionData xml:id="d1">
      <inkml:trace xmlns:inkml="http://www.w3.org/2003/InkML" xml:id="stk1" contextRef="#ctx0" brushRef="#br0">17107 8468 7 0,'-23'-80'31'15,"3"20"-8"-14,9 23-8 0,1 21-14 19,8 13-1-19,2 3-6 14,0 14-16-14,0 28-26 0</inkml:trace>
    </iact:actionData>
  </iact:action>
  <iact:action type="add" startTime="45384">
    <iact:property name="dataType"/>
    <iact:actionData xml:id="d2">
      <inkml:trace xmlns:inkml="http://www.w3.org/2003/InkML" xml:id="stk2" contextRef="#ctx0" brushRef="#br0">7654 4746 0 0,'67'-3'4'6,"5"3"-4"-5,1 0 0 14,3 0-3-14,0 0 3 0,2 0 4 12,-3 0-4 3,8 0 2-15,4 0 1 0,5 0-1 13,1-3-2-13,-1-7 2 13,-8-3 1-13,-4 4-3 20,-8-3 1-20,-10 0-1 0,-4 2 0 13,-11 4 0-13,-6 4 0 14,-10 2-1-14,-8 0-4 13,-4 0 2-13,-1 0-5 14,-5 5 7-14</inkml:trace>
    </iact:actionData>
  </iact:action>
  <iact:action type="add" startTime="45644">
    <iact:property name="dataType"/>
    <iact:actionData xml:id="d3">
      <inkml:trace xmlns:inkml="http://www.w3.org/2003/InkML" xml:id="stk3" contextRef="#ctx0" brushRef="#br0">9230 4724 7 0,'0'0'12'1,"0"0"2"13,0 0 2 2,0 0 3-15,3 0 0 0,-3 0-4 12,2 0 8-6,-2 0-4 9,0 0-5-15,0 0-3 0,0 0-2 12,0 0 1-12,0-7-8 14,-2-4-2-14,-7-4 2 13,0 2-4-13,0 3 2 14,2 1-4-14,3 4-3 14,2 3 7-9,2 0 0-5,0 0 0 14,-2-1-4-14,2 0-2 14,0 1 2-14,0 2-12 13,-7 0-24-13,-13 5-51 14</inkml:trace>
    </iact:actionData>
  </iact:action>
  <iact:action type="add" startTime="47085">
    <iact:property name="dataType"/>
    <iact:actionData xml:id="d4">
      <inkml:trace xmlns:inkml="http://www.w3.org/2003/InkML" xml:id="stk4" contextRef="#ctx0" brushRef="#br0">6514 5606 0 0,'-4'0'6'15,"2"2"2"-8,2 0-5-6,-2 1-3 13,2 2-10-13,-2 1 10 14,2 2 0-14,0 2 3 14,0-2-3-14,0-1 0 13,0-3 1-13,0-2 0 14,0-2-1-14,0 0 1 13,0 1-2-7,-2 1 3-6,2 3-2 14,0-3 2-14,-2 0-2 13,2 0 1-13,-5-1 0 14,3-1 0-14,0 2 0 14,2-2 4-14,-2 0-2 0,2 0-1 12,0 0-1-12,-2 2-1 20,-6 1 0-20,0 1 0 14,-1-2 2-14,0 2-2 14,0-2 0-14,7 1 2 0,-3 0-4 12,5-2 0-12,0-1-1 14,0 0-3-14,0 0-5 13,0 0 0-13</inkml:trace>
    </iact:actionData>
  </iact:action>
  <iact:action type="add" startTime="47431">
    <iact:property name="dataType"/>
    <iact:actionData xml:id="d5">
      <inkml:trace xmlns:inkml="http://www.w3.org/2003/InkML" xml:id="stk5" contextRef="#ctx0" brushRef="#br0">6514 5606 1 0,'204'125'3'1,"-146"-123"3"13,0 0-6-13,-6 1 1 14,1 0 2-14,-2 1-1 13,-2-2 2-13,5 1-2 14,-1 2 1-9,5-3-2-5,4-1 6 14,8-1-5-14,1 0 1 14,10 0-3-14,0 0 3 0,9 0 4 12,11 0-6 3,5-8 4-15,6 3-2 0,2-2-6 13,-3-5 1-13,-4 5 2 20,0-1 5-20,-2 1-5 13,-9 3 0-13,-5 1 1 14,-4 3-2-14,-2 0 2 0,-1 0-2 13,1 0 5-13,2 0-2 13,0 0-1-13,-4 0-1 14,1 0 2-14,5 0 0 13,6 0-2-7,6 0 2-6,4 0-1 14,0 0 1-14,-3 0-2 13,6 0 1-13,3 0-1 14,3 0 0-14,-1 0 0 14,-4 0 0-14,-4 0 0 13,-9 0-1-13,-5 2 2 14,-3 6-2-9,-6-3 2-5,-2 0-2 14,1-1 2-14,-4-3 0 14,8 6-1-14,4-1 0 13,7 2 0-13,3 2 4 14,-1 0-8-14,2-3 8 0,2-2-7 12,12-3 3-12,6-2 0 14,0 0 3-8,3 0-3 8,-9 0 0-14,-2 0 1 14,-8 0-2-14,-8 0 2 0,-7 0-2 12,-6 0 3-12,-4 0-2 14,2 0 0-14,4 0 0 14,4 0 0-14,2 5 1 13,3 0-1-7,4-5 1 8,5 0-3-14,1 0 3 0,10 0-3 13,-3 0 3-13,-6 0-1 14,-2 0 0-14,-10 0 0 13,-4 6 0-13,-4 6 0 14,-4 2 0-14,-6-2 1 14,-1-1-1-9,-3-2 0-5,2 1 3 14,8 0-3-14,2-4 0 13,4 3 0-13,2-4 0 14,5-1-2-14,6-4 4 0,16 0-6 13,6 0 8-13,7-6-7 13,-2 0 4-13,-4 2-1 14,-7 2 0-9,-6 2 0 10,-6 0 0-15,-4 0 2 14,-1 0-1-14,-1 0 0 0,8 0-2 12,8 0 1-12,6 0 0 14,3 0 0-14,6-8 0 14,5-7 0-14,0 3 0 13,-2 3-3-7,-12 4 6-6,-11 5-4 13,-6 0 2-13,-7 0-2 14,-9 0 2-14,-5 0-1 14,-2 0 0-14,-7 0 0 13,4 0-3-13,2 0 6 14,4 0-6-14,4 3 5 0,-2 1-4 19,-2 3 4-19,-6-2-4 0,8-5 2 13,2 0 0 1,7 0 0-14,1-10 2 14,-1 1-5-14,-5 6 7 13,-2-1-8-13,-6 2 8 0,-2 2-5 13,0 0 2-13,-4 0-2 14,-3 0 2-9,-5 0-2-5,-5 0-1 14,-2 0 2 0,7-3 2-14,2-2 0 0,5-3-2 13,1 1 1-13,2 0-2 14,0-1 0-14,-1 4 1 13,-7-3 0-13,-2 0 1 14,-9-6-3-9,-4 1 4-5,-5-2-6 14,-5 5 7-14,-4 1-6 14,-7 4 5-14,-6 0-2 13,-9 0 0-13,-5 1 0 14,-5 2-3-14,-4-1 6 14,-2 0-2-14,-2 2 0 0,0 0 2 19,0-2 0-19,0 2-4 0,0-3 1 12,0 3 0-12,0 0-2 14,0 0-2-14,0 0 1 14,0 0 5-14,0 0-4 13,0 0 4-13,0 0 1 14,0-2-2-14,0 2 2 14,0 0-3-9,0-2 0-5,0 2 1 14,0 0-1-14,0 0 6 13,0 0-4-13,0-1 5 14,0 1-2-14,0-6 8 14,0-6 2-14,0-2-10 13,0-9-5-13,0 0-2 14,0-3 1-9,0-2 1-5,0-3 1 14,-4 1 1-14,-3-1-2 14,2-6 3-14,1 1-2 13,4-4-1-13,0-2 0 14,0 0 0-14,0-3 0 14,0 1 0-14,2 1 1 0,8-2-2 12,-2 0 1-6,3 2 0-6,-2-3 1 13,0 4-1-13,-2 2-1 14,-3 3 1-14,0 6-1 14,-1-3 3 0,-3 2-6-14,0 1 4 0,0 1-2 13,0-2 4-13,0-3-2 13,0 1 2-7,0 3-2-6,-7 2-3 14,-4 3-4-14,2 3 6 13,-2 2 2-13,-2 4-8 14,-5-3 8-14,-7 8-2 13,-4-1-6-13,-6 1 7 14,-3 4-1-14,0 0 2 14,-5 0 0-9,3 2-1-5,-5 1 0 14,-5 2 2-14,-4-1-4 0,-8 4 3 12,-3-2-1-12,-4 2 1 14,-5-2 1 1,3 1-2-15,-3 1 2 13,1 0-4-13,-3 0 4 0,-6 0-4 13,-9 0 4-8,-8 0-2-5,-3 9 0 14,-7-1 0-14,-5-2-2 14,-4-3 4-14,-5 0-4 13,-2-1 4 2,5-2-4-15,0 0 4 0,1 0-4 13,1 0 2-13,2 0 0 13,2 0 2-7,5-2-2-6,-7-1 0 13,-6 3 0-13,-9 0-4 14,-10 0 6-14,-2 0-4 14,-5 0 4-14,4 0-4 13,-1-5 4-13,9-2-2 14,7-4 0-14,4-1 2 14,9 1-4-14,5-1 4 4,6 5-4-4,0 1 4 14,-4 6-6-14,-7 0 4 13,-7 0 0-13,1 0 0 14,-3-1 0-14,-2-6-1 14,2-3 4 0,1 0-6-14,3 0 6 0,1 0-3 13,4 0 0-8,4 0 0-5,5 4-2 14,10 0 2-14,2 6 0 14,-1 0-1-14,-8 0 0 13,-6 6 2-13,-8 0-3 14,-4-6 4-14,-5 0-2 13,-7 0 0-13,0 0 0 14,1 0 0-8,-2 0 1-6,4-3-1 13,6 3 2-13,7 0-5 14,10 0 6-14,2 0-6 0,-6 0 3 12,-3 3-1-12,-7 7 1 14,-10-5 0-14,0-2 0 14,-4-3 0 0,-2 0-1-14,7 0 2 5,3 0-2-5,6 2 4 14,9-2-3-14,3 3 0 13,8 2-1-13,7 2 1 14,4 2 0-14,-3 1-1 13,-1 3 2-13,-7 1-2 14,-2-7 2-14,0 3-3 14,-6-4 4-9,2 0-2-5,-4-3 0 14,3-2 0-14,11-1 0 13,2 0 1-13,4 0-2 14,3 0 2-14,-2 0-1 14,4 0 4-14,7 0-4 13,6-6 0-13,7 2 0 14,5 2-2-9,-5 2 2-5,-2 0-2 14,-7 4 2-14,1 8-2 0,-6-2 4 13,1-2-4-13,-2-2 3 13,-3-2-2-13,-2 1 1 14,0 0 0-14,-5-1 0 14,5 1 1 0,2 2-2-14,4-5 3 5,0 2-4-5,-2 3 4 13,-2-4-4-13,-1 6 3 14,4 0-1-14,1 2 0 14,6 1 0-14,-2 4-2 13,4-1 4-13,-1 3-5 14,-3 0 5-14,0 0-4 13,4-3 3-7,2-4-2-6,-1 1 2 14,3-1-1-14,1-2 0 13,-2 0 0-13,3-3-1 14,3-3 3-14,-3 2-3 13,5 1 3-13,-1 0-3 0,5 2 1 13,-2-1 0-13,6 2-1 14,0 2 1-9,8-4 0-5,3 0 2 14,3 0-3-14,5-2 3 13,2 2-4-13,1-1 3 14,3 1-2-14,5-2 1 14,3 2 0-14,4-4 0 13,3 1-1-13,3 0 1 14,7-1-2-9,0-3-1-5,-1 5 1 14,2-5 1-14,3 0 1 14,0 0-4-14,0 0 2 13,0 0-3-13,0 2 1 14,0 3-6-14,0 2 3 14,0 6 4-14,0 1 1 13,0-2 3-7,8 8-1-6,-2-5 0 13,1 8 1-13,-1-1-1 0,2 4 0 13,-2 2-3-13,3 4 3 14,5 0-2-14,-1 0-1 13,2 0 3-13,1 0-1 14,2 3 1-14,1-1 0 13,6 1 0-7,0 0 0-6,0-3 1 14,4-1-2-14,0 0 2 13,0-5-2-13,-4 2 2 14,0-2-1-14,2 4 0 14,-2 0 0-14,-1-2-1 13,-4 1 2-13,0-3-1 14,1-1 1-9,-6-1 0-5,1-3 0 14,-5-3-2-14,3 1 4 14,-2-5-5-14,1 3 2 13,6-3 0-13,-3-2 0 14,-1-2 2-14,1-2-4 13,-5-3 2-13,-5 0-2 14,1-1 4-8,-5-3 0-6,3 1-1 13,-5 0 2-13,0 1 2 0,2-1-5 13,-2-2 0-13,2 2 0 13,7 3-1-13,4 7-3 14,10 8 3-14,-5 13-19 14,-10-5-41-14</inkml:trace>
    </iact:actionData>
  </iact:action>
  <iact:action type="add" startTime="57289">
    <iact:property name="dataType"/>
    <iact:actionData xml:id="d6">
      <inkml:trace xmlns:inkml="http://www.w3.org/2003/InkML" xml:id="stk6" contextRef="#ctx0" brushRef="#br0">16515 5959 5 0,'0'-4'1'15,"0"0"10"-14,0 2-9 14,0 2 5-14,0 0 0 13,0 0 1-7,0-2-2-6,0 1-2 14,0-4 2-14,0-1-5 13,0-4 2-13,0-3 0 14,0-4-4-14,7-1 5 0,2-2-5 12,-2 0 2-12,1 2-1 14,-3 4 0-14,-1 5 1 14,-2 2 0-9,1 5 1-5,0 2-4 14,-3 0-1-14,0 0 0 13,0 0-8-13,0 0 11 14,0 0 4-14,0 0-2 14,2 0 7-14,0 0-9 13,-2-3 0-13,2 0 6 14,0-1-9-9,0 0 6-5,0 1-2 14,1-2-1-14,-3 1 1 14,2 1 3-14,2 0-2 13,0 1 5-13,6-4-5 14,1 0-3-14,14 0 6 14,8 0-6-14,14-1 1 0,10 4 0 19,17 1 0-5,11-3 1-14,15 4-1 0,12-6 2 13,11 0-5-13,10-3 6 14,3 1-5-14,6 6 7 13,-3 1-5-13,-3 2 0 0,-4 0 0 13,-8 0 0-13,-10 9 2 20,-5 9-7-20,7 1 10 14,13 0-6-14,21-4 2 13,28-13 3-13,11-2-3 14,4 0-1-14,-16 0 1 0,-18-6 1 13,-25 4 0-13,-21 0-1 13,-15-2 0-13,-21 1 3 14,-15 0-2-9,-11-1-1 10,-13 2 2-15,-2 2-2 0,-15 0 3 13,-7 0 0-13,-5 0-4 13,-9 0 7-13,0 0-7 14,0 0 11-14,0-3-6 14,-7-1 21-14,-15-3-22 0,-9-4-3 19,-11 4-1-19,-8-3 0 13,-6 3-1-13,-4 5 4 14,-11 2-9-14,-12 0 12 14,-10 0-11-14,-11 0 7 13,-17 0-4-13,-15-1 3 0,-18-5-2 13,-8-2 1-13,-10 2 0 13,3 2-4-7,5 1 11-6,8 3-14 14,3 0 7 0,3 0 0-14,1 13-1 14,-1-1 2-14,6-9-1 0,6-3 0 12,6 0 0-12,12 0 4 14,10-1-8-14,19-5 9 14,14 1-8-9,13 3 5-5,7 2-4 14,6 0 0-14,8 0 0 13,7 0 0-13,7 0 0 14,8 0-2-14,7 0 8 14,3 0-11-14,1 0 12 13,-1 2-11-13,1 5 6 0,-4-3 0 13,-4 4-3-7,2-2 1 8,1 2-1-14,-3 0 6 14,7-4-8-14,2 0 8 0,4-2-6 12,3-2 1-12,2 0 0 14,0 0-4-14,0 0-2 14,7 4-17-14,27 1 8 13,26 0 17-7,32 2 1-6,32-7 9 13,24 0-9-13,25 0 0 14,16 0 3 1,12 0-4-15,9 0 0 0,-15 0 0 12,-12 0-3-12,-11 0 8 14,-4 0-8-14,-2 0 9 14,13 0-10-9,10 0 11-5,1 0-14 14,-5 0 12-14,-14 0-5 13,-19 0 0-13,-16 7 1 14,-25 5-3-14,-16-2 4 14,-16-2-4-14,-21-1 4 13,-6 0-3-13,-21-3 1 14,-16-1 0-9,-7 0-1-5,-8-1-2 0,0-2 1 13,0 0 4-13,0 0 4 14,0 0-3-14,0 0 14 13,0 0-8-13,0 0 8 14,0 0-6-14,0 0-4 14,0 0-1-14,0 0-5 13,0 0 6-7,0 0-4-6,0 0 1 13,0 0 0-13,0 0 1 14,0 0-3-14,0 0 3 14,0 0 1-14,0 0-5 13,0 0 2-13,0 0 1 14,0 0-8-14,0 0 11 13,0 0-12-7,0 0 12-6,0 0-7 14,0 0 0-14,0 0 2 0,0 0 0 12,0 0 1-12,0 0 0 14,0 0 0-14,0 0 5 13,0 0-5-13,0 0 4 14,0 0-6-14,0 0 5 14,0 0-6-9,0 0 3-5,0 0-6 14,0 0 10-14,0 0-15 13,0 0 13-13,0 0-12 14,0 0 10-14,0 0-4 14,0 0 1-14,0 0 0 13,0 0-1-13,0 0 3 14,0 0-8-8,0 0 12-6,0 0-12 13,0 0 12-13,0 0-8 14,0 0 3-14,0 0-1 13,0 0 0-13,0 0 1 14,0 0-4-14,0 0 10 0,0 0-14 13,0 0 13-13,0 0-13 13,0 0 10-7,0 0-4-6,0 0 1 13,0 0 0-13,0 0-1 14,0 0 4-14,0 0-10 14,0 0 14-14,0 0-14 13,0 0 16-13,0 0-11 14,0 0 4-14,0 0-2 14,0 0 0-9,0 0 1-5,0 0-5 14,0 0 7-14,0 0-9 13,0 0 0-13,0 0 0 14,0 0-36-14,-10 0-45 14</inkml:trace>
    </iact:actionData>
  </iact:action>
  <iact:action type="add" startTime="62564">
    <iact:property name="dataType"/>
    <iact:actionData xml:id="d7">
      <inkml:trace xmlns:inkml="http://www.w3.org/2003/InkML" xml:id="stk7" contextRef="#ctx0" brushRef="#br0">7561 6421 4 0,'0'-3'12'1,"0"3"-8"13,0 0 4-13,0 0-8 14,0 0 2-14,0 0-1 0,0 0 3 12,0 0-3-12,0 0-1 14,0 0 0-14,0 0-7 14,0 0 6-9,0 0-4-5,0 0-5 14,0 0-3-14,0 17 13 14</inkml:trace>
    </iact:actionData>
  </iact:action>
  <iact:action type="add" startTime="62819">
    <iact:property name="dataType"/>
    <iact:actionData xml:id="d8">
      <inkml:trace xmlns:inkml="http://www.w3.org/2003/InkML" xml:id="stk8" contextRef="#ctx0" brushRef="#br0">7714 7503 0 0,'0'22'1'15,"0"-4"-1"-14,0-1 3 0,0-3-3 19,0-1 3-19,0-1-1 14,0-1-4-14,0-1 4 0,0-6-4 13,0 0 4-13,0-4-1 13,0 0 0-13,0 0 1 14,0 0 10-14,0 0 0 13,0 0 9-13,0-4-9 14,0-10-12-8,0-6 0-6,-4-5-12 13,0-4-27-13</inkml:trace>
    </iact:actionData>
  </iact:action>
  <iact:action type="add" startTime="63237">
    <iact:property name="dataType"/>
    <iact:actionData xml:id="d9">
      <inkml:trace xmlns:inkml="http://www.w3.org/2003/InkML" xml:id="stk9" contextRef="#ctx0" brushRef="#br0">7467 6788 3 0,'0'0'15'15,"-2"0"-10"-8,2 0-3-6,0 0-2 13,0 0 1-13,0 0-1 14,0 0-1-14,0 0-5 13,0 0 4-13,0 0-6 14,0 0 0-14,6 0 8 14,3 0 0-14,3 1 5 13,3 3 1-8,-1 1 0-5,-1-3 2 14,-1-2-3-14,-4 2-3 14,-1-2 1-14,-1 0-2 13,-4 0 6-13,0 0-7 0,2 0 5 13,-4 0 0-13,2 0 2 14,0 0 2-14,-2 0-2 13,2 0 6-7,5-4 1-6,-1-12 1 13,1-2-15-13,0-1 7 14,-5 5 4-14,0 7 2 14,-2 0-1-14,0 5 1 13,0 2-13-13,0 0 0 14,0 0-3-14,2 0-9 14,5 6 8-9,4 16-3-5,5 10 5 14,4 8 2-14,0 6 0 13,2 5-2-13,1-1 4 14,-4-1-3-14,-1-3 4 14,3 0-3-14,-2 0 2 13,-1-3-3-13,0 0 2 14,-2-8-1-9,-3 0 0-5,-2-7-1 14,-4-7 0-14,-5-1 1 14,2-11-2-14,-4-3 5 13,0-4-3-13,0-2 3 0,0 0 10 13,0 0 3-13,0-16-7 13,0-19-9 2,0-10-5-9,3-15 3-6,6-2 2 13,0-5-1-13,-3 1 6 0,3 0-7 13,-2-1 4 2,-2 4-2-15,-1 1 0 0,0 4 1 12,1 4-1-12,-3 9 3 14,0 10-6-14,-2 10 6 13,0 13-4-7,0 4 2-6,0 8-2 14,0 0-5-14,0 0-6 13,2 0-3-13,1 12-2 14,2 18 16-14,1 7-5 13,0 9 5-13,1 1 1 14,0 3 0-14,-2 0 0 14,-1-4 0-9,-2 3-1-5,-2-5 1 14,0-1-4-14,0-5 8 13,0-5-8-13,0 0 8 14,0-5-8-14,0-5 6 14,0 0-2-14,0-8 0 13,0 0 2-13,0-7-2 14,0-4 0-14,0-1 2 4,0-1-2-4,0-2 6 14,0 0-2-14,0 0 4 14,0 0-5-14,0 0-1 13,-8-9-2-13,-6-7-6 14,1-1 1-14,-1-4-22 14,7-4-16-14,7-8-28 13</inkml:trace>
    </iact:actionData>
  </iact:action>
  <iact:action type="add" startTime="64537">
    <iact:property name="dataType"/>
    <iact:actionData xml:id="d10">
      <inkml:trace xmlns:inkml="http://www.w3.org/2003/InkML" xml:id="stk10" contextRef="#ctx0" brushRef="#br0">9672 6338 3 0,'105'0'3'1,"4"0"3"13,0 0-1-7,-2 0 3-6,0 0-3 13,0 0-4-13,0 0 6 14,2 0-7-14,-4 0 9 14,-2 0-2-14,-5 0 1 13,-5 0-1-13,-4 0-2 14,-6 0 1-14,-3 0-4 13,-2 0 6-7,7 0-8-6,4 0 6 14,5 0-6-14,2 0 5 13,-7 4-5-13,-4 0 3 14,-6 0-3-14,4-1 0 13,2 2 1 2,0 0 0-15,-3-1-1 0,-2-1 1 13,1 4 0-8,-6-2 0-5,-4 4 1 14,-5-1-2-14,-11 2 1 14,-2-1-1-14,-3 5 0 0,-6-1-3 12,-1 3 6-12,-6-3-7 14,1 1 9-14,0 1-5 13,0-1 1 2,0 0 2-15,0 1-3 5,-1 0 2-5,4-1-3 13,-3 0 3-13,-3 1-2 14,-4-4 3-14,-4-1-6 13,-2 1 3-13,-10-4 0 14,1 3 0-14,-3-6 0 14,-1 2 0-14,-6-2 1 13,3 0-2-7,-7-2 4-6,-2 0-5 13,0-2 5-13,0 2-3 14,0-2 0-14,0 0 9 14,0 0-3-14,0 0 5 13,-6 0 4-13,-7 0-5 0,-16-7-10 13,-16-6 3 2,-2-1-3-10,-4 0 4-5,7 4-4 0,1-5 1 13,-7 1 0-13,-2 2-1 13,-9-1 0-13,-11 3-1 14,-7 1 2-14,-13 2-3 14,-11 0-1-14,-12 4 3 13,-15 1-4-13,-8 2 4 14,-7 0-5-9,-2 0 5-5,0 0 0 14,3 2 1-14,1 8-3 14,11 4 1-14,7 2 1 13,0 4-3-13,-4 4 3 14,-12 4-2-14,-5 2 1 13,-13 2-1-13,-3-2-1 14,-1-4 2-8,0 1 0-6,5-6-2 13,10 1 6-13,15-2-6 14,13-4 2-14,8 1 1 0,0-4 0 13,-3-1 1-13,-8 1-2 13,-2-3 2-13,-2-2-2 14,0 0 3-14,4-4-3 20,5-1 2-20,4-3-1 0,8 3 0 13,0 1 2-13,6 0-2 13,13-4 0-13,12 0 1 14,13 0 0-14,12 0 1 13,8 0-1-13,7 0 2 14,4-4-3-14,8 0 0 14,5 1 2-9,7-2-2-5,7 1 4 14,4 1-2-14,0 2-2 13,0-1-8-13,0 0 1 14,4 0-13-14,19-4 17 14,10-1 3-14,15-5 3 13,13-2-3-13,13-1 2 14,19-4-1-9,7 0-1-5,8 1 2 0,-2-3-2 13,2 2 0 2,7-6 0-15,13-5 2 0,1-4-4 12,4 2 4-12,-3-4-2 14,-1 6 1-14,-4-1-2 14,-5 4 3-14,5 1-2 13,6 1 0-7,12 4 0-6,13 1 0 13,7-2 0-13,6 1-1 14,-9 1 2-14,-3 1-2 14,-13 0 2-14,-7 1-1 13,-8 2 0-13,-13 0 0 14,-6 4-2-14,-6 3 2 14,-2-2 0-9,12 1 1-5,4 2-2 14,3 2 2-14,-3-2-2 13,-2 5 2-13,-1 0-4 14,-1 1 3-14,-4 2-2 14,-8 0 1-14,-6 0 1 13,-3 0-1-13,-4 0 2 0,-1 5-2 19,-8 0 2-19,-7 3-2 0,-8 0 2 13,-7 0-1-13,-9 2 0 14,-7-3 0-14,-1-2-1 13,-10 2 0-13,0-2-1 14,-4 3 2-14,-1 1-2 13,3-2 2-13,2-1-2 14,2 2 4-8,-2 0-4-6,0 0 4 13,-2 0-2-13,-5-2 0 14,-2 1 0-14,-1-2 0 13,-9 2-2-13,-3-2-1 14,3 2 0-14,-6-3 2 14,3 0-3-14,1 1 4 13,0 4-1-7,1-4 2-6,3 4-3 14,-3-4 3-14,-2 4-2 13,0-1 1-13,2 2-4 14,0 0 4-14,0 4-2 0,2-2 2 12,1 1 0 3,-3-1-2-15,0 0 2 0,1 2-1 13,-2-1-2-8,2 3 3-5,-1-1-5 14,0 4 5-14,3 1 0 13,1 0 0-13,1 2 0 14,1 2 1-14,4 2-2 14,1 2 2-14,0 1-2 13,0 0 3-13,1 4-4 14,-3-1 2-9,-3 0-1-5,2 2 1 14,-6-2 0-14,1 2 0 14,-2 2 0-14,-1 1-3 13,-1 3 7-13,-2-3-8 14,-3-1 8-14,1-4-4 14,2-1 0-14,-4-5 0 13,0-2 0-7,-1-2 0-6,-1-2-1 13,-2 0 2-13,0 1-5 14,0-4 3-14,0 0 0 14,0-2 1-14,0-1 0 0,0-2 0 12,-5-3 0-12,1-4 0 14,0-1 1-14,2-2 6 13,2-2-7-7,0 0 7-6,0 0-4 14,-4 0 4-14,4 0-2 13,0 0 4-13,-2 0 3 14,0 0 2-14,-7-2-2 14,1-2-12-14,-6-1 1 13,-3-1 0-13,-8-1-2 14,-11 2-3-9,-11 0 1-5,-13 2 0 14,-9 0 1-14,-7 3 2 14,-2 0 0-14,2-2 0 13,-3 2 2-13,-2-2-1 14,3-2-1-14,0 0 2 13,5 0-2-13,3 0 0 0,1 4-2 20,-2 0 4-20,-9 0-7 13,-10 6 10-13,-3 8-8 0,-9-3 6 13,-6-6-6-13,-4-1 3 13,0-4 0-13,-7 0 1 14,7 0-1-14,6 0 0 14,1 0 2-14,5 0-4 13,0 0 4-7,1 0-2-6,10 0 0 14,2 0 0-14,11 0 0 13,-2 0 0-13,-4 6 0 14,-7 6 0-14,-5 1-2 13,1-6 4-13,-6-3-4 14,1-4 4-14,-4 0-2 14,-3 0 0-9,-2 0 0-5,0 0 0 14,0 0 0-14,2 3 0 13,3-2 3-13,4-1-6 14,6 0 7-14,10 0-5 0,11 0 3 13,3 0-2-13,10 0 1 13,1 0-1-13,-3 0 0 20,2 3-1-20,-3 7 0 0,-3-5 2 13,2-1-2-13,-2-1 3 14,4-3-4-14,0 0 3 13,7 0-1-13,4 0 0 14,4 0 1-14,9 0-1 14,0 0 1-14,5-4 0 13,4-3 3-7,6 3-3-6,3 0 2 13,5 2-3-13,5-2 1 14,4 4-1-14,0-1 0 14,4 1-3-14,0 0 3 13,0 0-4-13,0-3 4 14,0 3-6-14,0 0 3 14,0 0-3-9,0 0 5-5,0 0-3 14,0 0-2-14,2 0 2 0,0 0-3 12,0 0 3-12,0 0-3 14,-2 0 6-14,0 0 0 14,0 0 1-14,0 0 1 13,0 0 1-13,0 0 2 14,0 0-4-9,0 0 4-5,0 0-4 14,0 0 2-14,0 0-1 14,0 0 0-14,0 0-1 13,0 0 1-13,0 0-1 14,0 0 4-14,0 0-4 14,0 0 2-14,0 0-2 13,0 0 2-7,0 0-2-6,0 0 0 13,0 0 0-13,0 0 0 14,0 0-5-14,0 3-20 14,0 16-47-14</inkml:trace>
    </iact:actionData>
  </iact:action>
  <iact:action type="add" startTime="71261">
    <iact:property name="dataType"/>
    <iact:actionData xml:id="d11">
      <inkml:trace xmlns:inkml="http://www.w3.org/2003/InkML" xml:id="stk11" contextRef="#ctx0" brushRef="#br0">23981 7560 22 0,'-2'0'21'15,"2"0"-3"-8,-3-4-16-6,3 0-1 13,0 2 5-13,0 0-12 14,0 0 9-14,0-3-6 14,-2 0 1-14,2-2 2 13,0 3-2-13,0 0 4 14,0 0-8-14,-2 0 11 0,0 2-9 19,-3-2 8-19,3 0-1 0,-1-2-1 13,1 1 0-13,2 1-2 13,0-1 0-13,-2 3 5 14,2 0-4-14,0-2 2 14,0 0 1-14,0 0 1 13,0 1-4-13,0-3 5 14,0 3-5-9,0 0 1-5,0-2-2 14,7-1 3-14,22 0-10 14,9 0 14-14,4 0-11 13,14 0 9-13,4 0-6 14,5 1 2-14,8-2-1 13,10-3 0-13,8 0 2 14,0-2-5-8,-3-1 9-6,-10 6-12 13,-5 0 13-13,-2 4-9 14,8 1 3-14,1 2-1 14,2 0 8-14,-4 0-7 0,0 0-1 12,-2 0 6 3,2 0-5-15,9 0 4 13,4 0-4-7,3 0 4-6,2 0-7 0,-10 0 4 13,-12-2-2-13,-9 0 0 13,-11 2 0-13,-8 0 0 14,-1 0 4-14,-5-3-7 13,2-6 9-13,12-3-5 14,-5-2 0-14,-5 2-1 14,10 4 0-9,-14 0 0-5,-4 1 3 14,-2 6 3-14,-17-3-10 13,-8 4 8-13,-2-3-8 14,-7 2 9-14,0-3-10 14,0 2 5-14,0-1 0 13,-18 1 5-13,-22 0-4 14,-12 1 7-9,-2-1-5-5,0 0-4 14,6 0 4-14,2 0 0 14,-6 2-2-14,3-3-1 13,-7 3 0-13,-8-2 0 0,-7 2 0 13,-16 0 4-13,-7-3-7 14,-8 1 10-14,-3 2-14 13,-12 0 10-7,-5 0-4-6,-3 7 1 13,0 7 0-13,7-2-2 14,10-4 4-14,0 1-5 14,6-6 7-14,5 0-8 13,11-3 12-13,12 0-13 14,14 0 8-14,11 0-3 14,6 0 0-9,8-3 0-5,6 0 0 14,4-3 4-14,6 2-5 13,1-3 6-13,-3 2-10 14,4 0 11-14,1 3-9 14,-1-1 3-14,3 3 0 13,-4 0 0-13,0 0-3 0,0 0-2 19,3 0 10-19,4 0-13 14,4 0 11-14,-2 0-8 0,2 0 2 13,-1 5 3-13,0 2-3 13,4-1-1-13,2-2 2 14,2-4-7-14,0 1 8 13,0 6-19-13,6 1 12 14,19 4 8-8,15-1 8-6,20-2-8 13,12-3 6-13,6-4-6 14,4 0 2-14,3-2-2 14,9 0 6-14,8 1-10 13,10 4 8-13,2 5-6 14,-8-1 4-14,-3 4-3 13,-9 3 1-7,-12 1 0-6,-6 0-2 14,-5 1 6-14,-9-2-7 13,1-4 6-13,-12-3-3 14,-6 3 4-14,-11-4-8 0,-13-3 7 12,-5 0-3 3,-11-5 0-15,-3 2 1 0,-2-2 7 13,0 0-6-8,0 0 12 10,0 0-12-15,0 0 23 0,0 0-18 12,0 0 5-12,0 0-9 14,0 0-3-14,0 0 0 14,0 0 6-14,0 0-13 13,0 0 12-13,0 0-10 14,0 0-2-9,0 0 1-5,-5 2-16 14,-13 5-19-14,-13 7 2 14,-11 6-7-14</inkml:trace>
    </iact:actionData>
  </iact:action>
  <iact:action type="add" startTime="76827">
    <iact:property name="dataType"/>
    <iact:actionData xml:id="d12">
      <inkml:trace xmlns:inkml="http://www.w3.org/2003/InkML" xml:id="stk12" contextRef="#ctx0" brushRef="#br0">12850 8136 1 0,'-56'0'5'1,"6"0"-4"13,0 0 1-13,11 0-4 14,1 0 6-9,7 0-6-5,4 0 4 14,6-7 6-14,6-3-8 14,4 2 22-14,6 1 0 13,3 2-4-13,2 1 0 14,0 2-16-14,0 2-2 13,0 0 1-13,0 0-2 14,0 0-10-8,0 0 11-6,15 0 2 13,14 0 2-13,12 2-1 14,1 2-3-14,5 1 1 13,2 2 4-13,2-3-3 14,1 0-1-14,-2 1 0 14,2 0 1-14,4 2 4 0,4 2-6 19,5 3 2-19,8 1-2 0,10 0 2 12,6-1 0-12,13-4 1 14,8 0-3-14,10-4 6 14,9-2-6-14,1 2 1 13,3-2-1-13,-6-2 3 14,-2 3-1-14,0 0-2 14,-7-1 3-9,-2 2-5-5,-2 1 7 14,0 2-8-14,3-1 7 13,9 1-4-13,1-4 2 14,8-1 0-14,4 0-4 14,1-2 5-14,5 0-3 13,-4 3 5-13,-8-3-9 14,-4 0 9-9,-3 0-4-5,-9 0 0 14,-5 0-1-14,4 0 2 14,6 0 0-14,1 0-2 13,2 0 6-13,-1 0-11 0,3 0 10 13,3 0-10-13,-3 0 11 14,-2 0-10-14,-9 0 5 20,-4 2-2-20,-8 0 1 0,-6-1 0 12,-7 3 0-12,-4-1 5 14,-4 1-10-14,2 1 11 14,3 4-11-14,5 2 8 13,5 1-3-13,-5 1 0 14,3-2 0-14,4-4-3 13,3 0 7-7,1-3-11-6,0-1 14 14,-4-2-12-14,-5-1 10 13,-3 0-7-13,-3 0 2 14,0 0 0-14,0 0 0 13,3 0 1-13,1 0-5 14,5 0 12-14,12 0-12 14,8 0 12-9,9 0-12-5,0-8 4 14,0-2 0-14,4 1 0 13,3-3 2-13,4 2-4 14,-8 0 6-14,-3 0-9 14,-3-1 12-14,-1 1-13 0,0 1 14 12,-1-1-12-12,3-5 6 14,2 1-2-9,3 2 0-5,-3 0 2 14,2 2-8-14,0 2 12 14,3 2-12-14,-1 0 12 13,-6 4-12-13,-7 0 6 14,-8 2 0-14,-6 0 0 14,-2 0 0-14,-7 0-2 13,-2 0 8-7,-4 0-13-6,-2 0 14 13,7 0-13-13,-3 0 12 14,5 0-10-14,0 0 6 14,-3 0-2-14,3 0 0 13,4 0 0-13,1 0-5 14,-1 0 11-14,-2-3-12 14,-2-4 15-9,-3 0-15-5,-6-2 9 14,-2 1-3-14,-4 2 0 13,-6-3 1-13,-3 7-2 0,-10-1 4 13,-4 1-11-13,-3 2 16 14,-10 0-14-14,-5 0 12 13,-4 0-10-13,-12 0 4 14,-7 0 0-9,-7 0 0-5,-8 0-2 14,1 0-2-14,-3 0-1 14,0 0 2-14,0 0-7 13,0 0 7-13,0 0-8 14,0 0 11-14,-7 0 1 13,1 0 6-13,-10 2 2 14,-6 1-3-8,-5-1-8-6,-6-2 7 13,-4 0-4-13,-2 0 4 14,-8 3-6-14,-2-1 1 13,-9 0 0-13,-7-2 0 14,-6 2 2-14,-11 1-5 0,-12 0 11 13,-7 3-16-13,-8-2 14 13,-7 4-12-7,-6-2 9-6,-3 1-3 14,-4 0 0-14,-3-1 0 13,-2 5 0-13,-2-6 6 14,3 3-14-14,4-1 17 13,-1-6-17-13,-2 1 15 14,-5 0-12-14,-6-2 7 14,-2 2-4-9,-3 0 1-5,3 1 1 14,3-1-1-14,-3-2 7 13,4 0-11-13,1 0 14 14,2 0-12-14,2-2 4 14,2-9-1-14,-2 1 0 13,-4 0 2-13,-10 2-4 14,1 0 5-9,-1 0-8-5,4 0 11 14,1 4-11-14,4-2 6 14,1 2-2-14,2-2 1 13,7-1 0 2,-4 0-1-15,2 2 3 0,-10-2-8 0,-9 1 12 12,1-1-10-12,-5 2 11 13,2-1-14-7,0 3 11-6,1-2-6 13,1 3 4-13,3-3-2 14,3 2 0-14,3 1 2 14,1 0-11-14,-3 0 18 13,-2-2-15-13,-2 0 10 14,-1 0-6-14,1-2 3 13,5 2-1-7,1-2 0-6,0 0 1 14,3 0-5-14,1 0 10 13,6 0-12-13,3 0 13 14,1 2-12-14,-7-3 9 13,0 4-6 2,0-1 2-15,0 0 0 0,3 1-2 13,2 2 4-8,0-1-8-5,4 2 15 14,-2 0-14-14,3 0 9 13,0 0-8-13,5 0 4 14,4 0 0-14,-5 2 0 0,-8 3 1 13,0 2-4-13,-1-1 9 13,1-1-14-13,1 2 16 14,7-2-14-9,3 2 13-5,11-2-8 14,2 4 2-14,4-1-1 14,4-2 0-14,7 0 2 13,6 2-8-13,7-2 12 14,2-3-12-14,2 4 11 14,1-3-9-14,2 0 6 13,1-2-2-7,6 0 0-6,6-2 0 13,4 0 0-13,10 0 4 14,4 0-6-14,7 0 8 14,6 0-9-14,6 0 6 13,9 0-2-13,0 0-1 14,5 0 0-14,5 0 0 13,2 0 4-7,0 0-9-6,0 0 8 0,0 0-6 13,0 0-9 1,0 0 10-14,0 0-13 0,0 0 10 13,0 0-3-13,0 6 8 13,4 2-2-13,3 0 6 14,-3 4-7-14,2 6 8 14,-4 6-10-9,-2 11-9-5,0 6-13 14,-14-8-78-14</inkml:trace>
    </iact:actionData>
  </iact:action>
  <iact:action type="add" startTime="86284">
    <iact:property name="dataType"/>
    <iact:actionData xml:id="d13">
      <inkml:trace xmlns:inkml="http://www.w3.org/2003/InkML" xml:id="stk13" contextRef="#ctx0" brushRef="#br0">17242 6752 1 0,'4'-10'9'1,"3"1"3"0,-5 4-11 12,-2 1 6-12,3 1-4 14,-3 2 5-14,0 1-7 13,0 0 1-13,0 0-1 14,0 0-1-14,0 0 0 14,0 0-1-14,2 0 0 13,0 0-4-7,3 0 4-6,3 0-1 14,6 0-2-14,1 0 6 13,1 4-2-13,0-3 0 14,-8 2 0-14,2-2 0 13,-6-1 3-13,-2 0-4 14,0 0 3-14,1 0 2 14,-1 0-4-9,-2 0 4-5,2 0 0 14,-2 0 4-14,0 0 1 13,0 0-5-13,0 0 1 0,0 0-3 13,0 0-4-13,0 0 2 14,0 2 0-14,0 0-7 13,2 0 5-13,-2 5-7 14,2 3 3-9,3 5 5-5,-2 9 1 14,1 7 7-14,-2 5 0 14,0 4-1-14,-2 2-2 13,0 2-3-13,0 4 1 14,0 0 1-14,0 3-2 14,-8 0 3-14,-6 2-1 20,1-6-2-20,-3 2 3 0,1-9-2 12,1-4 2-12,1-8-3 14,-1-2-1-14,3-6 0 14,2-2 4-14,0-4-3 13,2-2 0-13,3-4-1 14,2-3 2-14,0-5-4 0,0 0 7 19,2 0-4-19,0 0 1 0,0 0 5 13,0 0-1 1,0 0-1-14,0 0 6 0,0 0-9 13,0 0 9-13,0 0-10 13,0 0 12-13,0 0-11 14,0 0 7-14,8-5-9 14,21-7 1-9,25-2-2 10,23-1 3-15,20 1-4 14,3 3 3-14,-2 8-4 0,-5 3 2 12,-12 0 0-12,-8 0 1 14,-4 0 0-14,-9 0 0 13,-2 3 0-13,-4 4 0 21,-5-2 1-21,-4 4-7 0,2-2 11 12,-5 4-11-12,3-1 10 14,6 2-6-14,0-2 2 13,9 2 0-13,3-1 0 14,3 0-1-14,1 0-2 14,1 0 6-14,-6-6-6 0,-2 2 9 19,3-7-10-19,1 0 4 13,5 0 0-13,5-7 0 14,4-2 1-14,4-2 0 14,10 6 3-14,3-2-8 0,3 4 8 12,3-1-8-12,-3 1 10 14,-9-1-7-14,-7 1 1 14,-8-4 0-9,-5 2 0 10,-4-1 3-15,1-1-6 13,2 3 9-13,3 0-12 0,5 3 11 13,-5 1-10-13,-2 0 6 14,-2 0-1-14,-5 0 0 13,0 0 0-13,-1-9-1 14,-3-3 4-9,-7 5-7-5,-9-2 9 14,-5 5-9-14,-6 3 8 14,-10-2-5-14,0 3 1 0,-1 0 0 12,-3 0 0 3,2 0 1-15,1 0-5 0,0 0 9 12,-4 0-9-12,-1 0 9 21,-1 0-10-21,3 0 8 13,1 0-3-13,3 0 1 0,-2-1 0 13,1-2-2 2,-5 1 3-15,-5 2-3 0,-4 0 3 12,-3 0 6-12,-3 0-8 14,0 0 8-14,0 0-6 13,0 0 3-7,0 0 1-6,0 0-6 14,0 0 6-14,0 0-4 13,0 0-1-13,0 0 3 14,0-7-4-14,0-2 3 13,4-5-5-13,2-4 2 14,4-2 0-14,-3-2-2 14,-1 0 4-9,-2-3-8-5,1-4 14 14,2-5-16-14,-3-2 13 13,3-4-9-13,-3 0 4 14,3-1 0-14,2 2 0 14,-2 2 1-14,-1 4-5 13,-4-2 8-13,3 3-9 0,-3 0 8 13,-2 0-8-8,0 4 8-5,0 2-4 14,0 3 2 1,0 3-1-15,0-2 0 13,0-2 2-13,0-2-7 0,-2 0 10 13,-7-2-7-13,-2 4 4 14,-1 0-4-14,0 5 1 13,-5 2 1-7,5 1 0-6,-2 3 1 13,-2 1-5 2,3 0 8-15,-5 1-10 0,0-1 11 13,-7-2-10-13,4 4 5 13,-4 2 0-13,3 0 0 14,1 2 0-14,0 2 0 14,-8-3-1-9,-3 4-3-5,-5-1 8 0,-4 1-9 13,-1-1 8 1,-5 3-4-14,-4-1 1 14,-3 2-1-14,-4 0 1 14,-6 0 0-14,-8 0-2 13,-6 0 5-13,-2 0-7 0,0 0 9 13,2 0-8-8,1 0 6-5,4 0-3 14,4 0 0-14,5 2 0 14,-4-2-1 0,-1 0 4-14,1 0-5 0,-3 0 6 13,-1 0-8-13,3 0 9 14,-2-2-8-14,-1-2 4 13,-3 0-2-7,-4 0 1-6,-1 0 0 13,-2 0-2-13,-3 2 7 14,0-1-10-14,0 3 10 14,1 0-8-14,-1 0 4 13,2 0-1-13,8 6 0 14,5 1 0-14,10-3 0 13,9-3 0-13,4 2 0 5,5-3 3-5,-3 2-6 14,-1 0 8-14,-8 1-10 13,-6 4 5-13,-13 0 0 14,-8 4 0 0,-6 3 0-14,0-5-3 14,10 3 6-14,5-3-7 0,14-4 9 13,9 2-9-8,6-2 8-5,3 0-6 14,1 1 2-14,-2 0 0 13,5 0 0-13,5-2 0 14,6 0-2-14,6-3 6 14,3 4-8-14,3-1 6 13,6 0-5-13,0-3 3 14,3-1 0-8,2 0 0-6,2 0 0 13,0 0 0-13,0 0-1 0,0 0-2 13,0 0 6 1,0 0-9-14,0 0 6 0,0 0-1 13,0 3-3-13,-3-3 1 14,3 2-2-14,0 0-1 13,0 0 6-7,0 0-1-6,0 2-4 13,0 0 5-13,0-3-1 14,0 2-2-14,0-1 3 14,0-2-2-14,0 0 2 13,0 2-1-13,0 0 4 14,0 1-8-14,0 0 8 14,0 3-6-9,0-1 5-5,0 7-4 14,0 3 2-14,0 9-1 13,0 8 1-13,3 13-12 14,-3 1-49-14</inkml:trace>
    </iact:actionData>
  </iact:action>
  <iact:action type="add" startTime="93258">
    <iact:property name="dataType"/>
    <iact:actionData xml:id="d14">
      <inkml:trace xmlns:inkml="http://www.w3.org/2003/InkML" xml:id="stk14" contextRef="#ctx0" brushRef="#br0">22561 5363 7 0,'0'-3'17'1,"0"1"9"13,0 2-14-13,0-2 5 14,0-3-4-14,0 3 1 13,0-1-1-7,0 1-8-6,0 2 8 14,0 0-12-14,0 0 0 13,0 0 4-13,0 0-10 14,0 0 0-14,0 5-9 13,0 26-2-13,0 15 16 14,0 16 2-14,-9 9 0 14,-7 2-2-9,-1-1 6-5,-4-6-7 14,4-5 6-14,1-9-6 14,-2-8 2 0,5-5 1-14,0-8-2 0,3-7 1 13,2-6-4-13,3-4 8 0,1-5-10 12,0-5 12 3,0-3-5-9,4-1-2-6,0 0 7 13,0 0 3-13,0 0 1 14,0 0 5-14,0 0-6 0,0 0 12 12,0-1-16-12,-2-5 7 14,0-1-13-14,0 2 0 14,-2 0-6-14,-1 1 1 13,1 4-1-7,-2-1-9-6,-4 1 0 13,1 0-54-13,-1 0-37 14</inkml:trace>
    </iact:actionData>
  </iact:action>
  <iact:action type="add" startTime="93950">
    <iact:property name="dataType"/>
    <iact:actionData xml:id="d15">
      <inkml:trace xmlns:inkml="http://www.w3.org/2003/InkML" xml:id="stk15" contextRef="#ctx0" brushRef="#br0">23040 5719 9 0,'0'0'9'15,"-4"0"-9"-14,-1 0 8 14,-4 0-3-14,2-2 3 13,1-3 3-13,2 4-5 0,-1-1 15 19,3 2-16-19,2 0-1 0,0 0-4 13,0 0-1-13,0 0-3 14,0 0 2-14,9 0-7 13,22 0 9-13,15 0 13 14,18 0-9-14,2 0-1 14,-1 0 3 0,-3 0-2-14,-4 0-3 5,-9 0 4-5,-11 0-3 13,-4 0 3-13,-12 0 0 14,-5 0-4-14,-8 0 0 14,-7 2 5-14,1 2-12 13,-3 0 9-13,0-2-7 14,0-1 4-14,0-1-2 13,0 2-1-7,0-2-3-6,0 0 4 14,0 2 0-14,0-2-3 13,0 0 8-13,0 0-9 14,0 0 6-14,0 0 0 14,5 3-6-14,3-1 2 13,1-2-13-13</inkml:trace>
    </iact:actionData>
  </iact:action>
  <iact:action type="add" startTime="94610">
    <iact:property name="dataType"/>
    <iact:actionData xml:id="d16">
      <inkml:trace xmlns:inkml="http://www.w3.org/2003/InkML" xml:id="stk16" contextRef="#ctx0" brushRef="#br0">23867 5584 0 0,'-11'55'4'1,"-3"-3"-1"0,3-5 2 12,-2-1 0-12,-1-2-5 14,2-7 3-14,-2 1 0 13,1-4 2-13,-1 0 0 14,1-1-5-14,0-1 5 14,-1-2-2-14,1-2 3 13,3-6-4-7,2-6-1-6,3-3-1 14,3-4 0-14,0-6 0 13,0 2 1-13,2-5 0 14,0 0-1-14,-2 0 15 13,2 0-12-13,0 0 14 14,0 0-14-14,0 0 6 0,0 0-6 19,0 0-3-19,0 0 0 14,0 0 2-14,0 0-6 0,0 0-4 12,0-3 2-12,0-11-43 14</inkml:trace>
    </iact:actionData>
  </iact:action>
  <iact:action type="add" startTime="95142">
    <iact:property name="dataType"/>
    <iact:actionData xml:id="d17">
      <inkml:trace xmlns:inkml="http://www.w3.org/2003/InkML" xml:id="stk17" contextRef="#ctx0" brushRef="#br0">24362 5777 16 0,'57'0'15'1,"2"-7"-5"0,-6-10-9 12,-5-5 5-12,-11 6 2 14,-8 1 0-14,-8 7 4 13,-13 3-7-13,-1-2 6 14,-5 4-10-8,0 1 11-6,-2 0-10 13,0 0 17-13,2-1-11 14,-2 1 5-14,0 0-2 14,0 1-4-14,0 1 3 13,2-2-8-13,-2 2 10 14,0 0-12-14,0 0 16 13,2 0-14-7,-2-2 12-6,0 2-7 14,0-2 0-14,0 2 0 0,0 0-6 12,0 0 1-12,0 0 4 14,0 0-12-14,0 0 6 13,0 0-3-13,0 0-6 14,0 0 5-14,0 0-3 14,0 0-3-9,0 0 2-5,3 0-19 14,8 0 8-14,4 0-15 13,8 0-41-13</inkml:trace>
    </iact:actionData>
  </iact:action>
  <iact:action type="add" startTime="95756">
    <iact:property name="dataType"/>
    <iact:actionData xml:id="d18">
      <inkml:trace xmlns:inkml="http://www.w3.org/2003/InkML" xml:id="stk18" contextRef="#ctx0" brushRef="#br0">25318 5462 7 0,'0'0'2'15,"0"0"12"-14,0 0-2 14,0 2 2-14,0-2 4 13,0 0-3-13,-2 0 7 14,0 0-14-8,0 0 12-6,0 0-13 13,-3-2 16-13,3 0-15 14,-1 2 3-14,3 0-11 13,-2 0-4-13,2 0-4 14,-5 4-16-14,-7 26 11 0,-9 13 13 13,-8 8 0-13,-2 3 5 13,0-4-6-7,2-4 2 9,2-5 2-15,-2-3-3 0,2-1 0 12,3-2-3-12,0 3 9 14,1-2-12-14,3-6 13 13,5-2-12-13,-2-8 7 14,7-4-2-14,1-6 2 14,5-3-1-9,2-6-2-5,2-1 4 14,0 0-8-14,0 0 11 13,0 0-7-13,0 0 6 14,0 0-3-14,0 0 0 14,0 0-1-14,0-1-1 13,0-1 3-13,0 0-6 14,0-1 5-9,0 2-5-5,0 1-12 14,0 0 7-14,0 0-13 14,-4 6 11-14,4 4-46 0</inkml:trace>
    </iact:actionData>
  </iact:action>
  <iact:action type="add" startTime="96424">
    <iact:property name="dataType"/>
    <iact:actionData xml:id="d19">
      <inkml:trace xmlns:inkml="http://www.w3.org/2003/InkML" xml:id="stk19" contextRef="#ctx0" brushRef="#br0">25762 5912 0 0,'67'0'1'1,"4"0"24"13,5 0-15 2,-3 0 2-15,-4-7-4 0,-9 2-2 12,-12 0-2-12,-17 3-2 14,-9-5 5-14,-13-4-2 14,-5-1 3-14,-2-2-4 13,-2 2 10-7,0 3-7-6,0 0 7 13,0 3-5-13,0 2-6 14,0 2 1-14,0-2 2 14,0 2-12-14,0-3 10 13,0 5-10-13,0-3 3 14,0 3-2-14,0 0-15 14,0-6-39-9</inkml:trace>
    </iact:actionData>
  </iact:action>
  <iact:action type="add" startTime="96761">
    <iact:property name="dataType"/>
    <iact:actionData xml:id="d20">
      <inkml:trace xmlns:inkml="http://www.w3.org/2003/InkML" xml:id="stk20" contextRef="#ctx0" brushRef="#br0">26419 5479 18 0,'0'0'15'1,"0"0"-12"0,0 0-3 12,0 0 0-12,0 0-11 14,0 0 9-14,0 3-7 13,0 14 4-7,-4 6-1-6,-3 9 6 14,1 9 3-14,-4 3-2 13,-3-1 8-13,3-1-8 14,-2-1 4-14,3 3-3 13,-2 1 5-13,2 1-7 14,-2 1 10-14,-2 1-8 14,3-2-1-9,0-3-1-5,1-9 1 14,-1-4 2-14,4-10 0 13,2-6-5-13,1-5 9 14,3-9-6-14,0 3 0 0,0-3 4 13,0 0 3-13,0 0 1 13,0 0 10-13,-2 0-17 14,2 0 9-9,-2 0-9-5,-2-3-4 14,-1-6-6-14,-2-2-4 14,1-4-18-14,3-3-27 13</inkml:trace>
    </iact:actionData>
  </iact:action>
  <iact:action type="add" startTime="97301">
    <iact:property name="dataType"/>
    <iact:actionData xml:id="d21">
      <inkml:trace xmlns:inkml="http://www.w3.org/2003/InkML" xml:id="stk21" contextRef="#ctx0" brushRef="#br0">27345 5874 10 0,'75'3'21'1,"12"-1"-1"13,0-2 5-7,0 0-18-6,-4 0 12 13,-12 0-12-13,-9 0 8 14,-8 0-9-14,-12 0 1 14,-11 0-3-14,-10 0-2 13,-8 0-2-13,-9 0 4 14,-1 0-7-14,-3 2 10 13,0-2-8-7,0 0 2-6,0 2 4 14,0-2 2-14,0 0-2 13,0 0 8-13,0 0-12 14,0 0 2-14,0 0 2 0,0 0-6 12,0 0 6 3,0 0-4-15,0 0 0 0,0 0-1 19,0 0 0-19,0 0 2 0,0 0-5 13,0 0 10-13,0 0-13 14,0 0 13-14,0 0-12 13,0 0 6-13,0 0-2 14,0 0 1-14,0 0 0 13,0 0-3-13,0 0 6 14,0 0-9-8,0 0 12-6,0 0-9 13,0 0 9-13,0 0-11 14,0 0 5-14,0 0-4 14,-7 3-6-14,-20 0-61 13</inkml:trace>
    </iact:actionData>
  </iact:action>
  <iact:action type="add" startTime="102902">
    <iact:property name="dataType"/>
    <iact:actionData xml:id="d22">
      <inkml:trace xmlns:inkml="http://www.w3.org/2003/InkML" xml:id="stk22" contextRef="#ctx0" brushRef="#br0">13495 9007 11 0,'-3'-1'6'1,"1"-3"2"13,2 1-2-13,-2 1 2 14,2 2 3-9,0-2-11-5,0 2 11 14,0-3-10-14,0-1 11 14,0-3-11-14,0-1 6 13,0 0-4-13,0 2 2 14,0 0 5-14,4 2-9 13,8-1-1-13,-1 2 1 14,7 1-4-8,1 2 0-6,12 0 2 13,12 0 2-13,15 0-1 14,11 0 3-14,2 0-3 13,1-2 0-13,-3 0 5 0,2-1-7 13,5 3 5-13,5-7 3 14,7 0-6-14,1-4 6 13,1 1-4-7,-5 4 2-6,-9 1-1 14,-5 5-2-14,-7 0 2 13,-1 0-1-13,3 0 0 14,6 7 1-14,4 9 0 13,2 0-2-13,0 0 3 14,-2-2-4-14,-3-2 2 14,8-8 1-9,10-4-1-5,5 0 3 14,2 0-3 0,-5-7 4-14,-10-2-3 0,0 3-2 13,-4 1 1-13,6-7 5 14,7 3-7-14,-3-1 0 13,-2-2 3-13,-13 4 0 14,-9 1-4-9,-5 0 4-5,-2 2 0 14,8 0-3-14,1 3 2 0,4 2-1 13,3 0-1 1,2 0 0-14,0 0 2 14,3 5-7-14,11-3 10 14,1-2-9-14,8 0 6 0,-3 0-3 12,-5 0 2-6,0 0-1-6,-1 0 0 13,1 0 2-13,3 0-2 14,-1 0 4 1,-2 0-8-15,-8 0 9 0,-5 0-6 12,-4 0 1-12,1 0 0 14,6 0 0-14,-2 0 0 13,2 3 0-7,-1-1 1-6,-2-2-2 14,-6 0 4-14,-8 0-6 13,-6 0 4-13,-7 0-1 14,-10-5 0-14,-12-9 0 14,-14 5 0-14,-6 1 0 13,-4 0-1-13,-3 1 5 0,-2 7-5 19,2-5 3-19,0 1-4 14,1 1-1-14,-1 2 3 0,0-3-2 13,0 0 0-13,2 2 2 13,1-1-2-13,-1 2-1 14,-1-1 6-14,-3 0-3 13,0-1 3-13,0 3-2 14,0-1-1-8,0-1 0-6,0 0 3 13,0 0-3-13,0 0 0 14,0 2 4-14,0 0-8 13,0 0 7-13,0 0-7 14,0 0 4-14,0 0 0 14,0 0 0-14,0 0 0 13,0 0 0-7,0 0 3-6,0 0-6 14,0 0 7-14,0 0-8 13,0 0 7-13,0-3-6 14,0 3 3-14,0 0-2 13,0-1 0-13,0 1-4 0,0 0 4 13,0 0-7-13,4 0 2 14,7 13-12-9,10 9 0-5,8-7-68 14</inkml:trace>
    </iact:actionData>
  </iact:action>
  <iact:action type="add" startTime="104566">
    <iact:property name="dataType"/>
    <iact:actionData xml:id="d23">
      <inkml:trace xmlns:inkml="http://www.w3.org/2003/InkML" xml:id="stk23" contextRef="#ctx0" brushRef="#br0">22799 8853 7 0,'-4'-6'7'15,"0"-1"-1"-14,-3 2 2 14,0-2-3-14,-2 0 4 13,3 1-9-13,-1 2 3 14,0 2 0-14,2-2-2 14,1 4 0-9,2 0 1-5,2 0 0 14,0 0 0-14,0 0-4 13,0 0 4-13,0 0-6 0,0 0 3 13,0 0-1-13,0 0-2 14,0 0 2-14,0 0 0 13,0 0 0-13,0 0 2 20,0 0 0-20,2 0 2 0,12 0-2 13,5 0 10-13,8 6-7 14,7-1 6-14,11 4-8 13,10-1 5 2,14 2 1-15,16 2-3 0,7 0 4 13,3 2-8-13,-3 2 5 13,-5 2-3-7,-1-1-3-6,-3-5 6 13,2 1-3-13,-5-5 1 14,0 3 0-14,3-2-2 14,2 1 1-14,2 1 0 13,-3-2 3-13,3 1-9 14,-3-8 10-14,6-2-8 14,-5 0 3-9,2-8-2-5,-8 2 1 14,-5 4 0-14,-5 2 0 13,-6 0 3-13,-3 0-1 14,2 0-1-14,3 6 1 0,-3 2 0 13,0 1-3-13,-1 0 2 13,-3-1-1-13,-9 1 2 14,-5-1 0-9,-5-1-2-5,-4 0 2 14,1-4-2-14,-3 2 4 14,-2-3-5-14,5 0 2 13,5-2 0-13,7 0 0 14,10 0 2-14,7 0-2 13,-1 0 1-13,-4 0-4 14,-4-4 5-8,-6-1-7-6,-4 0 7 13,-3 0-4-13,1-5 2 14,-4-5-1-14,-1-3 0 13,-2-3 1-13,-4 5-3 14,1 6 4-14,-3 3-6 14,-4 2 7-14,-9 1-6 13,-9 0 1-7,-7 3 2-6,0-2 0 0,-2 1 0 12,0 0 2-12,0 2 0 14,0 0 6-14,0 0 4 14,0 0 15-14,0 0-14 13,0 0 3-13,0 0-10 14,0 0-4-14,-2 0-2 14,2-2 2-9,0 2-4-5,0 0 6 14,0 0-10-14,-2 0 7 13,2 0-4-13,-2 0 1 14,-3-2 0-14,-9 2-5 14,-5 0 2-14,-20 0-2 13,-13 0-11-13,-18 0 6 14,-24 2-24-9,-24 7-6-5,-31-6-40 14</inkml:trace>
    </iact:actionData>
  </iact:action>
  <iact:action type="add" startTime="106404">
    <iact:property name="dataType"/>
    <iact:actionData xml:id="d24">
      <inkml:trace xmlns:inkml="http://www.w3.org/2003/InkML" xml:id="stk24" contextRef="#ctx0" brushRef="#br0">6085 9837 18 0,'0'-9'6'15,"0"-4"5"-14,0 4-8 14,0-1 9-14,0 1-10 13,0 1 7-7,0 3 0-6,0 0 1 14,0 3 0-14,0-2-8 13,0 2 0-13,0-3-1 14,0-2 3-14,0 0-2 13,0 0-3-13,0-2 2 14,0 6 2-14,0 1-1 14,0 0-1-9,0 2-2-5,0 0 2 14,0 0-2-14,0 0 2 0,0 0 1 12,0 0 0-12,0 0-1 14,0 0 1-14,0 0 1 14,0-2-1-14,0 2-1 13,0 0-1-13,0 0 4 14,0 0-8-8,3-2-2-6,23-2 6 13,14-2 0-13,11 0 3 14,5 1-3-14,2-2 0 13,2 2-3-13,0 0 3 14,3 1 0-14,-1-1 5 14,5 0-6-14,0-1 3 13,2 0-2-7,-2-2 1-6,-3 1-1 13,1 0 0-13,-7 0 2 14,-6 4-4-14,-3 3 1 14,-3 0-1-14,-3 0 3 13,4 0-3-13,-2 0 3 0,-1 3-2 13,-2 2 1 2,-6 1 0-10,-5-3-4-5,-9 2 9 14,-8-3-10-14,-5 0 10 13,-7 0-10-13,0-2 10 0,-2 0-5 13,0 0 0-13,0 0 0 14,0 0-1-14,0 0-2 13,0 0 0-13,0 0 6 14,0 0 1-9,0 0-2-5,0 0 6 14,0 0-3-14,0 0 2 14,0 0 2-14,0 0-1 13,0 0 3-13,0 0-7 14,0 0 6-14,0 0-10 14,0 0 3-14,0 0 0 13,0 0-3-7,0 0 0-6,0 0 0 13,0 0 0-13,0 0 1 14,0 0 0-14,0 2 0 14,0-2-1-14,0 0 4 13,0 0-5-13,0 0 2 0,0 0-2 13,0 0 1-13,0 0 0 14,0 0 0-9,0 2 2-5,0-2-3 14,0 0 4-14,0 0-5 13,0 0 4-13,0 0-2 14,0 0 0-14,0 0 0 14,0 0 0-14,0 0 0 13,0 0-3-13,0 0 0 14,0 0 2-9,0 0-5-5,0 0 6 14,0 0-8-14,0 2-3 14,0 6-5-14,0 6-2 13,0 5 4-13,0 4-41 14</inkml:trace>
    </iact:actionData>
  </iact:action>
  <iact:action type="add" startTime="108850">
    <iact:property name="dataType"/>
    <iact:actionData xml:id="d25">
      <inkml:trace xmlns:inkml="http://www.w3.org/2003/InkML" xml:id="stk25" contextRef="#ctx0" brushRef="#br0">8138 9198 0 0,'0'-9'3'6,"0"2"0"-5,0-3 5 14,0 2-4-14,0 0-4 13,0 0 0-13,0 0 5 14,0 1-4-14,0 0 5 14,0 0-5-14,0-1 3 13,-4 1-2-13,-3-1-2 0,1-1 0 19,-4 2 4-19,4 0-6 14,1 2 5-14,1 2-2 0,2 2-1 13,0-2 4-13,-1 3-3 13,3-1 2-13,-3 1 2 14,3 0-1-14,0 0 4 14,-2 0-3-14,2 0 2 13,0 0-6-7,-2 0-1-6,2 0 1 13,-2 0-2-13,0 0-1 14,-2 0 0-14,-7 13 1 14,-1 11 2-14,1 5-1 13,-1-1 2-13,6-2-4 14,2 2 2-14,-3-1-1 14,3 2 2-9,-3 0-1-5,2 0 0 14,1 2 0-14,-3-3-1 13,3 2 4-13,0 2-6 14,-3 4 6-14,2 2-5 14,-2 2 4-14,3-2-1 13,2 0-1-13,0 0 0 14,2-2 0-9,-2 2 0-5,-1 1-3 0,3 0 6 13,0-1-6 2,0-6 3-15,0-1-2 13,3-11 2-13,3-6-1 0,-4-4 1 13,3-8 0 2,-5 0 0-15,0-2 3 0,2 0 0 12,0 0-2-6,0 0 3-6,1 0-4 13,2 0 5-13,1 0-2 14,5 0 0-14,3 0 1 14,3 0-2-14,6 0 3 13,12-14-4-13,8-5 5 14,12-8-2-14,5 1-1 14,6 1 1-9,5 6-4-5,0 2 0 14,3 3 0-14,-3 4 0 13,-3 0 1-13,-1 5-4 14,-7-2 5-14,-2 5-4 14,-8 2 0-14,-8 0 1 13,1 0 0-13,1 0 0 0,-1 2 0 19,5 8 2-19,2 2-2 14,-4-3 2-14,-1-1-2 0,3-3 2 13,2-3-1-13,6-2 0 13,6 0 5-13,3 0-5 14,9 0 0-14,1 0 0 13,6 0 2-13,-2 0-3 14,2 0 3-8,2-6-4-6,6-3 4 13,11-3-3-13,12 0 1 14,3-5 0-14,-1 4 0 13,-2-1 0-13,-8 1 0 14,-8 1 1-14,-12 4-2 14,-12 0 3-14,-11 6-3 13,-11-3 1-7,-7 5 0-6,-3 0 0 14,-2 0 0-14,2 0-1 13,2 0 2-13,8 0-3 14,7 0 5-14,13 0-4 0,1 0 3 12,0 0-3 3,-1 0 1-15,-8 0 0 14,0 0 0-9,-6 0 0-5,-3 0-2 0,-4 0 5 13,-1 0-5-13,-9 0 4 13,-3 0-4-13,2 0 3 14,0 0-1-14,0 0 0 14,-1 0 0 0,-1 0-1-14,-5 0-4 0,-2 7 4 13,-4 3-6-8,-7-4 7-5,-9-2-5 14,-5 1 4-14,-2-5-4 14,-2 3 2-14,0-3 0 13,0 0 2-13,0 0 0 14,0 2 2-14,0-2 3 14,0 0-2-14,0 0 6 0,0 0-5 19,0 0 6-19,0 0-3 13,0 0 1-13,0 0 3 0,0-8-4 13,0-8 0-13,0-6-4 14,-4-4 2-14,-3-4-3 13,1-4 4-13,1-6-5 14,0-7 0-14,3-3-3 13,-2-4 6-7,0-2-6-6,-3-2 7 14,3 3-8-14,-4 4 7 13,0 5-6-13,-1 5 3 14,-5 5 0-14,3 4 0 13,-3 2 1-13,-1 4-1 14,-1 4 4-14,1 3-6 14,-1 2 5-9,5 3-5-5,0 2 3 14,-5-3-2-14,1 4 1 13,-3-3 0-13,3 2-1 14,-3 0 3-14,2 2-3 14,1 4 2-14,-4-2-2 13,2 4 3-13,1 0-5 14,1-2 3-14,-6 4 0 4,-1-1 1-4,-5 3 0 14,-1 0-2-14,-4 0 2 14,-4 0-2-14,-10 0 3 13,-10 0-4-13,-8 7 6 14,-5 3-5-14,-10 0 1 14,3-4 0-14,3 0 1 13,0-2 1-7,7 2-4-6,0-2 6 13,1 4-9-13,-2 0 8 14,-1 4-6-14,-4-1 4 14,-6 1-1-14,0-5 0 13,-7 1 0-13,-4-3 0 14,-5-4 4-14,-2-1-6 14,-6 0 5-9,4 0-4-5,2 0 5 14,6 0-4-14,15 0 1 13,6 0-1-13,7 0 0 14,2-1 2-14,-3-6-2 0,-1 1 2 13,0-1-4-13,2 0 4 13,2 0-2-13,3 0 3 14,-6 2-3-9,-2 5 0-5,-4 0-1 14,-6 0-1-14,-4 0 2 14,3 5-3-14,3 4 6 13,6 0-5-13,5-3 6 14,8 0-6-14,10-2 4 13,8-2-2-13,12 0 0 14,6-2 1-8,5 0-2-6,5 3 4 13,4-3-6-13,2 0 6 14,2 0-8-14,0 0 5 13,0 0-3-13,0 0-2 14,0 0 0-14,0 0 4 14,0 0-6-14,0 0 7 13,0 1-12-13,0 7 10 5,2 7 0 10,7 2-2-15,5 7 2 0,-2 4-1 12,7 2 0-12,1 9-13 14,2 1 4 0,5 0-37-14</inkml:trace>
    </iact:actionData>
  </iact:action>
  <iact:action type="add" startTime="112450">
    <iact:property name="dataType"/>
    <iact:actionData xml:id="d26">
      <inkml:trace xmlns:inkml="http://www.w3.org/2003/InkML" xml:id="stk26" contextRef="#ctx0" brushRef="#br0">13018 9665 10 0,'0'0'1'1,"0"0"7"13,0 0-3-7,0 0 2-6,0 0 1 13,0 0-3-13,0-2 2 14,0 2-7-14,0 0 0 14,0 0 3-14,9-2-3 13,17 0 7-13,10 0 0 14,5 1-5-14,1 1 2 13,4 0-4-7,3 0 1-6,7 0-1 14,-2 0 2-14,4 1 0 13,-1 3 1-13,9 0 0 14,5-1-3-14,14-3 3 14,10 3-2-14,15-3 0 13,5 2 3-13,3-2 1 14,-4 4-5-9,-6 1 1-5,-8 0-1 14,-9 2 2-14,-2-2-2 14,-2-3 4-14,3 0-3 13,7-2 0-13,12 0 3 0,7 0-2 13,0 0 1-13,0 0-6 13,-2 0 8-13,1 0-6 21,1-4 2-21,-6-1 1 13,-8 0-2-13,-15 1 2 0,-10 1-5 13,-13 3 6-13,-8 0-6 14,-10-2 6-14,-8-1-5 13,-9 3 4-13,-11 0 0 14,-9 0-2-14,-7 0 1 20,-2 0 0-20,0 0 0 0,0 0 8 13,0 0 0-13,-17-2 7 13,-12 2-13-13,-12 0-2 14,-8 0-1-14,-6 0 0 13,-8 0 0-13,-6 0 3 14,-7 0-6-14,-11 0 7 14,-15 0-9-9,-14 0 10-5,-13 0-7 14,-12 0 3-14,-9 0-1 13,3 0 0-13,7 0 1 14,10 0-2-14,8 0 3 0,1 0-5 13,-3 0 7-13,1 0-8 13,7 0 6-13,10 0-2 20,14 0 0-20,14 0 1 14,18 0-1-14,20 0 0 0,19 0-1 13,15 0 4-13,6 0-6 13,0 0-12-13,22 0 11 14,32 0-2-14,24 0 6 14,15 0 2-14,8 0 0 13,-5 0-2-7,-3 0 2 8,-3 0-4-14,-5-4 4 0,-2-6-3 13,-4 2 4-13,-6 0 0 14,-11 4-3-14,-1 4 0 13,-10 0-1-13,-4 0-2 14,0 4 2-14,-6 14-5 0,-2 6 5 19,1 8-18-19,7 14 3 14,14 7-17-14,14-6-15 13</inkml:trace>
    </iact:actionData>
  </iact:action>
  <iact:action type="add" startTime="114346">
    <iact:property name="dataType"/>
    <iact:actionData xml:id="d27">
      <inkml:trace xmlns:inkml="http://www.w3.org/2003/InkML" xml:id="stk27" contextRef="#ctx0" brushRef="#br0">19605 9627 0 0,'0'0'1'15,"0"0"-1"-14,0 0 0 14,0 0-1-9,0 4 1-5,4 1 0 14,11 4 0-14,8 2 0 14,6-2 4-14,9-1-1 13,9-1 7-13,7-2-2 14,4-3-3-14,0-2 1 13,-1 0-4-13,-1 2 2 14,2-2-3-8,-2 0 5-6,6 0-5 13,5 0 3-13,-1 0-2 14,6 0-1-14,-3 0-1 14,0 0 1-14,1 0-1 13,-3 0 2-13,1 0 0 14,7 0 0-14,4 0-3 13,4 0 2-7,0 0-1-6,1 0 0 0,-2 0 0 13,-1 0-1 1,2 0 4-14,3 0-2 0,1-4-1 13,2 1 1 2,-4-2 1-15,-10-1 1 13,-7 0-2-13,-6 2 0 14,-1 0-1-14,1 0 1 4,2 0 3-4,1 0-2 14,4 2-3-14,3-2 2 14,3 1 3-14,-1 3-4 13,-1 0 6-13,0 0-6 14,-3 0 0-14,-1 0-3 13,0 0 4 2,-7 5-2-15,-4-5 2 5,-8 0 5-5,-10 0-3 13,-9 0-1-13,-7 0 3 14,-1 0-2-14,4 0 0 13,-3 0-3-13,2 0 1 14,-3 0 0-14,-7 0-2 14,-7 0 1-14,-7 0-1 0,-2 0 2 19,0 0 3-19,0 0 0 0,0 0 0 13,0 0 5-13,0 0-6 13,0 0 16-13,0 0-10 14,0 0 7-14,0 0-13 13,0 0 8-13,0-5-10 14,0 2-1 1,-2-1 0-15,-3-1 0 4,3 3-1-4,-3-7 4 14,3 3-3-14,-3-4 1 13,-1 0-2-13,2-2 2 14,-5-2-1-14,2-3 0 14,0-2 0-14,1-5-1 13,-1-3 4-13,3-7-6 14,-1-4 6-9,2-4-3-5,1-2 0 14,0 0 0-14,0 2 1 14,0 1-1-14,-3 2 0 13,1 3 1-13,0 2-5 14,-4 0 8-14,2-2-8 0,-3 4 9 13,1-2-7 1,-2 5 4-14,1 0 1 5,1 6-2-5,0 0 0 13,0 6-1-13,1 3 1 14,3 2-4-14,-3 4 6 14,2 4-6-14,3-2 6 13,-2 4-4-13,4 2 1 14,-2 0-2-14,-1-2 2 13,3 2 0-7,-4-2-3-6,4 2 6 14,-4-3-7-14,4 3 8 13,-2 0-9-13,-8 0 6 14,-3 0-2-14,-5-3 1 14,-4 3 0-14,-7 0 0 13,-2 0 1-13,-10 0-5 14,-3 0 9-9,-5 0-10-5,-2 0 10 14,-9 0-6-14,-2 0 1 14,-8 0 0-14,1 0-1 13,-6 10 2-13,-4 0-3 0,-6-4 6 13,2 2-8-13,4-2 8 13,3-2-7-13,5 4 5 14,0 6-3-8,-4 0 1-6,-4 4 0 13,-4-6 0-13,0-3 1 14,-4-6-4-14,6 1 7 13,0-4-8-13,5 0 8 14,9 0-6-14,2 0 3 14,5 0-2-14,4 0 1 13,0-4 0-7,2 1-2-6,2-4 5 14,-4 2-6-14,2 3 7 13,-4-3-7-13,0 1 5 14,-4 1-4-14,-3 3 3 13,-1 0-1-13,-5 0 0 14,1 0-2-14,1 0 0 14,0 5 4-9,0 7-5-5,2 0 7 0,-2 5-7 13,2-10 6-13,3-1-3 13,-1-4 0-13,3-2 0 14,-6 0-3-14,4 0 8 14,-1 0-10-14,-2 0 9 13,3 0-8-13,4 0 7 14,6 0-3-9,8-3 0-5,7-2 0 14,10 3 0-14,10 0 1 14,5 0-5-14,5 1 8 13,5-2-8-13,-3 3 3 14,4-2-1-14,-1 2 0 14,0 0-1-14,-1 0 1 13,-1 0-3-7,1 0 4-6,1 5-13 13,1 0 10-13,3 5 4 14,0 1-2-14,0-4 4 14,0 1-4-14,0-2 2 0,0 0 0 12,0 0 0 3,0 2 2-15,3 2-5 0,4 0 6 12,1 3-6-6,-1 0 6 9,-1 4-5-15,2 0 4 0,-4 5-2 12,5 2 0-12,-1 3 0 14,2 3-2-14,5 0 5 13,-1 2-6-13,5 2 8 14,-1 0-8-14,3 2 4 14,-2-2-1-9,2-4 0-5,-6-2 0 14,-1-6-1-14,-4-1 4 13,2-2-6-13,-1-1 6 14,0 3-6-14,1-1 6 14,1 0-5-14,0 3 2 13,3-6 0-13,2 3 0 14,-3-4 2-9,1-2-4-5,-5 0 5 14,3-5-7-14,-4 5 8 14,-1-7-7-14,0 5 6 13,3 2-6-13,0-3 5 0,5 3-2 13,-2-2 0 2,3-3 2-15,2 4-6 0,6 0 8 12,3 1-8-6,4 0 9-6,8 4-7 13,-1 0 3-13,5-1-1 14,1-4 0-14,4-1 0 14,4-1-1-14,1-3 3 13,3-1-2-13,4 1 2 14,-2-1 0-14,5 0 1 14,2 0-3-9,2 1 1-5,4-2-1 14,1-4 0-14,4-1 0 13,0-1 0-13,3 0 3 14,1 0-6-14,9 0 7 14,12-7-4-14,4-5 1 13,0 2-1-13,-7 0 0 14,-8 2 0-9,-12 2 0-5,-7 0 4 14,-8 2-9-14,-3 0 10 0,-2-2-9 13,1 0 8-13,-1 1-4 13,-2-7 0-13,-4 4 0 14,-1-2 0-14,-2-1 2 13,1 3-7-13,3-3 10 14,1 5-10-8,-5 1 10-6,0 1-7 13,-5-1 3-13,-2-3-1 14,3 1 0-14,1-2 0 13,2-3 0-13,-4 3 3 14,4-2-6-14,-3-1 9 14,3 2-9-14,-9 1 6 13,-5 0-6-7,-9 3 3-6,-12 1 0 14,-1 5 2-14,-8-3-1 13,-4 3 2-13,-2 0-2 14,2-2 5-14,-2 2-3 13,2-2 3-13,-2 2-6 0,3 0 2 13,-1 0-2-13,-2 0 0 14,0 0-1-9,2-5 3-5,0 5-4 14,0-2 4-14,0-3-2 13,-2-2 3-13,3-8-5 14,2 1 2-14,-1-1 0 14,1 4-1-14,-1 3 2 13,7-4-2-13,3 0 2 14,3 2-3-9,-1 3 1-5,-3 2-3 14,-6 3 5-14,0 0-1 14,-5 2 0-14,-2 0 2 13,2 0-4-13,-2 0 5 14,0 0-6-14,2-3 7 14,0 3-8-14,3 0 6 13,-1-1-4-7,3-1 0-6,0 2 2 13,4-2-1-13,0-1 2 0,-2 3-3 13,-2 0 5-13,-5-1-4 14,0 1 5-14,-2-2-1 13,0 0-3-13,0 0 4 14,2-3-3-14,0 2-1 13,4-6 0-7,0 0 2-6,-2-1-5 14,1-1 7-14,-1 0-7 13,-2-1 6-13,0-2-4 14,-2-3 1-14,0 4-2 14,0-4 1-14,0 1 2 13,0-6-3-13,0 2 6 14,-2-2-8-9,0 1 7-5,-2 2-5 14,-1 3 4-14,1 2-2 14,0 2 0-14,-4 0 0 13,4 2 0-13,0 0 2 14,-1 1-6-14,3 2 8 13,-4-3-7-13,1 1 6 14,-2 1-4-8,0-1 1-6,1 1 0 13,-1 0 0-13,0 0 0 0,3 3-1 13,-3 0 5-13,5 1-8 13,-2 1 5-13,2 2-3 14,2-2-4-14,-3 3-1 14,-1 0-8-14,-8 0-8 13,-3 23 11-7,-7 7-13-6,-5 5-23 14,-7-3-37-14</inkml:trace>
    </iact:actionData>
  </iact:action>
  <iact:action type="add" startTime="120980">
    <iact:property name="dataType"/>
    <iact:actionData xml:id="d28">
      <inkml:trace xmlns:inkml="http://www.w3.org/2003/InkML" xml:id="stk28" contextRef="#ctx0" brushRef="#br0">6487 10294 12 0,'0'0'4'15,"0"0"9"-8,0 0-12-6,-2 0 2 13,2 0-3-13,0 0 0 14,0 0-2-14,0 0 4 14,0-1 8-14,0-3-8 13,0-3 10-13,-3 0-8 14,0 0-3-14,3 4 0 14,-2 1 0-9,2 2-1-5,0 0-2 14,0 0 2-14,-2 0-2 13,2 0-2-13,-2 0 5 14,2 0-6-14,0 0 10 14,0 0-5-14,0 0 0 0,0 0 1 12,0 0-1 3,0 0 4-10,0 0-5-5,0 0 4 14,0-2-3-14,0 2 4 0,0 0-8 13,0 0 3-13,14-3 1 13,3 3 5-13,5 0-2 14,5 0-3-14,2 0 3 14,5 0-7-14,10 5 8 13,12 2-7-7,4 0 6 8,7-3-3-14,-5-4 0 0,-4 1 0 13,-4-1 1-13,-5 0-1 14,0 0 0-14,-2 0 2 13,-1 0 0-13,-1-1 0 14,1-1-4-14,2-2 2 14,-1 4 0-9,1 0 0-5,0 0 1 14,-2 0-4-14,3 0 7 13,3 7-8-13,1 5 8 14,5-1-8-14,0 0 8 14,6-2-4-14,-1-3 0 13,1-2 0-13,2-4 0 0,-4 0 4 13,-2 2-7-8,1-2 9-5,1 0-12 14,0 2 11-14,7 2-9 14,-4 4 6-14,-3 1-2 13,-2 0 0 2,-8-1 0-15,-6 0-3 13,-5 0 7-13,-4 0-9 0,-1 0 10 13,2 1-9-7,2 3 7-6,5 2-3 13,4-1 0-13,5-1 0 14,-2 4-2-14,6-4 5 14,-4-2-8-14,0-4 12 13,-6-4-12-13,2-2 11 14,-6 0-6-14,1 0 1 13,-3 0 1-7,-1 0-2-6,-4 0 1 14,-1 0-2-14,-3-2 5 13,1 0-10-13,-5 1 12 0,-3-2-12 13,-7 1 10-13,-8 2-5 13,-5 0 2-13,-4 0 0 14,-2 0 4-14,0 0-5 14,0 0 8-9,0 0-7-5,0 0 11 14,0 0-10-14,0 0 11 13,0-2-5-13,-8-2 5 14,-3-5-11-14,-5-2-1 14,-4 1 2-14,0-2-1 13,-3-1-2-13,1 1 7 14,-4-2-14-9,-6 1 10-5,-2-1-6 14,-1 4 3-14,-1 1-2 14,-3-3-2-14,-4 7 4 13,1-1-2-13,-3 0 10 14,0 2-16-14,-4 2 11 14,-6 0-6-14,-3 0 2 13,-4 0 1-7,-4-1 0-6,-3 3 0 13,1-2-1-13,-3 2 4 14,-1 0-9-14,1 0 12 0,2 0-12 13,-5 9 9-13,3-1-7 13,-1 2 4-13,1 2 0 14,-3-3-1-14,3-2 2 13,0-3-5-7,2-4 8-6,1 0-8 14,9 0 10-14,7 0-9 13,7 0 4-13,7 0-1 14,5 0 0-14,2-2 0 14,0-4-1-14,0-2 6 13,-3-1-11-13,1-2 12 14,-8 2-11-9,-1 2 8-5,0 0-6 14,-5 4 3-14,1 1-3 14,-4 2 3-14,1 0-2 13,3 0 0-13,3 0 4 14,7 4-8-14,5-1 11 0,6 2-9 12,4-3 5 3,2 0-1-9,3-2 0-6,3 0 0 0,3 0 2 12,-2 0 1-12,5 0-6 14,5 0 7-14,0 0-7 13,2 0 3-13,0 0-6 14,0 0-2-14,0 0-1 14,0 0 0-14,4 0 1 13,10 0 4-7,8 0 6-6,5 0-5 14,6 0 4-14,6 0-1 13,5 0 0-13,3 0 2 14,2 0-2-14,0-2 0 13,-1-7-2-13,2-1 6 14,-3 1-7-14,1 1 8 14,0 0-9-9,2-1 7-5,8 2-3 14,7 0 0-14,7 2 0 13,5 3 0-13,8-3 2 0,-2 3-5 13,2 1 10-13,-10-1-13 14,2 0 12-14,0 2-11 13,-1 0 7-13,4 0-2 20,-2-2 1-20,0-1-1 0,-4-1 0 13,-1 3 4-13,3-5-8 14,0-1 8-14,2 2-10 13,3-1 12-13,-2-2-10 14,2 1 6-14,-6 1-2 14,-1 1 0-14,-5-2 2 13,-2-2-4-7,2-2 8-6,0 1-11 13,2 0 11-13,-4 0-10 14,1 2 7-14,-6-1-3 14,-5 4 0-14,-1 1 0 13,-6 2-4-13,-8 2 9 14,-4 0-11-14,-9 0 7 0,-9 0-8 19,-4 0 10-19,-6 0-6 0,-3 0 3 13,0 2 0-13,-7-2 0 13,3 0 1-13,-3 0-3 14,2 0 5-14,-2 2 0 13,0-2-1-13,2 0-1 14,-2 0 4-14,2 0-5 14,0 0 1-9,0 0 4-5,-2 0-5 14,2 0 2-14,-2 0-5 14,0 0 6-14,0 0-5 13,0 0 7-13,0 0-10 14,0 0 5-14,0 0 0 13,0 0 2-13,0 0-2 14,0 0 6-8,0 0-3-6,0 0-1 13,0 0 1-13,0 0-3 14,0 0 4-14,0 0-5 13,0 0 2-13,0 0 1 14,0 0-2-14,0 0 5 14,0 0-5-14,0 0 4 0,0 0-3 19,0 2 4-19,0-2-2 13,0 0-2-13,0 0 1 0,0 0-2 13,0 0 0-13,0 0-3 14,0 0 8-14,0 0-10 13,0 0 11-13,0 0-9 14,0 0 6-14,3 0-3 14,-3 0 0-9,0 0 1-5,0 0-1 14,0 0 3-14,0 0-8 13,0 3 12-13,0-3-14 14,0 2 12-14,0-2-9 14,0 0 6-14,0 0-3 13,0 0 1-13,0 0 0 0,0 0-1 19,0 0 7-19,0 0-13 14,0 0 14-14,0 0-13 14,0 0 10-14,0 0-6 13,0 0 2-13,0 0 0 0,0 0-2 13,0 0 4-13,0 0-7 14,0 0 12-14,0 0-14 13,0 0 12-7,0 0-8-6,0 0 3 13,0 0 0-13,0 0 0 14,0 0 0-14,0 0-2 14,0 0 5-14,0 0-8 13,0 0 11-13,0 0-12 14,0 0 11-14,0 0-7 13,0 0 2-7,0 0 0-6,0 0 0 14,0 0-3-14,0 0 0 13,0 0 5-13,0 0-8 14,0 0 10-14,0 0-7 13,0 0 5-13,0 0-2 14,0 0 0-14,0 0 0 14,0 0-3-9,0 0 9-5,0 0-13 14,0 0 14-14,0 0-14 0,0 0 9 13,0 0-4-13,0 0 1 13,0 0-1-13,0 0 2 14,0 0-4-14,0 0 0 13,0 0 8-13,0 0-11 14,0 0 13-8,0 0-12-6,0 0 6 13,0 0 0-13,0 0-1 14,0 0 2-14,0 0-4 13,0 0 8-13,0 0-11 14,0 0 12-14,0 0-9 14,0 0 7-14,0 0-4 13,0 0 0-7,0 0 2-6,0 0-4 13,0 0 6-13,0 0-9 14,0 0 10-14,0 0-11 14,0 0 12-14,0 0-11 0,0 0 8 12,0 0-3 3,0 0 0-15,0 0 1 0,0 0-2 13,0 0 4-8,0 0-5 10,0 0 8-15,0 0-10 0,2 0 8 12,-2 0-4-12,0 0 0 14,0 0 0-14,0 0-3 14,0 0 6-14,0 0-8 13,0 0 11-13,0 0-13 14,0 0 13-9,0 0-11-5,0 0 6 14,0 0-1-14,0 0 0 14,0 0 0-14,0 0-3 13,0 0 6-13,0 0-9 14,0 0 12-14,0 0-13 14,0 0 9-14,2 0-5 13,-2 0 3-7,0 0 0-6,0 0-1 13,0 0 2-13,0 0-6 14,0 0 10-14,0 0-12 14,0 0 10-14,0 0-5 0,0 0 3 12,0 0-1-12,0 0 0 14,0 0 0-14,0 0-1 13,0 0 4-7,0 0-7-6,0 0 8 14,0 0-8-14,0 0 7 13,0 0-4-13,0 0 1 14,0 0 0-14,0 0 0 13,0 0 2-13,0 0-5 14,0 0 8-14,0 0-9 14,0 0 9-9,0 0-9-5,0 0 4 14,0 0 0-14,0 0 0 13,0 0 1-13,0 0-3 14,0 0 7-14,0 0-10 14,0 0 11-14,0 0-13 13,0 0 10-13,0 0-5 14,0 0 3-9,0 0-2-5,0 0 1 14,0 0 0-14,0 0-3 0,0 2 6 13,2-2-9-13,-2 1 11 13,2 1-10-13,0-2 8 14,-2 0-3-14,0 0 0 14,0 0 1-14,0 2-2 13,0-2 4-7,0 0-6-6,0 0 8 13,0 0-8-13,0 0 6 14,0 0-4-14,0 0 2 14,0 0-1-14,0 0 0 13,0 0 3-13,0 0-4 14,0 0 5-14,0 0-8 14,0 0 11-9,0 0-13-5,0 0 8 14,0 0-2-14,0 0 1 13,0 0-1-13,0 0 0 14,0 0 4-14,0 0-8 14,0 0 10-14,0 0-10 0,0 0 7 12,0 0-4 3,0 0 1-15,0 0 0 4,0 0-1 11,0 0 2-15,0 0-3 0,0 0 8 13,0 0-12-13,0 0 10 13,0 0-8-13,0 0 4 14,0 0-2-14,0 0 1 13,0 0 1-13,0 0 0 14,0 0 1-8,0 0-5-6,0 0 8 13,0 0-7-13,0 0 8 14,0 0-8-14,0 0 3 14,0 0-2-14,0 0-1 13,0 2-6-13,4 9 5 14,0 4-10-14,2 6 6 13,1 1-74-7</inkml:trace>
    </iact:actionData>
  </iact:action>
  <iact:action type="add" startTime="128158">
    <iact:property name="dataType"/>
    <iact:actionData xml:id="d29">
      <inkml:trace xmlns:inkml="http://www.w3.org/2003/InkML" xml:id="stk29" contextRef="#ctx0" brushRef="#br0">23778 8558 10 0,'0'-3'10'1,"0"3"0"13,0 0 2-13,0 0-9 0,0 0 8 13,0 0-9-13,0 0 1 13,0 0-1-7,0-3 4-6,2-3-2 14,36-9 5-14,17-10 3 13,24-7-11-13,10-2 6 14,-4 0-4-14,-3 2-3 14,-8 0 6-14,-10 0-8 13,-3-1 6-13,-10 1-3 14,-9 4 2-9,-15 8 0-5,-12 6 5 14,-8 4-2-14,-7 7 12 14,3-4-17-14,-3 3 11 13,0 2-11-13,0 1 8 14,0 1-9-14,0 0 4 13,0 0-4-13,0 0 4 14,0 0-9-8,0 0 10-6,0 0-10 13,0 0 6-13,0 0-8 14,0 0 4-14,0 0 2 0,0 0-1 12,0 0 2 3,0 0 0-15,0 0 3 0,0 0-7 13,0 0 9-13,0 0-9 13,0 0 10-7,0 0-8-6,0 0 2 14,0 0 0-14,0 0 0 13,0 0 0-13,0 0-4 14,0 0 11-14,0 0-15 13,0 0 16-13,0 0-15 14,0 0 9-14,0 0-4 14,0 0 1-9,0 0 1-5,0 0 0 14,0 0 0-14,0 0-5 13,0 0 10-13,0 0-8 14,0 0 9-14,0 0-6 14,0 0 1-14,0 0-1 0,0 0 0 12,0 0-7 3,-3 9 1-10,-10 13-12-5,0 8 5 14,4 0-87-14</inkml:trace>
    </iact:actionData>
  </iact:action>
  <iact:action type="add" startTime="132228">
    <iact:property name="dataType"/>
    <iact:actionData xml:id="d30">
      <inkml:trace xmlns:inkml="http://www.w3.org/2003/InkML" xml:id="stk30" contextRef="#ctx0" brushRef="#br0">25677 7703 7 0,'-2'0'2'1,"2"-3"6"13,-2-6-5-13,0-2 8 14,2 1 3-14,-2 0-2 13,0 4-5-13,2 4-3 14,-4 2-1-14,4 0 2 14,0 0-10-14,-2 0 8 13,0 0-8-7,0 0 10-6,2 0-4 13,0 0 1-13,0 0 0 14,0 0-2-14,0 0 2 0,0 0-7 13,0 0 10-13,0 0-10 13,0 0 11-13,0 0-9 14,0 0 4-14,0 0-1 14,0 0 0-9,0 0 0-5,0 0 1 14,0 0 3-14,0 0-8 13,0 0 12-13,0 0 2 14,29-7-9-14,22-7 7 14,25-7-2-14,13-6-3 13,-2 1 0-13,-6-2-2 14,-6-2 3-9,-7-5-2-5,-4-6 4 14,-4-1-5-14,-5-2 11 14,-7 9-11-14,-7 3 9 13,-9 7 1-13,-5 2-4 14,-3 5 6-14,-5 3-12 14,-2 1 13-14,-5 3-14 0,-6 8 7 19,-4 1-3-19,-2 2-8 0,0 0 4 12,0 0-5 3,0 0 2-15,0 0-5 0,0 0 6 13,0 0-1-13,0 0-2 13,0 0 6-13,0 0-7 14,0 0 5-14,0 0 0 13,0 0 1-7,0 0 0-6,0 0-2 14,0 0-5-14,0 2 4 13,2 10-13-13,5 5 12 14,-3 8-21-14,-4-5-48 13</inkml:trace>
    </iact:actionData>
  </iact:action>
  <iact:action type="add" startTime="139674">
    <iact:property name="dataType"/>
    <iact:actionData xml:id="d31">
      <inkml:trace xmlns:inkml="http://www.w3.org/2003/InkML" xml:id="stk31" contextRef="#ctx0" brushRef="#br0">12090 10503 5 0,'94'-13'6'15,"-3"2"6"-14,-6 3-6 14,-4 2 0-14,-10 5 1 13,-5 1-6-13,0-3 6 0,-2 3-6 13,-1 0 4-13,-1 0-3 20,0 0 4-20,3 0-2 0,4-2 1 13,11-4-1-13,12 0-1 14,6-4 0 0,2 3 0-14,-2-2-4 14,-2 1 4-14,-5-2-3 0,1 2 4 12,-3-1-4-12,-2 0 2 14,-1 1 0-8,-1-1 1 8,-4 0-1-14,2 5 1 14,-8 2 0-14,-1 2-4 0,-3 0 4 12,-7 0-5-12,-3 4 3 14,-8 4-1-14,-6 2 0 14,0 0 0-14,-3-1-2 13,1 2 8-7,1-3-11-6,4-2 11 13,8-2-7-13,4-4 3 14,5 0 1-14,0 0-3 14,-5 0 0-14,-2 0 0 13,-4 0 3-13,4 0-9 14,0-4 12-14,5 4-12 0,3-2 11 19,-2 2-10-19,-3 0 8 0,-3 0-3 13,-2 0 0 1,4 0 0-14,7 0-4 14,4-2 10-14,10-4-12 0,-4 2 13 13,-9 2-10-13,-3-2 4 13,-11-1-1-13,0 0 0 14,-2-4 0-9,-4-3 1-5,-5 3 1 14,-3-2-3 1,1 4 6-15,-3-1-7 0,12-1 6 12,3 4-6-12,8-1 2 14,4 3 0-14,-1 2-1 13,-1 1 1-13,-3 0-4 14,-2 0 8-8,1 0-10-6,-3 0 11 13,-7 0-8-13,2 1 6 14,-4 2-3-14,-4-3 0 13,0 2 1-13,-3 0-2 14,-4 3 2-14,-2-3-6 14,-7 1 11-14,-5 1-12 0,-11-4 11 12,-4 0-9-6,-9 0 5-6,0 0-1 14,0 0 2-14,0 0-1 13,0 0 11-13,0 0-5 14,0 0 13-14,0 2-12 13,0-2 11-13,0 0-18 14,0 0 7-14,0 0-4 14,0 0-2-9,0 0-2-5,0 0 4 14,0 0-6-14,0 0 5 13,0 0-4-13,0 0 7 14,0 0-10-14,0 0 4 14,0 0 0-14,0 0-1 13,0 0-4-13,0 0 4 0,0 0-9 19,0 0 7-19,0 0-15 14,0 0 14-14,0 0-18 14,0 0-18-14,-6 0-43 0</inkml:trace>
    </iact:actionData>
  </iact:action>
  <iact:action type="add" startTime="141584">
    <iact:property name="dataType"/>
    <iact:actionData xml:id="d32">
      <inkml:trace xmlns:inkml="http://www.w3.org/2003/InkML" xml:id="stk32" contextRef="#ctx0" brushRef="#br0">20218 10476 10 0,'0'0'9'1,"0"0"-8"13,0 0 20-13,0 0-20 0,25 0 11 13,10-3-12-13,17-3 8 13,8 0-8-13,4 4 0 14,1 2 0-8,-1 0 0-6,-1 0-2 13,-3 0 6-13,2 0-6 14,10 0 7-14,10 0-4 14,14-2 0-14,7-4 1 13,6 2-2-13,0 4 2 14,1 0-4-14,-4 0 4 13,0 4-7-7,-13 9 7-6,-11-1-4 14,-14-3 4-14,-16 3-3 13,-9-4 2-13,-9-2-1 14,-10-2 0-14,-6 0 1 13,-10-1-1-13,0-3 5 14,-6 2-10-14,-2-2 3 14,0 0 0-9,0 0-2-5,-2 0 4 14,-17 0 18-14,-7 0-12 0,-10 0-5 12,1-5 1-12,-3-4 1 14,1 1-1-14,0-1-1 14,-5 1 5-14,-5-1-4 13,-9 2-2-13,-4-1 1 14,-7 0-1-8,-4-1 0-6,-10 0-3 13,-8 1 6-13,-9 2-7 14,-10 3 8-14,-9 0-9 13,-3 3 6-13,2 0-2 14,0 0 1-14,6 0 0 14,10 0-1-14,10 0 4 13,18 0-6-7,14 0 8-6,14 0-10 13,12 0 8-13,3 0-5 14,9-4 3-14,1 0-1 14,6-2 3-14,6 2-1 13,4 2 12-13,1-2-13 0,4 2 10 13,0-1-7 2,0 2-8-15,0-1-3 4,0 0 2-4,22 2 9 14,18-4-4-14,22-1 8 13,15 0-8-13,6-2 2 14,4 0 3-14,1 1-10 14,1 2 10-14,-2-2-7 13,2 2 2-13,5-1 0 14,7 3 0-9,3 2 1-5,4 0-3 14,-6 0 5-14,-6 0-8 14,-5 14 10-14,-6 1-10 13,-6-1 8-13,-4 2-4 14,-13-2 1-14,-6 2 0 14,-10-1-3-14,-5-1 3 13,-6-1-3-7,-3-1 9-6,-8-2-12 13,-6-1 6-13,-7-4-2 14,-4 1-2-14,-5-3 0 14,-2-2 3-14,0 1-1 13,0 0-2-13,0-2-2 0,0 0 5 13,0 0 2-13,0 0-1 13,-18 0 1-7,-9 0-2-6,-9 0 1 14,-1 0 0-14,-5 0 0 13,-1 0 2-13,-6 4-5 14,-7 0 9-14,-6 0-12 13,-10-1 12-13,-5-1-10 14,-10-1 4-14,-7-1-1 14,-4 0 1-9,-7 0 0-5,1 0-1 14,6 0 4-14,3-3-7 14,11-6 8-14,6 3-6 13,3-2 6-13,-2-1-6 14,8 0 2-14,5-1 0 13,6 0 0-13,6-2 4 14,6 0-9-8,3 0 11-6,8 2-11 13,6 2 9-13,6 2-6 14,6 2 3-14,5 2-1 0,5 2 0 12,3 0-3-12,2 0 2 14,0 0-7-14,2 0 8 14,0 0-13-14,0 0 6 13,0 0-16-7,4 0 17-6,19 10 6 13,6 0 5-13,11 0 0 14,13-5-4-14,7 0 4 14,11-5-2-14,10 0 0 13,4 0 0-13,3 0-2 14,-1 0 2-14,-2 0-3 14,4 0 0-9,5 0 1-5,4 0-3 14,-5 0 6-14,-3 0-8 13,-12 0 8-13,-9 9-8 14,-9 4 6-14,-6 1-2 14,-10-2 0-14,-8 0 0 0,-10-2 0 12,-12 0 0 3,-5-1-4-10,-5-4 7-5,-2 0-8 0,0-4 9 13,-2 1-9-13,0 0 7 14,0 1-3-14,0-2 1 13,0-1 0-13,0 0-1 14,0 0-2-14,0 3 0 14,0-3 6-14,0 0-6 13,0 0 6-7,0 0-1-6,0 0-1 13,0 0 2-13,0 0 1 14,0 0-3-14,0 0 3 14,0 0-1-14,0 0-2 13,0 0 2-13,0 0 3 14,0 0-6-14,0 0 5 13,0 0-3-7,0 0 1-6,0 0 2 14,0 0-2-14,0 0 4 13,0 0-6-13,0 0 6 0,0 0-6 13,0 0 4 1,0 0-4-14,0 0 3 0,0 0 0 13,0 0-2-13,0 0 7 14,0 0-9-9,0 0 7-5,0 0-4 14,0 0-1-14,0 0-1 14,0 0-2-14,0 0 0 13,0 0-3-13,0 0 2 14,0 0-2-14,0 0 1 13,0 0-2-13,0 0 4 14,0 0-11-8,0 0 6-6,-6 9-14 13,-13 11 0-13,-15 2-18 14</inkml:trace>
    </iact:actionData>
  </iact:action>
  <iact:action type="add" startTime="144510">
    <iact:property name="dataType"/>
    <iact:actionData xml:id="d33">
      <inkml:trace xmlns:inkml="http://www.w3.org/2003/InkML" xml:id="stk33" contextRef="#ctx0" brushRef="#br0">23646 10669 9 0,'0'0'2'1,"0"0"-2"0,0 0 1 12,0 0-4 3,-2 0 6-15,2 0 3 0,-2 0-4 19,-2-1 13-19,-1-1-13 14,-4-2 4-14,2 2 0 0,-1 2-4 12,0 0 7-12,4 0-9 14,2 0 9-14,0 0-8 13,2 0 5-13,0 0-5 14,0 0-2-14,0 0-1 14,0 0 2-9,11 0-1-5,15 0 2 14,11 0 4-14,3 0-1 14,-1 0-5-14,7 0 5 13,2-3-7-13,12-2 5 14,16-2-2-14,14 2 2 13,14-2-2-13,6 3 0 14,4-6 0-8,-4 1-2-6,2-5 3 13,2 1-4-13,-5 8 6 14,-2 5-3-14,0 0 0 14,0 0 0-14,2 2-1 13,-4 8 2-13,-9 1-1 0,-9 3 6 13,0-1-12-13,6-1 12 20,10-2-10-20,0-5 6 14,-1 0-3-14,-11-5 1 0,-4 0 0 12,1-10-1-12,-1-16 5 14,2-2-7-14,-1 7 8 13,-3 7-7-13,-9 4 6 14,-13 7-7-14,-13 3 3 20,-13 0 0-20,-10 0 0 14,-15 0 1-14,-7 0-5 0,-3 0 8 12,-2 0-8-12,0 0 9 14,0 0-7-14,0 0 4 14,0 0 4-14,0 0 0 13,-7 0-2-13,-5 0-4 20,-7 0 3-20,-3 0-6 0,-1 0 9 13,-1 0-10-13,0-6 10 14,-3 1-8-14,0-1 3 13,-4-1-1-13,-9 0 0 0,-3 0 1 13,-10-4-3-13,-9 2 8 14,-12 2-12-14,-7 0 9 13,-5 0-5-7,-3 2 3 8,-2 0-1-14,-1 3 1 0,-5 0 0 13,2 2-2 2,-3 0 2-15,4 0-4 0,1 0 9 12,-9 0-13-12,-6 16 13 14,-8 2-9-14,-9-4 3 14,-1-7 0-9,-4-6-2 10,6-1 2-15,6 0 0 0,8 0 3 12,16 0-6-12,16-4 9 14,16-1-7-14,13-2 3 14,18 0 1-14,11 2-1 13,9 1 1-13,11 1 2 20,0 3 1-20,0 0-12 0,0 0 5 13,15 0-2-13,22-3 6 14,24-3 0-14,24-2-3 13,18 0 1-13,10 1-1 0,15 0 0 13,-4 2-4-13,1 3 8 13,-5 2-7-13,-9 0 9 14,-5 0-10-8,-13 14 7 8,-18-5-6-14,-9 2 2 0,-13-4 1 13,-13 1 0 1,-8 1-2-14,-6-2 1 0,-6 1 2 13,-4 0-8-13,-3 0 9 14,-4-2-6-14,-4-2 0 13,-3-2-1-7,-2 1-3-6,0-3-2 14,0 0 10-14,0 0 0 13,0 0-2-13,0 0 7 14,0 0-5-14,0 0 3 0,0 0-2 12,0 0 3-12,0 0 2 14,0 0-1-14,0 0-4 14,0 0 1-9,0 0 4-5,0 0-11 14,0 0 10-14,0 0-9 13,0 0 4-13,0 0-2 14,0 0 2-14,0 0-3 14,0 0 0-14,0 5-8 13,-2 7 7-13,-14 8 0 14,-9 6-1-9,-6 3-8-5,-7-12-69 14</inkml:trace>
    </iact:actionData>
  </iact:action>
  <iact:action type="add" startTime="147539">
    <iact:property name="dataType"/>
    <iact:actionData xml:id="d34">
      <inkml:trace xmlns:inkml="http://www.w3.org/2003/InkML" xml:id="stk34" contextRef="#ctx0" brushRef="#br0">10503 10976 1 0,'60'-5'3'1,"-4"2"5"13,-2 2-8-13,-3 1 0 14,2 0 0-9,1 0 1-5,4 0-3 14,9 0 5-14,6 0-6 0,5 1 8 13,7 3-7 1,5-1 4-14,3 3-2 0,5-4 0 13,-4 1 0-13,-5 1-2 13,-9-4 7 2,-11 0-8-9,0 0 7-6,-2 0-4 0,0 0 2 12,7 0-1-12,4 0 0 14,6 0-1-14,7 0 0 13,6 0 2-13,-9 0-5 14,-3 0 8-14,-11 0-9 14,-7 3 8-14,-7-3-6 13,-8 0 4-7,-6 0-2-6,-6 0 3 14,-2 0-3-14,2 0 4 13,4 0-2-13,14 0-3 14,14 0 3-14,18 0-1 13,12 0 3-13,7 4-4 14,7 2 0-14,2-1 0 14,-4 0-1-9,-7-3 3-5,-13-2-3 14,-13 0 5-14,-4 0 0 13,-6 0-3-13,5-7 10 0,1 2-11 13,8 3 3-13,0 2-3 14,5 0 0-14,-3 0-3 13,-2 3 6-13,3 6-8 14,3-1 10-9,4-4-9-5,-7-2 6 14,-7 0-3-14,-10-2 2 14,1 0-1-14,-4 0 0 13,5 0 2-13,6 0-5 14,-1 0 9-14,6 1-12 14,-3 4 10-14,0-1-8 13,-8-2 3-7,-7 0 1-6,-12-2-1 13,-11 0 1-13,-15 0 0 14,-5 0 3-14,-12 0-3 14,0 0 0-14,-4 0 7 13,-1 0-5-13,4-2 0 0,-6 0-2 13,0 2-1-13,-2 0 0 20,-2 0-2-20,3 0 1 0,-3 0 1 13,0 0-2-13,0 0 2 13,0 0 1-13,0 0 3 14,0 0 5-14,0 0 5 14,-9-4 1-14,-7-1-14 13,-3 2 1-13,-4-3-3 14,-2 3 2-9,-2 0-4-5,-2-1 8 14,-2 1-5-14,-4 1 1 14,-5 2-3-14,-7 0 2 13,-9 0 2-13,-4 0-3 14,-9 0 7-14,-7 0-8 14,-2 0 7-14,-5 0-5 13,4 0 1-7,-2 0 0-6,0 0-3 13,-3 2 6-13,0 5-3 14,-1-4 3-14,2 2-6 14,8-1 8-14,6-1-10 13,-1-1 8-13,3 3-6 0,-4-1 5 13,-7-4-2-13,-3 0 0 20,-3 0 1-20,-5 0-1 0,-4 0 5 13,-8 0-8-13,-8 3 6 13,-7 4-6-13,-5 1 3 14,-3 6 0-14,-3-2 0 13,-3 2 0-13,9-3-2 14,6 1 6-14,12-3-8 14,7-1 8-9,3-5-9-5,-1-2 9 14,-1 1-5-14,1 0 1 13,3-1 0-13,4-1 0 14,0 0 2-14,6 0-6 14,-1 0 9-14,2 0-10 13,1 0 10-13,-1 0-8 14,4 0 6-8,1-3-5-6,-4 1 2 13,4 2 0-13,-1 0 0 14,3 0 3-14,8 0-6 0,5 0 6 12,4 0-6-12,2 0 3 14,3 0-1-14,0 0 1 14,0 0 0-14,-5 0 0 13,0 0-2-7,0 0 0-6,1 0 4 13,3 0 1-13,7-4 1 14,3-4-2-14,5 2-2 14,6 0 0-14,4 4 0 13,4 0 0-13,6 2 0 14,5 0-3-14,3-2 0 14,3 2 6-9,-4 0-7-5,4 0 8 14,-3 0-6-14,-1 0 3 13,-7 0-1-13,-3 0 0 14,-4 0 0-14,-5 0-1 14,2 0 4-14,-2 0-5 0,3 0 6 12,3 0-6-12,8 0 5 20,1 0-4-20,10 0 1 0,2 0-3 13,-1 0 2-13,3 0-7 14,0 0 4-14,0 0-6 13,0 0 8-13,0 0 1 14,0 0-1-14,0 0 3 13,0 0-1-13,0 0 0 14,0 0 0-8,0 0 2-6,0 0 1 13,0 0-2-13,0 0 2 14,0 0-1-14,0 0 0 14,0 0 0-14,0 0 1 13,0 0-1-13,0 0-2 14,0 0 4-14,0 0-8 13,0 0 9-7,0 0-10-6,0 0 9 14,0 0-7-14,0 0 3 13,0 0-1-13,0 0 1 14,0 0-2-14,0 0-1 13,0 0-1-13,0 0 1 14,9 0 1-14,7 2 0 0,1 8-6 19,4 4 4-19,-3 8-12 14,-5 2-38-14</inkml:trace>
    </iact:actionData>
  </iact:action>
  <iact:action type="add" startTime="151556">
    <iact:property name="dataType"/>
    <iact:actionData xml:id="d35">
      <inkml:trace xmlns:inkml="http://www.w3.org/2003/InkML" xml:id="stk35" contextRef="#ctx0" brushRef="#br0">25430 7720 3 0,'0'-2'14'15,"0"-4"8"-14,25-6-18 14,19-6-2-9,22-4 3-5,17-2-5 14,13 2 1-14,6 4-2 14,-1 1 1-14,-3 3 0 13,-9 1-1-13,-10-7 2 14,-13-2-4-14,-15 0 7 0,-18 1-6 13,-15 7 7 1,-11 6-3-8,-5 4-1-6,-2 0 3 13,0 0-1-13,0 3 0 14,0-2-4-14,0 1 3 0,0 0 5 13,0 0-5-13,0 2 1 13,0 0-2-13,-15 0-1 14,-16 0 2-14,-7 0-2 13,-5 0 0-7,-1 9 0-6,-1 3-3 14,-1-3 6-14,-4 3-4 13,1-2 6-13,3 0-6 14,-2-2 1 1,4 1 0-15,7-4 0 0,0-1 2 12,11-2-4-12,6 1 8 14,4-3-10-9,5 0 9-5,4 0-8 14,5 0 7-14,2 0-6 14,0 0 2-14,0 0-7 13,0 0-5-13,0 0 8 14,27-5 4-14,11-9 1 13,13-4 0-13,4 3 5 14,-3-2-8-14,-5 3 3 5,-9 2-1-5,-9 4 0 13,-9 4 3-13,-7 2-6 14,-9 2 8-14,-4 0-10 13,0 0 4-13,0 0-5 14,0 0-18-14,-4 0 23 14,-18 0 1 0,-10 10 3-14,-5 5 0 5,-3-2 1-5,4 0-6 14,6 0 7-14,5-3-10 13,0 1 11-13,7-4-10 14,3 0 6-14,5-6-2 13,6 3 0-13,1-4 0 14,3 0 2-14,0 0 0 14,0 0 8-9,0 0-10-5,0 0 10 14,0 0-9-14,0 0 5 13,0 0-6-13,0 0-4 0,0 0 1 13,0 0-10 2,0 0 13-15,0 0-9 0,0 0 5 12,0 0 1-12,0 0 2 14,0 0-1-9,0 0 2-5,0 0 0 14,0 0 1-14,0 0 0 14,0 0 3-14,0 0-4 13,0 0 4-13,0 0-1 14,0 0-1-14,0 0 2 14,0 0-4-14,0 0 0 13,0 0 0-7,0 0-1-6,0 0-3 13,0 0 5-13,0 0-6 14,0 0 8-14,0 0-6 14,0 0 5-14,0 0-2 13,0 0 0-13,0 0 0 14,0 0 0-14,0 0 4 0,0 0-8 19,0 0 10-19,0 0-12 0,0 0 3 13,0 0 2 1,0 2-10-14,0 9-1 0,0 4 2 13,-6 2-13-13</inkml:trace>
    </iact:actionData>
  </iact:action>
  <iact:action type="add" startTime="156686">
    <iact:property name="dataType"/>
    <iact:actionData xml:id="d36">
      <inkml:trace xmlns:inkml="http://www.w3.org/2003/InkML" xml:id="stk36" contextRef="#ctx0" brushRef="#br0">7748 10985 11 0,'0'0'11'1,"-5"0"10"20,-1 0-12-20,-6 0 10 13,-7 0-17-13,-6-2-2 14,-6 0 0-14,-2 2 1 14,-5 0-4-14,1 0 6 0,0 0-7 12,-5 0 10-12,-8 5-12 14,-8 10 9-14,-8 1-5 13,-5-1 2-7,-3 0 0-6,-4-1 2 14,-2-2-1 0,-3-2 1-14,-1 3-1 0,-3-6 4 13,0 0-5-13,4 2 4 13,8-6-2-13,10 2 0 14,7-5 2-14,9 0-2 14,5 0 7-9,5 0-9-5,10-2 9 14,5-4-5-14,6 0 5 14,5-2-9-14,-1 2 9 13,3-3-5-13,7 4-1 14,-4 1 3-14,4-4-6 13,2 4 1-13,-2-4 4 0,-1 2-8 20,1 2 8-20,-3-4-6 13,0 2 3-13,1-2-1 14,-5 2-1-14,1-2 0 13,0 4 0-13,1-3 1 0,5 2-5 13,-4 3 8 2,4-2-8-15,-1 4 8 0,1 0-5 12,2-3 1-6,0 3-1-6,2 0 0 13,0 0-1-13,0 0-1 14,0 0-2-14,0 0 4 14,0 0-8-14,0 3 6 13,0 12-1-13,0 7 1 14,0-1-1-14,0-1 0 14,0 2 3-9,0 0 2-5,0 2-3 14,0 0 6-14,0 2-7 13,2 2 6-13,-2 2-5 14,2 8 2-14,0 2 0 14,5 8-1-14,-1 2 1 13,4 5-5-13,1-1 9 14,-1 0-12-9,4-4 11-5,-1-2-8 14,3-10 6-14,-1-6-2 0,-1-7 1 13,-3-6-2 1,-6-3-1-14,2 1 6 0,-3 1-7 13,3 0 8 2,-1 2-8-15,-1 4 10 0,4 2-8 12,-2 4 2-6,1-1 0-6,-1-2 0 13,-1 1 1-13,2-4-3 14,-2 1 6-14,-2-8-8 14,1-1 9-14,-1-3-10 13,-2-5 7 2,-2-2-2-15,0 0 0 0,0-4 0 12,0 2-1-6,3 0 3-6,0 0-5 14,-1 0 7-14,-2-1-8 13,0-1 7-13,0 3-5 14,0-5 3-14,0 2-1 13,2 2 0-13,-2 0 0 0,2 0-1 13,0 2 3-13,2 2-7 14,-1-2 9-9,-1 1-8 10,-2 0 6-15,0-2-2 0,0-2 0 12,2-3 0-12,0 0-2 14,-2 0 4-14,2 0-7 14,0 0 8-14,-2 0-9 13,4 0 4-13,-2 0 0 14,0 0 0-9,-2 0 1-5,0 0 1 14,0 0-2-14,2 0 1 14,0 0-4-14,5 0 1 13,9 0 8-13,10 0 0 14,10-3-4-14,6-4 4 14,7 2-4-14,-2 2 0 13,9-1 0-7,6-2 1-6,3 0-3 13,1-2 7-13,0 0-10 14,-4 2 11-14,-2-2-7 14,0 2 1-14,-5 3 0 0,1 2 0 12,2 1 0 3,-2 0-1-15,2 0 2 13,-2 4-5-13,-3 5 7 5,-4 0-7-5,-4-1 5 14,-7-2-1-14,-9 3 0 13,-6-6 0-13,-4 3 0 14,-3-1 1-14,-3-2-4 14,-2 1-1-14,-4 1 3 13,-2-2-5-13,-3-1 6 14,-2 0-7-9,0-2 7-5,0 0 2 14,0 2 1-14,0-2 9 14,0 0-8-14,0 2 12 13,0-2-8-13,0 0 10 14,0 0-13-14,0 0 7 13,0 0-4-13,0 0 0 14,0 0 2-8,0 0-7-6,0 0 8 13,0 0-11-13,0 0 9 0,0 0-5 13,0 0-1-13,0 0-1 13,0 0-1-13,0 0-1 14,0 0-5-14,0 0 4 14,0 0-12-14,0 0 5 13,0 0-16-7,0 0-1-6,0 0-62 14</inkml:trace>
    </iact:actionData>
  </iact:action>
  <iact:action type="add" startTime="159558">
    <iact:property name="dataType"/>
    <iact:actionData xml:id="d37">
      <inkml:trace xmlns:inkml="http://www.w3.org/2003/InkML" xml:id="stk37" contextRef="#ctx0" brushRef="#br0">7721 6775 3 0,'-4'-5'16'1,"1"1"-5"13,3 4 6-13,-2 0-4 14,2 0-5-14,0 0-7 13,0 0-1-7,0 0 1-6,0 0 4 14,0-2 7-14,0 2-6 13,0 0 5-13,0 0-8 14,0 0 3-14,0 0-5 13,0 0-1-13,0 0 0 14,0 0 0-14,0 0-1 0,0-3-4 19,0 3 5-19,0 0-4 0,0-2 2 13,29-1 2-13,15-8 3 14,20-1 5-14,15-4-7 13,13 1 4-13,6-2-4 14,9-1-2 0,7-2 1-14,-1 0-1 0,1 0 1 20,-7 2-1-20,-2 2 2 0,-7 0-1 12</inkml:trace>
    </iact:actionData>
  </iact:action>
  <iact:action type="add" startTime="164148">
    <iact:property name="dataType"/>
    <iact:actionData xml:id="d38">
      <inkml:trace xmlns:inkml="http://www.w3.org/2003/InkML" xml:id="stk38" contextRef="#ctx0" brushRef="#br0">17246 6662 0 0,'2'0'6'15,"-2"0"10"-14,0-3-10 14,0 1 9-14,3 2-4 13,-3-4 2-13,0-2 2 14,0-2-12-14,2-2-2 14,3-2 5-9,-1 2-10-5,3-2 10 14,-3 4-8-14,-2 2 4 0,1 6 0 12,-3 0 1-12,0 0-3 14,0 0-4-14,0 0-10 14,0 0 8-14,0 6-9 13,0 16 11-13,2 8 5 14,0 10-1-9,-2 9 1-5,0 5-1 14,0 4 5-14,0 6-2 14,-4 8-1 0,-9 6-1-14,-4 4 4 0,5-3 2 13,0-7-8-13,5-8 3 14,5-9-1-14,2-8-1 13,0-5 2-7,0-5 1-6,0-8-2 14,0 0-2-14,-2-5 6 13,-2-6-6-13,2-5 5 14,-3-2-5-14,3-5 2 13,0-2 2-13,2-4-3 0,0 0 1 13,0 0 1 2,0 0 1-15,0 0 4 4,0 0-2-4,0 0 3 14,0 0-8-14,0 0 8 13,0 0-3-13,0 0 0 14,0 0 7-14,0 0-9 14,0 0 17-14,0 0-17 13,9-2 11-13,8-10-11 14,17-7-6-9,4-4 3-5,8 0 0 14,1 0 0-14,5 7 0 14,5 0-4-14,13 4 8 13,12 3-13-13,5 4 17 14,2 2-14-14,-2 3 7 14,-6 0-1-14,-8 0 0 13,-7 4 0-7,0 5-1-6,-7-4 2 13,-3 3-6-13,-2-1 12 14,-1 0-13-14,-4 2 11 14,5 0-9-14,1 2 4 13,1-1 0-13,2 2-1 0,7-2 4 13,-1-4-7-13,5 2 11 20,10-4-14-20,6-4 15 0,6 0-14 13,9-2 9-13,7-12-3 13,4 2 0-13,5 5 1 14,7 3-2-14,-3 4 4 14,-1 0-9-14,-8 0 12 13,-2 0-10-13,-9 0 12 14,3 0-12-9,-3 4 4-5,0 1 0 14,-7-1-1-14,-9-1 4 14,3-3-7-14,-3 0 9 13,10-7-10-13,4-11 13 14,-2 0-14-14,-5 3 12 13,-8 3-8-13,-17 3 2 14,-16 2 0-8,-15 5 0-6,-14 1 5 13,-13 1-10-13,-5 0 11 14,-3 0-5-14,0 0 3 0,0 0 0 13,0 0-1-13,0 0-3 13,0 0 0-13,0 0 2 14,0 0-4-14,0 0 10 13,0 0-14-7,0 0 14-6,0-3-7 14,0-5 2-14,0-8-2 13,0-6-1-13,0-6-1 14,0-5-3-14,0 4 8 13,0-2-10-13,0 2 12 14,0-3-11-14,0-4 10 14,-3 2-9-9,-5-4 4-5,-1-2-2 14,-1-5-2-14,0-4 4 13,-2-4 0-13,-1-1 6 14,-2-1-12-14,-3 4 13 14,-3-2-15-14,0 6 11 0,0-2-3 12,1 1 0-12,0 2 1 20,0 2-1-20,2 6 2 0,-2 1-5 13,0 10 8 2,0 5-10-15,-2 4 3 0,-3 4-1 12,1 5 2-12,-10 5-4 14,-3 4 1-14,-8 0 3 14,-11 0 0-14,0 9 2 20,-1 3-7-20,-9 3 13 0,2 4-11 12,-7-3 8-12,-8 4-5 14,0-5 2-14,-6-1-1 14,0-3 0-14,2-5 5 13,6-4-8-13,-4-2 10 14,1 0-13-14,-5-8 13 13,-4-6-10-7,0 1 3-6,0 2 0 14,4-1 0-14,5 4 2 13,4-1-4-13,9 4 7 14,14 1-12-14,11-1 15 14,15 5-12-14,15-2 8 0,8 0-5 12,4 2 1-12,0 0-3 20,0 0-3-20,0 0-12 0,0 0 16 13,0 0-15-13,0 0 16 14,2 0 0-14,3 11-5 13,-3 6 6-13,0 2-1 14,-2 3-1-14,0 2-3 13,0 3 1-13,0 5-20 21,-9 6-2-21,-2-3-61 0</inkml:trace>
    </iact:actionData>
  </iact:action>
  <iact:action type="add" startTime="167271">
    <iact:property name="dataType"/>
    <iact:actionData xml:id="d39">
      <inkml:trace xmlns:inkml="http://www.w3.org/2003/InkML" xml:id="stk39" contextRef="#ctx0" brushRef="#br0">11640 7375 5 0,'0'-10'17'15,"0"2"-11"-14,0 2 11 14,0 0-13-14,0 0 7 13,0 0-10-13,0 4 2 14,0-1-3-8,0 3 3-6,0 0-6 13,0 0 8-13,0 0-11 0,0 0 11 13,0 0-11-13,0 0 1 13,0 0 0-13,0 0-4 14,0 0-5-14,0 9 7 14,0 7 7-14,0 6 6 13,0 2-3-7,0 4-1-6,0 0 3 14,0 2-5-14,5 2 0 13,-3 1 0-13,0 4 1 14,-2 4 2-14,0 5-4 13,0 2 5-13,0 4-6 14,0 1 7-14,-4-2-8 14,-6-2 8-9,2-5-6-5,1-2 1 14,3-2 0-14,2 0 0 13,-3-2 3-13,5-8-6 14,0-4 10-14,0-6-11 14,0-4 12-14,0-6-12 13,0-3 5-13,0-5-1 14,0-1 1-9,0-1-1-5,0 0 11 14,0 0-10-14,0 0 16 0,0 0-15 13,0 0 10-13,0 0-7 13,0 0-6-13,0 0 2 14,0 0-1-14,0 0 0 14,0 0-5-14,3 0 4 13,-1 0-3-7,0 0 0-6,-2 0 7 13,0 0-4-13,2 0 1 14,9 0 0-14,9 0 0 14,18 0 1-14,14 0-1 13,16 0 5-13,19 0-9 14,11 0 10-14,10 0-9 14,-2-8 6-9,0 2-5-5,-4 0 2 14,-4 0 0-14,-3 3 0 13,-1 0 2-13,-3 3-5 14,-8 0 9-14,-2 0-12 14,-2 4 11-14,10 4-8 13,5 2 6-13,13 4-2 14,3 2-1-14,-1 4 0 4,5-3-3 11,0-3 6-15,-6-6-8 0,-2-5 11 13,-13-3-10-13,-6 0 8 13,-9 0-4-13,2 0 1 14,1 0-1 0,-2 0 0-14,6 0 2 14,-4 0-3-14,-4 0 6 5,0-2-10-5,-4 1 11 13,1-1-9-13,-1-4 6 14,-2-1-3-14,1 0 4 13,-3-4-3-13,6 1-1 14,1 1 5-14,5 2-8 14,1 1 10-14,3 6-14 13,-2 0 10-7,-4 0-7-6,-5 0 4 13,-7 4 0-13,-11-2-2 14,-10 0 4-14,-9-2-3 14,-16 0 6-14,-5 0-5 13,-7 0 3-13,-1 0 3 0,2-4-3 13,1-4 2 2,-3 2-5-15,0-1 2 4,-4-5 5-4,1-8-6 14,-3-5 4-14,0-7-2 13,0-8 3-13,-2-2-2 14,0-2-1-14,0-2-2 14,0 2 5-14,0-1-4 13,0-1-2 2,0-2 4-15,0 1 1 4,-2 4-9-4,-5 1 12 14,-4 3-13-14,0 1 10 14,-2 3-3-14,-1-1 0 13,3 1-2-13,-1 1 0 14,4 0 4-14,-1 7-8 13,1 1 9-13,0 5-9 14,2 5 8-8,-3 4-8-6,3 4 3 13,-4 1-3-13,3 2 4 14,1-1 0-14,-3 2-2 0,2 0 8 13,0 2-10-13,1 0 11 13,2-1-12-13,-3 3 7 14,-7-3-4-14,-1 1 2 13,-10 0 0-7,-10 2-2-6,-4 0 4 14,-7 0-7-14,-6-2 13 13,-1-1-12-13,-4 1 11 14,-1-4-8-14,0 1 2 13,-5-2-1-13,-2 0 0 14,-6 0 0-14,-5 0 0 14,-8-1 5-9,-8-1-10-5,-1 4 12 14,-8-1-14-14,-8 2 9 14,-9 4-2-14,-7 0 1 13,-4 0-1-13,3 0 0 14,4 0 2-14,7 0-8 13,3 0 12-13,0 0-14 14,1 0 14-8,-3 0-7-6,-2 4 2 0,2-1-1 12,1-3 0 3,8 0 0-15,14 0-1 0,1 0 7 12,11-7-12-12,5-1 14 14,0 2-15-14,10 1 11 14,8 3-4-14,11 1 0 13,9 1 0-7,5 0-1-6,9 0 4 13,4 0-11-13,2 0 14 14,3 0-14-14,2 0 12 14,2 0-7-14,7 1 3 13,2 1 0-13,0 3 0 14,0-3-12-14,0 0 11 14,0 4-19-9,0 5 10-5,20 8-9 14,9 3 18-14,11 6-13 13,10 2 7-13,10 0-34 14</inkml:trace>
    </iact:actionData>
  </iact:action>
  <iact:action type="add" startTime="169833">
    <iact:property name="dataType"/>
    <iact:actionData xml:id="d40">
      <inkml:trace xmlns:inkml="http://www.w3.org/2003/InkML" xml:id="stk40" contextRef="#ctx0" brushRef="#br0">21896 7420 0 0,'18'-9'3'1,"-2"1"4"4,0 0-4-4,-6-1 0 14,-2 6-1-14,-4 1 4 13,-2 0 1-13,-2 0 4 14,2-1 7-14,-2-4-9 14,0 3 11-14,0 2-17 13,0 1 13-13,0 1-16 14,0 0 5-9,0 0-5-5,0 0-6 14,0 0-2-14,0 0-8 14,0 7 9-14,5 12 5 13,-1 8-3-13,5 4 10 14,0 3-8-14,0 1 8 13,0 4-5-13,-2 1 0 14,0 1-1-8,-5 8 1-6,-2-2 0 13,0 5 0-13,0-5 6 0,0 2-11 13,0-5 10 2,0-3-7-15,0 3 3 0,0-3-1 12,-2-1 0-12,-3 0 1 14,0-2-2-14,1-6 6 13,1-1-11-7,1-12 12-6,2-5-10 14,-2-8 8-14,2-3-4 13,0-3 0-13,0 0 1 14,0 0 1-14,0 0-1 13,0 0-2-13,0 0 7 14,0 0-12-14,0 0 12 14,9 0-7-9,15 2 2-5,12 1 6 14,18-3-2-14,20 0-5 13,12 0 3-13,17 0 2 14,11 0-10-14,3-5 14 14,9 2-18-14,3 1 13 13,4 2-6-13,4 0 3 0,-2 0-1 20,8 0 0-20,-3 0 1 13,1 0-2-13,0 0 8 0,-4 0-14 13,0 10 14-13,-8-2-13 13,-9 0 6-13,-6-1 0 14,-3-4 0-14,5 2 1 14,0-1-2-14,3-3 7 13,-3 2-13-7,-8-2 14-6,-2-1-13 13,-11 0 12-13,-8 3-7 14,-11-3 1-14,-9 2 0 14,-6-2 0-14,-11 0 2 13,-9 0-2-13,-10 0 4 14,-16 0-3-14,-6-5 4 14,-5 1 2-9,-4 0-4-5,0-2 6 14,0-4-6-14,0 1 0 13,0-1 2-13,0-5-3 14,0 5 4-14,-2-2-2 0,2 0-3 13,-2 0 5-13,2-4-8 13,0-4 2-13,-2-6 0 14,2-6 0-9,0-7 1 10,-7-2-9-15,1-3 15 0,-3 0-15 13,-3-5 16-13,-1-1-14 13,2-4 8-13,0-4-2 14,0 2 0-14,-3-2 2 14,-1-1-4-14,-1 5 10 13,-7 1-14-7,0 8 12-6,-2 3-12 13,-4 6 10-13,0 8-8 14,-4 2 4-14,-3 6 0 14,-3 2-3-14,0 4 4 13,-3 0-5-13,-3 3 7 14,3 4-10-14,-1 0 11 13,3 2-8-7,0 1 4-6,-1-4 0 14,-3 1 0-14,-8-2 0 13,-6-2 0-13,-10 1 6 0,-3-2-12 13,-3 3 13-13,-6-2-14 13,-7 7 11-13,-7 4-4 14,-7 0 0-14,-7 0 0 20,-8 8-1-20,-3 6 4 14,11-5-8-14,4 1 8 0,13-1-6 13,4 2 6-13,-2 1-7 13,0 0 5-13,7-7-1 14,-3 0 3-14,2-5-1 13,4 0-4-13,-2 0 8 14,0 0-12-8,6-3 14-6,-6-2-12 13,6-4 10-13,5 4-7 14,1 0 1-14,9 3 0 13,9-1-3-13,7 1 7 14,15-2-5-14,8 1 7 0,10 2-7 13,9 1 6 1,2-3-2-14,0 3 0 5,0 0-5-5,0 0 2 13,0 0-7-13,0 0-3 14,0 0-20-14,7 4 17 14,-1 20 6-14,-4 9 5 13,-2 3-33-13,-2-6-53 14</inkml:trace>
    </iact:actionData>
  </iact:action>
  <iact:action type="add" startTime="172096">
    <iact:property name="dataType"/>
    <iact:actionData xml:id="d41">
      <inkml:trace xmlns:inkml="http://www.w3.org/2003/InkML" xml:id="stk41" contextRef="#ctx0" brushRef="#br0">7081 11872 0 0,'0'-5'3'1,"-6"-2"-6"13,-1 2 3-13</inkml:trace>
    </iact:actionData>
  </iact:action>
  <iact:action type="add" startTime="172390">
    <iact:property name="dataType"/>
    <iact:actionData xml:id="d42">
      <inkml:trace xmlns:inkml="http://www.w3.org/2003/InkML" xml:id="stk42" contextRef="#ctx0" brushRef="#br0">7846 12057 4 0,'125'0'-1'15,"13"0"4"-14,9 0-2 14,7-2 3-14,4-7-5 13,-2-6 2-13,-7-1 0 14,1-2 4-8,-11-3-2-6,-4 4-1 13,-5 1 0-13,-1 0-3 14,0 2 4-14,-2 2-6 13,-4 0 5-13,-7 4-2 14,0 2 0-14,-4 3 0 14,-4 3-1-14,-10 0 5 0,-13 0-9 19,-18 0 11-19,-16 0-12 13,-13 0 9-13,-11 0-3 14,-11 0 0-14,-8 0 2 14,-8 0-2-14,0 0 2 0,0 0 3 12,0 3-4-12,0-3 19 14,0 0-15-14,-2 0 17 14,-14 0-10-9,-3 0 0-5,-12-6-11 14,-7-3 0 0,-9 0-1-14,-9 4 3 0,-11-1-8 13,-6 6 10-13,-14 0-11 14,-12 0 12-14,-5 0-10 13,-12 0 5-13,-9 6-1 14,-6 1 2-9,-6 3-1-5,4-1-2 14,1 4 4-14,-2-3-9 14,-1 0 16-14,-8 0-17 13,2 0 10-13,-4 0-3 14,5-1 0-14,6 2 4 14,7-4-4-14,9-4 3 13,9-3-7-13,6 0 11 5,11 0-12-5,9 0 11 13,6-6-8-13,6-2 2 14,1 0-2 1,2 2 1-15,-1-1 1 13,0 7-3-13,4 0 7 0,7 0-11 13,7 0 13-13,6 0-12 13,7 0 9-7,9 3-7-6,4 1 4 14,6 0 0-14,5-2 0 13,3-2 4-13,5 0-10 14,4 0 14-14,-1 0-13 13,3 0 12-13,0 0-10 14,0 0 3-14,0 0-9 0,0 0-7 19,16 1-20-19,15 8 26 0,14 0 10 13,15-4 1 2,13 1 2-15,12-3 6 0,9-3-8 12,6 0 1 3,7 0-2-15,11 0 1 13,14 0-2-13,8 0 7 14,10 0-9-8,-4 0 8-6,-1 0-8 0,-2 9 6 12,-7 3-5-12,-6 2 3 14,-13-2-1-14,-5 2 0 13,-9-4 0 2,-12 0-1-15,-11-1 7 0,-11-2-10 13,-11 2 10-13,-11-2-9 13,-11 1 8-7,-14-4-8-6,-11 0 3 14,-5-1 0-14,-6-3 1 13,0 2 2-13,0 0 7 14,0-2-8-14,0 2 18 13,0-2-11-13,0 0 11 14,0 0-10-14,0 0 4 0,0 0-8 19,0 0-4-19,0 0 4 0,0 0 0 13,0 0-5-13,0 0 4 13,0 0 2-13,0 0-7 14,0 0 7-14,0 0-3 14,0 0 2-14,0 0 3 13,0 0-8-13,-4 0 1 14,-5 0 4-9,-1-9-12-5,0 1-3 14,-3 0 3-14,1 2-33 14,-5-2-45-14</inkml:trace>
    </iact:actionData>
  </iact:action>
  <iact:action type="add" startTime="174414">
    <iact:property name="dataType"/>
    <iact:actionData xml:id="d43">
      <inkml:trace xmlns:inkml="http://www.w3.org/2003/InkML" xml:id="stk43" contextRef="#ctx0" brushRef="#br0">8945 12675 3 0,'76'0'4'1,"0"-2"0"0,1-3 1 12,0 2-7-12,-6 1 5 14,5 0-2-9,-5 0 1-5,4 2 2 14,8 0-4-14,2 0 2 14,4 0-2-14,7 9 4 13,0 8-4-13,7 1 3 14,5 5-3-14,6-2 0 13,2-3 2-13,3-4-1 14,-6-4-1-8,-2-2 1-6,-3-6 3 13,-6 0-2-13,2-2 0 14,2 0 0-14,8 0 2 14,8 0-4-14,9 0 0 13,3 0 0-13,0 0 0 14,-7 0 3-14,-11 0-9 13,-12-2 12-7,-12-1-12-6,-18 0 12 14,-12 1-10-14,-11 2 8 0,-6-2-4 12,-12 0 0-12,-6 2 0 14,-6 0-3-14,-9 0 9 13,-7 0-12-13,-3 0 11 14,-2 0-11-14,0 0 12 14,0 0-5-9,0 0 8-5,0 0-5 14,0 0 3-14,0 0-5 13,0 0 9-13,0 0-7 14,0 0 14-14,0 0-12 14,0 0 9-14,0 0-14 13,0 0 6-13,0 0-7 14,0 0 3-9,0 0-4-5,0 0 7 14,0 0-11-14,0 0 11 14,0 0-6-14,0 0 2 13,0 0 1-13,0 0-2 14,0 0 1-14,0 0 5 0,0 0-6 13,0 0 4 1,0 0-1-14,0 0 2 7,0 0-3 2,0 0 3-2,0 0-5-7,0 0 4 8,0 0 0-8,0 0-4 14,0 0 5-14,0 0-2 13,0 0-2-13,0 0 2 14,0 0-4-14,0 0 6 13,0 0-7-13,0 0 1 14,0 0 0-14,0 0-1 14,0 0 1-9,0 0-5-5,0 0-4 14,0 0 6-14,0 0-21 13,14 0-13-13,5 0-27 14</inkml:trace>
    </iact:actionData>
  </iact:action>
  <iact:action type="add" startTime="175929">
    <iact:property name="dataType"/>
    <iact:actionData xml:id="d44">
      <inkml:trace xmlns:inkml="http://www.w3.org/2003/InkML" xml:id="stk44" contextRef="#ctx0" brushRef="#br0">20314 12843 7 0,'2'-1'2'15,"-2"1"0"-14,0 0 0 14,0 0-4-14,0 0 1 13,2 0 0-13,0 0 1 14,0 0 0-8,1 0 8-6,0 0-6 13,1 0 12-13,-2 0-10 14,-2 0 9-14,2 0-13 0,-2 0 6 12,0 0-6-12,0 0 2 14,7 0-4-14,1 0 6 14,11 0-13-14,5 0 18 20,5 0-17-20,2 1 13 0,1 6-6 12,-1-2 1-12,0-1 0 14,7 2 0-14,7-2 2 14,5 3 1-14,8-2-1 13,14 0-1-13,12-3 4 14,13 0-1-14,12-2-3 14,0 0 4-9,0 0-5-5,-4 1 2 14,-5 4-6-14,-2-1 12 13,-2-3-14-13,3-1 12 14,-2 0-10-14,8 0 9 14,9-5-3-14,4-10 0 13,4 3 1-13,-3 2 0 14,-1 5 0-9,-2 5-6-5,-3 0 9 14,5 0-12-14,-4 0 12 14,-6 4-8-14,-8 2 3 0,-2 2-2 12,-1-2 1-12,-1 2 0 14,1 2-1-14,5-2 4 13,12 1-6-13,13-2 8 14,10-5-8-8,9-1 7-6,3-1-7 13,5 0 3-13,-5 0 0 14,-4 0-1-14,-9 0 5 13,-10-3-5-13,-11-4 5 14,-12 3-8-14,-16 3 12 14,-18 1-9-14,-16 0 2 13,-17 0-1-7,-17 0 0-6,-9 0 1 13,-10 0 7-13,0 0-3 14,0 0 20-14,0-3-6 14,0-5 15-14,0 1-27 13,-2-2 5-13,0 4-4 14,2 3 6-14,0-3 3 0,0 5-12 19,0-2 4-19,0 2-4 0,0 0-3 13,0 0 3-13,0 0-1 13,0 0-2-13,0 0 2 14,-3-2-1-14,3 2-2 14,-3 0 1-14,3-1 4 13,0 1-10-13,0 0 13 14,0-2-13-9,0 2 10-5,0 0-5 14,0 0 0-14,0 0 0 14,0 0-1-14,0 0 4 13,0 0-10-13,0 0 14 14,0 0-15-14,0 0 14 14,0 0-13-14,0 0 6 13,0 0 0-7,0 0 0-6,0 0 0 13,0 0-2-13,-2 0 9 14,2 0-15-14,0 0 16 14,-2 0-11-14,2 0 7 13,-2 0-5-13,0 0 1 14,-3-3 0-14,1 2 0 0,-5-6-12 19,0 3 11-19,-11 4-23 0,-16 0-4 13,-21 0-38-13,-28 17-11 13</inkml:trace>
    </iact:actionData>
  </iact:action>
  <iact:action type="add" startTime="177892">
    <iact:property name="dataType"/>
    <iact:actionData xml:id="d45">
      <inkml:trace xmlns:inkml="http://www.w3.org/2003/InkML" xml:id="stk45" contextRef="#ctx0" brushRef="#br0">7083 13467 9 0,'-2'0'0'1,"0"0"0"13,2 0-6-13,-2 0 3 0,2 0 3 13,0 0 0 1,0 0 0-14,0 0 0 0,0 0 0 13,0 0 0-13,0 0 0 14,0 0 0-14,0 0 0 13,0 0 0-7,0 0 0-6,0 0 0 14,0 0 0-14,0 0 0 13,-2 0 0-13,2 0 0 14,0 0 0-14,-2 0 0 13,2 0 0-13,0 0 0 14,0 0 0-14,0 0 0 14,0 0 0-9,0 0 0-5,-3 0 0 14,-1 2 0-14,-2 5 0 14,-2 2 0-14,2-1 0 13,-1 0 0-13,3-4 0 14,0-1 0-14,-2-3 3 13,6 0-1-13,-2 0 0 14,2 0 4-14,0 0-6 5,0 0 7 9,0 0-5-14,0 0-1 0,0 0-1 13,0 0 5-13,0 0-9 13,0 0 9-13,0 3-1 14,0-3-4-14,0 0 9 14,0 0-8-14,0 0 3 13,0 0-4-7,0 0-3-6,0 0 2 14,0 0-4-14,0 0 2 13,0 0-2-13,0 0 4 14,0 0-9-14,0 0 8 13,0 0-2-13,0 0 0 14,5 0 4-14,4 0-2 14,4 2 1-9,5 2 2-5,3-1 3 14,2-1 1-14,6-1-3 14,5-1-1-14,2 0 5 13,2 0-3-13,-3 0-2 14,1 0 1-14,4 0 2 13,-2 0-6-13,2-1 8 14,0 1-9-14,-1-2 5 4,3 2-2 11,2 0 0-15,7-5 0 14,7-2 0-14,9 0 3 0,14-3-6 12,6 0 8-12,6-2-6 14,-1 2 6-14,-1-2-10 14,0 2 6-14,1 3-1 20,-3-2 0-20,-6 3 2 13,-8 4-6-13,-4-2 10 0,-5 4-11 13,-6 0 11-13,-5 0-11 14,-2 0 9-14,3 0-4 13,2 0 0-13,2 0 1 14,1 0-1-14,-3 4 1 14,-2 1-5-9,-6-2 10-5,2-1-12 14,2-2 12-14,1 0-6 13,6 0 0-13,3 0 0 14,5 0 0-14,4 0 3 14,1 0-6-14,2 0 9 0,8 0-12 12,8 4 13-12,10-4-13 14,6 0 10-9,3 0-6 10,0 0 2-15,-6 0 0 14,0-6 0-14,-4-2 4 0,-8 2-10 12,-7 0 14-12,-3 2-16 14,-11 4 16-14,-7 0-11 14,-3 0 3-14,-2 0-5 13,0 7 4-7,1 2 1 8,3 1-1-14,1 0 8 0,-1 0-13 13,1 2 12-13,-3-2-12 14,-4-2 7-14,-2 0-1 13,-9-1 0-13,-9-2 0 14,-9-1 0-14,-14-2-3 13,-5 0 1-7,-6 0 4-6,-4-2 1 14,0 0-3-14,0 2 21 13,0-2-11-13,0 0 12 0,0 0-1 13,0 0-9-13,-4 0 2 13,-8 0-13-13,1 0 2 14,7-4 3-14,-1 2-9 14,5 2 7-9,0 0-4-5,0-2 0 14,0 2 0-14,0-1 0 13,0-2 2-13,0 3-2 14,0 0 5-14,0 0-10 14,0 0 8-14,0 0-6 13,0 0 0-13,0 0-7 14,0 0-3-9,-5 0-17-5,-8 0-28 14</inkml:trace>
    </iact:actionData>
  </iact:action>
  <iact:action type="add" startTime="184748">
    <iact:property name="dataType"/>
    <iact:actionData xml:id="d46">
      <inkml:trace xmlns:inkml="http://www.w3.org/2003/InkML" xml:id="stk46" contextRef="#ctx0" brushRef="#br0">7401 14476 7 0,'0'0'11'1,"0"0"1"13,0 0-11-13,0 0-1 14,0 0 4-14,12 0-4 13,9 0 1-13,6 0 4 14,0 0-5-8,4 0 1-6,6 0-1 13,8-8 3-13,8 2-3 14,10-2 4-14,9-2-4 13,7 2 2-13,8-5-2 14,3 3 0-14,1 1 1 14,7-4-1-14,5 4 2 13,10-6-5-13,5-1 8 5,0 2-10-5,-2 0 10 14,-8 7-11-14,-6-4 10 13,-2 3-7-13,-11 2 3 14,-4-1 0-14,-4 4 0 13,-4 1 6 2,4 2-12-15,4 0 12 0,8 0-12 13,3 0 11-8,4 0-7-5,2 0 2 14,1 5 0-14,2 0 0 13,0-3 2-13,-5 4-6 14,-6-4 10-14,-7 3-12 14,-7-2 12-14,-9 1-10 13,-6 1 7-13,-3 2-4 14,-2 2 1-9,1-4 0-5,-3 0-2 14,2-4 8-14,4-1-10 14,5 0 10-14,5 0-7 13,7 0 3 2,1 0-2-15,-4 0 1 0,-3 0-1 13,-7 8 0-13,-6 0 0 13,-5 7-4-13,-1-6 8 5,-2 3-10-5,6 1 10 13,3-3-8-13,3-3 7 14,11 4-3-14,2-6 1 14,6 2-1-14,2-1 0 13,-2 2 4 2,-2-2-9-15,-8 2 11 13,-1-2-12-13,-3 2 9 5,-4-1-3-5,2 0 0 14,3 1 0-14,5-4 0 13,8 2 2-13,11-4-4 14,5 3 7-14,1 0-10 13,5-5 8-13,-2 0-8 14,-3 0 7-14,-1 0-2 14,-10 0 0-14,-13-5 0 4,-6-8 0 11,-15-1 4-15,-10 2-4 13,-5 2 3-13,-5 6-5 14,-6-4 6-14,-5 4-6 0,0 2 2 13,-3-1-1-13,-3 3 1 13,-4-1 0-13,-3 1-1 14,-2 0 5-8,-2-3-7-6,1 3 7 13,-4 0-5-13,0 0 3 14,1 0-2-14,-5 0 4 13,-2 0-2-13,0 0 4 14,0-1-5-14,0 1 10 14,0 0-11-14,0 0 10 13,0 0-7-7,0 0 8-6,0 0-7 13,0 0 1-13,0 0-5 14,0 0 2-14,0 0 0 14,0 0 1-14,0 0-5 13,0 0 8-13,0 0-9 14,0 0 4-14,0 0-1 0,0 0 0 19,0 0 0-19,0 0-1 14,0 0 6-14,0 0-7 13,0 0 5-13,0 0-2 0,0 0 4 13,0 0-4-13,0 0 1 14,0 0 1-14,0 0 2 13,0 0-3-13,0 0 6 14,0 0-6-9,0 0 7-5,0 0-7 14,0 0 4-14,0 0-4 14,0 0 0-14,0 0-2 13,0 0 2-13,0 0-4 14,0 0 4-14,0 0-8 13,0 0 12-13,0 0-12 14,0 0 10-8,0 0-5-6,0 0 2 13,0 0-1-13,0 0 0 14,0 0 2-14,0 0-2 14,0 0 5-14,0 0-10 13,0 0 10-13,0 0-9 0,0 0 4 13,0 0 0-13,0 0 0 20,0 0 2-20,0 0-4 0,0 0 6 13,0 0-5 1,0 0 6-14,0 0-4 0,0 0 3 13,0 0-4-13,0 0 2 13,0 0-2-13,0 0 1 14,0 0 1-14,0 0 1 14,0 0 2-9,0 0-3-5,0 0 2 14,0 0-1-14,0 0-2 13,0 0 2-13,0-4-3 14,-6 0 2-14,3 2-4 14,-1-3 7-14,2 3-10 13,0 1 12-13,0 1-12 14,2 0 9-9,0-4-5-5,0 4 2 14,0 0-1-14,0 0 0 14,0 0 3-14,0 0-5 0,0 0 7 12,0 0-8-12,0 0 9 14,0 0-11-14,0 0 5 14,0 0 0-14,0 0-4 13,0 0 4-7,0 0-2-6,0 0 2 13,0 0-7-13,0 0 14 14,0 0-14-14,0 0 13 14,0 0-7-14,0 0 1 13,0 0 0-13,0 0 0 14,0 0 2-14,0 0-6 14,0 0 10-9,0 0-12-5,0 0 12 14,0 0-10-14,0 0 5 13,0 0-1-13,0 0 0 14,0-2 0-14,0 2-1 14,0 0 4-14,0 0-8 0,0 0 10 12,0 0-10-12,0 0 9 20,0 0-8-20,0 0 4 0,0 0 0 13,0 0 0-13,0 0 2 14,0 0-5-14,0 0 8 13,0 0-9-13,0 0 10 14,0 0-9-14,0 0 4 13,0 0-2-13,0 0 1 14,0 0 0-8,0 0 0-6,0 0 3 13,0 0-10-13,0 0 11 14,0 0-8-14,0 0 2 14,0 0 0-14,0 0 2 13,0 0 0-13,0 0 0 14,0-3 1-14,0 3-4 13,0 0 9-7,0 0-12-6,0 0 12 14,0 0-12-14,0 0 6 13,0 0 0-13,0 0-3 14,0 0 0-14,0 0 2 0,0 0-8 12,0 0 8-12,0 0-15 14,0 0 3-14,0 0-21 14,0 0-15-9,0-4-53-5</inkml:trace>
    </iact:actionData>
  </iact:action>
  <iact:action type="add" startTime="190442">
    <iact:property name="dataType"/>
    <iact:actionData xml:id="d47">
      <inkml:trace xmlns:inkml="http://www.w3.org/2003/InkML" xml:id="stk47" contextRef="#ctx0" brushRef="#br0">8212 15480 0 0,'63'7'0'15,"5"5"1"-14,1-7-2 14,5 3 4-14,-3-4-6 13,-2-4 4-13,3 4-2 0,-7-4 1 13,1 0 0-13,-1 0 3 14,-1 0-2-14,-3 0 0 13,1 0 1-7,0-4-2-6,-4-5 3 13,3 4-1-13,-6 2-2 14,3-2 0-14,3 1 1 14,3 2 0-14,3-2-1 13,5 2 2-13,1 0-5 14,-2-2 8 1,1 1-7-15,-8-4 4 4,-3 3-2-4,-5 0 0 14,-4 0 1-14,0 0 2 13,-1-2-3-13,2 3 6 14,3-6-4-14,0 1 6 14,2 2-4-14,-4-4 3 13,-6 2-6-13,2 0 6 14,-11-1-2-9,0 4 1-5,-8-4 3 14,-2 3-6-14,-3 3 0 0,-1 3 0 13,2 0-6 1,0 0 7-14,4 0-6 0,0 0 2 13,4 0 0-13,11 0 0 14,-4 0 0 0,5 0 0-14,-3 0 4 5,-6 0-4-5,-2 0 4 13,-5 0-3-13,0-3 0 14,-2 3-1-14,-5 0 1 14,1 0-1-14,-3 0 0 13,5 0 4-13,0 0-5 14,2 0 3-14,7 0-4 13,10 0 5-7,8 0-1-6,8 0-1 14,0 0-1-14,1 0 1 13,-1 0 1-13,-2 0-3 14,1 0 5-14,-6 0-8 13,1 0 8-13,-4 0-8 14,-2 0 4-14,-2 0 0 0,1 3-1 19,-5 3 0-19,4 6 0 14,-4-2-1-14,1 2-1 0,1-3 6 12,1 0-5-12,-3-1 4 14,4 2-3-14,-4-5 1 14,3 2 0-14,-5-1 0 13,5 2 0-13,-5-2-1 14,0 2 5-8,-1-2-7-6,-3 2 8 13,-1 1-7-13,6-4 2 14,4 3 0-14,2 0 1 13,7-4 0-13,-1 2-1 14,3-2 2-14,-2 2-6 14,-3 1 9-14,-3-2-10 13,-8 0 9-7,-2-1-6-6,-3 1 2 13,2 4 0-13,-1-4 0 14,4 3 0-14,7 2-4 14,3 3 9-14,6-5-10 0,2 6 9 12,2-6-8-12,-2 2 6 14,1-2-2-14,-4-4 0 14,-4 2 1-9,-3-2-4-5,-4 0 6 14,-3-2-6 0,-1 2 8-14,1-1-8 0,1 2 6 13,3-1-3-13,4 1 0 14,0-2-1-14,1 3 0 13,-4-3 2-13,0 2-2 14,0-5 4-9,2 2-9-5,1 0 11 14,0-2-7-14,3 2 3 14,4 2-1-14,2-4 1 13,4 0 0-13,1 4-2 14,-1-4 3-14,4 4-6 13,-1-2 8-13,1 2-7 14,3-1 5-8,4-2-2-6,-2 3 0 13,1 0-1-13,-1-4 0 0,3 5 2 13,2-5-2-13,-4 0 6 13,1 0-10-13,-1 3 8 14,-1-1-7-14,-2-2 7 14,-1 0-3-14,-1 0 0 13,0 0 0-7,5 0-1-6,6 0 3 14,7-2-5-14,0-6 8 13,4-1-5-13,-2-4 6 14,-4 1-5-14,0 5-1 13,-1-2 0-13,1 6 0 14,0-6 0-14,0 4-5 14,-8-2 13-9,2 1-16-5,-4-4 16 14,-1 1-11-14,-1 0 4 13,-1 1-1-13,-3-2 0 14,-2 2 0-14,0-4-1 14,-7 3 6-14,-2-1-11 13,-2 5 14-13,2-3-13 14,2 3 8-14,2-3-3 4,3 3 0 11,2 0 0-15,-3 0-2 0,4 1 4 13,-4-1-6-13,7 1 9 13,6 4-10-13,6-5 9 14,7-2-8-14,1 1 4 14,-2 2 0-14,-6-6 0 13,-6 2 1-7,-7 2-3-6,-3 2 5 13,-5 0-7-13,-4 4 8 14,-2 0-8-14,-7 0 6 14,-4 0-2-14,-8 0 0 13,-3 0 0-13,-3 0-1 14,-2 0 3-14,-4 0-5 13,-3 0 7-7,-7 0-6-6,-1 0 8 14,-7 0-10-14,-1 0 6 13,-4 0-2-13,-2 0 1 14,0 0 1-14,0 0 0 13,0 0 0-13,0 0 7 0,0 0-1 13,0 0 17-13,0 0-7 14,0 0 6-9,0 0-11 10,0 0-5-15,0 0-2 0,0 0-5 13,0 0-2-13,0 0 7 13,0 0-13-13,0 0 10 14,0 0-8-14,0 0 5 13,0 0-1-13,0 0 1 14,0 0-9-8,0 4-1-6,-4 11-20 13,-9 6-40-13,-7 2-30 14</inkml:trace>
    </iact:actionData>
  </iact:action>
  <iact:action type="add" startTime="201098">
    <iact:property name="dataType"/>
    <iact:actionData xml:id="d48">
      <inkml:trace xmlns:inkml="http://www.w3.org/2003/InkML" xml:id="stk48" contextRef="#ctx0" brushRef="#br0">5648 12293 9 0,'0'-3'7'1,"0"-1"2"13,0 2-6-13,0-2 2 14,0-3-5-14,0 0 0 13,7-3-7-13,2 1 6 14,2 2 2-14,0-1 1 4,-2 0-2 11,0 0 1-15,-3 0 6 0,-3 0-7 13,-1-1 12-13,-2 4-9 13,2 1 7-13,-2 2-8 14,0-1 3-14,0 3-2 14,0 0 0-14,0 0-3 13,0 0-1-7,0 0-1-6,0 0 2 13,0 0-2-13,0 0-1 14,0 0 1-14,0 0-1 14,0 0 3-14,0 0 0 13,0 0 0-13,0 0 0 14,0 0 2-14,0 0-4 14,0 0 1-9,0 0 1-5,0 7-12 14,4 13 6-14,8 4 1 13,1 8 5-13,1 6 0 14,1 4 0-14,-1 4 7 14,1 4-6-14,1 4 1 0,-3 4 1 12,-1 4-4 3,-1 3 2-10,-5 1 0-5,3-2 4 14,-4 5-5-14,1 1 1 0,1 8-1 13,-5 4 0-13,2 7 5 13,-4-6-9-13,3-4 8 14,-1-4-5-14,0-6 2 14,-2 3-1-14,0 4 0 13,0 3 0-7,0-5-2-6,0 0 4 13,0-7-4-13,0 3 6 14,0-2-4-14,0-2 0 14,0-2 0-14,0-3-1 13,0-2 1-13,-2-5 0 14,2 0 3-14,0-1-6 13,0-3 7-7,0 4-7-6,0 2 6 14,5 2-4-14,1 4 1 13,3-7 0-13,-2-3-2 14,2-2 6-14,-4-6-6 13,1-4 4-13,0-4-3 0,1-10 2 13,0 2-2 2,0-4 2-15,-1 2-1 4,-1-4 0-4,1-1 0 14,-4-6-1-14,4-3 2 13,-6-7-3-13,0-3 4 14,0-2-3-14,0 0 2 14,0 0 1-14,0 0 1 13,2 0-1-13,-2-2 4 14,0-20-5-8,0-12-1-6,-2-17-15 13,-10-7 8-13,-1-15 3 14,-1-11 2-14,1-9-1 13,-3-6 3-13,5 1 0 14,0 6 1-14,2 6 4 14,0 1-2-14,0 4-2 13,3 2 0-7,-1 7-1-6,-2 0 1 13,5 1-2-13,-1-1 0 14,3-7-3-14,2-13 1 0,0 2-2 13,0 1 4 1,0-3 1-14,9 2-4 0,4-3 7 13,3 0-7-13,4 8 8 14,-5 4-3-9,-1 12-1-5,-5 8 0 14,-7 1 1-14,-2 0 2 13,0-3 1-13,0-3-3 14,-2 1 6-14,-7 4-7 14,0 1 7-14,4 3-3 13,3 5 1-13,2 11-3 14,0 8 2-9,0 8-5-5,0 8 3 14,0 8-4-14,-2 2 5 14,0 7-6-14,2 0 3 13,0 0-3-13,-2 0 0 14,2 0-3-14,0 0 1 0,-3 0-11 13,3 10 13 1,0 6-1-8,0 4 2-6,0 2 4 0,0 4 0 12,7 5-2-12,-1 1 0 14,3 6 0-14,-1 3 1 14,-2 8-2-14,0 7 2 13,-3 6-2-13,-3 12 3 14,0 10-3-14,0 8 2 13,-15 12 0-7,-2 3-1-6,0 4 0 14,5-9 0-14,2-6 4 13,-2-7-8-13,3-1 5 14,3 3-4-14,-1 8 6 13,5 1-3-13,0-4 0 14,0-3-1-14,2-9 1 14,0-4 0-9,0-6-1-5,0-5 3 14,0-6-4-14,0-5 4 13,0-3-4-13,0 1 3 0,0 2-2 13,0 5 2 2,0 0-1-15,0 0 0 13,2-5-1-13,0-8-1 0,0-5 2 19,3-7-3-19,-3-4 1 0,2-5 2 13,3-7-4-13,0-3 3 14,2-6-3-14,-1 1-1 13,4 3 3-13,1-3-4 14,-2-1 5-14,3-3-5 14,-4 3 5-14,-1-10-5 13,1 4 5-7,-4-5-1-6,-2-2-1 13,-4 0 3-13,0 0 0 14,0-17 11-14,0-10-4 14,0-18-3-14,0-5-2 13,0-7-1-13,-8-6 2 14,-2-11 0-14,2-12-1 14,1-7-2-9,3-5 3-5,2 0-2 14,2-2-1-14,0 1 1 13,0-1-3-13,0 2 3 0,0-1-1 13,2 3 0-13,4-6-1 14,-4 0-2-14,5 2-2 13,-3 5 1-13,-1 7 8 14,0 2-9-9,1-3 5-5,-2 3 0 14,2 5 2-14,3 6 2 14,-5 7 0-14,2 3-2 13,-1 4-1-13,-3 1 1 14,3 2 4-14,-3 5-5 13,0 2 1-13,0 7-1 14,0 8 2-8,0 7 2-6,0 4-1 13,0 7 3-13,0 3-1 14,0 1 3-14,-3-1-9 13,-2 1 7-13,3 0-4 14,-5 4 0-14,3-2-3 14,0 4 0-14,0 3 0 0,1 2 0 19,3 3-2-19,-3 0-5 0,1 0 2 12,2 0-16-12,0 6 3 14,0 20 7-14,0 12 11 14,-4 11 4-14,-3 5-3 13,5 6-1-13,-2 6 2 14,2 4-2-14,0 2 3 14,-6 1-3-9,2 1 3-5,-1 7-4 14,-2 12 1-14,3 5 0 13,-6 8 0-13,-1 10 0 14,-1 5-1-14,-1 10 3 14,1-1-4-14,4-3 5 13,-1-9-4-13,1-10 1 14,2-8 0-9,1-6-1-5,3-9 1 14,-2-9 0-14,6-12 0 14,0-12-1-14,0-9 2 13,0-8-2-13,0 0 2 0,0-9-2 13,0-3 1 2,8-5-1-15,-2-5-2 0,1-8 0 19,-5-2 1-19,-2-3-1 0,2 0 3 12,-2 0 0-12,2 0 12 14,0 0-5-14,-2 0 4 14,0 0-3-14,0 0-2 13,4 0-3-13,-2-7-3 14,2-2-1-14,5-12-18 13,7-3 0-7</inkml:trace>
    </iact:actionData>
  </iact:action>
  <iact:action type="add" startTime="206334">
    <iact:property name="dataType"/>
    <iact:actionData xml:id="d49">
      <inkml:trace xmlns:inkml="http://www.w3.org/2003/InkML" xml:id="stk49" contextRef="#ctx0" brushRef="#br0">15863 13934 0 0,'2'5'0'1,"2"-3"3"13,-4-2-6-13,0 0 6 14,0 0-2-14,0 0 1 13,0 3-2-7,0-3 3-6,2 0-3 14,0 2-2-14</inkml:trace>
    </iact:actionData>
  </iact:action>
  <iact:action type="add" startTime="206753">
    <iact:property name="dataType"/>
    <iact:actionData xml:id="d50">
      <inkml:trace xmlns:inkml="http://www.w3.org/2003/InkML" xml:id="stk50" contextRef="#ctx0" brushRef="#br0">16021 13525 4 0,'-12'-12'25'15,"1"2"-15"-14,3 4 11 14,1 0-21-9,-3 0 6-5,4 2-4 14,-1-1 0-14,1-2 1 14,-4 0 4-14,2 2-4 13,-3-2 2-13,-1 2 6 0,4 1-11 13,-1 0 7-13,1 2-5 13,0-3 7-13,-1 2-8 14,-3-3 4-8,4 3-2-6,-1-2 3 13,5 1 1-13,0 2-3 14,-2-1 6-14,2 0-8 13,-2-3 8-13,-1-2-9 14,-2 2 8-14,-2-3-5 14,2 4 5-14,3 1-2 13,1-1-1-7,2 5 7-6,1 0-12 14,2 0 4-14,-2 0-1 13,2 0-8-13,0 0 1 14,0 0 1-14,0 0-5 13,0 13-2-13,-2 20 4 14,-3 16 5-14,-3 9 0 0,1 4 4 19,0-2-7-4,0-2 6-15,3-7-5 0,0-5 4 12,-1-4-2-12,3-8 0 14,0-8 0-14,2-7-2 14,0-6-2-14,0-6 3 0,0-4-6 12,0-3 6-12,0 0-4 14,0 0 5-9,0 0 0-5,0 0-1 14,0 0 1-14,0 0 0 14,0 0-4-14,0 0 9 13,0 0-10-13,0 0 4 14,0 0 0-14,0 0-10 14,0 0-8-14,0 0-17 13,13 0-31-7</inkml:trace>
    </iact:actionData>
  </iact:action>
  <iact:action type="add" startTime="207473">
    <iact:property name="dataType"/>
    <iact:actionData xml:id="d51">
      <inkml:trace xmlns:inkml="http://www.w3.org/2003/InkML" xml:id="stk51" contextRef="#ctx0" brushRef="#br0">16422 13721 5 0,'0'5'0'15,"0"-3"0"-8,0 0-5-6,-2 1 5 13</inkml:trace>
    </iact:actionData>
  </iact:action>
  <iact:action type="add" startTime="207563">
    <iact:property name="dataType"/>
    <iact:actionData xml:id="d52">
      <inkml:trace xmlns:inkml="http://www.w3.org/2003/InkML" xml:id="stk52" contextRef="#ctx0" brushRef="#br0">16422 13721 9 0,'203'79'7'1,"-141"-77"2"13,7 1-5-8,0-3 4-5,3 0-6 14,-10 0 6-14,-4 0-4 13,-11-7 9-13,-10-1-8 14,-10-3 11-14,-7 4-7 0,-11 2 8 13,-7 5-1-13,-2 0-4 13,0 0 6-13,0 0-10 14,0 0 8-9,0 0-13-5,0 0 8 14,0 0-8-14,0 0 1 14,0 0-4-14,0 0-3 13,0 0-1-13,0 0-16 14,2 0 3-14,10 0-36 14,3 0-3-14</inkml:trace>
    </iact:actionData>
  </iact:action>
  <iact:action type="add" startTime="207946">
    <iact:property name="dataType"/>
    <iact:actionData xml:id="d53">
      <inkml:trace xmlns:inkml="http://www.w3.org/2003/InkML" xml:id="stk53" contextRef="#ctx0" brushRef="#br0">17809 13133 17 0,'0'0'22'1,"0"0"-22"0,0 0 0 12,0 0-2-12,0 9-4 14,0 21 5-9,0 8 2-5,0 5 4 14,0-1-3-14,0 0 2 14,0 0-3-14,0 0 1 13,0 4-2-13,-8 0 3 14,-1 5-4-14,1-1 4 13,-1-5-3-13,0-3 1 14,2-5 4-8,1-9-4-6,1-10 0 13,3-6 1-13,0-8-2 14,-1-2 3-14,3-2-2 14,0 0 6-14,0 0-7 13,0 0 9-13,0 0-8 14,0 0 0-14,0 0-1 13,0 0 0-13,0 0 0 5,0 0 3 10,0 0-3-15,0 0 2 0,0 0-2 12,0 0 0-12,0 0 0 14,0 0-5-14,0 0-2 13,0 0-12-13,0 0-37 14</inkml:trace>
    </iact:actionData>
  </iact:action>
  <iact:action type="add" startTime="208492">
    <iact:property name="dataType"/>
    <iact:actionData xml:id="d54">
      <inkml:trace xmlns:inkml="http://www.w3.org/2003/InkML" xml:id="stk54" contextRef="#ctx0" brushRef="#br0">18756 13601 9 0,'75'0'14'1,"6"0"0"13,-1 0-6-13,0-1 7 14,-6-6-12-14,-7-1 4 13,-11 3-4-13,-14 0 4 14,-16 3-1-14,-10 2-3 14,-7 0 7-14,-9 0-2 13,0 0 13-7,0 0-10-6,0 0 12 14,0 0-14-14,0 0 6 13,0 0-10-13,0 0 2 14,0 0-7-14,0 0 0 13,0 0-3-13,0 0-2 14,0 0 5-14,0 0-15 14,0 0 2-9,4 0-19-5,13-2-29 14,6-3-1-14</inkml:trace>
    </iact:actionData>
  </iact:action>
  <iact:action type="add" startTime="208837">
    <iact:property name="dataType"/>
    <iact:actionData xml:id="d55">
      <inkml:trace xmlns:inkml="http://www.w3.org/2003/InkML" xml:id="stk55" contextRef="#ctx0" brushRef="#br0">19736 13261 41 0,'0'-5'21'1,"0"5"-19"13,0 0-2-13,0 0-8 14,0 0-5-14,2 15 3 13,5 12 10-7,3 12 0-6,0 7 11 14,1 4-11-14,3 0 6 13,-1 4-4-13,-3 1 2 14,-2 0 1-14,-1-1-4 13,-3-1 0-13,0-2-1 0,-4-8 4 13,3-5-2 2,-3-6 3-10,0-9-4-5,3-7-1 0,-3-9 4 13,0-3-4 1,0-4 3-14,2 0-2 0,-2 0 6 13,0 0-4-13,0 0 6 14,0 0-7-14,0 0 5 13,0 0-5-13,0 0-2 14,2 0-1-8,0 0-9-6,0 0 2 13,7-1-16-13,9-13-26 14</inkml:trace>
    </iact:actionData>
  </iact:action>
  <iact:action type="add" startTime="209272">
    <iact:property name="dataType"/>
    <iact:actionData xml:id="d56">
      <inkml:trace xmlns:inkml="http://www.w3.org/2003/InkML" xml:id="stk56" contextRef="#ctx0" brushRef="#br0">20550 13647 26 0,'0'3'0'1,"13"-2"-14"20,12 3 14-20,4 3 5 0,6-1-5 12,6-6 0-12,15 0 11 14,13 0 3-14,16 0 11 14,4 0-19-14,2 0 6 13,-7-6-9-13,-3 2 8 14,-10 1-3-14,-9-1-4 13,-10 3 5-7,-12-2-8-6,-11 2 10 14,-13 1-9-14,-10 0 5 13,-4 0-5-13,-2 0 2 14,0 0-4-14,0 0 9 14,0 0-2-14,0 0-4 13,0 0 6-13,0 0-9 14,0 0 8-9,0 0-6-5,0 0-2 14,0 0 0-14,0 0-1 13,0 0-14-13,7 0-14 0,18 0-23 13,6 0-12-13</inkml:trace>
    </iact:actionData>
  </iact:action>
  <iact:action type="add" startTime="209807">
    <iact:property name="dataType"/>
    <iact:actionData xml:id="d57">
      <inkml:trace xmlns:inkml="http://www.w3.org/2003/InkML" xml:id="stk57" contextRef="#ctx0" brushRef="#br0">22195 13583 7 0,'7'68'2'1,"-2"-1"3"0,-3-6-5 12,2-8 4-12,-4-9-3 14,2-6-1-14,3-6 0 13,-5-10 3-13,2-6-5 14,-2-8 7-14,0-3-6 14,0-5 2-9,0 0 7-5,2 0 3 14,-2 0 6-14,0 0 5 13,2 0-3-13,-2 0 11 14,0 0-23-14,0-7-3 14,0-1-4-14,0 1-10 13,0 0-12-13,-4 1-25 14</inkml:trace>
    </iact:actionData>
  </iact:action>
  <iact:action type="add" startTime="210179">
    <iact:property name="dataType"/>
    <iact:actionData xml:id="d58">
      <inkml:trace xmlns:inkml="http://www.w3.org/2003/InkML" xml:id="stk58" contextRef="#ctx0" brushRef="#br0">22813 13615 7 0,'4'0'44'15,"5"0"-44"-8,14 0-12-6,8 0 12 13,11 0 10-13,12 0 2 14,-1 0-6-14,5 0 8 14,7 0-2-14,8 0 7 13,5 0-18-13,6 11 12 14,6-4-12-14,-3 3 5 0,0-2-2 19,-7-1-3-19,-4-2 2 14,-10 0 0 0,-8-5 2-14,-10 0-5 0,-15 0 9 13,-13 0-2-13,-11 0 3 13,-9 0 4-13,0 0-4 0,0 0 5 13,0 2-9-13,0-2 1 14,0 2-3-9,0-2-8-5,0 1 4 14,0-1 0-14,0 0-11 13,9 0-6-13,17 0 3 14,12 0-1-14,12 0-6 14,1-5-29-14,0-13-39 13</inkml:trace>
    </iact:actionData>
  </iact:action>
  <iact:action type="add" startTime="210653">
    <iact:property name="dataType"/>
    <iact:actionData xml:id="d59">
      <inkml:trace xmlns:inkml="http://www.w3.org/2003/InkML" xml:id="stk59" contextRef="#ctx0" brushRef="#br0">24660 13312 11 0,'0'-1'17'1,"0"1"-2"0,0 0-7 12,0 0-5-12,0 0-3 14,0 0-7-9,0 20 3-5,10 16 4 14,-1 15 0-14,-1 10 0 14,-6 6 0-14,-2 2 4 13,0 3-2-13,0-3-3 14,0-5 2-14,-6-8 4 13,-3-8-2-13,3-8-2 14,4-10 1-8,-4-11-1-6,6-10-1 13,0-6 0-13,0-3 3 14,0 0 1-14,0 0 14 13,0 0-3-13,0 0 16 0,0 0-12 13,0-4 3-13,-4-9-10 14,-3 2-12-14,-5-6 0 20,-5 4-14-20,-1-1-5 14,1 2-31-14,3 1-9 0</inkml:trace>
    </iact:actionData>
  </iact:action>
  <iact:action type="add" startTime="211119">
    <iact:property name="dataType"/>
    <iact:actionData xml:id="d60">
      <inkml:trace xmlns:inkml="http://www.w3.org/2003/InkML" xml:id="stk60" contextRef="#ctx0" brushRef="#br0">25267 13779 37 0,'0'0'55'1,"2"0"-35"13,1 0-5 2,-1 0-14-15,9 0-2 0,16 0 6 12,8 0-5-12,19 0 2 14,2 0 3-14,6 0-1 14,5 0-3-9,6 0 2-5,5 0-1 14,2 3 1-14,-8 5 0 13,-12-5-3-13,-13 0 0 14,-16-1 0-14,-13-2 3 14,-9 0-1-14,-7 0 6 13,-2 0-5-13,0 2 12 14,0-2-10-9,0 0 8-5,0 2-10 14,0-2 6-14,0 0-5 14,0 0-2-14,0 0-2 13,0 0-2-13,0 0 2 14,0 0-12-14,9 3 6 14,13 0-10-14,9 1 13 13,8-2-10-7,7-2-25-6,3-9-75 13</inkml:trace>
    </iact:actionData>
  </iact:action>
  <iact:action type="add" startTime="211591">
    <iact:property name="dataType"/>
    <iact:actionData xml:id="d61">
      <inkml:trace xmlns:inkml="http://www.w3.org/2003/InkML" xml:id="stk61" contextRef="#ctx0" brushRef="#br0">26849 13110 12 0,'0'-20'10'6,"0"8"5"-5,0 9-7 14,0 3 3-14,0 0-11 13,-2 0 0-13,2 0-2 14,0 0-5-14,0 9 4 14,0 17 3-14,0 16-3 0,0 16 6 12,0 11 1-12,0 9-2 14,-2 4 5-9,-5 4-4-5,-1-2 1 14,-4-4-4-14,-1-10 2 14,4-13 3-14,-2-9-5 13,4-12 0-13,3-10 4 14,2-6-3 0,2-8 0-14,0-6 2 14,0-6 0-14,0 0-1 5,0 0 7-5,0 0 1 13,0 0 7-13,0 0-12 14,0 0 7-14,0 0-11 14,0 0 0-14,0-2-1 13,0-2-7-13,0 1 0 14,0-2-20-14,0-1-34 13</inkml:trace>
    </iact:actionData>
  </iact:action>
  <iact:action type="add" startTime="212206">
    <iact:property name="dataType"/>
    <iact:actionData xml:id="d62">
      <inkml:trace xmlns:inkml="http://www.w3.org/2003/InkML" xml:id="stk62" contextRef="#ctx0" brushRef="#br0">27438 13566 50 0,'0'-15'33'1,"0"10"-21"13,0 5 4 2,0 0-8-15,0 0-7 0,2-3 3 12,27-3 2-12,16-2-6 14,15-4 7-14,7 3-6 14,-2 2 1-14,0 2 2 13,-10 0-4-7,-6 3 0-6,-8 2-1 14,-16 0 1-14,-6 0-5 13,-13 0 4-13,-6 0-11 14,0 0 11-14,0 0 1 13,0 0 6-13,0 0-4 14,0 0-1-14,0 0 0 14,0 0-1-9,0 0 0-5,0 0 4 14,0 0-8-14,0 0 2 13,0 0 2-13,0 4-11 0,0 11 8 13,0 4-20 2,0 0-56-15</inkml:trace>
    </iact:actionData>
  </iact:action>
  <iact:action type="add" startTime="212669">
    <iact:property name="dataType"/>
    <iact:actionData xml:id="d63">
      <inkml:trace xmlns:inkml="http://www.w3.org/2003/InkML" xml:id="stk63" contextRef="#ctx0" brushRef="#br0">27407 13858 7 0,'0'0'26'15,"0"0"-8"-14,0 0-3 14,0 0-6-9,0 0 2-5,0 0-3 14,9 0 5-14,11 0-9 14,16 0 10-14,13 0-9 0,16 0 2 12,6-2 0-12,0 0-2 14,1-1-1-14,-4 3-1 13,1-7 1-13,3-3-4 21,1-4 5-21,-2-1-5 0,-5-2 5 12,-13 8-3-12,-17 2-2 14,-12 2-1-14,-12 4-4 13,-10 1-2-13,-2-4 0 14,0 1 6-14,0 3-4 14,0-1 3-14,0 1 3 13,0 0-1-7,0-2 2-6,0 2 0 13,0-2 0-13,0 0-1 14,0 2-2-14,0 0 2 14,0 0-3-14,0 0-2 13,-16 2-9-13,-16 11-37 14,-7-1-20-14</inkml:trace>
    </iact:actionData>
  </iact:action>
  <iact:action type="add" startTime="218754">
    <iact:property name="dataType"/>
    <iact:actionData xml:id="d64">
      <inkml:trace xmlns:inkml="http://www.w3.org/2003/InkML" xml:id="stk64" contextRef="#ctx0" brushRef="#br0">16415 9083 4 0,'0'2'9'1,"0"-2"-9"13,0 2 0-13,0 1-6 14,0-1 3-14,0-2 6 13,0 0 4-13,-4 0 2 14,-8 0 4-8,-1 0-7-6,-5 0 2 13,-5-9 2-13,2-1-9 14,-4 2 4-14,-4 3-3 0,4-4-1 12,-4 4 4-12,-4-2-9 14,2 2 5-14,-7-2-1 14,1-1 0 0,-6 0 0-8,-4-1 2-6,-6 0 0 0,-5-1-4 12,-3 5 6-12,-3-4-8 14,-5 4 6-14,-1-2-2 14,1 3 1-14,7 0 0 13,2-1-1-13,2 5 3 14,-5 0-6-14,3 0 8 14,-4 0-7-9,-3 0 7-5,0 0-10 14,-3 0 8-14,0 0-4 13,-5-3 1-13,-2 3 0 14,-6 0 1-14,-4 0 3 14,3 3-3-14,1-3 3 13,5 0 3-13,5 0-7 14,1 0 6-9,1-7-5-5,-2 0 0 14,-6 0-1-14,-3 3 1 14,-5 0-4-14,-2 4 6 0,-2 0-6 12,-4 0 7-12,2 0-8 14,1 6 5-14,8 5-1 14,6 1 0-14,9-3 1 20,9-3-3-20,4-1 6 0,-2 4-8 12,4 3 8-12,2 5-8 14,2 0 6-14,5-2-3 14,5-3 1-14,9-5 0 13,6-3 0-13,6-4 2 14,3 0-3-14,3 0 5 13,-5 0-4-7,-1 0 7-6,0 0-12 14,-4 0 5-14,1 0 0 13,-2 0 0-13,-1 0 0 14,7 0-1-14,1 0 6 14,3 0-10-14,5-1 11 0,3 1-12 12,1 0 6-12,2 0-1 20,-1 0-1-20,0 0 1 14,-5 0 0-14,1 0 1 0,-2 1-5 13,1 7 9-13,5-2-10 13,-2 1 10-13,0 0-8 14,2 4 3-14,0-1 1 13,4 2-4-13,0 1 1 21,0 1 3-21,0 5 0 0,0 1-6 12,0-1 10-12,0 2-8 14,2 2 5-14,4-4-2 13,0-1 2-13,-2 0-1 14,0-1 0-14,3 0 1 14,-3 0-4-14,0-2 7 13,2 3-7-7,-2-2 7-6,-2 5-6 13,2-5 3-13,1 0-1 14,-1 0 0-14,2-2 0 14,0 2-2-14,0 0 5 0,3-1-6 12,-1 2 3-12,2-2-5 14,-1-1 9-14,-3-2-4 20,3-1 0-20,-2-2-3 0,0-4 1 13,1-1 1 1,1-1-4-14,5 2 10 0,1-1-4 13,5-2 3-13,7 1-1 14,11 0-2-14,9 1 4 13,11 0-4-13,7-2 0 20,6 0-1-20,3-2 4 0,-1 0-8 13,0 0 10-13,3 0-9 14,0 0 6-14,9 0-3 13,0 0 2-13,0 0-2 14,4 0 0-14,0 0 1 14,7 0-4-14,8 5 6 0,6 0-7 19,-2 2 10-19,-5-4-8 13,-9 3 4-13,-9-1-3 14,-10-2 1-14,-10 3 0 14,-9-3-2-14,-9 4 6 0,-5-3-8 12,-5 2 8-12,2-2-7 14,-1 2 6-14,8-1-5 20,6 4 3-20,10 1-1 14,7 1 0-14,16 0 2 0,6 1-4 12,7-7 4-12,1-3-4 14,-1-2 4-14,4 0-4 14,-1 0 2-14,-1 0 0 13,-2 0 0-13,-7-2 0 20,-4-3-1-20,2 1 3 0,1 1-4 13,1 0 8-13,0-1-10 14,-4 2 8-14,-13-5-5 13,-8 0 2-13,-10 1-1 14,-2-2 0-14,-10-1 1 13,-8 4-2-13,-6 1 6 0,-15 1-9 20,-9 0 11-20,-2 3-8 13,-4 0 2-13,4 0 0 0,-2 0-1 13,-2 0 2-13,0 0-4 13,0 0 8-13,0 0-7 14,0 0 3-14,0 0 7 14,0 0-9-14,0 0 8 13,0 0-4-7,0 0-4-6,0 0 0 13,0 0-3-13,0 0 1 14,0 0 4-14,0 0-4 14,0 0 7-14,0 0-1 13,0 0-2-13,0-4 5 14,0-9 2-14,0-1-2 14,0-9-7-9,-14-3 5-5,1 2-11 14,-1-5 8-14,-3 2-8 13,-2-4 10-13,-1 1-6 14,-4-3 2-14,0-1 0 14,-3-1-2-14,0 1 4 0,0-1-6 12,4 6 11-12,2 3-10 20,-2 4 10-20,3 2-12 14,0 1 5-14,-2 0-2 14,-3 1 2-14,3 0 0 13,-7 1-3-13,3-3 8 0,-3 5-12 13,0-3 10-13,2 4-5 14,-2-2 3-14,0 4-2 13,2 1-1-7,-2 3 2 8,2 4-1-14,2-2 1 0,6 5-5 13,5-2 10-13,3 2-10 14,0 1 7-14,0 0-5 13,-2 0 3-13,-1 0 0 14,3 0 0-14,7 0 3 13,4 0-5-7,0 0 7-6,0 0-10 14,0 0 11-14,0 0-12 0,0 0 6 12,0-3 0 3,0 3-3-15,0 0 0 0,0 0-1 13,0 0-5-13,0 0 8 13,0 0-2-13,0 0-1 14,0 0 6-9,0 0-6-5,0 0 4 14,0 0 0-14,0 0 0 14,0 0 2-14,0 0-2 13,0 0 3-13,0 0-6 14,0 0 8-14,0 0-9 13,0 0 6-13,0 0-3 14,0 0 1-8,0 0 0-6,0 0-1 13,0 0 1-13,0 0-4 14,2 0 9-14,0 3-11 13,0-3 8-13,0 0-4 0,0 1 3 13,1 2-2 2,-3-2 1-15,2-1 0 13,-2 0 0-7,0 3 1-6,0-3-2 13,0 0 6-13,0 0-9 0,0 0 9 13,0 0-5-13,0 0 0 14,0 0 0-14,0 0 0 13,0 0 0-13,0 1-2 14,0 10-10-14,0 5 7 14,-11 11-18-9,-12 5 3-5,-10 2-49 14</inkml:trace>
    </iact:actionData>
  </iact:action>
  <iact:action type="add" startTime="221942">
    <iact:property name="dataType"/>
    <iact:actionData xml:id="d65">
      <inkml:trace xmlns:inkml="http://www.w3.org/2003/InkML" xml:id="stk65" contextRef="#ctx0" brushRef="#br0">22781 8995 0 0,'3'-10'1'1,"1"1"11"0,1-2-7 12,1 1 7-12,3-1-11 14,-2 4 1-14,0 2 0 13,-5 3-2-13,-2 2 2 14,0 0 2-14,0 0-8 14,0 0 2-9,0 0 2-5,0 0 0 14,0 0 6-14,0 0-3 13,0 0 1-13,0 0 4 14,0-3-8-14,0 1 6 14,0 0-2-14,-2 0-3 0,-5 0 1 12,-2-2-3-12,-2 2 1 14,-3-2-2-9,-3 2 2-5,-4-2 0 14,0 0-3-14,-6-2 7 14,2-1-5-14,-2 2 4 13,3-2-1-13,-3 2-2 14,0-4 2-14,-2 4-2 14,-2-3 1 0,-5 0-1-14,3 0 2 5,-3 0 1-5,3 0 0 13,-2 0-5-13,-4 2 7 14,1-2-4-14,-4 2-1 14,1 1 0-14,-3 2 0 13,-5-1 1-13,1 2-5 14,-6-1 10-14,-2 3-13 14,-9 0 14-9,-10 5-9-5,-8 11 2 14,-8-2 0-14,-3-4-1 13,1-4 2-13,1-4-1 14,1 0 5-14,2-2-5 0,2 0 3 13,4 0-4-13,6 0 6 13,2-6-5 2,7-4 0-10,-7 0 2-5,2 0-1 0,-3-2 4 13,1 0-5-13,2 0 4 14,-4-2-7-14,2 1 8 13,-8 2-9-13,-6 3 6 14,-2-3-2-14,-1 4 0 13,5-1 2-13,4 0-7 14,8 1 10-8,3 4-10-6,5-1 9 13,5 4-9-13,6 0 6 14,6 0-1-14,2 0 0 14,13 0 0-14,6 0 0 13,6 2 3-13,6 0-7 14,5-2 9-14,6 0-8 0,6 1 8 19,0-1-7-19,0 0 2 0,0 0 0 13,0 0-3-13,0 0 1 13,0 0 0-13,0 0 3 14,0 0-6-14,0 0 9 13,0 0-9-13,0 0 6 14,0 0-2-14,0 0 1 14,0 0-1-9,0 2-2-5,0 5-7 14,0 2 9-14,0 5 2 13,0 7-4-13,0-3 8 14,0 3-6-14,2 2 1 14,2-5-2-14,6 1 2 13,-1 2 0-13,-1 2-3 14,6 3 8-9,-3 1-9-5,2 4 10 14,1 1-9-14,-1 2 6 14,1-1-3-14,-1 4 0 13,-2-3 0-13,0-3 0 14,2-2 3-14,-1-5-7 14,1-4 8-14,3-3-8 0,-1 2 5 19,1-1-1-19,-1 3 1 0,-1-2 3 12,-1 3-3-12,-2 0 0 14,-2-1-1-14,0 1 4 14,-3-5-5-14,2 2 6 13,-2-4-9-13,1 4 6 14,-1-3-3-14,1-2 1 14,-2 0 0-9,2-2 0-5,-1 2 3 14,0-1-8-14,3 4 10 13,1 1-9-13,3 0 6 14,5-1-4-14,1 2 1 14,4-1 1-14,2 0-3 13,-1-1 3-13,5 0-1 14,0-5 7-9,5 3-8-5,3-6 7 14,8 4-3-14,4-6-1 14,5 1 4-14,4-2-3 13,4 0 1-13,7 0-3 14,9-1 3-14,7 0-5 13,7-1 8-13,-1 3-11 0,-3-3 10 13,-1-3-8-7,-4-1 3-6,2 0 0 13,4 0 0-13,0 0 2 14,-2 0-5-14,-3 0 8 13,-1 0-12-13,-2 0 13 14,-2 0-9-14,0 0 3 14,-4 2 0-14,-1 0 2 13,-3-2-2-7,-4 5 0-6,-7-3 1 14,-4-2-5-14,0 3 10 13,4-1-8-13,5 7 5 14,7 1-5-14,3 0 4 13,1 2-2-13,-1 0 0 14,-8-5 0-14,-7 2-3 14,-6-3 6-9,-10-2-6-5,-3 0 9 0,-8-3-11 13,1-1 7 1,1 0-2-14,3 0 1 14,5 0 1-14,1 0-2 0,3 0 3 13,-1 0-6-13,-5 0 7 13,-3 0-8-13,-11 0 7 14,-10 0-4-9,-3 0 2-5,-10 0 2 14,-2 0 4-14,1 0-3 14,1-13 5-14,2-5-5 13,6-6-8-13,-1 2 13 14,1-1-8-14,-2 4-1 14,9-4 0-14,0 2 0 13,-1 0 0-7,0 5-1-6,-7 6 4 13,-2 0-6-13,-3 0 7 14,-1-2-8-14,0-6 9 14,-3 0-7-14,-2-6 4 13,0 0-2-13,0 0 1 14,-5-4-1-14,-2 4 4 0,-1 0-1 19,-1 0-3-19,2 3 5 14,0-1-9-14,-1 2 6 0,-1 2-2 12,-3-2 0-12,1 5 2 14,-2-4-4-14,0 1 6 13,-2-2-8-13,-2 0 9 14,1-2-9-14,1-2 10 14,-3-3-10-9,3 4 6-5,-3-1-2 14,3 1 0-14,-4 1 2 13,0 3-6-13,-6-2 8 14,-2 0-9-14,-2 0 7 14,0-1-6-14,-2 3 7 13,2 2-3-13,-4-1 0 14,-1 4 0-8,1 0 0-6,-3 2 0 13,0 0-3-13,1 4 6 14,1 1-8-14,-1 2 11 13,1 3-9-13,1 0 3 0,0-1-1 13,-2 3-1-13,2-2 2 14,2-1 0-14,2 1 6 13,5 2-9-7,4-2 9-6,4 2-11 13,-2-2 7-13,2 2-2 14,1 0 0-14,4 0 0 14,2 0-2-14,5 0 5 13,4 0-6-13,0 0 8 14,0 0-9-14,-3 0 6 14,1 0-4-9,2 0-1-5,0 0-1 14,0 0-1-14,0 0-1 13,0 0 5-13,0 0 1 14,0 0-6-14,0 0 12 14,0 0-13-14,0 0 8 13,0 0-2-13,0 0-1 0,0 0 1 19,0 0-2-19,0 0 6 14,0 0-7-14,0 0 10 0,2 2-11 13,1-2 10-13,-3 0-6 13,0 0 2-13,0 0 0 14,0 0 3-14,0 0-3 14,0 0 6-14,0 0-6 13,0 0 3-7,0 0 2-6,0 0-9 13,0 0 6-13,0 0-5 14,0 0 2-14,0 0 0 14,0 0-1-14,0 0 0 13,0 0-5-13,0 0 12 14,0 0-14-14,0 0 14 13,0 0-9-7,0 0 3-6,0 0 0 14,0 0-1-14,0 0 1 13,0 0-5-13,0 0 8 14,0 0-7-14,0 0 5 0,0 0-7 12,0 0 11-12,0 0-7 14,0 0 4 1,0 0-2-15,0 0 0 4,0 0 4 11,0 0-8-15,0 0 10 0,0 0-12 13,0 0 11-13,0 0-9 13,0 0 6-13,0 0-2 14,0 0 0-14,0 2 0 13,0-2-3-13,0 0 7 14,0 0-10-8,0 0 11-6,0 0-11 13,0 0 7-13,0 0-2 14,0 2-1-14,0-2 2 13,0 0-1-13,0 0 2 14,0 0-5-14,0 0 11 14,0 0-13-14,0 0 14 13,0 0-13-7,0 0 8-6,0 0-3 14,0 0 3-14,0 0-3 0,0 0 4 12,0 0 1 3,0 0-10-15,0 0 14 0,0 0-16 12,0 0 12-12,0 0-7 14,0 0 2-14,0 0-3 14,0 0 2-9,0 0-11-5,0 0 8 14,0 5-25-14,0 7 9 13,-9-1-4-13,-16 7 0 14,-6-1-34-14</inkml:trace>
    </iact:actionData>
  </iact:action>
  <iact:action type="add" startTime="225991">
    <iact:property name="dataType"/>
    <iact:actionData xml:id="d66">
      <inkml:trace xmlns:inkml="http://www.w3.org/2003/InkML" xml:id="stk66" contextRef="#ctx0" brushRef="#br0">6213 9440 5 0,'0'-9'0'1,"0"-1"6"13,0 2-5-13,-10 1 1 14,-3 3 7-14,6 2-1 13,0 1-2-7,5 1-4-6,2 0 1 14,-2 0-1-14,2 0-4 13,0 0 1-13,0 0 1 14,0 0-6-14,0 0 1 13,0 0-2-13,0 0 7 0,0 3-3 13,0 8 7-13,0 1-6 20,4 2 5-20,3 0-6 0,0 4 4 13,-3 1-1-13,-2 4 0 13,1-1 0-13,-3 4-1 14,0-2 2-14,0 6-2 14,0 0 3-14,0 5-3 13,0 0 6-13,0 3-8 14,-7 2 4-9,1 7-1-5,-6-4 4 14,5 8-4 1,-3-3 0-15,3-2 3 0,0 0-5 12,2-2 7-12,3 0-8 14,2-3 6-14,-2 0-2 14,2 2-1-14,0-2 1 13,0 3-1-7,0-7 3 8,0-7-3-14,0-4 3 0,0-6-4 13,0-2 5-13,0-6-4 0,0-3 1 13,0-6-1-13,0 1 0 13,0 0 1 2,0-2 6-15,0 0-7 0,0 1 8 13,0-2-8-8,0-1 12-5,0 0-11 14,0 3 8-14,2-3-6 13,0 0 7-13,1 0-1 14,-1 0-6 1,3 0-2-15,14 0 6 0,21 0-8 12,16 0 2-12,20 0 6 14,11 0-7-9,9-3 0-5,4-5 0 14,5-3 0 1,0-2 0-15,-3-3 4 0,-1 2-7 12,-7-2 9-12,-7 2-11 14,-4 0 9-14,2-5-4 13,0 4 0-13,5-2 1 14,7 5-1-8,13 5 4-6,8 5-9 13,1 2 7-13,-7 0-4 14,-6 2 2-14,-8 10-5 13,-5 0 5-13,-4-2 0 14,-4 0 0-14,-5-3 1 14,-6 2-2-14,-3-1 6 0,1-2-10 12,-1 0 11-6,0 0-9-6,3 0 6 14,-3-1-4-14,-4-4 2 13,-7-1-1 2,-6 0 0-15,-3 0 1 13,-2 0-3-13,7 0 7 0,4 0-9 13,4-1 11-13,6-10-10 14,1-1 4-9,0 1-2-5,-4-4 1 14,-4 3 0-14,-8 0-1 13,-3 4 5-13,-10 2-8 14,-4 1 9-14,-11 5-10 14,-10 0 7-14,-5 0-3 13,-5 0 1-13,-3 0 0 0,-2 0 0 19,0 0 2-19,0 0-5 0,-2 0 6 13,3 0-1-13,-3 0 1 14,2 0 2-14,-2 0-5 13,2 0 3-13,0 0-3 14,0 0 1-14,4 0 4 14,-6-3-4-14,4 3 2 13,-2-2 0-7,0 0 2-6,5-6-4 13,-1-4 5-13,6-8-6 14,1-8 0-14,-1-2 0 14,-4-6 2 0,-3-1-4-14,-1-3 6 0,-2 3-4 13,0-4 4-13,2 1-4 14,-4 1 1-9,4-2-2-5,-2 1 1 14,2 2 0-14,-2 0-2 13,-2 5 0-13,0 1-1 14,0 2 2-14,-2 4-6 14,-14 1 12-14,-1 8-5 13,1 1 4-13,-5 2-1 14,0 0-3-14,0 3 3 4,-6-1-7 11,3-1 8-15,-3 3-8 0,-1-2 6 13,-1 1-4-13,2-1 3 13,-6 1-1-13,-6 1 0 14,-1-1 1 0,-9 6-5-14,-2-4 8 0,-5 6-9 13,-2-1 10-7,-2-2-11-6,0-1 13 13,0 0-8-13,-3-3 2 14,-1-2 0-14,-10-1-1 14,-13 1 0-14,-4 3-3 13,-12 0 7-13,-4 1-8 14,0 2 11-14,3-2-13 13,0 2 11-7,11 1-7-6,6-4 2 14,7 4 0-14,8-4-1 13,6 4 6-13,1-2-10 14,1 3 12-14,-1-2-13 0,-7 2 10 12,1 2-5 3,-4-2 2-15,-4 2-1 14,8 0 0-14,-3-1 0 4,3 3-4-4,2 0 9 14,2 0-10-14,4 0 11 13,7 0-9-13,6 0 4 14,3 0-2-14,7 0 1 14,2 0 0 0,7 0 0-14,0 0 3 0,4 0-6 13,2-5 9-8,3 3-11-5,4 0 9 14,0-1-7-14,7 3 3 14,4 0 0-14,3 0-1 13,4 0-1-13,0 0 0 14,0 0-7-14,0 0 4 14,-5 5-2-14,1 11 2 0,-5 7 7 19,0-2-2-19,-2 6 0 13,0-1 0-13,-5 2 0 0,-3-2 3 13,-4 1-8-13,-2-4 10 14,1 0-10-14,-1-2 10 13,1-1-7-13,0-3 4 14,1 2-2 1,3-3 0-15,0 0 0 4,2-2-2-4,1 2 5 14,3 0-7-14,-1 0 8 13,-1 4-5-13,-3-2 1 14,-2 0 0-14,-6 1 0 14,2-2 0-14,-4 0 0 13,5-2 5-13,2-2-10 14,2-4 10-9,6-2-9-5,3-2 9 14,4-3-8-14,3 3 3 14,2-1 0-14,0-3 0 13,2-1 1-13,0 0-5 0,0 0 8 13,0 2-8-13,-3-2 9 13,-2 3-10-13,-3 1 9 14,-3 1-5-8,-3 6 1-6,-1-3 0 13,1 0 0-13,1 2 3 14,4-4-6-14,0 2 5 13,4-1-7-13,3 4-1 14,2 1 6-14,0 2-6 14,0-2 3-14,0 2-1 13,0 1 3-7,7-2-4-6,-1 0 10 14,0-4-10-14,0-3 9 13,-4 0-9-13,0-2 7 14,0-2-2-14,-2 0 0 13,0-2 0-13,3 0 2 14,-3 0 0-14,0 0 2 14,2 0-2-9,-2 0 0-5,0 0 2 14,0 0-3-14,0 0-1 0,0 0 0 12,0 0 0-12,0 0 1 14,0 0-5-14,0 0 8 14,0 0-8-14,0 0 9 13,0 0-9-13,0 0 8 14,0 0-4-9,0 0 3-5,0 0-1 14,0 0 3-14,0 0-3 14,0 0 7-14,0 0-8 13,0 0 6-13,0 0-5 14,0 0 5-14,0 0-7 14,0 0 3-14,0 0-1 13,0 0-1-7,0 0-2-6,0 0 7 13,0 0-11-13,0 0 11 14,0 0-8-14,0 0 5 14,0 0-3-14,0 0 0 13,0 0 0-13,0 0 0 14,0 0 3-14,0 0-6 13,0 0 7-13,0 0-5 5,0 0 7 10,0 0-8-15,0 0 4 13,0 0-2-13,0 0 0 14,0 0 1-14,0 0-4 0,0 0 8 12,0 0-10-12,0 0 9 14,0 0-10-14,0 0 5 14,0 0 1-9,0 0-3-5,0 0 1 14,0 0 1-14,0 0-1 14,0 0-3-14,0 0 6 13,0 0-5-13,0 12-11 14,0 10-18-14,0 8-6 13</inkml:trace>
    </iact:actionData>
  </iact:action>
  <iact:action type="add" startTime="229784">
    <iact:property name="dataType"/>
    <iact:actionData xml:id="d67">
      <inkml:trace xmlns:inkml="http://www.w3.org/2003/InkML" xml:id="stk67" contextRef="#ctx0" brushRef="#br0">15332 10212 1 0,'143'0'3'1,"6"3"-2"13,3-1-1-13,-3 3 2 14,-11-1-5-14,-9-1 6 13,-9-3-6-13,-10 0 6 14,-10 0-3-8,-9 0 0-6,-4 0 2 13,2 0 0-13,-2 0-1 14,1 0-1-14,-4 0 5 0,-10 2-10 12,-12 6 9-12,-10-3-6 14,-13 0 2-14,-14-3 0 14,-12-2 3-14,-9 0-1 20,-4 0 12-20,0 0 3 0,0 0 27 13,-8 0-24-13,-12 0-2 13,-9-11-18-13,-7 2 5 14,-2 2-2-14,-2 2 0 13,-3 3-3-13,-1 2 2 14,-5 0-3-14,-6 0 6 14,-11 0-8-9,-5 0 9-5,-4 0-8 14,-5 5 3-14,-3 4-2 13,-9-1 2-13,-14 0-1 14,-14-1 0-14,-17 2 4 14,-10 1-8-14,-9-4 9 13,-2 0-8-13,0-4 7 0,6-2-4 19,3 0 1-19,10 0-1 14,12 0 0-14,13 0 1 0,10 0-5 13,4 0 9-13,3 0-9 13,6 0 10-13,7 0-10 14,8 0 5-14,13 0-1 14,7 0 0-14,10 0 1 20,11 0-4-20,8-2 11 0,8-1-10 12,9 2 5-12,5-1 0 14,3 0 0-14,2 2-5 14,0-2 2-14,0 2-2 13,0 0-1-13,0 0-3 14,0 0 5-14,0 0-7 14,0 0 7-9,22 0-20-5,25 0 21 14,22 7 5-14,20 5 2 13,11 3-4-13,8-1-3 14,0 0 0-14,-5 2 3 14,-5-4-4-14,2 0 6 13,6-6-6-13,12-4 3 0,13-2-2 19,14 0 1-19,11-2 0 14,2-7-1-14,0 2 2 0,-11 3-6 13,-12 4 9-13,-20 0-10 13,-14 0 10-13,-16 0-9 14,-14 9 5-14,-11 4-2 13,-12-1 1-13,-5 0 0 21,-9-3-1-21,-5 3 6 0,-2-3-10 12,-5 1 10-12,-5-2-10 14,-3 0 4-14,-5-2 0 14,-5-1-1-14,-4-2-1 13,0-1 0-13,0-2 3 14,0 0 2-14,0 0 1 0,0 0 11 19,0 0-9-19,0 0 11 14,0 0-11-14,0 0 4 0,0 0-3 12,0 0-4 3,0 0-2-15,0 2 6 0,0-2-12 12,0 0 8-12,0 0-6 14,0 0 2-14,0 0 1 14,0 0-1-9,0 0 2-5,0 0-1 14,2 0 1-14,-2 0-5 14,0 0 10-14,0 0-9 13,0 0 11-13,0 0-9 14,0 0 5-14,0 0 0 13,0 0-1-13,0 0 1 14,0 0 2-8,0 0-2-6,0 0-2 13,0 0 5-13,0 0-6 14,0 0 3-14,0 0-3 13,0 0 0-13,0 0 0 14,0 0 0-14,0 0 0 14,0 0-3-14,0 0 8 0,0 0-9 19,0 0 10-19,0 0-11 13,0 0 5-13,0 0 0 0,0 0-1 13,0 0 1-13,0 0-2 14,0 0 5-14,0 0-9 13,0 0 12-13,0 0-12 14,0 0 8-14,0 0-5 14,0 0 0-9,0 0-8-5,0 0-14 14,0 0-36-14,0 2-46 13</inkml:trace>
    </iact:actionData>
  </iact:action>
  <iact:action type="add" startTime="235928">
    <iact:property name="dataType"/>
    <iact:actionData xml:id="d68">
      <inkml:trace xmlns:inkml="http://www.w3.org/2003/InkML" xml:id="stk68" contextRef="#ctx0" brushRef="#br0">21379 13222 33 0,'-58'-29'28'15,"31"16"-8"-14,25 12-20 14,2 1-2-14,0 0-32 13,18 0 2-7,7 0 32-6,6 0 7 14,2 10-1-14,1-3-10 13,1 0 8-13,-1-2-6 14,-1 4 2-14,-2 0-2 13,3 5-2-13,4 4-14 0</inkml:trace>
    </iact:actionData>
  </iact:action>
  <iact:action type="add" startTime="236731">
    <iact:property name="dataType"/>
    <iact:actionData xml:id="d69">
      <inkml:trace xmlns:inkml="http://www.w3.org/2003/InkML" xml:id="stk69" contextRef="#ctx0" brushRef="#br0">27615 13263 11 0,'2'0'26'15,"2"0"-13"-14,-2 0 12 14,0 0-6-14,-2 0 5 13,0 0-19-7,3 0-5-6,7 0-22 14,11 3-79-14</inkml:trace>
    </iact:actionData>
  </iact:action>
  <iact:action type="add" startTime="236911">
    <iact:property name="dataType"/>
    <iact:actionData xml:id="d70">
      <inkml:trace xmlns:inkml="http://www.w3.org/2003/InkML" xml:id="stk70" contextRef="#ctx0" brushRef="#br0">28190 13346 107 0,'-10'-12'44'1,"6"9"-33"13,4 3-11-13,0-2-2 14,0 2-12-14,0 0 5 13,0 0-2-13,0 0 10 14,0 0 1-8,0 0 0-6,0 0 0 13,0 0 9-13,0 0 0 14,0 0-3-14,0 0-6 13,0 0-10-13,0 0-1 14,0 0-15-14,0 0-6 14,0 0-22-14</inkml:trace>
    </iact:actionData>
  </iact:action>
  <iact:action type="add" startTime="245316">
    <iact:property name="dataType"/>
    <iact:actionData xml:id="d71">
      <inkml:trace xmlns:inkml="http://www.w3.org/2003/InkML" xml:id="stk71" contextRef="#ctx0" brushRef="#br0">16179 16307 13 0,'8'0'18'1,"-8"0"-2"13,0 0-7-13,0 0 5 14,0 0-8-14,0 0 7 13,0 0-3-13,0 0 2 14,0 0 2-14,0 0-7 14,0 0-1-9,0 0-5-5,0 0-1 14,0 0 5-14,0 0-3 13,0 0-1-13,0 0 5 0,0 0-4 13,0 0 0-13,0 0-1 14,0 0 1-14,0 0-4 13,0 0 4-13,0 0-6 14,0 0 5-9,0 0-2-5,0 0 0 14,0 0-3-14,0 0-3 14,0 0 0-14,5 0 4 13,-3 0 3-13,5 0-2 14,4 0 6-14,7 0-1 14,6 0-1-14,5 9 2 13,2 0-3-7,4-5-1-6,-2 6 0 13,0-6 3-13,3-1-5 14,-1 2 5-14,-1-3-3 14,-1 1 2-14,0-3-3 13,6 5 1-13,5-1 0 14,8-4 1-14,8 4 0 14,4-4-2-9,7 0 4-5,3 0-2 14,0 0 1-14,-6 0-2 13,-2 0 2-13,-2 0-3 0,3 0 4 13,0 0-2-13,6 0-1 14,1 0 2-14,3 0-5 13,0 0 6-13,-2 0-6 14,-1 0 7-9,-3 1-5-5,-4-1 1 14,3 5 0-14,-8-5 0 14,0 0 0-14,-4 0 0 13,-4 0 0-13,-8 0 0 14,0 0 5-14,-4 0-9 14,2 0 8-14,3 0-4 13,5 0 0-7,6 8 2-6,-1-4-2 13,3 6 0-13,-4 2-3 14,-3 2 5-14,-1-1-7 14,-4-2 9-14,2 1-5 13,-4-2 1-13,-1-2 0 0,5-4 0 13,-4 0 1-13,3-2 0 20,2 2 1-20,3 0-2 0,4 0 4 13,6-4-8-13,8 4 9 13,4-4-6-13,2 0 1 14,-5 0 0-14,-4 0-2 13,-5 0 4-13,-3 0-6 14,-3 0 10-14,-5 0-8 14,-3 0 4-9,-2 0-4-5,0 0 2 14,5 0 0-14,5 5 1 14,5 0-1-14,10 2 0 13,5-2 3-13,0-5-6 14,0 2 6-14,-7-2-6 13,3 2 3-13,-1 0 0 14,1 2 0-8,0-4 0-6,-3 5 0 13,-5-5 0-13,-1 3-5 14,-2 1 9-14,-2-4-9 0,1 2 4 12,2-2 1-12,3 5 0 14,2-5 2-14,3 0 0 14,-3 0-2-14,0 0 2 20,-5 0-1-20,-4 0-2 0,0 0 2 12,1 0-4-12,1 0 6 14,0 0-4-14,1 0 1 14,-1 0 0-14,0 0 0 13,1 0 1-13,0-5-6 14,0 3 5-14,-1 2-2 20,7 0 2-20,4-4 0 0,1 4 0 13,3-3 6-13,0 3-6 13,-6 0 0-13,-7 0 0 14,-1 0 1-14,-7 0-4 14,-1 0 7-14,1 0-5 13,0 0 4-13,2 0-5 0,0 0 2 19,-1 0 0-19,7 0 0 14,-2 0 2-14,0 0-5 14,1 3 7-14,1 1-7 0,-4 3 8 12,-1 0-10-12,-4-2 5 14,-8 0 0-14,-5-1 0 14,-4 0 2-14,0 0-2 20,0-4 1-20,9 0-4 0,3 0 6 12,9 0-3-12,3 0 3 14,-2 0-4-14,2 0 1 14,-4 0 0-14,-6 0-1 13,-5 0 2-13,-13 0-3 14,-13 0 1-14,-5 0-2 13,-9 0 0-7,-3 0 1-6,-4 0 1 14,2 0 1-14,8 0 1 13,1 0-1-13,9 0 4 14,-1 0-3-14,4 0-1 13,-7 0 4-13,-3 0-8 14,-4 0 7-14,-7 0-3 0,1 0 0 19,-3 0 1-19,0 0-1 0,0 0-3 13,0 0 3-13,0 0 0 13,0 0 2-13,0 0 1 14,2 0-6-14,-2 0 5 14,2 0-2-14,-2 0 3 13,2 0 0-13,-2 0-1 14,3 0 1-9,1-4-6-5,0-4 7 14,3-2-8-14,-3-2 5 14,3 6-2-14,-2-6-2 13,1 1 0-13,3-1 3 14,3-1-7-14,1-1 1 14,1 2-1-14,-6 5 4 20,-1 0 6-20,-5 7-2 0,0-5 1 12,-2 5 3-12,0 0-1 14,0 0-4-14,0 0-4 14,0 0-3-14,0 0 6 0,0 0-1 12,0 0 1-12,-9 0 1 14,-1 0-3-14,-7-1 6 14,4-3-5-9,0 4 2-5,0-4-2 14,-3 4 1-14,3-5-5 13,-4 5 5 2,2 0 2-15,-1 0-2 0,-3 0 2 13,-8 0-1-13,-4 0 0 13,-6 0 2-13,-7 0-2 20,0 0 0-20,-3 0 0 0,-7 0 3 13,4 0-4-13,-6 0 4 14,-2 0-5-14,-3 0 3 13,-1 0-2-13,-2 0 1 14,-8 0 0-14,1-3 1 13,-6-3 1-13,4-2-3 21,2-2 5-21,1 2-7 0,6-1 6 12,4 0-5-12,2 1 2 14,1-2 0-14,-2-4 0 13,1 2 3-13,-2-2-6 0,2-4 6 13,-2-1-6-13,0 7 8 14,-5-2-10-14,1 2 8 13,-4 2-3-7,-1 0 0 9,-2 3 0-15,-3-4-3 13,-1 3 3-13,-1-2-1 0,2 7 2 13,-2-6-2-13,-1 6 4 13,-4-2-3-13,-8 3 1 14,-3 2-1-14,3 0 0 14,-4 0 0-9,1 0-3-5,-1 0 8 14,-5 0-8-14,0 0 6 13,-5 0-6-13,1 0 3 14,-4 0 0-14,2-4 0 14,-3 4 0-14,2 0 0 13,5 0 3-13,5 0-6 0,3-3 6 19,1-2-8-19,-6 1 10 14,4-2-5-14,-1 1 0 0,7-2 0 13,5 2 0 1,2-4 1-14,-1 5-4 0,1-4 6 13,-5 6-6-13,3-2 5 14,-1 0-4-14,3 4 4 13,6 0-4-7,1 0 2 8,4 0 0-14,3 0 0 0,0 0 2 13,1 0-5-13,7 0 6 14,6 0-3-14,4 0 1 13,6-4-1-13,4 0 2 14,4-3-1-14,10 4 1 13,2-1-2-7,8-1 8-6,6 5-5 14,1-5 4-14,7 5-6 13,0 0 7-13,0 0-8 14,0 0 3-14,0 0-2 0,0 0 0 13,0 0-1-13,0 0 2 13,0 0 0-13,0 0-1 14,0 0 7-9,0 0-8 10,0 0 8-15,0 0-4 0,0 0 1 13,0 0-1-13,0 0-3 13,0 0 8-13,0 0-8 14,0 0 2-14,0 0 1 13,-2 0-6-13,2 0 3 14,0 0-1-8,0 0 0-6,0 0 1 13,0 0-1-13,0 0 1 14,0 0-4-14,0 0 7 13,0 0-6-13,0 0 7 14,0 0-7-14,0 0 4 14,0 0-2-14,0 0 0 13,0 0 0-7,0 0-2-6,0 0 5 13,0 0-7-13,0 0 7 0,0 0-8 13,0 0 4-13,0 0 0 14,0 0 2-14,0 0-1 13,0 0 0-13,0 0 2 14,0 0-3-14,0 0 4 14,0 0-5-9,0 0 7-5,0 0-8 14,0 0 5-14,0 0-4 13,0 0 2-13,0 0-2 14,0 0 1-14,0 0-12 14,0 0 0-14,0 0-33 13,-10 17-29-13,-7-6-30 14</inkml:trace>
    </iact:actionData>
  </iact:action>
  <iact:action type="add" startTime="250112">
    <iact:property name="dataType"/>
    <iact:actionData xml:id="d72">
      <inkml:trace xmlns:inkml="http://www.w3.org/2003/InkML" xml:id="stk72" contextRef="#ctx0" brushRef="#br0">11224 17138 1 0,'42'4'0'1,"5"-4"4"0,3 0 0 12,11 0 0-12,1 0 1 14,0 0 2-14,2 0-1 13,-9 0-4-13,-2-5-2 14,1 1 3-14,0-1-2 14,4 1 1-14,2-1 1 13,2-3-2-7,5 0 1-6,-5 1 0 13,1 4 0-13,-5-1-2 14,-2 4 3-14,-4-5-4 14,0 5 4-14,0-4-3 0,-2 3 0 12,4 1 0-12,2-5 3 14,0-3-2-14,0 4 3 14,0 0-3-9,-4 3 0-5,4 1 2 14,-2 0-3-14,0 0 1 13,-4 0-1-13,6 0 0 14,0 0 1-14,0 0-2 14,4 0 3-14,2 0-3 13,1 0 3-13,1 0-3 14,-1 0 2-9,-1 0-1-5,0 0 0 14,-1 0 0-14,3 0 3 14,6 0-3-14,-1 0 5 13,4 0-5-13,-1 0 6 14,-1-5-6-14,-2 1 2 14,-2 1-2-14,2 3 1 0,-2-5-1 19,0 3 1-19,1-2 0 13,4 1 1-13,-1-2 0 0,1-1 0 13,4-2 2 2,2 0-4-15,6-2 2 0,3 3 2 12,2 0-2-12,-2 0 2 14,-4 2-3-14,-5 1-2 13,0 1 6-7,-1 3-8-6,4 0 6 14,-5 0-6-14,-2 0 6 13,-4 0-3-13,2 0 0 14,4 0 1-14,2 0 0 14,2 0 0-14,0 0-1 13,5 0 4-13,-4 0-3 14,-4 0 0-9,0 0-1-5,-6 0 2 14,-2 0-2-14,0 0 0 14,0 0 4-14,4 0-8 13,4 0 8-13,-2 0-8 0,3 0 8 13,5-3-4 1,1-1 0-14,7 0 1 0,3 0-1 20,-1-1 0-20,4 0-1 13,-5 1 3-13,1 4-4 0,-6-3 6 13,-3 3-8-13,1-5 5 13,-4 1-1-13,-4 2 1 14,-1 2-1-14,0-3 0 14,2 3 2-14,1 0-4 13,2 0 5-7,0 0-6-6,-6 0 5 14,-1 0-4-14,-7 0 4 13,-5 5-4-13,1 4 2 14,-5-6 0-14,-2 1-1 13,-8 1 2-13,-3-5-2 14,-7 5 5-14,-9-5-8 14,-4 4 4-9,-7-4 0-5,-5 4 0 14,-2-4-1-14,3 0 1 13,-4 4 0-13,-1-4-2 14,1 0 5-14,-6 0-6 0,-4 0 5 13,0 3-4-13,0-3 0 13,0 0 2-13,0 0 0 14,0 0 2-8,0 0 0-6,0 3-1 13,0-3 4-13,0 0-4 14,0 0 6-14,0 0-4 13,0 0 4-13,-2 0-1 14,0 0 0-14,-1 0-2 14,-1 0-4-14,-3 0 9 13,-6-3-9-7,-8-8 3-6,-1-3-1 13,-6 2-4-13,-3 3 2 14,-10 0-1-14,-6-2 0 14,-4 4-6-14,-9 2 5 13,-3 5 0-13,-1 0 1 14,-1 0 1-14,-7 0-4 14,-1 0 6-9,-5 0-2-5,-6 0 3 14,1 0-2-14,2 0-1 13,-4 0 1-13,2-5-1 0,-9 5 2 13,-7 0-4-13,-1 0 7 14,-6 0-6-14,-6 0 1 13,-4 0-2-13,-7 0 2 20,3 0 0-20,0 0 2 0,6 0-1 13,-2 0-1-13,3 0 3 14,5 0-6-14,4 0 3 13,6-4 0-13,3 4 0 14,-2-5 0-14,1 5 0 14,2-3 0-14,-4 3-3 13,5 0 7-7,-6 0-8-6,3 0 7 13,-1 0-8-13,1 0 5 14,0 0 0-14,5 0-2 14,2 0 6-14,-7 0-8 13,-5 0 8-13,-1 8-9 14,-4 6 6-14,6-2-4 13,5-2 3-7,-3 0 0-6,0 2 0 14,-1-3 1-14,-1 4-2 13,0-9 2-13,-1 2-4 0,1-2 7 13,0 4-5-13,-1-4 3 13,3 3-3-13,9-4 1 14,5 6 0-14,3-4-1 14,1 3 2-9,-2 0-1 10,-3-2 1-15,5-1-2 0,4-2 4 13,4 1-6-13,10-2 5 13,-3 3-4-13,1-5 2 14,-1 3-1-14,-1-3 1 13,0 0 0-13,2 0-1 14,-1 4 3-8,-2-4-4-6,3 0 6 13,-3 0-7-13,0 0 5 14,-4 0-2-14,0 0 0 13,-3 0 0-13,-2 0-1 14,2 5 2-14,3-4-3 0,0 3 4 13,1 0-5-13,1 0 5 20,-4 0-3-20,-1 1 1 14,5 0 0-14,3 0 0 13,8-1 1-13,4-1-3 0,0-3 5 13,8 7-8-13,1-7 10 13,5 0-6-13,4 0 2 14,7 0-1-14,9 0 1 14,7 0-1-9,7 0 0-5,0 0 1 14,4 0-3-14,2 0 0 13,0 0 2-13,0 0-10 14,0 0 6-14,0 0-5 14,0 0 6-14,0 0 1 13,0 0 2-13,0 0-1 14,0 0 4-9,0 0-5-5,0 0 6 14,0 0-5-14,0 0 1 14,0 0 0-14,0 0 0 0,0 0 0 12,0 0 0-12,0 0 2 14,0 0-4-14,0 0 4 14,0 0-4-14,0 0 3 13,0 0-2-7,0 0 2-6,0 0-2 13,0 0 1-13,0 0 0 14,0 0 1-14,0 0 0 14,0 0 0-14,0 0 2 13,0 0-1-13,0 0-1 14,0 0 3-14,0 0 1 13,0 0 1-7,0 0 1-6,0 0-5 14,0 0 4-14,0 0-5 13,0 0-1-13,0 0 1 14,0 0-2-14,0 0 1 14,0 0 0-14,0 0 0 0,0 0 1 12,0 0-2 3,0 0 5-10,0 0-3-5,0 0 0 0,0 0 0 13,0 0 2-13,0 0-2 14,0 0-1-14,0 0 0 13,0 0 0-13,0 0 0 14,0 0-4-14,0 0 8 13,0 0-7-13,0 0 7 14,0 0-5-8,0 0 2-6,0 0-2 13,0 0 1-13,0 0 0 14,2 0-1-14,-2 0 2 13,0 0-4-13,0 0 0 14,0 0-2-14,10 0-14 14,5 0-7-14,12 0-5 20,4 0-68-20</inkml:trace>
    </iact:actionData>
  </iact:action>
  <iact:action type="add" startTime="255022">
    <iact:property name="dataType"/>
    <iact:actionData xml:id="d73">
      <inkml:trace xmlns:inkml="http://www.w3.org/2003/InkML" xml:id="stk73" contextRef="#ctx0" brushRef="#br0">6792 17723 3 0,'0'0'14'6,"0"0"-3"-5,0 0-3 14,0 0-6-14,0 0 2 0,0 0-3 12,0 0-2 3,2 0 0-15,15 0 1 14,8 0 3-14,13 0 2 0,11 0 2 12,7 0-6-12,9 0 0 14,3 0 2-9,7 0-6-5,2 0 7 14,10 0-8 1,2 0 7-15,3 0-3 13,1 0 2-13,3 0-2 0,5 0 5 13,8 0-5-13,2 0 5 14,1 0-5-14,-3-5 3 13,3-2-2-7,4 4 1-6,2-1-1 13,7-4 0-13,-1 3 0 14,3 0-1-14,2 1 1 14,-2-4 1-14,1 4-1 13,-1-6 0-13,6 6 1 14,8-7-1-14,-1 8 1 13,5-6-2-7,2 4 0-6,-4 1 0 14,-3-4 1-14,1 8-4 13,-8-4 8-13,-1 4-7 0,-5 0 2 13,-4 0 0 1,-5 0 0-14,2 0 0 14,10 0 1-14,-1 7-1 0,3-2 1 13,1 1 3-8,1 2-8-5,4-1 8 14,5 4-4-14,-5 1 0 14,-2-3 0-14,-5 5 0 13,-6-5 1-13,-4-5-1 14,-3 3 0-14,0 0 0 13,0-2 1-13,5 2-1 14,-1-5 4-8,5 2-7-6,4 0 5 13,8-4-4-13,8 0 2 14,-1 0 0-14,-2-4 2 13,1-2 2-13,-9 2-6 14,-5-4 4-14,1 4-2 14,-8 4 1-14,4 0-1 13,-5 0 0-7,-5 0 0-6,-3 0-1 13,-1 0 1-13,0 0-1 14,0 4 2-14,-3-4-1 0,-4 0 1 13,-5 0-1-13,-6 0 2 13,-9 0-2-13,-4 0 0 14,-10 0 0-14,-1 0 0 14,-5 0 2-9,-5 0-4-5,0 0 5 14,-4 0-5-14,-4 0 3 13,-8 0-1-13,-5 0 0 14,-10-7 0-14,-7 0 4 14,-6 3-4-14,-5-5 10 13,-1 9-5-13,-3-9 6 14,-1 4-10-9,0 2 2-5,-2-3 0 14,3-6-3-14,0-2 0 14,5-4 0-14,-6 0 0 13,1-4 2-13,-4-1 1 14,-1-2-3-14,-4-3 5 14,0 1-5-14,0 1 6 13,0-2-2-7,0 7-1-6,-2-2-3 0,-10-3 2 12,0-2-4-12,-5 6 6 14,0-8-10-14,-3 6 10 14,-5 2-9-14,0-4 8 13,-1 0-3-13,-3 1 2 14,-2 4 1-14,-2-1-3 13,-1 4 1-7,-6-5-3-6,2 5 4 14,-5 4-8-14,-1 2 11 13,-3 2-6-13,-2 2 1 14,0 4 0-14,-5-1-4 13,1 0 8-13,-2 1-3 14,-3 1 0-14,-1-2 2 14,-1 3 0-9,0-2-4-5,0 1 2 14,-2 3-1-14,-5 0 0 13,0-5 0-13,-5 5 0 0,-3 0 3 13,1-4-6-13,-2 1 7 14,8-4-4-14,-2 3 2 13,7-5-1-13,-1 4 1 20,-1-2-1-20,-1-2 0 0,-3 4 1 13,1-4-4-13,2 5 4 14,1 2-5-14,3 2 6 13,1 0-7-13,3 0 4 14,0 0-2-14,-2 0 4 14,0 0-2-14,-5 0 0 13,5 0 2-7,-2 0-4-6,0-8 6 13,-1 4-7-13,-3-1 6 14,-2-4-3-14,-1 4 0 14,-2 2 1-14,-5-3-1 13,0 6 0-13,2 0-1 14,5 0 4-14,5 0-6 14,8 0 6-9,2 0-6-5,6 0 6 14,1 0-3-14,7 0 0 13,0 0 0-13,4 0 0 0,8 0 0 13,1 0-3-13,4-4 6 14,1 4-8-14,-3 0 5 13,1 0-2-13,2 0 2 14,-1 0 0-9,0 0 0-5,2 0 0 14,0 0-2-14,1 0 5 14,7 4-7-14,-1 2 3 13,1 2-1-13,5 6-2 14,0 4 4-14,0 5-3 13,1-2 3-13,1 5-2 14,-2-3 2-8,4 4-2-6,-3-5 3 13,3 0-4-13,0-3 6 14,2-2-6-14,-5 1 6 14,2 0-3-14,1 1 0 13,-3 3 0-13,3-5-3 0,-1 6 6 13,-2-2-8-13,0 2 10 20,3 3-10-20,-4 6 9 0,3 0-4 13,1 2 0-13,4-2 0 13,0 4 0-13,0 0-5 14,0 0 3-14,2 3 4 13,7-7-6-13,1-1 4 14,4-4-2-14,-1-1-2 14,1-8 4-9,-1 4-2-5,0-4-1 14,3 0 2-14,-1 1 1 13,6-2-5-13,-1 1 7 14,3-4-5-14,0 2 4 14,4 3-2-14,2-6 1 13,2 6 0-13,5-1-1 14,5 3 3-9,1-2-3-5,7-1 3 14,2 0-3-14,2-4 1 14,6-2 0-14,3-2 0 13,2-6 0-13,11 0 4 0,0-4-3 13,10 0-1-13,2 0 3 14,0 0-5-14,4 0 4 20,1-8-4-20,3-6 4 0,3-5-2 12,4 2 1-12,2-5 2 14,-2 0-3-14,1 0 0 14,1-1-1-14,10 5 5 13,4-4-5-13,3 3 4 14,-3-2-6-14,-1 8 4 14,-3-1-1-9,0 5 0-5,-4 6 0 14,-2-4-1-14,-2 7 2 13,-2 0-4-13,-4-4 5 14,-3 4-4-14,-9 0 4 14,-3 0-2-14,-2 0 0 13,-5 0 0-13,2 0 0 0,-4 0 1 19,-5-9 1-19,-4 4-2 14,-11-3 0-14,-5-2 1 14,-9-2-2-14,-4 6 1 13,-4-6 0-13,-6 7 0 0,-1-9 1 13,0 7-1-13,-5-7 0 13,3 3-3-13,-2-1 8 21,-6 3-7-21,-3-5 5 0,-3-2-2 12,-3 2 1-12,-1 0 0 14,-5 0 3-14,1-2-5 14,-3-3 1-14,0 1 1 13,0 5-4-13,0-9 3 14,0 3-6-14,0-3 5 13,-7 0-1-7,-8 0-2-6,-4-2 5 14,-2-2-4-14,-2 4 4 13,-2 0-4-13,1-5 6 14,-3 6-5-14,-4 1 2 13,-7-2-2-13,-2 4 2 14,-9-5-1-14,-3 7 0 0,-6 2 0 19,-6 1 0-19,-3 0 4 14,-6 4-8-14,1-6 8 0,1 7-6 12,-2-1 3-12,-1-3-1 14,-4 5 0-14,2 3 0 14,-5-4-1-14,2 4 1 13,0 2-3-13,0-6 6 20,2 4-3-20,2 0 3 0,1-1-4 13,1 5 3-13,-4-5-2 14,4-2 0-14,1 2 0 13,1-1 0-13,5 3 4 14,-3 3-8-14,4-5 9 14,-5 5-7-14,4 0 4 13,1-4-3-7,1 4 1-6,6 0 0 13,0-3 0-13,4 0 1 14,-2-1-3-14,1 0 5 14,-5 0-6-14,-2-1 7 0,-2 0-4 12,2 5 2-12,2-4-2 14,-1 4 0-14,1 0 0 20,0 0-3-20,3 0 7 14,-1 9-8-14,4-4 8 0,3-1-7 12,-1 0 6-12,1-4-3 14,-2 0 0-14,-1 0 0 14,-2 0 0-14,-1 0 3 13,-3 0-6-13,-6 0 6 20,0 0-6-20,-3 0 6 0,-2 0-6 13,-1 4 3-13,1 2 0 14,4-2 0-14,5 4 0 13,2-2-1-13,6 2 3 14,2 1-6-14,6 0 8 13,1-1-9-13,1 2 6 14,1 9-2-8,5-2 0-6,3 0 1 13,4 2-1-13,4-2 1 14,4 1-3-14,6-4 7 13,1 0-8-13,3 2 3 0,3-2-1 13,2 0 1-13,3 8-2 14,3 0 1-14,2-1-2 20,0 4 3-20,0 5-2 13,0 2 0-13,0-2 6 0,4 6-6 13,5-4 5-13,5-1-4 14,-1 0 2-14,7 0-4 13,3-4 1-13,1 0 0 14,7-1 2-14,3-4-1 20,4 2 0-20,2-2 2 0,3-4-4 13,1 4 4-13,3-4-1 13,-3 0 1-13,5 0 0 14,2-1 0-14,3-4 3 14,4 1-6-14,2 5 7 13,9-6-7-13,3 9 8 0,3-4-7 19,4 5 2-19,-6-5 0 14,3 2-1-14,1-2 1 14,6 2-2-14,2-5 6 13,4 5-6-13,1-3 5 0,-2-3-6 13,3 4 5-13,2-4-2 14,0-2 1-14,-1-3-1 13,-3 0 0-7,-3-5 1 8,-1-4-3-14,-5 0 2 0,3 0-1 13,5 0 1-13,7 0 0 14,3-4 2-14,0-7-2 13,-3-4 0-13,-1 1 0 14,2-4-1-14,-2 0 2 13,-4-4-3-7,3 0 2-6,-2-4 0 14,-3 1 0-14,0-1 0 13,-6 1 0-13,-5 2 1 14,-6 1-1-14,-9 4-4 13,-6-6 4-13,-6-2 3 0,-2 0-1 13,-9 3 2-13,0-3-4 14,-8-1 3-9,-7-1 0 10,-4 2 0-15,-3-4-2 14,-9 2 4-14,-1-2-1 13,-5-2-4-13,-2 4 3 0,0-2-4 13,0 3 3-13,0-1 0 13,0 2 0-13,-7-2-2 14,-6 2 0-8,-1-4 2-6,-1 1-4 13,-3 3 7-13,0-1-7 14,-4-4 5-14,0-1-3 13,1-2 1-13,0 3 1 14,-2-6-2-14,-2 7 0 14,-1-2-1-14,-1 0-5 13,-7 3 5-7,-1 0 0-6,-5-2-1 13,-7 4 4-13,-5 1-3 14,0 4 1-14,-9 0 0 14,-3 3 0-14,-6 6 1 13,-3 1-3-13,-6 2 4 0,-6 1-4 13,2 4 5-13,-9 5-6 14,3-5 4-9,-2 5-2 10,-1-4 1-15,5 4 0 13,-6 0 1-13,-3 0 1 14,-1 0-3-14,4 0 4 0,7 0-6 13,-2 0 4-13,1 0-1 13,-2 0 0-13,-2 0 1 14,-1 0-1-9,-1 9 0-5,-1 1-2 14,3-3 5-14,0 3-6 14,1 3 8-14,1-4-9 13,4 5 5-13,7-5-1 14,2-1 0-14,2-2 0 14,1 2-1-14,-5 2 5 13,2-2-7-7,0 1 7-6,5 3-8 13,7-1 7-13,1 1-3 14,3-3 0-14,-2 5 0 14,1-5 0-14,3 1-2 13,0 6-1-13,3-5 6 0,2 1-6 13,-1 1 8-13,2-3-9 13,3 6 4-7,1-2 0-6,-2 4 0 14,4 4 0-14,-1 1 0 13,7-1-2-13,4-3 1 14,9 3 1 0,3 0-4-14,3 1 4 0,6 3 0 13,3-5-2-13,6 8 0 14,2-3 2-9,4 2-2-5,0 2 0 14,0 2-2-14,6-2 2 13,15 6-3-13,3-4 5 14,7 3-6 1,7 1 5-15,4-4 0 0,5-3 0 0,7 3 1 11,-1 1-3 4,3-3 2-9,4-1 2-6,0 0-3 0,2 3 4 12,3-2-2 3,5 2 1-15,1 4-1 0,0 0 0 12,3-1 2-12,1-3-4 14,6 0 6-14,6-2-6 14,4-4 6-14,1-2-6 13,1-2 3-7,1-5-1-6,1 3 0 13,3-8 0-13,5 1 0 14,4-5 1-14,-2 2-3 14,0 2 7-14,-2-6-6 13,1-2 3-13,-2 4-3 14,1-3 2-14,0 1-1 14,-6-6 0-9,4 3 1-5,6-3-2 14,0 0 3-14,2 0-4 13,-4 0 5-13,-5-3-4 14,2-8 2-14,2-2-2 14,0 0 2-14,-5-1-1 13,-3 0 0-13,-3-5 0 14,-4-1-2-9,-2-1 4-5,-7 1-4 0,-2-6 4 13,-7 4-4-13,-4-5 6 14,-1 6-3-14,-7-1-1 13,-1-2 0-13,0-2 2 14,-4-1-1-14,-1 0-2 13,-4 0 5-13,-4 0-2 14,-3-4-1-8,-4 4-1-6,-2-4 3 13,-3 4-1-13,1 1-2 14,-1-6 2-14,0 5-8 13,1 1 11-13,-1-2-10 14,0-2 10-14,-1 3-8 14,-8-1 7-14,-1-2-2 13,-7 2-1-7,-10-2 0-6,-6 2 5 14,0 2-5-14,0-6-2 13,-9 2 3-13,-11 2-2 0,-4 2 1 13,-5 0-2 1,-3 4 2-14,-1-2 1 14,-5 2-2-14,0 0 2 14,-4 3-4-14,-2 3 6 4,-6-2-8-4,-1 4 8 14,-5-4-6-14,1 4 2 13,-3-4 0-13,-2 3 0 14,2-5 0-14,-5 8 0 14,1-7 0-14,0 1-2 13,-10 4 4-13,-2-2-7 14,-2 2 8-9,-3 0-3-5,-6 0 0 14,-2 2 0-14,-3-2 0 14,-1 4 0-14,-3-2-3 13,-1 3 6-13,-1 4-6 14,2 0 7-14,1 5-8 14,-2 0 5-14,-3 0-1 0,3 0 0 19,1 0 0-19,5 0-1 0,8 0 4 12,2 0-5-12,5 0 5 14,-2-4-3-14,0-1 3 14,3 1-5-14,-1 0 2 13,3-1 0-13,6 0 0 14,1 2 2-14,1 1-5 13,3 2 7-7,0 0-7-6,0 0 5 14,0 0-4-14,-1 0 2 13,3 0 0-13,5 0 0 14,-1 2 0-14,3 6 0 13,2 1 2-13,-3-5-6 14,4 1 8-14,-2 4-6 14,2-4 4-9,1 4-2-5,3 3 0 14,-1 2 0-14,5 4 0 14,-1-4 0-14,8 4-3 0,4 0 6 12,3-6-9-12,1-2 10 14,5 2-6-14,4-6 4 13,5-2-3-13,0 1 1 14,4-2 0-8,5-3 0-6,-1 0 1 13,3 0-2-13,0 11-6 14,0 1-16-14,8 5-34 13,11-2-22-13</inkml:trace>
    </iact:actionData>
  </iact:action>
  <iact:action type="add" startTime="271932">
    <iact:property name="dataType"/>
    <iact:actionData xml:id="d74">
      <inkml:trace xmlns:inkml="http://www.w3.org/2003/InkML" xml:id="stk74" contextRef="#ctx0" brushRef="#br0">12605 13087 25 0,'0'0'13'15,"0"0"5"-14,0 0-16 14,0 0 3-14,0 0-2 13,-2 0-2-7,0 0-1-6,2 0 0 0,0 0-1 13,0 0 3 1,0 0-7-14,0 0 10 0,0 0-4 13,0 0 0-13,0 0 0 13,2 0 1-13,29-12-1 14,23-13 8-14,24-13-7 14,14-12 6-9,10-7-8-5,8 2 2 14,0 2-1-14,0 7 3 14,-17 7-4-14,-19 7 2 13,-23 15-2-13,-24 9 2 14,-16 7-4-14,-11 1-1 13,0 0-8-13,-4 9-15 14,-28 23 26-8,-10 6 6-6,-14 8 1 13,-6-2-5-13,-2 0 1 14,-8-2 0-14,-2 8-3 13,0 5 2-13,1 9 1 14,2 5-5-14,7-8 4 14,4-6-3-14,8-18 2 0,12-11 0 19,15-9-1-19,9-9 0 0,12-6 10 12,4-2-7-12,0 0 9 14,0 0-6-14,0-4 0 14,33-24 0-14,17-18 0 13,19-19-1-13,16-12-5 14,6 2 0-14,2 7 2 14,3 12-4-9,-13 10 5-5,-21 16-4 14,-24 14 5-14,-26 9-7 13,-12 7 3-13,0 0-14 14,-31 0 14-14,-15 19 5 14,-12 6-2-14,-2 8 0 13,4 1-6-13,8 4 4 14,5 7-3-9,3-2-4-5,5 6 3 14,3-2-13-14,12-7-6 14,7-6-33-14</inkml:trace>
    </iact:actionData>
  </iact:action>
  <iact:action type="add" startTime="273188">
    <iact:property name="dataType"/>
    <iact:actionData xml:id="d75">
      <inkml:trace xmlns:inkml="http://www.w3.org/2003/InkML" xml:id="stk75" contextRef="#ctx0" brushRef="#br0">15381 14101 1 0,'-10'0'18'1,"0"-5"-4"13,-5 2-9-13,3-1 7 14,1 2-5-14,4-1 6 13,0-1-10-13,3 0 4 14,2 1 2-14,2-8 6 14,13-8-7-14,36-13-6 13,25-11 8-7,17-3-10-6,7-5 0 14,0 0 3-14,-6 1-3 13,-12 6 0-13,-15 2 5 14,-17 9-5-14,-17 15 0 0,-15 9 0 12,-11 7-2-12,-5 2-1 14,0 0-17-14,0 0 12 14,-13 0 1-9,-14 9 7-5,-9 11 8 14,-11 9-4-14,-11 3-4 13,-6 3 1-13,-5 6-4 14,-3-4 8-14,-6 6-6 14,2-2 4-14,-1-4-5 13,5-1 4-13,7-7-2 14,7-7 0-9,10-5 2-5,7-5-2 14,10-3 2-14,11-5-3 14,8-3 7-14,10-1-6 13,2 0 1-13,0 0-2 14,6-1-3-14,33-26 3 14,24-8-1-14,19-16 4 13,12-2 3-7,0-5-3-6,-3 0-4 13,-8 9 3-13,-17 5-1 14,-22 12 4-14,-19 15 3 14,-16 13-7-14,-9 4-11 0,0 0 0 12,-31 26 8-12,-18 17 3 14,-21 8 0-14,-7 7 4 20,1-12-2-20,5-3-2 14,6-7 2-14,11-2-2 0,5-2 0 12,9-5 4-12,7-6-8 14,6-5 9-14,10-7-11 14,7-7 8-14,8-2-4 13,2 0-4-13,0 0-8 14,0 0-27-9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3-29T02:25:27.93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320">
    <iact:property name="dataType"/>
    <iact:actionData xml:id="d0">
      <inkml:trace xmlns:inkml="http://www.w3.org/2003/InkML" xml:id="stk0" contextRef="#ctx0" brushRef="#br0">5363 4764 0 0,'-2'-6'9'15,"0"2"0"-14,-1 0-1 14,-2 0 3-14,3 0 16 13,-2 0-9-13,2-4 8 14,-3-2-22-14,1-2 7 14,-2-5-4-9,-2 0 3-5,2-1-5 14,-1 0 1-14,3 2 2 0,-6 0-8 12,6 3 12-12,-5 6-12 14,3-1 14-14,2 4-14 14,-2 2 9-14,4 0-5 13,0 2-3-13,2 0-1 14,0-3-4-9,0 3 4-5,0 0-16 14,0 0 10-14,0 0-8 14,0 0 11-14,-2 15 3 13,2 11 1-13,-4 8 2 14,1 4-3-14,1 6 0 14,-2 4 5-14,-3 4-8 13,0 5 7-7,1 3-5-6,1 2 5 13,3 1-4 2,0-5 0-15,2-3-1 0,0-3-1 13,0 1 2-13,0-5-1 13,0 2 5-13,4-4-8 14,5 0 9-14,-3 2-10 13,0-1 10-7,-2-6-5-6,-4-2 0 14,4-6 0-14,-2 0 0 13,3 2 0-13,-1-3-1 14,-2 3 5-14,2-1-8 13,0-2 10-13,-2-2-9 0,2 1 4 13,-2-4-1-13,0-1 0 14,1 1 4-9,-1-1-8-5,0-1 10 14,0-1-12-14,2 1 12 14,4-1-12 0,-4-4 8-14,3 0-4 0,-1-2 0 13,4 2 2-13,-2-4 1 13,1-2 2-13,-3-4-3 14,-1-4-7-8,-2-3 4-6,-1-3 3 13,0 0-2-13,0 0 4 14,0 0-2-14,3 3 0 13,-1-1 1-13,3 0-1 14,4 0 4-14,0-2-6 0,5 3 7 13,6-3-6 1,9 0 7-14,12 0-6 5,5 0 0-5,6 0 1 13,4-7-1 2,0-3 3-15,2 1-4 14,5-3 4-14,4-1-6 13,5 6 8-13,5-6-7 0,6 3 3 13,0-5-1-13,2-2 0 14,-4-1 0-9,5 0-1-5,5-2 7 14,5 1-12-14,-1 4 11 13,-5 3-10-13,-5 6 6 14,-7 4-1-14,-4 0 0 14,-1 2 0-14,1 0 0 13,3 0 1-13,-2 0-5 14,2 0 10-9,-4 0-10-5,4 0 8 14,5 0-6-14,8-2 2 14,-4-1 0-14,-1 1 0 13,-11 0 2-13,-11-1-5 14,-9 1 8-14,-12 0-11 0,-5-1 12 13,-8-1-11 1,-8 1 8-8,-4-4-5-6,-6 2 2 0,-2-2 0 12,0 4 0-12,-4 0 3 14,0-1-8-14,-5 3 11 14,0-1-11-14,3 2 10 13,-3 0-7-13,0 0 2 14,2 0 0-14,1 0-2 13,-1 0 2-7,3 0-3-6,-2 0 9 14,1 0-12-14,1 0 12 13,2 0-12-13,-2 0 11 14,-1 0-5-14,-1-5 1 13,1-1 2-13,2-6 7 14,0-3-10-14,3-7 8 14,1-5-7-9,-6-4 4-5,-2-6-3 14,1-5 0-14,-3-10-1 13,0-6-1-13,0-5 0 0,0 0 1 13,1 3-2 2,-3 2 7-15,0 3-6 0,0 3 4 12,0-5-6 3,0-1 7-15,-11 0-5 4,0 4 6-4,-5 4-2 14,1 8-3-14,-1 10 1 14,3 6 4-14,-1 11-5 13,3 6 10-13,0 5-6 14,2 2-8-14,0 0 5 14,0 0-4-14,-2-3 0 13,-2 2 2-7,-3 1-1-6,1 0 6 13,-4-3-10-13,6 5 10 14,-5-4-9-14,3 4 8 14,-1 0-8-14,-3-1 6 13,-6 1-2-13,-4 0 0 14,-7-2 2-14,-4 2-3 14,-7-4 4-9,-2 0-4-5,-9-3 8 14,-5 2-9-14,-3-2 4 13,-5 2-4-13,-6 0 2 0,-3 3 0 13,-6-2-3 2,-8 4 7-15,-7-1-10 0,-5 1 12 12,-2 0-13 3,2-2 10-15,7 2-3 4,3-5 0-4,-2 3 2 14,7 0-2-14,-3-1 2 14,3-1-6-14,0-3 9 13,-5-1-8-13,-2 2 9 14,1 4-10-14,8 0 5 13,7 2-2-13,6 0-3 14,3 0 3-8,-1 2-3-6,7 8 8 13,9 0-11-13,10-1 14 14,9-4-13-14,10 3 10 13,8-5-6-13,7 0 2 14,5 2 0-14,5-5-2 0,4 0 4 13,0 0-8-13,0 0 6 20,0 0-4-20,0 0 3 0,0 0-4 12,0 0 7-12,0 0-2 14,0 0 2-14,0 0-2 14,0 0 0-14,0 0 6 13,0 0-12-13,0 0 13 14,0 0-12-14,0 0 10 14,0 0-7-9,0 0 2-5,0 0-2 14,0 0 0-14,0 0 2 13,0 0-2-13,0 0 5 14,0 0-6-14,0 0 4 14,0 0-5-14,0 0 7 13,0 0-4-13,0 0 1 14,0 0 0-9,0 0-2-5,0 0 5 14,0 0-8-14,0 0 10 14,0 0-10-14,0 0 6 0,0 0-2 12,0 0 2-12,0 0-1 14,0 0 0-14,0 0 1 14,0 0-4-14,0 0 6 13,0 0-4-7,0 0 7-6,0 0-7 13,0 0 3-13,0 0-3 14,0 0 2-14,0 0-1 14,0 0 0-14,0 0 7 13,0 0-14-13,0 0 14 14,0 0-13-14,0 0 10 13,0 0-5-7,0 0 1-6,0 0-1 14,0 0 1-14,0 0 0 13,0 0-5-13,0 0 10 14,0 0-8-14,0 0 10 13,0 0-9-13,0 0 4 14,0 0-2-14,0 0 0 0,0 0 0 19,0 0-2-19,0 0 4 0,0 0-6 13,0 0 8-13,0 0-8 14,0 0 8-14,0 0-4 13,0 0 0-13,0 0 0 14,0 0 0-14,0 0 4 13,0 0-7-13,0 0 7 14,0 0-5-8,0 0 7-6,0 0-9 13,0 0 4-13,0 0-1 14,0 0 0-14,0 0 0 13,0 0-1-13,0 0 4 14,0 0-9-14,0 0 12 14,0 0-12-14,0 0 10 13,0 0-5-7,0 0 2-6,0 0-1 13,0 0 0-13,0 0 2 14,0 0-7-14,0 0 11 14,0 0-12-14,0 0 12 13,0 0-10-13,0 0 7 14,0 0-3-14,0 0 0 0,0 0 0 19,0 0 1-19,0 0 2 0,0 0-4 13,0 0 5-13,0 0-4 13,0 0 3-13,0 0-4 14,0 0 2-14,0 0-1 14,0 0 0-14,0 0 1 13,0 0-4-13,0 0 8 14,0 0-10-9,0 0 11-5,0 0-12 14,0 0 8-14,0 0-3 14,0 0 1-14,0 0 0 13,0 0-1-13,0 0 2 14,0 0-6-14,0 0-4 14,0 3-3-14,0 22-56 13,-14 0-39-7</inkml:trace>
    </iact:actionData>
  </iact:action>
  <iact:action type="add" startTime="9850">
    <iact:property name="dataType"/>
    <iact:actionData xml:id="d1">
      <inkml:trace xmlns:inkml="http://www.w3.org/2003/InkML" xml:id="stk1" contextRef="#ctx0" brushRef="#br0">9924 4470 9 0,'0'-9'19'1,"0"1"2"0,-7 3 9 12,0-2-17-12,3 0-3 14,1-4-7-14,1 5 3 13,0 1-5-7,0 2 4-6,2 1-5 14,0 2 1-14,0 0-2 13,0 0 3-13,0 0-7 14,0 0 4-14,0 0-3 13,0 0 1-13,0 0 3 14,-2 0-2-14,2 0 2 14,0 0-2-9,0 0 4-5,0 0-5 14,0 0 7-14,0 0-8 13,0 0 8-13,0 0-8 14,0 0 4-14,0 0-1 14,0 0 0-14,0 0-5 0,0 0 6 12,0 2-10 3,0 10 9-15,0 10 2 4,0 5-1 11,0 5 3-15,0 2-2 0,6 5-1 13,-1 6 0 1,-1 3 1-14,1 4 4 0,-1 0-9 13,-1 4 9-13,-1 0-7 14,0 1 5-14,0-1-2 13,-2-2 2-7,2-4-3-6,3-1 0 13,1-1 2-13,1-3-2 14,2 3 4-14,-2 1-3 14,-1 1 5-14,2 1-10 13,0 2 8-13,-1 5-5 14,-3 7 2-14,3 0-1 14,-2 2 0-9,1-5 2-5,1-6-4 14,-1-7 8-14,4-10-11 13,-4-4 12-13,5-8-9 14,1-3 4-14,-1-1-2 14,1-8 1-14,2 2 1 13,1-2 1-13,2 2-1 14,-2-7-3-9,-1 0 8-5,-1-4-9 14,-4-6 7-14,-2 2-6 0,-1-2 2 13,1 0 2-13,-3 0 6 13,3 0-5-13,0 0 8 14,-5 0-11-14,0 0 2 14,0 0 5-14,0 0-13 13,1 0 10-7,-1 0-5-6,0 0 0 13,0 0 1-13,3 0 5 14,0 0-4-14,-1 0-4 14,5-2 7-14,7 0-5 13,3 0 2-13,12-3 1 14,10 5-2-14,1-5-1 13,10 3 0-7,4 2 1-6,4-2-5 14,6-2 10-14,10-3-12 13,4 2 12-13,7-4-9 0,0 2 6 13,-5 2-6 1,-1 2 3-14,-8 1 0 0,5 2 0 13,3 0 4-13,1 0-9 20,7 0 12-20,0 0-12 14,0 0 8-14,-1 0-4 0,-1 0 1 13,0 0 0-13,-2 0 0 13,-1 0 0-13,-4 0-4 14,1 0 8-14,-2 5-8 13,2 6 8-13,-4 3-10 14,2 2 8-8,-3 0-4-6,-5-1 2 13,-2 5 0-13,0-5-2 14,1-1 8-14,3-2-11 13,3 0 10-13,11-2-7 14,-1-3 6-14,3-2-4 14,1-1 0-14,-3-2 0 13,0-2 0-7,6 0 0-6,7 0-4 13,8 0 9-13,-2 0-9 14,6 0 10-14,-4 0-9 0,-2-2 3 13,4-2 0-13,-8 2 0 13,3-1 0-13,-7 0 0 14,2 1 4-14,0-2-8 20,3 1 9-20,1-8-10 14,2 2 9-14,-2-6-7 0,6-1 3 12,-2 0 0-12,4 2 0 14,-2 3 2-14,-4 6-5 14,2 5 9-14,0 0-12 13,0 0 11-13,-4 4-10 14,-1 11 6-9,-5-2-2-5,0-1 1 14,2-2 0-14,3 0 0 14,-3-2 3-14,-2-3-8 13,1 0 11-13,1-3-10 14,4-2 8-14,4 0-5 14,0 0 1-14,-4 0 0 0,-7-4 0 19,-7-2 2-19,-8 2-4 13,-9-2 8-13,-4 2-11 14,-6 0 12-14,-7-1-12 0,-7 2 9 13,-5-1-5-13,-3 2 1 13,-3 2 0-13,1-3-2 14,-1 3 6-14,1 0-10 13,-2 0 12-7,-6 0-12 9,1 0 10-15,-3 0-6 0,0 0 4 12,8 0-2-12,6 0 0 14,4-5 1-14,4-10 1 13,-2 3 3-13,0-2-8 14,3-1 9-14,-2-4-9 14,6-2 5-9,4-2-3-5,3-1 1 14,-5 6 0-14,-7 2-1 13,-4 4 3-13,-4 0-8 14,-2 2 12-14,0 1-12 14,-3-2 11-14,0 3-6 13,-5 0 1-13,-4 4 0 0,-4 1 0 20,-5 0 0-20,-7 1-3 13,-7 2 9-13,-1 0-12 14,-5 0 14-14,0 0-12 0,0 0 6 12,0 0-2-12,0 0 3 14,0 0-1-14,0 0 4 14,0-10-4-14,0-7 10 13,0-6-8-7,0-9-8 8,0-2 8-14,0-2-8 14,-2-4 4-14,2-4 0 0,0-6 0 13,0-5 0-13,0-1 0 13,0-2 5-13,0 2-5 14,-3-2 1-14,-7-2-1 14,-9-13 0-9,0-5 0-5,-8-2-4 14,-2 1 4-14,0 9 6 13,2 8-4-13,3 6 7 14,3-1-7-14,4 6 9 14,-1-1-10-14,3 4-2 13,-4-1 1-13,2 8-4 0,-6 0-2 19,3 7 2-19,-1 7 1 0,-2 2 6 13,0 7-8 2,1 3 10-15,0 3-10 0,4 1 5 12,7 5 0-12,-1 0-2 14,6 2-1-14,-3 4 1 13,-5 0 1-13,-1 0-5 14,-5 0 12-8,0 4-11-6,-2 6 10 13,-1 1-8 2,-3 0 5-15,-8-1-2 0,-8 4 0 12,-9-2 1-12,-5 1 1 14,-9-1 2-14,-6 1-7 14,1-1 10-14,-5-2-11 0,1 3 7 19,3-5-3-19,2 2 0 13,-3-2 1-13,-3-2-2 14,-8 2 8-14,-4 0-11 14,-6 0 9-14,-5-3-9 13,2 3 11-13,-4-1-11 0,1-2 4 13,3 4 0-13,1-4 0 14,1 0 0-9,3-3-2-5,-5 0 9 14,-2-2-12-14,-7 0 11 13,1 0-9-13,5 0 5 14,3 0-3-14,9 0 2 14,-2-6 0-14,1-1-1 13,-7 4 2-13,4-4-7 14,-3 3 10-9,3 0-10-5,2-1 12 14,-1-2-9-14,2 0 2 14,1 1 0-14,-2-1 0 13,0 3 0-13,-3 0-2 14,-1 1 7-14,-1-1-11 14,-3-3 15-14,2 3-17 0,3 0 12 19,-3 3-6-19,-1-4 2 0,-2 1 0 12,-1 1 0-12,1-4 4 14,0-2-6 1,-9-1 9-15,-2-3-14 13,-7 4 14-13,0-1-12 14,0-1 5-14,-1 8 0 0,-7-3 0 12,-3 6 0-6,5-3-1-6,4-1 3 14,7 2-7-14,5 2 10 13,2 0-7-13,-1 0 8 14,3-2-9-14,2-4 6 13,6-3-3-13,5-2 0 14,-2 1 2-14,6 2-7 14,0-2 12-9,4 3-12-5,8 4 8 14,2 3-6-14,1 0 1 14,1 0 2-14,-2 0-2 13,-3 12 2-13,5 0-2 14,3-1 8-14,5 0-14 13,6 1 14-13,-8 0-10 14,-8 6 7-14,-5 1-6 5,-5 4 4-5,4 0-1 13,6-6 0-13,9-2 1 14,6-1-6-14,4-4 12 13,8-1-14 2,3 0 14-15,10-5-7 14,4-3 0-14,6 2 0 0,2-2 2 12,1-1-2-6,1 3 1-6,1-3 5 13,1 2-12-13,-4 0 9 14,-3 4-9-14,-4 2 4 14,-5 2-2-14,-8 2 4 13,1 2 0-13,1 1 0 14,1 0 0-14,0 1-5 14,7-2 12-9,3-1-14-5,1-1 12 14,7-5-7-14,3-1 4 0,3-2-2 12,6-4 0 3,4 3 2-15,2-3-5 0,0 0 8 13,0 0-10-13,0 0 12 13,0 0-14-13,0 0 8 14,0 0-3-9,0 0 1-5,0 0-1 14,0 0 0-14,0 0 1 14,0 0-3-14,0 0 8 13,0 0-12-13,0 0 13 14,0 0-9-14,0 0 7 14,0 0-3-14,0 0 1 13,0 0 0-7,0 0-1-6,0 0 5 13,0 0-7-13,0 0 8 14,0 0-9-14,0 0 7 14,0 0-7-14,0 0 3 0,0 0 0 12,0 0 0-12,0 0 1 14,0 0-6-14,0 0 11 20,0 0-8-20,0 0 8 14,0 0-5-14,0 0 0 0,0 0 3 12,0 0-1-12,0 0-2 14,0 0 3-14,0 0 1 13,0 0-8-13,0 0 10 14,0 0-10-14,0 0 10 14,0 0-6-9,0 0 0-5,0 0 3 14,0 0 0-14,0 0-4 13,0 0 12-13,0 0-11 14,0 0 8-14,0 0-4 14,0 0-2-14,0 0 1 13,0 0-2-13,0 0 2 14,0 0-2-8,0 0-1-6,0 0 7 13,0 0-16-13,0 0 17 14,0 0-18-14,0 0 14 13,0 0-10-13,0 0 4 0,0 0-1 13,2 0 0-13,0 0-3 14,-2 0 4-14,0 0-11 13,0 0 12-7,0 0-19-6,0 0 1 13,0 12-63-13,-4 2-57 14</inkml:trace>
    </iact:actionData>
  </iact:action>
  <iact:action type="add" startTime="18625">
    <iact:property name="dataType"/>
    <iact:actionData xml:id="d2">
      <inkml:trace xmlns:inkml="http://www.w3.org/2003/InkML" xml:id="stk2" contextRef="#ctx0" brushRef="#br0">19821 4805 0 0,'-2'0'7'6,"2"0"5"-5,0 0 7 14,0 0-1-14,0 0-5 13,0 0 5-13,4-9-12 0,30-9-5 13,13-6 7-13,17-4-9 14,7 0 4-14,4 1-6 13,-4-2 4-13,0 0-1 14,-2 3 2-9,-2 1 0-5,-9 2-4 14,-9 5 7-14,-14 3-7 14,-12 2 7-14,-15 5-3 13,-5 6 1-13,-3 0 1 14,0 2 1-14,0 0-1 14,0 0 3-14,0 0-5 13,-5 0-4-7,-8 0 4-6,-9 0-2 13,-10 2 0-13,-7 11-1 14,-1 0 1-14,-5 6 0 14,-2 1-1-14,-2 4 3 13,-9 2-8-13,4-2 12 14,-6 2-12-14,0-3 11 13,0 0-9-7,-1-3 6-6,9 0-2 14,0-4 0-14,7-2 0 13,9-3-2-13,15-2 7 14,7-5-11-14,10-1 14 0,4-3-13 12,0 0 5-12,0 0-6 14,0 0-5-14,22-3 5 14,20-15 4-9,21-3 2-5,21-11 6 14,3 1-2-14,-2-1-7 14,-7 2 10-14,-7 2-11 13,-13 4 9-13,-7 2-6 14,-9 6 1-14,-17 2 0 13,-11 8 2-13,-12 6 3 14,-2 0-7-8,0 0 9-6,0 0-12 13,0 0 5-13,-2 0-7 14,-2 0-11-14,-6 0 18 13,-1 0-2-13,-7 10 4 14,-11 4-1-14,-6 3 3 0,-7 3-8 13,-12 5 8 1,-4 5-10-14,-11-1 7 5,-5 3-2-5,-1-6 0 13,0-3 1-13,11 0-4 14,9-6 9-14,16-2-10 14,18-5 6-14,9-6-4 13,12-4-1-13,0 0 2 14,0 0-2-14,0 0-15 14,9 0 7-9,20-7 4-5,14-11 6 14,10-3 4-14,12-4-2 13,-1-1 7-13,5 0-14 14,0-1 9-14,-1-2-3 14,1-1 1-14,-7 4 0 13,-4 0 1-13,-10 6 4 14,-11 6-8-9,-18 6 10-5,-7 4-6 14,-10 4 0-14,-2 0 7 14,0 0-8-14,-12 0 2 0,-13 0-5 12,-4 0 6 3,-8 9-6-15,4 4 8 13,2-1-10-13,-1 2 11 0,1-4-9 13,0 2 4-7,2 2-1-6,0 0 0 13,0 2 0-13,0 0-3 14,-4 2 8-14,-3 0-11 14,-4 2 12-14,0 0-11 13,-2-2 9-13,2-4-6 14,1 2 3-14,6-6-1 13,4-4 0-7,7 0 2-6,8-4-3 14,6-2 5-14,8 0-2 13,0 0 2-13,0 0-8 14,8 0-4-14,28-8 2 13,15-10 6-13,18 0 1 14,5-4 0-14,-5 0 1 14,-2 1-4-9,-9 0 4-5,-9 1-3 14,-5 0 5-14,-6 3-3 13,-6 4-1-13,-8 0 4 0,-6 3-3 13,-9 5-1 2,-7 1 6-15,-2 4-5 0,0 0 5 12,0 0-4-12,0 0-4 14,0 0 4-8,-4 0-1-6,-9 0 2 13,-6 0-2-13,-3 2-2 14,-5 5 2-14,-6 6-7 13,-3 1 12-13,-4 0-12 14,-5 4 8-14,-3 0-4 14,-4-2 3-14,1-2-1 13,7-2 0-7,4 0 1-6,9-4-3 13,10 1 7-13,10-6-11 14,4-3 12-14,7 0-11 14,0 0 6-14,0 0-2 13,0 0-11-13,5 0 10 0,26-12 2 13,11-8 0 2,16-2-3-10,9-8 8-5,0 2-8 0,-3-2 9 13,4-4-6-13,-4 4 0 13,1 2 1-13,-7 2-1 14,-10 3 1-14,-9 10-1 14,-17 4 3-14,-11 6-3 13,-11 3 5-13,0 0-10 14,0 0-10-9,-24 9 6-5,-16 9 9 14,-9 4 4-14,-7 3-3 14,0-6 4-14,5 2-8 13,2-1 7-13,-3 1-5 14,-4 2 6-14,-8 0-7 13,-5 1 3-13,-4 3-1 14,3-5 0-8,5-2 0-6,7-2-1 13,12-1 5-13,8-6-10 14,7 1 14-14,13-3-14 13,7-4 8-13,6-1-4 0,5-4 2 13,0 0-6 2,0 0-1-15,25 0-1 0,24-7 8 19,22-16 3-19,20-5 4 0,9-4-5 13,-1-2-1-13,-7-2-1 13,-7 1-1-13,-10 3 1 14,-4 0 0-14,-7 4 0 13,-8 6 6-13,-15 4-9 14,-17 10 7-14,-12 5 0 14,-10 3-4-9,-2 0 6-5,0 0-6 14,-2 0-6-14,-23 0 4 13,-6 7 2-13,-9 7 1 14,-3 3 6-14,-1-2-13 14,-1 2 12-14,3-2-8 13,-2 6 4-13,-6-2-3 14,-4 6 1-9,-4-1 0-5,-2-2-1 14,2 0 4-14,10-6-8 14,9-2 12-14,13-6-12 13,10-2 8-13,12-4-5 0,4-2 2 13,0 0-1-13,0 0-9 14,11 0-2-14,24-12 9 13,12-8 3-7,14-6 2-6,3-2 4 13,-6 2-6-13,-2 2 0 14,-4 0 0-14,-8 2 0 14,-4 0 1-14,-2 4-2 13,-9 3 4-13,-7 5-4 14,-8 2 6-14,-6 4-5 13,-3 2 4-7,-3 2-3-6,-2 0 0 14,0 0 1-14,0 0 1 13,0 0-3-13,0 0-6 14,-7 0-13-14,-6 0 15 14,-7 8 8-14,-5 7-2 13,-6-2-1-13,-2 4-1 14,-3 1 0-9,-7 1 2-5,-1 4-4 14,-7-1 8-14,-3 0-12 0,1-1 13 13,6-2-12-13,14-6 9 13,8-6-5-13,14-5 2 14,9-2-1-14,2 0 4 13,0 0-4-13,0 0-5 14,31-4 5-8,21-16-3-6,16-6 7 13,17-3-4-13,5 0 3 14,-4 0-5-14,-1 4 2 13,-5 0 0-13,-9 4 3 14,-11 2 0-14,-12 4-5 14,-17 3 4-14,-12 5 2 13,-9 5 1-7,-10 2-3-6,0 0-2 13,0 0 6-13,0 0-6 14,-2 0-6-14,-19 0 6 14,-6 2 0-14,-10 8 6 0,-6-1-1 12,1 0-5-12,0 2 0 14,-5-2 0-14,0 3 0 20,-4 5 0-20,-1 1 0 14,-4 1 3-14,4-1-9 0,2-4 14 12,3 2-16-12,7-5 13 14,2-2-5-14,9 2 0 14,7-5 0-14,5 0 0 13,5-3 3-13,5-3-6 14,5 0 7-9,2 0-2-5,0 0 0 14,0 0 12-14,0 0-13 14,0 0 0-14,0 0 1 13,2 0-1-13,1 0-1 14,5 0-2-14,10-5-3 14,7-7 10-14,13-5-6 0,6 0 6 19,7-4-7-19,8-1 4 13,-1-2-2-13,2 2 0 14,4-2 2-14,-1 4-8 14,-1 3 12-14,-13 3-13 0,-15 5 14 12,-14 6-13-12,-16 3 6 14,-4 0-1-14,0 0-6 13,0 0-12-7,-4 0-6-6,-18 5 25 14,-5 7-1-14,-4 2 3 13,-1-2-2-13,6 1 5 14,-4-4-6-14,1 3 2 14,-4 3-1-14,-2 0 0 13,-3 1 1-13,-1 3-6 14,4-1 11-9,2 0-13-5,3-4 13 14,4-2-12-14,6-3 7 14,2-3-1-14,7 1 0 13,2-1 0-13,6-4 0 14,3-2 3-14,0 0-11 13,0 0 12-13,0 0-8 0,0 0 4 13,0 0 0-7,0 0 0 8,0 0 3-14,0 0-1 0,0 0 1 13,0 0 7-13,0 0-9 13,0 0 11-13,0 0-12 14,0 0 10-14,0 0-9 14,0 0 7-14,0 0-5 13,0 0-1-7,0 0-2-6,0 0 2 14,0 0-6-14,0 0 4 13,0 0-4-13,0 0-4 14,0 0 5-14,0 0-7 13,0 0-1-13,0 0 4 14,0 0 0-14,0 0 7 14,0 0-22-9,5 0-30-5</inkml:trace>
    </iact:actionData>
  </iact:action>
  <iact:action type="add" startTime="25648">
    <iact:property name="dataType"/>
    <iact:actionData xml:id="d3">
      <inkml:trace xmlns:inkml="http://www.w3.org/2003/InkML" xml:id="stk3" contextRef="#ctx0" brushRef="#br0">25445 5893 24 0,'0'0'23'6,"0"0"1"-5,0 0-18 14,0 0 0-14,0 0-1 13,0 0-10-13,0 0 4 14,0 0 0-14,0 2 1 14,0-2 0-14,0 0-2 13,0 0 6-13,0 0-10 14,0 0 10-9,0 0-8-5,0 0 8 14,0 0-3-14,0 0 0 14,0 0 3-14,0 0-4 13,2 0-7-13,12 0 4 14,11 0 3-14,13 2 2 0,15 1 4 12,20-3-4 3,12 0-1-9,11 0 4-6,6 0-3 0,4 0-2 12,0-7 10-12,8-3-10 14,6 2 8-14,9 4-4 14,4 4-1-14,-9 0 2 13,-11 0-5-13,-14 15 1 14,-15 4-1-14,-10 1 0 13,-12 2 2-7,-1 1-3-6,-8-3 6 14,0-1-7-14,-3 1 9 13,-3-1-7-13,3 0 1 14,2 0 0-14,4-6 0 13,0-1 0-13,-8-1 1 14,0-8 2-14,-9 2-1 14,1-5-2-9,-1 0 17-5,-2 0-14 14,-10-6 17-14,-12 0-11 13,-15 4 3-13,0-1 4 14,-8 1-7-14,-13-3 13 14,6-4-18-14,-3-4-5 0,-11 1-4 12,-9 2 3-12,-11 1 2 21,-8 6 0-21,-1 1-1 0,-5 2 0 12,-6 0-2-12,-5 0 3 14,-6 0-5-14,-14 0 8 13,-10 0-15-13,-12 0 15 14,-7 0-7-14,-6 0 5 14,1 0-2-14,2-9 0 13,7 2-2-7,19-1-2-6,27 0 8 14,26 1-8-14,22 4 11 13,12-4-13-13,9 5 7 14,4-2-1-14,0 1 0 13,13 1-9-13,5-1-4 14,22 1-5-14,27 2 18 14,34 0 2-9,36 0 3-5,6 0 0 14,2 0-9-14,-1 0 8 13,2 0-3-13,3 0-1 0,7 0 0 13,-9 0 2-13,-8 0 4 14,-22 0-10-14,-18 0 12 13,-10 0-14-13,-14 0 9 20,-6 0-3-20,-15 0 0 0,-23 0 0 13,-17 0 0-13,-14 0-9 14,0 0 8-14,-2 0-7 13,-16 0 5-13,-11 0 3 14,-21 0 0-14,-5 2 8 14,0 1-6-14,12-3 4 13,11 0-4-7,11 0 7-6,0 0-6 13,5 0-6-13,3 0 10 14,3 0-11-14,0 0 7 14,6 0-4-14,-3 0 1 13,-7 0-8-13,-9 0-10 0,-20 0-52 13,-26 2-39-13</inkml:trace>
    </iact:actionData>
  </iact:action>
  <iact:action type="add" startTime="27674">
    <iact:property name="dataType"/>
    <iact:actionData xml:id="d4">
      <inkml:trace xmlns:inkml="http://www.w3.org/2003/InkML" xml:id="stk4" contextRef="#ctx0" brushRef="#br0">4589 6856 1 0,'0'0'10'1,"0"0"-10"13,0 0 0-13,0 0 6 14,2 0-12-14,10 2 12 0,-1 3-9 12,7 6 6-12,6-2-3 14,7 0 1-14,14 1 0 14,13-5-1-9,13 0 0-5,12-1 5 14,8 0-4-14,1 0 4 13,-1 0-2-13,-6 2-3 14,-1-2 3-14,-4-1-3 14,-1 4 3-14,-4-5-1 13,4 1 2-13,0 2-2 14,11-3 5-8,5 0-5-6,13 1-2 13,3 4 4 2,0 3-6-15,-3-2 2 0,-6 2 0 12,-1 1 0-12,-1-4 2 14,-2 0-1-14,2 0 4 14,-1-2-8-14,-2 0 8 13,1 3-6-7,8 2 2-6,-4 4-1 13,0 4 0-13,-1 0 1 14,-1 0-2-14,2 0 4 14,6-1-6-14,-2-5 10 13,2-5-8-13,-2 1 3 14,4 1-2-14,8-4 1 0,2 3 2 13,3 4-3-8,-3-1 2-5,-1 3-3 14,3-2 5 0,3-3-4-14,2 0 2 14,2-3 4-14,3-4-6 0,-1 0 1 13,0-2-1-13,-3 0 2 13,-3 0-2-13,-3 0 4 14,3 0-4-9,-2 0 6-5,-7-2-7 14,-5 0 3 1,-2-2 0-15,-2 0 2 0,-2 2 2 12,-3 0-6-12,-3 2 4 14,-3 0-7-14,-1-3 8 14,6 3-4-14,2 0 5 13,1 0-4-7,6-3 0-6,3 3 1 13,7-2-3-13,3 0 0 0,-1 2-2 13,-1 0 9 2,-3 0-14-15,-2 0 14 13,-4 0-12-13,-4 0 7 14,-5 0-2-14,-5 0 0 0,4 0 0 13,6 0 0-8,3 0 3-5,3 0-6 14,2-6 9-14,-2-1-9 13,4 0 10 2,2 2-12-15,-1 3 6 0,-4 1-1 13,-4 1 0-13,-1 0 0 13,-3 0-2-13,-4-2 8 14,-3 0-12-9,-5-2 13-5,-1-2-12 14,4 0 10-14,7 0-5 14,-3-3 0-14,4 1 0 13,-11 1 0-13,1-1 1 14,0-1-5-14,-1 2 10 14,1-4-12-14,-7 6 12 13,-6-1-11-7,-4-1 7-6,-8 2-3 0,-7-4 1 12,-8 1 0-12,-7 1-1 14,-7 0 6 1,-6 1-11-15,-9 2 13 13,-7 2-12-13,-9 0 10 0,-9 2-6 13,-2 0 1-13,0 0 0 13,0 0 0-7,0 0-6-6,0 0 4 14,0 0-1-14,-6 0-2 13,-15 0 10-13,-6-4 3 14,-6 3-8-14,-5-6 5 13,-1 1-2-13,2 1 0 14,2-2 0-14,-3 0 1 14,0-1 1-9,-5-4-1-5,-3 5-2 14,-1 0 0-14,-2-2-2 13,0 3 0-13,-5 0 0 14,-2 2-1-14,1 0 3 0,-3 0-8 13,0 2 12-13,2 0-12 13,0 0 12-13,5 2-11 14,0 0 8-9,-2 0-6-5,1 0 3 14,4 0 0-14,5 6-1 14,3 4 4-14,6 1-11 13,3 1 4 2,9-1 3-15,5 5-17 0,7-2 12 13,10 3-10-13,0-2-3 13,0 1 9-7,16 1 0-6,11 0 7 13,10 2 4-13,10-1-7 14,9-2 12-14,8-3-10 14,6-2 8-14,5-5-6 13,8-2 4-13,8-3-2 14,5 1 0-14,6-2 3 14,4 0-4-9,2 0 5-5,4 0-4 14,0 0 6-14,2 0-10 0,-8 0 8 12,4 0-4-12,-4 0 0 14,-2-5 0-14,-2-11-3 14,-4-2 8-14,-11-3-10 13,-7-2 13-13,-15-5-7 14,-3-3-1-9,-6-1 6-5,-5-4-3 14,-2-2 4-14,-4 0 8 14,-9-2-14-14,-7 0 13 13,-6-3-14-13,-4 6 11 14,-9 1-7-14,-8 3-4 13,-2 3 0-13,0 1-6 14,-17 3-2-8,-10-3-7-6,-8 3 11 13,-8-2 4-13,-5 2-6 14,-4-1 12-14,-2 0-7 13,-1 1 5-13,2 2 0 14,-1-3 0-14,-4-1 2 14,-2-2 0-14,-9-4 0 13,-5 0-11-13,-2 0 14 5,-2-4-12 9,0 2 9-14,2 2-10 0,-3 4 4 13,-4 4 0-13,-6 4 0 14,1-2 0-14,-5 0-3 13,-3 0 10 2,1-3-14-15,-7 1 15 14,2 4-15-14,0 0 12 4,3 7-8-4,-2 3 3 14,-1 1 0-14,0 3 0 13,-8 2 0-13,2 2-6 14,0 0 13-14,4 2-14 14,2 2 13 0,1 0-9-14,-5 0 4 0,-1 10-1 13,1-2 0-8,-6-5 0-5,3 0-4 14,-4 1 11-14,2 0-16 14,-1 2 18-14,-1 3-16 13,-6 2 13-13,-2 3-12 0,-11 4 5 13,5 2 1-13,5 4 0 14,9 2 5 0,10 2-12-14,8 2 14 5,8-3-12-5,9-1 12 13,4 0-12-13,4 6 10 14,3 0-5-14,3 3 0 14,6-2 0-14,0 1-5 13,5 0 10-13,0 0-10 14,-1 0 11 0,8 3-9-14,1-4 5 5,8 4-2-5,8-3 0 14,5-1-3-14,8 2-2 13,10 1-6-13,4 2 10 14,0 1 2-14,0-2-8 13,18 2 15-13,6-4-11 14,5 4 6-14,4-1-1 14,6-2 0-9,3 2-1-5,3 5 0 14,3 0 5-14,4 5-12 13,6 3 12-13,4-3-12 14,9-1 11-14,10-1-5 0,4 0 0 13,8-9 1-13,5-2 2 13,4-2-2-13,6-5 1 14,1-4 2-9,7-3-5-5,6-3 6 14,6-3-6-14,1-1 4 14,7-10-5-14,9-4 2 13,6 0 0-13,7 0-1 14,0 0 7-14,1 0-11 14,-9 0 11-14,-8 0-6 13,1 0 4-7,-8-1-3-6,2-5 0 13,-8-1-1-13,-7-4 0 14,-5-8 1-14,-1-1-5 14,0-3 11-14,-8 2-13 13,0 1 13-13,-8 0-11 0,-9 2 7 13,-4-2-3 2,-4 2 1-10,-10-4-1-5,-8-1 2 0,-7-4 4 13,-9-4-6-13,-5 0 5 13,-8-6-1-13,-2 0-1 14,-3-5 4-14,-2-4-4 14,3-5-1-14,-3-2 0 13,-4 0 1-13,0-1-2 14,-4-3 6-9,-4-3-13-5,-3-2 14 14,-6 2-16-14,-3 2 12 14,-3 4-4-14,-2 1 1 13,0 2-1-13,0 1 1 14,-15 1 4-14,-4 1-3 13,-4 0 4-13,0 4-5 14,-4-2 6-8,-2 4-10-6,0 3 3 13,-6 4-3-13,-1 3 2 14,-5 1-7-14,-3 4 8 13,-3 2-4-13,-1 1-2 14,-8 1 10-14,-2 2-10 0,-5-2 8 13,1 4-2-13,-2-1 0 20,-1-3 0-20,-3 4 0 0,-3-2 0 12,-2 3-7-12,-3 4 14 14,-5 0-10-14,0 5 9 14,-7 0-9-14,6 4 3 13,-1 2 0-13,-3-1 0 14,-1 4 0-14,-12 0-3 14,1 0 9-9,0 0-13-5,3 0 15 14,3 0-15-14,1 9 12 13,-3 5-7-13,-5 2 2 14,-3 2 0-14,-2-3 0 14,-1 2 3-14,-2-3-9 13,0 1 13-13,2 2-11 14,0 0 10-9,7 2-9-5,2 0 3 14,3 4 0-14,-1 0-1 14,3 0 1-14,6 1-2 0,7-1 11 12,7 0-18-12,6-3 18 14,7 6-18-14,4-1 11 14,4 3-4-14,0 2 0 13,5-2 2-7,8 0 0-6,1 2 2 13,5 2-8-13,4 3 5 14,4 2-5-14,4 0 4 14,5 0-2-14,5 0 3 13,1 1 0-13,-2 1 1 14,4 5 0-14,-3 2-2 13,1 5 6-7,-4-1-7-6,-1 1 10 14,1-4-12-14,3 1 9 13,9-3-8-13,0 1 2 14,0 0 0-14,17 0-1 14,12 3 3-14,8 0-5 13,5 4 10-13,10 0-7 14,1 0 5-9,8-2-6-5,-1-2 5 0,0-3-2 13,2-4 0-13,1-2 0 14,1-6-1-14,7-4 8 13,8 0-10-13,4-6 7 14,3-2-4-14,-2 1 6 13,6-5-6-13,3-1 0 14,7-8 0-8,8-3-1-6,8-4 3 13,4 2-5-13,3 0 9 14,-1 0-11-14,1 0 12 13,-5-2-10-13,-2 0 4 14,-3-2-1-14,3 0 0 14,7 0 2-14,4 0-4 13,1-8 8-7,-1-9-13-6,2-2 14 13,0-8-13-13,1-1 10 14,-8 2-5-14,-7 1 2 14,-7 0-1-14,-10 1 0 0,-7-2 3 12,-10 1-4 3,-4-7 7-15,-3-1-8 14,-7-3 11-14,-7 0-14 4,-6-3 8-4,-10-5-3 14,-6 3 3-14,-4-8-2 13,-13 1 2-13,-4-4 3 14,-9-5-4-14,-6 1-1 14,-2-1 5-14,0-4-1 13,-2 5 0-13,-18 3-4 14,-4 2 2-9,-5 5-3-5,-6 4-4 14,-2 2-2-14,-5 4 12 14,0 1-15-14,-5-1 16 13,-5 0-15-13,2 2 8 14,-6 3 0-14,-4 0 0 14,-5 3 0-14,-3 0 0 13,0 4 4-7,-3 2-13-6,-4 5 18 13,-2 2-18-13,-6 5 12 14,-2 1-6-14,1 6 3 14,0 1-1-14,3 2 1 0,3 0 0 12,4 0-3-12,5 0 8 14,-1 0-7-14,0 0 9 13,7 0-12-7,1 0 7-6,8 0-2 14,6 0 2-14,5 2-2 13,9 0 0-13,10-2 4 14,7 0-8-14,3 0 9 13,7 0-5-13,3 0 6 14,2 0-3-14,2 0-3 14,0 0 0-9,0 0-4-5,0 0-9 14,0 0 12-14,0 0-14 13,0 0 15-13,6 0-17 14,6 8 13-14,1 4 5 14,5 3-5-14,-1 8-4 13,4 3-33-13,-4-3-41 0</inkml:trace>
    </iact:actionData>
  </iact:action>
  <iact:action type="add" startTime="33038">
    <iact:property name="dataType"/>
    <iact:actionData xml:id="d5">
      <inkml:trace xmlns:inkml="http://www.w3.org/2003/InkML" xml:id="stk5" contextRef="#ctx0" brushRef="#br0">23296 7319 5 0,'-9'-12'0'1,"3"0"-5"13</inkml:trace>
    </iact:actionData>
  </iact:action>
  <iact:action type="add" startTime="33127">
    <iact:property name="dataType"/>
    <iact:actionData xml:id="d6">
      <inkml:trace xmlns:inkml="http://www.w3.org/2003/InkML" xml:id="stk6" contextRef="#ctx0" brushRef="#br0">23296 7319 6 0,'-65'-83'4'1,"59"78"6"13,0-4-10-13,-1 2 11 14,3-1-6-14,-2 1 10 13,4 2 0-7,0-1-10-6,0 4 6 13,2 0-5-13,0 2 11 14,0 0-17-14,0 0 1 14,0-3 2-14,2 3-6 13,8 0 1-13,-4-1-3 14,7 1-2-14,14 0 7 14,20-3 8-9,29 2-7 10,19-3 2-15,8-3 2 0,2 5-7 12,-7 1 3-12,-7 1-1 14,-4 0 3-14,0 0-2 14,2 0-1-14,9 3 1 13,5 4-2-13,6-5 8 0,9-2-12 19,11 0 14-19,3 0-7 14,0 0-2-14,-8 0 2 14,-14 0 1-14,-10-4-3 13,-15-1 2-13,-10 0 2 14,-5 1-3-14,-8 1 3 0,5-1-1 13,8 0-1-13,4 0 4 13,-2 1-6-7,-3-4 3-6,-13 2-2 13,-15-2 1 2,-10 2 5-15,-18 0-4 0,-12 3 2 13,-6 2 0-13,0 0 7 13,-9-2-4-13,-1 0 8 14,-9-3-3-14,-3-4-11 13,-4-1-2-7,-5 2 6-6,0 0-7 14,-1 3 8-14,0 0-14 13,-1 3 10-13,-5 0-6 14,-1 0 3-14,-9 0 0 13,-5 2-1-13,-8-1 5 14,-5 1-12-14,-12 0 16 0,-9 0-17 19,-13 0 14-19,-10 0-10 14,-12 0 6-14,-5 0-2 13,2 0 0-13,7-3 1 14,13 3-3-14,13 0 10 14,13 0-15-14,9 0 16 0,8 0-16 12,4 6 10-12,-1 5-4 14,2-1 2-8,4 3 0-6,1 0 0 13,1 0-1-13,2 1-5 14,-2 0 8-14,-8 3-8 13,1-4 8-13,-4 6-8 14,0-5 6-14,6-1-3 14,12-1 2-14,6-1 1 13,9-6-3-7,11-2 9-6,7-3-14 13,9 0 16-13,2 0-16 14,0 0 4-14,0 0-9 0,4 0 9 13,19 0-8-13,12 0 9 13,18 0 3 2,19 0 6-15,8 0-3 0,18 0-5 13,13 0 11-8,12 0-13-5,5 0 6 14,-6 0-4-14,-9 2 2 13,-10-2 0 2,-9 0-2-15,-9 0 10 14,-14 0-17-14,-11-7 16 0,-8 4-11 12,-13 1 8-12,-8-2-4 14,-10 2 0-9,-12 2 0-5,-5-3 0 14,-4 1 0-14,0 1-7 14,0-1 12-14,0 0-11 13,0 0 10-13,0-1-4 14,0 2 0-14,0-1 7 14,0 2 0-14,0-2-1 0,0 2 9 19,0-3-11-19,0 3 17 0,0 0-14 12,0 0 13-12,0 0-17 14,0 0 8-14,0 0-10 14,0 0 0-14,0 0-1 13,0 0 0-13,-2 0-4 14,-5 0-5-14,-7-1 8 13,-5 1-19-7,-10 0 3-6,-7 0-33 14,-4 1-40-14</inkml:trace>
    </iact:actionData>
  </iact:action>
  <iact:action type="add" startTime="35360">
    <iact:property name="dataType"/>
    <iact:actionData xml:id="d7">
      <inkml:trace xmlns:inkml="http://www.w3.org/2003/InkML" xml:id="stk7" contextRef="#ctx0" brushRef="#br0">4020 8272 1 0,'0'-19'3'1,"0"4"-2"13,0 0 0-7,0 6 7-6,0-2-6 13,0 2 6-13,0-2-4 14,0-2-2-14,0-1-2 14,0 1 0-14,0-1 0 13,0 4 0-13,0 1-1 14,0-2-3-14,0 1 4 13,10 2-9-7,-1 0 9-6,-1 1-4 14,0 2 4-14,-4 1 1 0,0 0 2 12,-4 2-2-12,3 0 1 14,-3-2 3-14,2 2-5 13,-2-4 14-13,4 1-11 14,-2 4 12-14,-2-3-9 14,2 4 1-9,-2 0-7-5,2 0 1 14,-2 0-3-14,3 0 5 14,-3 0-7-14,0 0 10 13,3 0-10-13,-3 0 6 14,0 0-3-14,4 0 2 13,9-2-1-13,10-6 6 14,8-2-4-8,11-3 2-6,9 0 0 13,10 1-4-13,3 1 5 14,3 3-8-14,3 1 6 13,-6 0-3-13,1 3 0 14,-3 3 1-14,-4 1-4 14,0 0 12-14,-2 0-18 13,3 0 18-7,7 0-16-6,5 5 10 13,7 4-3-13,6-4 0 0,5-2 1 13,3 1 2-13,-7-4-1 14,-5 0-4-14,-5 0 7 13,-6 0-9-13,3 0 10 14,-1 0-5-14,8 0 0 14,8 0 0-9,8 0 1-5,5 0 0 14,3-4-3-14,6 1 7 13,9-2-10-13,12 0 9 14,6 0-10-14,-3 2 11 14,-6 2-8-14,-13-2 4 13,-14 3-2-13,-8-1 0 14,-10 1 1-9,1-4-4-5,-1 2 6 14,7-3-5-14,6 3 9 14,0 1-7-14,-3 1 0 13,-5 0 0-13,-8 0 0 14,-4 0 0-14,-2 0-1 0,-2 0 6 12,1 0-10 3,1 0 10-15,1 0-11 5,-3 0 12-5,0 0-8 13,-1 0 4-13,1 0 0 14,2 0-2-14,3 0 0 14,-1-5 0-14,4 0 4 13,-12-1-8-13,-9 1 10 14,-11 1-6-14,-12 2 2 13,-10 2-2-7,-6 0 0-6,-10 0 0 14,-6 0-2-14,-3 0 4 13,0 0-6-13,0 0 8 14,0 0-6-14,0 0 5 13,0 0-3-13,0 0 3 14,0 0 4-14,0 0 1 14,-3 0-7-9,-3 0 9-5,-1 0-9 14,-6 0 9-14,-5 0-7 13,-5 0-1-13,-8 0 0 14,-9 0-2-14,-13 0 0 14,-12 2 0-14,-6 2-2 13,-12 1 8-13,3-3-12 14,0 2 15-8,2 0-14-6,7-3 9 13,-3 4-6-13,1-4 4 0,-4 3-2 13,0 1 0-13,-4 0 0 13,-4-1-3-13,-6 3 8 14,-5 1-10-14,-8 2 10 14,-4 4-9-14,0 4 6 13,-2 0-4-7,0 2 1-6,2-4 1 14,3-2-2-14,2-2 7 13,8-6-10-13,3-3 11 14,5-3-10-14,4 0 9 13,4 0-6-13,0 0 2 14,2 0-1-14,-4 0 0 14,1 0 2-9,-2-7-4-5,-3 1 4 14,-4-1-4-14,2 4 7 13,2 1-11-13,10 2 6 0,3 0 0 13,5 0 0-13,-2 0 0 14,-3 0-1-14,-1 0 5 13,-6 0-11-13,4 0 14 14,2 0-13-9,1 0 10-5,5 0-6 14,9 0 3-14,2 0-1 14,6 0 0-14,3 0 1 13,-1 0-3-13,6 0 6 14,5 0-7-14,6 0 9 14,6 0-9-14,9 0 6 13,9 0-1-7,5 0 0-6,2-2 1 13,0 0 5-13,0 2-6 14,0 0 0-14,0 0 2 14,0 0-7-14,-2 0 9 13,0 0-9-13,0 0 3 0,-3 0 0 13,3 0 0-13,0 0 1 20,2 0-5-20,0 0 10 0,0 0-12 13,0 0 3-13,0 0 2 13,0 0-14-13,0 0 3 14,0 0-3-14,19 0 3 14,13 0 11-14,15 8 2 13,13 0-4-13,9 0 9 14,3 0-7-9,-1-2 4-5,0 0-3 14,-1-2 0-14,3 0 0 14,7-2 0-14,6-1 1 13,9-1-2-13,1 0 4 14,6 0-6-14,2 0 8 13,12 0-7-13,7 0 4 14,5 0-2-8,7 0 0-6,2 0 0 13,5 0-2-13,3-3 8 14,-7-1-12-14,-6 0 13 0,-8-2-12 12,-7 2 10 3,-11 4-8-15,-3 0 6 0,-1 0-3 13,-2 0 0-13,8 0 0 20,-6 0-3-20,-3 7 9 0,-6 2-12 12,-1-1 12-12,3 2-14 14,1-3 10-14,4 2-2 14,-2-6 0-14,-1 0 0 13,-8-3 0-13,-3 0 6 14,-5 0-14-14,-3 0 17 14,-3 0-14-9,-1 0 9-5,-3 0-6 14,-2 2 4-14,-4 2-1 13,-3-2-1-13,-6-2 1 14,0 0-5-14,-4 0 10 14,-6 0-8-14,-3 0 9 13,-6 0-12-13,-16 0 8 14,-8 0-3-9,-11 0 0-5,-2 0 0 0,0 0 10 13,0 0-10 2,-7 0 14-15,5 0-12 0,0 0 21 12,0 0-12-12,2-4 17 14,-4-3-12-14,4-7-7 14,-8-1-9-14,4 3 4 13,-3 2-8-7,1 3 8-6,4 0-8 13,-4 2 11-13,4 3-13 14,0-1 9-14,2 0-5 14,0 3 2-14,0-1 0 13,0 1-1-13,0 0-7 14,0 0 5-14,0 0-8 13,0 0 8-7,0 0-19-6,0 0-4 14,0 1-46-14,-6 19-21 13</inkml:trace>
    </iact:actionData>
  </iact:action>
  <iact:action type="add" startTime="43550">
    <iact:property name="dataType"/>
    <iact:actionData xml:id="d8">
      <inkml:trace xmlns:inkml="http://www.w3.org/2003/InkML" xml:id="stk8" contextRef="#ctx0" brushRef="#br0">9413 8372 3 0,'0'0'30'1,"0"0"-11"0,0 0 9 12,0 0-18-12,0 0 5 14,0 0-12-14,0 0 12 13,0-3-5-7,0-1 0-6,0-1-2 14,0-1-8-14,0-1 1 13,-2 4 4-13,2-1-7 14,0-3 9-14,0 4-11 13,-2-4 6-13,0 4-3 14,-1-3 1-14,3 2 0 14,-2 0-1-9,2-1 3-5,0 2-7 14,0 1 9-14,0 2-10 14,0-3 11-14,0 1-7 13,0 2 2-13,0 0 0 14,-2 0 0-14,0 0 1 13,0 0 1-13,-1 0 2 0,1 0-8 20,2 0 7-20,0 0-6 0,0 0-4 12,0 0 5-12,0 2-2 14,0 5-3-14,0 4 5 13,0 10-2-13,0 8-1 14,0 8 10-14,0 1-6 14,0 2 5-14,0-2-3 13,0-2-1-7,-3 0 0 8,-3 2 0-14,-3 4 0 0,-2 7 1 13,0 1 2-13,0 1-4 14,1 7 7-14,4-5-8 13,-1 3 4-13,3 0-2 14,-2-1 1-14,-2-5-1 14,4 0 0-9,-3-6 4-5,3 0-10 14,0-4 12-14,-1-4-11 13,-2-2 11-13,3-1-8 14,-5-5 2-14,3-7 0 14,1-5 0-14,-2-5 1 13,7-6-1-13,0-5 2 0,-2 0 4 19,2 0-6-19,0 0 13 0,0 0-8 13,0 0 8-13,0-5-1 14,2 1 1-14,0 0 3 13,-2 0-14-13,0-4 2 14,0-2-4 1,0-4 0-15,0-7-25 0,0 1 5 12,0-8-32-6,0-4-19-6</inkml:trace>
    </iact:actionData>
  </iact:action>
  <iact:action type="add" startTime="44625">
    <iact:property name="dataType"/>
    <iact:actionData xml:id="d9">
      <inkml:trace xmlns:inkml="http://www.w3.org/2003/InkML" xml:id="stk9" contextRef="#ctx0" brushRef="#br0">9471 8199 0 0,'-2'0'4'1,"0"2"-8"0,2-2 8 12,0 0-7-12,0 0 6 14,0 2-1-14,0-2-1 13,0 2 2-13,0-2-1 14,0 0 2-14,0 0-6 14,0 0 7-9,0 0-8-5,0 2 6 14,0-2-6-14,0 0 1 13,0 0-2-13,6 0-1 14,13 4 5-14,7 4 4 14,12 1 0-14,6-4 9 13,12 2-8-13,2-5 9 14,5-1-11-9,1-1 5-5,-4 0-4 14,0 0-3-14,5 0 9 14,9 0-10-14,8 0 11 13,15-3-10-13,0-4 6 14,1 2-5-14,-4-2 0 14,-7 3-2-14,-7 1 1 13,-6 0-1-7,-1 0 4-6,-1 2-2 13,1-1 2-13,1 2-4 0,-1-4 4 13,-2 4-2 2,8-4-1-15,8-2 1 0,4 2 2 12,7-4-3 3,-2 2-1-15,-3 1 6 0,-4 0-11 13,1 3 10-8,-1 2-10-5,0 0 8 14,2 0-3-14,5 0 0 13,-4 4 0-13,1 6-3 14,1 2 8-14,-5-2-10 14,0 0 11 0,-6-3-11-14,-3-4 11 0,-2-3-6 13,-4 2 0-8,3 0 3-5,4 3-3 14,0-2 2-14,-4 3-4 14,-6 1 6-14,-5-2-8 13,-6 1 10-13,0 1-10 0,-3 0 5 13,3 1-2 1,0 0 1-14,4 0 0 14,-9-1 0-14,-6 1 5 5,-5-3-10-5,-9-1 10 13,-10 3-10-13,-8-7 9 14,-11 1-6-14,-4-1 2 13,-2 2 0-13,0-2 0 14,0 0 3-14,0 0-1 14,0 0 2-14,0 0-8 13,0 0 9-7,0 0-8-6,0 0 6 14,0 0-3-14,0 0 0 13,0 0 1-13,0 0 5 14,0 0-5-14,0 0 5 13,0 0-4-13,-2 0 6 14,0 3-5-14,0-1 3 14,2-2-4-9,0 0 4-5,0 0-6 14,0 0 0-14,0 2-2 0,0 3-4 12,-7 7 4 3,-2 11 4-15,-6 5-4 0,-4 5 6 13,2 2-4-13,-1 1 0 13,1-2 0 2,-4 2 0-15,1 0 4 4,0 3-8-4,2 1 10 14,3 0-10-14,1 1 8 14,1 0-6-14,1 1 2 13,2 0 0-13,1-2-1 14,-1-4 2-14,2 0-1 14,-1-4 5-14,-1 0-9 13,-2-2 10-7,-1 0-12-6,-3-1 8 13,-3 0-2-13,0 4 2 14,-4-1-2-14,-1-2 0 14,2-2 4-14,4 0-8 13,0 0 10-13,5 1-11 14,-3 2 10 0,7-2-8-14,0-1 3 0,3-7-1 4,4-2 1-4,-1-5 0 14,0-2-5-14,3-4 10 13,0-3-10-13,0 2 12 14,0-3-11-14,-2-1 5 13,2 2-1-13,-2-3 0 14,0 3 0-14,0 0 0 14,0 3 2-9,-5-1-7-5,3 2 11 14,-4-1-9-14,2-4 8 14,4-2-5-14,-3-2 0 13,3 0 0-13,0 0 1 14,0 3-1-14,-2-3 9 13,-4 0-8-13,-3 0 10 14,-9 0-9-8,3 0 5-6,-6 0-7 13,3 0 8-13,-2 0-6 14,-3-3 1-14,1-3 1 13,-5 1-1-13,0 5 0 14,0-7-1-14,-2 2 2 0,-3 0-1 13,1-1-3 1,-5 2 3-14,0-2-3 5,-2 0 0-5,0 1 0 13,-3-2-3-13,-3 0 10 14,-8 2-14-14,-4-2 14 14,-4 4-13-14,-9-2 8 13,-4 4-2-13,-6-3 0 14,-2 2 0-14,-6-3 0 14,-1 4 4-9,-1 1-7-5,-2 0 7 14,3 0-8-14,3 0 11 13,4 0-8-13,6 0 3 14,3 0-2-14,1 0 0 14,4 1 1-14,-1 2-4 13,1-1 8-13,3-2-10 14,-1 0 12-9,-5 0-11-5,-1 0 5 14,-2 0-1-14,-6 0 0 14,0 0 1-14,2 0-3 0,0 0 6 12,10 4-10-12,3 2 12 14,6-4-12-14,4 1 10 14,2 0-5-14,4-1 2 13,4-2-1-7,1 0 0-6,-1 0 0 13,3 0-1-13,-1 0 5 14,2 0-5-14,-3 0 9 14,5-2-14-14,4 2 7 13,-2 0-2-13,2 0-1 14,3 0 2-14,-3 0-3 13,-1 2 4-7,0 5-6-6,4 0 10 14,6 0-9-14,14-7 10 13,5 0-9-13,-2 3 4 14,1-3-1-14,1 2 0 13,-6-2 3-13,1 0-4 0,-5 2 5 13,-4-2-8-13,-5 0 8 20,-6 0-10-20,-6 2 6 0,-1-2 0 13,3 0 0 1,5 0 0-14,6 0-1 0,10 0 7 13,9 0-9-13,7 0 10 14,0 0-13-14,0 0 7 13,0 0-2-13,0 0-2 14,0 0 3-8,0 0 0-6,0 0 3 13,0 0-4-13,0 0 5 14,0 0-6-14,0 0 10 13,0 0-12-13,0 0 5 14,0 0-1-14,0 0 0 14,0 0 0-14,0 0-4 13,0 0 7-7,0 0-9-6,0 0 8 13,0 0-8-13,0 0 8 14,0 0-4-14,0 0 3 14,2 0-1-14,-2 0 3 13,5-9-2-13,2-10 2 0,4-8 2 13,0-2-10 2,2-3 12-10,0 5-10-5,-1 4 5 14,-3-4-4-14,4 0 2 13,-1-4 0-13,-4-5-1 14,5-3 8-14,-3-4-14 0,-2-3 10 13,-1 0-10-13,-3-2 13 13,-2-1-8-13,1 1 3 14,-3-1-1-9,0 0 0-5,0 3 1 14,3 8-4-14,-3 4 8 14,0 5-9-14,2 4 10 13,0 3-12-13,0 1 8 14,0 3-2-14,-2 4 0 14,2 0 0-14,-2 2-1 13,3-2 7-7,-3 0-12-6,0 1 12 13,4-8-12-13,-2 1 8 14,4-4-4-14,0 0 2 0,0-3 0 13,1 6-1-13,-3-5 3 13,0 2-7-13,4 3 12 14,-4 6-12-14,-2 6 12 13,0 4-11-7,-2-2 6-6,0 4-3 14,0-4 1-14,3 3 0 13,-3 0-2-13,0 0 8 14,0 2-12-14,0 1 14 13,0-1-15-13,2 2 11 14,-2-2-7-14,0 2 3 14,0 0 0-9,0 0 0-5,2-3-2 14,-2 3-4-14,2 0 11 13,-2 0-14-13,0 0 11 14,0 0-6-14,0 0-1 14,4 0 4-14,6 0-7 13,5-2 8-13,14-3-6 14,11-6 13-9,11 1-11-5,12-3 11 14,1-6-13-14,10 1 10 14,4-3-6-14,9 0 2 0,9 4 0 12,3 0 0-12,1 7 1 14,-7 0-7-14,-4 6 12 14,-6 0-14-14,-3 3 15 13,-4-2-13-7,1 3 7-6,4 0-1 13,0 0 0-13,0 0 0 14,7-4-1-14,1-2 6 14,6-2-10-14,1 2 12 13,-4-2-14-13,-3 4 11 14,-4-2-5-14,0-2 1 13,6 2 0-7,0 0 0-6,5 2 1 14,0 2-6-14,-1 2 10 13,6 0-12-13,-1 0 13 14,-4 0-11-14,-4 0 5 14,-12 8 0-14,-13 0-1 13,-7-2 2-13,-6-2-6 0,-4-3 11 19,6-1-11-19,2 0 11 0,2 0-9 13,3 0 6-13,1-1-3 14,-3-3 0-14,-6 4 0 13,-3 0 0-13,-6 0 0 14,-3 0-5-14,-7 0 10 13,-5 5-12-13,-2 4 13 14,2-3-11-8,2 0 8-6,5 0-5 13,3 0 2-13,1-1 0 14,-2 2-2-14,0 1 8 13,0 0-12-13,-4 1 12 14,-1 0-12-14,-6 3 8 14,0 1-5-14,-6-4 2 13,-5 3-2-7,-5-4 3-6,-4 1-9 13,-2 0 7-13,0 3 4 14,-1 1-9-14,3 2 12 0,2 3-10 13,0 3 5-13,-2 3 0 13,1-7-2-13,-4 4 2 14,0-5-4-14,1 0 9 14,-3-2-10-9,-1 4 9-5,0-4-10 14,-3-2 3-14,0 2 0 13,0-4-6-13,0 3 5 14,0 1 4-14,0 3-3 14,-10 10 0-14,-5 2 6 13,-3 9-4-13,-5 6 8 14,1 9-7-9,-4 3 1-5,3 0-1 14,3-1 0-14,-2-2 0 14,4-7-1-14,3-6 6 13,-1-7-10-13,3-8 11 14,-1-2-12-14,1-3 10 14,-5 2-5-14,-2-1 1 13,0-1 0-7,-1-3 0-6,6-1 1 13,-1-2-5-13,3 0 10 0,-3 2-11 13,-1 0 13-13,-3 2-11 14,-3 1 3-14,1-2 0 13,-4 5 0-13,-1-3 1 14,2-2-3-14,2 1 7 13,4-4-10-7,3 0 10-6,5-2-10 14,-1-2 9-14,6-2-6 13,2-1 2-13,1-3 0 14,3-2 0-14,0-1 2 13,0-1-8-13,0 0 12 14,0 0-10-14,-2 0 10 14,0 0-8-9,0 0 4-5,0 0-2 14,0 0 0-14,-1 2 0 13,-4 0-5-13,-4 1 11 14,-3-1-8-14,-3 2 9 0,-3 0-8 13,-3 0 4 1,-3 4-3-14,-8-1 0 0,-2 3 1 19,-6 1-1-19,-5-3 2 14,-3 2-4-14,-2-2 7 0,3 1-10 13,0 0 5-13,2 1 0 13,1-3-1-13,-2 2 1 14,-1-1 1-14,-2-2 1 14,0-2-4-14,-3 1 6 13,1-5-9-7,0 2 12-6,-5-2-10 13,-1 0 6-13,-3 0-3 14,0 0 0-14,-3-2 0 14,-1-7 0-14,-4-1 3 13,-6-3-7-13,0 1 10 14,-3-2-12-14,-4 2 12 14,0 1-7-9,0 1 1-5,-3 2 0 14,-3 0-1-14,-2 6 2 13,3-3-4-13,4 3 9 14,1 2-13-14,5 0 14 0,-4 0-15 13,-3 0 13-13,-2 0-9 13,3 0 7-13,3 0-3 20,10 0 0-20,11 0 0 14,6 0-3-14,9 0 7 0,10 0-4 13,8 0 7-13,5-3-5 13,4 1-1-13,2-2 1 14,5 4 1-14,2-3-3 13,3 2 5-13,1 1-2 14,0-3 4-8,3 3-5-6,0 0 6 13,0 0-6-13,0 0-1 14,2 0 0-14,0 0-1 14,0 0 0-14,0 0 4 13,0 0-8-13,0 0 9 14,0 0-7-14,0 0 8 13,0 0-9-7,0 0 5-6,0 0-2 14,0 0 0-14,0 0 2 0,0 0-6 12,0 0 8-12,0 0-9 14,0 0 11-14,0 0-8 13,0 0 5-13,0 0-3 14,0 0 0-14,0 0 0 14,0 0 0-9,0 0-1-5,0 0-2 14,0 0-3-14,0 0 6 13,-2 0-25-13,-17 0 7 14,-10 0-15-14,-17-5-27 14,-12-13-58-14</inkml:trace>
    </iact:actionData>
  </iact:action>
  <iact:action type="add" startTime="49312">
    <iact:property name="dataType"/>
    <iact:actionData xml:id="d10">
      <inkml:trace xmlns:inkml="http://www.w3.org/2003/InkML" xml:id="stk10" contextRef="#ctx0" brushRef="#br0">7569 8992 7 0,'0'1'0'15,"0"3"-7"-8</inkml:trace>
    </iact:actionData>
  </iact:action>
  <iact:action type="add" startTime="49956">
    <iact:property name="dataType"/>
    <iact:actionData xml:id="d11">
      <inkml:trace xmlns:inkml="http://www.w3.org/2003/InkML" xml:id="stk11" contextRef="#ctx0" brushRef="#br0">5111 9481 5 0,'132'-14'2'1,"-10"-3"3"13,-3-1-1-13,-4 2 0 14,1 0 4-14,4 2-6 0,9 5 9 12,12 6-10 3,4 3 4-9,0 0-1-6,-7 16-8 13,-9 7 4-13,-13-4 0 14,-13-1 0-14,-21-6 0 13,-14-2-3-13,-13-6 7 14,-6-1-4-14,-4-3 2 14,-7 0 5-14,-9 0-6 0,-10 0 9 12,-7 0-4-6,-10 0 3-6,-2 0 3 13,0 0 1-13,0 0 24 14,-6 0 0-14,-17 0-1 14,-8-7-25 0,-9-5-3-14,-11-2-5 0,-8 0-2 13,-7 0 0-13,-11 2-1 14,-10 0 0-9,-17 8 2-5,-14 2-9 14,-15 2 14-14,-17 2-14 13,-4 17 12-13,1 3-9 14,10 0 7-14,8-1-4 14,8 2 1-14,5-3 0 13,-1 0-3-13,11 0 8 14,15-8-10-9,12-3 11-5,22-2-7 14,24-5 2-14,16-2 1 0,17 0 1 13,6 0-3-13,0 0-3 13,22 0-27-13,30 0 27 14,21-9 3 1,29-12 3-15,14-4 2 0,9 4-5 12,3-4 1-6,1 8-1-6,-2 3 0 13,6 2 0-13,8 1-1 14,10 4 4-14,16-4-6 14,19-3 10 0,7 0-12-14,5 0 7 0,-7 7-3 13,-25 5 1-13,-21 2 0 13,-22 0-1-7,-21 0 6-6,-11 0-10 14,-10 0 11-14,-12 2-11 13,-15 0 10-13,-23-1-8 14,-15 1 3-14,-14-2 0 13,-2 2 0-13,0 0 3 0,0-2-7 13,0 3 7-13,-4-3-6 20,-8 0 6-20,-5 0-1 14,-8 0-2-14,-6 0 0 0,-7 0-4 13,-5 0-4-13,-5-3-11 13,-8 3-36-13,-9 0-31 14</inkml:trace>
    </iact:actionData>
  </iact:action>
  <iact:action type="add" startTime="51059">
    <iact:property name="dataType"/>
    <iact:actionData xml:id="d12">
      <inkml:trace xmlns:inkml="http://www.w3.org/2003/InkML" xml:id="stk12" contextRef="#ctx0" brushRef="#br0">3038 8093 9 0,'-21'-8'10'1,"0"4"7"13,3 1-14-13,-3-2 5 14,8 3-3-14,2 2 6 13,2 0-11-13,7 0 3 0,-3 0-3 19,1 0 1-19,-5 0-2 0,-7 7-1 13,-6 4 0-13,-4 1 4 14,-5 0 0-14,-6-1 0 13,0 4 4-13,-5-1 0 14,1 1-5-14,3-6 8 14,7 1-6 0,4-6 6-14,5 0-5 5,6-2 3-5,10 0-3 13,4-2 11-13,2 0 8 14,0 0-9-14,0 0 5 14,4 0-9-14,13-16 1 13,22-6-11-13,16-10 5 14,21-12-1-14,16-9-4 14,-1 0 2-9,5-1-2-5,-5 3 0 14,-4 9 2-14,-11 12-7 13,-21 10 10-13,-14 10-12 14,-19 10 0-14,-11 0 4 14,-2 0-7-14,0 6 6 13,-2 14-5-13,-2 6-3 14,-5 13 11-9,0 9 2-5,0 6-2 0,0 6 3 13,-12 5-1-13,-6 13 2 14,-2 11-3-14,-2 12 2 13,-2 5 0-13,-1-4-2 14,3-5 3-14,3-16-8 13,4-6 11 2,1-13-10-15,6-11 10 5,-1-10-9-5,3-8 4 13,3-10-2-13,1-9 1 14,-1-4 0-14,3-3-1 13,0-3 4-13,0-3-8 14,0 2 11-14,0-2-12 14,0-1 8-14,0 0-5 13,0 0 0-7,0 0 3-6,0 0 0 14,0 0-3-14,0 0 0 13,0 0 2-13,0 0-1 14,0 4-19-14,3 5-22 0,4 3-11 12</inkml:trace>
    </iact:actionData>
  </iact:action>
  <iact:action type="add" startTime="51868">
    <iact:property name="dataType"/>
    <iact:actionData xml:id="d13">
      <inkml:trace xmlns:inkml="http://www.w3.org/2003/InkML" xml:id="stk13" contextRef="#ctx0" brushRef="#br0">2988 9597 132 0,'-13'0'82'1,"11"0"-52"13,2 0-29-13,0 0-2 0,0 0 2 13,0 0 8 1,0 0-9-14,0 0 8 0,0 0-6 19,0 0-2-19,0 0 0 0,0 0 3 13,0 0-9-13,0 0 7 14,0 0-5-14,0 0-6 13,0 0 7-13,0 0-17 14,2 0-20-14,11 6-52 14,3-4 0-14</inkml:trace>
    </iact:actionData>
  </iact:action>
  <iact:action type="add" startTime="53598">
    <iact:property name="dataType"/>
    <iact:actionData xml:id="d14">
      <inkml:trace xmlns:inkml="http://www.w3.org/2003/InkML" xml:id="stk14" contextRef="#ctx0" brushRef="#br0">15543 9476 1 0,'-18'-4'10'1,"-1"1"-8"13,-4-1 1-13,-4-1-3 14,3 2 0-9,-5 1 0-5,0 0 4 14,3-1-4-14,1 3 4 14,7 0 2-14,5 0-3 0,6 0 2 12,4 0-1-12,3 0-4 14,0 0-1-14,0 0-7 13,16 0 5-13,22 0 3 14,18 12 6-8,22 0-6-6,14 0 9 13,10-1-6 2,5-5-2-15,-7-1 1 0,-4-2-1 13,-5-1 3-13,-4-2 0 13,-2 0-1-13,-1 0-2 14,-1 0 4-14,0 0-3 20,0 0 0-20,0 0-1 0,9 0-1 13,13 5 0-13,-1 0 0 13,4 1 3-13,-10 0 2 14,-7 2-10-14,-4-2 10 13,-11 0-8-13,-4 0 4 14,-12-1-2-14,-10 0 1 14,-5-3 0-9,-9 3-2-5,-7-5 5 14,-6 0-6-14,-11 3 9 13,-2-3-9-13,-6 0 8 0,-4 0-4 13,0 0 0-13,0 0 6 14,0 0 1-14,0 0-5 13,-4 0 6-13,-14 0-6 14,-11 0 5-9,-11 0-1 10,-7 2-9-15,-9 2 2 0,-4 2 0 13,-14 0-2-13,-8 2 2 13,-12-2 0-13,-6-2 5 14,-3-2-6-14,-1-2 3 14,6 0-2-14,9 0 7 20,4 0-9-20,6-4 2 0,2 2 0 12,-4-1 0-12,2-4 1 14,0 3-4-14,6-5 7 14,7 2-7-14,14-3 9 13,7 1-6-13,7 0 3 14,9 3-3-14,2 0 0 0,5 2 0 19,4 2-2-19,6 0 7 14,6 2-10-14,4 0 9 13,2 0-9-13,0 0-9 0,0 0-9 13,22 0 4-13,16 2 19 14,12 8 4-14,12 0-4 13,13-3 3-13,17-5 1 20,13 3-4-20,13-1 5 14,9 2-3-14,13 0-2 0,11 0 0 13,1-2 0-13,7-4 0 13,-7 0 0-13,-6 0 6 14,1-7-12-14,-6-2 13 13,-8 1-7-13,-10 4 5 14,-9 1-9-8,-16 3 7-6,-11 0-3 13,-15 0 0-13,-14 0 2 14,-16 0-8-14,-15 5 13 13,-12-1-14-13,-11-1 13 14,-4 0-8-14,0-3 4 0,0 2 0 13,0 0 4-13,0-2 0 20,0 0 8-20,0 0-10 0,0 0 16 12,0 0-18-12,0 0 16 14,0 0-17-14,0 0 9 14,0 0-10-14,0 0 0 13,0 0 0-13,0 0-4 14,0 0 2-14,0 0 0 14,0 0-4-9,0 0-4-5,0 2 3 14,0 10-47-14,-17-1-63 13</inkml:trace>
    </iact:actionData>
  </iact:action>
  <iact:action type="add" startTime="55318">
    <iact:property name="dataType"/>
    <iact:actionData xml:id="d15">
      <inkml:trace xmlns:inkml="http://www.w3.org/2003/InkML" xml:id="stk15" contextRef="#ctx0" brushRef="#br0">21732 9474 10 0,'0'0'20'1,"0"0"-17"0,0-2 6 12,0 2-9-6,0-1 2-6,0-1-1 13,0 2 2-13,13 0-1 14,18 0 4-14,16 0 7 14,20 0-12-14,9 0 5 13,6 0-5-13,11 0 2 14,10 0-3-14,2 0 2 13,-2 0-1-7,-5 0 2-6,0 0-2 14,11 0 5-14,14 0-10 13,12 0 8-13,6 0-4 14,2 0 1-14,-5 7 0 14,-9 6-1-14,-7 1 1 13,-6 0-4-13,1 0 9 14,1-4-10-9,2-4 8-5,3-2-4 14,-3-4 0-14,7 1 0 14,4-1 0-14,4 3 0 13,2-1-3-13,0 0 11 14,3-2-13-14,-2 0 12 13,1 0-8-13,-4 0 3 14,-1-7-1-14,-4-2-1 5,-3-2 1-5,4-1-1 13,1 3 3-13,-1-1-8 14,0 2 12-14,-2 4-14 13,-3 0 12 2,1 0-9-15,-7 2 5 14,-7-1-1-14,-9 3 0 0,-11 0 2 12,-6 0-2-6,0 0 6-6,0 0-10 14,-3 0 11-14,-3 0-13 13,-10 0 10-13,-7 7-4 14,0 0 0-14,-12 0 0 13,0-3-1-13,-8 1 3 14,-1-3-8-14,-3-2 13 14,-2 0-8-9,0 0 6-5,-4 0-4 14,-8 0 1-14,-8 0-2 0,-12 0 3 13,-6 0-1 1,0 0 6-14,0 0-7 0,0 0 14 13,-17 0-13-13,-26 0 5 13,-17 0-7-13,-13 0 0 14,2 0 3-8,13 0-2-6,8 0-1 13,6 0 3-13,-5 0-4 14,-10 0 5-14,-3 0-6 13,-11 0 10-13,-14 0-7 14,-13 0 0 1,-12 0-1-15,-15 0 0 0,-14-2 0 12,-12 2-2-6,-15-3 10-6,-1 1-16 13,1 0 15-13,6 2-10 14,11 0 3-14,5 0 0 14,9 0 0-14,5 0 1 0,7 0-1 12,4-5 3 3,3-4-8-15,-7-4 10 14,-8-1-10-14,-10-4 10 4,-4 3-9-4,-5-1 4 14,5-3 0-14,7 6 0 13,6 1 3-13,5 1-7 14,4 3 10-14,5 4-12 14,4 4 8 0,7 0-9-14,1 0 9 0,11 0-4 13,10 9 1-8,16 0 1-5,13 3 0 14,10 1-8-14,8-4 4 14,9-1 8-14,7-1-9 13,6-3 11-13,11-3-7 14,7-1 1 0,0 0-2-14,0 2-13 0,9 0 1 13,23 1 7-7,20 1 7-6,23-1 4 13,16 1-1-13,23 0-2 14,15 0 2-14,11-1-3 0,17-2 2 12,5-1-2-12,-2 0 0 14,4 0 5-14,-9 0-12 14,-5 0 14 0,-3 0-13-14,-5 0 13 5,-1 0-9-5,2 9 3 14,-3-2-1-14,-2 4 0 13,-2 1 2-13,0 2-5 14,2 2 9-14,-4 0-12 13,4-1 14-13,1-2-15 14,3-1 10-14,3-3-4 14,2-2 1-9,-2-2 0-5,0 0 0 14,-7-1 5-14,-4-2-7 13,-11 0 7-13,-3 0-8 14,-13-2 9-14,-12 0-7 14,-12 0 4 0,-18 0-3-14,-16 0 0 0,-13 0 3 13,-19 0-5-8,-7 0 8-5,-8 0-8 14,-2 0 7-14,0 0 5 0,0 0-7 13,0 0 7-13,0 0-1 13,0 0-4-13,0 0 8 14,0 0-13-14,0 0 10 14,0 0-5-14,0 0-2 13,0 0 3-7,0 0-7-6,0 0 2 13,0 0-1-13,0 0 0 14,0 0 0-14,0 0-4 14,0 0 10-14,0 0-9 13,0 0 12-13,0 0-10 14,0 0 5-14,0 0 0 14,0 0-1-9,0 0 0-5,0 0 5 14,0 0-6-14,0 0 10 13,0 0-10-13,0 0 16 14,0 0-15-14,0 0 7 14,0 0-9-14,0 0 3 0,0 0-4 12,0 0 2 3,0 0-4-15,0 0 9 4,0 0-13-4,0 0 14 14,0 0-14-14,0 0 8 14,0 0-4-14,0 0 0 13,0 0-12-13,-23-2-15 14,-19 0-28-14,-28 0-5 13,-28 2-46-13</inkml:trace>
    </iact:actionData>
  </iact:action>
  <iact:action type="add" startTime="57909">
    <iact:property name="dataType"/>
    <iact:actionData xml:id="d16">
      <inkml:trace xmlns:inkml="http://www.w3.org/2003/InkML" xml:id="stk16" contextRef="#ctx0" brushRef="#br0">9093 10614 3 0,'133'-4'1'1,"3"2"5"13,2 0-4-13,5 2 6 14,9 0-5-9,10 0-1-5,19 0-2 0,20 12 4 13,13 3-3 2,4 7 2-15,-11 3-5 0,-17 1 7 12,-10-6-10-12,-13-6 11 14,-4-7-8-14,4-7 5 13,-7-3-2-13,1-15 4 14,-5 0-1-8,-6 4 6-6,-7 2-8 13,-3 2 4-13,-4 2-4 14,-3-2 0-14,-4 1 2 13,4 2-5-13,-9-3 2 14,-1 0-1-14,-5-4 0 14,-9-3 2-14,-4-1 3 13,-9 2-3-7,-11 5 3-6,-10 3 0 14,-15 1-3-14,-6 7-1 13,-12 0-2-13,-9 0 0 14,-8 0 1-14,-9 0-2 13,-9 0 2-13,-5 0-5 14,-2 2 3-14,0 0-4 0,-2 1 12 19,-17-2-5-19,-10 6 14 14,-6-3-7-14,-1-2 2 13,1-2-6-13,-3 0 10 14,-5 0-14-14,-5-5 12 0,-8-4-11 13,-9-1 5-13,-9 1-3 13,-11 4-2-13,-8 0-1 14,-14 5 2-9,-9 0-4-5,-9 0 7 14,3 0-11-14,1 0 12 14,-1 2-12-14,1 10 6 13,-3 3 0-13,-1 1 0 14,2-6 1-14,-1-2-1 14,-8-3 0-14,-4 4-3 13,-3-1 8-7,-8 1-9-6,-7 3 9 13,1-4-9-13,-3 1 4 14,2-1 0-14,0-1-1 14,-8 2 1-14,-12-4-1 13,-11-5 3-13,2 0-8 14,7 0 11-14,6 0-10 0,14 0 9 19,11 0-8-19,12 0 3 0,6 0 1 13,8 0-1-13,10 0 1 13,4 0-7-13,14-3 14 14,15-11-11-14,9-2 10 13,11 0-6-13,6-2 2 14,2-1 0-14,9 1-2 14,3 4 0-9,9 2 2-5,9 4 2 14,7 2-5-14,5 4 5 14,3 2-7-14,3 0 3 13,0 0 0-13,0 0-3 14,0 0-1-14,0 0-2 13,0 0-12-13,0 0 7 14,24 0-2-8,26 11 10-6,27 1 6 13,33-7 6-13,21-1-8 14,18-4 2-14,-1 0-3 13,-3 0 2-13,-2 0-1 0,1 0 3 13,11 0-7-13,1 0 10 14,10 0-12-14,2 0 10 20,7 0-7-20,11 8 2 0,3 5 0 12,7-2 0-12,9-1 2 14,-1 2-4-14,-2-5 8 14,1-3-10-14,-6-4 10 13,-6 0-10-13,-8 3 7 14,-14 4-3-14,-10-1 1 14,-8-2 0-9,-9-1 1-5,3-3 2 14,3 0-2-14,-13 0 3 13,-3 0-6-13,-16 0 6 14,-18-16-5-14,-13 0 0 14,-22 4 2-14,-28 5-2 13,-26 0 5-13,-9 5-3 0,0 2-2 19,-11-6 19-19,-25 1-17 14,-24 5 15-14,-25 0-17 0,-18 0 0 13,-1 4 0 1,-1 10 4-14,2 2-8 0,-3-4 11 13,0 0-13-13,4-4 14 14,-7 8-13-14,-5 2 8 20,-13-1-3-20,-15 2 0 13,-15-12 2-13,-10-7-2 0,-11 0 3 13,-3 0-8-13,-2 0 12 14,3 0-12-14,11 0 10 13,1 0-7-13,4 3 2 14,-2 5 0-14,-8 2 0 13,-5-8 1-7,-7-2-3-6,3 0 6 14,0 2-10-14,0 5 12 13,8 2-13-13,5 8 12 14,6 2-7-14,12 3 3 13,5-2-1-13,10-8 0 14,15-2 0-14,20-8-6 0,17-2 12 19,24 0-5-19,17 0 6 14,15 0-7-14,13-6 1 0,10 0-1 13,6 2 0-13,0 2-8 13,0 2 6-13,0 0-4 14,0 0 1-14,0 0 6 13,0 0-7-13,2 0 6 14,0 0-2-8,-2 0 1-6,2 0-4 13,-2 0 3-13,0 0 4 14,2 0-7-14,1 0 12 13,-1 0-14-13,5 0 13 14,-3 0-9-14,3 0 4 14,-1 0-1-14,1 0 0 13,2 0 1-7,0 0-3-6,2 0 8 14,1 0-12-14,-2 0 14 0,3 0-13 12,1 0 9 3,-1 2-4-15,-1 0 0 13,-1 0 0-13,0 0-3 0,-4-2 9 13,0 0-13-13,-5 0 14 14,-2 3-11-9,0-3 9-5,0 0-5 14,0 1 2-14,0-1-2 13,0 0 0-13,0 0 1 14,0 0-4-14,0 0 9 14,0 0-13-14,0 2 13 13,0-2-12-13,0 0 9 14,0 0-3-9,0 0 0-5,0 0 0 14,0 0 0-14,0 0 3 14,0 0-9-14,0 0 12 13,0 2-12-13,0-2 6 14,0 0-2-14,0 0-2 14,0 0 2-14,0 0 0 13,0 0-2-7,0 2-1-6,0-2 10 13,2 0-10-13,-2 0 14 14,0 0-13-14,0 0 8 14,0 0-4-14,0 0 1 0,0 0 0 12,0 0 0-12,0 0 4 14,0 0-10-14,0 0 12 13,0 0-14-7,0 0 10-6,0 0-6 14,0 0 1-14,2 0-2 13,-2 0-2-13,0 0-10 14,0 0 10-14,0 2-30 14,0 4-19-14,0 4-5 13</inkml:trace>
    </iact:actionData>
  </iact:action>
  <iact:action type="add" startTime="61510">
    <iact:property name="dataType"/>
    <iact:actionData xml:id="d17">
      <inkml:trace xmlns:inkml="http://www.w3.org/2003/InkML" xml:id="stk17" contextRef="#ctx0" brushRef="#br0">21600 9593 5 0,'5'-15'6'1,"-1"-4"16"13,-4-1-18-13,2 1 11 14,-2 2-9-14,0 4 9 13,0 6-3-7,0 5-1-6,0 2 1 14,0 0-11-14,0 0-2 13,-2 8-17-13,-4 23 17 14,-4 18 2-14,-3 13 3 14,2 8-4-14,0 10 5 13,0 4-5-13,4-5 1 14,2-7-1-9,3-10 4-5,0-9-4 14,2-8 4-14,0-9-5 14,0-8 2-14,0-5 0 13,0-11-1-13,0-6 0 14,0-5 3-14,0-1 2 13,0 0 3-13,0 0-7 0,0 0 9 20,0 0-9-20,-3 0-2 0,1-1-3 12,0-15-9-12,2-9-40 14</inkml:trace>
    </iact:actionData>
  </iact:action>
  <iact:action type="add" startTime="61946">
    <iact:property name="dataType"/>
    <iact:actionData xml:id="d18">
      <inkml:trace xmlns:inkml="http://www.w3.org/2003/InkML" xml:id="stk18" contextRef="#ctx0" brushRef="#br0">21910 9587 95 0,'0'0'11'15,"4"0"-11"-8,1 6-23-6,3 14 17 13,2 8 12-13,-4 4-9 14,1 4 4-14,-5 7-1 14,2 8 0-14,1 4 1 0,-2 1-1 12,1 4 4 3,-4-6-7-15,2-2 10 0,0-1-12 12,-2-7 8-6,0-7-3-6,0-5 0 14,0-6 0 0,0-5 0-14,0-7 1 0,0-5-7 13,0-4 8-13,0-5-6 13,0 0-6-13,0 0 3 14,5-5-37-14</inkml:trace>
    </iact:actionData>
  </iact:action>
  <iact:action type="add" startTime="62291">
    <iact:property name="dataType"/>
    <iact:actionData xml:id="d19">
      <inkml:trace xmlns:inkml="http://www.w3.org/2003/InkML" xml:id="stk19" contextRef="#ctx0" brushRef="#br0">22315 9668 63 0,'0'-11'12'1,"3"10"-10"0,-1 1-2 12,0 0-17-12,0 1 9 14,3 19 8-14,2 10-5 13,1 10 9-13,1 9-8 14,5 6 8-8,-1 1-4-6,3 2 1 13,-1-1 1-13,1-5-2 14,-3 1 6-14,-1-4-10 13,-1-4 8-13,-7-3-6 14,0-6 10-14,-1-10-10 14,-3-6 4-14,0-8-2 13,0-9 1-7,0 0 1-6,0-3 15 14,0 0-8-14,0 0 20 13,0-14-27-13,0-10-2 14,-5-4-24-14,3-4-11 13,2-2-31-13</inkml:trace>
    </iact:actionData>
  </iact:action>
  <iact:action type="add" startTime="62695">
    <iact:property name="dataType"/>
    <iact:actionData xml:id="d20">
      <inkml:trace xmlns:inkml="http://www.w3.org/2003/InkML" xml:id="stk20" contextRef="#ctx0" brushRef="#br0">23078 9585 119 0,'-5'0'28'1,"1"0"-28"13,4 0-1-13,0 0 0 14,-4 0-12-14,-5 18 9 13,-3 12 6-13,2 12-4 14,3 9 2-8,7 12 0-6,0 8 2 13,0 3 0-13,0 3-1 14,0-2 4-14,0-7-4 13,0-3 3-13,0-9-3 14,0-5 1-14,-5-8-2 0,-6-11 0 13,0-10 4-13,-1-10-5 13,8-8 7-7,0-4-10-6,4 0 10 13,0 0-4-13,0-4-2 14,0-13-2-14,0-12-32 14</inkml:trace>
    </iact:actionData>
  </iact:action>
  <iact:action type="add" startTime="63092">
    <iact:property name="dataType"/>
    <iact:actionData xml:id="d21">
      <inkml:trace xmlns:inkml="http://www.w3.org/2003/InkML" xml:id="stk21" contextRef="#ctx0" brushRef="#br0">23296 9377 76 0,'0'0'0'1,"0"17"-2"0,0 24-4 12,0 3 6-12,0 4 1 14,0 0 0-14,0 1-1 13,0 7 1-13,3 2 8 14,6 7-8-8,-1 0 6-6,1-3-3 13,1-7 3-13,-4-6-7 14,1-7 2-14,-5-3 1 14,0-7-2-14,0-8 7 13,-2-2-4-13,0-7-7 14,0-4 12-14,0-6-18 13,0-5 9-7,0 0 0-6,0 0-2 14,4-5-5-14,10-24-18 13</inkml:trace>
    </iact:actionData>
  </iact:action>
  <iact:action type="add" startTime="63452">
    <iact:property name="dataType"/>
    <iact:actionData xml:id="d22">
      <inkml:trace xmlns:inkml="http://www.w3.org/2003/InkML" xml:id="stk22" contextRef="#ctx0" brushRef="#br0">23923 9472 121 0,'0'7'29'15,"0"4"-29"-8,0 7-9-6,0 11 7 13,0 9-1-13,0 9 5 14,0 8-2-14,2 10 0 14,-2 7 1-14,2-3-1 13,0 1 5-13,-2-5-10 14,0-9 9-14,0-2-9 13,0-4 10-7,0 1-5-6,-6-5 1 14,-7-7 0-14,-1-8-1 13,3-7 1-13,2-10-6 14,6-4 9-14,3-6-9 14,0-4 10-14,0 0-11 0,0 0-5 12,16-25 2-12,13-16-46 20</inkml:trace>
    </iact:actionData>
  </iact:action>
  <iact:action type="add" startTime="63801">
    <iact:property name="dataType"/>
    <iact:actionData xml:id="d23">
      <inkml:trace xmlns:inkml="http://www.w3.org/2003/InkML" xml:id="stk23" contextRef="#ctx0" brushRef="#br0">24475 9517 81 0,'0'0'24'1,"0"0"-24"13,0 1-18-13,0 22 11 14,-6 7 7-14,-1 6 3 0,1 6 1 12,6 3-6 3,0 10 6-10,0 10-1-5,-2 4 1 14,-4 4-1-14,-2-1 0 14,-5-8 2-14,-1-4-6 0,-1-4 7 12,1-3-9-12,-1-5 7 14,1-4-4-14,3-8 0 14,7-10 0-14,2-9-5 20,2-5-1-20,0-12 3 0,0 0-26 13,24-7 19-13,10-31-41 13</inkml:trace>
    </iact:actionData>
  </iact:action>
  <iact:action type="add" startTime="64159">
    <iact:property name="dataType"/>
    <iact:actionData xml:id="d24">
      <inkml:trace xmlns:inkml="http://www.w3.org/2003/InkML" xml:id="stk24" contextRef="#ctx0" brushRef="#br0">24810 9428 60 0,'0'-3'9'6,"0"3"-9"-5,0 0-13 0,0 7 9 13,0 26 3-13,0 5 2 13,0 8 5-13,0 2-4 14,7 6 6-14,4 9-6 14,0 2 3-14,1 5-3 13,-6-1 3-13,0-2-4 14,-6-6 1-9,0-6 3-5,0-2-2 14,0-9-4-14,0-6 5 14,-8-6-6-14,1-6 2 13,2-6 0-13,3-11-1 14,2-7-5-14,0-2-1 14,4-14-15-14</inkml:trace>
    </iact:actionData>
  </iact:action>
  <iact:action type="add" startTime="64531">
    <iact:property name="dataType"/>
    <iact:actionData xml:id="d25">
      <inkml:trace xmlns:inkml="http://www.w3.org/2003/InkML" xml:id="stk25" contextRef="#ctx0" brushRef="#br0">25565 9493 22 0,'0'0'0'1,"0"0"0"13,0 4-6-13,0 19 6 14,-12 9 0-9,-5 6 10-5,5 5-7 14,0 4 3-14,3 6-3 14,3 10 3-14,-1 1-5 13,3 2 3-13,-1-2-3 14,-2-6 0-14,1-2-1 13,-1-6 5-13,-2-4-11 0,0-7 13 20,2-8-14-20,3-4 5 0,0-10 2 12,4-10-13 3,0-7-22-15</inkml:trace>
    </iact:actionData>
  </iact:action>
  <iact:action type="add" startTime="64868">
    <iact:property name="dataType"/>
    <iact:actionData xml:id="d26">
      <inkml:trace xmlns:inkml="http://www.w3.org/2003/InkML" xml:id="stk26" contextRef="#ctx0" brushRef="#br0">26056 9326 83 0,'0'-7'63'1,"0"7"-63"0,4 0-5 12,-1 3 1-12,-1 21 4 14,3 11-5-14,-1 5 9 13,0 4-4-13,3 2 0 14,0 4 0-14,0 2 4 14,-1 3-4-14,1 6 1 0,-5 3 7 19,0 3-12-19,-2-8 9 0,0-2-5 12,0-9 1 3,0-8-1-15,0-6 0 14,0-8 0-14,0-3-4 0,0-10 12 12,0-5-16-12,0-5 2 14,0-3 2-14,14 0-32 14,7-27-11-9</inkml:trace>
    </iact:actionData>
  </iact:action>
  <iact:action type="add" startTime="65217">
    <iact:property name="dataType"/>
    <iact:actionData xml:id="d27">
      <inkml:trace xmlns:inkml="http://www.w3.org/2003/InkML" xml:id="stk27" contextRef="#ctx0" brushRef="#br0">26606 9346 90 0,'0'0'11'1,"0"0"-11"0,0 0-13 12,0 14 11-12,0 20 2 14,-4 8 3-14,4 7 1 13,0 5-7-7,0-3 8-6,0 6-4 14,0 3 2-14,0 2-3 13,-2 1 1-13,-5-5-1 14,1-2 2-14,-1-5 2 13,-2-5-6-13,0-3 5 14,3-2-6-14,-1-9 3 14,7-10-4-9,0-10-21-5</inkml:trace>
    </iact:actionData>
  </iact:action>
  <iact:action type="add" startTime="65562">
    <iact:property name="dataType"/>
    <iact:actionData xml:id="d28">
      <inkml:trace xmlns:inkml="http://www.w3.org/2003/InkML" xml:id="stk28" contextRef="#ctx0" brushRef="#br0">27788 9469 4 0,'9'42'5'1,"-4"2"11"4,-3 2-15-4,0 6 16 14,-2 2-4-14,2 2-1 13,2 2-5-13,6-1-1 14,-1-8 8-14,-1-4-10 14,1-6 1-14,-2-4 0 13,-2-5-2-13,-5-5-1 14,0 1 3-9,0-9-1-5,0-1-2 14,0-1 0-14,0-8 3 14,-2 0 6-14,-3-7-10 13,-4 0 14-13,-6 0-14 0,-12 0 9 13,-16 0-10 1,-14 0-21-14,-9-11-104 14</inkml:trace>
    </iact:actionData>
  </iact:action>
  <iact:action type="add" startTime="66620">
    <iact:property name="dataType"/>
    <iact:actionData xml:id="d29">
      <inkml:trace xmlns:inkml="http://www.w3.org/2003/InkML" xml:id="stk29" contextRef="#ctx0" brushRef="#br0">20840 10261 4 0,'11'-14'38'1,"0"-7"-35"0,-1 7-3 12,2-2 0-12,-7 10 0 14,-3 2 4-14,-2 3-4 13,0-3 13-7,2-1-12-6,-2 2 9 14,0-2-8-14,0 1 2 13,0 2-3-13,0 0 9 14,-2-2 0-14,-7 2-4 13,-1 0 6-13,-7 0-11 14,-1 1 5-14,-8-4-3 14,-8 3-3-9,-4 2 6-5,-6 0-4 14,-9 0-1-14,-12 0 0 14,-13 0 1-14,-10 0-2 13,-5 0 0-13,-5 5 7 14,-6 7-11-14,-10 0 11 13,-4-1-7-13,-3 3 0 14,1-2 2-14,-1 2 2 5,-6 3-1-5,-2 2-3 13,-9 4 4-13,-12 3-5 14,-12 0 4-14,-4-2 0 13,4-7 0-13,13-2 1 14,17-5-1 1,12-2 8-15,8 3-2 13,14-4-9-13,13 0 1 5,15 0 5-5,7-2-9 13,12-5 9-13,6 0-4 14,5 0-1-14,2 0 5 14,5 0 1-14,-1-5 0 13,3-4 7-13,6 0-12 14,5 3 13-14,7 2-15 14,7 2 8-9,0 0-3-5,4 2-8 14,2 0 6-14,0 0-3 13,0 0 0-13,0 0 0 0,0 0-3 13,0 0 8-13,0 0-10 14,0 0 13-14,0 0-16 13,0 0 12-13,0 0-4 14,0 0 0-9,0-2 0-5,0 2-1 14,0-2-7-14,0 2 6 14,0-2-14-14,0 2 16 13,0 0-22-13,0-4 4 14,0-4-22-14,-6-7-41 14</inkml:trace>
    </iact:actionData>
  </iact:action>
  <iact:action type="add" startTime="67592">
    <iact:property name="dataType"/>
    <iact:actionData xml:id="d30">
      <inkml:trace xmlns:inkml="http://www.w3.org/2003/InkML" xml:id="stk30" contextRef="#ctx0" brushRef="#br0">17496 9930 4 0,'0'4'5'1,"0"1"12"13,-15 4-8-13,-14 7 8 0,-11 8-1 13,-10 4-11-13,-3 4 10 13,-8 2-13-13,-3 2 9 14,-5 5-10-14,-7-4 15 20,-2 3-16-20,9-3 10 0,8-8-6 13,13 0 0-13,12-7 1 13,10-3-3-13,5-8-2 14,8-1 6-14,6-4-10 14,2-2 10-14,3 0-12 13,2-4 5-13,0 0 1 14,0 0-1-9,0 0 1-5,0 0 3 14,0 0 0-14,0 0 1 14,0 0 0-14,0 0-5 13,0 0 5-13,0 0-8 14,0 0 3-14,0 0-2 14,10 0 1-14,5 11 2 13,8 1 5-7,8 7-3-6,11 1 1 0,14-1 2 12,6 3-2 3,5-3-2-15,2 2 0 0,-2-2-1 13,0-1 0-13,-5 1 1 13,1-1 6-13,-5 0-14 14,-5 0 17-14,-4-1-16 13,-8-2 13-7,-10-1-10-6,-4 1 3 14,-8-4 0-14,-5 1 0 13,-3-4 5-13,-5-4-5 14,-2 0 4-14,-4-4-2 13,0 0 3-13,0 0 4 14,0 0-4-14,0 0 10 14,0 0 2-9,0 0 2-5,0 0 15 14,0 0-12-14,0 0 7 14,0 0-21-14,0 0 6 13,0 0-11-13,0 0-5 14,0 0 2-14,0 0-1 13,0 0-2-13,0 0-1 14,0 0-2-8,0 0 11-6,0 0-15 0,0 0 15 12,0 0-10-12,0 0 4 14,0 0 1-14,0 0-8 13,0 0-14-13,-4 0-63 14,-20 0-141-14</inkml:trace>
    </iact:actionData>
  </iact:action>
  <iact:action type="add" startTime="69662">
    <iact:property name="dataType"/>
    <iact:actionData xml:id="d31">
      <inkml:trace xmlns:inkml="http://www.w3.org/2003/InkML" xml:id="stk31" contextRef="#ctx0" brushRef="#br0">15267 9665 60 0,'-29'-20'13'1,"2"-3"8"13,12 16-19-7,10 7-4-6,3 0 3 13,2 0-3-13,-3-5 4 14,3 2-1-14,0-5 14 14,0 2-2-14,0 0 10 0,0 2-19 12,-2 4 13 3,-2 0-16-15,-2 0 14 0,1 0-14 12,1 0-2-6,1 0-1-6,1 0-1 14,-1 0-1-14,3 0 2 13,0 0-3-13,0 0 10 14,0 0-12-14,0 0 7 14,14 0-3-14,30 0-14 13,33 4 17-13,31-4 5 20,20 0-1-20,6 0-6 0,-8-9 7 13,-14-5-7-13,-25 5 11 14,-24 1-14-14,-26 4 7 13,-18 4-4-13,-15 0 1 14,-4 1-11-14,-4 26 6 13,-25 12 6-13,-10 10 10 14,-5 11-6-8,-1 7-4-6,1 7 2 13,4-2-2-13,-3-2 3 14,5-6-3-14,1-3 0 13,-2-7 5-13,1-4-7 0,3-4 7 13,4-7-8-13,2-4 10 14,6-7-8-14,8-8 3 20,1-6-2-20,5-4 2 14,5-6-2-14,2-1 6 0,2-3-3 12,0 0 3-12,0 0-4 14,0 0 10-14,0 0-12 13,0 0 13-13,0 0-3 14,0 0 1-14,0 0 0 14,0 0-10-9,0 0 14-5,0 0-15 14,0 0 6-14,0 0-1 13,0 0-10-13,0 0 3 14,0 0 0-14,0 0-3 14,0 0-4-14,0 0 0 13,0 0-25-13,0 0-18 0,0 2-76 19</inkml:trace>
    </iact:actionData>
  </iact:action>
  <iact:action type="add" startTime="70540">
    <iact:property name="dataType"/>
    <iact:actionData xml:id="d32">
      <inkml:trace xmlns:inkml="http://www.w3.org/2003/InkML" xml:id="stk32" contextRef="#ctx0" brushRef="#br0">15528 10714 10 0,'15'-11'0'1,"8"4"-10"13</inkml:trace>
    </iact:actionData>
  </iact:action>
  <iact:action type="add" startTime="70593">
    <iact:property name="dataType"/>
    <iact:actionData xml:id="d33">
      <inkml:trace xmlns:inkml="http://www.w3.org/2003/InkML" xml:id="stk33" contextRef="#ctx0" brushRef="#br0">15528 10714 6 0,'65'-20'37'1,"-65"20"-6"13,-6 0-6-13,2 0-18 0,4 0 1 13,0 0-5-13,0 0 0 13,0 0-6-13,0 0 4 14,0 0-6-14,0 0-8 14,4 0 6-14,6 0-4 13,-1 0 11-7,2 7 4-6,5 0-1 13,-6-3 0-13,-2-1 0 14,-6-3 1-14,-2 0-3 14,0 0 12-14,0 0 0 13,0 0 4-13,-12-7-9 14,-7-5-7-14,-4 0-2 14,-4 2 2-9,-2 4-3-5,0 2 7 14,0 4-10-14,0 0 11 13,5 0-11-13,2 5 6 14,6 6-2-14,7 3-1 14,5-2-7-14,4 3 6 0,0-4-7 12,0 1 7-12,11-2 3 14,9-4 0-9,5-2 1-5,-1-4 6 14,-2 0-2 1,-4 0-1-15,-5 0 1 0,-6-3-4 12,-5-4 11-12,-2 0-12 14,0-5 9-14,0 5-6 14,-4 0-6-14,-7 0-2 13,4 5 5-7,2 0 2-6,5 2-1 13,0 0-1-13,0 0-40 14,8 0-3-14,7 4 18 14</inkml:trace>
    </iact:actionData>
  </iact:action>
  <iact:action type="add" startTime="74563">
    <iact:property name="dataType"/>
    <iact:actionData xml:id="d34">
      <inkml:trace xmlns:inkml="http://www.w3.org/2003/InkML" xml:id="stk34" contextRef="#ctx0" brushRef="#br0">5011 12043 7 0,'0'3'13'1,"0"-3"6"13,0 1-11-13,0 0 2 14,0 2-6-9,0 0-4-5,0-2 0 14,0 1 0-14,0-2-1 14,0 0 1-14,0 0-2 13,0 0 6-13,0 0-8 14,0 0-2-14,0 0 6 13,0 0-7-13,0 0 7 0,0 0-7 20,0 0 2-20,6 2 0 13,6 3 5-13,3 0 1 0,3 1 3 13,4 2-4 2,-2-2 4-15,5 2-3 0,-3 0 2 12,0 1-2-12,-2-1-1 14,3-2 0 0,-1 2 0-8,2-4 3-6,1-1-3 0,6 0 3 13,5-3 3 1,2 0-3-14,6 0 1 0,6 0-3 13,-2 0 0-13,2 0 0 14,-1 0 1-14,-3 0-2 13,-1 0 4-13,2 0-7 14,2 0 9-9,2 0-8-5,9 0 5 14,8 0-3-14,7 0 1 14,5-6 1-14,0 4-2 13,-4 0 4-13,-9 2-8 0,-5 0 8 13,-4 0-8-13,-2 0 8 13,-2 0-4-13,-3 0 1 21,2 0 0-21,1 0-1 13,6 0 3-13,-2-3-3 0,3 1 6 13,1-1-10-13,-4 1 8 14,2-1-8-14,-2 2 5 13,-1-2-1-13,1-2 0 14,3 1 1-14,-1-5 1 13,0 1 0-7,0-2-3-6,-2 2 7 14,0 1-11-14,7-2 10 13,7 4-8-13,7-2 3 14,13 1 0-14,1 0 0 13,4 2 3-13,-1 0-7 14,-5 0 9-14,-4-2-12 14,-5 0 14-9,-8 0-8-5,-5-3 1 14,-11 2 0-14,-2-3 0 13,-2 0 0-13,-4 3 0 14,4-4 5-14,4 1-10 0,2-1 10 13,0 4-9-13,5-1 8 13,-3 4-8-13,-4 0 4 20,0 1 0-20,-4 0 0 14,-3 0 1-14,-2 2-3 0,-5-3 8 13,3 2-11-13,3-2 11 13,3 0-5-13,5-2-1 14,2 1 5-14,0-2-3 14,0-1-2-14,0 0 0 13,-1-1 5-7,3 2-7-6,-2-1 8 13,0-1-10-13,-2 2 9 14,-2 3-8-14,-5 0 3 14,-2 1 0-14,1 3 0 13,0 0 2-13,0 0-7 14,-1 0 11-14,0 0-11 13,-2-1 12-7,-1-2-12-6,3 2 8 14,1-3-3-14,-2 0 0 13,4 2 0-13,-6-1-1 0,1 2 4 13,-5 1-8-13,1 0 10 14,-3 0-11-14,0 0 11 13,5 0-6-13,1 0 2 20,8 0-1-20,8 0 0 14,3 0 2-14,7 0-4 0,-8 0 7 13,-1 0-10-13,-5 0 12 13,-4 0-14-13,3 0 9 14,1 0-3-14,2 0 1 13,2 0 0-13,1 0 0 14,-3 0 2-8,-4 4-5-6,-3 0 6 13,3 0-6-13,-2-1 10 14,1-3-9-14,1 0 4 14,2 0-2-14,-2 0 5 13,-5 0-5-13,-2-1 6 0,-8-3-4 13,-6 0-4 1,-4 4 5-8,-8 0-9-6,-6 0 6 0,-5 0-1 13,-1 0 1 1,-3 0 0-14,4 4-3 0,1 0 8 13,-4 0-8-13,2-3 9 13,-4 2-10-13,-1-3 9 14,-1 1-5-14,-5-1 0 14,0 3 0-9,0-3 0-5,0 2 1 14,0-2-4-14,2 0 6 13,-2 0-9-13,0 0 12 14,0 0-9-14,0 0 5 14,0 0-2-14,0 0 0 13,0 0 0-13,0 0 0 14,0 0 5-9,0 0-11-5,0 2 12 14,0-2-9-14,0 0 7 14,0 2-4-14,0-2 0 0,0 0 0 12,0 0 0 3,0 0 2-15,0 0-2 0,0 0 5 13,0 0-10-13,0 0 10 13,0 0-10-7,0 0 7-6,0 0-2 13,0 0 0-13,0 1 1 14,0-1 0-14,0 0 4 14,0 0-4-14,0 0 2 13,0 2-1-13,0-2 1 14,0 0-1-14,0 0-2 14,0 0 4-9,0 0-3-5,0 0 0 14,0 0 1-14,0 0 2 13,0 0-5-13,0 0 7 14,0 0-11-14,0 0 9 14,0 0-5-14,0 0 1 0,0 0 0 12,0 0-2 3,0 0 7-10,0 0-11-5,0 0 12 14,0 0-12-14,0 0 11 14,0 0-6-14,0 2 1 0,0-2 0 12,0 0 0-12,0 0 2 14,0 0-3-14,0 0 5 13,0 0-7-13,0 0 10 14,0 0-11-8,0 0 5-6,0 0-1 13,0 0 1-13,0 0 1 14,0 0-2-14,0 0 5 13,0 0-10-13,0 0 11 14,0 0-12-14,0 0 4 14,0 0 1-14,0 0-4 13,0 0 1-7,0 0-3-6,0 0-7 13,0 0 7-13,0 0-11 14,0 0 11-14,0 0-27 14,0 7-13-14</inkml:trace>
    </iact:actionData>
  </iact:action>
  <iact:action type="add" startTime="77646">
    <iact:property name="dataType"/>
    <iact:actionData xml:id="d35">
      <inkml:trace xmlns:inkml="http://www.w3.org/2003/InkML" xml:id="stk35" contextRef="#ctx0" brushRef="#br0">22329 10993 24 0,'-5'0'13'15,"-6"-4"13"-14,1-2-22 0,-7-1 14 13,0 2-14 1,-1-4 8-14,-5 4-6 0,6-2-5 19,-3 3 2-19,-3-2-1 0,-4 1-3 13,-2-2 8-13,-4 0-9 14,-7 0 8-14,-4 2-9 13,-10-2 6-13,-8 5-5 14,-12 2 2-14,-13 0 0 14,-5 0-2 0,-3 0 7-8,-1-3-10-6,0 0 11 0,-2-1-8 12,-3 0 6-12,-1-2-4 14,0 0 0-14,-1 0 3 14,1 1-3-14,-4-2 2 13,2 2-1-13,2-4 4 14,3 1-7-14,3 0 7 13,3 6-9-7,-7 2 5-6,-5 0-2 14,-8 0 1-14,-6 2 0 13,-5 4 0-13,-9 1 3 14,2 0-10-14,0 1 14 14,-1 2-13-14,3 3 11 13,0 0-5-13,2-1 0 14,11-2 0-14,13-4-1 4,13-2 2-4,11-1-3 14,10-3 8-14,9 0-9 14,10 1 9-14,11-1-9 13,7 2 4-13,10 0-1 14,1 0 0-14,6 1 0 13,-1-2-3-13,1-1 9 14,-1 3-12-8,-1-2 12-6,1 3-13 13,-3 5 8-13,0-4-3 14,-3 5 1-14,-3 1 0 14,5-1 1-14,6-2 0 13,8-4-5-13,4-1 5 14,2 1-2-14,0 5-14 0,0 4 15 19,0 5-1-19,11 5 0 14,3-4 2-14,-4 1 0 13,3-3 3-13,-5-2-1 14,-2-4-4-14,-1-3 10 0,-1 2-15 12,-2 1 13 3,0 7-6-15,3 3 0 0,2 5 1 13,2 4-1-8,-1 3 1-5,2 3-3 14,-4 4 7-14,3 1-10 13,-3 6 13-13,0 1-11 14,0 2 3-14,-4 0 0 14,0-1 1-14,1-2-1 13,1 0 0-13,2-3 1 14,4-2-3-9,1 0 10-5,0 2-15 14,0-2 10-14,2-2-5 14,-1-4 4-14,-3-2-2 13,-1-6 0-13,-1-7 0 14,0-5-4-14,-5-4 10 14,1-5-12-14,-1-3 7 0,0 1-6 19,-2-1 8-19,6-1-3 13,3-1 0-13,11 3 5 0,9-5 4 13,7 0-7 2,7 0 0-15,1 0 7 0,7 0-12 12,2 0 8 3,5 0-4-15,5-2-1 0,6 2 0 12,7 0 0-6,7-3 0-6,4 1-2 14,4-1 8-14,0-3-12 13,7-2 14-13,8-1-12 14,-2 1 5-14,2 0-1 14,-5 4 0-14,-7 2 0 13,-7 2-4-13,-2 0 10 14,-3 0-12-9,3 0 12-5,2 6-12 14,0 2 12-14,4-1-7 14,7-6 2-14,8 2-1 13,8-3 0-13,-2 2 2 14,-2 0-5-14,-4-2 8 0,0 0-10 12,0 0 13-12,4 0-14 14,0-4 10-8,-4 0-5-6,-2 0 1 13,-1 1 0-13,-3 3 0 14,-4 0 4-14,-2 0-7 13,-7 0 9-13,-7 0-12 14,-7 0 14-14,4 0-11 14,-2 0 6-14,1 0-3 13,-5 0 0-7,0 0 2-6,-4 0-4 14,-2 0 10-14,-2 0-16 13,-1 0 16-13,0-5-15 14,3-4 10-14,-1 1-5 13,-1 4 2-13,-3 1 0 14,-8-1 0-14,-8-1 4 14,-7 2-9-9,2-1 10-5,-1-2 0 14,1-1-4-14,0-1 4 13,-8 2-5-13,-7 3 2 14,-8-2 7-14,-7 3-7 0,-3-2 7 13,2 3-8-13,-2 1 12 13,1-2-12-13,-1 2 16 14,1-5-15-9,0 1 3-5,2 1-3 14,-3-3-2-14,4 1 0 14,3 1 4-14,0-1-11 13,1 0 14-13,-2 1-14 14,0-2 12-14,1-2-7 14,1-2 4-14,1 0-2 13,1-5 0-7,2-2 1-6,-2 2-5 13,1 1 11-13,1 2-13 14,-5 1 13-14,3 1-12 14,-5 2 6-14,1 2-2 13,-2 2-1-13,1 0 2 14,3-2-1-14,6 4 2 13,6-5-7-7,8 4 12-6,7-1-15 14,7 0 14-14,4 1-5 0,1-4 0 12,-2 2 1-12,-8 0-1 14,-8 1 1-14,-6-2-5 13,-6-1 10-13,-4 2-10 14,0-1 12-14,1-2-12 14,-5 0 6-9,-1 2-2-5,-8 0 1 14,-3 4 0-14,-3-4 4 14,0-3-3-14,0-4 1 13,0-5 4-13,-9-2-9 14,-3 1 9-14,1-3-6 13,3 0 1-13,-2 1 0 14,-3-2-2-8,2 1 0-6,0-2-5 13,-2 1 12-13,1-6-13 14,-1 3 15-14,-1-4-13 13,-1 0 8-13,-1 2-7 14,-3 2 3-14,-4 3 0 14,3 1-1-14,-2 0 5 13,2 1-11-13,-3-2 14 5,1 0-12-5,2-2 12 13,0-1-9-13,1-1 4 14,4 4-2-14,2-1 0 14,0-1 1-14,2 4-3 13,-3 1 9-13,3 0-14 14,-3 2 11-14,1 0-8 14,0 1 0-9,-5 3 3-5,5 1 0 14,-5-1 1-14,2-1 1 13,1 3 6-13,-6 0-14 14,-2 1 13-14,0-2-13 14,-6 1 10-14,2-2-5 13,-2 1 3-13,-4 1-1 14,-3 3 0-9,-5-1 0-5,-1 2-6 14,-7 0 11-14,-4 4-12 14,0 3 12-14,1 1-12 13,4 0 8-13,2 0-1 14,2 0 0-14,-1-3 0 13,3 0-1-13,-1 3 8 0,3-1-13 13,3-1 13-7,-1 0-12-6,-5 0 12 13,1 0-9-13,-5-1 3 14,1 3-1-14,-4 0 0 14,3 0 1-14,5 0-5 13,0 0 9-13,3 0-10 14,2 0 13-14,-3 0-13 13,0 0 7-7,-5 0-2-6,-1 0 0 14,-8 0 0-14,0 3-1 13,-2-3 6-13,-2 2-13 14,-2 4 16-14,-6 2-16 13,-1 4 14-13,0 1-10 0,7-4 5 13,4-1-1 2,7-2 0-10,7 2 1-5,-3-4-6 14,5 2 10-14,2-4-10 13,3 1 13-13,6-2-13 0,2-1 6 13,-2 0-1-13,2 0 0 14,0 0 1-14,2 0-2 13,8 2 4-13,1-2-10 21,5 0 14-21,3 0-17 0,0 0 14 12,4 0-5-12,-1 0 1 14,3 0 0-14,0 0 0 13,2 0 1-13,0 0-7 14,0 0 13-14,0 0-15 14,0 0 15-14,0 0-13 13,0 0 8-7,0 0-2-6,0 0 0 14,0 0 1-14,0 0-2 13,0 0 7-13,0 0-12 0,0 0 13 13,0 0-14 1,0 0 11-14,0 0-8 0,0 0 4 13,0 0 0-13,0 0 0 20,0 0 0-20,0 0 1 0,0 0 5 13,0 0-12-13,0 0 15 13,0 0-13-13,0 0 5 14,0 0-1-14,0 0 0 14,0 0 0-14,0 0 0 13,0 0 0-13,0 0-6 14,0 0 6-9,0 0-4-5,0 0-5 14,0 0 4-14,0 9-21 14,0 11-7-14,-12 8-3 13,-7-5-63-13</inkml:trace>
    </iact:actionData>
  </iact:action>
  <iact:action type="add" startTime="87822">
    <iact:property name="dataType"/>
    <iact:actionData xml:id="d36">
      <inkml:trace xmlns:inkml="http://www.w3.org/2003/InkML" xml:id="stk36" contextRef="#ctx0" brushRef="#br0">11504 12825 6 0,'0'0'10'1,"0"0"-9"13,0 0-2-7,0 0 4-6,0 0-6 13,0 0 5-13,0 0-2 14,0 0 0-14,0 0 1 14,0 0-1-14,0 0 1 13,0 0-1-13,0 0 6 14,0 0-12-14,2 0 8 13,-2 0-6-7,5 0-1-6,1 0 3 14,6 0 2-14,10 0 0 13,2 8 0-13,5 5 2 14,7-1-4-14,0-1 7 14,4 1-10-14,2 0 12 13,3-1-9-13,1-2 3 14,2 1-1-9,1 1 0-5,6-4 3 14,1 2-1-14,6-3-1 0,5-4 7 13,9-2-6-13,7 0 8 13,4 0-9-13,1-7 6 14,1-5-2-14,3-2-4 13,-5 5 0-13,0-2 2 14,2 6-3-8,-2 1 2-6,2-1-3 13,3 5 7-13,-1 0-6 14,-6 0 0-14,-3 0 1 14,1 0-1-14,6 0 0 13,9 0 0-13,11 0 5 14,3 0-8-14,-1 0 8 13,-10 0-5-7,-7-8 0-6,-13 3 0 14,-7-1 1-14,-7-1-1 13,-7 4 2-13,-2-1 1 14,-2 1-6-14,0 3 9 13,4 0-11-13,7 0 10 14,8 0-7-14,6 0 2 14,0 0 0-14,-4 7 0 4,-6 0 0 11,-11 2-2-15,-4-1 7 13,-4-3-9-13,-3 1 9 0,2-2-7 13,7 0 4-13,4-1-2 14,7-2 0 0,7 2 2-14,3-2-2 0,0-1 4 13,0 3-7-8,-4-1 8-5,-3 0-8 14,-3 0 7-14,-5-2-6 14,-1 0 4-14,-1 0-2 13,-2 0 0-13,-2 0 3 14,0 0-6-14,3-2 9 14,3-2-12-14,3 0 16 13,3 4-16-7,1-3 10-6,-5 3-6 13,1 0 2-13,-5 0 0 14,1 0-1-14,4-4 5 14,2 3-8-14,6-3 9 13,6 0-7-13,2-1 9 14,-1 0-10-14,-2 0 6 13,1 0-3-13,-6 1 0 5,-3-1 0-5,-5 3-3 14,-9 2 9-14,2 0-12 13,-4 0 12-13,-3 0-12 14,0 0 10-14,-1 0-5 13,-2 0 1-13,2 2 0 14,4-2 2 1,2 0 2-15,2 0-1 4,0 0 0-4,-2 0 0 14,-2 0 1-14,-7-2-2 13,0-1-2-13,-7-4 2 14,-2 3 0-14,3 0-1 14,-3 3-2-14,7-2 5 13,1 3-10-13,8-1 12 14,2 1-13-9,0-3 10-5,3 3-5 14,-5 0 4-14,-3 0-2 14,-4 0 0-14,-2 0 2 13,-5 0-7-13,-4 0 11 14,0 0-11-14,-2 0 10 0,1 0-6 13,3 0 1-13,1 0-1 13,1 0-2-7,3 0 3-6,-3 0-2 13,2 3 7-13,-1 1-10 14,-3 0 12-14,-3 0-12 14,0 0 8-14,-4 0-3 13,-2-2 0-13,1 3 0 14,-1-2 0-14,2 1 2 14,5 1-8-9,5 0 12-5,3 2-12 14,1 0 13-14,2-2-10 13,-2-1 4-13,-5-1-1 14,1 1 0-14,-3-4 1 14,0 4-2-14,-3-2 7 13,4-1-11-13,-1 1 13 14,2 0-12-9,1 1 7-5,-6-1-3 14,-3 2 0-14,-3-4 1 0,-6 1-1 13,-7 1 0-13,-5 0-2 13,-7-2 6-13,-6 0-8 14,0 0 6-14,0 0-2 13,0 0 0-13,0 0 4 14,0 3 4-8,0-3-2-6,0 0 13 13,0 0-12-13,0 0 10 14,0 0-16-14,0 0 2 13,0 0 1-13,0 0-8 14,0 2 3-14,0 2-12 14,0 8-23-14,-11 8-57 13,-7 0 24-7</inkml:trace>
    </iact:actionData>
  </iact:action>
  <iact:action type="add" startTime="90124">
    <iact:property name="dataType"/>
    <iact:actionData xml:id="d37">
      <inkml:trace xmlns:inkml="http://www.w3.org/2003/InkML" xml:id="stk37" contextRef="#ctx0" brushRef="#br0">22951 13034 11 0,'0'0'22'1,"0"0"-5"13,0 0-5-7,0 0-11-6,0 0 2 13,0 0 1-13,0 0-8 14,0 0 1-14,2 0 0 14,14 0 1-14,6 6 2 0,14 2 12 12,10 2-7-12,8 4 3 14,11-2-6-14,3 5 2 13,13 0 0-7,6 3-5-6,5 4 8 14,-1 0-11-14,-2-2 5 13,-4 0-1-13,-3-3 0 14,7-7 0-14,2-2 4 13,9-6-3-13,6 0-2 14,0 0 8-14,8 0-12 14,4 0 9-9,3 0-4-5,-1-1 2 14,-1-1-1-14,-13 0 1 14,-1-2 0-14,-3 0-2 13,-10 0 4-13,-3 0-1 14,-6 0 2-14,-3 0-5 14,2 0 1-14,7 0 1 13,3 0-2-7,-1 0 2-6,-4 0 0 13,-8 0 3-13,-2 0-10 14,4-2 13-14,6 0-12 0,4-1 8 13,3-1-5-13,1 0 2 13,1 0-1-13,-2 1 0 14,-3 2 4-14,-2 1-8 13,-2 0 10-7,-4 0-11-6,-8 0 13 14,-3 0-12-14,-3 1 8 13,0 6-4-13,3-1 0 14,3-1 0-14,6-1 0 13,1-1 3-13,3-1-3 14,-5-2 7-14,5 0-8 14,-3 0 6-9,3 0-5-5,2-5 0 14,-6-4 2-14,-4 0-2 13,-1 1 4-13,-11 0-8 14,-7 5 9-14,-12-1-9 14,-7-1 10-14,-8 2-8 13,-12 3 4-13,-7-2-1 0,-5 2 3 19,-7 0-4-19,0 0 12 0,0 0-9 13,0 0 17-13,0 0-12 14,0 0 17-14,0 0-15 13,0 0 9-13,0 0-10 14,0 0 2-14,0 0-4 14,0 0-5-14,0 0-4 13,0 0 7-7,0 0-10-6,0 0 12 13,0 0-12-13,0 0 7 14,0 0-2-14,0 0 0 14,0 0 1-14,0 0 5 13,0 0-2-13,0 0-3 14,0 0 5-14,0 0-6 14,0 0 5-9,0 0 0-5,0 0-4 14,0 0 3-14,0 0-3 13,0 0 2-13,0 0 0 14,0 0 1-14,0 0-6 0,0 0 8 13,-3 0-12-13,1 0 6 13,2 0-1-13,0 0 0 14,-2 0-4-9,0 0 3-5,-1 0-13 14,-10 0 11-14,-16 0-16 14,-23-4 2-14,-32-1-48 13,-30 3 0-13,-33-4-32 14</inkml:trace>
    </iact:actionData>
  </iact:action>
  <iact:action type="add" startTime="92283">
    <iact:property name="dataType"/>
    <iact:actionData xml:id="d38">
      <inkml:trace xmlns:inkml="http://www.w3.org/2003/InkML" xml:id="stk38" contextRef="#ctx0" brushRef="#br0">3970 14258 0 0,'0'0'1'1,"0"0"2"13,0 0-3-13,0 0 0 14,0 0-1-14,13 0-2 0,9 5 3 12,14 2 0-12,9-7 0 21,6 5 0-21,9-1 0 0,2-4 0 12,6 0 0-12,-2 0 0 14,1 0 0-14,-5 0 0 13,1 2 0-13,-1 4 4 14,5 4-5-14,7 0 3 14,8 2-4-14,9 1 6 13,6-6-5-7,1 1 2-6,-5 0-1 13,-1-6 0 2,-5 3 3-15,-6-3-4 14,0-2 3-14,-7 0-2 13,-7 0 3-13,-3 0 0 0,1 0-2 13,4 0 0-13,13 0 0 14,18 0 2-9,14 0 3-5,9 0-5 14,8-9 2-14,-1-9 0 13,-1-3-3-13,-4 2 2 14,-15-3 2-14,-10 5-3 14,-7 2 0-14,-8 3-1 13,2 4 3-13,0 2-5 14,-1 1 6-14,9 5-8 4,1-3 10-4,10 1-7 14,6 2 2-14,4 0-1 14,-3 0 1 0,-1 0-1-14,-3 0 2 14,-4 0 2-14,-2 10-6 0,-5-2 7 13,-5 2-8-13,-6 2 7 13,2-1-3-7,1-6 3-6,5-1-2 13,5-4 4-13,6 0-5 14,2 0 6 1,11 0-5-15,12-6 1 0,7-6 2 12,5 2-6-12,-1-8 1 14,1 4 0-14,-4 0 0 14,-4 4 1-9,-8 4-2-5,-2 0 4 14,-2 0-8-14,-1 4 10 13,1 0-10-13,7 0 10 0,5 2-6 13,10 0 2 2,5 0-1-15,6 0 0 13,0-5 1-13,0 5-5 14,-3-3 8-14,-8 3-11 4,-8 0 13-4,-6 0-11 14,-6 0 8-14,-5 0-3 14,5 3 0-14,6 2 0 13,8 1 0 2,2-5 3-15,3 1-7 0,3-2 8 12,5 3-10-12,6-1 10 14,-7 4-5-8,-4 2 1-6,-6 0 0 13,-10 2-1-13,0 2 2 14,-7 0-4-14,3 0 8 14,-2 0-10-14,0 0 11 13,-1-2-10-13,3-1 4 14,3 4 0-14,6-5 0 13,-5 3 1-7,-5-2-4-6,-6 3 6 14,-7-6-9-14,-8 2 12 0,-11-4-10 12,-11 0 8-12,-12 1-5 14,-5-4 2-14,-6 1-1 13,-6 5 0 2,-10-4 1-15,-5 2-3 14,-8 1 9-14,-7-3-14 4,-4 1 11-4,-2 2-8 14,-7 1 4-14,-2-2 0 14,-5-5 0-14,-2 0 0 13,1 2-2-13,-3-2 6 14,0 0 2-14,0 0-2 13,0 0 19-13,0 0-12 14,0 3 11-8,0-3-5-6,0 2-3 13,0-2-4-13,-3 2-9 14,1-2 1-14,2 1 4 0,-2-1-12 12,0 0 0 3,-7 0 2-15,-7 2-24 0,-12 3-1 13,-15 1-38 1</inkml:trace>
    </iact:actionData>
  </iact:action>
  <iact:action type="add" startTime="94151">
    <iact:property name="dataType"/>
    <iact:actionData xml:id="d39">
      <inkml:trace xmlns:inkml="http://www.w3.org/2003/InkML" xml:id="stk39" contextRef="#ctx0" brushRef="#br0">10541 13072 33 0,'-9'0'12'6,"-1"0"-10"-5,-7-8 3 14,-1-4-3-14,1 6 0 13,-1 0-1-13,0 2-1 14,0 0 0-14,5 1-5 0,-3-4 3 13,1 1 4-13,-3-4 3 13,1-2-2-13,-6-2 5 14,-2-2-7-9,-4 0 5-5,-4 2 6 14,-3 3-10-14,-4 4 3 14,-2 3 0-14,-6 0-10 13,-2 4 11-13,-8-3-11 14,-5 2 9-14,-5 1-4 13,-2-4 0-13,-1 1 0 14,2-1 0-8,7 2 5-6,-1-1-8 13,-2-4 9-13,-2 4-9 14,-2-3 8-14,-7 1-6 14,-4 3 1-14,0-1 0 13,-5 3 0-13,-2-4 0 14,-1 1-2-14,-4-2 7 13,1 1-9-7,-2-3 11-6,2 1-7 14,3 1 4-14,-1-4-1 13,-1 4 1-13,-1-2-4 14,0 4 3-14,6-5 1 0,0-1-4 12,12 1 5-12,3 1-4 14,5-2 4-14,5 1 1 14,4 0-3-9,3 2 4-5,2 0-4 14,4 2 0-14,0 4-6 13,2 0 6-13,5 0-8 14,5 0 3-14,2 4-3 14,3 8 1-14,6 2 2 13,3-2 0-13,4-1-2 14,3 1 4-9,3-1-7-5,5 1 5 14,-4 4 2-14,6 4-6 14,0 6 7-14,-1 11-2 13,3 7 1-13,2 10 0 14,0 8 0-14,0 5 2 14,0 5-5-14,0-2 8 13,0-2-9-7,0-2 10-6,0-4-11 13,0 2 10-13,-2-2-7 0,-2 4 4 13,2 1-2-13,-1-4 0 14,1 0 1-14,-1-2-6 13,3-6 10-13,0-2-10 14,0-7 9-14,0-2-4 13,0-6 0-7,5-3 0-6,0 0 0 14,1-5 1-14,1-4-4 13,-1-1 5-13,4-4-7 14,1-3 10-14,2 1-11 14,3-5 10-14,4-1-4 13,5-1 2-13,6 0 0 14,4-1 1-9,7-3 0-5,6-2-5 14,4-1 7-14,9-5-8 14,8 0 7-14,5 0-3 13,4 0 0-13,6 0 0 0,10-1 1 13,11-12-1-13,9-1 1 13,8 2 4-13,5-2-8 14,2 4 8-8,8 1-10-6,0 1 6 13,4 1-2-13,-5 2 0 14,0-2 0-14,-5 2-1 13,-6-3 5-13,-5 3-10 14,-1-3 14-14,-3 2-14 14,0-1 10-14,-7 7-7 13,-6-5 5-7,-5 5-2-6,-7 0 0 14,-2 0 0-14,-6 0-3 13,-10 0 9-13,-11 5-12 14,-10 4 10-14,-10 3-10 13,-13-6 8-13,-4 1-3 14,-7-2 1-14,-7-5 0 14,-5 0 0-9,-6 2 4-5,0-2-6 14,0 0 7-14,0 0-7 0,0 0 7 12,0 0-4 3,0 0 0-15,0 0 2 0,0 0 2 13,0-6 1-13,0-16-4 13,0-8 4-13,0-2-10 14,0-6 11-9,0 2-10-5,0-3 6 14,0 0-2-14,0-1 1 14,2 2-2-14,3 3 0 13,-5 1 4-13,0 0-8 14,0 0 9-14,0-2-10 14,5-8 9-14,4 0-8 13,6-6 4-7,3 1 0-6,4-1-2 13,-2 1 4-13,0 2-6 14,-7-1 9-14,-1 4-10 14,-8 2 13-14,-2 2-12 13,-2-1 4-13,0 4-2 14,0-2 0-14,-12-1-4 13,-5 2 6-7,2 4 0-6,-1 7-5 14,3 1 10-14,-1 9-9 0,6 2 10 12,-4 6-11-12,6 4 5 14,1 0 0-14,-1 1 0 13,1 0-4-13,-4 2 2 14,-2-3-4-14,-7 4 2 14,-6 1 6-9,-1-2-5-5,-6 2 6 14,-4-2-1-14,1 0-2 13,-4-3 5-13,-4 4-5 14,-6-1 4-14,-6 0-7 14,-4 2 9-14,-5 0-10 13,-5 0 9-13,-2 0-8 14,-4 0 5-8,-6 0-3-6,-3 0 1 13,-2 0 0-13,-1-7-1 14,3 0 7-14,3-3-10 13,-7 1 10-13,-3-2-11 14,-1 0 9-14,-3-1-6 14,3 0 3-14,2 0-1 13,0 1 0-7,-1 0 3-6,2 1-7 0,3 0 10 12,-2-2-11-12,4 2 11 14,-2 1-11-14,2-1 5 14,0 6 0-14,-6-3 0 13,-1 5 1-13,3 2-6 14,2 0 13-14,6 0-16 14,2 0 13-9,0 0-11-5,3 2 9 14,5 7-3-14,0-2 0 13,9 2 0-13,0-4-2 14,4 4 5-14,4-4-8 14,6-2 11-14,1 1-14 13,5-4 12-13,2 0-6 14,2 0 4-9,0 0-2-5,3 0 2 14,2-7-2-14,4-2 0 14,0 0 6-14,6 1-8 0,-2 2 8 12,3 1-3 3,5 0-3-15,3 3 4 0,5 0-2 13,3 2-2-13,2 0 0 13,2 0-9-7,-2 0 9-6,-3 0-16 13,1 18 13-13,-1 5-13 14,3 0 15-14,2 4-5 14,0-1 6-14,0 3-1 13,0 5 2-13,0 5-4 14,0 7 8-14,0 5-10 13,0 4 14-7,0 6-16-6,4-1 10 14,1 1-3-14,-3-1 0 13,3-2 1-13,-3 3-3 14,2-1 7-14,1 2-11 13,-1 0 12-13,5-4-13 14,0-3 12-14,2-3-8 14,1-4 3-9,1-3 0-5,3-3-1 14,-3-8 1-14,1 2-3 14,3-2 7-14,1 0-9 0,1-6 9 12,4 2-8-12,-3-4 5 14,5 1-1-14,-1 2 0 13,1 0 2-13,4-2-2 21,2-3 3-21,2 1-6 0,3-6 7 12,4-3-8-12,2 0 8 14,8-5-7-14,0-1 6 13,6-4-3-13,7 0 0 14,-1 0 1-14,8-5 1 14,3 1 4-14,5-2-12 13,16 0 12-7,6 0-9-6,14 0 7 13,6 0-5-13,5 0 2 14,6-12 0-14,6-2-1 14,2-2 2-14,7 2-8 13,-3-2 12-13,-4 0-12 0,-2 4 13 13,-6 3-10-13,-4 0 4 20,5 4-1-20,-3 0 0 14,2 5 0-14,2 0-2 0,-7 0 6 12,6 0-9-12,-3 0 9 14,1 0-8-14,-8 0 5 14,-6 0-1-14,-11 0 0 13,-10 0 1-13,-8 0-2 20,-8 5 3-20,-10 0-7 0,-13-2 11 13,-8 1-12-13,-9 0 13 14,-10-4-10-14,-10 1 4 13,-7 3-1-13,-6-4 0 14,-6 0 1-14,0 0 0 14,0 0 4-14,0 0 3 13,0 0-8-7,0 0 17-6,0-9-13 13,-11-12-4-13,-2-5-2 14,2-4 2-14,1-4-3 0,4-2 8 13,4-8-11-13,2 0 12 13,0 0-6-13,0-2 3 14,0-2-3-14,0-1 2 20,0 1 0-20,0 0-2 14,0-4 0-14,0 2-3 0,-5 0 9 12,1-3-12-12,-4 5 11 14,-2-1-11-14,1 3 8 13,-3-1-2-13,2 4 0 14,-6 2 0-14,0-2 0 20,-1 6-3-20,-3-1 1 0,1-1-1 13,-2 5-3-13,-4-2 0 13,0 4 5-13,-4 3-2 14,-2-2 1-14,0 4 0 14,-7 6 2-14,0 1-5 13,-4 3 5-13,-2 3-2 14,-6-1 4-9,-3 0-9-5,-3 1 12 14,-7 5-7-14,-1-1 2 14,-7-2 0-14,-5 2-2 13,-4 0 6-13,-3-1-10 0,-4 5 13 13,-2 2-10-13,-3 0 11 14,-1 4-9-14,-7 0 2 20,-1 0-1-20,3 0 0 13,2 0 1-13,7 0-4 0,-2 3 10 13,-1 2-12-13,-3 0 12 14,-3 0-12-14,-5 2 10 13,0-2-5-13,1 4 1 14,-5-2-1-14,3 1 0 20,0 3 4-20,4-2-5 0,5 0 5 13,1-2-4-13,1 2 6 13,3-3-6-13,5-3 1 14,7 0 2-14,11-3-3 14,5 0 2-14,2 0-2 13,2 0 5-13,2 2-9 0,3-2 13 19,6 0-13-19,3 0 9 14,3 0-3-14,8 0-2 14,4 0 4-14,8 0 6 13,8 0-9-13,7 0 16 0,4 0-14 13,2 0 8-13,0 0-6 13,0 0-5-13,0 0 0 14,0 0 0-8,0 0-2-6,0 0 1 13,0 0-1-13,0 0-6 14,0 0 4-14,0 0-22 13,4 0 3-13,4 12-19 14,-3 4-18-14</inkml:trace>
    </iact:actionData>
  </iact:action>
  <iact:action type="add" startTime="100954">
    <iact:property name="dataType"/>
    <iact:actionData xml:id="d40">
      <inkml:trace xmlns:inkml="http://www.w3.org/2003/InkML" xml:id="stk40" contextRef="#ctx0" brushRef="#br0">17877 13735 0 0,'9'0'7'1,"1"-5"-3"0,-4 1 2 12,-2-1-6-6,-1 5 7-6,-3 0-5 13,0 0 1-13,2-3 1 14,-2 3-4-14,0 0 0 14,0 0 2-14,0 0 0 13,0 0 0-13,0-2 9 14,0 0-7-14,0-4 12 13,0 2-15-7,0 0 8-6,0 4-8 14,0 0 4-14,0 0-5 13,0 0-5-13,0 0 0 14,0 21-5-14,0 17 10 13,0 15 0-13,0 9 14 0,2 3-12 13,4-5 3 2,2-7-5-10,0-2 6-5,-1-9-6 14,-1-7 1-14,-1-6 1 13,-2-9 3-13,-3-8-6 0,0-8 7 13,0-4-6-13,0 0 0 14,0 0 11-14,0 0-4 13,0 0 2-13,0 0 1 14,0 0-10-9,0 0 9-5,0 0-8 14,0 0-2-14,0 0-6 14,4-2-14-14,5-2-37 13</inkml:trace>
    </iact:actionData>
  </iact:action>
  <iact:action type="add" startTime="101526">
    <iact:property name="dataType"/>
    <iact:actionData xml:id="d41">
      <inkml:trace xmlns:inkml="http://www.w3.org/2003/InkML" xml:id="stk41" contextRef="#ctx0" brushRef="#br0">18567 13989 62 0,'0'1'11'1,"0"1"-11"0,21 0-19 12,24 3 19-12,18-2 3 14,10-3 2-14,9 0 4 13,6 0-7-7,1 0 8-6,0-13-10 14,-2-1 13-14,-9 1-13 13,-12 1 10-13,-12 6-10 14,-14 1 8-14,-16 2-2 14,-12 3-1-14,-7 0 9 13,-5 0-7-13,0 0 18 14,0 0-12-9,0 0 10-5,0 0-13 14,0 0 2-14,0 0-12 14,0 0 2-14,0 0-2 0,0 0-15 12,0 0 4-12,2 0-23 14,13-4-18-14,3-4-49 13</inkml:trace>
    </iact:actionData>
  </iact:action>
  <iact:action type="add" startTime="101893">
    <iact:property name="dataType"/>
    <iact:actionData xml:id="d42">
      <inkml:trace xmlns:inkml="http://www.w3.org/2003/InkML" xml:id="stk42" contextRef="#ctx0" brushRef="#br0">19832 13539 76 0,'2'0'6'15,"0"0"-6"-14,4 0-5 14,-2 0 2-14,2 7-5 13,1 8 6-13,-1 9 2 14,4 8 4-14,-1 6 7 14,-1 7-8-14,2 1 5 0,-4 6-4 19,-1 1 1-19,-1 5-4 0,-4 4 6 12,2-7-5 3,0-1 6-15,-2-7-6 14,2-9-2-14,1-3 6 0,-1-10-6 12,1-9 8-12,-1-6-7 14,0-8 1-14,-2-2 0 20,0 0-1-20,0 0 3 0,0 0-4 13,0 0 1-13,0 0 2 13,0 0-6-13,0-6-13 14,0-12-37-14</inkml:trace>
    </iact:actionData>
  </iact:action>
  <iact:action type="add" startTime="102351">
    <iact:property name="dataType"/>
    <iact:actionData xml:id="d43">
      <inkml:trace xmlns:inkml="http://www.w3.org/2003/InkML" xml:id="stk43" contextRef="#ctx0" brushRef="#br0">20708 13926 10 0,'65'3'35'1,"11"-3"-17"13,9 0 4-13,6 0-17 14,5-11 5-9,-2 2-2-5,-12 0 1 14,-6 4 4-14,-12-2-11 14,-10 5 9-14,-10 2-10 13,-13 0 5-13,-6 0-3 14,-9 0-4-14,-10 0 1 14,-1 0 0-14,-3 0 0 13,-2 0 3-7,0 0-6-6,0 0 7 13,0 0-3-13,0 0 4 14,0 0-10-14,0 0 1 14,0 0-11-14,6 0-34 0,6 0-40 12</inkml:trace>
    </iact:actionData>
  </iact:action>
  <iact:action type="add" startTime="102704">
    <iact:property name="dataType"/>
    <iact:actionData xml:id="d44">
      <inkml:trace xmlns:inkml="http://www.w3.org/2003/InkML" xml:id="stk44" contextRef="#ctx0" brushRef="#br0">21990 13485 7 0,'0'-6'47'1,"0"3"-12"13,0 3-4-13,0 0-28 14,0 0-3-14,0 0 1 13,0 0-5-13,0 7 4 14,0 15 0-14,0 12 1 0,2 14-1 19,5 8 6-19,4 5-5 14,-4 2 3-14,2-5 1 0,-2-5-8 12,-1-7 6 3,1-8-4-15,-3-6 1 14,1-4 0-14,0-5-3 13,-1-2 9-13,0 0-11 14,3-3 10-14,-3-3-7 4,3-1 5-4,-2-1-4 14,-3-6 2 1,2 0-1-15,-2-2 0 0,1 0-1 12,3 1-1-12,1-3-8 14,2 2 3-14,8-1-44 14</inkml:trace>
    </iact:actionData>
  </iact:action>
  <iact:action type="add" startTime="103116">
    <iact:property name="dataType"/>
    <iact:actionData xml:id="d45">
      <inkml:trace xmlns:inkml="http://www.w3.org/2003/InkML" xml:id="stk45" contextRef="#ctx0" brushRef="#br0">22567 14011 7 0,'0'0'61'1,"2"0"-46"0,1 0-12 12,0 0-3-12,3 0-6 14,7 0 2-14,16 5 4 13,18 1 16-13,18-6-13 14,20 0 20-8,12 0-16-6,8 0 5 13,0 0-6-13,-5 0-3 14,-6 0 0-14,-9 0 0 13,-5 0-3-13,-13 0 5 14,-11 3-10-14,-14-2 13 14,-15-1-8-14,-11 3 0 13,-10-2 8-8,-6 2 1-5,0-2 3 14,0 2 8-14,0-2-15 14,0-1 3-14,0 0-5 13,0 0-6-13,0 0 1 0,0 0 0 13,0 0-7-13,0 0-2 14,0 0-8-14,2 5-23 20,5-5-33-20</inkml:trace>
    </iact:actionData>
  </iact:action>
  <iact:action type="add" startTime="104098">
    <iact:property name="dataType"/>
    <iact:actionData xml:id="d46">
      <inkml:trace xmlns:inkml="http://www.w3.org/2003/InkML" xml:id="stk46" contextRef="#ctx0" brushRef="#br0">29170 8395 56 0,'2'5'0'15,"-2"7"-38"-14,0 2 31 14,-8-4 7-14,-10-6-11 13,-5-3 11-13,-1-1 3 14,0 0 27-14,-1 0-12 0,2 0 13 13,-1 0-23-13,-5 0 1 13,-5 0-2-7,-6 0 4-6,-6 0-5 14,-10-5-5-14,-8-4 7 13,-15 2-2 2,-16 1-12-15,-19 6 11 0,-20 0-10 12,-11 0 6-12,-4 2-1 14,2 8 1-14,1 0 2 14,11-2-4-9,4-4 6-5,5-4-10 14,1 0 13-14,-2 0-13 13,-2 0 10-13,-2-8-5 14,1-5 1-14,1 2 1 14,4-3 0-14,3 2 4 13,1 0-10-13,5 2 10 14,0 2-12-9,5 6 11-5,4 2-9 14,9 0 5-14,9 2-2 14,6 14 1-14,12-2 0 13,7 0-5-13,10 0 10 14,12-5-11-14,8 0 15 0,8-4-17 13,7 2 8 1,9 1-3-14,2 0-3 5,2 0-5-5,4 0 10 13,2 0-4-13,0 3-2 14,0 4 11-14,0 3-11 14,10 7 14-14,9 2-6 13,-1 4-1-13,-5 3 4 14,1-1-4 0,-3 4 2-14,-5 0 0 5,0-2 1-5,-3 5-3 14,-3 3 6-14,2-4-10 13,1 1 8-13,-1-3-4 14,0-2 0-14,3 1 0 13,-1 2 0-13,0 3 3 14,5 1-6-14,-2 4 10 14,2 7-11-9,-3 0 10-5,-1 5-7 14,-5 0 2-14,0 0-1 14,0-5 0-14,0-4 1 13,0-6-2-13,0-9 6 0,0-7-10 13,0-15 12-13,0 0-13 13,0-10 11-13,0-2-5 14,2 0 4-8,0 0-2-6,3 0-2 13,10 0-2-13,12 0 2 14,15 0 5-14,14 0 5 13,9 0-7-13,11 0 1 14,13 0-4-14,15 0 0 14,10 2 0-14,13 3 1 13,12 1-6-7,17-2 11-6,10-1-10 13,15-3 12-13,2 0-7 14,-5 0 0-14,-6 0 2 14,-9-15 0-14,-10 3 4 13,-5-2-7-13,-12 0 5 14,-2 3-9-14,-5-1 10 14,-7 1-10-9,-4-1 10-5,-8-2-8 0,-14 0 5 13,-9 2-2 1,-8 0-1-14,-2 4 0 0,-6-1 1 13,-4 4 5-13,-10 1-12 14,-5 1 14-14,-9-4-11 13,-10 2 6-13,-9 3-4 14,-1-1 2-9,-3-1-1-5,3 2 0 14,0 2 4-14,0-3-10 14,-7 3 12-14,-5 0-13 13,-1-1 14-13,7-1-11 14,5-3 8-14,9 0-4 14,0-3 0-14,3 2 2 13,-3-2-3-7,-4-1 6-6,-8 2-8 13,-5 0 12-13,-10-1-2 14,-4-2-7-14,0-8 14 0,0-8-13 13,-4-6 1 1,-18-5-4-14,-1 0 4 0,-2-1 2 13,4-1 1-13,3 0-7 20,2-2 11-20,0 3-7 0,1-3-1 13,-3-3-1-13,0 1 0 13,-4-1 0-13,0 0-2 14,-3 1 5-14,-4-4-10 13,0-1 12-13,-2-3-12 14,0 1 12-14,2 2-5 14,4 6 0-9,1 6 0-5,-1 6 0 14,3 7-10-14,-5 2 10 14,0 9-13-14,-2 4 10 13,-2 5 0-13,-2 0-1 14,-3 3 5-14,3 0-3 13,-3 0-1-13,-5 0 3 14,-1 0-2-8,-4 0 9-6,-5 0-14 13,-7 3 15-13,-5-3-10 14,-8 0 8-14,-7 0-6 0,-5 0 0 12,-2 0 1-12,-1 0-1 14,-3 0 2-14,-7 0-8 14,-5 0 13-14,-5 0-14 13,-2 0 12-7,2 7-10-6,-6 7 5 13,-6 6 0-13,-5 0-3 14,-4-3 2-14,2-2-4 14,7-4 10-14,9-6-12 13,6-5 15-13,12 0-14 14,8 0 12-14,8 0-7 14,1 0 2-9,1-7-1-5,-4 0 0 14,6 2 2-14,3 0-8 13,3 3 14-13,9 2-18 14,7 0 17-14,7 0-12 14,6-2 6-14,7 2-2 13,2-3 1-13,5 0 0 14,1 1-2-9,0 0 10-5,0 2-17 0,-1 0 12 13,-7 0-9-13,-2 0-2 14,-3 4 8-14,1 8-5 13,8 3 4-13,6-4 0 14,5 3-8-14,5 0 6 13,7 5-11-13,2 0 12 14,0 1-8-8,0 3 4-6,7-5 0 13,6 0 6-13,1 0 0 14,-2 2 0-14,0 1 2 13,-1 2 1-13,0 5-5 14,-4 2 11-14,0 5-15 14,-1 0 12-14,-1 3-6 13,1-4 0-7,-1-2 0-6,2-4 0 14,-3-3 5-14,-2-6-11 13,0-2 12-13,-2-5-12 14,0 2 14-14,0-4-11 0,0 2 6 12,0-2-2 3,0-2-1-15,0-4 0 0,0-2 3 19,0-2 3-19,0 0-5 0,0 0 2 13,0 0 7-13,0 0-8 13,0 0 5-13,0 0-3 14,0 0-2-14,0 0 3 14,0 0-3-14,0 0 1 13,0 0 3-13,0 0-8 14,0 0 11-9,0 0-8-5,0 0 1 14,0 0 1-14,0 0-1 14,0 0-2-14,0 0 1 13,0 0 5-13,0 0-7 14,0 0 7-14,0 0-3 14,0 0 1-14,0 0 0 13,0 0-1-7,0 0 3-6,0 0-3 13,0 0-2-13,0 0 2 14,0 0 2-14,0 0-7 14,0 0 10-14,0 0-12 0,0 0 6 12,0 0-3-12,0 0 1 14,0 0 0-14,0 0-1 14,0 0 4-9,0 0-12-5,0 0 18 14,0 0-15-14,0 0 11 13,0 0-6-13,0 0 1 14,0 0 0-14,0 0 0 14,0 0 2-14,0 0-8 13,0 0 14-13,0 0-17 14,0 0 17-9,0 0-15-5,0 0 8 14,0 0-2-14,0 0 0 14,0 0 1-14,0 0-5 13,0 0 8-13,0 0-10 14,0 0 13-14,0 0-16 13,0 0 17-13,0 0-9 0,0 0 3 20,0 0-1-20,0 0 0 13,0 0 1-13,0 0-5 0,0 0 11 13,0 0-13-13,0 0 15 14,0 0-16-14,0 0 11 13,0 0-6-13,0 0 2 14,0 0 0-14,0 0-1 13,0 0 8-7,0 0-14-6,0 0 15 14,0 0-15-14,0 0 14 13,0 0-11-13,0 0 6 14,0 0-2-14,0 0 0 13,0 0 1-13,0 0-7 14,0 0 15-14,0 0-18 14,0 0 14-9,0 0-13-5,0 0 10 14,0 0-3-14,0 0 1 13,0 0 0-13,0 0-2 14,0 0 3-14,0 0-8 14,0 0 14-14,0 0-15 13,0 0 14-13,0 0-9 14,0 0 3-9,0 0 0-5,0 0 0 14,0 0 0-14,0 0-4 0,0 0 11 13,0 0-14-13,0 0 15 13,0 0-15-13,0 0 10 14,0 0-5-14,0 0 2 14,0 0 0-14,0 0 0 13,0 0 2-7,0 0-9-6,0 0 14 13,0 0-15-13,0 0 13 14,0 0-9-14,0 0 4 14,0 0-1-14,0 0 1 13,0 0 0-13,0 0-6 14,0 0 12-14,0 0-13 14,0 0 14-9,0 0-14-5,0 0 8 14,0 0-2-14,0 0 1 13,0-4-2-13,0-6-1 14,-2-2-16-14,0 0 18 0,2 0-16 13,0 0 10-13,0-1-34 13,0 6-4-13,0-1-23 14</inkml:trace>
    </iact:actionData>
  </iact:action>
  <iact:action type="add" startTime="112924">
    <iact:property name="dataType"/>
    <iact:actionData xml:id="d47">
      <inkml:trace xmlns:inkml="http://www.w3.org/2003/InkML" xml:id="stk47" contextRef="#ctx0" brushRef="#br0">24691 14045 10 0,'0'0'23'15,"0"-2"-5"-14,-4 2-15 14,0 0 1-14,0-5 1 13,-3 1-7-13,1 3 5 14,-2-2-4-14,-3 2 2 14,3-2-1-14,-4 2 0 13,-1-2 0-7,1 2 2-6,-1-5 1 13,0 4-5-13,2 0 8 14,-5-1-9-14,5 1 7 14,-2 2-4-14,4-2 1 0,2 2 3 12,2 0-2 3,5-2 0-15,0 2 1 0,0 0-2 19,0 0-2-19,27 0-15 0,23 0 16 13,21 0 11-13,16 9-3 13,13 2-7 2,5 1 3-15,4 1-2 0,5-5 3 13,-3-2-2-13,-4-3-1 13,-6-1 3-13,-13 3-3 20,-7-1 2-20,-5 0-1 0,-11 0 1 13,-15 0-3-13,-11-2 2 14,-18 2-6-14,-11-4 10 13,-8 3-13-13,-2-3 12 14,0 0-5-14,0 0 2 14,0 5 5-14,0-5-2 0,0 0-5 19,0 0 4-19,0 0-3 13,0 0 2-13,0 0 2 0,0 0-12 13,0 0 2 2,0 0 1-15,-4 0-14 0,-12 4-20 12,-5 1-31-12</inkml:trace>
    </iact:actionData>
  </iact:action>
  <iact:action type="add" startTime="113733">
    <iact:property name="dataType"/>
    <iact:actionData xml:id="d48">
      <inkml:trace xmlns:inkml="http://www.w3.org/2003/InkML" xml:id="stk48" contextRef="#ctx0" brushRef="#br0">24487 14253 50 0,'0'-2'31'1,"0"0"-7"13,0 2-18-13,22-2-6 14,27 2 0-14,24 0 3 13,22 0 3-13,0 0 0 14,5 0-9-14,0 2 10 14,2 7-7-9,-2-2 0-5,2-5 2 14,-1-2-1-14,-6 0 0 0,-8 0 2 12,-7-2 0 3,-4-5 2-15,-7 7-3 14,-9-7 2-14,-12 7-3 13,-17 0-2-13,-14 0 1 14,-10 0-1-9,-7 0 0-5,0 0-7 0,0 0 5 13,0 0 2-13,0 0-3 14,0 0 5-14,0 7-1 13,0-7 0-13,2 3 2 14,3 3-2-14,1-3 3 14,1 2-9-14,-3-1 5 13,1-4-1-7,-3 0-20-6,3 0 2 13,2 0-27-13</inkml:trace>
    </iact:actionData>
  </iact:action>
  <iact:action type="add" startTime="116212">
    <iact:property name="dataType"/>
    <iact:actionData xml:id="d49">
      <inkml:trace xmlns:inkml="http://www.w3.org/2003/InkML" xml:id="stk49" contextRef="#ctx0" brushRef="#br0">28024 13742 30 0,'19'-24'5'15,"-7"-3"-3"-8,-7 4-2-6,-5 9-1 13,0 7-21-13,0 0 17 14,-11-2-3-14,-5 2 8 14,3 0 5-14,4 2 17 13,3 2-17-13,1 1 1 14,2 0 0-14,3 2 3 0,-2 0-1 19,0-1-7-19,0 1 10 0,0-3-9 13,2-1 10-13,-2 0-8 13,-3 0 10-13,1 0-7 14,-6 1 1-14,0 1-4 13,-1 0-4-13,-3 2 0 14,-11 0 1-14,-10 7-4 14,-16 25 1-9,-25 14-2-5,-18 12 7 14,-8 5-4-14,-5 1 1 13,7 0 0-13,6 4 0 14,5-1 4-14,0 1-7 14,2 2 9-14,-1-6-8 13,1-4 5-13,10-7-3 14,11-14 1-9,22-10-1-5,15-13 0 14,14-8 0-14,10-8 4 14,5 0-3-14,0 0 9 13,0 0-8-13,0 0 18 0,0 0-10 13,0 0 7-13,0 0-11 14,0 0-3-14,0-6-3 20,5-3-15-20,-3 0-15 0,3-1-45 12,-3-1-2-12</inkml:trace>
    </iact:actionData>
  </iact:action>
  <iact:action type="add" startTime="116907">
    <iact:property name="dataType"/>
    <iact:actionData xml:id="d50">
      <inkml:trace xmlns:inkml="http://www.w3.org/2003/InkML" xml:id="stk50" contextRef="#ctx0" brushRef="#br0">27100 14016 10 0,'68'71'9'1,"3"3"1"13,-1 4-8-7,-1 4 9-6,-2 6-11 13,-3 0 7-13,1 2-5 14,-5-5 7-14,-8-5-8 14,-7-16 0-14,-12-10 0 13,-9-11-1-13,-6-15 1 14,-5-7 2-14,-8-14-3 13,-5-3 4-7,0-4 6-6,0 0 3 14,0 0 20-14,0 0 10 13,0 0 4-13,0 0-3 14,0-6-22-14,-5-11-16 0,-6 0-4 12,3 2-4 3,-4 6-16-15,3-3 14 0,1 3-22 19,-6 8 1-19,-2 1-10 14,-4 0-47-14,-9 5-10 0</inkml:trace>
    </iact:actionData>
  </iact:action>
  <iact:action type="add" startTime="117801">
    <iact:property name="dataType"/>
    <iact:actionData xml:id="d51">
      <inkml:trace xmlns:inkml="http://www.w3.org/2003/InkML" xml:id="stk51" contextRef="#ctx0" brushRef="#br0">26884 13675 19 0,'0'5'16'15,"0"-3"6"-14,0-2 1 14,0 2-4-9,0-2 10-5,0 0-14 14,0 0 7-14,0 0-10 14,0 0 6-14,-3 0-9 13,3 0-1-13,0 0-8 14,0 0 0-14,0 0-2 0,0 0-6 12,0 0 8 3,0 5-17-15,0 14 13 5,20 8-2 9,15 14 4-14,10 8 4 0,4-3 0 13,7 1-2-13,-3-1 2 13,-3-6-8-13,-4-1 12 14,-8-11-12-14,-2 2 15 14,-5-4-14-14,-7-2 9 13,-1-4-4-7,-9-2 0-6,-1-4 0 14,-7-5-3-14,2-4 9 13,-4-5-9-13,-4 0 8 14,0 0-7-14,0 0 6 13,0 0-3-13,0 0-1 14,0 0 2-14,0 0-2 14,0 0-7-9,0 0 1-5,0 0-61 14</inkml:trace>
    </iact:actionData>
  </iact:action>
  <iact:action type="add" startTime="119691">
    <iact:property name="dataType"/>
    <iact:actionData xml:id="d52">
      <inkml:trace xmlns:inkml="http://www.w3.org/2003/InkML" xml:id="stk52" contextRef="#ctx0" brushRef="#br0">18413 2807 3 0,'21'-58'16'15,"-7"3"-5"-14,-12 38 3 14,1 7-13-14,1 2-1 13,2-3 0-7,-1-3-3-6,0-1 3 14,-3 2 1-14,-2 6 10 13,0 3 1-13,0 4 4 14,0 0-16-14,0 0-1 13,-2 22-16-13,-16 28 3 14,-11 30 14-14,-11 28 0 14,-10 22 8-9,1 15-8-5,3 12 3 14,1 1-1-14,7-2-1 13,3-10 1-13,1-18-1 14,7-23-2-14,7-25 2 14,5-23 1-14,3-21-2 13,6-14 0-13,1-10 1 0,3-4-1 13,0-4 0-7,2-4 1-6,0 0 1 13,0 0 0-13,0 0-1 14,0 0-1-14,0-2 7 13,0-4-1-13,0 4 4 14,0 0-4-14,0 0 0 14,0-1 1-14,0 3-7 13,0-2 1-7,0 2 0-6,0 0-2 13,0 0-6-13,0 0 1 14,0 0-10-14,-2 0-12 14,-2 2-1-14,1 13-4 13</inkml:trace>
    </iact:actionData>
  </iact:action>
  <iact:action type="add" startTime="120413">
    <iact:property name="dataType"/>
    <iact:actionData xml:id="d53">
      <inkml:trace xmlns:inkml="http://www.w3.org/2003/InkML" xml:id="stk53" contextRef="#ctx0" brushRef="#br0">17846 3810 1 0,'0'-5'28'1,"7"-4"-14"0,7-2 0 12,-4 1-9-6,-1 2 2-6,-3 3 5 13,-2 0 1-13,-4 5-1 14,0 0-4-14,0 0 1 14,0 0-9-14,-4 0 0 13,0 0-4-13,4 2-1 14,0 14-5-14,0 14-5 14,0 16 15-9,0 21 4-5,0 8-1 14,0 5 0-14,10 0 0 13,-2-7-1-13,1-3-1 14,-2-11 0-14,-5-7-2 14,1-8 1-14,-3-7 0 13,0-9 0-13,0-6 1 14,2-8 0-9,0-2 0-5,0-9-2 14,-2 0 2-14,2-1-1 14,-2-2 0-14,0 0 3 0,0 0-2 12,3 0 1-12,-1 0 3 14,-2 0-4-14,6 0 5 13,4 0-5-13,5-5 4 14,29-20-4-8,24-10 11-6,21-6-6 13,20-9-5-13,-4 2-1 14,-5 8 0-14,2-7 1 14,-3 1 1-14,-1-7 0 13,-5-5-2-13,-12-4 2 14,-12-1 1-14,-13 2 0 13,-12 9 0-7,-15 14 0-6,-13 15 11 14,-10 14-5-14,-6 9 1 13,0 0-10-13,3 0 0 14,-3 0-9-14,2 0 3 13,-2 0-5-13,2 0 4 14,-2 0 5-14,4 4-4 0,0 6 5 19,1 3 2-19,4 2 1 0,-2-1-1 13,-1-4 1 1,1-3-1-14,-4-1 0 14,-3-6-1-14,0 0 0 0,0 0 1 13,0 0 0-13,0 0 0 13,0 0 1-13,0 0 0 14,0 0-1-9,0 0 2-5,0 0 0 14,0 0 1-14,0 0 0 14,0-3-2-14,0 0 7 13,0 2-4-13,0-1 3 14,0 2-8-14,0-2 1 14,0 2 0-14,0-2-2 13,0 2 1-7,0 0 0-6,0-2-1 13,0 2 0-13,0 0 0 14,0 0 2-14,0 0-2 14,0 0 3-14,0 0-2 0,0 0 0 12,0 0 0 3,0-2-1-15,0 2 2 0,0 0 0 12,0 0 0-6,0 0 1-6,0 0-1 14,0-3 1-14,0 3-2 13,0 0 0-13,0 0 0 14,0 0 0-14,0 0 4 14,0 0-3-14,0 0 4 13,0 0-5-13,0-1 8 14,0 1-7-9,0 0 2-5,0 0 0 14,0 0-2-14,0 0-1 14,0 0 0-14,0 0-2 13,0 0 4-13,0 0-4 14,0 0 4-14,0 0-3 13,0 0 2-13,0 0-1 14,0 0 0-8,0 0 0-6,0 0 1 13,0 0 0-13,0 0-2 0,0 0 5 13,0 0-5 1,0 0 2-14,0 0-1 0,0 0 1 13,0 0 0-13,0 0 0 14,0 0 0-14,0 0-1 13,0 0 3-7,0 0-3-6,0-2 3 14,0 2-6-14,0 0 3 13,0 0 0-13,0 0 0 14,0 0 0-14,0 0 0 13,0 0 3-13,0 0-6 14,0 0 6-14,0 0-6 14,0 0 4-9,0 0-2-5,0 0 2 14,0-2-1-14,0 2 0 13,0 0 2-13,0 0-5 14,0 0 6-14,0 0-5 0,0 0 4 13,0 0-4 1,0 0 2-14,0 0-1 14,0 0 1-9,0 0 0-5,0 0-1 14,0-2 2-14,0 2-4 14,0-2 5-14,0 2-4 13,0 0 4-13,0 0-2 0,0 0 1 13,0 0-1-13,0 0 0 14,0 0 1-14,0 0-2 13,0 0 4-7,0 0-6-6,0 0 4 13,0 0-2-13,0 0 2 14,0 0-1-14,0 0 0 14,0 0 0-14,0 0 3 13,0 0-3-13,0 0 2 14,0 0 0-14,0 0-4 14,0 0 3-9,0 0-2-5,0 0-1 14,0 0 2-14,0 0 0 13,0 0-1-13,0 0 1 14,0 0 0-14,0 0-2 14,0 0 4-14,0 0-4 13,0 0 2-13,0-3-1 14,0 3-2-14,0 0-1 4,0 0 1 11,0 0 1-15,0 0 0 0,0 0 2 13,0-3-3-13,0 3-1 13,0 0-8-13,-3 0-24 14,-21 0-67-14</inkml:trace>
    </iact:actionData>
  </iact:action>
  <iact:action type="add" startTime="125611">
    <iact:property name="dataType"/>
    <iact:actionData xml:id="d54">
      <inkml:trace xmlns:inkml="http://www.w3.org/2003/InkML" xml:id="stk54" contextRef="#ctx0" brushRef="#br0">22895 7974 1 0,'-2'0'12'1,"0"0"-1"13,2 0-6-7,0-2 4-6,0 2-8 13,0 0 4-13,0 0 0 14,0 0 0-14,0 0 11 14,0 0-10-14,0-1 13 13,0 1-10-13,0-2 13 14,0 2-15-14,0-2 9 14,0 2-8-9,0-2 0-5,0-1 0 14,0 3-6-14,0-1 7 13,0 1-8-13,0 0 2 14,0 0 0-14,0 0 4 14,0-3-7-14,0 3 5 13,0 0-1-13,0 0-2 14,0 0 3-9,0 0-3-5,0 0-3 14,0 0 7-14,0 0-12 14,0 0 8-14,0 0-4 0,-3 0-2 12,3 0 0-12,-2 0-1 14,0 0-6-14,-6 7 10 14,-9 13 1-14,-9 8-5 13,-6 6 10-7,1 4-6-6,0 6 2 13,-2 2-1-13,-3 10 0 30,-5 4 1-30,-1 5-2 0,-4 5 6 0,-1 3-10 11,-3 2 11-11,0 0-12 14,3-5 10-14,0-8-6 14,4-6 4-9,4-7-4-5,-1-3 1 14,1-9 1-14,2-3-2 13,1-1 8-13,1-8-12 14,1-1 7-14,1-3-5 14,-1-8 6-14,-2 4-2 0,3-5 2 12,-3 2-2-12,3-2 1 20,0 0 3-20,-3-4-8 0,-3 1 11 13,2 0-14-13,-5-1 8 14,-1 0-3-14,1-1 2 13,-3 0 0-13,1 0-1 14,-4-4 2-14,0-1-5 13,-1 0 9-13,-2 0-10 14,-3 1 10-8,-4-3-10-6,-6 5 7 13,-6-1-4-13,-6 2 0 14,-6 0 0-14,-5 0 1 13,-11 4 2-13,-7-3-6 14,-4 2 10-14,2 1-10 14,-2 5 9-14,-1 0-6 13,-1 1 2-7,-5 2 0-6,-2 3-1 13,2-4 0-13,0 1-4 14,5 3 10-14,1-5-12 14,8 0 12-14,3 0-9 13,4-4 4-13,3 2 0 0,-3-1 0 13,-1 6 0-13,0-1-1 14,3 3 4-9,6 5-8-5,8-5 10 14,8 2-10-14,11-6 9 13,11-5-5-13,4-2 2 14,10-3-1-14,4 0 0 14,0 0 0-14,4-2-3 13,2 3 6-13,-4 0-7 14,0 5 6-9,-4 0-6-5,-7 6 3 14,-1-4-2-14,-1 1-1 14,2 3 1-14,4-3 1 13,2-2 4-13,11-5-7 14,7 0 11-14,3-1-11 14,1-2 6-14,1 2-2 0,-5 5 0 19,-1-2-2-19,-6 3 3 13,-2-2-1-13,-10 2-4 14,-5-5 10-14,-7 3-11 0,-5-7 11 13,0 1-9-13,2-4 8 13,6-2-4-13,8 0 1 14,12 0 2-14,6 0-2 13,7 0 2-7,9 0-4-6,-4 0 5 14,6-2-4-14,-4-2 2 13,0-3-3-13,-1 0 2 14,1 0-1-14,-2-2 0 13,-2 1 2-13,0 4-2 14,-1-2 5-14,-3 1-10 14,-1 0 10-9,2 1-7-5,-2-2 4 14,-3 0-2-14,-2 1 0 13,-4 2 0-13,0 1-2 14,-5 0 4-14,-2 2-8 14,2 0 12-14,3 0-12 13,6-2 12-13,2-1-8 0,3 2 4 19,4-1-2-19,2 2 0 0,-1-2 0 13,-2-2-3-13,-1 2 7 14,-2 0-10-14,1 0 9 13,2 0-7-13,1 2 7 14,2 0-3-14,2 0 0 14,1 0 0-14,0 0-2 13,-1 0 4-7,-1 0-6-6,1 0 8 13,2 0-10-13,1 0 8 14,0 0-4-14,2 0 1 14,0 0-1-14,0 0 1 13,0 0-2-13,0 0 1 14,0 0-25-14,0 0-29 13</inkml:trace>
    </iact:actionData>
  </iact:action>
  <iact:action type="add" startTime="127496">
    <iact:property name="dataType"/>
    <iact:actionData xml:id="d55">
      <inkml:trace xmlns:inkml="http://www.w3.org/2003/InkML" xml:id="stk55" contextRef="#ctx0" brushRef="#br0">16413 10270 1 0,'60'9'6'1,"3"-1"6"0,-3 2-8 12,-7-2-2-12,-4 1-1 14,-11 3 1-9,-7 1 0-5,-9-1-1 14,-8 0-2-14,-7-3 4 14,-5 2-5-14,-2-3 6 13,0 0-1-13,0 0 0 14,0 0 5-14,0-2 0 13,0 0 1-13,0-3 2 14,0 4-8-8,0 0 3-6,0-2-2 13,0-1-5-13,0 0 6 14,0 0-6-14,0-1 2 14,0 0-1-14,0-1 0 0,0 0 0 12,0 3 6-12,0-5-4 14,0 3 0-14,0-1 1 13,0 0 2-7,0 0-4-6,-2 1 5 14,2-1-4-14,0 1 1 13,0-1-1-13,0 0 0 14,0-2 0-14,0 0 1 13,0 0-3-13,-2 0 5 14,2 0-6-14,0 2 2 14,0-2-1-9,0 0 2-5,0 0-1 14,0 0 2-14,0 0-1 14,0 0-4-14,0 0 8 13,0 0-7-13,0 0 3 14,0 0 2-14,0 0-2 13,0 0 3-13,0 0 1 14,0 0-5-8,0 0 11-6,0 0-10 13,0 0 11-13,0 0-13 0,0 0 12 13,0 0-11-13,0 0 4 13,0 0-5-13,0 0 1 14,0 0-4-14,0 0 7 14,0 0-10-14,0 0 8 13,0 0-6-7,0 0 5-6,0 0-1 14,0 0 0-14,0 0 1 13,0 0-1-13,0 0 2 14,0 0-4-14,0 0 8 13,0 0-11-13,0 0 9 14,0 0-8-14,-2 0 4 14,2 0 0-9,-6 0 0-5,4 0 0 14,-2 0-2-14,-3-10-9 13,-1-3-3-13,-4-12-30 14,-3-3-14-14</inkml:trace>
    </iact:actionData>
  </iact:action>
  <iact:action type="add" startTime="129530">
    <iact:property name="dataType"/>
    <iact:actionData xml:id="d56">
      <inkml:trace xmlns:inkml="http://www.w3.org/2003/InkML" xml:id="stk56" contextRef="#ctx0" brushRef="#br0">9571 7315 0 0,'-4'-4'0'15,"2"0"4"-8,-3 2 2-6,5-1-7 13,-2 0 5-13,2 0-3 14,0 3 4-14,0-1 4 13,0 1-2-13,0 0-1 0,0 0-3 13,0 0 0 2,0 0-6-15,0 0-5 0,0 0 1 19,0 0-6-19,27 0 11 14,13 0 2-14,16-2 4 0,13-9 4 12,5-4-5 3,5-2 1-15,2 0 0 0,6 1 0 12,9 3-4-12,4 6 1 14,1 2-1-14,-6 5 0 14,1 0 0-9,-2 0 1-5,8 3-3 14,7 2 4 0,10 2 0-14,8-3 1 0,4 2-1 13,7-1-1-13,2 4 0 14,-3-2 1-14,1 0 0 13,0-3-4-13,7-4 8 14,7 0-12-9,4-2 14-5,2-14-13 14,7-4 11-14,2-1-6 14,18 4 1-14,9 1 3 13,13-2-4-13,12 6 0 14,-7-2-2-14,-8 1 4 14,-9 1-7-14,-15-4 11 13,-9 3-9-7,-3 0 5-6,-6 5-2 13,-8 4 0-13,-9 2 1 0,-13 2-2 13,-16 0 6 2,-15 0-10-15,-17 0 10 13,-17 6-10-13,-20 1 8 0,-16-2-5 13,-15-1 2-13,-10-1 0 14,-6-1 0-9,0-1 0-5,0-1 14 14,0 0-7-14,0 0 10 13,0 0-12-13,-16 0 10 14,-13 0-9-14,-11 0-6 14,-11 0 3-14,-14-1-2 13,-10-1 1-13,-10-1 2 14,-9 3-4-9,-9 0 4-5,-12 0-6 14,-13 0 7-14,-5 0-5 14,-14 0 0-14,-7 0 1 13,-11 0-1-13,-13 0 0 14,-9 0 0-14,0 0 2 0,-6 0-4 12,4 3 8 3,0 9-10-15,11-3 6 5,1-1-2-5,7-4 0 13,10-4 0-13,4 0-2 14,5 0 8 0,3 0-10-14,5-12 8 0,12 0-7 13,7-2 5-13,7-1-4 14,11-2 4-14,5-1 0 13,7 4-2-7,13 2 2-6,0 1-5 13,0 6 6-13,13-2-8 14,5 7 11-14,16-3-9 14,18 3 6-14,16 0-3 13,9-2 0-13,4 2-1 14,0 0-8-14,0 0-12 14,0 0 15-9,24 10-7-5,21 10 12 14,17 4 2-14,14-4 3 0,11-8-3 12,11-1-1 3,20-10 0-15,14-1 0 14,15 0 0-14,17 0 5 13,15-4-10-13,10-6 12 0,6 0-11 13,-4 4 6-8,-6 1-4-5,2 5 1 14,12-7 1-14,13 2 0 14,17-4 3-14,12-2-8 13,-5 2 8-13,-8 3-10 14,-24 2 13-14,-16 4-8 14,-7 0 2-14,-8 0 0 13,3 0 0-7,5 7 3-6,-5 4-7 13,-5-3 7-13,-7 2-6 14,-17 0 6-14,-18-2-6 14,-17 2 4-14,-23-2-2 13,-20 2 2-13,-18-2-1 0,-15 2 0 13,-15 0 3 1,-7-3-10-8,-9-4 11-6,-3-1-8 14,-2-2 8-14,0 0-4 0,0 0 1 12,0 0 1-12,0 0 2 14,0 0-2-14,0 0 8 13,0 0-10-13,0 0 12 14,0 0-11-14,0 0 9 14,0 0-8-9,0 0 6-5,0 0-5 14,0 0 1-14,0 0-4 13,0 0 2-13,0 0-6 14,0 0 7-14,0 0-10 14,0 0 11-14,0 0-6 13,0 0 2-13,0 0-1 14,0 0 1-9,0 0 0-5,0 0-1 14,0 0 7-14,0 0-5 14,0 0 3-14,0 0-3 0,0 0 2 12,0 0-1 3,0 0-1-15,0 0 2 0,0 0 4 13,0 0-7-13,0 0 9 13,0 0-7-7,0 0 3-6,0 0-2 13,0 0 1-13,0 0-3 14,0 0 0-14,0 0-1 14,0 0 0-14,0 0-1 13,0 0 3-13,0 0-6 14,0 0 3-14,0 0-4 14,0 0 2-9,2 0 2-5,-2 0 0 14,2 0 1-14,-2 0 0 13,0 0 2-13,0 0-2 14,0 0 5-14,0 0-7 14,0 0 5-14,0 0-6 13,0 0 3-13,0 0-1 14,0 0-3-9,0 0-5-5,4 8-4 14,-4 6-34-14,0-5-76 14</inkml:trace>
    </iact:actionData>
  </iact:action>
  <iact:action type="add" startTime="132003">
    <iact:property name="dataType"/>
    <iact:actionData xml:id="d57">
      <inkml:trace xmlns:inkml="http://www.w3.org/2003/InkML" xml:id="stk57" contextRef="#ctx0" brushRef="#br0">15062 14504 9 0,'-40'4'20'15,"13"0"-10"-14,16-4 17 14,9 0-14-14,2 0 7 0,0 0-15 19,0 0 3-19,9 0-6 0,31 0 4 13,24-18 8-13,27-5-8 13,21-12 4-13,15-4-9 14,14-1 1-14,-1 4 2 13,-8 12-8-13,-16 6 6 14,-22 6-2-14,-15 12 0 14,-9 0 1-9,-10 0-2-5,-3 14 1 14,-3 9-3-14,-5 10 4 13,-4 12-5-13,-12 9 5 14,-11 14-4-14,-11 15 6 14,-11 14-3-14,0 9 0 13,-13 5 1-13,-9-4-1 14,-7-3 1-9,2-4 2-5,1-7 2 14,1-8-8-14,9-17 5 14,5-10-2-14,5-17 0 13,4-11 0-13,2-12-1 14,0-8 3-14,0-6-5 14,0-3 6-14,0-1-3 0,0 0 5 19,0 0-7-19,0 0 2 0,0 5-1 12,0-1 1-12,-2 0-2 14,-2 1 0-14,2-1 1 14,0-1 0-14,2-1 2 13,0-2 5-13,0 0-4 14,0 0-4-14,0 0 1 13,0 0-8-7,0 0-10-6,8 0-32 14,13 4-22-14</inkml:trace>
    </iact:actionData>
  </iact:action>
  <iact:action type="add" startTime="132751">
    <iact:property name="dataType"/>
    <iact:actionData xml:id="d58">
      <inkml:trace xmlns:inkml="http://www.w3.org/2003/InkML" xml:id="stk58" contextRef="#ctx0" brushRef="#br0">16366 16116 25 0,'0'-6'38'1,"-7"-2"-15"13,-7-2-23-13,-3-2 4 14,1 7-8-14,-3 0 8 13,-2 5-2-13,-3 0-2 0,-1 0 0 13,1 8 0 2,4 6 0-15,4 0 2 0,9 0-2 19,7-6-1-19,0-3-10 13,0 4 6-13,0 1-4 0,7-2 4 13,9-3 5-13,4-2 6 14,4-3-1-14,1 0-3 13,-3 0 4-13,-4 0-5 14,-7-3 5-14,-4-6-6 14,-7 5 12-9,0 2-9-5,0-3 1 14,0 2 0-14,0 3-4 13,0 0 0-13,-3 0 0 14,1 0 2-14,2 0 2 14,0 0-8-14,0 0-4 13,0 0 3-13,0 0-10 14,0 0-14-9,7 0 11-5,7 0 18 14,-4 0 4-14,-1 0-4 14,-5 0 5-14,0 0-4 13,-4 0 8-13,0 0-4 0,0-4 3 13,0 2 0 2,0-1-6-15,0-6-2 0,0 5-14 12,0 0-16-6</inkml:trace>
    </iact:actionData>
  </iact:action>
  <iact:action type="add" startTime="143030">
    <iact:property name="dataType"/>
    <iact:actionData xml:id="d59">
      <inkml:trace xmlns:inkml="http://www.w3.org/2003/InkML" xml:id="stk59" contextRef="#ctx0" brushRef="#br0">12757 7706 1 0,'0'0'0'15,"0"-3"2"-14,0 0-1 14,0-6 1-14,0 0-4 13,0-3 4-13,0-4-2 14,0 0 0-8,0 0 5-6,0 2-2 13,0 2 1-13,2 2 4 14,-2-1-5-14,2 8 4 14,0-2-5-14,-2 3 9 13,0 1-6-13,0-3 8 14,0-6-9-14,3-4 5 13,-1-2-8-7,1-5 3-6,1 3-1 14,0 1-1-14,1 5-2 13,-1 5 4-13,-2 7-4 0,-2 0 0 13,0 0 0 1,0 0-6-14,0 0-9 0,0 25 3 13,-6 11 12-13,-12 14 8 20,-6 8-7-20,-3 2 12 0,0 2-13 13,-2-3 5 2,2-4-3-15,0-2 1 0,6-7-3 12,-2-5 0-12,3-4-4 14,-1-3 10-14,4-2-6 13,-1-6 4-13,3-6-8 14,3-2 9-8,-1-4-5-6,2 2 0 13,-3 2 0-13,1-2-1 14,4-2 3-14,2-2-4 13,5-7 2-13,2-4-4 14,0-1-5-14,0 0 3 14,0 0-8-14,0 0 8 13,0 0-5-7,0-1-15-6</inkml:trace>
    </iact:actionData>
  </iact:action>
  <iact:action type="add" startTime="143651">
    <iact:property name="dataType"/>
    <iact:actionData xml:id="d60">
      <inkml:trace xmlns:inkml="http://www.w3.org/2003/InkML" xml:id="stk60" contextRef="#ctx0" brushRef="#br0">12372 7927 41 0,'0'-14'34'1,"0"5"-2"13,0 4-32-13,0 3 12 14,0 0-11-9,0 2 9-5,0 0-1 14,0 0-2-14,0 0-7 14,0 0 0-14,0 0-2 13,0 0-8-13,0 12 8 14,0 17 2-14,-10 14 2 13,-1 7 0-13,-3 4-1 0,4 2-1 20,-3 4 2-6,-1 1-3-14,1-7 4 0,1-4-6 13,-1-7 5-13,-3-2-5 14,1-3 6-14,-3-2-4 13,0 2 1-13,0 0 0 0,1-4 1 13,-1 0 2-13,5-7-5 13,3-9 7-7,6-5-10 9,4-6 5-15,0-7 0 0,0 0-9 12,0 0 7-12,2 0-3 14,16 0 5-14,13-12 7 13,16-11-1-13,6-10 5 14,5-10-10-14,-2-3 6 14,-2-2-5-9,-8 0 2-5,-6 3-2 14,-1 2 1-14,-8-1-1 13,-6 8 0-13,-6 3 5 14,-3 9-5-14,-7 11 12 14,-5-1-11-14,0 5 11 13,-1 3-4-13,-3 3 6 0,0 3 0 19,0 0-6-19,0 0 1 0,0 0-9 13,0 0-4-13,0 0-12 14,0 0 4-14,0 6-29 13,0 18-37-13,0 3-9 14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3-29T02:27:58.47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212">
    <iact:property name="dataType"/>
    <iact:actionData xml:id="d0">
      <inkml:trace xmlns:inkml="http://www.w3.org/2003/InkML" xml:id="stk0" contextRef="#ctx0" brushRef="#br0">5869 3101 5 0,'0'0'5'1,"0"0"-5"13,0 0 0-13,0 0 0 14,0 0 3-14,0 0 0 0,0 0-6 19,0 0 4-19,0 0-3 14,0 0 0-14,0 0 2 0,0 0 0 12,0 0 1 3,0 0 0-15,0 0 1 0,0 0-3 12,2 0 4-12,-2 0-5 14,0 0 2-14,2 0-1 14,7 0-6-9,2 0 7-5,7 0 0 14,2 3 1-14,2 3 2 14,1 0-3-14,4 0 2 13,4-1 2-13,0 2-6 14,0-3 5-14,5-3-3 13,-3 2 0-13,3-1 0 14,2-2 0-8,2 0 2-6,2 0-2 13,5 0 3-13,2 0-3 14,5 0 3-14,6 0-3 14,4 0 0-14,3 0 1 13,1 0-1-13,0 0 2 14,-1 0-1-14,2 0 1 0,-4-5 0 19,2-2 0-19,-2-3 1 14,1 1-2-14,3-3 2 0,1 3 0 12,3-2-3-12,0 4 0 14,1 0 2-14,4 2-5 13,-2-2 7-13,7 0-7 14,4-2 6-14,-1 0-3 14,1 2 2-9,-6-2-2-5,-3 1 0 14,0-1 1-14,0 0 4 14,2 1-4-14,9-2 5 13,-2 2-5-13,4-1 2 14,1 5-1-14,-5 1-3 13,0 1 2-13,-2-1-1 14,-3 3 0-9,-2-2 0-5,-1 1-2 14,2-3 5-14,4 0-4 14,9 1 3-14,13-1 0 13,6 2-2-13,6 0 0 0,3 2-2 13,-1 0 4-13,3 0-5 14,2 0 6-14,-6 0-7 13,-7 0 8-7,-1-3-9-6,-5-6 8 13,0 0-3-13,-3-1 0 14,0-3 0-14,-4 6 0 14,-7-2 4-14,10 1-8 13,2 4 9-13,2-1-8 14,4-4 5-14,1 6-4 14,2-2 3-9,1 5-2-5,-4 0 1 14,-5 0 0-14,-6 0-3 13,-7 0 6-13,-1 2-6 14,-5 1 6-14,2-3-6 14,-6 0 6-14,-4 0-3 13,0 0 1-13,-6 0-1 14,1 0 0-9,-5 0 2-5,-5 0-5 14,-6 0 6-14,-6-3-6 14,-10 3 6-14,-9 0-4 0,-6 0 1 12,-4 0 0-12,-8 0 1 14,-3 0-1-14,-4 0 0 13,-3 0 4-13,-3 0-9 14,0 0 9-8,-2 0-8-6,0 0 8 13,0 0-3-13,0 0 1 14,0 0 6-14,0 0 3 14,0 0-3-14,0 0 11 13,0 0-14-13,0 0 11 14,0 0-14-14,0 0 10 13,0 0-9-7,0 0 8-6,0 0-3 14,0 0-1-14,0 0 6 13,0 0-11-13,0 0 1 14,0 0 1-14,0 0-4 13,0 0 3-13,0 0-3 14,0 0 0-14,0 0 3 0,0 0-6 13,0 0 7-8,0 0-9-5,0 0 5 14,0 0-2-14,0 0-9 14,0 0-4-14,0 0-35 13,0 6-43-13</inkml:trace>
    </iact:actionData>
  </iact:action>
  <iact:action type="add" startTime="8812">
    <iact:property name="dataType"/>
    <iact:actionData xml:id="d1">
      <inkml:trace xmlns:inkml="http://www.w3.org/2003/InkML" xml:id="stk1" contextRef="#ctx0" brushRef="#br0">8457 3023 7 0,'-27'0'7'1,"-18"-2"-4"13,8-1-1-13,-5-1-2 14,-12-1 0-14,-8 5 3 13,-10 0-6-13,-10 0 6 14,-5 0-6-8,-5 0 6-6,3 0-3 13,2 0 0-13,-4 0 2 14,-1 0-2-14,-8 0 4 13,-9 0-1-13,-3 0-3 14,-8 3 0-14,4 3 2 14,-2-1 1-14,9 2-2 13,13-3 3-7,11-3-3-6,20-1 1 14,10 3 2-14,-1-2-4 13,5 3 1-13,4 1 1 14,1 2-3-14,9-5 2 13,13 1 2-13,4-1-3 14,9-2 3-14,1 0-3 0,4 0 0 13,0 0 0-8,1 0 3-5,5 0-6 14,0 0 2-14,0 0 1 13,0 5-11-13,0 4 1 14,0 7 0-14,0 5 10 14,0 8 5-14,0 3-4 13,2 2-1 2,-2 8 2-15,5 2-2 4,-1 3 3-4,0 4-6 14,6-1 3-14,-1 1 0 14,-1-5 0-14,6 0 2 13,-1-6-4-13,0 1 4 14,1-4-1-14,-3 2 0 14,3 1-2-14,-8 3 4 13,3 2-3-7,-5-3 2-6,-2 1 0 13,4-6-2-13,-2-4 1 0,7-1-1 13,-5-6 1 2,8 1-2-15,-3 0 2 0,3-4 2 12,1-1-3-12,1-7 0 14,-3-1-3-14,-2-7 7 13,-2-2-4-7,-2-2 0-6,-3-3 5 14,-2 0-5-14,0 0 8 13,0 0-6-13,-2 0 2 14,10 0-3-14,5 0 0 13,14 0 4-13,21 5-5 14,6-1 7-14,19-1-7 14,8-3 0-9,6 0 1-5,11 0 2 14,2 0-3-14,3 0 0 13,-3 0 2-13,-4 0-2 14,-4 3 0-14,-3-1 0 14,-2 0-2-14,-1-2 4 13,10 0 2-13,11 0-3 14,9 0-2-8,7 0 2-6,2 0-1 13,-5 0 0-13,-3 0 0 0,-10 0-1 13,-11 0 2-13,-15 0-2 13,-16 0 2-13,-11 0-2 14,-15 0 2-14,-5 0-1 14,-7 2 0-14,-4 4 0 13,-1-2-1-7,-1 0 1-6,-1 2-2 13,-4-2 4-13,-2-2-2 14,-10 0 1-14,1 0 0 14,-7-2-1-14,0 0 1 13,0 0 3-13,0 0 1 14,0 0 10-14,0 0-2 14,0 0 13-9,0-10-19-5,0-7-7 14,0 2 0-14,11-5-3 13,0-3-1-13,2-2 2 14,3-5 1-14,-1-7 2 14,2-3 0-14,-2-7 0 13,-4-8 3-13,-4-3-4 14,-3-2 1-14,1-5-1 4,-3-7 0-4,0 0 2 14,0-6-2-14,-2-4 1 14,0 3 2-14,0 10 0 13,0 6-3-13,-2 15 7 14,-11 4-5-14,-5 3-2 13,-2 6 4-13,-2 0-3 14,-3 3-2-8,-2 6 4-6,-2 1-6 13,2 4 3-13,-4 6-1 14,0 3 1-14,-2 0 4 14,-9 3-4-14,-6 2 0 13,-5 0 0-13,-4 4 0 14,-4 0-2-14,-6 1 5 13,-4 2-4-7,-6 0 3-6,0 0-4 14,-2 0 3-14,-4 0-2 13,-7 0 2-13,-3 5-1 14,-13 5 0-14,2 1 0 13,-5 6-1-13,-3 3 1 0,-1 6-3 13,-12 8 2-13,-9 2 1 14,-9 3 0-9,1 2-1-5,-1-1 1 14,12-4 0-14,17-2-4 13,24-8 8-13,28-9-4 14,31-4 2-14,17-10-1 14,12-3-1-14,2 0 8 13,0 0-3-13,0 0-2 14,0 0-2-9,0 0 0-5,5 0 0 14,-3 0-1-14,-2 0-1 14,0 0-7-14,5 0 2 13,3 0-3-13,8 10-2 14,2 10 6-14,0 6-5 14,-3 11 2-14,3 14-12 13,5 11-8-13,6 10-13 5</inkml:trace>
    </iact:actionData>
  </iact:action>
  <iact:action type="add" startTime="11129">
    <iact:property name="dataType"/>
    <iact:actionData xml:id="d2">
      <inkml:trace xmlns:inkml="http://www.w3.org/2003/InkML" xml:id="stk2" contextRef="#ctx0" brushRef="#br0">10563 2994 6 0,'0'-2'7'1,"-2"2"8"13,2 0-4-13,0 0 0 0,0 0-1 13,0 0-3-13,0 0-7 20,0 0-1-20,0 0-2 0,0 0-4 12,0 0 2 3,-4 0-5-15,-10 20 2 0,-5 11 8 13,-8 14 4-13,-2 5-4 13,0 6 1-13,2 6-2 14,2 6 1-14,-2 6 0 20,4 1 0-20,-2-7 1 0,0-5-1 13,3-14 0-13,-1-6 0 13,6-4 1-13,3-4 1 14,-1 0 0-14,4-2-3 14,1-1 4-14,2 0-6 13,3-2 3-13,1-4 0 14,2 0 1-9,-1-6 0-5,3-1 0 14,0-8-1-14,0-3 0 14,0-4-3-14,0-4 3 13,0 0-4-13,0 0 4 14,0 0 0-14,3 0 1 14,6 0-1-14,6 2 0 0,9 7 6 19,10 0-2-19,4 1 1 13,7 2-5-13,6-1 0 14,7-4 0-14,9 1 7 0,-1-1-4 13,10-4 3-13,4 2-3 13,-3-2-2-13,-2 2 4 14,3 0-3-14,0-2-3 13,5 1 2-7,4-4 3-6,8 0-4 14,19 0 3-14,11 0-2 13,15 0 3-13,7 0-4 14,-2 0 0-14,3-3-1 14,-8-2 4-14,-8 5-6 13,-3 0 5-13,0 0-3 14,-2 1 1-9,5 7 0-5,1 1 0 14,6-1 1-14,8-4 0 14,2-2 3-14,-7-2-8 13,-3-2 8-13,-6-16-7 0,-5-3 6 13,-11 10-3-13,-7 4 2 13,-16 7-1-13,-5 0-1 21,-4 0 0-21,2 0-1 13,0 13 1-13,-3 1-1 0,-1-2 2 13,-7-1-1-13,-9 2 1 13,-5-5-2-13,-10-2 1 14,-19-5 0-14,-12 2 0 14,-11-3 1-14,-10 0 2 13,0 0-3-7,0 2 12-6,0-2-5 14,0 0 1-14,0 0 3 13,0 0-1-13,0 0 0 14,0 0-4-14,0 0 3 13,-2-5-8-13,-6-14 1 14,-2-5 0-14,-1-4-2 0,-1-5 1 19,1-5-1-19,-3-2 0 14,-1-6 1-14,1-2-2 0,-3-5 3 12,1 2-4-12,-1-4 4 14,1 1-4-14,1 1 3 14,-6-5-2-14,8 0 1 13,-5-9 0-13,0-2-1 20,1 4 2-20,-4 0-2 0,2 9-1 13,-2 8 0-13,-1 6 0 14,-5 1-2-14,-2 8 3 13,2-3 1-13,-1 1 0 14,1 6 1-14,0-2-1 14,3 7 5-14,-3 0-10 13,4 6 5-7,-2 2 0-6,2 2-8 13,-4 3 8-13,0 4-2 14,-6 0 1-14,-3 4-2 14,-7 3 4-14,-5 0-4 13,-8 0 6-13,-4 0-6 14,-7 3 6-14,-7 6-5 0,-15-1 4 19,-5 4-3-19,-10 2 1 14,-2-2 0-14,4 2 0 0,0-2 3 12,3 0-5-12,8-3 5 14,6 0-4-14,7 1 1 14,0 3 0-14,-6-2 0 13,-5 4 0-13,-5-4 0 20,-5-1 0-20,4-2-3 0,-1-1 6 13,-2-2-5-13,0 4 4 14,0-1-2-14,0 1 0 13,6 3 0-13,10 1 0 14,6-1 0-14,10 0-2 13,10 0 5-13,4 0-7 14,6 2 8-8,3-2-7-6,3-2 6 13,9-4-4-13,4-2 1 14,4-2 0-14,6 0 0 13,-3 0 3-13,4 0-5 0,1 0 4 13,-1 2-4-13,3-1 4 14,-3-3-2-14,7 0 0 20,2 3 0-20,3-3 0 13,2 0 0-13,2 2 0 0,0-2 3 13,0 0-6-13,0 0 1 14,0 0 1-14,0 0-3 13,0 0 3-13,0 0-3 14,0 0 3-14,0 0 0 14,0 0 1-9,0 0-2-5,0 0 4 14,0 0-4-14,0 0 3 13,0 0-4-13,0 0 2 14,0 0 1-14,0 0 0 14,0 0 1-14,0 0-2 13,0 0 4-13,0 0-3 0,0 0 1 19,0 0 0-19,0 0-1 14,0 0 1-14,0 0-1 0,0 0 1 13,0 0-1-13,0 0 2 13,0 0-4-13,0 0 5 14,0 0-4-14,0 0 4 14,0 0-5-14,0 0 2 13,0 0-1-7,0 0 1-6,0 0-3 13,0 0 2-13,0 0 2 14,0 0-2-14,0 0 3 14,0 0-3-14,0 0 1 13,0 0 0-13,0 0-2 14,0 0 1-14,0 0-1 13,0 0-1-7,0 0 3-6,0 0-1 14,0 0-2-14,0 0 6 13,0 0-5-13,0 0 5 14,0 0-3-14,0 0 0 0,0 0-1 12,0 0-2-12,0 0 6 14,0 0-5-14,0 0 4 20,0 0-4-20,0 0 4 14,0 0-2-14,0 0 0 0,0 0 0 12,0 0 0-12,0 2 0 14,0-2-5-14,0 0 10 14,0 2-8-14,0-2 4 13,0 0-1-13,0 0 0 14,0 0 2-9,0 0-2-5,0 0 0 14,0 0-2-14,0 0 4 14,0 0-5-14,0 0 6 13,0 3-7-13,2-3 5 14,0 3-1-14,-2-1 0 14,2-2 0-14,-2 0-1 13,0 0 1-7,0 4-1-6,3 0 1 13,1 3-1-13,-2 0-4 14,2 5 3-14,4 4-8 14,-2 4-3-14,3 7-14 13,3 2-2-13,-2 3-5 0</inkml:trace>
    </iact:actionData>
  </iact:action>
  <iact:action type="add" startTime="20391">
    <iact:property name="dataType"/>
    <iact:actionData xml:id="d3">
      <inkml:trace xmlns:inkml="http://www.w3.org/2003/InkML" xml:id="stk3" contextRef="#ctx0" brushRef="#br0">6417 5472 1 0,'-4'-19'9'1,"-3"7"-1"13,1 3-3-7,3 7 5-6,-1 2 0 13,4 0-8-13,-2 0 2 14,2 0-3-14,0 0 1 14,0 0-2-14,0 0 0 13,0 0-3-13,0 0-7 14,0 0 2-14,6 0-5 13,21 0 13-7,20-2 1-6,25-5 8 14,19 2-8-14,11-5 0 13,5 2-1-13,2 0 0 0,-1 0 0 13,-4 0 3-13,3 0-5 13,0 0 4-13,3-2-2 14,3-1 0-14,14-1 3 14,15 1-2-9,20 1-1-5,15 4 0 14,13 4 1-14,-5 2-2 14,-12 4 2-14,-14 18-2 13,-25 2 1-13,-18 0-1 14,-16-6 2-14,-7-2-1 13,1-4 1-13,7-2-1 14,10-4 4-8,11-4-4-6,6 0 1 13,1 0 1-13,0-2-4 14,-4 0 4-14,-2 0 0 14,-10 0-1-14,-15-12 0 13,-11-2 2-13,-10-3-3 0,-11 0 4 13,-8 2-3 1,-9-2 0-8,-8 5 1-6,-15 3-1 0,-8 4-1 13,-12 2 0-13,-4 2 0 13,-2 1-1-13,0 0-1 14,0 0 4-14,-8 0-1 14,-23 0 4-14,-19-6 9 13,-21-4-14-13,-14-1 2 14,-10 1-1-9,-16-2 1-5,-15 2-4 14,-16 2 2-14,-10 2 0 14,-1 1 0-14,-1-4-1 13,11 1 4-13,12-2-7 14,5 0 6-14,6 7-4 13,-7-1 2-13,-9 4-1 14,-15 0 1-8,-9 0-3-6,-10 0 3 13,0 0 0-13,10 0 0 14,10 0 2-14,19-9-2 0,19-5 2 12,14-2-1 3,20 2-1-15,9-2 3 0,9 6-1 13,0-1-2-13,2 6 0 20,-3 1 1-20,1 1-3 0,0 0 2 12,-2-3-1-12,4-2 1 14,-5-1 1-14,-1-4-1 14,4 3 2-14,-1 1-5 13,1 4 3-13,6 1-3 14,10 2 4-14,4-1-2 14,9 3-1-9,9 0 2-5,8 0-1 14,7 0-1-14,7 0-1 13,0 0 0-13,0 0-5 14,0 0-10-14,12 0-3 14,10 0 0-14,21 5 21 13,23-1 4-13,26-4 0 14,19 0 2-9,14 0-6-5,4 0 2 14,-2 0-2-14,-6 0 1 14,-5 0-1-14,2 0-1 0,7-2 1 12,18-2 3-12,10-2-3 14,14 2 0-14,7-1-2 14,0 5 4-14,-7 0-4 13,-15 0 5-7,-16 0-6-6,-16 5 3 13,-9 5 0-13,-3 1 0 14,-4-2 2-14,8 1-2 14,10-4 1-14,14-2-1 13,13-1 1-13,13-3-2 14,-2 0 2-14,-7 0-2 13,-12-13 1-7,-20-1 0-6,-19 0-1 14,-15 0 2-14,-12 0-1 13,-15 5 2-13,-10 4-3 14,-15 3 2-14,-8 2-2 13,-6 0 0-13,-11 0 0 14,-5 0-1-14,-5 0-4 0,0 4-2 19</inkml:trace>
    </iact:actionData>
  </iact:action>
  <iact:action type="add" startTime="21675">
    <iact:property name="dataType"/>
    <iact:actionData xml:id="d4">
      <inkml:trace xmlns:inkml="http://www.w3.org/2003/InkML" xml:id="stk4" contextRef="#ctx0" brushRef="#br0">10960 5073 1 0,'-98'12'0'1,"-9"2"0"0,-9-4 3 12,-13 0-2-12,-9-4-1 14,-5 0 0-9,-6 2 0-5,-1 0 2 14,3-2-2-14,3 0 4 14,5 1-4-14,-4 0 0 13,-4 4 1-13,-13 4-3 14,-12-1 4-14,-1 2-4 13,3-3 4-13,10-1-1 14,8-5-1-8,11-1 0-6,8 1-1 13,10-3 2-13,9-3-2 14,5 4 3-14,-2 0-4 13,-1-1 4-13,-2-4-4 14,8 0 3-14,8 0-1 14,6-2 4-14,14-7-3 0,11-6 4 19,14 2-2-19,15-3 13 14,7-1-9-14,8 4 1 0,12 3-4 12,4 3-1-12,3 1 6 14,1 3-2-14,-1-2-2 13,0-1-4-13,-3 1 1 14,-4-4-1-14,-2 2-2 14,2 0 3-9,-1 2-4-5,1 0 2 14,7 3 0-14,2 2 0 13,2 0 0-13,0 0 0 14,0 0-12-14,6 0-14 14,30 0 9-14,18 0 17 13,25 7 4-13,18 5 1 14,3 5-5-9,0 1 1-5,-7 0-1 14,-1 0 1-14,-1-4-1 14,3-2 0-14,7-3 1 13,-1-1 1-13,9 3-2 0,12 3 1 13,12 2-1-13,8 1 0 14,3-3 0-14,3-4-1 20,1-5 2-20,1 0-2 13,-4-5 3-13,-9 0-2 0,-9 0 1 13,-7 0-1-13,-6 0 1 14,-7 0-1-14,-7 10 0 13,5-1 1-13,2 4-2 14,-2-3 2-14,0-2-2 13,-3-5 2-7,-4-3-2-6,-7 0 2 14,-10 0-1-14,-12 0 0 13,-16 0 0-13,-7 0-1 14,-7 0 2-14,-8 0-2 14,-4 0 4-14,-7 0-5 13,-6 0 6-13,-10 0-6 0,-2 0 4 19,-2 0-2-19,0 0 1 14,0 0-1-14,0 0 1 0,0 0 2 13,0 0-3-13,0 0 1 13,0 0 1-13,0 0-2 14,0 0 5-14,0 0-5 13,0 0 0-13,0 0 0 14,0 0 1-8,0 0-2-6,0 0 5 13,0 0-7-13,0 0 6 14,0 0-1-14,0 0 0 13,0 0 1-13,0 0 0 14,0 0-1-14,0 0 5 14,0 0-7-14,0 0 1 13,0 0 1-7,0 0-4-6,0 0 1 14,0 0 1-14,0 0 0 13,0 0 1-13,0 0 2 14,0 0 0-14,0 0 0 0,0 0-3 12,0 0 0 3,0 0-1-15,0 0 1 0,0 0 1 13,0 0-1-8,0 0 0 10,0 0 0-15,0 0-1 0,0 0 2 12,0 0-3-12,0 0 3 14,0 0-2-14,0 0-3 14,0 0-2-14,0 0-7 13,0 0-27-13</inkml:trace>
    </iact:actionData>
  </iact:action>
  <iact:action type="add" startTime="23602">
    <iact:property name="dataType"/>
    <iact:actionData xml:id="d5">
      <inkml:trace xmlns:inkml="http://www.w3.org/2003/InkML" xml:id="stk5" contextRef="#ctx0" brushRef="#br0">12061 4235 3 0,'-24'-10'15'1,"2"-2"-2"13,6 4-7-7,3 2 1-6,6-1 0 13,5 7 5-13,2-1-9 14,0-1 2-14,0 0-1 14,2-3-4-14,34 0-7 13,22-8 7-13,22-1 6 14,13 1-3-14,2-2-3 14,-9 7 3-9,-8 0-4-5,-9 7 3 14,-15 1-4 0,-15 0 2-14,-9 0-2 0,-10 12-4 13,-7 5 2-13,-4 8-6 14,-9 3 1-14,0 8 2 13,0 4 3-13,-13 2 2 14,-10 0 4-14,4 0-4 4,-6-1 4-4,2 0-1 14,-6 8-1-14,0-3 0 14,-4 1 1 0,0 2 1-14,1-6-2 14,3-8 1-14,5-5-1 0,11-8 2 13,6-9-3-13,7-9 1 13,0-3 0-7,0-1-2-6,0 0 2 13,0 0 2-13,0 0 0 14,0 0 1-14,0 0-3 14,0 0 4-14,0 0 0 13,0 0 1-13,0 0 1 0,0 0-3 13,0 0-3 1,0 0-1-8,0 0-2-6,-2 0-15 14,2 0-2-14</inkml:trace>
    </iact:actionData>
  </iact:action>
  <iact:action type="add" startTime="24275">
    <iact:property name="dataType"/>
    <iact:actionData xml:id="d6">
      <inkml:trace xmlns:inkml="http://www.w3.org/2003/InkML" xml:id="stk6" contextRef="#ctx0" brushRef="#br0">12275 5261 5 0,'0'-5'8'15,"0"1"-1"-14,0-3 2 0,0 0 0 13,0-2-3-13,-11 4 0 20,3-2 5-20,0 3-10 0,4 4 0 13,2-2 0-13,2 2-1 13,0 0 0-13,0 0-3 14,0 0-9-14,0 0-4 13,0 0 9-13,4 0 6 14,8-2 1-14,3 1 0 14,3-6 5-9,-1 0-2-5,-3 0 1 14,-7-1-2-14,-5 2 4 14,-2-4 1-14,0 4-7 13,0-1 8-13,0 0-8 14,-11 2-3-14,5 0 3 13,-2 3 1-13,4 2-1 14,2 0-7-8,2 0 1-6,-2 0-8 13,2 0-4-13,0 0 8 14,0 0 7-14</inkml:trace>
    </iact:actionData>
  </iact:action>
  <iact:action type="add" startTime="24628">
    <iact:property name="dataType"/>
    <iact:actionData xml:id="d7">
      <inkml:trace xmlns:inkml="http://www.w3.org/2003/InkML" xml:id="stk7" contextRef="#ctx0" brushRef="#br0">12275 5261 6 0,'29'-134'11'1,"-29"124"-11"13,-6 4 0-13,-5 2 0 14,-3 1 0-14,1 3-1 13,-1 0-10-13</inkml:trace>
    </iact:actionData>
  </iact:action>
  <iact:action type="add" startTime="27300">
    <iact:property name="dataType"/>
    <iact:actionData xml:id="d8">
      <inkml:trace xmlns:inkml="http://www.w3.org/2003/InkML" xml:id="stk8" contextRef="#ctx0" brushRef="#br0">10965 4218 0 0,'89'17'4'1,"-4"-5"-1"13,-5-2 0-13,2-8 1 14,5 0 1-9,13-2 2-5,8 0 0 14,8 0-1-14,2-11-3 14,7-1-2-14,-1-5-1 13,5 3 0-13,-4 7 1 14,-11 7 0-14,-6 0-2 13,-11 0 2-13,-7 0-1 14,-5 9 2-8,-6-5-2-6,4-2 1 13,4 0 1-13,22-1 0 14,18-1 0-14,11 0 4 14,5 0-5-14,-3-15 0 13,-10-6 1-13,-3-1 0 0,-9 8 0 13,-2 2-1-13,-7 5 4 20,-9 2-2-20,-6 1 0 14,-14 4-1-14,-11 0-3 13,-9 0 3-13,-8 0-3 0,-5 0 1 13,-10 0 0-13,-1 0 0 13,-1 0 1-13,-6 0 1 14,-2 0-1-14,-2 0 3 20,-10 0-4-20,-1 0 5 0,-7 0-1 13,-5-1 4-13,4-10 4 13,0-8 7-13,0-13-7 14,0-15-11-14,-1-5 4 14,-1-12-3-14,-2-3 5 13,0-2-7-13,2-2 5 14,2 3-5-9,5 2 1-5,0 3 1 14,-4-2 0-14,-3 9 2 14,-4 5 0-14,0 8 3 13,-2 2-3-13,-23 3 1 0,-6-4-5 13,-9 0 0-13,-9 1-4 14,-3 2 3-14,-6 1-1 20,0 4 2-20,6 2-2 13,-6 4 6-13,2 3-8 14,-2 6 8-14,-3-4-8 0,-3 5 4 13,-3 1 0-13,-7 5-1 13,-1 3 0-13,-4 1-1 14,-6 0 4-14,-3-1-5 20,-6 2 6-20,0 2-6 0,3-2 4 13,4 2-1-13,7 4 0 13,4-1 0-13,-2 2-1 14,4 0 4-14,1 0-6 14,6 0 4-14,3 0-3 13,2 0 3-13,1 0-3 0,-4 8 1 19,-2-1 1-19,-6 4-1 14,-3-1 1-14,-4-2 0 14,-1 2 1-14,1 0-4 13,-4-1 6-13,1-2-6 0,-4 0 6 13,0 2-4-13,2-5 2 13,6 0-1-13,-2-4 1 21,8 0-1-21,-4 0 0 13,2 0 2-13,11 3-3 14,-2-2 3-14,11-1-4 0,10 2 2 12,3 0 0-12,-1 0 0 14,-1 6 0-14,-7 2-1 14,-3 4-1-14,-1 5-1 20,-5 0 6-20,-6 4-7 0,0-4 6 12,1 6-4-12,0-3 2 14,5 2 0-14,2-1 0 14,2-2-2-14,8-1-1 13,1 2 4-13,5-3-4 14,3 2 6-14,1 1-6 0,5-5 3 19,10 0 0-19,2-5 0 14,7-2 0-14,5-4-1 0,1 1 2 12,6-6-5-12,2 1 8 14,0-2-8-14,0 0 8 14,0 0-5-14,0 0 2 13,0 0-1-13,0 0 1 14,0 0-1-9,0 2 2-5,0-2 0 14,0 0 1-14,0 0 0 14,0 0-6-14,0 0-3 13,0 0 4-13,0 0-2 14,0 0 1-14,0 0 2 14,0 0-2-14,0 0 2 0,0 0-2 19,0 0 1-19,0 0 0 13,0 0 0-13,0 0 2 14,0 0 0-14,0 0 0 14,0 0 0-14,0 0-2 0,0 4 0 12,0 8 2-12,0 14-13 14,0 23 2-14,0 13-34 20</inkml:trace>
    </iact:actionData>
  </iact:action>
  <iact:action type="add" startTime="29514">
    <iact:property name="dataType"/>
    <iact:actionData xml:id="d9">
      <inkml:trace xmlns:inkml="http://www.w3.org/2003/InkML" xml:id="stk9" contextRef="#ctx0" brushRef="#br0">25653 2923 3 0,'-94'-9'1'1,"-18"-5"1"0,-12 2 2 12,-16-3-3-6,-12 1 0-6,-7 0 4 13,-3 0-2-13,4 2-3 14,4 0 4-14,11 1-4 14,7-1 6-14,6-1-6 13,6 1 6-13,-8 3-6 14,-6 6 0-14,-12 3 0 13,-14 0 0-7,-12 0-1-6,-3 0 2 14,8 0-2-14,14 0 3 13,20 0-3-13,16 0 3 14,16 0 1-14,13 0-3 14,13 0 1-14,7 0-1 13,10 0 0-13,4 0-1 14,7 0 3-14,11 0-3 4,8 0 3-4,10 0-3 14,8 0 1-14,8 0 0 14,2 0-1-14,4 0-3 13,0 0 2-13,0 0-5 14,0 0 3-14,0 2-5 13,-3 10 5-13,-5 4 4 14,-6 8 5-8,-6 5-5-6,-6 3 0 13,-6 1 3-13,-2-1-3 14,1-1 3-14,-3-5-2 14,5-4-2-14,0 0 2 13,0 0 1-13,2-5-2 14,4 3 2-14,3-3-2 13,2 3 0-7,4 2 0-6,-1 3-2 14,1 10 1-14,1 3-1 0,-2 10 2 12,0 5 0 3,-3-2 1-15,-1 2-1 0,2-5 0 12,1-2 0 3,-3-2 1-15,2 0-1 14,1-2 1-14,-2 2-2 4,2-2 1-4,0 4 0 14,-2-5 1-14,4-5-1 13,3-6 0-13,4-10-1 14,2-4 0-14,7-6-1 14,0-1-1 0,0 3 4-14,0-4-3 0,0-2 3 13,0 1-2-8,0 1 1-5,7 0-1 14,7 1 1-14,-4 4 0 14,4 1-4-14,-1 0 9 13,1 1-7-13,-3-1 4 14,0-3-4-14,3 1 4 14,-1 2-2-14,3 0 0 13,-3 0 0-13,3-1-1 5,1-4 2-5,3 4-3 13,1-3 4-13,5 0-3 14,8 0 3-14,10 0 1 14,21 2 4-14,13 0-3 13,16 0 1 2,6 1-5-15,7-4 9 13,6-3-9-13,-3 2 4 5,-1-4-1-5,-4 4 3 14,0 1-5-14,-1 0-1 13,3 1 1-13,16-2-1 14,13-2 2-14,18-2-2 13,11-1 0-13,-2 8 3 14,-8-1-4-14,-9 4 3 14,-15 0-2-9,-11-1 0-5,-2-4 1 14,-2 1 0-14,-5-3-1 14,-1-4 4-14,-3 1-3 13,4-1 4-13,5-2-5 14,5 3 2-14,-1 0-1 0,-6 4-1 12,-14-2 0 3,-15 2 0-15,-16-3 0 5,-15-3 3-5,-13 0-3 13,-7-1 1-13,-12-1 4 14,-8 0-4-14,-5 0 5 13,-5 0-6-13,-2 0 2 14,1 0 2-14,-3 0-2 14,0 0 5-14,0 0-7 13,0 0 4-7,2 0-3-6,-2 0-1 14,0 0 1-14,0 0-1 13,2 0 0-13,7 0 0 14,7 0-1-14,4 0 2 13,3 0 0-13,5-8 1 14,8-8-1-14,4-6 1 14,6-2-1-9,-3-4 0-5,-5 2 1 14,-5-2 0-14,-4 1-2 13,-4 0 4-13,-5-1-3 14,0 0 2-14,-2 4-2 0,-3 0 5 13,3-5-2-13,0 3 0 13,0-2-1-13,-2 1-1 14,1 2-2-9,1-3 3-5,0 2-1 14,0-3-1-14,0-6-1 14,-1 0 3-14,1-8-6 13,0-6 2-13,-4-1 1 14,-1-1 0-14,-2 2 1 14,-4 3 3-14,-3 2-3 13,-4 1 1-7,0-3 0-6,0 3-4 13,0 3 4-13,-6 4-5 14,-6 4 3-14,3 1 0 14,-6 0 0-14,-1 4-2 13,-1 1 1-13,-4 2 2 0,1 0-1 13,-2 4 1 1,0 0-1-8,-3 4 0-6,1-1 0 0,-8 3-1 13,1-4 1-13,2 4-1 13,-2 1 3-13,2 1-4 14,-4-2 6-14,-1-3-6 13,1 2 2-13,-3-2 0 14,-2 1 1-14,-2 0-1 14,0 0 0-9,-5 2 3-5,-1 0-7 14,-1 2 8-14,2 1-7 14,5 0 6-14,2 1-5 13,2 2 4-13,10 0-2 14,1 2 0-14,5 0 0 13,2 0 0-13,3 2 3 14,6 2 1-8,2 2-3-6,5-2 2 13,2 2-3-13,0 0 3 14,0 0-1-14,0 0-1 0,0 0-1 12,0 0 3-12,0 0-6 14,0 0 5-14,0 0-5 14,0 0 2-14,0 0 0 13,0 0-2-7,0 0-2-6,0 0-4 13,-4 0-6-13,-15 2-4 14,-14 21 1-14,-23 10-12 14,-19 2-41-14</inkml:trace>
    </iact:actionData>
  </iact:action>
  <iact:action type="add" startTime="35580">
    <iact:property name="dataType"/>
    <iact:actionData xml:id="d10">
      <inkml:trace xmlns:inkml="http://www.w3.org/2003/InkML" xml:id="stk10" contextRef="#ctx0" brushRef="#br0">14451 3356 1 0,'-9'-19'6'1,"3"1"7"13,3 12 0-13,1 2-4 14,2 0-7-14,-3 1-3 13,3 2 3-13,-2-2-3 14,2 3 2-14,0-2-1 14,0 2 0-9,0 0 0-5,0 0 0 14,0 0 2-14,0-2-5 14,0 0 2-14,0 2-1 13,0-1 4-13,0 1-3 14,0 0 2-14,0 0-1 13,0 0 0-13,0 0 4 14,0 0-7-8,0 0 3-6,0 0 0 13,0 0-5-13,0 0 5 14,0 0 0-14,0 0 0 0,0 0 0 13,0 0-1 1,0 0 1-14,0 0 0 0,0 0 3 13,0 0-2-13,0 0-1 20,0 0 1-20,0 0-1 0,0 0 4 13,0 0-2-13,0 0-2 13,0 0 1-13,0 0 5 14,0 0-4-14,0 0 6 13,0 0-6-13,0-4 5 14,5-15 1-14,44-12-2 14,26-14-6-9,29-9 0-5,14-3 0 14,2 4 0-14,9-3 0 14,10 5 1-14,-10 1 4 13,-4 2-5-13,-14 6 0 14,-19 4 4-14,-8 1-3 13,-17 8 1-13,-20 5 0 14,-16 5 6-8,-15 9-3-6,-10 7 8 0,-6 3-6 12,0 0 3 3,0 0-4-15,0 0-2 0,0 0-1 12,0 0-1-12,0 0-4 14,0 0 4-14,0 0-4 14,0 0 5-14,0 0-6 13,0 0 2-7,0 0-1-6,0 0 0 13,0 0 0-13,0 0 1 14,0 0 2-14,0 0-2 14,0 0 2-14,0 0-2 13,0 0 4-13,0 0-6 14,0 0 3-14,0 0 0 14,0 0 1-9,0 0-1-5,0 0 0 14,0 0 3-14,0 0-6 13,0 0 6-13,0 0-6 14,0 0 5-14,0 0-2 14,0 0 0-14,0 0 1 13,0 0-2-13,0 0 1 0,0 0-2 19,0 0 4-19,0 0-5 0,0 0 2 13,0 0 1-13,0 0-4 14,0 0 3-14,0 0 1 13,0 0 0-13,0 0-1 14,0 0 2-14,0 0-3 14,0 0 2-14,0 0-1 13,0 0-2-7,0 0 3-6,0 0 0 13,0 0-2-13,0 0 2 14,0 0-1-14,0 0 0 14,0 0-5-14,0 0 6 13,0 0-7-13,0 0 4 14,0 0-4-14,0 0 3 13,0 0 2-7,0 0 0-6,0 0 1 14,0 0 2-14,0 0-2 13,0 0 2-13,0 0-4 14,0 0 6-14,0 0-3 0,0 0 0 13,0 0 0 1,0 0 0-14,0 0 1 0,0 0-2 13,0 0 3-8,0 0-4-5,0 0 4 14,0 0-3-14,0 0 1 14,0 0 0-14,0 0 0 13,0 0-2-13,0 0 2 14,0 0-2-14,0 0 0 13,0 0 3-13,0 0-3 14,0 0 2-8,0 0 0-6,0 0-4 13,0 0 3-13,0 0 1 14,0 0 0-14,0 0-2 14,0 0 4-14,0 0-3 13,0 0 2-13,0 0 0 14,0 0-1-14,0 0 1 0,0 0-1 19,0 0 0-19,0 0 0 14,0 0-4-14,0 0 2 13,0 0-3-13,0 0 5 14,0 0 0-14,0 0-3 0,0 0 3 12,0 0-2-12,0 1-8 14,0 8-3-14,0 5 7 14,-4 4-22-9,-2 1 5-5</inkml:trace>
    </iact:actionData>
  </iact:action>
  <iact:action type="add" startTime="37873">
    <iact:property name="dataType"/>
    <iact:actionData xml:id="d11">
      <inkml:trace xmlns:inkml="http://www.w3.org/2003/InkML" xml:id="stk11" contextRef="#ctx0" brushRef="#br0">13861 4354 9 0,'0'-7'27'15,"0"-1"-3"-14,0 0-16 14,0-4 0-14,2 2-3 13,-2 2-3-13,2 6 0 14,-2 2-2-14,0 0 0 0,0 0-12 13,0 6-5-13,0 22-8 13,-10 16 22-7,-9 16 3-6,-6 12 5 13,-6 11-2-13,2 3-2 14,-2 4 0-14,2-3 2 14,2-5 0-14,0-12-2 13,6-18 3-13,0-12-3 14,5-10 1-14,5-6-2 14,5-4 0-9,-1-6 0-5,2-2 0 14,3-3 5-14,0-8-5 13,2-1 4-13,0 0-3 14,0 0 5-14,0 0-3 14,0 0 0-14,0 0-1 13,0 0-2-13,0 0 0 14,0 0-1-9,0 0 1-5,0 0-11 14,9 0-18-14</inkml:trace>
    </iact:actionData>
  </iact:action>
  <iact:action type="add" startTime="38371">
    <iact:property name="dataType"/>
    <iact:actionData xml:id="d12">
      <inkml:trace xmlns:inkml="http://www.w3.org/2003/InkML" xml:id="stk12" contextRef="#ctx0" brushRef="#br0">14349 4850 16 0,'2'-1'0'1,"2"1"-5"13,9 0-2-13,18-4 7 14,19-5 2-14,17-3 1 13,13-2 1-13,0-4-1 14,3 1 0-14,-3-2 0 14,0 1-2-14,-2 2 4 13,-7 2-4-7,-13 2 5-6,-10 4-6 13,-22 4 2-13,-13 2-2 14,-6 0 4-14,-7 2 3 0,0 0 5 13,0 0 2-13,0 0-2 13,0 0 1-13,0 0-12 14,0 0-1-14,-2 0 0 14,2 0-1-9,0 0-8-5,0 0-13 14,0 0-28-14</inkml:trace>
    </iact:actionData>
  </iact:action>
  <iact:action type="add" startTime="38707">
    <iact:property name="dataType"/>
    <iact:actionData xml:id="d13">
      <inkml:trace xmlns:inkml="http://www.w3.org/2003/InkML" xml:id="stk13" contextRef="#ctx0" brushRef="#br0">15735 4345 1 0,'2'-10'55'15,"-2"6"-55"-14,0 4 14 14,0 0-14-14,0 0-12 0,0 4-16 12,0 22 14-12,0 13 14 21,-13 14 6-21,-5 8-5 0,0 0 2 12,2 4-3-12,3-2 3 14,0-3-2-14,2-2-1 13,0-8 0-13,-3-7 0 14,3-4 1 1,-1-11-1-15,2-4 0 0,1-6 4 12,3-7-6-6,-2-2 4 8,6-6-2-14,-2 0 2 0,4-1 0 13,0 0 1-13,0 2-2 14,0 0-1-14,0 2-1 13,0-2-3-13,0-2-9 14,0 3-6-14</inkml:trace>
    </iact:actionData>
  </iact:action>
  <iact:action type="add" startTime="39105">
    <iact:property name="dataType"/>
    <iact:actionData xml:id="d14">
      <inkml:trace xmlns:inkml="http://www.w3.org/2003/InkML" xml:id="stk14" contextRef="#ctx0" brushRef="#br0">16351 4849 6 0,'4'-15'29'1,"0"9"-12"13,15 4-17-13,16-1-9 14,18 3 9-14,15 0 0 13,2 0 0-13,1 0 1 14,1 0-2-8,2 0 1-6,2 3 0 13,-3-3 2-13,-4 0-2 14,-13 0 3-14,-16 0-2 13,-11 0-2-13,-11 0 2 14,-7 0-1-14,-6 0 0 14,-3 0 0-14,-2 0 0 13,0 0 2-7,0 0-2-6,0 0 0 13,0 0-3-13,0 0-4 14,0 0 4-14,0 0-11 0,7 0-4 13,3 7 12-13</inkml:trace>
    </iact:actionData>
  </iact:action>
  <iact:action type="add" startTime="39479">
    <iact:property name="dataType"/>
    <iact:actionData xml:id="d15">
      <inkml:trace xmlns:inkml="http://www.w3.org/2003/InkML" xml:id="stk15" contextRef="#ctx0" brushRef="#br0">17795 4389 4 0,'0'0'0'15</inkml:trace>
    </iact:actionData>
  </iact:action>
  <iact:action type="add" startTime="39832">
    <iact:property name="dataType"/>
    <iact:actionData xml:id="d16">
      <inkml:trace xmlns:inkml="http://www.w3.org/2003/InkML" xml:id="stk16" contextRef="#ctx0" brushRef="#br0">18268 4863 16 0,'0'0'57'1,"0"-3"-38"0,4 1-15 12,14-3-4-12,16-6-1 14,18-3 1-9,25-4 0-5,7 0 1 14,10 1 2-14,0 3-1 14,-5 2-2-14,-7 1 4 13,-10 2-4-13,-4-3 3 14,-7 0 1-14,-10 1-2 13,-11 5 1-13,-17 4-1 14,-15 0-4-8,-4 2 3-6,-4 0-5 13,0 0 2-13,0 0-6 14,0 0-3-14,0 0-6 14,0 0-5-14,-2 0 3 13,-11 16 19-13,-9 4-2 14,-3 6-6-14,-2 3-17 0</inkml:trace>
    </iact:actionData>
  </iact:action>
  <iact:action type="add" startTime="40418">
    <iact:property name="dataType"/>
    <iact:actionData xml:id="d17">
      <inkml:trace xmlns:inkml="http://www.w3.org/2003/InkML" xml:id="stk17" contextRef="#ctx0" brushRef="#br0">17423 4187 5 0,'0'0'20'1,"0"0"-17"0,0 0-3 12,0 0-8-12,0 2 0 14,10 22-4-14,13 16 12 13,8 10 0-7,5 10 0-6,-1 4 0 14,4 2 0-14,-4-2 1 13,-6-1 2-13,-6-1-1 14,-8-1 1-14,-2-2-3 13,-6-3 1-13,0-3 2 14,-3-5 7 1,-2-4-10-15,3-8 8 4,-1-2-6-4,-1-6 4 14,1-5-4-14,3-6 2 14,-3-3-4-14,0-3 2 13,1-7 1-13,-3-1-2 0,0-3 6 13,-2 0-4 1,0 0 6-14,0 0-8 0,0 0 3 13,0 0-4-7,0 0-2-6,0 0-7 13,3 0-5-13,2 0-5 14,3 0-12-14</inkml:trace>
    </iact:actionData>
  </iact:action>
  <iact:action type="add" startTime="42106">
    <iact:property name="dataType"/>
    <iact:actionData xml:id="d18">
      <inkml:trace xmlns:inkml="http://www.w3.org/2003/InkML" xml:id="stk18" contextRef="#ctx0" brushRef="#br0">20222 5668 5 0,'-6'-9'25'15,"1"4"-16"-14,1 4-3 14,4-2-2-14,-2 3-1 13,0 0 1-13,2 0-4 14,-5 0 1-14,0-1 6 14,1-2-5-9,0 2-1-5,4 1 0 14,0 0 1-14,0 0-1 13,0 0 3-13,0-3-8 0,2 3-3 13,42-6 0-13,47-8 7 14,44-5 12 0,31-15-4-14,22-7-8 0,-7-3 0 19,-10-4 0-19,-3-6-1 0,-26 0 2 13,-12-4 8-13,-20 1-3 14,-25 6 3-14,-22 6-4 13,-24 13 3-13,-20 16 3 14,-15 8 5-14,-4 8 1 14,0 0-10-14,0 0 7 13,0 0-7-7,0 0 5-6,0 0-12 13,0 0 0-13,0 0-8 14,-2 0-3-14,2 0-3 14,-4 0-13-14,-1 0-10 13,-1 8 0-13,-6 2 12 14,-3-2-14-14</inkml:trace>
    </iact:actionData>
  </iact:action>
  <iact:action type="add" startTime="42648">
    <iact:property name="dataType"/>
    <iact:actionData xml:id="d19">
      <inkml:trace xmlns:inkml="http://www.w3.org/2003/InkML" xml:id="stk19" contextRef="#ctx0" brushRef="#br0">21379 4865 3 0,'-13'-12'0'1,"9"8"0"13,4 4 2-13,0-3-2 14,0 2 0-9,0-3 15-5,8-1-5 14,17-3 7-14,24-1-12 14,23-3 0-14,25-3-1 13,11 1-4-13,-4 4 3 14,-6-2-1-14,-2-2-2 0,-9-2 2 12,2 0 0-12,-4-3-1 21,-12 2 2-21,-7 2 0 0,-27 6-1 12,-12 4 2 3,-12 2-2-15,-8 1 3 0,0 0-2 13,-2 2 0-13,-1-2 0 13,2 2-2-13,-1 0-1 14,-1 0-1-14,-4 0 1 13,0 0 0-7,0 0 1-6,0 0-1 14,0 0 6-14,0 0-5 13,0 0-2-13,0 0-6 14,0 2-4-14,-2 22-6 13,-7 14 17-13,-4 20 4 14,-3 17-3-14,-6 8 5 14,-2 1-6-9,-1-1 4-5,-2-16-1 14,0-8-4-14,-4-9 1 13,0-7 0-13,0-9 4 14,6-7-2-14,5-12 9 14,9-5-9-14,5-3 11 0,3-7-9 12,3 0 9-12,0 0-6 20,-2 0 6-20,0 0-7 14,-2-3-6-14</inkml:trace>
    </iact:actionData>
  </iact:action>
  <iact:action type="add" startTime="51489">
    <iact:property name="dataType"/>
    <iact:actionData xml:id="d20">
      <inkml:trace xmlns:inkml="http://www.w3.org/2003/InkML" xml:id="stk20" contextRef="#ctx0" brushRef="#br0">21277 6403 0 0,'-4'-3'25'1,"-3"3"-22"13,4 0-2-7,1-1-2-6,2 1-2 13,0 0 0-13,0 0 6 14,0 0-5-14,0 0 4 14,0 0 2-14,0 0 4 13,0 0-8-13,0 0 0 14,0 0-8-14,-7 0-1 14,-6 0-6-9,-5 0 15-5,-4 5-4 14,0 5 4-14,-1-3 0 13,1-1 0-13,-1-1 0 14,0 2 3-14,-2-1-6 0,2-1 7 13,6-1-8 1,3-1 8-14,3-3 0 0,5 0-1 19,1 0-2-19,0 0 5 14,5 0 0-14,0 0-3 0,0 0 2 13,0 0-10-13,0 0 8 13,0 2-8-13,0-2-1 14,0 2 6-14,0-2-3 14,0 0 0-14,0 0 3 13,7 0-13-7,9 6 12-6,9 1 1 13,12 4 7-13,15 1-5 14,8-1 8-14,7 1-7 14,2 0 1-14,7-1 0 13,1-3-3-13,10 2 1 14,7 0 1-14,2 4-6 13,-1 5 8-7,4 4-7-6,-1-1 4 14,6 0-2-14,17-8 0 13,9-4 3-13,10-6-3 14,7-4 2-14,7 0-2 0,1 0 2 13,-3 0-4-13,-7 0 7 13,-8 0-9-13,-10 0 5 14,-7 0-1-9,-2 0 0-5,3 4 0 14,6-2 2-14,4 2 1 14,5 0-6-14,0 0 10 13,-5-1-11-13,-1 1 8 14,-5-3-4-14,-7 2 0 13,-7-2 4-13,-2-1-1 14,-2 2 0-8,-6 5-4-6,1-3 4 13,0 3-6-13,8 1 9 14,8 1-8-14,2-4 2 13,7-2 0-13,-4-3 1 14,6 0-1-14,5 0 0 14,4 0 2-14,3 0-4 13,-6-3 7-7,-5 3-8-6,-12 0 7 13,-11 0-5-13,-14 0 1 0,-5 7 0 13,-4 1 1-13,-3-3 1 14,-1 2-1-14,-6 0 2 13,-3 2-4-13,-5-3 5 14,-7-1-5-14,-10-1 2 14,-14-1-1-9,-12-1 0-5,-10-2 0 14,-11 0 2-14,-2 0 0 13,0 0 0-13,0 0 3 14,0 0-3-14,0 0 1 14,0 0 2-14,0 2-4 13,-4-2 6-13,-3 0 7 14,-7 0-6-9,-7 0 4-5,-6 0-7 14,-12-2-9-14,0-4 12 14,-10 0-14-14,-9-1 8 13,-12 4-2-13,-12-4 0 14,-9 4 0-14,-6-1-2 14,-7-1-1-14,-3 1 1 13,-9-1 3-7,-11 3-5-6,-13-2 8 13,-12-3-5-13,1 2 1 0,5-12 0 13,9-1 0-13,5-2 0 14,-6 0 0-14,-5-1 6 13,-9 0-12-13,-8 3 13 14,-10-2-12-14,-10 1 5 14,-12 2-1-9,-2 1 0-5,2 2 1 14,5 6-1-14,2 2-3 13,5 4 1-13,4 2 0 14,-5 0 2-14,2 0-5 14,-5 0 5-14,-8 0 0 13,3 5 1-13,13-2 0 14,20 1 2-9,28-4 4-5,21 2-6 14,22-2 1-14,21 2 3 14,12-1-5-14,23 2 2 13,14-3-1-13,9 0 1 14,6 0 0-14,0 0-1 0,0 0-7 12,0 0 5-12,0 0-11 14,0 0 9-8,0 0-5-6,0 0 7 13,0 0-1-13,0 2-2 14,8 4-2-14,13 8 1 14,19 5 4-14,26 4 4 13,30 0 2-13,27 3-2 14,19-9-1-14,14-2-1 13,-6-4-6-7,-7-1-18-6,-23-1-15 14</inkml:trace>
    </iact:actionData>
  </iact:action>
  <iact:action type="add" startTime="53787">
    <iact:property name="dataType"/>
    <iact:actionData xml:id="d21">
      <inkml:trace xmlns:inkml="http://www.w3.org/2003/InkML" xml:id="stk21" contextRef="#ctx0" brushRef="#br0">5762 7678 1 0,'-12'0'2'15,"4"-1"1"-14,-5-2-2 0,3 0 2 19,-1 0-1-19,3-1 6 0,-2 0 5 13,-1 1-4 1,1 0 11-14,-4-1-12 0,-2-1 5 13,-4-4-10-13,0 4 0 14,5-1-3-14,4 5 5 13,5 1 0-13,6 0-5 14,0 0-3-8,0 0-20-6,0 0 16 13,0-2-7-13,14-2 9 14,18-3 5-14,19-5 0 13,16-5 9-13,16-4 1 14,8-1-10-14,9 0 2 14,11 4-2-14,9 2 3 20,6 4-6-20,7 2 6 0,3 2-5 12,-2 7 2-12,2 1 0 14,-9 0 0-14,-7 0 1 14,-2 6-2-14,-4 11 3 13,2 0-4-13,2 1 6 14,7 0-8-14,4 2 6 0,-4-4-3 19,-11-2 1-19,-21-2-2 14,-10-10 2-14,-12-2 0 13,-11 0-4-13,-8-6 8 14,-14-5-5-14,-14 3 2 0,-11 5 4 13,-7-1-3-13,-6 1 6 13,0 3 1-13,0-1-1 14,-14-3-3-9,-24 0 1 10,-16-5-12-15,-17 6 8 14,-7-4-3-14,-9 2 2 0,-7 1 5 12,-10-3-6-12,-4 4 4 14,-2-1-4-14,-4 4 1 14,-5 0-6-14,-10 0 10 13,-9 5-10-7,-14-5 11-6,-6 0-8 13,-12 0 4-13,1-8-1 14,0 0-1-14,-2 5 0 14,9 3 1-14,13 0 1 13,7 3-4-13,19 13 4 14,14 2-6-14,11-1 8 0,19-6-4 19,13-4 0-19,10-4 2 0,14 0-2 13,9-1 1 1,6-2-4-14,11 0 7 14,5 0-10-14,7 0 10 13,4 0-8-13,0 0 2 0,0 0-5 13,0 0-4-13,0 0 3 14,8 0 3-9,19 0-6-5,17 0 7 14,19 0 8 0,21 0 0-14,12 0-2 0,9 0-2 13,6 0 2-13,7 0-2 14,15-11 0-14,6-2 2 13,11-2-6-13,13-2 9 14,4-2-7-9,9 1 3-5,1 4-2 14,-4 6 1-14,-8 8 0 14,-17 0 0-14,-15 0-1 13,-13 14 1-13,-10 0-9 14,-10-4 9-14,-9-2-2 14,-10-1-1-14,-17-4 5 0,-8 1-2 12,-18 3 0-6,-13-6 0-6,-12 3 0 13,-11-4-5-13,-2 3 5 14,0-3-8-14,0 4 5 14,-17-1 3-14,-22 6 1 13,-16-1-1-13,-17 3 3 14,-15-3-3-14,-7 3 1 14,-6-3 0-9,0-3 3-5,-1 4-7 14,1-3 7-14,-4 0-6 13,-3-2 4-13,-3-3-2 14,3 2 0-14,0-3 2 14,5 0 1-14,8 0-2 13,14 0 5-13,13 0-5 14,15-4 6-9,15 0-5-5,14-2 7 14,12 2-8-14,7 2 6 14,4-2-1-14,0 2-1 0,0 2 4 12,0-3-6-12,0 3 8 14,0 0-9-14,0 0 1 14,0 0 0-14,0 0-6 13,0 0 3-7,0 0-1-6,0 0-1 13,0 0-7-13,0 0 9 14,0 0-1-14,0 0 0 14,0 0 2-14,0 0-2 13,0 0 2-13,0 0-1 14,0-2 0-14,0 2 0 13,0 0-1-7,0 0-5-6,0 0 6 14,0 0-15-14,0 0 5 13,0 5-15-13,0 15 5 14</inkml:trace>
    </iact:actionData>
  </iact:action>
  <iact:action type="add" startTime="71149">
    <iact:property name="dataType"/>
    <iact:actionData xml:id="d22">
      <inkml:trace xmlns:inkml="http://www.w3.org/2003/InkML" xml:id="stk22" contextRef="#ctx0" brushRef="#br0">14576 7524 4 0,'0'-3'7'1,"0"3"5"13,0 0-10-7,0 0 6-6,0 0-8 13,-2 0 0-13,-3 0 4 0,3 0-3 13,0 0 2 2,0 0 0-15,0 0 2 0,0 0-4 12,2 0 10-12,-4 0-6 14,-2 0 23-14,-7-5-5 13,-5-9-19-7,-9-7-2-6,0 1-2 14,-6-2 0-14,-1-2 4 13,1-2 2-13,-3-2-5 14,1 0 6-14,0 2-2 13,-8 0-5-13,-2 3 3 14,-8 8-6-14,-10 1 3 14,-10 7 0-9,-14 6 0-5,-6 1 0 14,-4 0-3-14,9 0 7 14,7 0-7-14,10 1 8 13,3 4-8-13,2-1 4 14,8 1-1-14,2-1 0 13,5 3 0-13,6-1-1 14,-1-3 6-8,1-2-9-6,5-1 8 13,4 0-3-13,1 0 3 0,1 0-5 13,-6 0 2 1,0 0 1-14,-5 0-2 0,-1 4 0 13,-4 5-3-13,-6 6 4 14,4 2-5-14,-4-3 7 13,0 7-7-7,4-1 4-6,4 2 0 13,3-1-1-13,1 4 0 14,3-1-1-14,-1 1 4 14,4-4-6-14,3 0 8 13,-2-4-9-13,6 2 5 14,-2 1 0-14,-1-2 0 14,3 0 0-9,-2 5 0-5,4-4 1 14,0 2-3-14,0 2 6 13,6-2-11-13,-1 6 11 14,8-1-9-14,1 2 6 14,1 4-1-14,4 5 0 13,-2 1 0-13,1 4-2 14,2-1 2-14,2 2-2 4,3-1 2-4,4 4-4 14,0 2 4-14,0 1-2 14,0-2 0-14,7 2 0 13,8-3 2-13,3 0 0 14,2-4-3-14,4-1 4 13,3-2-5-13,7 1 8 14,-1-1-2-8,0-2-2-6,6-1 0 13,-1 0-1-13,1-1 0 14,1 0 1-14,-1-1 0 13,-4 1 0-13,1 0 3 14,-1 0-6-14,3-3 4 14,3 3-3-14,1-6-1 13,9 4 3-7,1-5 3-6,5-2-2 14,6 1-2-14,-2-4 4 13,1-1-4-13,-2-2 3 0,-3-1-4 13,-5 1 4 1,-3-6-2-14,-9 1 1 0,-2-3 3 13,0 0-4-13,-2-2 0 14,6-1-2-9,5-2 4-5,11-2-4 14,9-5 4-14,8 0-1 13,12 0-1-13,4-9 0 14,5-8 4-14,9-6-4 14,-2 0 0-14,0-6 1 13,-7 5-3-13,-5-1 5 14,-9 4-5-9,-4-1 5-5,-7 0-3 14,-1 0 0-14,-1-3 3 14,-5 0-3-14,-4-1 1 13,-4-1-4-13,-4 1 7 14,-8 0-6-14,-2 2 6 14,-8-2-4-14,2 0 0 13,-7 0 3-7,-8 0-2-6,2-3 3 13,-7-6 4-13,-7-4-8 14,-3-5 5-14,-4-5-3 0,-2-8-3 13,0-7 2-13,0-11-1 13,-2 4 0-13,-11 0 0 14,-7 7-1-14,-3 12 2 14,0 4-3-9,-6 5 3-5,2 5-4 14,-5-3 6-14,1-3-4 13,0 1 5-13,2 0-4 14,-4 1 0-14,2 3 1 14,-6 0-2-14,2 4 6 13,-1-2-12-13,1 4 14 14,-1 1-14-9,0 4 12-5,0 0-5 14,3 2 0-14,4 6-2 14,0 0 1-14,0 3-3 13,2 5 1-13,1 3 6 14,-1 0-2-14,2 3 1 0,5 0 0 12,3 4 0-12,1 0 0 21,3 1-1-21,-1 1-1 0,-1 0 0 12,-4 0 1-12,2 0-5 14,-1 0 8-14,0 1-10 14,3 5 10-14,3-4-8 13,5 0 4-13,3-2 0 14,4 0 0-14,0 0 2 13,0 0-5-7,0 0 8-6,0 0-10 14,0 0 11-14,0 0-9 13,0 0 6-13,0 0-3 14,0 0 1-14,0 0-1 13,0 0 0-13,0 0 3 14,0 0-6-14,0 0 7 14,0 0-6-9,0 0 4-5,0 0-4 14,0 0 0-14,0 0 2 13,0 0-1-13,0 0 0 0,0 0-3 13,0 0 4-13,0 0-4 14,0 0 6-14,0 0-7 13,0 0 4-13,0 0-1 14,0 0-4-9,0 0-4-5,0 8 7 14,9 2-7-14,2 2 9 14,2 5-28-14,4-2-36 13</inkml:trace>
    </iact:actionData>
  </iact:action>
  <iact:action type="add" startTime="73735">
    <iact:property name="dataType"/>
    <iact:actionData xml:id="d23">
      <inkml:trace xmlns:inkml="http://www.w3.org/2003/InkML" xml:id="stk23" contextRef="#ctx0" brushRef="#br0">21270 8979 0 0,'-14'-3'9'15,"2"-2"-8"-14,-2 1 8 14,5 1-3-14,3-6 12 13,-1 3-5-7,5-2-8-6,-1 4 2 14,1 2-4-14,2-1 6 13,0 3-7-13,0-2-2 14,0 2-6-14,18-3 5 13,11 1-1-13,15 0 2 14,14 0 3-14,18 2-2 14,7 0-1-9,8 0 4-5,5 0-6 14,0 4 5-14,-3 3-5 13,-1-7 5-13,1 3-4 14,3-3 2-14,-2 0 1 0,-1 2-2 13,-2-2 0-13,1 0-3 13,-1 0 6-13,10 0-6 14,1 0 7-9,4 0-5-5,-2 0 2 14,-4 0-1-14,-4 0 0 14,-5 0 0-14,-8 0 0 13,-7 2 3-13,-5-2-7 14,-2 2 9-14,-1 1-9 14,-2-3 8-14,12 3-7 13,9 3 6-7,13 2-4-6,7 2 1 13,3 0 0-13,3-6-1 14,-1-4 5-14,-5 0-8 14,0 0 8-14,-7-2-9 0,-9 0 7 12,-4 0-3 3,-6 2 2-15,-4 0 2 0,6 0-1 19,4 0 0-19,4 0-3 14,1 0 5-14,3 0-4 0,1 0 2 12,12-1-2-12,3-12 3 14,-4-1-1-14,3-5-2 14,-2 0 0-14,8-3 0 13,13-4 1-13,6 0-4 20,2 3 7-20,-2 6-8 0,-8 3 7 13,-14 4-4-13,-13 2 2 14,-17 2 0-14,-12 1-1 13,-8 5 0-13,-16 0-3 14,-7 0 9-14,-13 0-12 13,-10 0 10-13,-1 0-8 14,-5 11 1-8,-7-1 2-6,1 0-4 13,0-6-1-13,-5-1 5 14,0 0-6-14,0-3 5 14,0 2-4-14,0-2 5 0,-14 2 1 12,-15 2 9-12,-11-2-3 14,-12 0-2-14,-6 3-4 13,-11-5 2-7,-10 1 3 9,-16 0-4-15,-13-1-2 0,-13 3 6 12,-8 1-10-12,-10 1 7 14,-6-2-2-14,-4-1 0 13,-5 2 0-13,-8-1 0 14,-4 2 0-14,2-1-6 20,1 4 6-20,4-2 6 0,1 0-1 13,-11 2-7-13,-11-6 3 13,-7 0-1-13,-10-2 0 14,-4 2-3-14,3 1 1 14,9 0 2-14,-1 5-5 13,7 4 5-13,2 4-3 0,8 0 4 19,12-8-1-19,19-6 0 14,17-2 0-14,16 0 0 14,17 0 1-14,12-7-3 0,15-2 9 12,12-1-4 3,15-2-1-15,11 5 6 0,7-2-3 13,9 5-3-13,4 2 4 20,7 0-4-20,0 2 1 0,0-3 1 12,0 3-6-12,0 0 7 14,0 0-5-14,0 0 3 14,0 0-3-14,0 0 0 13,0 0 0-13,0 0-3 14,0 0-13-14,0 0 1 14,-2 3-23-9,-16 11 3-5</inkml:trace>
    </iact:actionData>
  </iact:action>
  <iact:action type="add" startTime="75700">
    <iact:property name="dataType"/>
    <iact:actionData xml:id="d24">
      <inkml:trace xmlns:inkml="http://www.w3.org/2003/InkML" xml:id="stk24" contextRef="#ctx0" brushRef="#br0">5151 9645 3 0,'0'0'1'1,"0"0"2"13,0 0-6-13,0 0 5 14,-2 0-2-14,2 0 0 13,-2 0 0-13,2 0 4 0,-3 0-1 13,3 0 1-13,0 0-2 14,0 0-3-9,0 0 1-5,0 0-2 14,0 0-10-14,0 0 8 13</inkml:trace>
    </iact:actionData>
  </iact:action>
  <iact:action type="add" startTime="76000">
    <iact:property name="dataType"/>
    <iact:actionData xml:id="d25">
      <inkml:trace xmlns:inkml="http://www.w3.org/2003/InkML" xml:id="stk25" contextRef="#ctx0" brushRef="#br0">6487 9653 0 0,'116'4'0'1,"-5"2"0"13,-2-1 0-13,-2 2 3 0,0-5-5 13,0 1 4 1,4-3-2-14,8 0 2 0,3 0-2 13,9-5 0 2,4-2 1-10,2 0 0-5,-4-1 3 0,-20 2-6 13,-12 2 4-13,-15 0-3 13,-12 4 1-13,-10 0 0 14,-6 0-1-14,-6 0 2 14,-10 4-5 0,-5 4 5-14,-5 2-4 14,-10-3 5-14,-6 0-5 4,-7-2 3-4,-5-3 0 14,-4-2 0-14,0 0 1 14,0 0 9-14,-4 0 6 13,-21 0 8-13,-8 0-16 14,-17 0-8-14,-8-5 1 14,-13 3-4-14,-11 0 3 13,-8 2 0-7,-3 0 3-6,-9 0-2 0,-12 0 3 12,-7 0-3 3,-1 0 1-15,-7 0 1 0,-5 0-6 13,-11 0 5 1,-11 0-2-14,-9 0 0 14,-6 0 1-14,-1 0 1 13,2-5-1-13,6 2 1 5,6 1-1-5,8 2-1 14,11 0 3-14,13 0-6 13,9 0 3-13,11 0 0 14,7 5 2-14,15-2 1 13,20-1 7-13,14-2-6 14,19 0 4 1,11 0-6-15,11 0 9 4,7 0-8-4,2 0 0 14,0 0-2-14,0 0-2 14,0 0 1-14,0 0 0 13,0 0 1-13,0 0 2 14,0 0-6-14,0 0 2 13,0 0 0-13,15 0-17 0,24 0 12 20,19 2 6-20,21 5 6 0,15 2-5 12,7 1 4 3,3-2-10-15,8-3 11 0,-1-4-7 12,11-1 2-12,10 0 2 14,4 0-2-14,9-8 1 14,5-5-2 0,-1 4 0-14,-2-1-1 5,-16 3 5-5,-14 4-8 13,-15 1 5-13,-11 2-2 14,-8 0 2-14,-10 0-1 14,-5 0 0-14,-4 0 1 13,-6 0-1-13,-3 0 3 14,-5 0-6 1,-11 0 6-15,-7 0-6 4,-10 0 5-4,-8 2-4 14,-8-2 1-14,-3 3-1 13,-3-3 1-13,0 0 1 0,0 0 1 13,0 0 0-13,0 0 1 14,0 3 2-14,0-3-2 13,0 0-1-13,0 0 4 20,0 0-5-20,0 0 4 0,0 0-1 13,0 0-2-13,0 0 1 14,0 0 1-14,0 0-6 13,0 0 3-13,0 0-2 14,0 0-1-14,0 2 1 13,0-2 2-13,0 2 0 14,0-2 0-8,0 0 3-6,-3 0-4 13,1 0 4-13,2 0-1 14,0 0-1-14,-2 2-2 14,0-2-2-14,-5 3-1 13,-11-1 1-13,-9 10-10 14,-8 3-21-14</inkml:trace>
    </iact:actionData>
  </iact:action>
  <iact:action type="add" startTime="79809">
    <iact:property name="dataType"/>
    <iact:actionData xml:id="d26">
      <inkml:trace xmlns:inkml="http://www.w3.org/2003/InkML" xml:id="stk26" contextRef="#ctx0" brushRef="#br0">13927 4453 0 0,'-26'49'4'1,"-3"6"-4"0,-3 8 7 12,-1 9-5-12,-5 14 5 14,2 15-5-14,-2 5-1 13,5 1 4-13,2-5-3 14,0-10 3-14,6-10-3 14,0-8 0-9,4-10 0-5,2-13 2 14,6-13-2 0,2-13-1-14,8-9 3 0,1-6 0 13,2-3 6-13,0-6-2 14,0-1 17-14,0 0-1 13,2 0 13-13,3 0-9 14,-5-9-2-9,0-14-22-5,0-3-2 14,0-1-4-14,0 3 5 14,0 4-9-14,0 3 3 13,0 5 2-13,0 4-12 14,0 4-15-14,4-1-43 14</inkml:trace>
    </iact:actionData>
  </iact:action>
  <iact:action type="add" startTime="80298">
    <iact:property name="dataType"/>
    <iact:actionData xml:id="d27">
      <inkml:trace xmlns:inkml="http://www.w3.org/2003/InkML" xml:id="stk27" contextRef="#ctx0" brushRef="#br0">14088 5121 0 0,'2'-20'13'1,"0"8"-3"13,0 4 3-13,-2 5-5 14,0 0 10-14,0 3-13 13,0 0-3-13,10-2-1 0,13-2-2 13,23-8 0-13,22-6 1 14,24-6 0-14,11-3 0 13,6 1-1-7,-4 1 4-6,-7 2-5 13,-11 4 5 2,-12 1-5-15,-13 1 4 14,-14 7-2-14,-17 2 0 0,-12 7 3 12,-13-2-3-12,-4 3 1 14,-2 0-3-14,0 0 5 14,0 0-6-9,0 0-1-5,0 0 4 14,-2 0 0-14,2 0 0 13,0 0 0-13,0 0 0 14,0 0-1-14,0 0 1 14,0 0-2-14,0 0-7 13,0 3 8-13,0 5-6 0,0-1-9 19</inkml:trace>
    </iact:actionData>
  </iact:action>
  <iact:action type="add" startTime="80809">
    <iact:property name="dataType"/>
    <iact:actionData xml:id="d28">
      <inkml:trace xmlns:inkml="http://www.w3.org/2003/InkML" xml:id="stk28" contextRef="#ctx0" brushRef="#br0">15876 4299 44 0,'0'-3'29'15,"0"3"-21"-14,0 0 3 14,0 0-7-14,0 0 4 13,0 0 6-13,0 0-9 0,0 0-5 13,0 11-11-13,-13 21 6 14,-12 18 5-14,-4 17 6 13,-2 9-5-7,-3 5-2-6,1 9 1 13,-3 5 0-13,-2 7 1 14,0-3 3-14,3-9-8 14,-1-9 7 0,4-13-6-14,4-8 6 14,3-7-2-14,5-6 0 0,5-7 0 13,1-6-1-8,1-6 0-5,3-3-2 14,4-8 4-14,2 1-5 13,-1 0 7-13,3-1-6 14,0-2 2-14,2-3-1 14,0-3-8-14,0-4 1 13,0 0 6-13,0-4-4 14,0 3 3-9,0-4-5-5,0 3-6 14,0-3-21-14</inkml:trace>
    </iact:actionData>
  </iact:action>
  <iact:action type="add" startTime="81363">
    <iact:property name="dataType"/>
    <iact:actionData xml:id="d29">
      <inkml:trace xmlns:inkml="http://www.w3.org/2003/InkML" xml:id="stk29" contextRef="#ctx0" brushRef="#br0">16094 4953 20 0,'0'0'46'1,"0"-4"-46"13,0 4-2-13,14-4-12 0,15 0 14 19,17-5 1-19,23 0 5 14,14-1-2-14,6-3-2 0,9 4-1 13,-5 0 1-13,-8 1 0 13,-4 2-2-13,-10 3 0 14,-13 1 2-14,-9 2-4 13,-9 0 4-13,-13 0-3 14,-5 0 3-8,0 0-2-6,-6 0 0 13,-1 0 2-13,1 0-2 14,-1 0 1-14,4 0 5 13,3-3-3-13,3-4 9 14,-1-4-7-14,-4 2 4 14,-9 2-6-14,-6 4-2 13,-5 3-1-7,0 0-4-6,0 0 4 13,0 0-15-13,-7 0-9 14,-11 0-27-14,-2 5 32 14</inkml:trace>
    </iact:actionData>
  </iact:action>
  <iact:action type="add" startTime="81829">
    <iact:property name="dataType"/>
    <iact:actionData xml:id="d30">
      <inkml:trace xmlns:inkml="http://www.w3.org/2003/InkML" xml:id="stk30" contextRef="#ctx0" brushRef="#br0">17550 4342 9 0,'6'-26'21'15,"4"3"-15"-14,0 7-5 14,-5 6 3-14,-3 6-1 13,-2 4 0-13,0 0 17 14,0 0-6-14,0 0-1 14,0 0-8-9,0 0-5-5,0 4-5 14,0 22-2-14,0 14 5 0,0 16 4 12,0 11 4-12,-4 5-5 14,-1 10 0-14,1 4 0 14,-6 5 2-14,4 1-3 13,-1-6 0 2,-1-5 0-15,1-14 1 4,0-5-1-4,0-6 4 14,1-1-8-14,-3-7 6 14,2-4-2-14,0-4 2 13,3-5-2-13,0-6 1 14,2-3 2-14,-1-2-5 14,3-4 4-14,0-1-2 13,0-6 1-7,0-5-2-6,0-1-2 13,0-2-1-13,0-1 3 14,0-2 1-14,0 3-4 14,0-3-2-14,0-2-4 13,-2 0-51-13</inkml:trace>
    </iact:actionData>
  </iact:action>
  <iact:action type="add" startTime="82427">
    <iact:property name="dataType"/>
    <iact:actionData xml:id="d31">
      <inkml:trace xmlns:inkml="http://www.w3.org/2003/InkML" xml:id="stk31" contextRef="#ctx0" brushRef="#br0">18787 4746 7 0,'106'-17'15'15,"-9"5"-4"-14,-17 3-1 14,-10 4-8-14,-18 5 4 13,-16 0-3-13,-14 0-6 0,-15 0 2 13,-5 0-1-13,1 0 1 20,-3 0-3-20,0 0 2 0,0 0-1 13,2 0 3-13,5 0 0 13,-3 5 5-13,3-1-3 14,-3 1 1-14,0-2-3 14,1-3 0-14,-2 0 2 13,-3 0-1-13,0 0 4 14,0 0-3-9,0 0-4-5,0 0-5 14,2 0-29-14</inkml:trace>
    </iact:actionData>
  </iact:action>
  <iact:action type="add" startTime="83289">
    <iact:property name="dataType"/>
    <iact:actionData xml:id="d32">
      <inkml:trace xmlns:inkml="http://www.w3.org/2003/InkML" xml:id="stk32" contextRef="#ctx0" brushRef="#br0">20053 4770 7 0,'-14'-4'31'1,"6"2"-26"20,4 1 14-20,4 1-13 0,0 0 6 12,0 0-7-12,0 0-1 14,0 0 6-14,0-2-8 14,0 2 15-14,2 0-9 13,4-3 7-13,3 1-10 14,3 0-1-14,0-2-4 13,24 0-6-7,28-2 6-6,37-4 7 14,33-3-5-14,2 2 2 13,-4 1-8-13,-16 0 9 14,-21 2-10-14,-19-4 10 14,-20 5-5-14,-21 4 0 13,-19-1 2-13,-12 4 0 14,-4 0 1-9,0 0 9-5,0 0-12 14,-13 0-2-14,-18 0 2 14,-14 0 0-14,-11 0-2 0,0 7 1 12,6 5 1-12,0-1-4 14,6 1-4-14,6 2-20 13,4 0-10-13,11-6-27 14</inkml:trace>
    </iact:actionData>
  </iact:action>
  <iact:action type="add" startTime="83862">
    <iact:property name="dataType"/>
    <iact:actionData xml:id="d33">
      <inkml:trace xmlns:inkml="http://www.w3.org/2003/InkML" xml:id="stk33" contextRef="#ctx0" brushRef="#br0">19859 4962 33 0,'-7'0'0'1,"7"0"-3"13,0 0-7-13,0 0 2 14,0 0 7-14,0 0-4 13,7 0 4-7,36 0 1-6,28 0 0 14,29 0 14-14,27-8-3 13,7-4-3-13,-1-3-1 14,-3-3-4-14,-17 0-1 13,-12-2 8-13,-15 2-6 14,-1 1 9-14,-20 7-7 14,-22 5 4-9,-26 5-10-5,-17 0 0 14,0 0 2-14,0 0-1 13,0 0 10-13,0 0-10 14,0 0-2-14,0 0 0 0,0 0 0 13,-2 0-4-13,-2 7 5 13,-1 6 0-13,1 1 0 20,0-2-10-20,-1-2-11 0,0-8-31 13</inkml:trace>
    </iact:actionData>
  </iact:action>
  <iact:action type="add" startTime="84610">
    <iact:property name="dataType"/>
    <iact:actionData xml:id="d34">
      <inkml:trace xmlns:inkml="http://www.w3.org/2003/InkML" xml:id="stk34" contextRef="#ctx0" brushRef="#br0">20775 4592 7 0,'-63'6'4'1,"-5"-3"-1"13,-8 4 0-13,-4 1 0 0,3 0-1 13,6 2 1-13,13 1-6 13,16-6 7-13,16 1-7 14,15-3 5-14,11-3-4 14,0 0-4-14,0 0-5 13,11 0 9-7,24 0 2-6,25 0 12 13,25-5 0-13,15-11-1 14,3-4-9-14,-9 2 0 14,-21 4 0-14,-24 2-2 13,-22 4 3-13,-18 4-1 14,-9 2 5-14,0 2-3 14,0 0 9-9,-14 0-12-5,-21 0 7 14,-19 6-2-14,-6 8 1 13,-1-1-4-13,11 2 0 14,12-3-1-14,7-2-1 14,6-2-2-14,3 0 3 0,3 0-6 12,11-6 7-12,-1 1-7 14,7-3 8-9,2 0-2-5,0 0 3 14,0 0 2-14,0 0-7 14,0 0-6-14,0 0 4 13,2 0-13-13,13 0-2 14,4 0-34-14</inkml:trace>
    </iact:actionData>
  </iact:action>
  <iact:action type="add" startTime="85261">
    <iact:property name="dataType"/>
    <iact:actionData xml:id="d35">
      <inkml:trace xmlns:inkml="http://www.w3.org/2003/InkML" xml:id="stk35" contextRef="#ctx0" brushRef="#br0">19944 5034 12 0,'0'0'21'1,"0"0"4"13,0-3-23-13,13-3 17 14,32-6-18-14,28-4 1 13,34-2 3-7,36 0-2-6,6 4 1 14,-4 8-2-14,-11-3-3 13,-21 7 6-13,-19-5-10 14,-16 2 5-14,-13 1 0 13,-20 1 1-13,-16 3-1 14,-23 0 0-14,-6 0 3 14,0 0 4-9,0 0-5-5,-8 0 3 14,-11 0 1-14,-16 0 7 13,-14 0-7-13,-16 0-4 14,-8 0-2-14,-3 0 1 14,-2 2 2-14,-5 1 0 0,-2 6-6 12,-8 1 9-12,-1 5-12 14,7 2 3-9,5 1 3-5,11-3-1 14,13-2 0 1,8-6 0-15,15-2 2 13,12-3-1-13,12-2 5 0,11 0-6 13,0 0 1-13,0 0-2 14,0 0-15-14,29 0 12 13,21-10 5-7,23-14 1-6,14-7 5 13,6 1-5-13,1 5 0 14,-11 2 3-14,-14 10-6 14,-18 0 5-14,-22 8-4 13,-12 2 1-13,-11 3 0 14,-6 0 0-14,0 0-4 0,0 0 3 13,-27 0-19-8,-20 6 20 10,-18 10 0-15,-8 3 7 13,5-6-4-13,18-4 0 14,13-8-2-14,14 3 1 14,4-4-2-14,6 3 0 0,2-1-3 12,6-2 1-12,3 0-2 14,2 0-4-9,0 0-12-5,11-9-24 14</inkml:trace>
    </iact:actionData>
  </iact:action>
  <iact:action type="add" startTime="86210">
    <iact:property name="dataType"/>
    <iact:actionData xml:id="d36">
      <inkml:trace xmlns:inkml="http://www.w3.org/2003/InkML" xml:id="stk36" contextRef="#ctx0" brushRef="#br0">20046 4696 4 0,'-2'0'18'6,"2"0"3"-5,0 0-3 14,0 0-12-14,16 0 6 13,11-8-5-13,10-4-6 0,13 2-1 13,5 3 0-13,5 2-2 14,8 1 0-14,0 2 0 13,1 0 2-13,0-2-4 14,-7 0 8-9,-6-2-8-5,-8-1 8 14,-13 4-4-14,-4-3 2 14,-8 3-2-14,-6 0 2 13,-5-1-1-13,-12 4-1 14,0 0 1-14,0 0-5 13,0 0-5-13,-4 0 5 14,-19 0 3-8,-10 0-2-6,-12 0 5 13,-8 0-2-13,-3 7 2 14,-12 4-2 1,4-3 0-15,-1 2 4 0,1-2-4 12,10-2 2-12,10 0-3 14,15-4 5-14,15 0-2 14,12-2 3-9,2 0-5-5,0 0-9 0,27 0-7 13,22 0 16-13,26 0 3 13,19 0 4-13,9-7-3 14,-5-2-6-14,-13-3 3 14,-21-1-1 0,-20 1 3-14,-15 5 0 14,-17 2 5-14,-10 4-4 4,-2-1 11-4,0-3-5 14,-20 2-6-14,-20-1-4 14,-14 2 0-14,-19 2 0 13,-5 0 3-13,5 3-3 14,3 8 2-14,13 1-2 13,3 0 4-13,5 2-9 14,7 0 7-8,6-5-6-6,5 0 5 13,11-6-2-13,6 0-1 14,9-3-1-14,5 2-15 0,0-2-31 12</inkml:trace>
    </iact:actionData>
  </iact:action>
  <iact:action type="add" startTime="93343">
    <iact:property name="dataType"/>
    <iact:actionData xml:id="d37">
      <inkml:trace xmlns:inkml="http://www.w3.org/2003/InkML" xml:id="stk37" contextRef="#ctx0" brushRef="#br0">6022 9555 9 0,'-6'-6'16'1,"1"1"-3"13,1 2-8-13,-2 1 4 14,1 0-7-14,-6-3 6 13,-7 5-7-13,-8-1-2 14,-8 1 5-14,-2 0-4 14,-4 0 0-14,0 6 2 13,9 4-6-7,0-2 8-6,6-2-4 14,2-3 3-14,1 2-4 13,5 1 4-13,1-3-3 14,5-3 1-14,4 3 0 0,3-3 6 12,4 0-6 3,0 0 10-15,0 0-6 0,0 0-2 13,0 0-3-8,0 0-2-5,0 0-10 14,11 0-1-14,7 0-2 13,11 0 11-13,13 4 4 14,14 4 0-14,11-2 8 14,11 2-6-14,8 0 1 13,11-1-2-13,3 2 0 14,6-1-1-9,10-2 0-5,13 0 0 14,12-1 3-14,11-5-7 14,-1 1 8-14,-1-1-7 13,-3 0 6-13,-11 0-3 14,-6 0 0-14,-6-4 1 14,-5 2-2-14,-11 0 2 13,-10 2-2-7,-17-2 4-6,-19-2-6 13,-20 2 6-13,-17 2-5 14,-14 0 3-14,-6 0-1 14,-5 0 1-14,0 0 3 0,0 0 5 12,0 0-4-12,0 0 2 14,0 0-4-14,0 0 3 14,-12 0-6-9,-5 0 8-5,-10 0-2 14,-15 0-1-14,-10 0-5 13,-8 0 2-13,-7 0-4 14,-4 0 6-14,-5 0-4 14,-2 0 5-14,0-5-7 13,-4 0 3-13,-8 1-2 14,-5-1 1-9,-13 2 0-5,-3-1-3 14,-9 2 7-14,-7-1-5 14,-9 3 3-14,-5-3-4 13,3 1 6-13,7-4-4 14,8 4 3-14,9-2-1 13,19 1-2-13,14 3 0 0,21 0-3 20,18 0 5-20,11 0-7 13,13 0 10-13,7 3-11 0,3 1 6 13,4 0 0-13,2-2-3 14,0 2-3-14,2-4 6 13,0 0-16-13,0 0 7 14,0 3-17-14,10 2 21 13,27 4 0-7,21 0 5-6,28-1 4 14,28 0 2-14,20-1-4 13,13-2-1-13,4 2-2 14,-1-4 3-14,-10 3-4 13,-13-1 7-13,-17 0-8 14,-14-1 3-14,-14 2 0 14,-8 0 0-9,-8 0 2-5,-3-1-2 14,-5 0 1-14,-5 2-5 13,-1 0 9-13,-10 0-9 14,-4-4 8-14,-9 1-5 0,-13-2 2 13,-10-2-1-13,-6 3 0 13,0-3 0-13,0 0 2 14,0 1-1-8,0-1 4-6,0 3-1 13,0-3 3-13,0 0 0 14,0 0 7-14,0 0-3 13,0 0 0-13,0 0-3 14,0 0-7-14,0 0-1 14,0 0 2-14,0 0-4 13,0 0-5-7,0 0 7-6,0 0-6 14,0 0 2-14,0 0-3 13,0 0-9-13,0 0-1 14,0 1-10-14,0 7-10 13</inkml:trace>
    </iact:actionData>
  </iact:action>
  <iact:action type="add" startTime="96597">
    <iact:property name="dataType"/>
    <iact:actionData xml:id="d38">
      <inkml:trace xmlns:inkml="http://www.w3.org/2003/InkML" xml:id="stk38" contextRef="#ctx0" brushRef="#br0">6210 10657 4 0,'-3'-2'20'1,"-1"1"-9"13,2 1 4-13,0 0-11 14,2 0-4-14,0 0 0 13,0 0-4-7,0 0-1-6,0 0-1 14,0 0 4-14,0 0 4 13,0 0-5-13,0 0 6 14,0 0-6-14,0 0 0 0,0 0-10 12</inkml:trace>
    </iact:actionData>
  </iact:action>
  <iact:action type="add" startTime="96958">
    <iact:property name="dataType"/>
    <iact:actionData xml:id="d39">
      <inkml:trace xmlns:inkml="http://www.w3.org/2003/InkML" xml:id="stk39" contextRef="#ctx0" brushRef="#br0">5949 10726 6 0,'0'0'25'15,"0"0"5"-14,-2 0-20 14,2 0 2-14,0 0-9 13,0 0-6-13,0 0 2 0,0 0 0 13,0 0 0-13,0 0-4 14,0 0 0-14,0 0-24 13,9 6 6-7,22 4 18-6,25 4 2 13,17-3 6-13,18-4 3 14,17-5-3-14,3-2 0 14,8 0-2-14,-6 0 1 13,-4 0-2-13,-13 0 2 14,-13 0-6-14,-10 0 9 14,-11 0-6-9,-4 0 1-5,-2 2 0 14,-2 6 0-14,2 2 0 13,-1 1 1-13,-2 1 1 14,-3-1-4-14,-8-2 6 14,-9-4-8-14,-10-1 6 13,-9-1-2-13,-12-3 0 0,-2 3 0 19,0-1 0-19,0-2 4 14,0 0 6-14,-18 0 0 0,-16 0-1 13,-9 0-7 1,-9-8-2-14,-13 0 1 0,-7 2-1 13,-10 2 0-13,-7 4 1 13,-12 0-1 2,-8 0 3-15,-9 4-6 5,-2 4 6-5,1-4-1 13,10 1-1-13,7-2 8 14,4 3-9-14,4 2 1 14,5 2 0-14,8 0-1 13,10 2 0-13,13-2 2 14,7 2-5-14,9-2 5 13,6 1-7-7,7-4 7-6,9 1-4 14,4-2 2-14,12-2 0 13,4 0 3-13,0-1-3 14,0-3-10-14,14 1-5 13,25-1 5-13,26 0 10 0,26 0 10 13,23-9-7-13,9-8 1 14,1 3-3-9,-3 0 1-5,-9 1-4 14,-12-2 4-14,-5 1-4 13,-5-1 7-13,-12 8-9 14,-9 0 4-14,-9 4 0 14,-4 3 0-14,-10 0 0 13,-3 0 0-13,-12 0 3 14,-6 6-7-8,-8 3 4-6,-8-4-2 13,-2 1-2-13,-4-3 3 14,-3-2-3-14,0 1 4 13,0-2 4-13,0 2-2 14,0-2 8-14,0 3-3 14,0-3 6-14,0 0-6 13,0 0 10-7,0 0-12-6,0 0 6 13,0 0-2-13,0 0-1 0,0 0-1 13,0 0-7-13,0 0 4 14,0 0-1-14,0 0-6 13,0 0 0-13,0 0 3 14,0 0-4-14,0 0 0 14,0 0-6-9,0 0-5-5,0 1-4 14,0 10-32-14</inkml:trace>
    </iact:actionData>
  </iact:action>
  <iact:action type="add" startTime="102911">
    <iact:property name="dataType"/>
    <iact:actionData xml:id="d40">
      <inkml:trace xmlns:inkml="http://www.w3.org/2003/InkML" xml:id="stk40" contextRef="#ctx0" brushRef="#br0">13945 10890 16 0,'0'-2'31'15,"2"2"-15"-14,3-2 2 14,-3 2-10-14,0 0-3 13,9-1-5-13,20-6 0 14,19-3-1-8,27-2 2-6,22 2-2 13,10 0 4-13,16 2-7 14,5 4 7-14,7-1-3 13,6 4 0-13,9 1 0 14,2 0-1-14,4-2 1 14,2 0-4-14,-1-2 8 13,-1 4-9-7,-9 0 10-6,-13 0-9 13,-9 8 4-13,-11 13-4 14,-7 0 1-14,0 1 6 14,-4-2-6-14,4 0 8 0,1-3-7 12,-8-3 5 3,-6-3-6-15,-14-3 6 0,-3-1-4 19,-2-5 2-19,-3 0 0 0,-1-2-1 13,-6 0 2-13,-13 0-5 13,-11 0 7-13,-8 0-8 14,-8 0 10-14,-5 0-6 14,-4 0 4-14,-7 0-4 13,-2 0 0-13,-6 0 1 14,-1 0 1-9,-2-2 1-5,0 2 3 14,0 0-6-14,0 0 13 14,0 0-7-14,0 0 7 13,0 0-5-13,0 0 0 14,0 0-5-14,0 0-3 14,0 0 0-14,0 0-23 13,17 0-17-7,22 0 9-6</inkml:trace>
    </iact:actionData>
  </iact:action>
  <iact:action type="add" startTime="104129">
    <iact:property name="dataType"/>
    <iact:actionData xml:id="d41">
      <inkml:trace xmlns:inkml="http://www.w3.org/2003/InkML" xml:id="stk41" contextRef="#ctx0" brushRef="#br0">24130 10812 3 0,'69'6'0'15,"-7"-2"3"-14,-1 2 3 14,-3-6 1-14,-5 0-6 13,12 0 10-7,4 0-9-6,5-4 8 14,11 4-6-14,6 0 7 0,1 0-11 12,5 0 5-12,1 0-5 14,-4 0 0-14,-1 2 1 13,-8 4 2-13,-4-4-2 14,-10 3 1-14,-2-4 3 14,-3 1-3-9,6 2 8-5,4-2-10 14,4-2 9-14,12 0-1 13,-1 0-7-13,7 0 2 14,7 0 1-14,6 0-8 14,5 0 8-14,-2 0-9 13,-5 0 7-13,-8 0-2 14,-10 0 0-8,-4 6 3-6,-9 3-3 13,-6-7 1-13,-15 5 3 14,-10-5-2-14,-12 1-3 13,-8-2 6-13,-4 3-5 14,-8-1 1-14,-1-2 0 14,-8 1-1-14,-4-2 0 13,-2 2 2-7,0 0-1-6,0-2 10 13,0 2-6-13,0-2 14 0,0 0-12 13,0 0 11-13,0 3-10 14,0-3 3-14,0 0-4 13,0 0-7-13,0 0 0 14,0 0 7-14,0 0-14 14,0 0 8-9,0 2-5-5,0-2 3 14,0 0-1-14,0 0-5 13,0 0 5-13,0 0 1 14,0 0 2-14,0 1-4 14,0-1 9-14,0 0-10 13,0 0 9-13,0 0-6 14,0 0 2-9,0 0 0-5,0 0-1 14,0 0 1-14,0 0 2 14,0 0 0-14,0 0 2 13,0 0-1-13,0 0-1 14,0 0-1-14,0 0-3 0,0 2 1 13,0-2 0-13,0 0-1 13,0 0 5-7,0 0-6-6,0 0 8 13,0 0-8-13,0 0 6 14,0 0-2-14,0 0-2 14,0 0 3-14,0 0-3 13,0 0 2-13,0 0-4 14,0 0 7-14,0 0-10 14,0 0 12-9,0 0-11-5,0 0 4 14,0 0 0-14,0 0-3 13,0 0 0-13,0 0 2 14,-2 0-17-14,-16 7-9 14,-13 5-42-14,-18 2 22 13</inkml:trace>
    </iact:actionData>
  </iact:action>
  <iact:action type="add" startTime="107376">
    <iact:property name="dataType"/>
    <iact:actionData xml:id="d42">
      <inkml:trace xmlns:inkml="http://www.w3.org/2003/InkML" xml:id="stk42" contextRef="#ctx0" brushRef="#br0">17984 12013 0 0,'116'-17'7'6,"0"2"-3"-5,0 7-4 14,-2 2 2-14,4 6 3 13,0 0-6-13,-4 0 6 14,-7 0-5-14,-7 0 1 0,-4 0 0 13,-1 0 0 1,1 0-1-14,-3 0 8 14,0 0-6-14,-7 0 1 4,-1 0-2 11,-4 0 1-15,-1 0 0 0,-4 0-1 13,0 0-1-13,-1 0 0 13,0 0-1-13,2-2 1 14,3-10 1 0,6 0 3-14,-3 1-1 0,-4 2-2 13,-13 1 5-7,-10 2-3-6,-14 3-1 13,-9-3 1-13,-10 5-2 14,-12 1 0-14,-4-2 1 14,-7 2 2-14,0 0-2 13,0 0 11-13,0 0-7 14,0 0 17-14,0 0-11 13,0 0 8-7,0 0-10-6,0 0-4 14,0 0 1-14,0 0-3 0,-4 0 5 12,-8 0-6 3,-8 0 10-15,-8-2-11 0,-13-2 2 12,-13 0-4 3,-10 4-1-15,-16 0-2 14,-11 0 1-14,-8 0-2 4,-8 6 5-4,-2 4-6 14,-7-4 6-14,-7-2-2 13,-6 0 1-13,-2-4 0 14,-12 0-2-14,-4 0 5 14,-9 0-4-14,-11 0 6 13,-3 0-9-13,0 0 8 14,6 0-5-8,1 0 1-6,2 0 0 13,-8 0 0-13,-7 0 0 14,-2 0 0-14,1 0 1 13,4 0-5-13,-3 0 10 14,8 0-9 1,4 8 7-15,1-1-8 0,0 4 4 12,-2 1-3-6,-7 4 3-6,0 6 0 13,4 2-4-13,12 0 9 14,13 1-10-14,22-6 10 0,26-2-10 13,21-5 9-13,23-9-4 13,20 1 0-13,15-4 1 14,11 0-1 1,5 0 2-15,0 0-5 4,0 0 3-4,0 0-5 14,9 0-25-14,20 0 7 13,20 0 22-13,25 0 1 14,29-5 3-14,30-5-2 14,33-2 2-14,21-5 0 13,11 6-4-13,0 1 5 14,-13 3-8-9,-8 6 5-5,-11 1-3 14,-4 0 2-14,-4 0 0 14,0 0-1-14,6 0 1 13,12 0 0-13,16 0 3 14,11 0-4-14,2-3 5 13,5-3-3-13,-3 3 0 14,-11-6-1-14,-4-1 0 5,-12-4 1-5,-10-4-3 13,-12-3 5-13,-15-4-5 14,-16 1 4-14,-11 4-4 13,-14 2 7-13,-6 3-6 14,-7 6 2-14,-4-2 0 14,-4 8-1-14,-13 0 1 13,-3 3-4-7,-11 0 7-6,-10 0-8 14,-6-1 8-14,-8 1-6 13,-7-2 2-13,-2 0 0 14,1 2 0-14,-1 0 0 13,0 0-2-13,4 0 3 14,0 0-6-14,-1 0 10 14,-2 0-10-9,-2 0 7-5,1 0-3 14,-4 0 1-14,1 0 0 13,-1 0 0-13,-3 0-2 0,-5 0-1 13,-7 0-4 2,-2 0 7-15,0 0-14 0,0 0 14 12,0 0 6-12,0-8 11 14,0-19-17-9,-9-9 2-5,1-5-1 14,-6-9 4-14,3-9-5 14,-3-1 5-14,3-3-8 13,1 4 9-13,-2 2-6 14,-1 6 3-14,-3-6-3 14,3-1 1-14,-5-9 0 13,-2-5-1-7,-2 1 3-6,-5-1-6 13,-2 2 8-13,0 12-2 14,-2 7 1-14,4 9-4 14,0 6 0-14,1 3 2 13,1 8 4-13,1 1-4 14,1 6 0-14,6 4 2 13,1 3-7-7,3 3 4-6,-1 2-2 14,-1 3-4-14,1-2 4 13,-1 1 1-13,-1 2 0 0,-9 2 0 13,-8 0 3-13,-7 0-6 14,-2 0 5-14,-10 0-5 13,-2 6 5-13,-6 4-2 14,-11 0 0-9,-9 1 0-5,-10-9 0 14,-5-2 4-14,-10 0-7 14,-6 0 8-14,-10-8-7 13,-3-9 6-13,-3 2-4 14,-3 0 0-14,-4 5 1 13,-7 6-1-13,2 2 0 14,-9 2-1-8,-1 0 1-6,-7 14-6 13,-7 4 10-13,-2 0-8 14,3-1 3-14,3 1-1 13,10 0 2-13,6-3 0 14,9 2 0-14,7-2 0 14,11-2-5-14,16 0 7 0,13 0-6 12,9 3 6-6,4 3-4-6,1 4 2 13,-1-2 0 2,-3-1 0-15,0-11 2 0,4-1-7 13,4-6 10-13,5 2-11 13,0-1 12-13,4 2-12 14,5-1 5-14,2 1 1 14,5 0-4-9,9-3 4-5,5-2-1 14,10 0 4-14,1 0-8 13,1 0 12-13,4 0-14 14,0 0 10-14,7 0-4 14,3 0 2-14,3 0-1 13,5 0 0-13,0 0 0 14,0 0-3-9,0 0 1-5,0 0-1 14,0 0 1-14,0 0-2 14,0 0 0-14,0 4-4 0,0 6-3 12,0 2 9-12,7 4 0 14,1 5 4-14,-1 2-4 13,0 5 7-13,-2 4-10 21,-3 7 10-21,0 3-5 0,-2 0 0 12,0 0 0-12,0 1 0 14,0 3 1-14,-11 1-3 14,-1 6 7-14,2 2-8 13,-4 6 9-13,3 1-10 14,2-2 5-14,0-2-1 13,4-1 0-7,5-3 0-6,0-4 0 14,0 0 3-14,0 1-8 13,0-5 10-13,-2-2-10 14,0-9 11-14,0-9-10 13,2-8 4-13,0-8-3 14,0-2 1-14,0-3-1 14,0-1 2-9,0-3 2-5,0 3 0 14,0-2 3-14,0 1-4 13,0-1 2-13,0 0 1 0,0-1 0 13,0 1-3-13,0 2 1 14,0-4 3-14,0 3-8 13,0-3 1-13,11 1-4 14,20 3-10-9,27 0 16-5,22 0 2 14,16 3 5-14,9-5-6 14,2-2 1-14,-2 0 0 13,2 0 3-13,9-9-3 14,6-9 2-14,17-3 0 14,15-4-2-14,10 3 2 13,10 4-3-7,0 5 0-6,0-2 0 13,-7 1 1-13,-6-1-5 14,-8-2 9-14,-10 3-9 14,-9-2 9-14,-7 4-6 13,-3-1 2-13,13 4-1 14,10-1 1-14,9 3-1 0,8-2 0 19,-2 1 2-19,-6 0-6 14,-9 1 5-14,-14-2-4 0,-10 1 5 12,-7-4-2-12,-10 0 0 14,-7 4 1-14,-10-1-1 14,-9 7 3-14,-6 1-8 13,-5 1 10-13,-5 0-10 14,-5 0 8-9,-8 0-5-5,-9 0 2 14,-13 0-2-14,-11 0 2 14,-11 0-3-14,-5 0 3 13,-2 0-6-13,0 0 4 14,4 0 4-14,1 0-6 13,6 3 6-13,0-1-2 14,2 1 0-8,-1-1 0-6,-1-2 0 13,-5 0 1-13,-2 0-6 14,-4 0 10-14,4 0-5 14,-4 0 4-14,0 0-2 0,0 0-1 12,0 0 4-12,0 0-4 14,0 0 0-14,2 0 12 13,0-16-8-7,4-14 1-6,1-14 1 14,-1-11-10-14,0-8 6 13,-6-2 2-13,0 1 0 14,0 6-4-14,-12 4-1 13,-11 5 3-13,-3 5-9 14,0 0 9-14,-6 3-6 14,-1 2 3-9,-3 3-3-5,0 2 6 14,7 1-3-14,-2 3 2 13,8-2-2-13,2 4 7 14,2 2-4-14,4-1-3 14,-1 6 6-14,3-4-12 13,-5 4 7-13,3 1-1 14,-5-2 0-9,-1 2-1-5,-4 1-2 14,-4 5-7-14,-2 5 9 14,-2-2-8-14,-7 6 5 13,-4 1 2-13,-10 1-1 0,-6 3 3 13,-7 0 4-13,-7 0-4 14,-3 0 0-14,-8 0-1 20,-9 0 5-20,-13 0-7 0,-9 0 6 12,-7 0-6-12,1 0 2 14,-1-5 1-14,5-5 0 14,7-3 3-14,8 2-3 13,7 3 3-13,9 2-8 14,-6 6 12-14,-10 0-12 14,-11 0 11-9,-8 0-11-5,-9 2 7 14,-6 0-2-14,-3 0 0 13,6 2 0-13,12 1-2 14,11 4 10-14,10 1-16 14,9 0 16-14,3-1-16 13,4 2 10-13,8 1-2 0,0-3 2 19,0 3-2-19,-6 2 0 14,-6 3 0-14,-9 0-5 0,-7 1 11 13,5-11-12-13,8-1 13 13,17-4-7-13,17-2 0 14,15 0 2-14,14 0-2 14,10 0 1-14,3 0 1 20,1 0 2-20,1 0-8 0,1 0 11 12,-3 0-10-12,3 0 5 14,-3 0-4-14,5 0 2 14,0 0 0-14,4-2 0 13,4 2 0-13,3 0-4 14,-2 0 8-14,2 0-7 13,0 0 9-7,0 0-8-6,0 0 4 14,0 0-4-14,0-2 2 13,0 2-4-13,0 0 3 14,0-2-5-14,0 2 5 0,0 0-11 12,0 0 12-12,0 17-8 14,0 9 8-14,-2 6 0 20,-4 2 1-20,1-1-1 14,-1 4 2-14,-4 2-5 0,2 2 8 12,-1-1-10-12,1 2 11 14,0 2-9-14,-3 4 3 14,-1 6 0-14,2 6-1 13,-3 5 4-13,-1-2-6 21,3-6 7-21,-3-7-8 0,3-12 10 12,0-6-11-12,2-6 10 14,0-4-8-14,5-2 3 13,0-4 0-13,4 2 0 14,0-1-6-14,0 1 5 14,0-3-1-14,0-1-1 13,4-3 3-7,0-5-4-6,-2-3 3 13,0-1-1-13,-2-2 0 0,3 0 2 13,-3 0 3 2,0 0-1-15,0 0 2 0,0 0-3 12,0 0 7-12,0 0-8 14,0 0 9-14,0 0-4 14,0 0 1-9,0 0-2-5,0 0-2 14,0 0-3-14,0 0 6 13,2 0-10-13,-2 0 7 14,0 0-5-14,0 0 3 14,0 0 0-14,0 0-2 13,0 0 2-13,0 0-2 14,0 0 6-9,0 0-8-5,0 0 11 14,2 0-14-14,-2 0 7 14,0 0 0-14,0 3-7 13,5 3 4-13,4 12-6 14,6 11 1-14,-1 0-10 14</inkml:trace>
    </iact:actionData>
  </iact:action>
  <iact:action type="add" startTime="116225">
    <iact:property name="dataType"/>
    <iact:actionData xml:id="d43">
      <inkml:trace xmlns:inkml="http://www.w3.org/2003/InkML" xml:id="stk43" contextRef="#ctx0" brushRef="#br0">7469 13409 68 0,'0'0'44'1,"0"0"-35"13,-6 0-9-13,-1-8 0 14,-2-12-1-14,0 2-5 13,3 1 6-13,-3-3-1 14,-1 5 5-14,2 1-8 14,-1 4 8-9,0 2-8-5,2 1-3 14,3 6 2-14,-1-4-13 13,1 5-1-13,2-1-3 14,0-1 0-14,-3 2 8 14,2-2 8-14,-1-1 6 0,2-1 0 12,-5 1 0 3,-1-4 0-15,-4-3 0 4,-5-3 0-4,-4-3 0 14,-3-3 0-14</inkml:trace>
    </iact:actionData>
  </iact:action>
  <iact:action type="add" startTime="116557">
    <iact:property name="dataType"/>
    <iact:actionData xml:id="d44">
      <inkml:trace xmlns:inkml="http://www.w3.org/2003/InkML" xml:id="stk44" contextRef="#ctx0" brushRef="#br0">6952 13060 1 0,'0'0'9'1,"0"0"-5"13,0 0 1-13,0 0-5 14,0 0 0-14,0 0-3 13,0-2 6-7,0 2-5-6,0 0 4 14,0 0-1-14,0 0-1 0,0 0 2 12,0 0-2 3,0 0 0-15,0 0-3 0,0 0 6 12,0 0-7-12,0-3 3 14,0 3-2-14,0 0 1 14,0 0 2-9,7 0 0-5,-1 0 0 14,8 0 0-14,3 5 4 14,8-1-1-14,6 0-3 13,8-4 4-13,5 0-2 14,3 0 6-14,8 0-6 13,1 0 0-13,6 0 5 21,3-6-6-21,-3-1 8 13,-2 0-7-13,-1-1-1 0,1-3 2 13,7 2 0-13,7-2 1 13,8-1 4-13,3 5-6 14,3 1 0-14,0 2-1 14,-1 4-1-14,-5 0 0 13,-4 0 0-7,-6 0-1-6,-8 0 4 13,-8 0-4-13,-5 0 1 14,-2 0 0-14,1 0 0 14,6 0 0-14,6 0-1 13,7 0 4-13,4 0-6 0,5 0 8 13,-2 0-9-13,-2 0 5 20,-3 0-1-20,-5 0 0 14,-1 0 1-14,0 0-2 0,6 0 4 12,0 0-6-12,4 0 6 14,2 0-6-14,-3 4 6 14,4 6-5-14,2 0 2 13,5-2 0-13,6 2 0 20,3 2 2-20,2-3-7 14,-5-4 10-14,0-3-10 0,-3-2 10 13,-1 0-9-13,2 0 5 13,0 0-1-13,-3-7 1 14,3 2-1-14,1 1 0 0,1-1 4 12,8 5-9-12,1-5 10 21,0 3-9-21,-2 0 8 13,-7-2-5-13,-4-3 1 14,5-2 0-14,3-6 1 14,4 1-1-14,-3 1 1 13,-3 1 3-13,-3 0-8 0,-8 1 10 13,2 1-10-13,-5 5 4 13,-4 1 0-7,-5 1 0 9,-8 3 0-15,-8-1-1 0,-3 1 4 12,-2-3-6-12,5 3 6 14,6-1-5-14,7-2 7 13,6 3-5-13,1 0 0 14,1 0 0-14,-4 0 0 14,-3 0 0-9,-2 0-1 10,-1 0 6-15,-1 0-10 0,1 3 10 12,5-3-9-12,1 0 8 14,2 0-4-14,3 0 2 14,2 0 1-14,-4-6-2 0,-5-3 1 12,-5 2-1-12,-4-3 3 14,-2 4-5-9,-6-1 4-5,-4 6-5 14,-2-2 2 1,-9 3-1-15,1 0 1 13,3 0 0-13,-2 0-3 14,11 0 7-14,5 0-8 0,10 0 13 13,11-8-13-13,4 2 8 13,5 1-7-7,1 0 3-6,-3 1 0 13,2 1-1 2,2-2 5-15,2 3-9 0,0 2 11 13,-5 0-12-13,-3 0 7 13,-7 0-3-13,-3 7 2 14,-2 2 0-14,0 3-3 13,3 2 3-7,-1-1-2-6,-7 1 5 14,-1-1-6-14,-8 1 8 13,-3 3-10-13,0-3 6 14,-4 1-2-14,6 2 1 14,4 0 0-14,6 0 0 13,5 1 2-13,3-2-5 0,1-2 9 13,-2-2-12-8,-1 1 10-5,3 1-6 14,3-2 2 1,2 1 0-15,5-1-1 13,-1-2 1-13,0 2-2 0,1-1 6 13,0 4-8-13,-4-3 8 13,0 2-7-13,-4-2 5 14,-3 1-2-8,-5-4 0-6,-1-3 0 13,1 1 0-13,3-3 1 14,3-2-3-14,0-1 4 13,6-1-3-13,-3 0 7 14,-1 0-10-14,-4 0 6 14,1 0-2-14,-3 0 0 13,-2 0 0-7,3-1-3-6,-6-5 8 13,-2-2-11-13,3-2 12 14,-1-2-2-14,3-2-3 14,0 2 0-14,-7 1-1 13,-4 3 1-13,-9 4-1 0,-3-5-1 13,-4 4-4-13,-1-2 10 14,-4-2-11-9,1-1 12-5,1 0-7 14,-3-4 2-14,4 0-1 13,-2 2 0 2,-5 0 1-15,2 1-2 14,-1 4 1-14,5-1-6 0,4 4 12 12,5 2-13-12,2 2 9 14,-2 0-3-9,-3 0 1-5,-6-2 0 14,-8-1-1-14,-9 3 6 14,-11-3-5-14,-9 1 1 13,0 0 9-13,0-4-5 14,0-4 22-14,0-6-3 14,0-8-22-14,0-3-2 13,0 4 0-7,0-3 0-6,0 1-1 13,5 2-1-13,3-1-2 14,2-5-2-14,-4 1 2 0,-1-4 3 13,-5-2-4 1,0 0-2-14,0 0 4 0,-11 0 3 13,-3 3-4-13,-1 7 6 14,1 1-6-9,1 2 8-5,1 3 1 14,2 0-5-14,-1 4 3 13,-1 0-3-13,-1 2 1 14,-3 4-2 1,-1 0 5-15,-6 1-8 0,-2-2 10 12,-10 1-12-12,-3 2 9 14,-5 5-6-9,-3-2 6-5,1 1-3 14,-3 2 0-14,-4 0 1 14,-4-2-5-14,-2 1 8 0,-2-2-8 12,-3-3 10 3,-3 0-9-15,-5 0 4 13,-8-4-2-13,-10 0 1 14,-11-4 0-14,-12 2 0 5,-4 2 3-5,-4 4-8 13,-5 2 11-13,5 1-9 14,1 2 6-14,9 1-4 13,9-2 2-13,3 2-1 14,2 0 0-14,-6 3 0 14,-8 10-3-14,-1-9 8 13,-5-4-8-7,-2 0 8-6,-2-4-4 14,2-9-1-14,4 0 1 13,9 0 2-13,6-2 0 14,2 1 2-14,3 0-2 13,-2 1-1-13,11 2 1 14,5 1-6-14,4 0 6 14,-2 5-5-9,-4 5 2-5,-7 0-1 14,-9 0 1-14,-9 0 0 13,-9 0-4-13,-5 0 9 0,1 0-11 13,-1 0 13-13,5 0-12 14,1 0 5 0,-5 7 0-14,-7 1 0 14,-1-1 0-14,1 2-1 4,5-1 6-4,5 4-10 14,1 0 10-14,1 0-9 14,-1-2 8-14,0 0-7 13,-4 0 5-13,-3 0-2 14,-2-1 0-14,-1-4 0 14,-4 1-4-14,-2 0 9 13,3 3-9-7,5-2 9-6,3-1-10 13,3 6 6-13,0 4-1 14,-5 1 0-14,-6 3 0 14,-3-6-1-14,1 1 4 13,2-3-8-13,-4-4 10 14,7 1-9-14,-1-4 8 13,4-1-6-7,9 1 4-6,8-3 0 0,5-2-2 13,9 0 1-13,6 0-4 13,1 0 7-13,-4 0-8 14,-2 1 8-14,-5 5-7 14,-5-2 4-14,1-4-2 13,2 3 1 2,0-3 0-15,5 0 0 4,1 0 3-4,1 0-7 14,2 0 10-14,2 0-12 14,-5 0 12-14,1 0-10 13,-3 4 4-13,3 0 0 14,10 0 0-14,13-2 0 13,14-2 0-13,4 0 4 14,11 0 1-8,-1 0-3-6,-1-2 1 13,-3-2-2-13,-3 1-1 14,-4-1 0-14,-7 0 0 13,-4 3-2-13,-10 1 1 14,-4 0-3-14,-2 0 5 0,0 0-5 13,2 0 7-13,7 4-6 13,3 4 3-7,3-2 0-6,12-2 0 13,6-3 3-13,5-1-5 14,2 0 5-14,0 0-4 14,-2 0 5-14,4 0-4 13,1 0 1-13,-1-5-2 14,9 3 1-14,-2-2 0 14,2 4 0-9,-2 0 1-5,-6 0-5 14,-5 0 6-14,1 0-5 13,0 0 4-13,-1 0-2 14,1 0 2-14,2 0 1 14,-1-4-2-14,5-3 0 13,-1 6-3-13,5-4 7 14,5 5-8-9,1 0 7-5,4 0-9 14,5 0 7-14,3 9-2 0,7-1 1 13,1-2 0-13,1-1 0 13,2-1 3-13,-3-1-7 14,3 1 9-14,-2-4-10 13,2 2 9-13,0-1-6 14,0-1 4-8,0 0-2-6,-2 0 0 13,0 2 0-13,-5 0-3 14,-4-2 6-14,0 3-7 14,-2-1 8-14,1 0-8 13,3-2 2-13,-2 3 2 14,3 0-1-14,-2-2 1 13,-1 3 0-7,1 3-2-6,-4 3 1 14,-1 2-5-14,-1 4 3 13,3 0 1-13,-1 6-2 14,1 3 4-14,-1 6 0 13,3 4 0-13,2 6 0 14,4-1-4-14,1 0 6 0,4 4-5 19,0 0 3-19,0 6-3 14,0 7 3-14,0 5 0 0,0 5 0 12,2-5 0-12,3-6 0 14,0-14 1-14,-1-10-5 14,0-9 5-14,1-2-5 13,-1-5 2-13,2-2 0 14,2 0-1-9,0 0 1-5,8 0 2 14,0 4-6-14,6-1 6 14,7 3-3-14,2-3 0 13,5 1 6-13,1 0-6 14,1-1 5-14,5-2-2 14,1-1 0-14,8 1 1 13,6-4-1-7,8 2 3-6,15-4-6 13,10 4 8-13,12-9-7 14,15-1 7-14,9-3-5 14,9 0 0-14,6 0 1 0,1-12-1 12,-6 0 1-12,-6-1-2 14,-4-1 4-14,-3-1-7 13,1 3 8-7,5 4-6-6,4 2 6 14,1 5-4-14,-1 1 0 13,4 0 0-13,3 0-2 14,6 0 2-14,9 0-2 13,0 0 7-13,-2 0-10 14,-5 0 11-14,-2 0-8 14,-1 0 4-9,5 0-3-5,7 0 1 14,2-7 0-14,8 1 0 14,-3-4 3-14,0 2-7 13,-3-2 6-13,-3-2-6 14,-10-4 8-14,-8 0-3 13,-8-5-1-13,-2 7 0 14,4-5 0-9,2 1 2-5,2 2-5 14,4-1 9-14,-3 4-12 0,1 3 9 13,-3 1-6-13,-11 6 3 13,-14 1 0-13,-10 2 0 14,-7 0 1-14,-7 0-2 14,-4 0 2-14,-5 0-2 13,0 0 2-7,-1 0-3-6,2 0 5 13,4 0-3-13,2 0 0 14,3 0 1-14,3 0-3 14,5 0 4-14,5 0-6 13,2-2 8-13,2 0-7 14,2 0 9-14,-4-1-11 14,-3 3 6-9,-2-3-2-5,-1 3 1 14,-3 0 0-14,-5 0 1 13,-4 0 0-13,-3 0-2 14,1 3 4-14,0-3-6 14,2 0 4-14,-4 0-1 0,-1 0 0 12,-2 0 2 3,-5-7-5-10,6 2 7-5,2 4-8 14,4-1 8-14,2 2-9 0,-1 0 12 13,-1 0-13-13,3 0 6 13,1 0-1-13,8-8 1 14,5-8 0-14,3-7 0 14,-2 2 5-14,-5-5-10 13,-6-3 10-7,-3 7-11-6,-4 0 14 13,0 6-8-13,0 1 0 14,-9 0 0-14,-6 1 0 14,-12 2 0-14,-12 2-7 13,-7 3 14-13,-10 4-13 14,-8-1 10-14,-10 2-5 13,-5-2 2-7,-1 2-1-6,5 0 0 14,8-1 0-14,4 0-3 13,7-1 6-13,0 2-8 14,0-1 6-14,0 3-4 14,-2-5 5-14,3 1-2 0,-3-1 0 12,-7 2 0-12,-6-1 0 20,-9 2 0-20,-1-1-3 0,5 0 7 13,5-2-8-13,7 0 8 14,0-2-8-14,6 2 5 13,0-2-2-13,0 0 1 14,3 0 0-14,-6-2-2 13,-3 1 6-13,0 2-8 14,-6 2 8-8,1-1-9-6,2 2 6 13,0-1-1-13,0-3 0 14,-5 4 0-14,-1 1 0 14,-1-2 2-14,1 0-6 13,-3-3 8-13,3 2-6 14,-3 1 8-14,-5-1-8 13,-4 4 4-7,-2-1-2-6,0-3 3 14,0-2 0-14,5-5 2 13,2-5-2-13,2 2-3 0,-1-6 4 13,1-1-4-13,1-2 5 13,-4-2-4-13,3-1 0 14,-5-5 1-14,1 3-2 14,-3-3 2-9,1 2-6-5,-3 0 10 14,0 0-12-14,0 4 10 13,0-1-9-13,0 4 5 14,0-1 0-14,-10 1-4 14,1 5 4-14,-4 2-2 13,-3 0 4-13,-1 2-8 14,-6-2 6-9,-1 0-4-5,-3 2 4 14,-2 2-3-14,0 0 2 14,0 2 1-14,0 2 1 13,0-2 2-13,-5 1-1 14,1 2 0-14,-5 0-2 0,-5-2 6 13,-5 1-8-13,-6 0 3 20,-12-2-1-20,-11-3 0 0,-14 2 0 12,-9-1-1 3,0 0 5-15,2 0-8 0,7-2 9 13,8 2-8-13,5 1 7 13,4 2-4-13,10 0 0 14,4-1 1-14,2-3 1 20,0 0 0-20,-9 1-4 0,-14 2 7 13,-17 5-8-13,-18 2 6 13,-13 3-6-13,-9 0 1 14,-4 0 1-14,-3 6 0 14,6 8 0-14,3 2 0 13,10-2 2-13,7-1-5 14,7-3 10-9,7-3-10-5,5 0 7 14,2-2-4-14,-9-2 1 14,-16 1 0-14,-14-3 0 13,-17-1 0-13,-14 0-1 14,-5 0 4-14,-1-5-5 0,4-3 5 13,6-1-4-13,14 4 2 20,9 0-2-20,8 3 1 13,-1 2 0-13,-4 0-1 0,-14 0 3 13,-8 4-6-13,-10 6 8 14,-4 1-8-14,5-2 6 13,-1 3-4-13,10 0 4 14,9-1-2-14,6 0 0 20,7 6-2-20,-5 1-2 0,-9 2 8 13,-6-2-11-13,-5-4 10 13,-2 0-8-13,2-4 9 14,3-2-6-14,6-2 2 13,13 0 0-13,10 0-2 14,19 2 7-14,12 4-11 14,9 6 11-9,4 0-10-5,-5 2 5 14,1-4-1-14,-5-4 0 13,1-6 1-13,-1-2 0 14,7-4 0-14,4 0 0 0,7 0 2 13,4-2 3-13,3-6-3 13,7 4-2-13,-4 2 3 21,-3 2-6-21,-6 0 2 0,-10 0 1 12,-1 4-1-12,-3 6 3 14,4 0-8-14,4-2 12 13,-6 3-10-13,-2 1 7 14,-3 0-4-14,-8 2 2 14,1-2-1-14,7-2 0 20,-1-2 0-20,8-2-3 0,0-1 7 12,3 0-8-12,-1-3 11 14,6-1-8-14,2 1 3 14,-2 1-3-14,6 1 2 13,-3-3-1-13,7 2 0 14,5-2 3-14,-3 2-6 0,5-1 8 19,1 1-10-19,1 4 6 14,9-2-4-14,1 2 3 13,10 0 0-13,5 2 0 14,2-1 0-14,6-2-3 0,-2-2 8 13,0-2-10-13,0 1 11 13,-3-3-11-13,1 0 10 20,4 0-6-20,0 0 1 0,-2 0 0 13,-2 0 0-13,-4 0 1 14,1 0-4-14,3 0 6 13,7 0-9-13,3 0 7 14,2 3-2-14,3-1 1 13,-2 0 0-13,-2 2-1 21,2-2 2-21,-2-1-4 0,0 2 9 12,3 1-12-12,-2-2 10 14,6 4-10-14,4 0 3 13,-2 10-1-13,-1 5-4 14,6 6 8-14,-1 4-2 14,5 4 2-14,2-3-4 0,0-2 4 19,0-2-3-19,11-7-5 14,3-3 8-14,3-3-8 13,6 2 5-13,4-2-2 14,6 4 1-14,5-4 2 0,5 2 4 12,3-1-4-12,5 2 7 14,5 0-10-14,5 2 9 20,3 4-4-20,7 0 0 0,-4-2 0 13,0-4-3-13,0-7 8 13,-2 1-10-13,-3-9 9 14,5 2-9-14,7-4 7 14,5 3-2-14,17-4 2 13,7 0-1-13,6 0-2 14,9 0 3-9,-2 5-4-5,0 4 5 14,-4 1-6-14,-14-1 6 14,-7 0-4-14,-8-1 2 13,-12 0-2-13,0-1 2 0,-6-2-1 13,7-3 0-13,1 0-2 14,7-2-2-14,5 3 8 13,9 1-7-7,14 2 9 8,6-1-7-14,7 7 1 14,8 0 0-14,-2 7 0 14,7 3 0-11,-5-3 0-3,-6 2 2 14,-9-5-5-14,-8-4 10 13,-5-3-12-13,1-2 8 14,-2-2-5-13,8-5 2-1,10 0 0 14,9 0 2-14,14 0 0 13,5 3-4-13,5-1 6 14,-3 0-10-14,-3 0 10 14,-2 0-6-14,-8 0 2 13,-8 2 0-13,-3-4 0 14,-16 3 2-9,-5 0-4-5,-2-3 6 14,-1 2-8-14,7-2 8 14,6 0-6-14,3 0 3 13,2 0-2-13,-4 0 1 0,2 2 0 13,-3 3 0-13,3-2 0 13,-6 3-4-13,-3-4 9 14,-2-2-10-8,-7 0 10-6,0 0-8 13,-5 0 3 2,-4 0 0-15,1-6 0 13,5-4 2-13,8 0-4 0,10 0 4 13,11-4-7-13,3 2 11 14,4 2-12-14,4 4 7 13,2 0-1-7,-2 4 0-6,-4-6 2 14,-9 0-4-14,-8-5 4 13,-1-4-5-13,-6 1 8 14,2-4-10-14,5 2 10 13,6 2-5-13,7-1 0 14,0 3 0-14,1 0 0 14,-5 2 0-9,-5 1 0-5,-7-6 2 14,-10 5-8-14,-10-3 12 13,-7-2-12-13,-3-1 10 14,-8 2-4-14,1 2 0 0,-3 2 0 13,-7 5 0-13,-3-4 0 13,-12 5-4-13,-14 0 9 14,-6-3-8-9,-6 2 7-5,-10 0 0 14,-1 2-4 1,-6 3 2-15,-1 0-2 0,-3 2 0 12,-2 0-2-12,0 0 1 14,2 0-2-14,-2 0 6 14,0 0-8-14,0 0 9 13,0 0-4-7,0 0 0-6,0 0 1 13,0 0-1-13,0 0 2 14,0 0-5-14,0 0 7 14,0 0-8-14,0 0 6 0,0 0-4 12,0 0-1-12,0 0 3 14,0 0 1-14,0 0-1 13,0 0 9-7,0 0-7-6,0 0 11 14,0 0-9-14,0 0 4 13,0 0-6-13,0 0 3 14,0 0-5-14,0 0 0 13,0 0 0-13,0 0 4 14,0 0-6-14,0 0 7 14,0 0-10-9,0 0 5-5,0 0-4 14,0 0-2-14,0 0-3 14,0 0-7-14,0 0-29 13</inkml:trace>
    </iact:actionData>
  </iact:action>
  <iact:action type="add" startTime="128439">
    <iact:property name="dataType"/>
    <iact:actionData xml:id="d45">
      <inkml:trace xmlns:inkml="http://www.w3.org/2003/InkML" xml:id="stk45" contextRef="#ctx0" brushRef="#br0">5686 14021 4 0,'-11'-19'19'6,"-2"-1"-3"-5,1 5-5 14,1 3 0-14,2 1-9 13,2 8 2-13,-1 3 0 0,-1 0-8 13,0 0 4-13,2 0-6 14,5 0-3-14,-2 0 8 13,4 3-1-13,-3-1 2 14,3-2 8-9,-2 0-7-5,0 0 3 14,2 0-2-14,0 0 5 14,0 0-7-14,0 0 4 13,0 0-2-13,0 0 1 14,0 0-1-14,0 0-1 14,0 0-2-14,0 2 4 13,0-2-6-7,0 0-6-6,0 0 2 13,0 0-17-13,0 5 2 14,13 0 19-14,5 5 3 14,7 1 0-14,6-3 2 13,5-1-4-13,6 1 7 14,7-2-5-14,9 2 3 13,11 5-3-7,16-5 1-6,13 0-1 14,8-5 0-14,8-1 3 13,7-2 1-13,8 0-2 14,3 0-2-14,3 0 2 13,-5-2-1-13,-5-1-1 0,-2-4 0 13,-10 3 0-13,-4 0 1 14,-7 3-1-9,-3 1 3-5,5 0-4 14,4 0 5-14,1 0-7 13,0 0 4-13,-2 0-1 14,2 1 0 1,5 3 0-15,1-1 0 0,-3 3 1 12,-4-1-4-12,-11-1 6 14,-3-1-8-9,-5-3 9-5,0 0-4 14,3 0 0-14,1 0 1 14,7 0-1-14,14-10 0 13,11-1-1-13,4-1 3 14,-3-2-3-14,-11 0 4 14,-10 0-6-14,-13 2 4 0,-10 2-1 19,-15 9 0-19,-14 1-2 0,-12 0 1 12,-12 0-8 3,-10 5 5-15,-9 1-5 14,-6-2 8-14,-4 3-12 0,0-4 8 12,-18 2 5 3,-20 0 3-15,-18 0 4 0,-13 0-1 13,-18-5-1-8,-8 4-2-5,-9 1 5 14,-13-1-6-14,-9 2 1 13,-5-2-2-13,-4 4 1 14,-4 2-1-14,-4 2-1 14,-5-6 0-14,-11-5 2 13,-6-1 1-13,-5 0-2 14,-1 0 1-9,4 0 2-5,2 9-7 14,9 4 3-14,11 6 0 14,11 3-1-14,13 7 1 13,6 0-1-13,8 0 2 14,11-6-4-14,13-7 6 13,21-9-2-13,18-4 2 0,13-3 0 20,12 0 1-20,9 0 3 0,7 0-5 12,3 0-2-12,0 0 10 14,0 0-10-14,0 0 0 14,5 0-18-14,22 0 13 13,12 2 5 2,17 10 3-15,13-3-3 0,14-4 1 12,10-3-2-6,5 0 4-6,8-2-4 14,2 0 3-14,11 0 1 13,5-4-2-13,3-4 1 14,3 2-2-14,-3-4 0 13,0 3 0-13,-2-6 1 14,-9 7-3-14,-10-2 4 14,-11 2-4-9,-18 2 6-5,-8 4-9 14,-17 0 8-14,-15 0-3 13,-14 0 0-13,-12 0 0 0,-9 0 0 13,-2 0 2-13,0 0-5 14,0 0 6-14,0 0 1 13,0 0-1-13,0 0-1 14,0 0-2-9,0 0 0-5,0 0 0 14,0 0-8-14,3 2-3 14,8 8-4-14,9 4 3 13,9-3-24-13</inkml:trace>
    </iact:actionData>
  </iact:action>
  <iact:action type="add" startTime="130797">
    <iact:property name="dataType"/>
    <iact:actionData xml:id="d46">
      <inkml:trace xmlns:inkml="http://www.w3.org/2003/InkML" xml:id="stk46" contextRef="#ctx0" brushRef="#br0">15120 14166 0 0,'-5'0'0'1,"-1"0"1"13,0 0 4-13,-2 0-6 14,4 0 3-14,-1 0 7 13,-1 0 0-7,2 0 9-6,-2 0-5 14,4 0-9-14,0 0 0 13,0 0-1-13,0 0-6 14,2 0 5-14,0 0-6 13,0 0-1-13,0 0-2 0,0 0 1 13,4 0 3-13,19 2-1 14,12 9 4-9,15-1 4-5,8 1-2 14,6 1-1 1,7-1 4-15,14-3-9 13,6 0 8-13,12-8-8 0,2 0 8 13,-3 0-4-13,-4 0 0 13,-1 0 1-13,-4 0 1 14,5 0 0-8,2 0-4-6,1 0 4 13,1 0 0-13,5 0-1 14,4 4-1-14,5 0 0 13,5 0 1-13,1 3-1 14,3-7 0-14,6 7 2 14,4 3-2-14,0-1 0 13,-3 6-3-7,-5-3 3-6,-2 0 1 14,-9-2 1-14,-7-1-4 13,-2-4 6-13,0 3-6 0,4-8 4 13,3 0-3-13,0 0 1 13,1 0 0-13,4 0 0 14,1 0 1-14,-2 0-1 14,-8 7 0-9,-8 0-2-5,-8 3 2 14,-3-1-4-14,-2-2 6 13,1 3-3-13,-1-2 1 14,-6 2 0-14,-4-1-1 14,4-4 1-14,0 2 0 13,6-3 1-13,2-2-6 14,-2-2 10-9,-5 0-6-5,-5 0 3 14,-3 0-2-14,-3 0 0 14,8-4 0-14,5-5 0 13,3 2 0-13,-2-1 2 14,-4-1 1-14,-8 9-6 14,-9 0 4-14,-6 0-2 13,-7 0 2-7,-2 0-2-6,-3 0-1 0,-2 0 2 12,-1 7 0-12,-1-4 3 14,6 1-6-14,0-4 8 14,6 0-11-14,4 0 11 13,3 0-5-13,3 0 0 14,6-2 0-14,1-3 1 13,4-2-1-7,0 3 0-6,-3 0-1 14,-3 0-1-14,-2 3 4 13,-7-2-3-13,-6 1 2 14,-13-2-1-14,-12 1 0 14,-11 1 0-14,-10-1-1 13,-8 3 2-13,-2 0-3 14,0 0 6-9,0 0-8-5,-2 0-2 14,-17 0 6-14,-10 0-5 14,-11 0 3-14,-7 0 2 13,-3 0 0-13,-4 0-2 14,-6 0 4-14,-10 0-4 0,-8 0 8 12,-7 0-8-12,-4 0 3 21,0 0-2-21,7 0 2 0,-5 0-1 12,-2 0 0-12,-7 3-3 14,-9 1 3-14,-7 1-10 13,-5-3 9-13,-6 2 0 14,-2-1 1-14,-2-2 1 14,2 2-1-14,2-2-1 13,-1 3 1-7,3-2 1-6,-1 1 2 14,3-1-4-14,13-2 6 13,-1 0-10-13,2 0 5 14,-7 0-1-14,-4-5 1 13,-4-6-1-13,0-2 1 14,-3-1 0-14,-4 2 0 0,0 2 0 19,0-2 2-19,-5 6-1 14,-1 6-1-14,-8 0 0 13,-4 0-1-13,-1 2 0 0,-4 6-3 13,-1 0 1-13,-9-6 6 14,0 3-5-14,-6-2 4 13,0 1-2-13,-1 4 0 20,2 1 3-20,7 2-3 0,2 5 2 13,6 1-2-13,10 1 0 14,6 2-2-14,3-5 5 13,11-1-6-13,6-3 4 14,12-7-1-14,7-4 0 14,9 0 0-14,8 0 1 13,11-17 0-7,11 2 5-6,9-3-4 13,13 0 8-13,11 1-10 14,4 5 5-14,11 2-3 14,0 2 5-14,8 6-3 13,0-2-2-13,0 4-2 14,0 0-11-14,14 0 1 0,22 0 10 19,18 0 0-19,16 0 4 14,20 0-3-14,12 0 0 0,10 6-2 12,8 6 1-12,3 1 0 14,4-3-1-14,-3-1 3 14,-1-2-6-14,0-1 9 13,2-6-7-13,8 0 4 20,13 0-3-20,12 0 1 0,18 0 0 13,15-6-1-13,17 6 3 14,8 0-4-14,-11 0 4 13,-7 0-5-13,-6 11 7 14,-7 1-5-14,2-5 1 13,5-5 0-13,-5-2 0 14,3 0 0-8,-7 0 0-6,-12 0 0 13,-6 0-1-13,2 0 5 14,9-4-7-14,14-1 7 13,15-4-7-13,2 1 5 0,-9-2-2 13,-15 2 0 2,-20-5 0-15,-20 3-4 0,-16-6 8 19,-11 1-8-19,-13 0 8 14,-10 3-8-14,-1 2 6 0,-10 2-2 12,-9 3 0-12,-10 1-2 14,-20 1 2-14,-20 3-10 13,-9 0 8-13,-11 0-11 14,-3 0 4-14,0 0-12 14,-27 0 14-9,-11 0 7-5,-11 0 3 14,-7 4-3-14,-2 0 2 13,-3 2-1-13,4-2 0 14,-1-2 3-14,0 0-1 14,-4 1-4-14,-10-3 4 13,-5 0-3-13,-11 0 2 0,-7 0-2 19,-11 0 0-19,-4 0 4 14,-4 0-8-14,-7-8 9 14,1-2 2-14,-5 1-4 13,-4 2 1-13,-10 7-3 0,-6 0 0 13,-4 0-1-13,-11 0 2 14,-7 0-5-14,-7 0 6 20,-15-5-5-20,-8-1 4 13,1 0 5-13,-3 0-7 0,2 6 1 13,4 0 1-13,4 0-3 14,4 18 1-14,2-1-3 13,0-2 0-13,-4-3 2 14,0 2-3-14,-1-4 0 20,1 1 4-20,6-6-7 0,8-3 5 13,10-2 1-13,3 0 1 13,6 0-1-13,2-2 6 14,7-3-5-14,16 5 4 13,17 0-7-13,17 0 3 14,16 0 0-14,19 0 0 0,12 0 0 19,5 0 0-19,12 0 3 14,9 0-6-14,8 0 6 14,12 0 1-14,2 0-4 0,0 0-4 12,20 0-9-12,24 0 13 14,19 0 2-14,17-4 0 13,16 0-2-13,4-1 4 21,10 2-7-21,4-2 6 13,2 1-3-13,6-2 1 0,5-2-1 13,0 2 1-13,4 0 2 13,14 4-3-13,9 2 0 14,20-4 0-14,20 0 0 14,13-2 0-14,12-1 2 20,0-4-4-20,-17 3 2 0,-7 0 0 12,-4-2 0-12,-2 1 0 14,8 0 4-14,1-3-3 14,-7 2-2-14,-3-3 5 13,-7 4-9-13,-12-3 8 0,-9 2-3 13,-1 2 0-13,1 0 0 20,3 0 4-20,4 0-4 14,7-1 0-14,0 2 2 13,-3 1-4-13,-6-2 6 14,-13 4-8-14,-14 0 5 0,-11 1-1 13,-6 0 0-13,-10-3 1 13,-4 0-1-13,-4 2 2 14,-14-3-4-9,-18 7 6 10,-15 0-8-15,-20 0 2 0,-12 0 1 13,-11 0-8-13,-4 0 5 13,-6 0-2-13,-3 0-4 14,0 0 10-14,0 0 0 13,0 0-1-13,0 0 2 14,0 0 6-8,0 0-3-6,0 0 2 13,0 0-3-13,0 0-3 0,0 0 2 13,0 0 0-13,0 0-4 14,0 0 4-14,0 0-4 13,0 0 4-13,0 0-2 14,0 0 1-14,0 0 0 13,0 0-1-7,0 0 0-6,0 0-3 14,0 0 6-14,0 0-3 13,0 0 4-13,0 0 0 14,0 0-3-14,0 0 2 13,0 0-2-13,0 0 1 14,0 0-2-14,0 0 6 14,0 0-12-9,0 0 10-5,0 0-8 14,0 0 6-14,0 0-4 13,0 0 4-13,0 0-2 14,0 0 1-14,0 0 0 14,0 0 3-14,0 0-2 13,0 0-4-13,0 0 4 14,0 0-4-9,0 0 1-5,0 0 1 14,0 0 0-14,0 0 0 0,0 0 6 13,0 0-6-13,0 0 8 13,0 0-7-13,0 0 11 14,0 0-8-14,0 0 4 14,0 0-6-14,0 0 1 13,0 0-3-7,0 0 2-6,0 0-5 13,0 0-1-13,0 0 4 14,0 0-12-14,0 0 6 14,0 0-7-14,0 0 7 13,0 0 5-13,0 0 1 14,0 0-1-14,0 0 1 14,0 0-7-9,-10 7-42-5</inkml:trace>
    </iact:actionData>
  </iact:action>
  <iact:action type="add" startTime="136515">
    <iact:property name="dataType"/>
    <iact:actionData xml:id="d47">
      <inkml:trace xmlns:inkml="http://www.w3.org/2003/InkML" xml:id="stk47" contextRef="#ctx0" brushRef="#br0">26201 14145 1 0,'-9'-4'9'1,"5"-3"-5"0,-4 4-2 12,8 1 8-12,0-2-7 14,0 1-3-14,8 0-7 13,38 3 7-7,31 0 6-6,29 0-1 14,24 0-2-14,6 0-2 13,4 3-1-13,-2 12 0 14,-4-5-4-14,-2-3 10 14,-6 0-6-14,3-3 4 13,-4-3-2-13,-9 1 0 14,-10-2 0-9,-13 0-1-5,-8 0 1 14,-3 0-4-14,-8 0 4 14,-12 0-4-14,-15 0 3 13,-18 0-3-13,-13-2 2 14,-8 1 0-14,-8-1 0 13,0 2 1-13,0-2-1 14,0 0-3-8,-17 2 3-6,-12-5 4 13,-14 5 6-13,-19 0-5 0,-7 0-4 13,-7 0-1 1,0 0 1-14,-6 5-2 0,-12 7 2 13,-16 0-2-13,-7 5 4 14,-9-5-6-14,-13-1 6 13,-9 5-6-7,-16-6 5-6,-10-1-4 14,-5-2 4-14,7-2-2 13,14-5 1-13,23 0 0 14,14 0 2-14,20 0-3 13,14 0 3-13,12 0 2 14,19 0-7-14,14 0 3 14,17 0-1-9,17 0 0-5,8 0 0 14,0 0-1-14,0 0 0 13,0-3-3-13,23-3 4 14,22-2 12-14,22-2-10 14,20-2 1-14,15 4-2 13,8 2 0-13,10 6-1 14,7-5 0-9,10 5-4-5,5 0 9 14,1 0-10-14,-2 0 9 0,-12 0-4 13,-11 0 0-13,-14 5-1 13,-6 3 1-13,-9 0 0 14,3 4 0-14,-1 1 0 14,-2-1-3-14,-12 2 1 13,-15 1 0-7,-14-5-3-6,-13-3 5 13,-14-2-4-13,-7-3 4 14,-12-2 0-14,-2 2 0 14,0-2-2-14,0 0-3 13,-20 0 5-13,-16 0 10 14,-17 0-1-14,-16 0-8 14,-14 0-1-9,-8 0 0-5,-7 0 2 14,-7 8-4-14,4 2-2 13,-1 2 3-13,9-5-8 14,4 0 9-14,6 1-8 14,0 3-2-14,-1-2-48 0</inkml:trace>
    </iact:actionData>
  </iact:action>
  <iact:action type="add" startTime="138713">
    <iact:property name="dataType"/>
    <iact:actionData xml:id="d48">
      <inkml:trace xmlns:inkml="http://www.w3.org/2003/InkML" xml:id="stk48" contextRef="#ctx0" brushRef="#br0">5548 15244 18 0,'-2'0'30'1,"2"0"-7"13,0 0-21-13,0 0-2 14,0 0-2-14,6 0-2 13,17 0-2-13,10 0 6 14,16-12 2-8,13 1 4-6,19-2-6 13,14 9 1-13,26 0-2 14,13 4 5-14,10 0-4 13,15 0 3-13,2 0-3 14,5 0 0-14,2 0 0 14,-6 0 0-14,-1-5 0 13,-5-3 0-7,7 3 1-6,13 0 1 13,7 3 0-13,8 2-4 14,6 0 3-14,-12 12-4 14,-12 6 3-14,-12 3-1 13,-19-3 1-13,-8-4 0 14,-11-9 0-14,-7-1 3 0,7-4-3 19,1 0 3-19,12 0-4 0,5-9 3 13,0-13-2 1,-6 4 0-14,-10 4 0 14,-16 1-1-14,-19 8 2 14,-24 1-4-14,-19-1 6 0,-16 3-6 12,-13 2 5-12,-12 0-3 14,-3 0 2-9,-3 0-1-5,0 0 0 14,0 0 0-14,-3 0-1 14,-16 0 1-14,-12 0 1 13,-21 7 0-13,-14-3-1 14,-21 4 4-14,-19-2-4 14,-11-6 0-14,-17 0 0 13,-14 0 1-7,-10 0 4-6,-6-9-10 13,-10 4 10-13,-7 1-10 14,-10 4 9-14,-17 0-4 14,-10 0 0-14,-4 0 2 13,2 0 0-13,13 0 1 14,22-7 2-14,18 5-4 0,20 2 0 12,6 0 1-6,3 0-4-6,-3 0 2 14,8 0 0 0,5 0 0-14,13 0 0 14,12-8 3-14,16-3-3 13,16-2 11-13,17 4-6 0,14 1 2 13,11 3-5-13,9 1-4 14,5 4 2-9,-1 0-7-5,1 0 3 14,-4 0 4-14,-1 0-3 13,1 0 6-13,0 4-6 14,6 1 8-14,9-4-9 14,2 1 6-14,-3-2-2 13,2 0 0-13,-1 2 0 0,4-2 0 20,0 0 3-20,0 0-3 13,0 0 0-13,0 0-1 0,7 0-29 13,31 0 18-13,31 0 4 13,38 0 8 2,40 0 8-15,29-4-7 14,16 3 3-14,0 1-2 0,-3 0-4 12,-10 0 6-6,-3 0-8-6,7 5 10 13,4-1-8-13,11-1 2 14,7-2 0 1,-2-1 0-15,-3 0 0 0,-3 0-3 12,-10 4 6-12,-2 2-6 14,2 10 8-14,-4 3-9 14,-5-1 5-9,-1-5-1-5,-15 0 0 14,-11-11 0-14,-10-2 0 13,-18 0 1-13,-16 0-4 14,-17-2 6-14,-15-6-6 14,-11-5 6-14,-16 2-3 13,-19 4 2-13,-16 6 2 14,-13 1 1-9,0 0 7-5,0 0 21 14,-11-9 4-14,-5-5 8 0,-2-2-45 13,0 1 10-13,7 2-7 13,2 3-3 2,2 6 1-15,5 0 0 0,2 0-2 12,0 4 1-12,0 0-4 14,0 0 3-8,0 0-2-6,0 0-4 13,0 0 2-13,0 0-7 14,0 0-3-14,0 0-23 14,0 0-40-14</inkml:trace>
    </iact:actionData>
  </iact:action>
  <iact:action type="add" startTime="140985">
    <iact:property name="dataType"/>
    <iact:actionData xml:id="d49">
      <inkml:trace xmlns:inkml="http://www.w3.org/2003/InkML" xml:id="stk49" contextRef="#ctx0" brushRef="#br0">21092 12221 3 0,'-7'0'3'1,"5"0"1"13,2 0 3-13,0 0-6 14,0 0-1-14,0 0 1 13,11 0-2-13,33 0 2 14,28-9 0-14,26-7 5 14,16 0-2-14,11-4-4 13,-3-4 3-7,1-7-3-6,-1-5 3 14,1-6-3-14,0-2 5 13,-1 2-3-13,-8-1 0 14,-12 8 2-14,-13 3 1 0,-12 8-2 12,-15 8-3-12,-20 5 5 14,-22 10-10-14,-15 1 4 14,-5 0-5-9,-14 0-15-5,-26 18 12 14,-20 10 9-14,-15 4 5 13,-10 4-2-13,-2-2-3 14,-9 3 2-14,-7-4 1 14,1-1-5-14,-3 0 6 13,0-1-6-13,-4-1 4 14,-7-5-2-9,-4 1 0-5,1-8 2 14,10-3 4-14,15-3-6 14,15-6 2-14,13 0 2 13,18-1-8-13,5-5 8 14,9 0-5-14,10 0 2 14,7 0 0-14,8 0 5 13,7 0-1-7,2 0 9-6,0 0-10 13,0-7-2-13,23 0 2 0,38-13-6 13,32-4 4 2,35-10 5-15,18 1-7 0,4-2 1 12,-3 6-1-12,-10-2-1 14,-15-1-2-14,-9 2 6 14,-1 0-7-9,-12 4 10-5,-11 4-8 14,-15 4 4-14,-18 1-2 13,-12 8 0-13,-13 1 0 14,-14 6-1-14,-11 2 3 14,-6 0-5-14,0 0-12 13,-18 0 1-13,-20 4 14 14,-13 14 3-9,-12 4-2-5,-1 4 0 14,-7 1-1-14,2 2 3 14,-1 0-6-14,-1 6 9 13,4 1-11-13,-5 0 9 14,-7-2-7-14,0-4 4 14,2-9-1-14,9-7 0 13,15-7 0-7,13-5 6-6,15-2-4 13,10 0 0-13,11 0 3 0,4 0-5 13,0 0 0-13,0 0-1 14,0 0-9-14,0 0-5 13,0 0-19-13</inkml:trace>
    </iact:actionData>
  </iact:action>
  <iact:action type="add" startTime="142229">
    <iact:property name="dataType"/>
    <iact:actionData xml:id="d50">
      <inkml:trace xmlns:inkml="http://www.w3.org/2003/InkML" xml:id="stk50" contextRef="#ctx0" brushRef="#br0">21169 11967 11 0,'0'0'27'1,"0"0"-5"0,0 0 6 12,0 0-12-12,0 0-3 14,0 0-7-14,0 0-3 13,0 0-2-7,0 0 2-6,0 0-1 14,0 0 0-14,0 0 8 13,0 0-10-13,0 0 13 14,0 0-5-14,-2 2 2 13,0-2-2-13,-2 2-7 14,4-2 7-14,-2 2-5 14,-3 1-6-9,3-3 3-5,0 0-1 14,-2 7-8-14,-10 1-1 14,-7 9 10-14,-12 9 0 13,-7 4 5-13,-4 2 1 14,1-5-10-14,1 1 11 0,-3-2-12 12,-3 5 12 3,-6 1-11-9,-4-2 8-6,6-4-4 13,10-10 0-13,15-8 1 14,9-3-1-14,12-5 3 0,1 0-5 12,3 0 8-12,2 0-1 14,0 0-4-14,0 0 6 14,0 0-5-14,0 0 1 13,0 0-3-7,0 0-11-6,0 0 10 13,0 0-13-13,-6 0 14 14,-1 5-2-14,0 2-2 14,3-5 4-14,4-2 0 13,0 0-1-13,0 0-2 14,0 0-2-14,0 0 3 14,0 0 0-9,0 0-9-5,0 0 9 14,6 0-10-14,17 0 12 13,14 0 5-13,29 1-1 14,20 10-4-14,19 1 4 14,11 3-6-14,0 4 7 0,-5 0-10 12,-11 1 9-12,-11-1-4 20,-10-3 0-20,-8-2 0 0,-11-2-1 13,-11-5 2-13,-9 0 0 14,-13-3 2-14,-13-3 0 13,-10 1 0-13,-4-2 9 14,0 3-4-14,0-3 17 14,-4 0-2-14,-12 0-6 13,-4-8-17-7,-2-8 0-6,-1 2-1 13,1 2 6-13,9 3-10 14,3 4 9-14,6 3-8 14,4 2-2-14,0 0-4 13,0 0-9-13,0 0-17 14,0 0-10-14,0 0-22 13,0 7 29-7</inkml:trace>
    </iact:actionData>
  </iact:action>
  <iact:action type="add" startTime="143303">
    <iact:property name="dataType"/>
    <iact:actionData xml:id="d51">
      <inkml:trace xmlns:inkml="http://www.w3.org/2003/InkML" xml:id="stk51" contextRef="#ctx0" brushRef="#br0">21072 12027 1 0,'0'0'8'1,"0"0"-3"0,0 0-5 12,0 0 0-12,-3 0-1 14,1 0-7-14,-6 0 6 13,-8 10 2-13,-7 10 4 14,-10 3-2-14,-9 2 5 14,-8 3-6-9,-5 1 1-5,-5-2 4 14,2 0-5-14,4-3 2 13,5-4-2-13,7-1 0 14,6-8 1-14,10 1-4 14,7-6 4-14,9-2-4 13,5-4 2-13,5 0-1 14,0 0-3-9,0 0 2-5,0 0 0 14,0 0-4-14,0 0 6 14,0 0 0-14,0 0-4 13,0 0 6-13,0 0-2 0,0 2 2 13,0 2-1 2,0-4-1-15,0 4 2 0,5-1-3 19,1 2 6-19,8 4-10 0,10 3 7 12,11 3-2 3,15-1 3-15,12 3 0 14,5-4-3-14,7 1 0 0,-1-2 7 12,8-2-5-12,-2-1 0 14,-3-2-2-14,-2 2 11 20,-7-1-10-20,-2 2 4 0,-3 4-3 13,-2-1-1-13,-4 4 2 13,-9 0-3-13,-10 2-2 14,-8-1 2-14,-6-6-2 14,-12-2 0-14,-4-6 0 13,-5 0 4-13,-2-4 0 20,0 0 8-20,0 0 1 0,0 0 14 0,0 0 5 12,0 0 13 3,-6 0-22-15,-2 0-8 13,2 0-10-13,1 0-5 0,3 0 2 13,2 0 0-13,0 0-3 13,0 0 1-13,0 0 0 14,0 0-3-8,0 0 3-6,0 0-6 13,0 0 6-13,0 0-3 14,0 0 3-14,0 0 2 13,0-2 0-13,0 2-1 14,0 0 5-14,0 0-3 14,0 0 2-14,0 0 3 13,0 0-4-7,0 0 3-6,0 0-2 14,0 0-1-14,0 0 1 13,0 0-2-13,0 0 1 14,0 0 3-14,0 0-9 13,0 0 11-13,0 0-10 14,0 0 4-14,0 0-1 0,0 0 0 19,0 0 0-19,0 0-1 0,0 0 3 13,0 0-7-13,0 0 4 14,0 0 0-14,0 0-8 13,0 0 4-13,0 0-5 14,0 0-3-14,0 0-2 13,0 0-19-13,0 2-57 14</inkml:trace>
    </iact:actionData>
  </iact:action>
  <iact:action type="add" startTime="153031">
    <iact:property name="dataType"/>
    <iact:actionData xml:id="d52">
      <inkml:trace xmlns:inkml="http://www.w3.org/2003/InkML" xml:id="stk52" contextRef="#ctx0" brushRef="#br0">25331 9050 0 0,'18'-23'10'15,"7"-9"0"-14,-2 4-8 14,-15 16 6-14,-1 4-3 13,-3 5 4-13,-2-2 1 14,-2 5 3-14,0 0-6 14,0 0-7-14,0 0-4 13,0 0-8-7,0 0 6-6,0 0-9 14,2 0 11-14,4 0 2 13,-4 0 2-13,-2 0 2 14,2 0 0-14,-2 0 6 0,0 0-6 12,0 0 13-12,0 0-11 14,0 0 7-14,-6 0-5 14,-17-2 7-9,-15-3-12-5,-25-4 3 14,-23 5-8-14,-22 3 4 13,-16-2-3 2,-13-1 6-15,-3-4-2 0,9-4 2 13,8-5-3-13,16-6 3 13,16 0 2-13,10-3 0 20,4 3-5-20,7 2 0 0,3 3 1 13,3 4-2-13,8 3 2 14,5 1-5-14,8 1 7 13,14 3-3-13,14 5 1 14,11-2 0-14,4 3-1 14,0 0-12-14,19 0-14 13,24 19 26-7,20 2 0-6,26-4 7 13,17-4 0-13,19-11-2 14,11-2-1-14,4 0-2 14,12 0-2-14,7 0 4 0,8 0-4 12,0 0 0-12,-6-2 2 14,-19 2-2-14,-15 0 0 20,-16 0 0-20,-10-3-1 14,-1-3 1-14,-4-2 2 0,-9 0 1 12,-16-1-3-12,-17 6 2 14,-21-1-4-14,-13 4 3 14,-13 0-1-14,-7 0 0 13,0 0 0-13,-2 0-8 14,-34 0 8-9,-22 0-9-5,-25 0 16 14,-14 0-9-14,-8 0 3 14,2 9-2-14,5 2 2 13,3-2-1-13,-3 3 0 14,-6-3-1-14,-4 3 1 14,-8 2 0-14,-9 0 0 0,-14 0 2 19,-10 2-5-19,-3-2 3 13,-1-3 0-13,5-2-4 14,19-4 4-14,20-5 1 0,31 0 2 13,33 0-6-13,24 0 7 13,16 0-8-13,5-2 3 14,5-3-14-14,34 3 5 20,32-3 10-20,33 0 5 14,25-1-1-14,14 2-4 0,8-1 3 12,9 5-6-12,5 0 6 14,0 0-6-14,-2 0 6 13,-12 0-3-13,-14 0 3 14,-12 0-1-14,-17 0-2 14,-7 0 1-9,-12 0 5-5,-18 0-6 14,-26 0 5-14,-23 0-3 13,-20 0-1-13,-2 5-1 14,-19-1-3-14,-41 0 3 14,-23 3 2-14,-19 0-2 0,-6 0 0 12,-1 2-2-12,0-3 4 20,-3 2-4-20,0 1 4 14,2 0-4-14,2-1-2 14,4 1 2-14,4-6-6 13,11-1 3-13,6-2 2 0,12 0-1 13,17 0 1-13,15 0 3 14,18 0-1-14,17 0 5 20,4 0-8-20,0 0-9 0,44 0-1 12,32 0 14-12,41 0 5 14,28 0-1-14,19 0-3 14,-6 7-1-14,-13 6 2 13,-23-1-2-13,-30-2 4 14,-25-4-2-14,-23-1 0 14,-22-3 3-9,-9 1 4-5,-10 1-6 14,-3 0 5-14,0 0-7 0,0 0 7 12,-7-2 0-12,-8-2 6 14,-6 2-7 1,-3 2-2-15,-3-1-5 0,1 0 2 12,-1 1-4-12,0 1 5 14,5-1-6-9,6-3 7 10,7 1-6-15,2-2 3 14,5 0-1-14,0 0 0 0,2 0 0 12,0 0 0-12,0 0 0 14,0 0-1-14,0 7-8 13,-11 2-7-13,-11 7-8 14,-14 8 5-8,-7 1-32 8</inkml:trace>
    </iact:actionData>
  </iact:action>
  <iact:action type="add" startTime="159785">
    <iact:property name="dataType"/>
    <iact:actionData xml:id="d53">
      <inkml:trace xmlns:inkml="http://www.w3.org/2003/InkML" xml:id="stk53" contextRef="#ctx0" brushRef="#br0">20909 11110 0 0,'7'-11'17'1,"-7"2"-9"0,0 6 9 12,0-1-17-12,0 2 10 14,0 2-10-14,0 0 2 13,2 0-2-7,-2 0-3-6,0 0 0 14,0 0-2-14,0 0 4 13,0 0-8-13,0 0 7 14,0 0-5-14,0 0 7 14,0 0 0-14,0 0 2 13,0 0 2-13,0 0 1 14,0 0 1-9,11 0-5-5,5 0-2 14,15-6-3-14,20-8 3 14,23-4 2-14,19-4 1 13,1-5 3-13,-5 4-5 14,-6 0 0-14,-12 3 1 14,-11 2 2-14,-11 5-3 13,-18 2 9-7,-18 7-8-6,-10 4-2 13,-3 0 1-13,0 0-7 0,-18 0-2 13,-15 12 9 2,-19 15 0-15,-16 9 1 13,-20 6 2-13,-7 0-1 0,-6-2-1 13,-10-2 0-13,-7 2 1 20,-5 1-1-20,-2-2-1 14,5-3 0-14,17-10 2 0,23-9 2 12,31-12-2 3,24-5 11-15,21 0-7 0,4 0 11 12,0 0-13-12,0 0 3 14,8 0-7-14,31-18 0 14,21-12 11-9,32-7-9-5,30-4-2 14,9 1 7-14,10 0-11 14,-5 6 4-14,-16-1 0 13,-17 5 0-13,-25 5 0 14,-14 0 0-14,-12 5 3 13,-17 7-3-13,-12 4 6 14,-19 5-5-8,-4 4-1-6,0 0-1 13,-2 0-13-13,-20 0 9 0,-18 10 5 13,-18 16 4 1,-19 10-4-14,-4 0 4 14,-2 3-6-14,2-7 6 0,4 0-6 13,-2 0 6-13,2 3-4 13,-2-4 0-7,13-5 0 8,12-6 0-14,19-8 2 0,18-5-3 13,17-7 5-13,0 0-7 14,0 0 3-14,25 0-19 13,20-9 18-13,26-15 1 14,25-6 5-14,11-3-4 14,0 1-2-9,-11 3 3-5,-14 3-2 14,-17 2 0-14,-18 4 6 13,-14 3-3-13,-12 6 1 14,-13 2-3-14,-5 6 4 14,-3 3-2-14,0 0-2 0,0 0-2 12,-9 0-12-12,-11 0 13 14,-12 6 0-9,-17 11 3-5,-20 12-3 14,-11 0-5-14,-4 4 5 14,-1-3 2 0,4-3-2-14,12-4 3 14,11-3-5-14,11-6 5 0,7-2-5 13,7-2 5-13,10-4-4 13,8-2 2-7,9-1-1-6,6-3 0 13,0 0-1-13,8 0-3 14,39-5-30-14,29-19 33 14,34-6 2-14,16-9-2 13,6 6 5-13,-12-1-6 14,-20 6 2-14,-22 2 0 13,-22 4-1-7,-24 8 4-6,-17 7-1 14,-15 6 0-14,0 1-4 13,0 0-3-13,-18 0 3 14,-15 0 2-14,-16 6 7 13,-20 14-7-13,-7 0 1 0,-4 4 3 13,4-6-3 2,2 0-2-10,5-5 7-5,4 4-10 0,5 0 7 13,2 4-3-13,7-3 0 13,11-1-2-13,10-4 1 14,15 1-5 1,9-2-3-15,6-5-61 0</inkml:trace>
    </iact:actionData>
  </iact:action>
  <iact:action type="add" startTime="165307">
    <iact:property name="dataType"/>
    <iact:actionData xml:id="d54">
      <inkml:trace xmlns:inkml="http://www.w3.org/2003/InkML" xml:id="stk54" contextRef="#ctx0" brushRef="#br0">4574 15362 7 0,'0'0'13'1,"0"0"10"13,0 0-6-13,0 0 0 14,-2 0-9-14,2 0 0 13,-2 0-6-7,2 0 2-6,0 0-4 14,0 0 1-14,0 0-1 13,0 0 2-13,0 0 0 14,0 0 0-14,0 0 4 14,0 0 1-14,0 0 1 0,0 0-1 12,0 0-7-12,0 0 0 20,0 0 0-20,0 0-1 0,0 0 0 13,0 0-4 2,0 0 6-15,0 0-2 0,0 0 2 12,0 0 1-12,0 0-2 14,0 0 2-14,0 0-4 13,0 0 5-13,0 0-6 14,0 0-2-8,0 0 4-6,0 0-6 13,-3 0 2-13,3 0-1 14,0 4-1-14,0 8 3 14,3 12 4-14,16 15-2 13,6 7 4-13,0 10 2 14,-1 4-3-14,-4 6-2 13,0 3 3-7,-5 4-1-6,1-3-1 14,-5-1 4-14,3-2-5 13,-5 3 2-13,-1 3-1 14,0 2 3-14,-4-3-6 14,-2-10 6-14,0-2-4 13,3-2 1-13,-3-5 0 14,2 0 0-9,3-5 3-5,-2-2-6 14,-1-2 7-14,0-12-9 0,-1-1 9 13,-3-14-4-13,2-3 0 13,-2-9 0-13,0-5-2 14,0 0 4-14,0 0 6 13,0 0-7-13,0 0 9 14,0 0-10-8,0 0 8-6,0 0-8 13,0-10-4-13,-7-6 2 14,-4 2 0-14,-2-9-2 14,-2 0-9-14,-4-7 13 13,-1-7-6-13,0-3 4 14,2-8-7-14,0-1 7 13,3-6-2-7,1-11 2-6,1-10 2 14,7-13 0-14,1 0-1 13,3-6 3 2,2 11-2-15,0 4 4 0,0 3-4 13,0 11 1-13,0 3-1 13,0 8 0-13,0 6 1 14,0 10-2-14,0 8 6 4,0 7-9-4,0 4 8 14,0 6-8-14,0 8 8 14,-2-2-4-14,-3 8 0 13,0 0-10-13,3 0 4 14,-2 0-2-14,0 14 0 13,1 17 8 2,-3 8-3-15,1 16 6 5,2-1-2-5,1 8 0 13,2 4 1-13,0 7-2 14,0 6 0-14,0 10 2 13,0 15 1-13,0 2-6 14,0 7 6-14,0-11-5 14,0-8 4-14,0-10-3 13,0-4 3-7,0-7 0-6,0-8-2 0,0-10 0 12,0-11-2-12,0-12 4 14,0-1-4-14,0-8 6 14,0-7-6-14,0-6 3 13,0-6-2-13,0-4 1 14,0 0 0-14,0 0-2 14,0 0 4-9,0 0 2-5,0 0-1 14,0-21 12-14,0-11-15 13,0-21-2-13,0-5 2 14,0-19 0-14,0-6 1 14,0-12 0-14,14-11-1 13,1-6 3-13,6-5-1 14,-4 5 0-9,-1 10 2-5,2 16-3 14,-7 15-1-14,2 13 0 14,-6 8 0-14,0 8 0 13,-7 10-5-13,0 6 4 14,0 2-6-14,0 6 2 13,0-5-4-13,0 6 8 14,-4 5 2-8,1 2 0-6,1 6 2 0,-1 4-1 12,1 0-4-12,0 0-9 14,0 8 0-14,2 20-14 13,0 20 25-13,-2 15 6 14,-3 12-5-14,-1 5 0 14,-1 5 0 0,-2 9 4-14,2 0-4 5,1 1-2-5,-1-7 2 14,2-12-2-14,3-8 4 13,0 2-3-13,-3-2 0 14,1-1 0-14,0 1-2 13,-3-2 4-13,0-3-4 14,2-14 4-14,1-5-4 14,2-7 6-9,0-8-8-5,2-10 6 14,0-9-4-14,0-10 2 13,0 0 0-13,0 0 4 14,0 0-3-14,0 0 6 0,0-14-4 13,0-17 1-13,0-11-1 13,0-10-6-13,0-2 2 14,0-8 1-9,0-7 3-5,-11-1-2 14,1-6 0-14,2-8 0 14,1-6 0-14,5-13 1 13,2-9-4-13,0 1 2 14,9 0 0-14,11 12 0 14,-5 12 2-14,-1 9-2 13,-5 15 1-7,-7 5 2-6,-2 14-2 13,0 8 8-13,0 9-9 14,0 13 5-14,0 5-3 14,0 6-2-14,0 3 0 13,0 0-12-13,0 0-1 14,0 8-8-14,0 20 19 0,0 11 2 19,11 9 3-19,-2 16-2 14,0 3 0-14,0 16 5 0,-3 3-6 12,-1 9 0-12,0 11 0 14,-5 3-1 1,0 0 3-15,2-6-2 0,-2-9 4 12,2-10-7-12,2-7 6 14,-1-5-4-9,-1-14 1-5,0-14 0 14,0-12 0-14,-2-18 2 14,0-6-4-14,2-8 5 13,-2 0 1-13,0 0-2 14,0 0 4-14,3 0-1 13,-3 0 1-13,0 0 0 14,0 0-3-8,0 0 8-6,0 0-11 13,0 0 9-13,0 0-7 14,2 0 2-14,-2 0-2 13,3 0 1-13,-3 0-3 0,0 0 0 13,0 0 0 2,0-3 2-15,0-6-4 0,0-1 2 19,0-5 0-19,0 3 0 13,-3 3 4-13,1 1-4 0,-3 2-2 13,1 2 2-13,2 0-4 14,-1 0 3-14,1 0-7 13,0 2 7-13,2 2-6 14,0 0 1-14,0 0-4 14,0 0-6-9,0-5-16-5</inkml:trace>
    </iact:actionData>
  </iact:action>
  <iact:action type="add" startTime="174061">
    <iact:property name="dataType"/>
    <iact:actionData xml:id="d55">
      <inkml:trace xmlns:inkml="http://www.w3.org/2003/InkML" xml:id="stk55" contextRef="#ctx0" brushRef="#br0">7447 16383 9 0,'-11'0'5'1,"-2"0"-2"0,-3 0-3 12,0 0-3-6,-1 0 3-6,-4 0 0 13,2 0 0-13,1 0-2 14,1 0 4-14,5 0 0 14,1 0 2-14,6 0-1 13,0 4 0-13,5-4 1 14,0 0-4-14,0 0 1 13,0 0-4-7,0 0-5-6,0 0 5 14,0 0-10-14,8 0 9 13,7 1 4-13,7 8 0 14,7 3 3-14,7-2-2 14,4 2 2-14,5-2-3 13,3-2 0-13,6 2 3 0,4-7-3 19,0 2 0-19,6 1 1 14,5-6 1-14,8 4 2 14,3 4-1-14,2-8-1 0,1 4-2 12,2-4 0-12,4 0 1 14,7 0 2-14,1 0-4 13,6 0 2-13,-2 0 1 21,-6 0-1-21,-8 0-1 13,-7 10 0-13,-6 4 0 0,-7 4-3 13,-5 0 7-13,-4-1-6 13,-2 0 5-13,-4-2-3 14,-2-1 0-14,4-2-1 14,0 5 1-14,4-7 0 13,4 2 3-7,5-2-3-6,-3-1 3 13,1-4-1-13,-7 3-4 14,-4 1 4-14,-6-8-3 14,1 8 1-14,-1-5 0 13,0-4 0-13,4 5 1 0,1 0-2 13,6-2 3-13,-1 6-3 20,1-5 5-20,4-4-4 14,0 1 1-14,-3-1 0 13,0 0-1-13,-5 0 0 0,1 0 0 13,0 0 4-13,-3 0-7 14,1-5 7-14,3 1-8 13,3-1 7-13,1-3-3 20,4 3 0-20,-3-4 0 14,3 4 0-14,-3-4 2 14,5 0-3-14,4-4 3 0,1 3-2 12,1-2 3-12,-6-2-5 14,0 1 4-14,-6 4-2 14,-4-1 0-14,1 3 0 13,2 2-3-7,0-2 8-6,2 4-11 13,-1-1 10-13,-1-4-8 14,-2 3 3-14,-2 0-1 14,-2-2 2-14,-3 0 0 13,-5 0-2-13,0-2 5 0,-5 3-3 13,-1 1 1-13,5 2-1 13,4-6 3-7,0 4-3 9,7 1 0-15,0-6 0 13,-3 2 0-13,-2 0 0 0,-1-6 0 13,0 2 2-13,2 1-5 14,8-2 6-14,3 1-1 13,-1 2-1-13,2-4-1 14,-3 5 0-9,1 0 1 10,-2 1-1-15,5-5 2 14,5 8-5-14,3-4 7 0,3 4-4 12,-1 1 3-12,-1-1-4 14,-9 1 1-14,-3 4 0 13,-6-5 0-13,-5 5 0 0,-4-4-2 20,1-5 5-20,-2 4-5 13,0 0 4-13,1 1-4 14,3-4 3-14,0 8-2 13,4 0 1-13,-3 0 0 14,-4 0 0-14,0 0 1 0,-3 0-3 13,-1 0 5-13,-1 0-6 13,-2 0 6-7,3 0-4-6,-1 0 2 13,5 0-1 2,-1 0 0-15,-1 5 0 0,2-2-2 13,-9 1 4-13,-2 1-5 13,-5-3 6-13,-12 1-6 14,-5 1 4-14,-7-4-2 14,-7 5 1-9,0-5 0-5,0 0 0 14,0 0 2-14,0 0-3 13,0 0 3-13,0 0-4 0,0 4 6 13,0-4-7 2,0 0 3-15,0 0 0 0,0 0 0 12,0 0 0-12,0 0 0 14,0 0 1-9,0 0-1-5,0 0 3 14,0 0-2-14,0 0 1 14,0 0-2-14,0 1 0 13,0 3 3-13,0-4-2 14,0 0 0-14,0 0 1 14,0 0 0-14,0 0-1 13,0 0 1-7,0 0-1-6,0 0 1 13,0 0-1-13,0 0-1 14,0 0 1-14,0 0 4 14,0 0-4-14,0 0 7 13,0 0-7-13,0 0 11 14,0 0-12-14,0 0 5 0,0 0-5 19,0 0 0-19,0 0-1 0,0 0 3 13,0 0-1 1,0 0 1-14,0 0 1 0,0 0-1 13,0 0 3-13,0 0-5 13,0 0 7-13,0 0 0 14,0 0 2-14,0 0 3 14,0 0-11-9,0 0 1-5,0 0 4 14,0 0-10-14,0 0 9 13,0 0-4-13,0 0-1 14,0 0 3-14,0 0-1 14,0 0 0-14,0 0 0 13,0 0 1-13,0 0-3 14,0 0 4-8,0 0-1-6,0 0-3 13,0 0-2-13,0 0-2 14,0 0-2-14,0 0 4 13,0 0-9-13,0 0 8 14,0 0-12-14,0 9 10 14,4-2 0-14,6 4 3 13,5-3-2-7,-2 2-2-6,3-6 1 13,2 1 1-13,-1 3 3 0,4-3-8 13,3 0 9-13,8 4-5 14,5-2 3 0,5-2-1-14,1 5 1 14,3-2-1-14,0 1-6 0,2 2 6 13,6 1-7-8,-1-4 4-5,8-2-8 14,3-2 7-14,3-4-4 13,7 0 8-13,-1 0 0 14,3 0 1 1,2-4 2-15,-2-7 0 0,2 4 0 12,0-1 2-12,-1 2-2 14,6-2 3-9,2 2-4-5,0-2 2 14,-1 4-2-14,-3-2 2 14,-5 6-1-14,-1-5 0 13,1 2 1-13,4-1-3 14,1-3 4-14,-2 4-4 13,2-6 3-13,-5 0-1 14,2 1 0-14,-2 3 0 5,-3-3 0-5,0 3 1 13,1 5-2-13,-3-4 3 14,-4 4-2-14,-1 0 3 14,-6 0-3-14,2 0 0 13,0 0 2 2,3 0-2-15,0 0 2 0,1 0-2 12,6 0 4-6,-3 4-4-6,0-1 3 14,-3-1-5-14,-1 3 6 13,5-2-6-13,-1-3 2 14,4 5 0-14,3-5 0 13,-1 4 2-13,4 0-2 14,-4 2 3-14,-1-3-6 14,2 2 9-9,0-1-8-5,-3 1 2 14,5 4 0-14,-4-1 3 13,-2 2-3-13,-1-6 0 14,-3 0 2-14,4-2-4 0,2-2 4 13,2 0-3 1,6 0 3-14,0 0-2 14,1 2 0-14,1 0 0 4,3-2-1-4,2 3 2 14,3 2-1-14,1-1 4 14,-1 0-8-14,-3 2 7 13,0-2-6-13,0 4 6 14,3-2-3-14,1-2 1 14,-1 0 0-14,-3 0-2 13,0 0 4-7,0-2-6-6,3 2 9 13,3 0-10-13,-1 0 8 14,-1-4-4-14,-5 0 0 14,-8 0 0-14,1 0-1 13,-6 0 1-13,3 0 2 14,0 0 0-14,-4 0-3 13,-1 0 6-7,0 0-10-6,1 0 8 14,-3 0-3-14,1 5 0 13,-3-5 1-13,-4 0-2 0,-3 0 4 13,-4 0-5-13,-6 0 5 14,-8 0-5-14,-9 0 4 13,-6 0-3 2,-6 0 1-15,-5 0 0 4,-9 0 0-4,-5 0 1 14,-4 0 1-14,0 0 0 14,0 0 4-14,0 0-5 13,0 0 7-13,0 0-6 14,0 0 1-14,0 0 2 13,0 0 0-13,0 0-1 14,0 0-2-8,0 0 9-6,0 0-1 13,0 0 12-13,0 0-6 14,0 0 7-14,0 0-6 13,0 0-5-13,0 0-4 0,0 0-8 13,0 0 0 2,0 0 3-15,0 0-7 0,0 0 5 12,0 0-6-6,0 0 8-6,0 0-5 14,0 0 4-14,0 0-1 13,0 0-1-13,0 0 3 14,0 0-6-14,0 0 9 13,0 0-12-13,0 0 6 14,0 0-1-14,0 0-5 14,0 0 1-9,0 0 4-5,0 0 0 14,0 0-2-14,0 0 6 13,0 0-6-13,0 0 8 14,0 0-6-14,0 0 4 14,0 0-3-14,0 0 2 13,0 0-1-13,0 0-1 14,0 0 3-9,0 0-7-5,0 0 8 14,0 0-10-14,0 0 6 0,0 0-3 13,0 0-1 1,0 0 2-14,0 0-3 0,0 0-1 13,0 0 5-13,0 0-4 14,0 0 3-14,0 5 4 13,0-5-5-7,0 0 5-6,0 0-2 13,0 0 0-13,0 0 1 14,0 0-1-14,0 0-3 14,0 0 3-14,0 0-10 13,0 0 7-13,7 4-11 14,4-1 10-14,2 4 3 14,0-5 1-9,1 4 0-5,1-6-4 14,6 5 3-14,1-5 2 13,7 0-4-13,5 3 6 14,5-3-6-14,11 0 5 14,1 0-2-14,2 0 0 13,3 0-2-13,0 0 1 14,0 0-6-9,2 4 5-5,0-2-1 14,2 3-1-14,0-5 4 0,1 3-2 13,1-3 1-13,-2 0 1 13,-2 0 0-13,-3 0 1 14,1 0-5-14,0 0 8 13,0 0-8-13,0 0 9 14,-4 0-10-8,2 0 8-6,0 0-6 13,0 0 3-13,1 0-2 14,0 0 0-14,1 0-2 13,2 0 4-13,-2 0 0 14,2 0-4-14,0 0 9 14,3 0-6-14,3 0 1 13,1 0 0-7,-1 4 0-6,3 1 0 14,-2 0 0-14,0-5 0 13,4 0-4-13,2 0 8 14,5 0-9-14,3 0 6 13,4 0-1-13,0-10 0 14,4-4 0-14,0 2-1 14,2-3 2-14,-3 3-5 4,-3-1 8-4,-2-1-7 14,-10 6 8-14,-5-3-7 13,-7 11 4-13,-6 0-4 14,-5 0 2-14,-9 0-2 14,-5 0 2-14,-3 0 0 13,-9 5-3-13,-4-3 5 14,-4 2-6-9,-8-4 7-5,-4 0-3 14,-2 0 2-14,0 4 2 14,0-4 4-14,0 0-2 13,0 0 3-13,0 4-6 14,0-4-6-14,0 0 8 14,-2 0-5-14,0 0 1 13,0 0 2-7,2 0-2-6,0 0 2 13,0 0 9-13,0 0-8 14,0 0 9-14,0 0-9 0,0 0 9 13,0 0-7 1,0 0 4-14,0 0-4 0,0 0 3 13,0 0-4-13,0 0-4 13,0 0 5-7,0 0-4-6,0 0 2 14,0 0-1-14,0 0 0 13,0 0-2-13,0 0-1 14,0 0 0-14,0 0 0 14,0 0 0-14,0 0 2 13,0 0-7-13,0 0 4 14,-2 0-1-9,-1 0-5-5,3 0 2 14,-4 0-8-14,-8 0 3 14,-12 4-9-14,-16 10-20 13,-10 0-21-13</inkml:trace>
    </iact:actionData>
  </iact:action>
  <iact:action type="add" startTime="179737">
    <iact:property name="dataType"/>
    <iact:actionData xml:id="d56">
      <inkml:trace xmlns:inkml="http://www.w3.org/2003/InkML" xml:id="stk56" contextRef="#ctx0" brushRef="#br0">5856 17754 6 0,'0'0'22'1,"0"0"10"13,0 0-2-13,0 0 7 14,-11 0-12-14,-1-10-20 13,-5-8-4-13,1 3-2 14,-3 0 1-8,2 1 0-6,1 2-1 13,5 2 3-13,1 2-3 14,2 6 3-14,4-3-4 13,2 5 4-13,2-3-6 14,0 3 2-14,0 0 2 14,0 0-3-14,0 0-3 0,0 0 1 19,0 0-2-19,0 0 5 13,0 0-5-13,0 0 5 14,0 0-6-14,4 0 7 14,10 0 1-14,3 0-3 0,1 0 3 12,5 0 0-12,2 0-2 14,0 0 6-14,7 0-8 14,-1 0 6-9,0 0-3 10,0 0 2-15,1 0-1 13,0 0 2-13,3 0-2 0,5 0 0 13,2 0-2-13,3 3 2 14,1 4 0-14,6 1-1 13,-1-3 5-13,3 4-7 14,3-6 3-9,1 2 0-5,5-5 0 14,6 0 2-14,2 0-4 14,8 0 6-14,3 0-8 13,0-8 9-13,1-1-7 14,-3-4 4-14,0 3-2 14,-1 1 0-14,-2 0 3 0,0 1-3 19,-4 2 1-19,1 2-5 13,-3 0 9-13,0 0-11 14,3 0 11-14,-1 2-5 14,5-6 0-14,6-1 1 0,1 0-1 12,5 1 1-12,-6-6-2 14,4 6 5-14,-1-2-8 20,0 1 6-20,2 5-5 14,-5 3 4-14,3-3-2 0,0 4 1 12,0 0 0-12,2 0 0 14,-2 0 1-14,-2 0-6 14,-3 0 10-14,-4 0-7 13,2 5 4-13,-1-1-3 14,5 1 2-9,6 2-1-5,1-7 0 14,3 2 0-14,-3-2-1 14,0 0 4-14,3 0-6 13,2 0 6-13,1 0-6 14,2 0 5-14,3 0-3 0,-4 0 1 12,0 0 0-12,-1 0 0 21,-1 0 1-21,-5 0-4 0,-4 0 6 12,-5 5-6 3,1-1 6-15,1 0-4 13,4-4 2-13,1 4-1 0,0-4 0 13,-3 0 0-13,-3 0-2 14,2 6 4-14,0-6-4 13,4 4 4-7,0-1-4-6,3 6 4 13,-3-4-3-13,-1 4 1 14,3-6 0-14,-6 8-1 14,7-7 2-14,-3 0-3 13,0 0 4-13,0-4-4 14,-4 0 5-14,0 0-5 14,4 0 2-9,1 0 0-5,-4 0 0 14,-1-8 1-14,-13 4-1 13,-6 0 1-13,-5 2-3 14,-6-3 4-14,-6 5-4 14,-2 0 3-14,-7 0-2 13,-5 0 2-13,-3 0-1 0,-8 0 0 13,-1 11-1-8,-4-3-4-5,2-2 10 14,-5-2-11 1,1-1 11-15,-1 2-8 13,-3-1 3-13,-4 1 0 0,-2 0 0 13,0-5 0-13,-1 4-1 14,1-4 6-14,-5 0-10 13,-2 0 10-7,3 3-11-6,-3-3 7 13,0 0-2-13,0 0 2 14,0 0-1-14,0 0 0 14,2 0 1-14,-2 0-4 13,0 0 6-13,0 0-6 0,2 0 6 13,-2 0-5-13,2 0 3 13,0 0-1-7,1 0 0-6,-1 5 0 14,2-3-1-14,0-2 3 13,3 4-5-13,0-4 6 14,2 4-6-14,0-4 5 13,2 5-3-13,4 0 1 14,4-1 0-14,8 4 0 14,6-8 0-9,7 4-3-5,5-4 8 14,1 0-8-14,6 0 6 14,0 0-5 0,4 0 3-14,4 0-1 0,1 0 0 13,-1 0 1-13,2 0-1 13,3 0 4-13,2 0-9 14,7 0 10-8,6 0-10-6,2 0 10 13,5 0-5-13,2-4 0 14,5-1 0-14,1 2-1 13,4-3 1-13,3 3-3 14,2-2 8-14,-9 1-10 14,3 4 10-14,0 0-7 13,-2 0 2-13,5 0 0 5,-3 0 0-5,-1 0 1 13,1 0-2-13,3 0 4 14,6 0-9-14,2 0 12 14,0 0-9 0,-1 0 4-14,0 0-1 0,4 0 0 13,2 0 0-13,2 0 0 14,2-4 0-9,-5 2-4-5,-1-3 9 14,0 5-11-14,-8 0 12 13,1 0-11-13,-2 0 10 14,-3 0-6-14,7 0 1 14,0 0 0-14,0 0-1 13,2 0 4-13,-2 0-6 14,3 0 6-9,1 0-6-5,0-3 4 14,-4-9-2-14,-2 1 1 0,-1 4 0 13,-3-3 0 1,-1 6 1-14,-4 0-2 14,0 4 4-14,-7 0-9 14,2 0 11-14,3 0-7 13,2 0 4-13,3 0-3 5,-6 0 1-5,-6 0 0 13,-3 0 0-13,-6 0 1 14,-2 0-6-14,-6 0 11 14,-6-7-9-14,-6 4 6 13,-4 3-4-13,-8-4 1 14,-4 4 0-14,-3-5 0 13,-6 5 0-7,-6 0-5-6,-8 0 10 14,-9 0-7-14,-6 0 5 13,-4 0-5-13,0 0 3 14,0 0-1-14,0 0 0 14,0 0 1-14,0 0-1 0,0 0 1 12,0 0-3-12,0 0 4 20,0 0-5-20,0 0 8 0,0 0-7 13,0 0 2-13,0 0 0 14,0 0 0-14,0 0 0 13,0 0 2-13,0 0 0 14,0 0-4-14,0 0-2 13,0 0 3-13,0 0-5 14,0 0 2-8,0 0-3-6,0 0 0 13,0 0 0-13,0 0 1 14,0 9 4-14,0-6-8 13,0 8 8-13,0-3-3 14,5-2 1 1,-1 1 4-15,0 2-1 0,-2 1 0 12,1-6-3-6,-3-1 2-6,0 2 3 13,0-5-2-13,0 2-1 14,0-2-1-14,0 4 3 0,0 0 0 13,0 1 0 1,2 0 0-14,5 2-3 0,2-2 3 13,4 4-3-13,5 0 5 20,5-1-6-20,1-2 6 0,2-2-5 13,1 4 2-13,0 2 1 13,4-2-2-13,0 2-1 14,0-2 1-14,5 2 0 14,-2-1 0-14,0-2 2 13,1 0-2 2,1 0 4-15,-1-1-2 4,1-2 1-4,2 0 3 14,4 0-2-14,0-4 0 14,5 0 3-14,5 0-4 13,1 0 2-13,5 0-2 14,2 0 4-14,0 0-5 14,-2 0 0-14,2 0 1 13,1-4 0-7,3-5-2-6,6 0 3 13,5-5-4-13,2-1 4 14,-2 0-4-14,-4-3 3 14,-1 0-2-14,-4 4 2 0,-5 1 1 12,-3 8-2-12,-8-4 0 14,-5 6 0-14,-5-1 0 13,-7 4-1-7,-6 0 6-6,-2 0-9 14,-5 0 4-14,-2 0 0 13,2 0 0-13,-3 0 2 14,-3 0-4-14,1 0 6 13,-1 0-8-13,-3 0 9 14,3 0-10-14,-5 0 9 14,-5 0-4-9,0 0 1-5,1 0-1 14,0 0 0-14,-1 0 0 14,0 0-3-14,3 0 6 13,2 0-6-13,2 0 7 14,2 0-5-14,-3 0 1 13,1 0 0-13,-3 0-3 0,4-5 3 20,3-10 4-20,3-5-4 0,4 2 2 12,1 0 1-12,-1-1-5 14,1 2 4-14,-2-1-3 13,0 0 1-13,1-1 0 14,0 2 0-14,0-2 1 14,1-3-4-14,-1 4 6 13,-4 0-6-7,0 0 7-6,-3 1-7 13,-1 0 4-13,-1-1-1 14,1 0 0-14,-1-1 0 14,-3 2 0-14,2-5 2 13,-1-4 1-13,1 1-1 14,-1-4 5-14,-3 0-4 14,2 3-3-9,1 1 0-5,-5 1 0 14,5-3 0-14,-4 1-2 13,-2-1-1-13,-3 4 4 14,-2 1-3-14,0 0 4 14,0 0 0-14,-14 4-2 0,-3 0-1 12,-8 0 1-12,0-1 0 20,-4 2 1-20,-4-5 2 0,-5 3-1 13,-7-2 1-13,-3-1 1 14,-6 0-3-14,0-5 2 13,-4 5-1-13,-2 2 2 14,-5-1-4-14,-3-2 0 14,-8 8 0-14,-9 4 0 13,-2 2 0-7,-4-3-6-6,-5 5 6 13,-3 3-10-13,-3-4 9 14,-4 2-1-14,-4 2-2 14,3-4 4-14,-4 4 0 13,1-1 0-13,2 0 4 14,-2 5-5-14,6-4 7 13,0 0-9-7,9-2 4-6,-3 2-1 14,-5-4 0-14,1 4 0 13,-8-2 3-13,3-2-2 14,0-1-2-14,-2 4 4 0,0-4 2 12,4 4-5 3,2 1 5-15,1 0-3 0,6 0-2 13,-1 4 0-8,0-4 1-5,1 4-1 14,5-4 2-14,9 2 0 13,-3 2 1-13,2 0-3 14,-2 0 0-14,-2 0-2 14,-2 2 1-14,1 6 2 13,-1 2-2-13,-1 2 4 14,3-6-8-8,2 2 9-6,5-1-7 13,9 4 4-13,6-3-1 14,5 0 1-14,9 6 0 13,-1 0-1-13,6 9 1 14,4-2-5-14,-1 5 8 14,7 6-8-14,5-4 0 13,4 8 4-7,7 2-5-6,7 3 3 0,6-5-5 12,5 3 3-12,2-2 4 14,0-1-2 1,15-5-3-15,8 4 9 0,2-3-8 12,1-2 7-12,4 6-3 14,1-4 1-14,-2 4-1 14,6-1 0-9,5 0 2-5,5 2-5 14,10-1 6-14,11-5-6 13,5 1 6-13,8-1-4 14,8-4 2-14,7-6-1 14,5 6 1-14,3-8-1 13,5-2 2-13,6 1 1 14,3-4-4-9,5-5 2-5,3 4 1 14,9-3 1-14,-2-6-2 14,4 4-1-14,0-8 0 13,-2 4 0-13,3-4 2 0,2 0-4 13,-1 2 7 2,-2-2-8-15,-6 3 7 0,-3-3-5 19,-7 5 1-19,-3-5 0 13,3 0 0-13,3 0 1 0,3-5 0 13,3-4 2-13,-3-9-5 14,-3-1 6-14,-4 3-6 13,0-7 4-13,-4-3-2 14,-9-5 0-14,-7 4 0 13,-11-5-1-7,-10-3 3-6,-9 3-2 14,-6-5 2-14,-7 2 6 13,-5-3-8-13,-1-5 7 14,-5 0-5-14,-4 2 4 13,-1-3-4-13,-10 5-2 14,-6-7 3-14,-4 5-1 14,-9-3-2-9,-10-1 4-5,0-3-6 14,0 3 5-14,-26-3-4 0,-6 2 1 13,-8 1 0 1,-4 1 2-14,-7-2-1 0,-5 4 6 13,-6-1-4-13,-5 4-2 13,-4 3 0-13,-3-5-2 14,-4 3 6-8,-7 6-7-6,-2 0 2 13,-8 0 0-13,-9 6-2 14,0 4 0-14,-8 3-2 13,-1 2 2-13,-7 5-2 14,-8 6 2-14,-3-2-2 14,0 2 0-14,-1 2 0 13,-6 4-1-7,-5 0 5-6,-11 0-1 13,-6 0 3-13,-3 0-4 14,-4 0 8-14,7 4-11 14,-2 10 10-14,11 4-9 13,7 4 8-13,3-1-4 14,10 8 0-14,5 6 0 14,1 0-7-9,1 2 14-5,1-2-13 14,0 1 12-14,5 0-10 0,2 9 4 12,8-5 0-12,7 4 0 14,12-4 2-14,11 1-2 14,9-2 0-14,13 1 0 13,7 6 2-13,11 3-6 14,9 1-1-9,9-3 3-5,9 8-6 14,7-6 2-14,4-3 3 14,0-2 0-14,4-1 2 13,16 2 2-13,3-8-3 14,0 2 4-14,9-3-4 14,-1 0 2-14,7-4 0 13,7 5 0-7,2 1 1-6,11-3-2 13,2 5 4-13,15-3-1 14,10-1 1-14,13 0-4 14,12-2 3-14,10-2-1 0,5-4 2 12,8-3-3 3,6 2 0-15,-1-1 1 13,7-7-2-7,4-6 2-6,9-3 0 14,8-10 3-14,9 4-5 0,1-4 2 12,5 0-1-12,-5 0 0 14,-4 0 1-14,-5-7-2 13,-11 0 4-13,0 3-6 14,-3-5 6-14,-1 0-3 14,-5-1 2-9,1-9-2-5,-8-1 0 14,-4-3 0-14,0-7 0 13,-11-6 1-13,-4 0-5 14,-11-1 8-14,-6-6-4 14,-13-2 3-14,-14-2-3 13,-11 4 0-13,-13-1 3 14,-8 0 0-8,-10 0-3-6,-6-2 5 13,-4 6-4-13,-14-4-2 14,-9 0 4-14,-2-2-4 13,-2-3 1-13,-21 1 0 14,-10-2-3-14,-5-4 3 0,-2 1 0 13,-7-1 0-13,-1 4 8 20,-6 2-8-20,-4-2 10 0,-2 6-8 12,-5 0-3-12,-5 0 1 14,-3 3-4-14,-7 1 3 14,-4 5-4-14,-3-2 4 13,-9 5-4-13,-3-3 3 14,-3 4 2-14,0 4 1 14,-4 0 1-9,-2 8-2-5,-6 2 2 14,-4 1-1-14,2 6-1 13,-1 0 2-13,-1 2-7 14,-4 8 10-14,-7 0-10 14,-9 0 9-14,-5 0-6 13,-4 3 2-13,-1 12 0 14,5-3-3-9,1 7 6-5,2-2-7 14,6 1 10-14,4 5-10 14,10 4 8-14,7-1-6 0,3 6 4 12,2-1-4-12,-2-4 3 14,10 4-1-14,3-4 0 14,6 4 1-14,7 1-5 20,1-2 8-20,5 5-8 0,5-2 4 12,8 3-1-12,3 8 2 14,4 0-2-14,4 2 1 14,2 3 0-14,10-1-1 13,7-2-2-13,4 2-1 14,8 2 0-14,8-2 4 13,6 2-3-7,9-2-1-6,0 3 0 14,6-3 4-14,21 1-3 13,6 0 6-13,6-3-7 14,7 2 8-14,4-8-9 14,3 4 7-14,5-7-4 0,5 2 4 12,1-2-4 3,9-5 2-10,6 6 0-5,6-6 0 14,6 0 2-14,5 5-4 14,6-4 8-14,3-5-10 0,4 2 8 12,1-5-4-12,2-10 0 14,0 4 0-14,4-6 0 13,5 1 2-13,-1-5-4 21,5 0 7-21,2 0-8 0,5-1 7 12,8-2-8-12,5-6 8 14,0 4-4-14,-1-4 0 13,-5 0 0-13,-6 0-1 14,-1-10 3-14,2-9-3 14,0-2 4-14,-3-9-5 13,-2 4 5-7,-2-11-4-6,1 5 2 13,-1 0-1-13,-2-3 0 14,-3 4 0-14,-4-1-1 14,-9 2 4-14,-4 2-6 13,-9-2 6-13,-7-2-6 0,-4-3 6 13,-12-1-3-13,-4-4 2 20,-6 0-2-20,-10-1 1 14,-5 2 2-14,-11-1 2 13,-8 0-3-13,-8-3 10 0,-4 4-11 13,-11-2 8-13,-6 1-6 14,0 5-1-14,-6-3-2 13,-21 1 1-13,-9 1-4 20,-8-4 4-20,-7 3-5 0,-3 2 7 13,-4-5-6-13,0 3 6 14,-2 1-1-14,0 6 0 13,-1-2 5-13,1 6 0 14,3 5-5-14,-3 2-2 14,-2 9 6-14,1 2-12 13,-2 4 9-7,4 4-8-6,-5 0 3 13,4 0 2-13,3 0 0 14,1 12-1-14,7-2-1 14,7-2 2-14,6-2-3 0,9-1 4 12,5-2-7-12,11-3 1 14,4 0-5-14,7 0-16 13,0 0-32-7</inkml:trace>
    </iact:actionData>
  </iact:action>
  <iact:action type="add" startTime="199437">
    <iact:property name="dataType"/>
    <iact:actionData xml:id="d57">
      <inkml:trace xmlns:inkml="http://www.w3.org/2003/InkML" xml:id="stk57" contextRef="#ctx0" brushRef="#br0">11567 4632 11 0,'0'-2'25'15,"0"0"-10"-14,0-1-15 14,-3 3-3-9,-1 0-14-5,-8-1 9 14,-1 1 3-14,3-2 5 14,-2 0 8-14,1 0-4 13,0-3 8-13,-5 0-11 14,-2 1 5-14,-1 0-3 13,-11 0-6-13,-1 4 4 0,-4-3-2 20,-4 3 1-20,2 0-4 13,3 0 3-13,5 0 2 14,7 3-4-14,7 1 8 14,6-4-5-14,6 0 1 0,3 0 1 12,0 0 4-12,0 0-4 14,0-2 14-14,12-22 2 13,10-12-15-7,9-10 6 9,5-3-9-15,-5 9 2 0,-2 5 1 12,-7 9 0-12,-4 9 3 14,-2 3-6-14,-8 6 1 13,-1 4-3-13,-5 4 4 14,-2 0-8-14,0 0 10 14,0 0-8-9,0 0-8-5,-15 6 1 14,-12 14 11-14,-8 9 9 14,-10 5-9-14,7 1 3 13,-2 0-3-13,1-4 3 14,6 1-6-14,-2-3 9 13,1-5-8-13,7-5 3 0,12-8-1 20,8-5 0-20,7-6 2 13,0 0 6-13,0 0-5 0,22-14-2 13,18-16 4-13,12-11 1 13,10-3-5-13,-4 0 2 14,0 7-3-14,-6 2 1 14,-12 12 0-14,-11 6 0 20,-14 9 0-20,-8 8 2 14,-7 0-5-14,0 0 2 0,0 0 0 12,-7 0-17-12,-19 13 16 14,-15 11 1-14,-11 10 3 13,-10 8-1-13,2-1 2 14,1 2-8-14,1-5 9 14,8-4-10-9,5-7 7-5,12-6-4 14,13-9 1-14,11-6-1 13,7-4 0-13,2-2 2 14,0 0-6-14,20-4-23 0,34-24 29 13,21-19 2-13,24-11 8 13,10-8-9-13,2 4 0 20,-2 3-1-20,-10 2 2 14,-15 10 0-14,-24 16-2 0,-21 11 1 13,-20 12 3-13,-12 8-8 13,-7 0 3-13,-5 0-10 14,-33 24-15-14,-22 11 26 14,-19 12 5-14,-14 3-5 20,2-5 7-20,7 3-7 0,10-6 7 12,7-3-5-12,5 0 1 14,4-5-2-14,6-6 0 14,15-10-1-14,12-6 0 13,12-6 0-13,11-6 4 14,2 0-3-14,0 0-1 14,0 0-4-9,31-12 3-5,15-18 1 14,24-12 6-14,7-9-2 13,4 3-4-13,-6 4 3 14,-3 4-3-14,-11 8 3 0,-15 6-1 13,-8 6 3-13,-18 10-5 13,-12 6 2-13,-8 4 1 20,0 0-3-20,-23 2-11 0,-33 28-2 13,-20 14 13-13,-18 10 3 14,1 4 0-14,10-1-3 13,12-10 2-13,13-4-2 14,14-7 0-14,12-8-2 13,10-6 1-13,9-6 2 21,8-11-6-21,5 0 0 0,0-5-7 12,0 0-3-12,29-8 15 14,22-28 2-14,20-14 7 14,10-11-8-14,2-2 1 13,-4-2 1-13,2 7-2 14,-8 7 0-14,-5 5 2 13,-14 15 0-7,-13 7-1-6,-14 10-1 14,-14 8-1-14,-11 6 0 0,-2 0-2 12,0 0-16-12,-19 26-2 14,-20 12 20 0,-17 10 6-14,-10 2-2 0,1-4 1 13,3-2-5-13,6-8 0 20,7-4 4-20,4-6-2 14,8-6 1-14,8-5-1 0,8-7-3 12,13-6 5-12,8-2 0 14,0 0-1-14,13 0-3 14,32-28 0-14,17-12 7 13,21-7-6-13,6-3 0 20,-3 4 2-20,-5 6-2 0,-10 4 1 13,-15 7 2-13,-18 12-1 14,-16 7-3-14,-16 8 5 13,-6 2-5-13,-2 0-6 14,-36 15-17-14,-24 18 23 0,-25 13 9 13,-9 5-8-13,5-3 3 13,10-7-3-7,21-6 1 8,12-4-2-14,12-4-1 14,7-3 1-14,9-2-1 14,7-5-2-14,11-10 0 0,2-5-2 12,0-2-26-12,0 0 26 14,26-16 5-14,17-16 3 13,15-10 4-7,13-8-6 9,9-3 1-15,2 4 1 0,-4 2-1 12,-11 7-1-12,-13 11 4 14,-21 8-2-14,-15 13-2 14,-11 5-1-14,-7 3-3 13,-4 7-11-13,-37 25-11 14,-24 12 25-9,-17 12 3 10,-5 4 0-15,5-3 3 0,13-7-8 13,11-4 5-13,13-8-3 13,13-4 0-13,11-10 1 14,7-7-2-14,12-12-4 0,2-3 0 12,0-2-11-12,0 0 14 14,22 0 4-8,16-22 8-6,11-14-1 13,12-10 1 2,5-8-7-15,7-4-3 13,2-3 5-13,-2 2-4 0,-9 4 6 13,-6 6-6-13,-13 12 4 14,-11 11-1-14,-15 10-4 13,-11 12 0-7,-8 4-1-6,0 0-5 14,0 0-17-14,-27 20 0 13,-18 11 23-13,-11 10 17 14,-11 1-16-14,0-1 6 13,1-2-5-13,3-3 0 14,7-2-1-14,5-2 0 14,9-6-1-9,6-6 5-5,12-3-10 14,8-9 10-14,11-4-5 13,5-4 1-13,0 0 11 0,2-3-4 13,23-23 1-13,13-10-4 14,20-10-4-14,14-4 1 13,3 2 0-13,1 4-4 14,-2 4 7-9,-12 8-8-5,-13 8 3 14,-15 7 0 1,-15 10 0-15,-9 2-2 0,-10 5 1 12,0 0-11-12,-10 9-12 14,-30 19 5-14,-16 12 19 14,-15 6 3-14,-9 3 1 13,7-4 0-7,4-3-2-6,11-3 1 13,13-3-2-13,7-3-2 14,7-2 2-14,6-7-2 14,10-6 5-14,8-10-8 13,7-6 4-13,0-2-15 14,0 0 7-14,29 0 8 0,20-24 5 19,16-10 2-19,11-10-2 0,6-2-3 13,-2-2 1 1,-7 2-1-14,-10 5-1 14,-10 7 1-14,-10 8 1 14,-17 10 0-14,-12 8 0 0,-9 8-1 12,-5 0-2-12,0 0-1 14,-19 7-30-9,-23 19 31-5,-16 7 7 14,-11 8-3-14,-5 1-2 14,5-7-2-14,9-3 4 13,10-2-2 2,9-7-4-15,8-1 6 0,6-4-7 12,9-8 6-12,9-6-4 14,9-2 1-8,0-2-1-6,0 0-7 13,18-4 8-13,13-20 3 14,13-8-1-14,10-6 3 13,6-5-1-13,-2 3-4 14,-4 8 4-14,-14 6-4 14,-13 10 1-14,-14 11 2 13,-10 2 2-7,-3 3-3-6,0 0-3 0,0 0 1 12,-10 0-6-12,-11 12 6 14,-14 8 6-14,-4 4-3 14,-3 2-1 0,3 1-2-14,8-8 1 0,9-1-2 13,6-7 6-13,10-5-9 14,3-4 8-9,3-2-7-5,0 0 3 14,0 0 0-14,0 0 3 13,0 0-2-13,0 0 7 14,0 0-8-14,0 0 9 14,0 0-8-14,0 0 2 13,0 0 1-13,0 0-8 0,0 0 3 19,0 0-5-19,0 0-15 14,-10 6-42-14</inkml:trace>
    </iact:actionData>
  </iact:action>
  <iact:action type="add" startTime="205221">
    <iact:property name="dataType"/>
    <iact:actionData xml:id="d58">
      <inkml:trace xmlns:inkml="http://www.w3.org/2003/InkML" xml:id="stk58" contextRef="#ctx0" brushRef="#br0">21533 10962 9 0,'-2'0'16'1,"2"0"-16"13,0 0 4-13,0 0-8 14,0 0 1-14,0 0 1 13,0 0 2-13,0 0 0 14,0 0 8-8,0 0-8-6,0 0 3 13,-3 0 2-13,-7 0-10 14,-13 9 11-14,-12 5-10 13,-10 2 8-13,-8 8-5 14,1-1 2-14,3 2 0 14,0 1 0-14,4-3-1 13,-3 6 2-7,1-3 1-6,2-3-5 13,7-4 7-13,7-3-7 14,9-4 6-14,4-2-5 14,7-4 1-14,5-2 0 13,2-2 0-13,4-2 0 14,0 0-4-14,0 0 3 0,4 0 0 19,31-2 1-19,25-18 8 14,24-8 3-14,17-6-8 13,1-3 0-13,-6 6-1 14,-13 1-2-14,-12 4 2 0,-17 6-3 13,-13 2 5-13,-11 6-1 13,-14 4-1-13,-12 6 5 20,-4 2-3-20,0 0 1 0,0 0-5 13,-11 0-1-13,-22 7 1 14,-19 17 0-14,-17 11 0 13,-9 1 7-13,-5 3-8 14,1-8 2-14,4 1-1 13,3-4 1-13,9 0-1 14,11-5 0-8,12-3 4-6,14-6-9 13,16-4 4-13,9-6 0 14,4-4-13-14,0 1 10 14,0-1-8-14,17 0 11 13,24 0 1-13,19-10 2 14,20-17 8-14,11-8-10 0,10-3 1 19,-3 0 4-19,-6 0-6 14,-15 4 4-14,-13 4-2 0,-12 6 2 12,-16 8-2 3,-18 5 7-15,-10 8-7 0,-8 3 2 12,0 0-3-12,0 0 0 14,-31 8-11-14,-17 24 11 20,-20 9 0-20,-11 2 1 0,-4-2-1 13,2 3 4-13,-1-7-7 13,4 2 7-13,5-3-8 14,3-3 10-14,13-4-9 14,10-7 3-14,15-8 0 13,16-6 0-13,10-4 0 20,6-4 0-20,0 0-17 0,0 0 16 13,18 0-5-13,18-16 1 14,17-10 10-14,12-6-1 13,12-4-4-13,4-4 0 0,-3-1 0 13,0 3 3-13,-8 1-5 14,-6 4 5-14,-11 3-5 20,-8 9 7-20,-14 4-8 13,-13 9 5-13,-13 4-4 0,-5 4 1 13,0 0-8-13,-25 0 3 14,-16 12 6-14,-14 12 2 13,-9 2 0-13,-4 2-3 14,-3 1 6-14,-2-3-6 20,-1 3 2-20,3-3-1 0,-3 4 0 13,5-2 1-13,2 2-3 13,1-3 7-13,1 0-9 14,5-4 9-14,2-5-9 13,11-8 5-13,11-6-1 14,14-4 4-14,11 0 1 0,6 0 5 19,5 0-6-19,0-14 3 14,7-11-6-14,28-4-2 0,15-8-4 12,19 1 4 3,9 4-1-15,8 2 2 0,8 2-3 13,-3 2 2-13,-6-2-1 13,-6 0 4-13,-11-1-4 21,-5 3 8-21,-7 1-6 13,-9 1 2-13,-9 4-1 0,-9 4 2 13,-12 2 0 1,-5 6 0-14,-8 4-1 0,-4 4-3 13,0 0 7-13,0 0-12 14,-9 0 0-14,-20 0 6 13,-12 9 0-7,-9 8-2-6,-8 2 2 13,0 4 0-13,-2-1-2 14,1-1 7-14,1 4-8 14,0-3 8-14,9-4-9 13,11-6 6-13,14-5-3 14,17-1 1-14,7-6 0 0,0 1 0 19,0-1-13-19,0 0 9 14,0 0-8-14,18 0 11 0,14 0 1 12,16-8 4 3,12-12-2-15,12-6-1 0,-1-4-1 13,0 0 3-13,1 0-3 13,-7 2 3-13,-5 2-6 14,-9 4 10-9,-13 5-11 10,-15 11 8-15,-15 5-4 0,-8 1 1 13,0 0 4-13,0 0-5 13,-16 0 1-13,-19 5 1 14,-14 14 1-14,-16 4-6 14,-8 5 7-14,-1 4-5 13,0 1 2-7,8-3-1-6,10 0 0 13,9-7-1-13,11 2-3 14,10-9 7-14,6-2-8 14,9-6 10-14,8-4-9 13,1-2 5-13,2-2-1 0,0 0 1 13,0 0 5-13,0 0 0 13,0 0-1-7,0 0-1 9,0 0-2-15,0 0-2 0,0 0 3 12,0 0-5-12,0 0 3 14,0 0-2-14,0 0 1 13,0 0 0-13,0 0 1 14,0 0 4-14,0 0-5 14,0 0 4-9,0 0-2-5,0 0 1 14,0 0 0-14,0 0-2 13,0 0 1-13,0 0-2 14,0 0 5-14,0 0-5 14,0 0 3-14,0 0-3 13,0 0 3-13,0 0-4 14,0 0 1-9,0 0 0-5,0 0-1 14,0 0 2-14,0 0 1 0,0 0-1 13,0 0 7-13,0 0-6 13,0 0 10-13,0 0-10 14,0 0 6-14,0 0-2 14,0 0-5-14,0 0-1 13,0 0 5-7,0 0-10-6,0 0 10 13,0 0-8-13,0 0 9 14,0 0-9-14,0 0 6 14,0 0-3-14,0 0 3 13,0 0-3-13,0 0 2 14,0 0 2-14,0 0-8 14,0 0 9-9,0 0-10-5,0 0 5 14,0 0-1-14,0 0-2 13,0 0-3-13,0 0 2 14,0 0-12-14,0 6 7 14,0 6-19-14,-5 8 15 13,-8 3-33-13</inkml:trace>
    </iact:actionData>
  </iact:action>
  <iact:action type="add" startTime="208799">
    <iact:property name="dataType"/>
    <iact:actionData xml:id="d59">
      <inkml:trace xmlns:inkml="http://www.w3.org/2003/InkML" xml:id="stk59" contextRef="#ctx0" brushRef="#br0">28103 15402 9 0,'0'-14'7'1,"0"4"-6"13,0-2-2-13,0 6 3 14,0-3 6-14,0 2-1 13,0 0 14-13,0 2-2 14,0 1 7-14,0 1-13 14,0-2-2-14,0-4-6 13,0 0-3-7,0-2 2-6,0 4-1 13,0 2 4-13,0 2-6 14,0 3 12-14,0 0-11 14,0 0 4-14,0 0-6 13,0 0-1-13,0 0-6 14,0 26-7-14,0 14 4 14,0 18 9-9,4 4-4-5,2 2 10 14,-1 3-4-14,-1-1-1 13,-2 2 0-13,-2 2 0 0,0 2 3 13,0 4 1 2,0-5-4-15,0 5 5 0,6 0-2 12,2 0-3-12,7-4 4 14,1-5 0-9,-1-5-4-5,2-4 0 14,-7 0 0-14,2 5 1 14,-5-10-2-14,-3 1 4 13,0-6-6-13,-4-2 8 14,0-11-9-14,0-12 5 13,0-4-1-13,0-6 0 14,0-10 0-8,0-1-2-6,0-2 5 13,0 0-4-13,0 0 5 14,0 0-2-14,0 0-2 14,0-2 3-14,0-16-3 13,0-13-2-13,2-8 1 0,1-7-2 13,-3-2-1 1,0-6 6-8,0-4-5-6,0 9 6 14,0-6-5-14,0 2 3 13,-5-3-1-13,-6-4 0 0,-3-3-4 13,2-2-1-13,-5 2-18 13,2 9 22-13,-3 0 0 14,1 2-3-14,3 6 3 14,1 1 1-9,9 5 0-5,2 4 1 14,2 7-1-14,0 4-2 14,0 7 1-14,0 2-5 13,0 2 3-13,4 0 6 14,0 6-3-14,0-1 1 13,-1 0 0-13,1 5 2 14,-4 0-2-8,2-2 5-6,0 2-5 13,1 0 2-13,2-4 1 14,-3 6-6-14,-2-3 4 13,0 5-2-13,0 0 1 14,0 0-1-14,0 0 0 0,0 0-13 13,0 19 5-13,-7 11-3 20,2 11 9-20,1 5 4 0,4 1-1 12,0 7-1-12,0 5 3 14,0 3 0-14,9 1-2 14,0 14 1-14,0 3 1 13,-3-1-5-13,-4-12 7 14,-2-9-8-14,0-13 7 14,0-1-5-9,0-3 1-5,-6-2 0 14,-5 1-3-14,2-2 7 13,0 2-8-13,2-1 10 14,1-11-12-14,2-7 11 14,1-7-7-14,1-5 3 13,2-6-1-13,0-3 2 14,0 0-2-9,0 0 13-5,0-17-3 14,0-19 12-14,0-12-21 14,0-6 4-14,0-9-1 0,0-2-4 12,0-8 0-12,0-4 0 14,0-2 0-14,0 3-5 14,0-1 4-14,0 7-5 20,0-3 1-20,0 1-3 0,0-4-1 12,-3 2-4-12,1 2 4 14,2 6-4-14,0 12 9 14,0 1 2-14,7 13 4 13,4 6 1-13,2 8-2 14,-1 5 10-14,1 2-9 13,-4 5 4-7,-4 6 1-6,-1 3-2 14,-4 5-1-14,0 0-4 13,0 0 4-13,0 0-2 14,0 0-4-14,0 0 4 13,0 0-5-13,0 5 3 14,0 17-3-14,0 14-2 14,0 6 5-9,0 10 2-5,7-1 0 14,1 5-3-14,4 6 5 13,-1 10-6-13,-3 4 5 0,4 9-3 13,-3-3 3-13,-3 2-3 14,4-8 0-14,-6-6 0 13,0-11-1-13,-1-9 4 14,-3-6-3-9,0-8 2-5,0 4-2 14,0 5 1-14,-3-2 2 14,-3 3-2-14,1 7-1 13,0-7 1-13,1-2 1 14,0-5-4-14,2-16 5 14,-1-9-7-14,1-6 6 13,2-8-2-7,0 0 0-6,0 0 2 13,0 0 4-13,0 0-1 14,0-8 9-14,-2-18-7 14,0-12-1-14,0-2-6 13,0-13 0-13,2 3-8 14,0-4 6-14,-4-4-2 0,0-9-1 19,-2-12-2-19,-3-6-7 14,-3-9 6-14,-3 6-18 0,-1 6 14 12,-3 2 4-12,-2 1 8 14,3 11 0-14,5-1 1 14,5 11 1-14,5 7-1 13,3 6-2-13,0 9 2 14,0 10-2-9,0 11 2-5,0 7 9 14,0-1-10-14,0 6 5 14,0 3 0-14,0 0-1 13,0-3 3-13,0 3-6 14,0 0 5-14,0 0-3 13,0 0 1-13,0 0-1 14,0 0-1-8,0 0-1-6,0 0 0 13,0 0-1-13,0 4-8 14,0 20 3-14,0 21-5 13,0 9 7-13,0 14 6 0,0 6 0 13,0 2 0 2,0 4-3-15,0-3 1 0,0-1 0 19,3 7 3-19,-1 7-2 14,-2 4-1-14,4 0 0 0,-2-9 2 12,0-6-1-12,-2-3-2 14,0-11 0-14,0-3 2 13,0-10-2-13,0-6 0 14,0-5 3-14,0-12-1 14,0-7 1-9,0-8-1-5,0-4-2 14,0-10 1-14,0 4-2 13,0-4 2-13,0 0-1 14,0 0 10-14,0 0-8 14,0 0 10-14,0 0-8 13,0 0 11-13,0 0-11 0,0 0 7 19,0 0-5-19,0 0-1 14,0 0-3-14,0 0-1 0,0 0-1 13,0 0 4 1,0 0-7-14,0 0 7 0,0 0-4 13,0 0 1-13,0 0 4 14,0 0 1-14,0 0-1 13,0 0 6-7,0 0-7-6,0 0 7 13,0 0-8-13,0 0 9 14,0 0-10-14,0 0 3 14,2 0-5-14,-2 0 2 13,0 0-2-13,0 0 2 14,0 0-6-14,0 0 9 14,0 0-8-9,0 0 7-5,0 0-6 14,0 0 4-14,0 0-2 13,0 0 1-13,0 0 3 14,0 0 5-14,0 0-8 14,0 0 7-14,0 0-5 13,0 0 0-13,0 0 1 0,0 0-6 19,0 0 2-19,0 0 0 14,0 0 0-14,0 0 2 0,0 0-6 13,0 0 9-13,0 0-10 13,0 0 10-13,0 0-9 14,0 0 4-14,0 0 0 13,0 0 0-13,0 0-2 14,0 0 0-8,0 0-8-6,0-4 0 13,0-18-26-13,0-19-29 14,-22-26-98-14</inkml:trace>
    </iact:actionData>
  </iact:action>
  <iact:action type="add" startTime="219082">
    <iact:property name="dataType"/>
    <iact:actionData xml:id="d60">
      <inkml:trace xmlns:inkml="http://www.w3.org/2003/InkML" xml:id="stk60" contextRef="#ctx0" brushRef="#br0">25329 16736 14 0,'-15'0'16'15,"4"0"-16"-14,-3 0-1 14,8 4-9-14,-3 1 9 13,-5-1 0-7,3 5 1-6,-3-5 0 14,6 1 7-14,-1 0 4 13,-3-1-4-13,4 4 2 14,-3-6-9-14,-3 6 10 13,3 2-8-13,-5 2-1 0,-1-3 3 13,-1 8-3-13,-2 1-1 20,-4 0-2-20,5-4-1 0,4 0 6 13,3-2-6-13,2-6 8 13,1 2-6-13,4-4 4 14,0 1-4-14,5-5 4 14,0 0-2-14,0 0 6 13,0 0-1-13,0 0 7 14,5 0-8-9,11-5 8-5,6-13-8 14,10-8 5-14,12-6-9 14,12-8 8-14,10-4-8 13,4-6 2-13,1-3-3 14,2 4 2-14,1-9-6 14,0-5 8-14,0-4-2 13,-1 6 2-7,-4 2-1-6,-9 13-2 13,-13 16-1-13,-16 8 1 14,-18 8 2-14,-13 14-3 0,0 0 3 13,0 0-6 1,0 0-4-14,-4 0 7 0,-13 4-13 13,-10 18-2-13,-14 6 15 13,-10 7 2-7,-9 11-2-6,-4 2 2 14,-2 6-2-14,-3-4 4 13,1 6-2-13,-11-2 0 14,2-4 2-14,-6-2-4 14,0-3 3-14,6-5-3 13,5-8 0-13,9-4 3 14,11-6-2-9,11-5 4-5,14-12-4 14,10-1 7-14,7-4-7 14,6 3-1-14,4-3 0 13,0 0 0-13,0 0-1 14,0 0-13-14,2 0 2 13,20 0-9-13,12-12 2 14,13-11 3-8,13-7 13-6,11-6-9 13,8-5 7-13,2-7 0 14,4 2-1-14,-2-1 4 0,-10-4 4 12,-5-2 3 3,-11 7-4-15,-8 11 12 0,-9 5-5 13,-19 11 7-13,-15 10-4 13,-6 9-3-7,0 0-2-6,0 0-5 14,-11 6-2-14,-16 20 2 13,-15 18-3-13,-7-2 7 14,-7 11-8-14,-4-7 4 13,0-5-1-13,-5 5 3 14,1-5-2-14,-1-2 0 14,5 6 1-9,2-9-4-5,11-4 8 14,11-6-11-14,11-8 8 13,13-10-3-13,9-2 0 14,3-6 0-14,0 0 0 14,0 0-5-14,29 0-1 13,11-22 6-13,14-6 4 14,4-4-4-9,2-8 10-5,-4 1-9 0,-8 7 3 13,-12 6-4 2,-13 12 2-15,-12 9-4 0,-11 2 3 12,0 3-3-12,0 0-8 14,-27 12-11-14,-13 7-55 14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3-29T02:31:44.51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5806">
    <iact:property name="dataType"/>
    <iact:actionData xml:id="d0">
      <inkml:trace xmlns:inkml="http://www.w3.org/2003/InkML" xml:id="stk0" contextRef="#ctx0" brushRef="#br0">10976 4525 11 0,'0'0'28'1,"0"0"-4"13,0 0-16-7,0 0 10-6,0 0-12 13,0 0 12-13,0 0-6 14,0 0-3-14,0 0-5 14,0 0-3-14,0-1 1 0,2-2 1 12,-2 3-3 3,3-4 6-15,-1-2-11 0,0 1 11 12,2-5-6-6,-2 3 0-6,1 1 0 14,-1 1-1-14,0 2 1 13,0-1-3-13,5 4 1 14,0-1 0-14,4-2-1 14,7 2 1-14,5-4 3 13,5 2-3-13,1-2 2 14,2 0 0-9,0 0 0-5,3 1 2 14,4-1-3-14,6-2 4 14,3 1-5-14,0 1 7 13,0-2-6-13,2 3 1 14,-2-1 0-14,4 3 0 14,-2-3 1-14,-2 5-4 13,2 0 7-7,-5 0-10-6,8 0 10 13,-4 0-8-13,8 5 6 14,2-3-3-14,2-2 1 14,5 0 0-14,4 0 1 13,3 0 3-13,1 0-5 0,5 0 4 13,0-2-1-13,0-1 1 13,-2 1-4-7,0 2 3-6,-7 0-2 14,-3 0 0-14,-3 0 0 13,0 0-1-13,-6 7 5 14,9 5-7-14,0-3 9 14,5 0-8-14,6-4 4 13,0 1-2-13,-1 1 3 14,-2-4-2-9,0 4-1-5,3-4 2 14,4-1-5-14,6-2 9 14,-3 0-11-14,-6 0 7 13,-3 0-2-13,2 0 0 14,-4 0 0-14,3 0 0 13,-1 0 1-13,6 0-2 0,0 0 5 20,0 3-10-20,-2 1 13 13,-4 1-12-13,4 1 6 0,-1 1-1 13,4-3 0 1,7 1 2-14,0 0-4 0,1-3 5 13,-10 0-7 2,-5-2 9-15,0 0-10 0,0 0 9 12,3 0-7-6,0 0 6-6,0-7-3 14,-5 4 0-14,2-4 0 13,-7 1-3-13,-1 3 7 14,-2-3-8-14,-5-2 9 13,0 1-8 2,-2 4 5-15,-2-4-3 0,4 6 1 13,2-4 0-8,3 3 0-5,7 2 2 14,1 0-5-14,6 0 6 13,-2 0-6-13,-1 0 5 14,-5 2-6-14,-8 6 4 14,-3 0 0-14,-6-1 0 13,-1-3 0-13,0-3-1 14,1-1 4-14,2 0-8 4,4 0 11 11,0 0-12-15,5 0 6 14,-1-5 0-14,1-5-5 0,-3 0 2 12,0-1 3-12,1 1-5 14,-3 1 4 1,0 0 1-15,-2 2-6 0,-4 5 4 12,-3-3 1-6,-9 3-3-6,-2 0 4 13,1 1-3-13,-1 1-2 14,3-5 3-14,7 3-12 14,6 0 6-14,7 0-17 13,3 2 10-13,1-2 1 14,5 2 13-14,-8-1-3 13,1-5 2-7,-3 3-4-6,-6-5-6 14,0 0 12-14,2-4 0 13,5-4-5-13,8-2 8 14,3-1-7-14,-1-2 2 0,-4 3-15 12</inkml:trace>
    </iact:actionData>
  </iact:action>
  <iact:action type="add" startTime="17107">
    <iact:property name="dataType"/>
    <iact:actionData xml:id="d1">
      <inkml:trace xmlns:inkml="http://www.w3.org/2003/InkML" xml:id="stk1" contextRef="#ctx0" brushRef="#br0">19981 4211 0 0,'19'0'4'1,"-6"0"4"0,-2 0-8 12,-2 2 10-6,-5-2-7-6,-2 2 8 13,-2 0-2-13,0-2 7 14,0 0 4-14,0 0-2 14,0 0 9-14,3 0-12 13,-3 0 16-13,0 0-5 14,0 0 7-14,0 0-9 13,0 0 2-13,0 0-2 5,0 0-11 10,0 0 6-15,0 0-15 0,0 0 9 12,0 0-12-12,0 0 5 14,0 0-4-14,0 1 0 13,0-1-2-13,0 0 2 14,0 0-5-14,0 0 7 14,0 0-9-9,0 0 7-5,0 0-6 14,0 0 8-14,0 0-2 13,0 0 1-13,0 0 3 14,0 0-1-14,0 0-3 14,0 0-1-14,0 0 4 13,0 0-10-13,0 0 10 14,0 0-9-8,0 0 5-6,0 0-1 13,0 0 0-13,0 0 0 14,0 0-1-14,0 0 4 13,0 0-6-13,0 0 9 14,0 0-11-14,0 0 6 0,0 0-2 13,-3 0-1 1,-9 0 2-14,-24 7 0 5,-32 6 1-5,-23 10-5 13,-11 3 9 2,4-4-10-15,17-3 8 0,13-5-6 13,5-1 5-13,3 0-2 13,8-4 2-13,8-3-2 14,11-1 6-14,4-5-5 14,2 0 3-9,0 0 0-5,-4 0-4 14,-8 0 4-14,-5-7-6 13,-5-3 3-13,0 0-1 14,0 0 0-14,3 1 1 14,-2 0-3-14,9 1 8 13,5 4-12-13,12 0 14 14,11 3-14-9,9 1 6-5,2 0 0 14,0-3-5-14,0 3-2 14,0 0 3-14,0 0-8 0,0 0 7 12,0 0-14 3,0 0 2-15,0 0-38 0,0 20-18 13,-10-4-64-13</inkml:trace>
    </iact:actionData>
  </iact:action>
  <iact:action type="add" startTime="29652">
    <iact:property name="dataType"/>
    <iact:actionData xml:id="d2">
      <inkml:trace xmlns:inkml="http://www.w3.org/2003/InkML" xml:id="stk2" contextRef="#ctx0" brushRef="#br0">20216 6353 9 0,'-2'-4'9'1,"-1"4"9"13,1 0-5-7,0 0 14-6,2 0-7 13,-2 0 7-13,2-3-20 14,0 3 3-14,0 0-5 0,0-1-3 13,0 1 3-13,0 0-2 13,0 0-3-13,0 0 4 14,0 0-8-14,0 0 6 20,0 0-3-20,0 0 2 0,0 0 0 13,0 0-1-13,0 0-3 13,0 0 1-13,0 0-4 14,0 0 4-14,0 0-3 14,0 0 2-14,0 0-1 13,0 0 4-13,0 0-1 14,0 0 1-9,0 4-5-5,0-3 10 14,0 2-11-14,0 0 6 14,2-1-3-14,7 7 5 13,2-2-2-13,2 1 0 14,5 5 2-14,6-1-2 13,5-1 0-13,5 1 6 14,3 0-2-8,2 0-4-6,5 3 3 13,-1-5-2-13,-1-1 1 14,0 2-1-14,1-3-1 14,1-2 1-14,-1 1 1 13,3 0 1-13,-1-2-4 0,4 2 5 13,7-5-1-13,0 0-1 20,4 0 0-20,-2-1 0 14,-2-1-1-14,2 3 1 13,-1-3-2-13,1 0 1 0,0 0 3 13,-6 0-4-13,-3 0 1 13,-1 0 6-13,2 0-6 14,4 0 1-14,1 0-2 14,3 0 1-9,0 0-1 10,-5 0 3-15,-1 0-6 0,-4 0 6 12,0 0-4-12,-2 0 5 14,3 0-6-14,5 0 4 14,2 0-1-14,4 0-1 13,5 0 1-13,-1-6-1 0,1 2 6 19,-5-1-12-19,0 5 10 14,0 0-9-14,3 0 6 14,-1 0-2-14,-2 0 1 13,0 0 0-13,-1 7-1 0,-4-2 4 13,8-2-6-13,1-1 7 14,3-2-5-14,0 0 6 20,-3 0-3-20,-4 0-2 13,-2 0 3-13,3 0-3 14,-3 0 2-14,-2 0-1 0,-5-2 2 13,-2-1-6-13,-2 2 7 13,-1 1-7-13,6 0 6 14,4 0-6-14,2 0 5 14,2 0-2-9,2 0 0-5,-4 4 2 14,-4 0-8-14,-3-2 12 13,-2 0-12-13,3 0 10 0,-2 0-7 13,6-2 4 2,4 0-1-15,7 0 0 13,7 0 3-13,6 0-6 0,0 0 9 19,3-2-12-19,-6-2 12 14,4 2-10-14,-2 0 6 14,-8 2-4-14,-7 0 2 13,-6 0 0-13,-4 0 0 0,-4 0 2 13,4 0-7-13,0 0 10 13,4 0-9-13,2 0 10 14,2 0-7-8,1 0 2-6,-5 0-1 13,0-5 0 2,0-2 1-15,-3 0-2 0,-4 0 6 12,-1-1-10-12,-4 2 11 14,-5-2-11-14,-1 4 9 14,-9-2-5-14,-4 3 1 13,-5 1 0-7,-4 0 0-6,-2 2 1 13,-3 0-6-13,1 0 10 14,-1 0-11-14,3 0 10 14,-6 0-6-14,1 0 4 13,-1 0-4-13,-8 0 2 14,0 0 0-14,-2 0-1 0,0 0 5 19,0 0-8-19,0 0 10 0,0 0-12 13,0 0 6-13,0 0 0 13,0 0-6-13,0 0 6 14,0 0-1-14,0 0 2 14,0 0-4-14,0 0 8 13,0 0-10-13,0 0 10 14,0 0-8-9,0 0 3-5,0 0 0 14,0 0 0-14,0 0 0 14,0 0-3-14,0 0 7 13,0 0-7-13,0 0 9 14,0 0-10-14,0 0 7 14,0 0-6-14,0 0 4 0,0 0-1 19,0 0 3-19,0 0-2 13,0 0 5-13,0 0-5 0,0 0 4 13,0 0-1 2,0 0 0-15,0 0-2 0,0 0 1 12,0 0-3-12,0 0 1 14,0 0-3-14,0 0 6 13,0 0-8-7,0 0 8-6,0 0-7 14,0 0 6-14,0 0 4 13,0 0-4-13,0 0 3 14,0 0-4-14,0 0-1 14,0 0-1-14,0 0 6 13,0 0-12-13,-2 0 4 14,2 0-2-9,0 0 4-5,0 0-1 14,0 0 1-14,0 0 0 14,0 0 1-14,0 0 3 13,0 0-3-13,0 0 4 14,0 0-5-14,0 0 4 13,0 0-4-13,0 0 1 0,0 0 2 20,0 0-3-20,0 0 2 13,0 0-7-13,0 0 10 0,0 0-10 13,0 0 12-13,0 0-10 13,0 0 6-13,0 0-3 14,0 0 0-14,0 0 0 14,0 0 3-14,0 0-1 13,0 0-2-7,0 0 5-6,0 0-10 14,0 0 10-14,0 0-5 13,0 0 0-13,0 0 2 14,0 0 1-14,0 0-2 13,0 0 6-13,0 0-5 14,0 0 4-14,0 0-3 0,0 0-4 19,0 0 1-19,0 0 0 14,0 0-6-14,0 0 5 13,0 0-2-13,0 0 6 14,0 0-9-14,0 0 13 0,0 0-11 13,0 0 8-13,0 0-2 13,0 0-2-13,0 0 2 14,0 0 0-9,0 0 1-5,0 0 0 14,0 0 1-14,0 0-6 14,0 0 7-14,0 0-6 13,0 0 2-13,0 0-1 14,0 0 0-14,0 0 0 14,0 0-2-14,0 0 1 13,0 0-3-7,0 0-1-6,0 0 2 13,0 0 3-13,0 0-1 14,0 0 2-14,0 0 0 14,0 0-1-14,0 0 2 13,0 0-2-13,0 0 5 14,0 0-7-14,0 0 9 13,0 0-12-7,0 0 6-6,0 0-2 14,0 0 0-14,0 0 1 13,0 0-1-13,0 0 4 0,0 0-9 13,0 0 12-13,0 0-12 14,0 0 10-14,0 0-5 13,0 0 1-13,0 0 0 14,0 0 0-9,0 0-3-5,0 0 0 14,0 0 3-14,0 0-6 14,0 0 11-14,0 0-9 13,0 0 7-13,0 0-3 14,0 0 2-14,0 0-2 13,0 0 5-13,0 0-3 14,0 0 0-8,0 0 3-6,0 0-6 13,0 0 5-13,0 0-6 14,0 0 2-14,0 0 0 13,0 0-1-13,0 0-6 14,0 0 5-14,0 0-2 14,0 0 1-14,0 0 4 13,0 0-6-7,0 0 5-6,-2 0 0 14,-6 0-9-14,-13 0-31 0,-16 0-50 12</inkml:trace>
    </iact:actionData>
  </iact:action>
  <iact:action type="add" startTime="33340">
    <iact:property name="dataType"/>
    <iact:actionData xml:id="d3">
      <inkml:trace xmlns:inkml="http://www.w3.org/2003/InkML" xml:id="stk3" contextRef="#ctx0" brushRef="#br0">5008 7507 28 0,'-6'-10'36'15,"-1"5"-20"-14,7 3 0 14,0 2-12-14,0 0 4 13,0 0-7-7,0 0 3-6,0 0 3 14,0-5 3-14,0 1 3 13,0 1-5-13,0-5 0 14,0-1-7-14,0 1 2 13,-3 2-1-13,3-2 2 0,0 2-4 13,0 0 0-13,0 0 0 20,0 5 1-20,0-2-6 0,0 1 8 13,0 2-6-13,0 0 1 14,0 0-1-14,0 0 3 13,0 0-1-13,0 0-2 14,8 0 2-14,5 0-2 13,5-4 6-13,7 2-5 14,8-4 6-8,3 0-8-6,1-2 9 13,3 0-7 2,3 2 4-15,1 0-2 0,3-2 0 13,0 1 1-13,4 4-1 13,1-1 3-13,-2 2-6 14,-2 2 6-14,-2 0-5 13,1 0 4-7,-3 0-2-6,4 0 0 14,-3 0 1-14,3 0-2 13,4 4 4-13,1 1-8 14,10 1 10-14,6-1-7 13,4-1 7-13,5 1-7 14,-3-2 2-14,-3 1 0 0,-7 1 0 19,-3-5 2-19,1 3-5 0,1-3 6 13,3 0-6-13,1 0 8 14,0 0-10-14,1 0 6 13,0 0-2-13,-1 0 1 14,-4 0 0-14,1 0 0 13,-7 0 0-13,0 0-2 14,-8 0 7-8,-2 0-8-6,-9 0 7 13,-3 0-7-13,-5 0 5 14,-2 0-2-14,2 0 0 13,1 0 0-13,-1 0-3 14,3-3 8-14,-6 3-12 14,-3 0 10-14,-3 0-6 13,-6 0 3-7,-7 0-1-6,0 3-1 0,-7-1 0 12,-2-2 0 3,0 2 2-15,0-2-4 0,0 0 8 13,0 2 3-13,0-2-5 13,0 0 8-13,0 0-8 14,0 0 3-14,0 0 4 14,-4 0-5-9,-3 0 2-5,-7 0-5 14,1 0 1-14,-9 0 3 13,-5 0-10-13,-9-4 6 14,-8 2-2-14,-10-1 1 14,-10 3 0-14,-10 0 0 13,-6 0 0-13,-5 0-5 14,-2 5 10-9,0 3-10-5,2-4 10 14,1 0-7-14,-1-4 3 14,3 0-1-14,-1 0 0 13,1 0 0-13,-1-7 0 14,3-7 2-14,-2 2-2 14,-7-2 5-14,-1 1-8 0,3 1 5 19,7 5-3-19,7-2 1 13,6 5 0-13,5 2 0 0,1 2 1 13,8 0-2-13,1 0 4 14,10 0-2-14,9 0 3 13,6 0 3-13,7-2-3 14,4 2 7-14,2-3-4 20,2 3-5-20,-2 0 0 0,-1 0 2 13,-2 0-8-13,2-1 5 13,1 1-3-13,6 0 3 14,1 0-1-14,5 0 0 14,-2 0 1-14,4 0-1 13,0 0 1-13,0 0-2 14,0 0 6-9,0 0-9-5,0 0 9 14,0 0-10-14,0 0 4 14,0 0-1-14,0 0 1 13,0 0 1-13,0 0-4 0,0 0 5 13,0 0-5 1,0 0 5-14,0 0-5 0,0 0 2 13,0 0 1-7,0 0 0 8,0 0-1-14,0 0 2 0,0 0-4 13,0 0 2-13,0 0 0 13,0 0 0-13,0 0-1 14,0 0 0-14,0 0 3 14,0 0 0-14,0 0 0 13,0 0 1-7,0 0-2-6,0 0 4 14,0 0-6-14,0 0 8 13,0 0-9-13,0 0 6 14,0 0-3-14,0 0 1 13,0 0 0-13,0 0 0 14,0 0-1-14,0 0-3 0,0 0 8 19,0 0-9-19,0 0 10 14,0 0-10-14,0 0 5 0,0 0-1 12,0 0-2 3,0 0 3-15,0 0-4 0,0 0 8 13,0 0-7-13,0 0 8 13,0 0-10-13,0 0 10 14,0 0-5-9,0 0 0-5,0 0 1 14,0 0-1-14,0 0 2 14,0 0-3-14,0 0 5 13,0 0-8-13,0 0 9 14,0 0-7-14,0 0 3 14,0 0-1-14,0 0 0 13,0 0 0-7,0 0-3-6,0 0 6 13,0 0-7-13,0 0 8 14,0 0-9-14,0 0 7 14,0 0-3-14,0 0 2 13,0 0-1-13,0 0 0 14,0 0 2-14,0 0-6 14,0 0 9-9,0 0-10-5,0 0 9 14,0 0-8-14,0 0 4 0,0 0 0 12,0 0-1-12,0 0 1 14,0 0-4-14,0 0 9 14,0 0-10-14,0 0 11 13,0 0-12-13,0 0 10 14,0 0-5-9,0 0 1-5,0 0 0 14,0 0-1-14,0 0 3 14,0 0-7-14,0 0 10 13,0 0-10-13,0 0 8 14,0 0-7-14,0 0 4 13,0 0 0-13,0 0 0 14,0 0 0-8,0 0 0-6,0 0 4 13,0 0-8-13,0 0 9 14,0 0-10-14,0 0 9 14,0 0-4-14,0 0 0 13,0 0 0-13,0 0 0 0,0 0 2 13,0 0-6-13,0 0 9 20,0 0-8-20,0 0 6 14,0 0-6-14,0 0 4 0,0 0-2 12,0 0-1-12,0 0 2 14,0 0-1-14,0 0 4 13,0 0-8-13,0 0 10 14,0 0-9-14,0 0 8 14,0 0-4-9,0 0 0-5,0 0 1 14,0 0-1-14,0 0 1 13,0 0-5-13,0 0 8 14,0 0-8-14,0 0 9 14,0 0-10-14,0 0 7 13,0 0-2-13,0 0 0 14,0 0 1-8,0 0-2-6,0 0 3 13,0 0-7-13,0 0 6 14,0 0-4-14,2 0 5 13,0 0-3-13,2 0 2 0,-1 0-1 13,-1 0 0-13,-2 0 1 14,0 0-3-14,0 0 7 13,0 0-9-7,2 0 10-6,-2 0-7 13,0 0 3-13,0 0-1 14,0 0 1-14,0 0-1 14,0 0 0-14,0 0 1 13,0 0-2-13,0 0 4 14,0 0-5-14,0 0 4 14,0 0-5-9,0 0 2-5,0 0 0 14,0 0 0-14,0 0 0 13,0 0-2-13,0 0 5 14,0 0-6-14,0 0 7 14,0 0-8-14,0 0 2 0,0 0 1 12,0 0-5 3,9 0-15-10,5 0-39-5,3-8-9 14</inkml:trace>
    </iact:actionData>
  </iact:action>
  <iact:action type="add" startTime="45463">
    <iact:property name="dataType"/>
    <iact:actionData xml:id="d4">
      <inkml:trace xmlns:inkml="http://www.w3.org/2003/InkML" xml:id="stk4" contextRef="#ctx0" brushRef="#br0">16656 7381 1 0,'-10'0'4'1,"2"0"9"13,1 0-11-13,3 0 14 14,2 0-10-14,2 0 3 13,0 0 0-13,0 0-2 14,0 0-7-9,0 0 1-5,0 0-2 14,0 0-6-14,0 0 7 14,0 0-4-14,0 8 0 13,6 0 8-13,5 2-3 14,7 0 2-14,7 0-3 14,4-2 9-14,11 1-4 13,4-1 4-7,10-2-9-6,0 1 10 13,-1 2-8-13,-4-5 2 14,-4 3-4-14,-1 0 0 14,3-2 0-14,-1 0 3 13,4-1 0-13,-1-4-2 14,-2 0 0-14,2 0 4 14,-3 0-4-9,6 1 0-5,4 3 2 14,6 1-3-14,7 3 0 13,9-4 3-13,4 0 0 14,3-3 1-14,-2-1-1 14,-8 0 0-14,-3 0 0 13,-12 0-2-13,-9 0 1 0,-8 0-1 13,-8 5-1-8,-1-2 1-5,-5 2-3 14,-5 1 6-14,1-2-8 14,2 1 8 0,1 4-7-14,11-1 6 14,0-4-2-14,7 0 0 0,2-3 1 13,-1-1 6-13,-3 0-8 13,1 0 3-7,-5 0 1-6,7 0-1 13,-2 0 0-13,4 0-2 14,0-4 0-14,4-5-1 14,3-5 0-14,7-3 2 13,1-1-6-13,3 9 9 14,-1 3-10-14,2 3 10 13,-8 3-7-7,-5 0 2-6,-3 0 0 14,-5 0 0-14,-1 0 1 0,6 0-2 12,2 0 5-12,0 0-4 14,10 0 4 0,-5 0-2-14,1 0 1 0,0 0-2 13,4-5 0 2,-5-2-1-15,1 2 0 4,4 0 4-4,-7 1-6 14,1 1 6-14,-5 0-8 14,-3 3 8 0,-10-1-8-14,-3 1 6 0,-3 0-3 13,0 0 1-13,1 0 0 13,7 0 2-13,8-3 1 14,6-10-5-8,-1-4 8-6,3-1-9 13,2 1 7-13,2 4-4 14,-2 3 0-14,-4 4 2 13,-4 3-2-13,-6-2 0 14,-7 5-2-14,-6 0 6 14,-2 0-9-14,1 0 11 0,3 0-8 19,3 0 3-19,5 0-2 13,-1 2 1-13,2 2 0 0,-3 2 0 13,0-4 2-13,-1 1-5 14,-3 0 7 0,-2-3-7-14,1 2 6 0,-3 0-5 13,3-2 4-13,-1 2-2 14,6 0 0-9,3 0 0-5,3 2-3 14,0 0 6-14,2-2-6 13,-5 2 8-13,-1 0-10 14,-3-4 7 1,-9 3-3-15,2-3 2 0,-1 0-1 12,-1 0 1-12,-2 0 3 14,-9 0-4-9,-11 0 3-5,-7 0-4 14,-2 0 6-14,0 0-5 14,0 0 1-14,0 0 0 0,0 0-1 12,0 0 0-12,0 0 0 14,0 0 5-14,0 0-3 14,0 0 1-14,0 0 4 13,0 0-5-7,0 0 2-6,0 0-2 13,0 0-1-13,0 0-1 14,0 0 1-14,0 0-4 14,0 0 5-14,0 0-6 13,0 0 8-13,0 1-6 14,0-1 2-14,0 0 0 13,0 2-2-7,0-2-4-6,0 0 5 14,0 0 1-14,0 0-6 13,0 0 12-13,0 0-11 14,0 0 8-14,0 0-3 14,0 0 0-14,0 0 3 13,0 0-2-13,0 0 2 0,0 0-1 19,0 0 1-19,0 0-5 0,-2 0 8 13,2 0-12 2,0 0 6-15,0 0 0 0,0 0-3 12,0 0 3-12,0 0-1 14,0 0 6-14,0 0-10 13,0 0 11-13,0 0-7 14,0 0 3-8,0 0-2-6,0 0 0 13,0 0 1-13,0 0-1 14,0 0 2-14,0 0-6 13,0 0 8-13,0 0-8 14,0 0 9-14,0 0-8 14,0 0 5-14,0 0-4 13,0 0 2-7,0 0 0-6,0 0 3 13,0 0 0-13,0 0-3 14,0 0 6-14,0 0-9 14,0 0 5-14,0 0-2 0,0 0 0 12,0 0 0 3,0 0 0-15,0 0 0 0,0 0-5 13,0 0 10-8,0 0-11-5,0 0 12 14,0 0-8-14,0 0 4 13,0 0-3-13,0 0 1 14,-2 0 0-14,2 0-1 14,-3 0 0-14,3 0-3 13,0 0 8-13,-2 0-8 14,2 0 8-9,0 0-2-5,0 0-1 14,0 0-1-14,0 0 0 14,0 0 2-14,0 0-6 13,0 0 8-13,0 0-9 14,0 0 7-14,0 0-4 14,-2 0 2-14,2 0 0 13,0 0 0-7,0 0 0-6,0 0 0 13,0 0 3-13,0 0-8 0,0 0 10 13,0 0-8 2,0 0 6-15,0 0-4 0,0 0 2 12,0 0-1-12,0 0 0 14,0 0 1-14,0 0-4 13,-2 0-2-7,-2 0-4-6,-10 0-65 14,-4 0-31-14</inkml:trace>
    </iact:actionData>
  </iact:action>
  <iact:action type="add" startTime="48626">
    <iact:property name="dataType"/>
    <iact:actionData xml:id="d5">
      <inkml:trace xmlns:inkml="http://www.w3.org/2003/InkML" xml:id="stk5" contextRef="#ctx0" brushRef="#br0">6402 8376 7 0,'-38'0'5'6,"2"-2"5"-5,-2 0-6 14,0-2 20-14,1-3-16 13,-4 4 5-13,3-6-5 0,-2 2-6 13,3-2-2-13,0 1 1 14,2 1-4-14,6 0 6 13,2 3-4-13,7-2 3 14,7 5 1-9,2 1-1-5,4 0 3 14,0 0-5-14,3 0 1 14,1 0-5-14,-1 0 7 13,-2 0-8-13,-3 0 9 14,-1 0-8-14,2 1 2 14,1 5 2-14,1-2 1 13,0 0 1-7,2-1-2-6,2-1 3 13,2 0-5-13,0-2 6 14,0 0-8-14,0 0 2 14,0 0 2-14,0 0-8 13,0 1 2-13,0 6-2 0,10 0 8 13,5 7 1 1,7 3 1-8,7-3 5-6,5 2-7 0,1-2 9 13,1-2-8 1,1 0 1-14,6-2 0 0,1-3 0 13,4 0 1 2,2-2 1-15,6 0-4 0,4-3 2 12,3-2 5 3,1 0-4-10,0 0-1-5,2 0-1 0,12 0-1 13,4 0 5-13,8-8-4 14,1 2 3-14,-6 1-2 13,-8-2 4-13,-5 5-5 14,-9-1-1-14,-5 3 4 13,-8 0-4-13,0 0 0 14,-1 0 0-8,2 0-1-6,5 0 4 13,8 0-2-13,8 0-1 14,6 0 4-14,9 0 1 14,2 0-4-14,0 0 0 13,-6 0-1-13,-10 0 2 0,-8 0-2 13,-5 0 5-13,0-1-5 20,5-3 7-20,4 1-7 0,0 0 6 13,2 0-4-13,1 3 0 13,-1 0-2-13,2 0 2 14,4 0-2-14,-2 0 0 13,-1 0 1-13,-3 0-1 14,0 3 0-14,-6-1 5 20,0-2-5-20,2 0 1 0,-3 0 3 13,9 0-2-13,12-2-2 13,7-8 6-13,9 0-4 14,-6 2-1-14,-3 1 3 14,-1 2-8-14,-2 3 8 13,-5 2-5-13,-3 0 1 14,-10 0 0-9,-11 0 0-5,0 0 0 14,-4 0-3-14,0 0 7 14,4 0-8-14,-2 0 9 13,-2 0-7-13,-5 0 4 14,-4 0-2-14,-9 0 0 0,-7 0 0 13,-6 0-1-13,-5 0 5 20,-1 0-8-20,0 0 10 0,-1 0-11 12,-3 0 10-12,1 0-5 14,-3 0 0-14,-4 0 1 14,2 0-1-14,-4 0 2 13,1 0-6-13,-3 0 8 14,0 0-9-14,-3 0 10 14,-2 0-6-9,0 0 2-5,0 0 2 14,0 0 2-14,0 0-4 13,0 0 5-13,0 0-4 14,0 0-3-14,0 0 6 14,0 0-7-14,0 0 5 13,0 0-4-13,0 0 2 14,0 0 0-9,0 0-1-5,0 0 2 0,0 0-6 13,0 0 9 2,0 0-10-15,0 0 9 0,0 0-8 12,0 0 2-12,0 0 2 14,0-2-3-14,5-1-4 13,3 1 0-13,1-5-34 21,-2-3-30-21</inkml:trace>
    </iact:actionData>
  </iact:action>
  <iact:action type="add" startTime="55038">
    <iact:property name="dataType"/>
    <iact:actionData xml:id="d6">
      <inkml:trace xmlns:inkml="http://www.w3.org/2003/InkML" xml:id="stk6" contextRef="#ctx0" brushRef="#br0">24448 9330 0 0,'0'0'9'1,"0"0"4"20,0 0-2-20,0 0 4 0,0 0-7 12,0 0 7 3,-2 0 2-15,2 2-10 0,0-2 4 13,0 0-10-13,0 0 5 13,0 0-2-13,0 0-1 14,0 0 1-14,0 0 2 13,0 0 0-7,0 0-6-6,0 0 4 14,0 0 0-14,0 0-3 13,0 0 4-13,0 0-4 14,0 0 0-14,0 0-2 14,0 0 0-14,0 0 1 13,0 0-3-13,0 0 2 14,5 0-2-9,13 0 6-5,9 0 2 14,13 0-4-14,11 0 0 14,14 0 1-14,6 0-1 0,9 0-1 12,1 0 0 3,-6 0-3-15,-1 0 6 0,-9 7-4 13,-5 0 6-13,-4 0-9 20,-6 3 5-20,0-3-1 0,-1 4 0 12,0-4 1-12,4 2 0 14,1-2 3-14,1 2-7 14,3-4 8-14,-2 0-7 13,0-2 7-13,0 2-5 14,-2-4 0-14,0 2 2 14,5-3 0-9,1 1 1-5,-2-1 0 14,0 3 2-14,4-2-5 13,1 2 5-13,4-3-3 14,4 0-1-14,-2 0 3 14,0 0 0-14,-7 0-1 13,-2 0 7-13,-4 0-8 14,-2 0 6-9,4-3-3-5,0-1-5 14,0 3 4-14,0-6-4 14,-5 5 2-14,1 1 0 13,-1-1-2-13,-3 2 3 14,-4 0-8-14,1-2 13 13,-5 2-12-13,3 0 9 0,0 0-7 20,0 0 3-20,3 0-1 13,2 0 0-13,-2 0 2 14,1 0-3-14,-4 0 7 0,0 0-10 12,-8 0 10-12,-3 0-9 14,-5 0 7-14,-9 0-4 14,-9 0 0-14,-2 0 4 13,-6 0 1-7,-1 0-4-6,-2 0 10 14,0 0-8-14,0 0 16 13,0 0-12-13,0 0 15 14,0 0-10-14,0 0 6 13,0 0-12-13,0 0-2 14,0 0-4-14,0 0 6 0,0 0-12 19,0 0 11-19,0 0-12 0,0 0 9 13,0 0-5 1,0 0 3-14,0 0 0 0,0 0 0 13,0 0 1-13,0 0-3 14,0 0 8-14,0 0-12 13,0 0 14-13,0 0-12 14,0 0 5-9,0 0-1-5,0 0 1 14,0 0 1-14,0 0-2 14,0 0 1-14,0 0-2 13,0 0 5-13,0 0-6 14,0 0 5-14,0 0-6 14,0 0 4-14,0 0-2 13,0 0 1-7,-5 0-15-6,-4 0 5 13,-14 0-12-13,-17 0-1 14,-26 0-59-14,-21 2-3 14</inkml:trace>
    </iact:actionData>
  </iact:action>
  <iact:action type="add" startTime="57189">
    <iact:property name="dataType"/>
    <iact:actionData xml:id="d7">
      <inkml:trace xmlns:inkml="http://www.w3.org/2003/InkML" xml:id="stk7" contextRef="#ctx0" brushRef="#br0">5322 10351 24 0,'-10'0'9'15,"1"0"1"-14,-3-8-4 14,6 0 1-14,1 1-3 13,1 4-2-13,0-3-2 14,-2 3 2-14,2 1-2 14,-2 2 4-9,1 0-2-5,-1 0 1 14,2 0-6-14,-2 0 6 13,2 0-6-13,4 0 6 14,-2 0-3-14,2 0 0 14,-2 0 2-14,2 0-1 13,-2 0 3-13,-1 0-2 14,3 0-2-9,0 0 10-5,0 0-10 14,0 0 8-14,0 0-7 14,0 0 3-14,0 0-4 13,0 0 0-13,0 0-3 14,0 0 2-14,0 0-1 0,0 0-1 13,0 0 1 1,0 0-3-14,0 0 4 5,3 0 1-5,-1 0 2 13,2 0-2-13,0 0 3 14,2 2-4-14,-2 3 4 14,5 0-4-14,-5 0 3 13,4-1-3-13,2 0 2 14,-3-3-1-14,1 4 0 13,2-1 3-7,-2-2-2-6,5 4 0 14,6-3 0-14,3 2 3 13,5-1 1-13,1-1-4 14,4-3 4-14,2 2-5 13,-1 3 2-13,0-1-1 14,3 2 0-14,-1 0-1 14,1-2 4-9,2-2-4-5,2 2 5 14,4-2-5-14,4-2 2 14,5 0 0-14,3 0-2 13,4 0 0-13,1 0 4 14,1 0-2-14,0 0-3 13,-1 0 7-13,-7 0-11 0,0 0 9 13,-2 0-8-7,1 0 8 8,2 0-4-14,9 2 0 0,2-2 2 13,5 0-5-13,6 0 7 13,-4 0-7-13,0 0 5 14,-3 0-2-14,1 0 0 14,-5 0 3-14,1 0-3 13,-1 0 0-7,-4 0-2-6,0 0 6 13,-4 0-8-13,-3 0 9 14,1 2-10-14,0 8 9 14,-2 1-5-14,2 1 2 13,4-3-1-13,4 2 0 14,5-6 1-14,5 2-4 14,2-2 7-9,-3 2-5-5,-1-5 5 14,1 1-5-14,1-1 2 13,8-2 0-13,3 0-1 0,0 0 0 13,2 0 3 2,-2 0 0-15,-4-2-6 0,-2-2 8 12,-2 0-8 3,2-2 6-15,4 3-3 4,-2-4 0-4,4 3 0 14,0 3 0 1,2 1 4-15,5 0-8 0,1 0 8 12,3 0-10-12,0 3 9 14,-5-1-4-14,2 2 1 14,-1-1 0-14,5-3 0 13,-2 0 0-7,-3 0 0-6,-1 5 3 13,0-1-6-13,1 0 9 14,-1 0-6-14,3-2 1 14,-3 0-1-14,0 0 3 13,-1 1-3-13,-1-3 0 14,7 0 4-14,1 0-8 13,3 0 8-7,-1 0-8-6,-5-3 11 14,-5-3-11-14,-4 1 5 13,3-2-2-13,4 2 1 0,2-4 0 13,2 6-1-13,-3-4 5 13,-1 1-8-13,-3 4 10 14,-4 0-11-14,-8-1 6 14,0 3-1-9,-8 0 0-5,-3 0 2 14,-3 0-5-14,-3 0 7 14,0 0-7-14,0 0 9 13,3 0-12-13,5 0 12 14,4 3-9-14,4 1 4 13,4-4-1-13,1 0 0 14,1 0 0-8,0 0-2-6,1 0 7 13,-5 0-10-13,-2 0 9 14,-5 0-8-14,-4 2 7 13,-5-2-4-13,-4 2 1 14,0 0 0-14,0 2 0 14,4-1 2-14,9 0-6 13,4-1 9-7,0 0-8-6,3 0 9 0,-1 1-9 12,-2 0 3 3,5-3 0-15,0 2 0 0,3 0 2 13,-5-2-6-13,-5 0 10 13,-4 2-12-13,-4-2 12 14,5 0-11-14,5 3 6 14,5-3-2-9,8 0 1-5,1 0 0 14,-5 0 0-14,1 0 4 13,-3 0-9-13,-1 0 11 14,-1 0-11-14,-4 0 11 14,-3 0-8-14,1 0 3 13,1 0-1-13,-1 0 0 14,4 0 0-9,5 0 1-5,4 0 3 14,2 0-8-14,2 0 11 14,-1 0-14-14,1 0 12 13,-3 0-6-13,2-5 1 14,-1-5 0-14,-4 1 0 0,-3 2 3 13,-2 1-9-13,-1 4 13 20,1 2-12-20,2 0 10 0,1 0-8 12,-1 0 3-12,-2 0 0 14,-2 0-1-14,-9 4 2 14,-4 0-2-14,-5 3 4 13,-8-6-6-13,-3 3 9 14,-9-2-9-14,-7 3 4 13,-8-5-2-7,-7 5 1-6,-3-3 0 14,-4 3 0-14,-1-4 0 13,3 3-4-13,0-2 8 14,-2 2-6-14,2-1 9 13,-1-2-11-13,-3-1 8 14,-3 2-4-14,2-2 0 14,-2 0 0-9,-4 2-1-5,0-2 6 14,0 3-10-14,-2-3 12 13,5 1-14-13,1 1 10 0,8 2-4 13,6 1 2-13,6 0 2 14,6 2-3-14,4-4 3 13,4 3-7-13,6-6 11 14,6 0-12-9,6 0 11-5,6 0-10 14,5 0 5-14,5-4-1 14,2 0 0-14,6-4 0 13,-1 3-1-13,3 0 6 14,-1-1-9-14,-1 2 9 14,-1 0-5-14,-8 3 4 13,-2-2-5-7,3 3 2-6,2 0-1 13,4-2 0-13,7 2 3 14,0-4-6-14,3 0 6 14,-4-2-6-14,-1-1 10 13,-1-2-12-13,1-3 6 14,-3 1-1-14,1-3 0 0,-5-1 0 19,0 1-1-19,0 2 7 14,-2 2-12-14,2 0 12 0,5 1-12 12,-1 4 11-12,2 1-6 14,-5 0 1-14,-6 2 0 14,-4 0 0-14,1-1 1 13,-4 2-5-13,5-3 11 14,3-3-13-9,2 4 14-5,0 1-13 14,-1 0 5-14,2 0 0 14,0 2-1-14,10 0 1 13,5 0-3-13,3 0 8 14,1-3-11-14,1 1 12 13,-2 2-12-13,-1-3 10 14,-3 3-7-8,1 0 3-6,-5 0 0 13,-2 0 0-13,-6 0 0 14,4 0-3-14,2 0 7 13,4 0-8-13,5 0 8 14,1 0-5-14,-8 3 1 14,-5 8 0-14,-3 4-2 0,-6 2 2 19,1-2-2-19,-3 2 5 14,-4-5-8-14,-2 2 5 0,0-4-6 12,-3 2 10-12,0-5-5 14,-1 2 1-14,-1-1 0 13,-2-2 0-13,0 0 2 14,4 0-5-14,5-6 7 14,2 2-5-9,-5-2 6-5,3 0-7 14,-9 0 4-14,-4 0-2 13,-3 0 0-13,-4 0 0 14,-7 0 1-14,-6-2 4 14,-10-4-4-14,-13 4 1 13,-6 0 8-13,-3 0-9 14,-2 2 12-9,0 0-6-5,0 0-1 14,0 0-6-14,0 0 2 14,0 0-5-14,0 0 3 13,0 0-3-13,0 0-6 14,0 0 9-14,0 0-8 14,0 0 5-14,0 0 1 0,0 0 2 19,0 0-2-19,0 0 3 0,0 0-7 12,0 0 12-12,0 0-9 14,0 0 8-14,0 0-10 14,0 0 5-14,0 0-7 13,0 6-21-13,0 10-30 14,-7 0-37-14</inkml:trace>
    </iact:actionData>
  </iact:action>
  <iact:action type="add" startTime="74267">
    <iact:property name="dataType"/>
    <iact:actionData xml:id="d8">
      <inkml:trace xmlns:inkml="http://www.w3.org/2003/InkML" xml:id="stk8" contextRef="#ctx0" brushRef="#br0">7425 10767 9 0,'0'-15'16'1,"-7"1"9"13,0 0-15-13,1 2 6 14,-1 0-11-14,0 1-1 13,5-2-3-7,0-1 1-6,2 4 2 14,0 0-4-14,0 1 9 13,0 4-8-13,0 3 5 14,0-2-2-14,0 0-4 14,0-3 1-14,0 4 7 13,0 1 1-13,0 0-3 14,0 2 7-9,0 0-10-5,0 0 10 14,0 0-12-14,0 0 5 0,0 0-3 13,0 0-3-13,0 0 0 13,0 0-2-13,0 0 2 14,0 0-8-14,0 0 5 13,0 0-10-13,0 4 9 14,0 14-3-8,0 4 7-6,0 7 1 13,4 4 3-13,3 1-4 14,-4 4 0-14,1 4 3 13,-4 2-2-13,0 6 1 14,0 3 2-14,0-1-5 14,0 1 2-14,0-2 1 20,2-3-2-20,0-4 0 0,-2-2 0 13,2-2 2-13,-2 1-4 13,2 0 5-13,1 2-5 14,-1-4 5-14,3 0-4 13,-1-5 2-13,-1-4-2 0,-1-6 1 13,0-3 0 2,-2-8-1-10,2-4 4-5,-2-8-6 0,2-1 9 13,-2 0-4-13,2 0-2 13,0 0 7 2,1 0-1-15,-3 0-1 0,0 0 3 13,0 0-7-13,2 0-1 13,-2 0 6-13,0 0-10 14,0 0 8-9,2 0-4-5,-2 0 0 14,0 0-2-14,2 0 1 14,-2 0 0-14,0 0-2 13,8 0-2-13,0 0 4 14,5 0 2-14,12 0-2 14,2 0 5-14,8 0-3 13,6 0 0-7,5 0 0-6,8 0-1 13,2 0 3-13,8 2-3 14,-3 2 3-14,1 1-5 14,-2-2 8-14,-2 1-10 13,2 2 4-13,1-2 0 0,3 3 0 13,9-6 0-13,12 3-3 20,9-4 6-20,7 4-6 14,-1 0 9-14,-5 2-12 13,-3 0 9-13,-7 1-5 0,-2-2 2 13,-6 1 0-13,-4 5 0 14,-3-3 2-14,-1-1-5 13,2 1 6-13,7 0-6 14,11 1 7-9,7-3-5 10,4 2 1-15,1-2 0 0,-7 0 0 13,-1-3 0-13,-1 1-2 13,3-1 4-13,5-2-8 14,-1-1 12-14,-1 0-12 13,-4 0 10-13,-5 0-6 14,-4 0 3-8,-4 0-1-6,0 0 0 13,-6-9 1-13,-1-4-3 14,-5 4 6-14,-2-1-7 14,-2 2 9-14,4-2-8 13,4 2 2-13,4-2 0 0,5-1 0 13,-2 2 0-13,1-2-1 13,3 1 6-7,3-2-10 9,4 0 11-15,5 0-11 13,1 2 8-13,-2-2-3 0,-8 7 0 13,-5-2 0-13,-6 3 0 13,-3 0 2-13,-3-1-5 14,1 0 6-14,0-2-3 14,-1-2 5-9,-3 1-3 10,2 0 2-15,2 2-4 0,7 3 0 12,7-4 1-12,4 2-2 14,0-2 6-14,-7 1-10 14,-6-1 10-14,0 2-11 13,-2-5 10-13,1-1-4 14,-1-1 2-9,-3-1 2-5,-2 1-1 14,-1-2-2-14,-6 4 8 14,-5 1-8-14,-1 4-1 13,0 2 6-13,4 3-10 14,5 0 4-14,1 0 0 0,0 0-2 13,-6 8 2-13,-3 1-1 13,-3-1 7-7,2-2-11-6,0 0 12 13,-3 0-11 2,8-4 8-15,1-1-4 0,0 2 0 13,3-3 2 1,-3 0-4-14,1 0 5 0,1 4-8 13,5 0 10-13,5 5-11 14,4 0 9-9,-2-1-7-5,-5 1 5 14,-7 0-1-14,-1-6 0 13,-3 3 0-13,-2-6 1 14,0 0 4-14,-2 0-6 14,-2 0 5-14,-6 0-7 13,-3 0 5-13,-7 0-4 0,-3 0 3 19,-1 5-1-19,2-1 0 14,0 1 0-14,3 0-4 14,-1-3 9-14,3-2-7 13,3 0 7-13,1 2-10 14,6-2 5-14,-2 0 0 0,-7 0-3 12,-3 0 0-12,-8 0 2 14,-4 0 2-8,-8 0-3-6,2 0 5 13,-6-4 3-13,-4-1-5 14,2 0 6-14,-1 1-7 14,-1 2 0 0,4 2-2-14,-3 0-6 0,5 0 8 13,-1 0-5-13,5 0-2 13,-2 0 13-7,1 4-12-6,-5-4 9 0,4 2-3 13,-4-2 2 1,1 0 0-14,-1 0 6 0,1-8-8 13,-5-4 12 1,-2 0-10-14,-4-2 3 0,-5 0 0 13,2-2-9-13,-2 2 5 20,2-4-2-20,0-2 1 0,3 0 0 13,3-2-3-13,4-3 7 13,1 3-8-13,-1-2 11 14,-2 2-11 1,3 0 5-15,-3 0-1 0,-1-4 0 12,-1 1 0-12,-3-4 0 14,-2 0-4-9,-3 0 2-5,0 0-1 14,0-5-1-14,0 3 8 14,-3-1-4-14,-6 0 2 13,0-1-2 2,1 3 0-15,-6 2 1 0,-1 3-2 13,-1 2 2-13,-5 3-2 13,-5 4-7-7,-1 3 6-6,-6 4-2 0,-8 3 2 12,-3 0 2-12,-3 4 0 14,-2-1 0-14,-2 0 0 14,-3 3 0-14,-6-3 2 13,0 3-3 2,-3-3 8-15,1-3-7 14,-3-2 2-14,-1 4 2 4,-6 2-2-4,-1 2-1 14,-3 0-2-14,0 0 2 13,7 0-2-13,3 0 2 14,0 0-4-14,6-6 5 14,0-3-2-14,-3 0 0 13,-3-2 0-13,-10 2 0 14,-9 1 1-9,-10 4-5-5,-13 4 7 14,-3 0-10-14,-2 0 8 14,5 2-3-14,10 10 0 13,7 2-1-13,6 4 0 14,0 1 2-14,-3-2-3 13,-5-3 8-13,-2-11-4 14,-5-3 3-8,-5 0-3-6,-6-11 1 0,-10-3-1 12,-1-4 0-12,-1 2 3 14,7 2-3-14,2 2 1 14,3 2-3-14,8 1 7 13,5 2-10 2,9 1 10-15,8-1-7 0,2 4 3 12,0 3-2-6,0 0 1-6,-6 0 0 14,-2 0 0-14,-7 0 5 13,-6 0-10-13,-5-2 11 14,1-8-10-14,-2-3 10 13,10 3-6-13,7 2 0 14,7 3 0-14,6-2 0 14,-2 4 1-9,-6-1-2-5,-8-3 5 14,-6 3-8-14,0 0 7 13,-7 4-6-13,-2 0 3 14,-5 0-2-14,1 3 1 0,4 2 2 13,9 2-3 1,11-5 6-14,6 0-8 14,8-2 9-14,2 0-9 4,1 0 8-4,4 0-4 14,-1-4 0-14,3 0 0 14,-1-3 0-14,1 6 2 13,-4-2-8-13,6 1 12 14,-3 0-12-14,7 2 13 14,2 0-11 0,8 0 4-14,-2 0 0 5,2 0-2-5,-2 0 2 13,-3 4-4-13,2 7 10 14,-7 2-14-14,-2 1 16 14,-5 2-16-14,-7-2 13 13,-1-2-6-13,-7 3 1 14,0-3 0-14,-1 0-2 14,3-5 4-9,13 2-7-5,7-3 10 14,8-4-10-14,9 1 11 0,3-3-10 12,9 0 7 3,5 0-3-15,-1 0 1 0,3 0 0 13,-2-1-2-13,-1-7 7 13,0 0-11-13,4 2 11 14,-2 2-12-9,3 2 9-5,2 2-6 14,-2 0 3-14,-3 0-2 14,-6 0 0-14,-4 9 1 13,-2 3-5-13,1 3 12 14,-3-1-12-14,0 0 13 13,4-2-12-13,2 2 6 14,6-5-1-8,5 0 0-6,9-5 0 13,6-3-3-13,1-1 7 14,4 0-10-14,0 0 11 14,0 0-11-14,0 0 5 13,0 0 1-13,0 0-3 14,0 0 3-14,0 0 0 0,0 0 1 19,0 0-5-19,0 0 10 14,0 0-13-14,0 0 8 0,0 0-7 12,0 0 5-12,0 0 0 14,0 0-1-14,0 0 2 13,0 0 0-13,0 0-3 14,0 0-1-14,2 0 5 14,12 3-8-9,3 3 7-5,6 4-1 14,6 3-18-14,-9-6-68 13</inkml:trace>
    </iact:actionData>
  </iact:action>
  <iact:action type="add" startTime="78286">
    <iact:property name="dataType"/>
    <iact:actionData xml:id="d9">
      <inkml:trace xmlns:inkml="http://www.w3.org/2003/InkML" xml:id="stk9" contextRef="#ctx0" brushRef="#br0">19197 11937 6 0,'-29'0'16'15,"5"0"-7"-14,6 0-5 14,9 0-8-14,9 0 1 0,0 0 3 19,0-2 0-19,-2-3 11 14,-2-2-2-14,0 2 0 0,0-2 7 12,0 3-14-12,-1-2 8 14,-1 2-7-14,-4 0-6 13,2 0 0-13,-3 0 0 14,2 2 1-14,0-2 1 14,2-3 1-9,1 0 0-5,-3-3-1 14,-3-2 1-14,4-2-2 13,-4 1 2-13,3 2-4 14,3 0 4-14,2 8-2 14,1-1 2-14,1 2-3 13,2 0 3-13,0 2 0 14,0 0-4-9,0-3 8-5,0 3-6 14,0 0 4-14,0 0-4 14,0 0 1-14,0 0-2 13,0 0 2-13,0-1 1 14,0 1 5-14,0 0-4 14,0 0 10-14,0 0-10 0,0 0 7 19,0 0-5-19,0 0 3 13,0 0-4-13,0 0 0 0,0 0-2 13,0 0-1 2,0 0-1-15,0 0 1 0,0 0-3 12,0 0 8-12,7 0-1 14,3 0-2-14,7-3 2 14,-2 3-3-9,1-1 1-5,3 1-2 14,4 0 4-14,4 0-6 13,6 0 9-13,8 0-11 14,5 0 7-14,6 0-3 14,3 0 1 0,6 0 0-14,-1 0 0 0,2 1 4 13,3 2-7-8,6-2 8-5,7-1-5 14,4 0 4-14,3 0-3 14,-5 0 0-14,-6 3-1 13,-8-3 0-13,-6 0 0 0,-1 0 1 13,3 0 3-13,6 0-2 13,3 0-1-13,2 0 2 14,-1 0-1-8,-6 0-1-6,-1 0-1 13,-3 0 5-13,7 0-5 14,5 0 2-14,6 0-4 14,3 0 7-14,-3 0-9 13,-7 0 11-13,-1 0-10 14,-3-3 4-14,-2-2-1 13,-3-2 1-7,-1 2 1-6,-5-2-2 14,2 5 5-14,4 1-6 13,8 1 6-13,4-2-8 14,9 2 8-14,4 0-5 13,9 0 1-13,-5 0-1 14,1 0 0-14,-7 0 2 14,-4-3-6-9,8 2 8-5,9-2-7 14,14-1 8-14,9 1-7 0,-3-1 2 13,-2 1 0-13,-4 2 0 13,-3-2 0-13,-4 3 0 14,-7 0 3-14,-8 0-5 13,-5-1 9-13,-7 1-13 14,2 0 12-8,3-4-6-6,-2-3 2 13,2-2 2-13,-3-2-1 14,5-3-2-14,2 2 5 13,4 3-1-13,3-2-8 14,0 5 7-14,-7 2-8 14,-8 4 4-14,-5 0 0 13,-7 0-2-7,0 0 4-6,-1 0-4 14,4 0 7-14,2 0-10 13,-2 0 10-13,-4 0-8 14,-5 0 8-14,-10 0-6 13,-6-3 2-13,-12-2-1 14,-6 1 0-14,-8 4 3 14,-11 0-7-9,-2 0 10-5,-8 0-12 14,0 0 5-14,0 0 0 0,0 0-7 12,0 0 2-12,-5 0 0 14,-15 0 6-14,-2 0 2 14,-5 0-2-14,0 0 7 13,-2 0-6-13,-7 0 5 14,-3 2-1-9,-13 0-3-5,-8 1-2 14,-13 0 0-14,-14 1 0 14,-17 3 2-14,-13-4-5 13,-22 6 8-13,-14-4-10 14,-7 2 10-14,-2 1-9 14,0-3 8-14,6 1-4 13,4 0 0-7,7-2 1-6,10-1-2 13,3-3 3-13,5 0-6 14,-2 0 10-14,4 0-11 14,-2-10 12-14,4-3-8 13,5 0 2-13,7-2-1 0,3 1 0 13,4 6 0-13,-4 0-2 20,2 4 6-20,4 0-11 14,5 4 10-14,8 0-9 13,3 0 7-13,-6 0-2 0,-4 0 1 13,-7 4-2-13,-6 4 1 14,-2 1 1-14,-3 0-3 13,4 3 6-13,8-1-9 14,11 1 9-9,16-2-7-5,14-3 4 14,16 2 0-14,16-4-1 14,12-1-3-14,10-1 2 13,7-3-6-13,0 1 3 14,0 3-10-14,0 3 8 13,18 1 3-13,9-1 4 14,8 3 0-8,9 1 1-6,8-3-1 13,6-1 4-13,6 2-7 14,13-5 9-14,7-3-9 0,14-1 7 12,11 0-6-12,11 0 4 14,10 0-2-14,2 0 0 14,3 0 2-14,8 0-4 20,2 0 6-20,7 3-5 14,2-2 6-14,2 2-10 13,-3 1 7-13,3-4-2 0,-2 0 0 13,-7 0 4-13,-2 0-4 13,-9 0 2-13,-2 2-3 14,-1 2 6-14,-6-3-9 14,-4 3 9-9,-11-1-6-5,-12-1 2 14,-11 0-1-14,-4-2 2 13,0 0-1-13,0 0 4 14,-1 0-2-14,-4 0 0 14,-9 0 5-14,-5 0-12 0,-11 0 10 12,-10-2-8 3,-10 0 4-10,-4-1-2-5,-6 1 2 14,-10 0-1-14,-3 2 4 14,-8-1-2-14,-2 1 1 0,-2 0-1 12,0 0 3-12,0 0-4 14,0 0-2-14,0 0 0 14,0 0-6-14,0 0 6 13,-4 0 0-7,2 0 3-6,0 0 2 13,0 0-6-13,0 0 5 14,-6 0-4-14,-3 0 2 14,-11-4-1-14,-12 2-1 13,-14-1 0-13,-22 2-5 14,-23 1 6-14,-23 0-5 14,-16 0 2-9,-8 10-1-5,-5 2 0 14,-4-1 3-14,2 1-1 13,4-3-3-13,0-1 1 14,5-2 6-14,-3-3-9 14,1 0 12-14,2-3-12 13,2 0 9-13,4 0-5 0,5 0 2 19,13 0-1-19,10 0-2 14,10-3 2-14,7-2-4 14,7-2 10-14,4-2-10 0,10 4 11 12,8-4-10-12,8 3 4 14,8 1 0-14,11 4 0 14,9-1 0-14,8 2-2 13,12 0 4-7,-1 0-6-6,3 0 2 13,0 0-2-13,0 0 1 14,0 0 0-14,0 0 1 14,0 0 2-14,0 0 0 13,0 0 0-13,0 0-4 14,0-2 4-14,0 2-4 13,0 0 7-7,0 0-8-6,0 0 9 14,0 0-4-14,0 0 0 13,0 0 0-13,0 0 0 0,0 0-6 13,0 0 2 1,3 0-18-14,6 0-3 14,4 0-58-14</inkml:trace>
    </iact:actionData>
  </iact:action>
  <iact:action type="add" startTime="85168">
    <iact:property name="dataType"/>
    <iact:actionData xml:id="d10">
      <inkml:trace xmlns:inkml="http://www.w3.org/2003/InkML" xml:id="stk10" contextRef="#ctx0" brushRef="#br0">26756 11816 9 0,'122'0'20'1,"13"5"-13"13,-4 5 1-13,-7-2-7 14,-7 0 3-14,-6 0-1 13,-2-6 3-13,-10 1-1 14,-17-3-2-14,-15 0 8 14,-16 3-9-9,-16-1 4-5,-14 2-2 14,-13-4-8-14,-8 3 2 13,0 0-4-13,-37 5 4 14,-32 6 2-14,-34 0 11 14,-31 0-9-14,-11-9-2 0,-8-2 7 12,-1-3-6-12,4 0 3 20,1 0-2-20,9-3 2 14,6-4-1-14,7 2-3 14,9 0 0-14,15-3-3 13,19 1 9-13,17 0-10 0,22 1 8 13,18 2 2-13,16 0-6 14,11 2 8-14,0-1-8 13,29-4 0-7,38 2-1 8,47-6 2-14,46 1 1 0,32 2 2 13,20 2-4-13,-2 4 5 14,-21-5-6-14,-22 2 2 13,-18-4-1-13,-18-2 2 14,-12 0-2-14,-16 2 0 13,-24-1 5-7,-13 2-5-6,-24 2 2 14,-17 2 3-14,-19 1-3 13,-6 3 2-13,0-1-4 14,-38-5 0-14,-24-2-4 14,-37 0 3-14,-26 3-2 0,-17 5 6 12,-14 0-6-12,-3 0 5 14,4 5-3-9,5 8 2 10,15 5-1-15,16 1 0 0,24-1 1 13,21-2-3 1,18-3 7-14,22-4-10 0,21-3 1 13,13-6 4-13,0 2-27 13,40 0 16-13,29-2 11 14,41 0 13-8,35 0-8 8,24 0-4-14,13-12 2 0,4-2 1 13,-15-2-5-13,-15-2 6 13,-17-2-6-13,-21 2 2 14,-20-3-1-14,-25 7 1 14,-23 4 0-14,-30 4 6 20,-20 2-5-20,-12 3-4 0,-52 1 1 12,-39 0-8-12,-42 0 4 14,-24 3 5-14,-19 13 0 14,-7 7 0-14,-2-1 0 13,-1 6 1-13,1 2 0 0,6 2 4 13,13 0-7-13,20-6 2 14,31-6 0-9,42-10 1 10,38-8 4-15,31-2 1 0,16 0 1 12,42 0-7-12,45-19-6 14,56-4 3-14,44-1 6 14,27 6-2-14,12 8 4 13,-17 7-8-13,-23 3 7 14,-28 0-4-9,-25 0 0 10,-19 0 1-15,-16 0-2 0,-24 3 4 13,-21-1-5-13,-24 0 9 13,-17-1-10-13,-10 2 6 14,-2-3 1-14,-18 0-4 0,-36 0 1 13,-35 0 2 1,-34 0 2-8,-19 0-10-6,-24-4 3 13,-7 0-4-13,-5 4 9 14,4 0-5-14,18 0 2 14,21 0 0-14,27 11-1 13,21 6 4-13,27-2-11 0,26-6 13 13,20-3-10-13,14-4-8 13,14 0-6-7,46-2 14-6,34 0 5 14,37 0 5-14,27 0-1 13,16 0-4-13,5-2 5 14,-1-4-6-14,3 2 4 13,0-3-3-13,-10 2 4 14,-8-2-2-14,-18-2-1 14,-20 1-1-9,-17-2 4-5,-14-2-4 14,-16 0 6-14,-13-3-3 13,-16 0-4-13,-9-8 8 14,-4-3-7-14,-5-4 4 14,-7-8-4-14,-3-2 0 13,-8-4 3-13,-7-5 2 0,2-4-5 13,-6 3 11-7,-2 0-10 8,0 7 5-14,0 3-3 0,-10 4-6 13,-11 2 0 1,-10 4-1-14,-10 2-9 14,-15 2 0-14,-13 2 0 0,-18 2-4 13,-17 4 8-13,-8-2-9 13,-9 2 15-7,1-2-5-6,2 2 7 13,0 0 2-13,5 1-1 14,3-1 0-14,3 4 5 14,-2 0-5-14,-5 2 5 13,-7 0-10-13,-5 0 11 14,1 2-10-14,-2 2 4 14,4 4 0-9,12 4-2-5,13 0 2 14,15 0-3-14,16 0 7 13,11 11-8-13,7 3 10 14,9 1-12-14,9 3 6 14,2 7 0-14,4 3-4 13,-2 7 4-13,2 3 0 0,2 8 1 13,5 3-5-8,7 1 10-5,7 7-12 14,4 1 12-14,0 6-8 14,13 2 4-14,11 0-1 13,10-2-1 2,1-6 0-15,6-1 0 0,3-7 5 13,8 0-12-13,4-4 12 13,8-2-9-7,16-4 8-6,21-5-1 13,23-3 1-13,24-3 2 14,12-3-4 1,4-6 1-15,-2-3-1 0,-13-10 3 12,-5-4-6-12,-3-3 5 14,0 0 1-14,-1-12-5 13,3-11 6-7,-3-3-3-6,-2-6-1 14,1-6 1-14,-12-4 2 0,-16-3-7 12,-15-1 6-12,-18-3-2 14,-16-4 1 0,-15-5 2-14,-16-6 1 0,-18-8-2 13,-13-4 0-13,0-5-2 14,-35 4-4-9,-11 7 6-5,-20 3-10 14,-11 9 10-14,-17 6-6 14,-11 1 2-14,-14 11 0 13,-10 6 0-13,-8 8 2 14,-11 8-4-14,-10 6 6 13,-3 10-6-13,-1 2 5 14,-1 0-6-8,2 6 6-6,5 14-8 13,5 0 7-13,13 5-2 14,16 3 0-14,12 2 0 13,14 2-2-13,9 5 6 14,11 1-8-14,19-3 10 14,12-3-11-14,16-7 5 13,14-2-3-7,3-7 3-6,7-4 2 0,5-6-2 12,0-2 0-12,0-4-5 14,0 0 10-14,0 0 0 14,0 0-3-14,0 0 9 13,0 0-7-13,0 0 6 14,0 0-5-14,0 0-2 14,0 0-3-9,0 0 0-5,-12 0-3 14,-13 3-34-14,-11 4-7 13,-15 1-77-13</inkml:trace>
    </iact:actionData>
  </iact:action>
  <iact:action type="add" startTime="88244">
    <iact:property name="dataType"/>
    <iact:actionData xml:id="d11">
      <inkml:trace xmlns:inkml="http://www.w3.org/2003/InkML" xml:id="stk11" contextRef="#ctx0" brushRef="#br0">5684 12920 1 0,'-5'-7'15'1,"3"2"7"20,0-2-4-20,0 3-1 13,0 3-5-13,2-2 8 0,0 3-16 13,0 0 11-13,0 0-12 14,0 0 2-14,0 0-5 13,0 0 2-13,0 0-4 14,0 0 4-14,0 0-4 13,0 0 4-7,0 0-6-6,0 0 6 14,0 0-2-14,0 0 0 13,0 0 0-13,0 0 0 14,0 0 2-14,0 0-4 14,0 0 7-14,0 0-10 13,0 0 6-13,0 0-4 14,0 0 1-9,0 0 2-5,-2 0-2 14,2 0 2-14,0 0-2 14,0 0 4-14,0 0 4 13,0 0-5-13,0 0 11 14,0 0-12-14,0 0 7 14,0 0-4-14,0 0-3 0,0 0 0 19,0 0 1-19,0 0-5 13,0 0-1-13,0 0 5 0,0 0-10 13,0 0 6-13,2 0-4 14,11 0 8-14,7 0 1 13,9 8-1-13,7 4 4 14,5 0-2-14,11 2-2 20,4 1 5-20,6-1-9 0,5-2 8 13,7-2-4-13,-1 0 0 13,0-6 0-13,6-4-1 14,-3 0 2-14,10 0-5 14,9 0 10-14,3 0-11 13,6 0 11-13,-1 0-8 14,-3 0 2-9,-2 0 0-5,-5 0 0 14,1 0 0-14,0 0 0 14,-3 0 5-14,-2 0-11 13,0 0 12-13,1 0-11 0,5 0 7 13,6 0-2-13,2-2 0 14,1-3 1-14,1 2-1 13,-1-3 2-7,2 0-7-6,-2-5 10 13,-1 2-10-13,-9-2 10 14,-3 4-8-14,-4-1 4 14,-3-1-1-14,3 4 0 13,2-1 0-13,-1 3 2 14,-1 2 2-14,0 1-7 14,0 0 9-9,8 0-11-5,-1 0 10 14,2 0-6-14,-3 6 1 13,-8-2 0-13,0 1 0 14,0-2 1-14,3-1-5 14,7 0 10-14,3-2-9 13,-1 0 9-13,3 0-8 14,1 0 4-9,-1 0-2-5,3 0 2 14,-8-9-2-14,2-3 1 0,-3 0 4 13,-3 2-10-13,5-2 10 13,-3 5-8-13,3-3 8 14,2-1-5-14,3 2 0 13,7-3 0-13,11 1-2 14,3 6 2-8,3-4-3-6,-2 1 8 13,-7 2-10-13,-2 2 10 14,-6 1-10-14,-5 3 8 14,-3 0-4-14,0 0 1 13,1 0 0-13,10 0 0 14,5 0 3-14,5 0-9 13,3 0 13-7,9 0-13-6,9-5 11 14,5 1-7-14,7-1 4 13,-7-2-2-13,-2 3 0 14,-12 0 0-14,-6 4-5 13,-3 0 11-13,-2 0-10 0,1 0 10 13,2 0-9-13,-7 0 3 20,-1 0 0-20,4 8 0 0,-1 2 0 13,8 1 0-13,-1-4 1 13,2 1-7-13,2-2 14 14,-5-4-16-14,-4 0 14 14,-7-2-7-14,1 0 2 13,-2 0-1-13,0 0 0 14,-1 0 0-9,-3 0-1-5,2 0 7 14,4 0-12-14,1 0 12 14,6 0-12-14,-5 7 7 13,0-7-2-13,-8 2 2 14,-2-2 1-14,-9 0-2 14,-5 0 1-14,-7 0-5 13,-8 0 10-7,4 0-9-6,4 0 8 13,2 0-7-13,1 0 2 14,-1 0-1-14,-3 1 0 14,1 8 1-14,4-2-4 13,-1 0 11-13,-1-2-14 0,-4-2 13 13,-2-2-12-13,1-1 7 20,3 0-1-20,0 0 0 0,4 0 3 13,-2 0-3-13,-2 0 1 13,-4 0-6-13,4-5 10 14,0-2-4-14,13 3 5 14,7-1-10-14,4 0 6 13,3-1-2-13,0 1 0 14,1-2 2-9,2 1-6-5,-1-2 9 14,-2-1-11-14,-4 2 13 14,0 0-13-14,-4 0 12 13,2 2-6-13,-8 2 0 14,-1 3 0-14,1-2 0 14,4 2 3-14,6-2-4 13,-1 2 5-7,0-4-8-6,-4 3 8 13,0-4-7-13,-3 2 5 14,3 0-3-14,-3 1 1 0,1 0 0 13,2 2-2-13,-3 0 6 13,1 0-8-13,-1 0 9 14,-2 0-10-14,-3 0 8 20,1 4-5-20,-5 4 2 0,5 0 0 13,3-1 0-13,-5-4 1 13,2-1-5-13,-3-2 9 14,1 0-10-14,5 0 11 13,1 0-10-13,1-2 6 14,-6-8-2-14,0 0 0 14,-6-2 1-9,-3-3-2-5,-5-6 7 14,0-4-12-14,-4-1 12 14,-11-1-9-14,-1-5 8 13,-11-3-5-13,-2 0 1 14,-8-3-1-14,-3-1 3 0,-3 3 0 12,-3 0-2-12,1 4 4 21,-4 5-6-21,-8 1 8 13,-5 5-12-13,-7 3 7 0,-6 2-2 13,-6 1 0-13,-2 4 0 13,0-5-3-13,-4 0 8 14,-14 1-10-14,-7 0 12 14,-6 2-6-14,2 2 4 20,-2 0-6-20,-3 2 1 0,1 0-1 12,-5-1 0-12,-1-2 1 14,-6-1-4-14,-5 0 11 14,-5 0-14-14,-7-4 14 13,-10 3-12-13,-3-1 9 14,-8 4-5-14,-4-1 1 14,-2 2 0-9,-3 0 0-5,-1 2 1 14,-1-2-7-14,3 0 12 13,-3 0-12-13,3 0 10 14,-1 0-8-14,1-2 8 14,-3 0-3-14,-3-2-1 0,-2-2 2 12,1 0-2-12,2 2 5 20,3 2-10-20,-3 0 13 0,-2 1-15 13,-3 3 10 2,1-1-3-15,-2 3 0 0,-1-1 0 12,-4 2-1-12,0 1 2 14,0-3-7-14,2 4 12 14,5-1-11-14,-3-3 12 20,5 4-9-20,-2-6 2 0,2 4 0 12,7-2 0-12,2-1 1 14,6 3-3-14,-2-2 7 14,-2 3-10-14,-2-2 10 13,-3 2-12-13,-1-1 10 14,-3-2-4-14,-6 2 2 13,-4-2-1-7,-2 3 0-6,2-2 1 14,4 0-7-14,2 0 13 13,1 0-13-13,-3 0 13 0,-2 1-9 13,1-2 2-13,3 1 0 13,2-1-1-13,-3 0 1 14,-3 2-1-14,-4 0 5 20,-3-3-10-20,2 1 12 0,-5-2-12 13,1-1 8 2,1 0-5-15,0-2 6 0,1 2-3 12,2-2 0-12,-3 0 1 14,-1-2-6-14,-1-1 10 13,2 1-6-13,6 2 5 21,-4-2-7-21,-1 0 3 0,-5 3 0 12,-2-1 0-12,2-2 0 14,0 1-3-14,0 2 8 13,0-1-10-13,5-1 11 14,1 3-10-14,4 2 7 14,-4 2-4-14,-2 0 2 0,2 3-1 19,2-3 0-19,8 4 1 13,2-1-5-13,2-1 8 14,0-1-10-14,2-2 12 14,3-1-10-14,4 2 6 0,3-5-2 12,1 4 0-12,1 0 1 14,4-2-4-14,2 3 8 20,5-2-12-20,3 2 14 0,6 0-11 13,-1 3 6 1,1 0-3-14,-5 0 1 0,3 3 0 13,-3 0 0-13,3 0 0 14,3 0-4-14,1 0 9 13,2 0-11-13,2 9 10 20,-2-6-10-20,5 4 5 0,2-3-2 13,4 0 4-13,7 1-1 14,1 0 2-14,10-1 4 13,5 1-12-13,4 4 7 0,4 0-5 13,3-2-2 2,2 5 5-15,-1 2-1 0,4 2 1 19,-1 7-1-19,0 2 2 13,0 3-4-13,-2 7 8 14,3 6-8-14,-6 4 10 14,3 6-9-14,1-5 3 0,6 5 0 12,4-3 0-12,0-1 0 14,0 1 0-14,0-2 1 13,2 2-5-7,8 4 8-6,-2 2-8 14,1 2 8 0,3-3-5-14,-4-3 1 0,5 1 0 13,-1-2 0-13,3-3 1 13,1-4-2-13,4-4 6 14,0-2-10-14,3-2 10 14,1 0-10-9,0 0 8-5,1 0-3 14,-1-2 0-14,1 1 0 13,-2-3-2-13,-2-2 7 14,2-4-11-14,-3-2 12 0,4-2-12 13,1-3 9 1,-1 0-3-14,5-3 2 0,0-2-2 20,-2-2 0-20,2 0 0 0,-2 0 1 12,2-2 4 3,5 0-9-15,1 2 10 0,9-2-9 12,10 3 4-12,6-1-1 14,5-3 1-14,7 1 0 14,1-4-2-14,7 0 2 13,7-4-5-7,9 0 8-6,6 0-6 13,6 0 5-13,0 0-4 14,2 0 2-14,1 0-2 14,3 0 1-14,0 0 0 13,4 0 0-13,2 0 4 14,7 0-8-14,12 0 10 14,3 0-11-9,7 0 7-5,5-4-2 14,4-1 0-14,5-2 0 13,0 4 0-13,-3 1 1 14,-5 2-6-14,-7 0 11 0,0 0-11 13,1 0 11 1,0 0-8-14,3 0 2 0,4 0 0 13,0 0 0-8,3 0 1-5,1 0-5 14,-2 0 9-14,-4 0-12 14,-5 0 15 0,-1 0-11-14,-1 0 6 0,4 0-4 13,3 0 2-13,2 0-1 14,2 0 0-14,-4 0 2 13,2 0-8-7,-1 0 12-6,-7 0-12 13,-3 0 10-13,-6 0-6 14,-6 0 3-14,1 0-1 14,0 0 1-14,-1 0-1 13,1 0 0-13,-2 0 5 14,-1 0-12-14,1 0 14 13,4 0-14-7,2 0 9-6,0-2-2 14,0-3 0-14,-9-2 3 0,-4 0-3 12,-7-3 1 3,-4 0-3-15,3 0 6 0,-7 1-8 12,0-2 9 3,-8 1-9-15,-1 2 5 0,1 2-2 13,0 2 1-8,6-1 0-5,-2 5-3 14,-2-3 8-14,-7 1-8 13,-7 2 8 2,-8-4-10-15,-13 2 8 0,-11-1-4 13,-8-4 2-13,-15-1-1 13,-6 0 0-13,-7 2 4 14,-6 0-6-8,-10 2 6-6,-1-1-4 13,-5 2 6-13,0-3-3 14,0-2-1-14,0-9 5 13,0 0-7-13,0-7 0 0,0-5 4 13,0 0-2 2,0-3 0-15,0-3 3 13,0 1-8-7,0 0 10-6,0 2-7 0,0 4 0 12,0 0 1-12,0 2-1 14,0 2 5-14,0 0-8 14,-9 2 10-14,-2 0-13 13,-1 0 10-13,0-3-8 14,-2 1 5-14,-2 1-3 14,-4-2-1-9,1 1 3-5,-4 0 0 14,-2 0-3-14,-1 0-2 13,-6 0 6-13,-3 2-9 14,-3-2 15-14,-3 2-13 14,-3 4 10-14,-3 2-4 13,-1 0 0-13,-4 2 2 14,-2 0-5-9,-2-1 8-5,-6 4-10 14,-2-4 10-14,-7 3-9 0,-6 0 6 13,2 3-3-13,-3 0 1 13,0 4 0-13,-3-2 0 14,-10 5 3-14,-7 0-8 14,-4 2 12-14,-3-2-14 13,5 2 10-7,-6-1-5-6,0-1 3 13,-6 2-1-13,-4 0 0 14,-2 0 0-14,-3-2-5 14,1-1 10-14,1 1-10 13,2 0 12-13,4-1-9 14,3-4 3-14,1 1-1 13,-3-2 0-7,-1 0 1-6,0 0-1 14,1-1 3-14,-2-2-9 13,-4 1 12-13,-1-3-13 14,-5-2 14-14,1 1-11 13,1-4 4-13,-3 0 0 14,9 0 0-14,5-1 2 14,6 2-4-9,5-1 8-5,-6 2-12 14,0 0 12-14,0 2-12 0,2 3 7 12,4 2-2-12,-1-1 1 14,-3 3 0-14,-6 4-2 14,-3 1 4-14,1 0-9 13,-1-1 13-13,-1 3-12 14,1 0 8-8,3 0-3-6,6 0 2 13,1 0 1-13,5 0-2 14,0 0 1-14,0 0-4 13,1 0 9-13,8 3-12 14,3 1 12-14,1-2-13 14,0-1 10-14,0-1-3 13,0 0 0-7,-1 0 0-6,1 0 0 13,0 0 1-13,0 0-6 14,-2 0 11-14,0-3-11 14,-1-1 10-14,1-1-9 13,0 3 4-13,0 2 0 14,-2 0 0-14,-9 0-2 14,-10 2 0-14,-6 9 2 4,6 1-5-4,-6 2 5 14,2 2-8-14,-1 1 9 13,-3 0-1-13,4-5 0 14,6 0-1-14,0-7-2 14,4 2 6-14,0-3-8 13,3-1 11 2,8 3-10-15,4-5 11 4,3-1-10-4,1 2 6 14,-2-2-4-14,2 2 1 14,6 2 0-14,1 0-3 13,5 0 9-13,4 0-12 14,2 1 12-14,5 4-13 13,-2 1 9-13,-4 4-4 14,2 0 2-8,2 0 0-6,1 3 0 13,5-2 1-13,6-1-6 14,5 0 11-14,3 1-12 14,8-4 12-14,8 2-10 0,1-2 4 12,4 0-2-12,11-3 1 14,1-2 0-14,3-5-3 13,2 3 5-7,2 0-7-6,-2 2 10 14,2 1-11-14,0-1 9 13,-1 0-4-13,3 1 1 14,0 2-3-14,0 0-1 13,3 4-9-13,19-1-4 14,9-2-53-14</inkml:trace>
    </iact:actionData>
  </iact:action>
  <iact:action type="add" startTime="98144">
    <iact:property name="dataType"/>
    <iact:actionData xml:id="d12">
      <inkml:trace xmlns:inkml="http://www.w3.org/2003/InkML" xml:id="stk12" contextRef="#ctx0" brushRef="#br0">16254 10525 12 0,'-11'0'16'15,"-4"0"-1"-14,-1 0 4 0,1 0-15 13,-1-8 13 1,1 1 7-8,-3-4 9-6,-1 0-26 14,0-4-3-14,-4-1 3 13,1-2-6-13,-5-3 6 0,-4 4-5 13,-3 1-1-13,-1 0 5 13,-5 2-6-13,-7 2 2 14,-7 2-2-14,-10 2 0 14,-10 6 0-9,-8 2 0-5,-10 0 5 14,-1 0-10-14,-1 8 9 14,-8 6-7-14,3-2 6 13,6 0-3-13,3 2 0 14,15-4 0-14,8 0 0 13,12-2 2-13,7-1-6 14,9 2 9-8,1-4-6-6,-1 4 6 13,-1-1-9-13,3 2 5 14,3-2-2-14,1 1 1 13,4-4 0-13,2 3-1 14,-2 2 4-14,0 2-8 0,2 2 7 28,0 0-7-28,5-2 5 5,5 1-1-5,3-2-1 0,5 1 0 12,0 5 2-12,5-3-1 14,0 4-3-14,4-2 8 14,0 0-8-14,0-2 6 13,0 0-6-13,0-2 4 14,0 4 0-14,0 0 0 14,0 0 2-9,-3 2-5-5,1-4 8 14,-1 0-10-14,1-2 10 13,0 4-10-13,2 5 9 14,0 0-5-14,0 6 1 14,0-1 0-14,0 2 0 13,0 0 1-13,0-3-5 14,0-1 9-9,0 3-10-5,0 1 10 14,0 2-9-14,0 2 6 14,0-4-2-14,0 2 0 0,0-2 0 12,9 2-3 3,0 3 6-15,0 1-8 0,-3-3 11 13,1 0-10 1,-2-1 7-14,4-2-6 5,-3-2 4-5,3-2-1 13,0-2 0-13,0-1-1 14,2-2-4-14,-1 1 10 14,0-1-10-14,3 2 13 13,1-3-11-13,1-2 3 14,1 0-2-14,3-4 1 13,0 2 1-7,1-2 1-6,7 0 2 14,2 3-3-14,5-1 4 13,5-2-8-13,11-2 8 14,10-4-4-14,13-5 3 14,19-1 2-14,15 0-2 13,16-1-1-13,12-15 1 14,2 0-3-9,5-5 0-5,-2 2 6 14,3-2-8-14,-1 2 3 14,-7-1-1-14,-2 3 0 0,-4 1 0 12,-5 3 0 3,-7 4 7-15,-8 3-14 0,-6 6 14 12,-7 0-13-12,-7 0 10 14,-5 0-6-8,-7 3 2-6,-8 2 0 13,-9 2 0-13,-4 2 0 14,0-4-4-14,-1 2 9 13,3-3-10-13,2 0 10 14,-4 1-11-14,-56-5 6 14,107 5 0-14,-61-5-5 13,-7 0 4-7,-10 0 0-6,-10 0-6 13,-5 0 4-13,-7 0 3 14,-3 0-6-14,-4 0 11 14,0 0-6-14,7-12 1 13,-1-3 0-13,6-8-2 14,-3-3 2-14,-1 0-3 0,0-4 4 19,-2-4-5-19,-2-1 7 14,-4-3-8-14,0 2 5 0,0 4-2 12,0 0 0-12,-16 4-3 14,-3 2 0-14,-6 0-1 14,0 2 2-14,-1 0 8 13,4-2-5-13,-1 1 6 14,3-1-6-9,3-3 2-5,-6-3-1 14,-1-4 0-14,-3-3 0 14,-7 0-4-14,-1-2 9 13,-5 1-10-13,-5 2 4 14,-1 8 0-14,-6 2-4 13,1 5 4-13,-5 3-1 14,-7 8-5-8,-1 0 4-6,-9 9-5 13,-4 3 8-13,-2 0 0 14,2 0-1-14,2 2 4 0,3 11-4 13,5 8 1-13,3 1 0 13,-1 4 0 2,3 0 0-15,2-5-4 13,6-2 12-7,5-7-13-6,7 0 10 0,6-4-8 13,12-1 6-13,5-5-3 13,6 4 0-13,7-5 0 14,2 1-3-14,1 1 7 13,3-3-9-13,0 0 10 14,0 0-9-14,0 0 9 14,0 0-6-9,0 0 1-5,0 0 0 14,0 0-1-14,0 1-9 13,5 7 3-13,12 5-3 14,6 5 1-14,1 1-41 14</inkml:trace>
    </iact:actionData>
  </iact:action>
  <iact:action type="add" startTime="100666">
    <iact:property name="dataType"/>
    <iact:actionData xml:id="d13">
      <inkml:trace xmlns:inkml="http://www.w3.org/2003/InkML" xml:id="stk13" contextRef="#ctx0" brushRef="#br0">15338 11943 23 0,'-13'-6'10'1,"11"2"-6"13,2 4-4-13,0 0 1 14,-2 0 0-9,-8-3-1-5,-1-4 10 14,-7-3-10-14,1 1 5 14,-6-6-1-14,-1 1-6 13,0-1 6-13,-3-5-4 14,2 3 0-14,5 1 1 14,-3-2-4-14,8 2 2 13,-1-1-2-7,-1 1-12-6,5 1 15 13,-3-5-1-13,-1-1 1 14,3-1 5-14,-3 2 2 14,3 2 1-14,0 4-6 0,1 5 17 12,4 2-10 3,1 3 7-15,0 3-15 13,5-2 2-7,2 3-3-6,-3 0 0 0,3 0-3 13,0 0-3-13,0 0 6 13,0 0 0-13,0 0-4 14,0 0 9-14,0 0-4 13,0 0 2-13,0 0-1 14,0 0 0-14,0 0 3 14,0 0-5-9,0 0 1-5,0 0-3 14,0 15-4-14,-4 17 4 14,2 8 4-14,0 13-4 13,2-3 3-13,0 3-1 14,-2-1 0-14,2 2 0 13,-5 2-1-13,1 1 4 14,2-1-6-8,-3-2 8-6,0-4-7 13,1-4 6-13,2-2-4 14,0-3 1-14,-3-6-1 13,5 0 0-13,0-5 1 14,0-5-5-14,0 1 8 0,0-3-6 13,0-3 8-13,0-3-10 20,0-1 5-20,5-1-1 13,-1-3 0-13,0 0 0 14,4 0 0-14,-2-4 4 0,3 1-10 13,-1 4 7-13,2-1-3 13,1 0 4-13,0 0-1 14,5 2 2-14,-1 1-1 20,3-1-2-20,7 1 2 14,4-1-4-14,11 1 6 0,7-6-3 12,-1 1 2-12,6-3 0 14,1-2-1-14,2-1-1 14,8-2 3-14,11 0-4 13,9 0 2-13,12-2 3 14,16 0-5-9,3 0 3-5,2 3-6 14,2-3 6-14,-2 4-1 14,-3-3-2-14,-1 1 0 13,0 0-3-13,2-2 8 14,11 0-9-14,8 0 8 0,12 0-5 13,9 0 6-13,4-5-9 13,4-4 6-7,4-1-2 8,-10 2 0-14,-5 1 0 0,-12-2 0 13,-6 1 3-13,-4 0-6 14,-2 4 8-14,5-2-6 13,-3 3 4-13,5-4-3 14,-2 1 0-14,3 2 2 20,2 1-2-20,-2 3 1 0,-2 0-5 13,-6 0 10-13,-5 0-9 13,-2 0 6-13,-3 0-3 14,-2 0 1-14,3 0-1 14,-2 3 2-14,-2 3-1 0,0 2-1 12,-5-2 3 3,7 3-9-10,8-6 12-5,8 3-10 14,6-1 6-14,1-2-2 14,-1 1 3-14,-7 1-3 13,-3 0 0-13,-8 2 4 14,3 1-10-14,3-1 12 0,3 1-8 12,1-2 9-12,0 1-14 14,1-2 10-8,2-3-4 8,4 2 1-14,2-4 0 14,0 0 0-14,-6 0 5 0,-3 0-14 12,-11 0 18-12,-11 0-14 14,-5 0 10-14,0 0-6 14,-6 0 3-14,-5 0-2 13,-7 0 0-7,-12 0 3 8,-11 0-6-14,1 0 8 0,-3 0-10 13,0 0 10-13,2 0-10 14,-4 0 5-14,-8 4 0 13,-8 3 0-13,-8-3 0 0,-6 0 0 13,-5-2 3-13,-3-1-8 20,-3 1 10-20,-1 0-10 14,-5 1 10-14,-1-1-9 0,-4-2 5 12,-1 2-1 3,-1-2 0-15,2 2 1 0,6-1-3 13,1 1 5-13,1 0-5 13,5 1 7-13,-2-3-7 14,-2 0 4-9,-1 0-1-5,-6 0 1 14,-1 0 2-14,-3 0 2 14,3 0-4-14,2-3 9 13,4-6-11-13,5-6 2 14,7-5 2-14,6-3-8 14,7-12 5-14,7-5-2 13,3-8 0-7,2-4 1-6,-4-2-1 13,-5 4 4-13,-6 0-5 14,-10 6 7-14,-8 7-3 14,-5 7-2-14,-10 5 7 13,0 6-5-13,-2 3 0 14,0 0-2-14,0 4 0 0,0-3-4 12,0 2 6-6,0 0-9-6,0 1 11 14,0-5-5-14,-4 0 2 13,-6 0-1 2,4-1 3-15,0-2-3 13,-3 0 3-13,-1-2 1 0,2 0-8 13,-1-1 11-13,-1 1-11 14,4 2 5-9,2 0-2-5,-3 2 2 14,1 1-1-14,-2 2 0 14,2 3-1-14,-3 7-3 13,3-2-2-13,-4 2 3 14,1 5 3-14,-3-3-1 13,-2 1 2-13,-4 0-1 14,2 0 0-8,-4 0 3-6,-2 0-3 0,-7-5 4 12,-4 2-8 3,-4-3 11-15,-7 0-12 13,-5-2 7-13,-7 0-2 14,-1 0 0-14,-3 0 0 14,-4 2 0-14,-4 2 0 0,-6-1-3 12,-4 3 6-6,1 3-9-6,-2 1 12 13,4 0-8-13,-4 0 4 14,1 0-2-14,-2 0 0 14,-3 0 0 0,-4 0-2-14,8-2 7 0,-4-2-11 13,2 0 13-13,0 1-11 14,-6-1 4-9,-7-1 0-5,-3-1 0 14,2-1 0-14,3-1 0 13,1 1 3-13,2-1-8 14,2-1 11-14,-7-2-12 14,1 3 11-14,1-7-8 13,-1 5 3-13,1 0 0 14,-1-1 0-14,-3 0 2 4,0-1-4 11,3 3 6-15,4 0-8 0,4 4 8 13,-2-4-10-13,-3 3 8 13,-3 2-4 2,-5 0 2-15,0 2 0 0,-3-2 0 13,-1 1 2-13,0 0-6 13,-1-1 11-7,5 0-13-6,6 3 9 13,3-4-5-13,0 5 4 14,0-2-2-14,-3 0 0 14,5 0 0 0,2 0-3-14,6 1 9 0,0-2-12 13,0 3 11-13,-8 0-11 13,-7-3 10-7,-7 3-4-6,-3 0 0 14,-6 0 0-14,-1 0-2 13,-5 7 4-13,-2 9-8 14,2 0 10-14,0 4-10 13,3-1 11-13,-6 1-6 14,3-7 1-14,2 0 0 14,5-3-2-14,7-5 2 4,-5-1-2-4,-2 1 8 14,-1-5-11-14,-1 1 10 13,4-1-7-13,-2 0 6 14,2 0-4-14,-3 0 0 14,6 0 0 0,-1 0 0-14,4 0 0 0,1 0-3 13,0 0 6-7,1 7-6-6,6-2 6 13,9 2-6-13,1 3 3 14,0-4 0-14,-8 4-1 13,0-2 1-13,-7 1-3 14,2 2 8-14,5-4-11 14,-3 2 14-14,7-2-14 13,2 2 9-7,5-3-3-6,9-1 0 13,6 1 0-13,9-3 0 14,7 0 5-14,7-3-10 14,6 0 10-14,3 0-7 0,6 0 8 12,2 0-6-12,1 0 0 14,-1 0 0 1,3 0 0-15,-2-3 0 4,1-1-4-4,-2-1 9 14,1 2-12-14,0 1 11 13,-1-2-10-13,3 2 11 14,5 0-5-14,0-3 1 14,2 0 1-14,-1 1-2 13,-2 2 0-13,3-2-4 14,-1 4 8-9,1-3-12-5,4 2 14 14,-1 1-10-14,1 0 6 14,2-3-2-14,0 2 0 13,3 1 1-13,1-2-4 0,3 2 10 13,0 0-14 1,0-2 14-14,0 2-14 0,-1 0 11 13,-2-2-5-7,3 2 2-6,0 0-1 13,2 0 0-13,-2 0 5 14,2 0-10-14,0 0 10 13,0 0-14-13,0 0 9 14,0 0-3-14,0 0 3 14,0 0-1-14,0 0-1 13,0 0 2-7,0 0-2-6,0 0 4 14,0 0-9-14,0 0 13 13,0 0-12-13,0 0 6 14,0 0 0-14,0 0-4 13,0 0-9-13,0 0-18 14,4 11 0-14,8 5-6 14,1 3-55-9</inkml:trace>
    </iact:actionData>
  </iact:action>
  <iact:action type="add" startTime="111684">
    <iact:property name="dataType"/>
    <iact:actionData xml:id="d14">
      <inkml:trace xmlns:inkml="http://www.w3.org/2003/InkML" xml:id="stk14" contextRef="#ctx0" brushRef="#br0">26279 12499 4 0,'0'-5'6'1,"0"1"4"13,0 3-10-13,0 1 8 14,0-2-6-14,-2 2-3 13,0 0 7-7,-1 0-10-6,3 0 9 14,-2 0-8-14,-3-2 6 13,1 2-2-13,-5-2-1 14,3 2 0-14,-4 0-1 14,4 0 1-14,-3 0-5 13,1 0 7-13,2 0-2 14,2 0 0-9,4 0 0-5,0 0 0 14,0 0 0-14,0 0-4 14,0 0 8-14,0 0-1 13,0 0-2-13,0 0 3 0,10 0-3 13,11 0 1 1,13-3 10-14,9-2-10 0,5-2 6 13,-1 1-6-7,-1 1 3 8,-3-2-3-14,-5 1 3 0,-5 1-2 13,-10 0 0-13,-8 5 1 13,-10 0 1-13,-5 0-1 14,0 0-4-14,-3 0-3 14,-23 12-4-14,-19 4 6 13,-11 7 2-7,-6 3 2-6,-3-2-2 13,5 0 2-13,7-2 0 14,6-2-3-14,4-2 1 14,10-3 1-14,6-4-4 13,14-2 7-13,9-8-9 14,4-1 5-14,0 0-1 14,0 0 4-9,8 0-3-5,24-6 0 14,15-12 3-14,15-8 9 13,14-3-12-13,4 1 3 14,3 1 0-14,-14 5-2 14,-7 6-2-14,-20 4 0 13,-19 8-2-13,-15 4 5 14,-8 0-6-14,0 0-6 4,-6 4-3 11,-25 15 10-15,-16 12 2 0,-13 0 2 13,-10 4 3 1,6-3-3-14,10-9-1 0,12-2-1 13,13-4 4-13,9-8-9 14,11 2 9-14,5-8-9 13,4-3-1-7,0 0 4-6,0 0-1 13,13-3 3-13,25-17 3 14,9-9-2 1,6-1 1-15,-9 2 2 0,-9 6-8 12,-18 8 1-12,-17 9-1 14,-4 5-55-14</inkml:trace>
    </iact:actionData>
  </iact:action>
  <iact:action type="add" startTime="114917">
    <iact:property name="dataType"/>
    <iact:actionData xml:id="d15">
      <inkml:trace xmlns:inkml="http://www.w3.org/2003/InkML" xml:id="stk15" contextRef="#ctx0" brushRef="#br0">7073 14061 0 0,'0'-6'19'1,"-3"-2"9"0,-10-5-14 12,6 1 2-6,3 6-10-6,-1 1 6 13,3 0-12-13,-2 1 5 14,0 1-4-14,-2-2 2 14,2 1 0-14,2-2-1 13,-5 1 8-13,1-2-10 14,-4-3 2-14,0-2 3 13,-3-4-7-7,-1 4 3-6,-1-6-1 14,-4 2 2-14,4 2-2 13,-3-2 0-13,5 4 3 14,1 3-8-14,4 2 10 13,1 2-7-13,5 5 6 14,0 0-4-14,2 0 0 0,0 0 0 19,0 0-2-19,0 0 2 14,0 0-3-14,0 0 0 13,0 0 2-13,0 0-11 14,0 0 10-14,0 0-2 0,0 0 3 13,13 0-4-13,14 0 5 13,10 5 1-13,11 5-1 14,4-2 4-9,9-2 0-5,4 0-4 14,4-2 6-14,6 0-6 14,12-1 3-14,5-2-2 13,9-1-1-13,3 0 1 14,10 0 0-14,11 0 2 14,6-1-6-14,10-14 9 13,8 1-12-7,3 0 10-6,1 0-5 13,-11 5 1-13,-9 4 0 14,-13 1 0-14,-6 1 1 14,-8 1-5-14,-6 2 9 13,1 0-9-13,2 0 9 14,4-1-7-14,2-1 4 0,0 2-1 19,-7 0-1-19,2 0 0 14,4 0-3-14,6 0 6 0,7 2-7 12,1 4 8-12,-4 0-7 14,-7 0 4-14,-5-4-2 13,-9 0 2-13,-7-2-1 14,-3 0 0-14,-2 0 2 14,-1 0-5-9,0 0 7-5,-3-7-7 14,-4 2 10-14,-9-4-11 13,-12 4 4-13,-5 3 0 14,-8 2 0-14,-10 0 0 14,-4 0-2-14,-14 0 8 13,-6 0-12-13,-6 0 8 14,-3 0-5-9,0 0 2-5,0 0 0 14,-10 0 1-14,-7 0 14 14,-10 0-7-14,-4 0-6 13,-5 0 6-13,-7 0-6 0,-3 0 1 13,-5 2 2 2,-7 0-4-15,-7 1 0 0,-6 2 1 19,-10 1-1-19,-10 2 0 13,-11 0-2-13,-14 4 7 0,-9 0-11 13,-14 2 11-13,-4 2-11 14,-1-2 7-14,-3-2-1 13,4-4 0-13,10-2 0 14,3 0 0-14,5-2 2 13,7-4-4-7,7 0 7-6,8 0-9 14,3 0 8-14,0-4-7 13,-12 4 4-13,-6-2-1 14,-5 0 0-14,-6-3 0 13,-7 5-2-13,-6 0 4 14,-6 0-6-14,-1 13 3 14,2 6-2-9,8 2-2-5,14-1 4 14,12 2-4-14,12 3 3 13,6-4 2-13,5 2-2 14,6-3-2-14,10-6 8 0,12-2-7 13,15-11 9-13,13-1-5 13,13 0-1-13,5 0 3 20,7 0-3-20,3 0 0 0,6 0 0 13,0 0 1-13,0 0-2 14,0 0-11-14,8 0 10 13,17 0-5-13,11-1 7 14,17-10 5-14,14 4-3 14,13-7 0-14,16 3-1 13,9 1 0-7,8 5 3-6,12-1-6 13,9 1 5-13,2 5-4 14,4 0 1-14,5-3 0 14,7-1 0-14,13-1 0 13,10 1 0-13,8 4 3 14,0-1-6-14,0 1 9 13,-5 0-11-7,-2 0 7-6,-8 0-2 14,-5 0 0-14,-10 0 0 13,-3 0-1-13,-3 4 4 0,-12 2-7 13,-7 1 8-13,-15 4-9 13,-12-8 10-13,-11 2-8 14,-15-3 4-14,-13-2-1 20,-10 2 0-20,-15 0 0 14,-10-2-1-14,-12 1 5 0,-7 2-8 12,-8-3 9-12,0 1 0 14,0 2-4-14,0-2 6 14,0-1-3-14,0 3 4 13,0-3 5-13,0 0-7 14,0 0 8-9,0 0-13-5,0 0 15 14,0 0-13-14,0 0 15 14,0 0-12-14,0 0 1 13,0 0-7-13,0 0 1 14,0 2-3-14,0-2 6 14,0 0-10-14,0 0 12 13,0 0-7-7,0 0 5-6,0 0-7 13,0 0 3-13,0 0-1 0,0 0 1 13,0 0-8-13,0 0 8 14,0 0-15-14,0 0 13 13,0 0-24-13,0 0-16 14,0 0-121-14</inkml:trace>
    </iact:actionData>
  </iact:action>
  <iact:action type="add" startTime="117221">
    <iact:property name="dataType"/>
    <iact:actionData xml:id="d16">
      <inkml:trace xmlns:inkml="http://www.w3.org/2003/InkML" xml:id="stk16" contextRef="#ctx0" brushRef="#br0">14576 13864 0 0,'-11'0'0'15,"-5"0"0"-14</inkml:trace>
    </iact:actionData>
  </iact:action>
  <iact:action type="add" startTime="117280">
    <iact:property name="dataType"/>
    <iact:actionData xml:id="d17">
      <inkml:trace xmlns:inkml="http://www.w3.org/2003/InkML" xml:id="stk17" contextRef="#ctx0" brushRef="#br0">14576 13864 24 0,'-171'-32'19'1,"150"25"8"13,-1-4-26-13,-3 2 4 14,-2 4-5-14,-2 3-2 13,1 2 1-13,-1 0-1 14,7 0 0-8,6 0 4-6,7 0-5 13,7 0 8-13,2 0-10 14,0 0 3-14,0 0-6 0,24 0-1 12,25 10 9 3,25 7 12-15,15 2-6 0,11 1-2 13,2-6-1-13,-5-2-3 20,-3-4 6-20,-5-6-6 13,4-2 1-13,7 0 1 14,0 0 1-14,4 0-3 0,-7 0 2 13,-3 0 2-13,0-2-8 13,-3-4 9-13,-6 2-8 14,-16 2 3-14,-16 2 0 20,-17 0 0-20,-18 0 0 0,-11 0-1 13,-7 0 2-13,0 0-4 13,0 0-2-13,-32 0 5 14,-15 0 11-14,-22 0-3 14,-11 4-8-14,-6 1 0 13,-6-2 3-13,-4 3-2 0,-2-1 0 19,-7 2 4-19,-2-1-9 14,-2 1 9-14,8-2-6 14,10 0 1-14,16 0 0 13,12 1 2-13,16 2-1 0,11 1 4 13,20-1-1-13,10-4-1 13,6-1-2-13,0-1 4 14,2-2-5-8,31 3-7-6,19-1 7 13,15-2 7 2,11 0-7-15,3 0 0 0,-2 0 1 12,2 0 2-12,-8 0-3 14,-3 0 4-14,-8 0-6 14,-5 0 2-14,-7 0 0 13,-13 0 0-7,-8 0 1 8,-8 0-2-14,-10 0 3 0,-4 0-6 13,-7 0 8-13,0 0-11 0,0 0 8 13,0 0-3 1,0 0 4-14,0 0 1 0,0 0 1 13,0 0 1-13,0 0 4 20,0 0-8-20,0 0 11 0,0 0-11 13,0 0 8-13,0 0-5 13,0 0-4-13,0 0 0 14,0 0 0-14,0 0-3 14,0 0-1-14,0 0 0 13,0 0 4-13,0 0-3 14,0 0-5-9,0 0 8-5,0 0-5 14,0 0-4-14,0 3-5 14,0 9-11-14,2 5 8 13,7-9-48-13</inkml:trace>
    </iact:actionData>
  </iact:action>
  <iact:action type="add" startTime="118817">
    <iact:property name="dataType"/>
    <iact:actionData xml:id="d18">
      <inkml:trace xmlns:inkml="http://www.w3.org/2003/InkML" xml:id="stk18" contextRef="#ctx0" brushRef="#br0">23098 13999 11 0,'0'0'49'1,"-2"0"-42"13,-10-5 5-13,1-5-9 14,1-3 1-9,0 4-8-5,-1 2 9 14,5-2 2-14,-1 4 0 14,5 3 5-14,2-1-1 13,0 3-5-13,0 0-6 14,0 0-3-14,0 0-4 13,0 0-6-13,0 0 6 0,22 0-5 20,21 0 12-20,19 0 8 13,25 0-4-13,11 5 0 14,11 4-3-14,2 3-1 13,1-3 3-13,6 0-6 14,11-2 6-14,12-4-5 14,6-1 4-14,2-2-3 13,0 0 2-13,1 0-1 5,4 0 0 9,-3 0 3-14,1 0-8 0,-7 2 10 13,-10 12-10-13,-11 3 5 14,-11-5-1 0,-4-4-3-14,-2-5 4 14,-4-3-1-14,-5 0 2 0,-9 0 0 13,-6 0 3-8,-10 0-6-5,-11 0 6 14,-12 0-8-14,-15-5 6 13,-12-1-2-13,-17-1 0 14,-6 3 1-14,0-1-1 14,0-3 2-14,-10-3 2 13,-11 1 1-13,-3-3-4 0,-3 1 4 19,-7 2-6-19,-3-1 2 14,-8 4-2-14,-8 0-1 14,-13 7 2-14,-13 0-3 13,-17 0 4-13,-18 0-7 0,-11 9 4 13,-11 3-1 1,-14 2-1-14,-6-1 4 14,-4 1 0-14,0-6 0 5,11-6 0-5,10 0 2 13,14-2-4-13,19 0 6 14,14 0-7-14,18 0 9 13,16 0-9-13,12 0 4 14,15 0-1 1,8 0 3-15,12-4-2 0,11-6 7 12,0 0-4-6,7-1-8-6,31-7-3 13,17-1 6-13,23 3 2 14,13 2-3-14,21 2 2 14,11 3 0-14,13 4 0 13,10 1 2-13,2 4-5 14,-3 0 9-14,-14 0-12 14,-13 0 13-9,-8 0-11-5,-4 0 4 14,4 0 0-14,0 2 0 0,-8 5 3 12,-7 0-7-12,-12 1 10 14,-12-2-12-14,-6-6 6 14,-14 0-5-14,-15 0 2 13,-16 0 3 2,-11 0-6-15,-9 0-4 4,0 0-8-4,-15 0 13 14,-24 5 3-14,-14 8 4 14,-9-3 2-14,-6-1 1 13,-5 3-4-13,-5-3 0 14,-14 1 1 0,-6 0-2-14,-6 2 1 0,-8 2-2 13,-8 0 4-7,-7 1-6-6,-16 0 6 13,-6-1-5-13,-1-4 5 14,6 1-3-14,14-7 2 13,24 1 3-13,23 0 0 14,23-5-4-14,24 0 4 14,11 0-1-14,15 0-7 13,10 0 8-13,0 0-6 5,0 0 1-5,0 0 0 13,15 0 0-13,12-8 2 14,4-2 4 1,4 0-3-15,-1-1-1 0,-12 6 3 12,-8 0-6-12,-10 5 4 14,-4 0 3-14,0 0-4 14,0 0 9-9,0 0 1-5,0 0-4 14,-4 0 9-14,2 0-10 13,2 0 16-13,-3 0-20 14,3 0 4-14,-2 0-7 14,0 0-4-14,2 0-6 13,-5 0-20-13,-6 0-29 14,-7 0-36-9</inkml:trace>
    </iact:actionData>
  </iact:action>
  <iact:action type="add" startTime="121669">
    <iact:property name="dataType"/>
    <iact:actionData xml:id="d19">
      <inkml:trace xmlns:inkml="http://www.w3.org/2003/InkML" xml:id="stk19" contextRef="#ctx0" brushRef="#br0">8867 14891 1 0,'81'0'0'15,"0"0"0"-14,9 0 0 14,3 4 0-14,6-2 2 0,7 0-5 12,11 0 6 3,12-2-2-15,11 0 2 0,5 0 1 13,7 0-3-13,-5 0-2 20,2 0 1-20,-4 0 0 0,-6 0-1 12,-6 0 3-12,-4 3-7 14,-3 6 10-14,-6 1-8 14,-1-3 4-14,9 2-1 13,-1-3 1-13,-2 2 0 14,-9 1-1-14,-12-2 1 14,-6 0-3-9,-3 2 5-5,-16-6-6 14,-10 3 6-14,-13-5-6 13,-17 1 4-13,-16 0-2 14,-9-2 1-14,-7 0 0 14,-7 0 5-14,0 0-3 13,0 0 17-13,0 0-8 14,-21 0 10-9,-8 0-13-4,-13 0-5 16,-9 0-3-16,-9 0 0 6,-7 0 2 3,-4 0-2-10,-7 0 4 10,-4 0-2-3,-10 0-1 2,-6 0 3-9,-13 0-5 10,-3 0 3-3,-7 0-3 2,-10 0 1-9,-12 0 0 10,-15 0-1-1,-18 4 3-9,-7 1-3 6,3-5 7 5,5 0-1-4,11 0-5-7,10 0 5 18,9 0-1-17,6-9-3 6,8-2-1-7,9 2 4 8,-1-3-5-8,5-5 4 14,6 3-2-14,8-4 3 13,8 4-3-13,7 2 1 14,10 1-2 1,8 2 4-15,13 6-4 0,11-1 0 12,14 0 2-12,15 1-4 14,7 2 7-8,8-1-10-6,3 2 5 13,0-2-2-13,0 0 0 14,3 2-3-14,21 0-5 13,17 0 10-13,22 0 1 14,14 0-1-14,17 0 7 14,9 0-2-14,7 0-6 13,11 0 3-7,6-5-2-6,5-8 0 13,3 1 0-13,8 2 0 0,5-4 3 13,3 5-6-13,9 0 8 14,3 0-9 0,0 5 8-14,-3 0-6 14,-8 3 4-14,-11 1-2 14,-16 0 0-14,-15 0 1 4,-15 9-4-4,-18 1 6 14,-10 3-6-14,-15-4 7 13,-7 4-6-13,-10-3 3 14,-8 2-2 1,-5-3 1-15,-6 0 0 13,-8 1 0-13,-3-6 0 0,-3-3 0 13,-2 1-2-8,0-2-3-5,0 3 10 14,0-3-5-14,0 0 0 14,0 0 4-14,0 0 2 9,0 0-3-9,0 0 6 13,0 0-9-13,0 0 10 14,0 0-7-14,0 0 2 13,0 0-4-13,0 0 0 9,0 0 4-9,0 0-5 14,0 0 2-14,0 0 3 14,0 0-7-14,0 0 6 13,0 0-8-13,0 0 5 14,0 0-3-14,0 0-1 14,0 0 2-14,0 0-1 13,0 0 2-7,0 0-4-6,0 0 10 13,0 0-12-13,0 0 14 14,0 0-9-14,0 0 1 14,0 0 0-14,0 0 0 13,0 0 0-13,0 0-1 14,0 2 5-14,0-2-12 0,0 0 16 19,0 0-16-19,0 0 14 14,0 0-6-14,0 0 0 0,0 0 0 12,0 0 0 3,0 0 2-15,0 0-2 0,0 0 4 13,0 0-8-13,0 0 9 13,0 0-6-13,0 0 2 14,0 0-1-9,0 0 0-5,0 0 2 14,0 0-2-14,0 0 3 14,0 0-6-14,0 0 7 13,0 0-8-13,0 0 6 14,0 0-4-14,0 0 2 13,0 0 0-13,0 0 0 14,0 0 1-8,0 0-6-6,0 0 10 13,0 0-10-13,0 0 10 14,0 0-9-14,0 0 5 13,0 0-1-13,0 0 3 14,0 0-3-14,0 0 0 14,0 0 3-14,0 0-7 0,0 0 8 19,0 0-10-19,0 0 10 13,0 0-6-13,0 0 3 0,0 0-1 13,0 0 0-13,0 0 0 14,0 0-1-14,0 0 4 13,0 0-6-13,0 0 10 14,0 0-13-14,0 0 8 14,0 0-3-9,0 0 1-5,0 0 0 14,0 0 0-14,0 0 2 13,0 0-6-13,0 0 11 14,0 0-13-14,0 0 13 14,0 0-9-14,0 0 4 13,0 0-2-13,0 0 0 14,0 0 2-9,0 0-1-5,0 0 2 14,0 0-6-14,0 0 9 14,0 0-12-14,0 0 5 13,2 0 1-13,0 0 0 0,-2 0-2 13,0 0 1 2,0 0 2-15,0 0-3 0,0 0 6 19,0 0-8-19,0 0 9 13,0 0-6-13,0 0 1 0,0 0 0 13,0 0 0-13,0 0 0 14,0 0 1-14,0 0 3 13,0 0-5-13,0 0 7 14,0 0-9-14,0 0 6 13,0 0-3-7,0 0 0-6,0 0 1 14,0 0-3-14,0 0 5 13,0 0-8-13,0 0 10 14,0 0-7-14,0 0 8 13,0 0-8-13,0 0 5 14,0 0-3-14,0 0 0 14,0 0 1-9,0 0 1-5,0 0 2 14,0 0-8-14,0 0 9 0,0 0-11 12,0 0 7 3,0 0-2-15,0 0 1 0,0 0 0 13,0 0-1-13,0 0 5 13,0 0-9-13,0 0 10 14,0 0-9-9,0 0 10-5,0 0-7 14,0 0 2-14,0 0-1 14,0 0 0-14,0 0 0 13,0 0 1-13,0 0 3 14,0 0-8-14,0 0 10 14,0 0-11-14,0 0 8 13,0 0-5-7,0 0 2-6,0 0 0 13,0 0-1-13,0 0 1 14,0 0-4-14,0 0 8 14,0 0-8-14,0 0 8 13,0 0-4-13,0 0 1 14,0 0 2-14,0 0 0 14,0 0-1-9,0 0 10-5,0 0-10 14,0 0 11-14,0 0-11 0,0 0 13 12,-2 0-14-12,0 0 1 14,0 0-2-14,2 0-2 14,0 0 1-14,0 0-8 13,0 0 8-13,0 0-10 14,0 0 11-9,0 0-12-5,0 0 12 14,0 0-16-14,0 0-5 14,0 6-26-14,9 12-11 13</inkml:trace>
    </iact:actionData>
  </iact:action>
  <iact:action type="add" startTime="125843">
    <iact:property name="dataType"/>
    <iact:actionData xml:id="d20">
      <inkml:trace xmlns:inkml="http://www.w3.org/2003/InkML" xml:id="stk20" contextRef="#ctx0" brushRef="#br0">14609 14982 9 0,'-2'-3'14'15,"2"3"-6"-8,-2 0-8-6,2 0-7 0,-2 0-16 12,-3 0 22-12,3 0 1 14,0 0 0-14,2 0 0 14,0 0 0-14,0 0 3 13,0 0-1-13,0 0 10 14,-2 0-9-14,2 0 3 13,-2 0-3-7,0 0 4-6,-4 0-1 14,4 0-6-14,-2 0 5 13,-3 0-4-13,3 0 5 14,0 0-3-14,2 0-2 13,2 0 2-13,-4 0-3 14,4 0 0-14,0 0 2 14,0 0 2-9,0 0-3-5,0 0 2 14,0 0 0-14,0 0 2 13,0 0-3-13,0 0 6 14,0 0-2-14,0 0 1 14,0 0-3-14,0 0-3 13,0 0-1-13,0 0 5 0,0 0-10 19,0 0 9-19,0 0-10 0,0 0 7 13,0 0-1-13,0 0 1 14,0 0-1-14,0 0 5 13,0 0-3-13,0 0-3 14,0 0 5-14,0 0-4 14,0 0 4-14,0 0-7 13,0 0 3-7,0 0-1-6,0 0 1 13,0 0-3-13,0 0 0 14,0 0 4-14,0 0-6 14,0 0 6-14,0 0-3 13,0 0-2-13,0 0 4 14,0 0-3-14,0 0-1 13,6 0 3-7,0 0 1-6,7 0 0 14,7 0 1-14,5 0 4 13,6 0-1-13,5 0-4 14,11 0 0-14,8 0 0 13,13 0 0-13,9 0 1 0,12-3 0 13,9 3 1-13,3 0-2 20,-1 0 4-20,5 0-8 14,6 0 5-14,5 0-1 13,7 0 0-13,-3 0 0 0,-1 0-2 13,1 0 4-13,-2 0-4 14,1 0 6-14,-9 0-8 13,-2 0 9-13,-6-1-9 20,3-5 4-20,6-1 0 0,3 0 0 13,2 2 1-13,2 0-3 14,1 1 6-14,1 4-9 13,-1 0 10-13,-2 0-10 14,-6 9 5-14,1-2 0 14,-5 3-1-14,-4-6 1 0,-5 1 0 19,0 1 0-19,-3-3 0 13,8 3 0-13,4 0 2 14,0 0 2-14,0-1-7 14,0 0 4-14,-2-1-2 0,-3 4 1 12,-1-6 0-12,-14 0-1 14,-8 0 5-14,-9 0-8 20,-5 2 8-20,-3-1-9 14,0 4 7-14,1-5-2 13,-3 3 0-13,-2-4 1 0,-2 1-1 13,-10-2 0-13,-8 4-2 14,-11-4 6-14,-11 0-8 13,-7 0 10-13,-9 0-7 14,0 0 2-9,0 0 6-5,0 0 0 14,0 0-2-14,0 0 1 14,-7 0-3-14,-9 0 8 13,-6 0-6-13,-9 0-10 14,-3 0 5-14,-4-4 0 13,-8 2 0-13,-10 1 0 0,-13 1 0 20,-14 0-5-20,-12 0 3 13,-15 0 2-13,-17 0-5 14,-14 0 4-14,-10 0-1 13,-9 0 2-13,2 0 0 0,2 0 0 13,4 7 1-13,3-2-3 14,-1 2 6-14,-1 3-8 20,-5-4 9-20,0 0-9 13,-1 0 7-13,5-6-3 0,3 0 0 13,3 0 0 2,3 0 0-15,2-10 1 0,8-6-5 12,1-4 8-12,4-1-7 14,6 2 9-14,-1-5-7 20,10 2 2-20,2-2-1 0,-1 6 0 13,3 0 0-13,6 4-3 13,5 6 8-13,9 0-10 14,8 4 10-14,8 1-10 14,13 3 10-14,8 0-7 13,15 0 3-13,6 0-1 20,8 0 0-20,4 0 0 0,0 3-4 0,6 3 7 12,0 0-9 3,4-2 9-15,5 0-7 13,4-4 3-13,0 0-7 0,0 2-2 13,0 0 0-13,2 3 3 13,22 6 1-13,18 1 4 14,19-6 4-8,17 2 2 8,13-4-1-14,5 1-4 0,0-5 2 13,2 0-1-13,-3 0 0 13,-1 0 0-13,-3 0-3 14,3 0 8-14,3 0-10 14,7-5 10-14,10 5-8 13,2 0 3-7,2 0 0-6,-1 0 0 13,2 0 0-13,1 0-1 14,0 0 2-14,-3 0-6 14,-3 0 10-14,-4 5-11 13,2-2 7-13,0 3-1 0,-3 4 0 13,-8-3-1-13,-4 2 0 14,-3-3 2-9,-3 0-4 10,-4-4 7-15,-8 2-8 13,-10 1 7-13,-7-5-8 14,-4 7 8-14,-2-2-4 0,-3 0 1 13,-2 1 0-13,-7-3 0 13,-5 6 3-13,-8-5-6 14,-8 0 6-9,-10 0-6 10,-5-2 7-15,-6-2-4 0,-2 0 0 13,0 0 9-13,0 4 4 13,0-4-5-13,0 0 9 14,0 0-16-14,0 0 11 13,0 0-12-13,0 0 7 14,0 0-5-8,0 0-4-6,0 0-1 13,0 0 1-13,0 0 1 0,0 0-15 13,0 0 2-13,0 5-26 13,-12 7-14-13</inkml:trace>
    </iact:actionData>
  </iact:action>
  <iact:action type="add" startTime="128553">
    <iact:property name="dataType"/>
    <iact:actionData xml:id="d21">
      <inkml:trace xmlns:inkml="http://www.w3.org/2003/InkML" xml:id="stk21" contextRef="#ctx0" brushRef="#br0">21210 14734 6 0,'144'0'4'15,"4"0"-2"-8,-3 0-4-6,-9 0-8 13</inkml:trace>
    </iact:actionData>
  </iact:action>
  <iact:action type="add" startTime="128643">
    <iact:property name="dataType"/>
    <iact:actionData xml:id="d22">
      <inkml:trace xmlns:inkml="http://www.w3.org/2003/InkML" xml:id="stk22" contextRef="#ctx0" brushRef="#br0">22690 14691 3 0,'85'0'2'1,"-11"0"-1"0,-14 9-1 12,-14 13 0-6,-17 8-6-6</inkml:trace>
    </iact:actionData>
  </iact:action>
  <iact:action type="add" startTime="128756">
    <iact:property name="dataType"/>
    <iact:actionData xml:id="d23">
      <inkml:trace xmlns:inkml="http://www.w3.org/2003/InkML" xml:id="stk23" contextRef="#ctx0" brushRef="#br0">22766 14909 9 0,'-67'4'13'15,"-7"6"-2"-8,-10-3-2-6,-15 8-8 13,-11-1 1-13,-9 2 2 14,-8 3-3-14,-9-5 3 14,-2 5 0-14,-9 1 0 13,0-6 1-13,6 4 1 14,20-4-3-14,24-2-5 13,34-4 7-7,30-2-4-6,24-6 1 0,9 0 3 13,0 0-5 1,38 0 3-14,33-14 0 0,36-8 3 13,27-6 3-13,13-2-6 13,-2 4-6 2,-11 0 8-15,-14 3-9 14,-8 0 8-14,-12 5-5 4,-5-4 2-4,-8 5 3 14,-16 5-4-14,-12 7-3 13,-23 3 1-13,-14 2-5 14,-11 0 7-14,-11 0-25 14,0 14-5-14,-31 8 3 13,-23 4 27-13,-24 6 5 14,-16-1-3-9,-12 6 1-5,-8-3-1 14,4-8 2-14,2-2-4 14,7-2 12-14,12-12-7 13,9 2 1-13,15-8-1 14,12-4-1-14,8 0 7 0,13 0-3 13,15 0 10 1,11 0-5-8,6 0 17-6,0 0-28 0,4-9 2 12,29-3-4-12,17-11 0 14,14 1-1-14,14 0 4 14,-2 5-6-14,-5 2 6 13,-9 5-6 2,-12 6 6-15,-10 1-6 13,-11 3 4-13,-7 0-3 5,-7 0 0-5,-5 0-1 14,-6 0 0-14,0 3-4 13,-4 1 6-13,0 6-11 14,0-2 6-14,0 6-15 13,0 0 6-13,0 4-10 14,0-4-32 1</inkml:trace>
    </iact:actionData>
  </iact:action>
  <iact:action type="add" startTime="129859">
    <iact:property name="dataType"/>
    <iact:actionData xml:id="d24">
      <inkml:trace xmlns:inkml="http://www.w3.org/2003/InkML" xml:id="stk24" contextRef="#ctx0" brushRef="#br0">23921 15093 0 0,'73'-22'10'15,"26"0"-11"-8,9-2 1-6,10 2 0 13,7 1 0-13,2-4 0 14,5 5 0-14,-3 6 2 14,-2-5-4-14,-6 10 5 13,-3 5-5-13,-2 4 3 14,-6 0-1-14,-13 0 0 13,-10 1 0-7,-16 11-1-6,-17 2 2 0,-16-2-5 13,-16 3 4-13,-11-7 0 13,-11-4-7-13,0 6 7 14,0-8 0-14,-29 5 0 13,-11 5 16-13,-11-5-12 14,-7 1 9-14,-7-3-13 14,-1-5 5-9,-11 0 0-5,-2 0-6 14,-8 0 3-14,-5 0-1 13,-4 0 2-13,-7 0-2 14,-10 0-1-14,-9 0 2 14,-8 0-5-14,-4 0 6 13,-2 3-6-13,7 6 5 14,4 2-3-9,13 1 2-5,19-6 1 14,18 2-2-14,21 1 2 14,20-9 5-14,21 3-5 13,8-3 20-13,5 0-22 0,0 0-4 13,5 2-2-13,29-2 2 14,16 0 4-14,25 0 9 13,16 0-1-7,15-2-8-6,15-12 4 13,4 2-3-13,9-4 0 14,-3 4-1-14,0 5 1 14,-1 7-1-14,-15 0 0 13,-9 0 0-13,-15 0 0 14,-13 0-2-14,-13 9 4 13,-12-1-4-7,-10 0 8-6,-14 6-12 14,-8-4 5-14,-7 2-2 13,-7 2-1-13,-5-6 4 14,-2-2 1-14,0 2 1 13,0-6-1-13,0 3 3 14,0-4-5-14,0 1 4 0,0-2 2 19,0 0-1-19,0 0 0 14,0 0 2-14,0 0-3 0,0 0 7 12,0 0-7 3,0 0 10-15,0 0-12 0,0 0 13 13,0 0-7-13,0 0 7 13,0 0-7-13,0 0-3 14,0 0-4-9,0 0 4-5,0 0-9 18,0 0 6-18,0 0-6 13,0 0 8-13,0 0-5 14,0 0 4-14,0 0-1 13,0 0-1-13,0 0 2 0,0 0-1 13,0 0 3-13,0 0-2 17,0 0 1-17,0 0 1 13,0 0-4-13,0 0 5 14,0 0 0-14,0 0 0 14,0 0 3-14,0 0-8 13,0 0 13-13,0 0-13 14,0 0 7-14,0 0-4 0,0 0 0 19,0 0-2-19,0 0-1 14,0 0 0-14,0 4 1 0,0-4-3 12,0 0 4-12,0 0-5 14,0 0 6-14,0 0-8 13,0 0 7-13,0 0-2 14,0 0 0-14,0 0 1 14,0 0 0-9,0 0 1-5,0 0-3 14,0 0 7-14,0 0-7 14,0 0 5-14,0 0-2 13,0 0-2-13,0 0 1 14,0 0-1-14,0 0 0 13,0 0-1-13,0 0 5 14,0 0-5-9,0 0 6-5,0 0-3 14,0 0-1-14,0 0 3 14,0 0-3-14,0 0 1 13,0 0-2-13,0 0 3 0,0 0-6 13,0 0 8-13,0 0-8 14,0 0 8-14,0 0-7 13,0 0 2-7,0 0 0-6,0 0-1 13,0 0 3-13,0 0-4 14,0 0 7-14,0 0-11 14,0 0 12-14,0 0-12 13,0 0 7-13,0 0-2 14,0 0 1-14,0 0 0 14,0 0 0-9,0 0 2-5,0 0-4 14,0 0 6-14,0 0-5 13,0 0 5-13,0 0-1 14,0 0-3-14,0 0 0 14,0 0 0-14,0 0 0 13,0 0-1-13,0 0 6 14,0 0-12-9,0 0 13-5,0 0-13 14,0 0 8-14,0 0-2 0,0 0 1 13,0 0 0 1,0 0 0-14,0 0 0 0,0 0-5 13,0 0 10-13,0 0-14 13,0 0 14-13,0 0-8 14,0 0 4-8,0 0-2-6,0 0-1 13,0 0 2-13,0 0-2 14,0 0 7-14,0 5-11 13,0-5 11-13,0 0-10 14,0 0 7-14,0 0-2 14,0 0 1-14,0 0-1 13,0 0 0-7,0 0 4-6,0 0-10 13,0 0 11-13,0 0-10 14,0 0 5-14,0 0-2 14,0 0-2-14,0 0-1 13,0 0-3-13,0 0-6 14,0 0-7-14,0 0-30 14,0 3-7-9,-11 3-25-5</inkml:trace>
    </iact:actionData>
  </iact:action>
  <iact:action type="add" startTime="133711">
    <iact:property name="dataType"/>
    <iact:actionData xml:id="d25">
      <inkml:trace xmlns:inkml="http://www.w3.org/2003/InkML" xml:id="stk25" contextRef="#ctx0" brushRef="#br0">6159 16075 3 0,'0'-9'15'1,"0"-3"-10"13,-2 6 10-13,-1 2 18 0,-3-2-9 13,1 2-5-13,-2-4-16 13,-1-2 7-13,1 2-7 14,-7 0 0-8,-1 2 0-6,-3-7-1 13,-3 3 1-13,2 2 0 14,-6-1 9-14,3 0-11 13,-3 4-1-13,1 1 2 14,4 4-4-14,-3-4 2 14,4 4 0-14,1 0-1 13,2 0 1-7,5 0 0-6,0 0 3 13,5 0-7-13,2 0 8 14,2 0-8-14,2 0 4 14,0 0-2-14,0 0 0 13,0 0-5-13,0 0 0 14,0 0-4-14,12 0 4 0,13 0 6 19,12 4 0-19,14 1 2 14,15 4 5-14,11 0-3 13,12 0-3-13,11 3 0 14,6-2 3-14,14-2-3 14,13-6 0-14,12-2-3 13,9 0 6-13,2 0-5 0,0-6 4 13,-4 2-2-8,-1-5 0-5,-1 9 0 14,-3 0 0-14,-4 0 2 14,-10 0-6 0,-10 9 4-14,-14-5-2 14,-13 0 4-14,-9-2-5 13,-14 1 3-13,-13-3 0 14,-10 5 0-14,-15-1 1 5,-10-3-1-5,-10 2 4 13,-7 3-8-13,-6-6 5 14,-2 4-3-14,0-4-3 13,0 0 4-13,0 3 2 14,0-3-1-14,0 0 5 14,0 0-4-14,0 0 9 0,0 0-7 19,0 0 11-19,0 0-10 14,0 0 10-14,0 0-8 0,0 0 1 12,0 0-1 3,0 0 2-15,0 0 6 0,0 0-4 12,0 0 9-12,0 0-11 14,0 0 4-14,0 0-9 14,0 0-2-9,0 0-1-5,0 0 0 14,0 0 3-14,0 0-2 13,0 0 6-13,0 0-6 14,0 0 10-14,0 0-11 14,0 0 13-14,0 0-12 13,0 0 2-13,0 0-3 14,0 0-3-9,0 0 3-5,0 0-13 14,0 0 7-14,0 0-28 14,0 0-17-14,4 5-54 13</inkml:trace>
    </iact:actionData>
  </iact:action>
  <iact:action type="add" startTime="135132">
    <iact:property name="dataType"/>
    <iact:actionData xml:id="d26">
      <inkml:trace xmlns:inkml="http://www.w3.org/2003/InkML" xml:id="stk26" contextRef="#ctx0" brushRef="#br0">11112 15891 12 0,'-36'-8'13'1,"-1"2"-12"0,0 3 1 12,4-2-2-12,-3 1 0 14,-1 4 0-14,-1-6 3 13,-1 2 4-7,4 0-7-6,-1 1 13 14,5-4-1-14,0 3-2 13,2 0-1-13,4 0 2 14,8 0-3-14,5 0-3 13,6 4 2-13,6-2-3 14,0 2-8-14,0 0-4 14,0 0-2-9,16 0-4-5,15 0 14 14,11 0 8-14,7 0-8 13,4 6 5-13,5-2-3 14,2 0 1-14,5-1 0 14,5-2-1-14,5 3-1 0,8 3 2 12,4-7 0-12,15 3-2 14,14-3-1-9,11 0 1 10,12 0 3-15,3 0-2 0,3 0-3 13,-4 4 3-13,-10 6-4 13,-13-1 3-13,-8 4-1 14,-12-1 0-14,-3 2 0 14,-6-4-1-14,-6-6 4 13,-3 1-6-7,-8-5 8-6,-8 0-3 13,-8 0-1-13,-12 0 1 14,-12 0 2-14,-14 0-4 14,-12 0 2-14,-4 0 0 13,-2 0 7-13,0 0-1 14,0 0 12-14,0 0-9 13,0 0 6-7,0 0-7-6,0 0 4 14,0 0 2-14,0 0-1 13,0 0 5-13,0 0-13 14,0 0 5-14,0 0-10 0,0 0 3 12,0 0-3-12,0 0-1 14,0 0 0-14,-2 0-1 14,2 4 0-9,0-4 4-5,0 0-9 14,0 0 10-14,0 0-11 13,0 0 11-13,0 0-8 14,0 0 6-14,0 0-3 14,0 0 1-14,0 0 0 13,0 0 5-13,0 0-4 14,0 0-3-9,0 0 8-5,0 0-12 14,0 0 5-14,0 0 0 14,0 0-7-14,0 0-11 13,0 0-8-13,0 0-25 14,0 0-10-14,-2 0-44 14</inkml:trace>
    </iact:actionData>
  </iact:action>
  <iact:action type="add" startTime="136577">
    <iact:property name="dataType"/>
    <iact:actionData xml:id="d27">
      <inkml:trace xmlns:inkml="http://www.w3.org/2003/InkML" xml:id="stk27" contextRef="#ctx0" brushRef="#br0">15080 16054 5 0,'-18'0'1'15,"7"0"-1"-8,-1 0-1-6,1 0-1 13,3 0 4-13,3 0 7 14,0 0 0-14,3 0 20 14,2 0-11-14,0 0-5 13,0 0-13-13,0 0-2 14,0 0-3-14,12 0-4 13,21 0 9-7,17 0 2-6,14 0 10 14,13 0-12-14,13 0 5 13,10 0-4-13,14 0 1 0,15 0 1 13,16 0-3-13,9-6 1 13,9-6 1-13,1 2-4 14,-1 0 5-14,5 2-3 14,6 0 3-9,6 3-3-5,12 0 0 14,9 1 0-14,-6-1 0 13,-3 5 2-13,-12 0-4 14,-18 0 5-14,-18 5-6 14,-14 12 5-14,-13 2-3 13,-5 3 1-13,-12-4 0 14,-11-2 0-9,-17-2 2-5,-18-4-4 14,-17-2 4-14,-15-5-5 14,-10-3 6-14,-6 3 3 13,-6-3-3-13,0 4 12 14,0-4 3-14,0 0 6 14,0 0 11-14,0 0-7 13,0 0 6-7,0 0-10-6,0 4 4 13,0-4-23-13,0 0 3 14,0 0-8-14,-2 0 2 0,2 0-2 13,0 0 1-13,0 4 0 13,0-4 0-13,0 0-2 14,0 0 7-14,0 0-11 13,0 0 7-7,0 0-4-6,0 0 1 14,0 0-5-14,0 0 0 13,0 0-10-13,-2 0 8 14,-12 0-21-14,-5 0 5 14,-17 0-35-14,-18 5-59 13</inkml:trace>
    </iact:actionData>
  </iact:action>
  <iact:action type="add" startTime="138695">
    <iact:property name="dataType"/>
    <iact:actionData xml:id="d28">
      <inkml:trace xmlns:inkml="http://www.w3.org/2003/InkML" xml:id="stk28" contextRef="#ctx0" brushRef="#br0">6747 13182 20 0,'27'0'2'1,"-9"-3"0"0,-7-28-2 12,-9 1-5-12,7-1-11 14,-2-4 16-14,-5 17 0 13,0 1 2-13,5 4 7 14,-1-1-4-14,4 0 2 14,-1 4-4-14,-3 0 10 13,-2 2-10-7,1-1 4-6,0 4-5 13,-3-2 7-13,0 2-2 14,0-1 3-14,-2 2 6 0,0 1-4 13,0 2 12-13,0 1-16 13,0 0 10-13,0 0-14 14,0 0-1-14,0 0-3 14,0 0-12-9,0 14-9-5,0 22 17 14,0 23 4-14,-11 18 5 13,0 8 1-13,4 2-5 14,1-4 6-14,4-5-5 14,-4-2 0-14,0 1 0 13,-1-3 2-13,-1-7-4 20,-2-6 1-20,-1-11 4 14,3-10-3-14,-2-8 1 0,4-12-2 13,1-8-2-13,3-7 1 13,0-5 0-13,2 0 2 14,0 0 3-14,0 0 5 0,0 0-9 12,0-15 1 3,0-11-2-9,-6-8-23-6,-6-7-33 13,-1-5 30-13,-1 0 6 14,1 2-6-14,4 1-11 13</inkml:trace>
    </iact:actionData>
  </iact:action>
  <iact:action type="add" startTime="139283">
    <iact:property name="dataType"/>
    <iact:actionData xml:id="d29">
      <inkml:trace xmlns:inkml="http://www.w3.org/2003/InkML" xml:id="stk29" contextRef="#ctx0" brushRef="#br0">6794 12879 17 0,'0'-10'34'15,"-2"6"-16"-8,0 4-8-6,2 0-7 13,0 0-6-13,0 0-2 14,0 0 4-14,0 0-6 14,11 0-3-14,31 0 10 13,25 0 5-13,25-1 10 0,14-4-12 13,12 1 5-13,5-1-7 20,6 1 0-20,3-3 0 14,10-2-1-14,15-2 3 13,10-1-2-13,9 1-1 14,5-1 2-14,-1 1-5 13,7 3 6-13,3 1-4 0,-1 0 5 13,5-1-4-13,6 4 2 14,-3 4-2-9,-1 0 0 10,-6 0 0-15,-9 0-1 13,-4 0 5-13,-9 0-7 0,-10 7 8 13,-15-4-9-13,-19 1 7 14,-14-2-3-14,-14 1 0 13,-3-3 0-13,1 0 0 14,-7 0 3-9,-5 0 0-5,-12 0 0 14,-12 0-4-14,-10 0 7 14,-7 0-11-14,-4 0 8 13,-3 0-3-13,-5 0 0 14,-7 0 0-14,-2 0-4 14,-2 0 8-14,-1 0-10 0,10 0 12 12,9 0-15-6,2 0 14-6,4 1-7 13,0 3 3 2,-1 0-1-15,-1-1 0 14,-3-3 2-14,-5 0-4 13,-12 0 7-13,-9 0-10 14,-8 0 12-14,-3 0-9 0,0 0 4 13,0 0 2-8,0 0 1-5,0 0 5 14,-7 0 8-14,2 0-11 13,3-5 14-13,0-1-17 14,0 2 9-14,2 0-13 14,-2 2 4-14,2 2-4 13,-3 0 0-13,1 0-4 0,0 0-14 19,0 0 7-19,-3 0 4 0,-2 6 4 13,-1 11 0 2,-1 8 2-15,4 11-2 13,0 12 3-13,3 12 2 14,-6 16-2-14,-3 11 0 13,-5 5 5-13,-3-1-8 0,0-7 9 13,-1-2-11-7,-5-4 10-6,1-2-5 13,-3-6 0-13,5-9 3 14,4-11-3 0,9-10 1-14,5-8-4 14,1-6 8-14,3-6-10 14,0-4 9-14,0-4-9 0,0-5 9 12,7-2-5-6,-3-3 2-6,-4-2-1 13,0 0 6-13,0 0-2 14,0 0 9-14,0 0-9 14,0 0 17-14,0 0-7 13,0 0 12-13,0 0-11 14,0-4-3-14,0-4-12 0,0 2 1 19,0 2-3-19,0 2 1 0,0 2 1 13,0-2-20-13,0-2-5 13,12-2-47 2,12-10-39-15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3-29T02:34:10.10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926">
    <iact:property name="dataType"/>
    <iact:actionData xml:id="d0">
      <inkml:trace xmlns:inkml="http://www.w3.org/2003/InkML" xml:id="stk0" contextRef="#ctx0" brushRef="#br0">10416 2823 4 0,'0'-6'16'6,"0"-2"-13"-5,0 0 5 14,0 3-6-14,0 2 6 13,0 1-4-13,0 0-2 14,0 0-2-14,0 2 4 14,0-3 7-14,0 3 1 0,0 0 3 12,0 0-8 3,0-3 5-10,-2 3-12-5,0-2 11 0,2 2-11 13,-4-2 7 2,4 2-6-15,0 0 2 0,0-2-3 12,0 2 2-12,0-2-2 14,0 2 4-14,0-4-4 13,0-1 4-13,0 2-4 14,0-6 1-8,0 4 1-6,0-2-2 13,0 2 0-13,0 1 0 14,-5 2 3-14,3-1-6 14,0 3 7-14,-3 0-8 13,2 0 2-13,1 0 2 14,0 0-8-14,2 0 3 13,-2 0 1-7,2 0-3-6,0 0 3 14,0 0 2-14,0 5-2 13,0 2 6-13,0 4-7 0,0 3 5 13,0 2-4 1,0 1 3-14,0 2 1 0,0 1-4 13,0 0 8-13,0 0-4 20,0 3 3-20,0-2-5 0,0 6 6 13,0-3-6-13,0 3 4 13,0 4-2-13,0-4 0 14,0 5 1-14,0-1-4 14,0 1 7-14,0-2-8 13,0 2 9-13,0-2-5 14,0-2 2-9,0-4-3-5,0 1 1 14,0-2 0-14,0 4 1 14,-2-1 3-14,-2 2-6 13,-1-2 8-13,1 4-12 14,-1 4 9-14,0 4-4 14,3 3 2-14,-2-2 2 13,2 1-3-7,2 1 0-6,0-1-4 13,0 0 10-13,0-1-12 14,0 4 13-14,0 1-9 0,0 0 2 13,-2 0 0-13,-1 0 0 13,1-2 1-13,0-3-2 14,2-7 4-14,0-8-7 20,0-6 7-20,0-8-9 0,0-4 9 13,2-4-3-13,3-2 1 13,-1 0-1-13,0 0 0 14,0 0-1-14,2 0-4 14,-4 0 10-14,0-2-8 13,0-4 7-13,3 2 3 14,-5 2-5-9,2-2 4-5,2 2 0 14,0-2-1-14,1 2 3 14,-3 0-8-14,3-1 3 13,-3 3 1-13,-2 0-8 14,0 0 5-14,0 0-2 13,0 0-2-13,0 0 0 14,11 0-3-8,14 0 6-6,10 0 1 0,13 0 1 12,0 0-3 3,6 0 7-15,-1 0-8 0,3 0 3 13,-1 0-1-13,3 0 0 13,0 0 0-13,-2 0-1 14,0 0 4-14,0 3-8 13,0 2 10-7,1 4-10-6,6-5 9 14,10 0-5-14,6 0 1 13,3-2 0-13,0-2 0 14,-3 2 2-14,-10-2-5 13,-5 0 7-13,-1 0-8 14,1 0 8-14,5 0-7 14,11 0 5-9,5-12-4-5,7 6 2 14,1-1 0-14,5 2 0 13,0-1 3-13,-4-1-6 14,-3 2 8-14,-6 1-8 14,-11 2 7-14,-9-1-5 13,-3 2 1-13,-4 1 0 14,2 0 0-9,5 0 0-5,1 0-5 0,3 0 10 13,3 4-9-13,-1 2 10 14,2-1-10-14,6-2 7 13,8-3-3-13,6 0 0 14,7 0 0-14,8-5-1 14,-6 0 4-14,-1 5-9 13,1 0 12-7,-2 0-12-6,-4 2 11 13,-3 6-6-13,2-4 2 14,-9-2-1-14,3-2 0 14,-6 0 1-14,-2 0-2 13,-6 0 6-13,-11 0-9 14,-12-2 9-14,-17 2-10 14,-12 0 5-9,-8 0 0-5,-1 0-1 14,-3 0 1-14,5 0-1 13,1 0 3-13,4 0-7 14,3 0 10-14,3 0-8 0,2 0 7 13,-5 0-5-13,-4 0 2 13,-6 0-1-13,-7 0 0 14,-7 0 1-9,0 0-1-5,0 0 3 14,0 0 0-14,0 0 0 14,0 0 9-14,-5 0-8 13,-2 0 9-13,3-4-4 14,-1-6-8-14,5-2-1 14,-2-5 2-14,2-2-3 13,0-8 7-7,0-2-12-6,0-5 8 13,0-7-5-13,4-2 3 14,5-4 0-14,-1-1 0 14,2 0 1-14,-1-5-2 13,1 2 3-13,-6-5-3 14,-2-2 7-14,-2 0-9 0,0-9 5 19,0-4-2-19,0-2 0 14,0 0 0-14,0 1-2 0,0 2 5 12,0 0-7 3,0-1 8-15,0 4-9 0,0 2 4 12,0 7 0-12,-4 6 2 14,-6 4 0-14,-3 5-1 14,0 4 1-9,-3 3-5-5,1 5 4 14,-1 5-5-14,1 6 1 13,1 2 4-13,1 0 0 14,1 7 1-14,1-3-1 14,3 7 2-14,-4 2-4 13,3 0 2-13,3 3-4 14,0-2 8-8,-2 4-9-6,-3-2 9 13,-3 2-6-13,-7 0 2 14,-6 0 0-14,-9 0-2 13,-2 2 4-13,-6 6-3 0,0-2 5 13,-4-2-5 2,-5-2 5-15,2 1-8 0,-3 2 7 19,0-3-5-19,3 0 2 13,-2 0 0-13,-5 1-1 0,-4-3 4 13,-4 3-8-13,-7-1 11 14,-8 0-10-14,-6 0 4 15,-10-2 0-15,-12 4 0 14,-9 0 1-14,-5 0-1 14,-2 2 2-11,3-1-5-3,4 2 7 13,1 0-8-13,8-4 9 14,9-1-7-14,13 0 2 14,4-2 0-14,6 0 0 13,-4 0 0-13,-2 0 0 14,1 0 4-14,2 0-7 13,-1 0 8-7,8-4-8-6,2-6 8 14,7-2-4-14,0 0 1 13,2 0 0-13,-5 2-2 14,0 0 2-14,-3 1-7 0,-2 4 9 12,1 3-9 3,0 2 9-15,-6 0-8 0,0 0 5 19,-2 0-2-19,6 7 1 14,1 5 0-14,10 7-2 0,6-1 3 13,5-2-7-13,4-2 12 13,1 0-13-13,3-2 10 14,3-1-4-14,-3-2 1 13,10 1 0-13,-1 1 0 14,3-2-3-8,-2 3 1-6,-3 4-1 13,-3 2 1-13,-6 3-3 14,0-1 4-14,0-3-3 13,6 2 4-13,1-7-2 14,9 0 2-14,4-6-4 14,9 0 9-14,7-3-10 13,5-3 10-7,2 3-10-6,2-3 9 13,0 0-7-13,-2 0 5 14,2 0-4-14,0 0 2 14,-2 2-7-14,-3 2 6 0,0-1-5 12,-1 2 1-12,-1 1 8 14,-4 2-7-14,2-2 7 14,0 0-3-9,5-2 0-5,2-2 0 14,-3 2-3-14,5 1-6 13,0 7 5-13,-2 1-4 14,0 5 6-14,-1 0-7 14,1 5 8-14,2-3 2 13,-2 4-1-13,-1 2 0 14,-1 1 0-9,0 7-1-5,-1 2 5 14,-1 7-6-14,-2 6 6 14,4 6-8-14,-2 1 8 13,-1 4-6-13,1-2 2 14,-2 0 0-14,4-4 0 14,-2-1 3-14,1-5-6 13,1-2 6-7,2-4-6-6,0 0 5 13,-2-2-4-13,4-1 2 14,0-5-2-14,0-3 1 0,0 0 1 13,0-3-2-13,0-2 5 13,0 1-6-13,0-2 6 14,0-1-4-14,0 0 2 13,0 0-1-7,0-2 0-6,0-1 2 14,0-3-4-14,0-2 6 13,0-3-8-13,0 2 8 14,0-1-8-14,0-3 1 13,0 4 3-13,4 1-1 14,2 0 1-14,1-4-1 14,3-3 1-9,0 2-5-5,-1-2 6 14,-1-4-6-14,1 1 4 14,0-3-1-14,2 2 3 13,5 2-2-13,6 0 1 14,14-3 0-14,13-4 6 0,13 0-5 12,12 0 5 3,6 0-3-9,7 0-3-6,-2 0 5 13,-5-4-5-13,-4 2 0 14,-7 2 0-14,-7 0 0 0,0 0 0 12,2 0-4-12,2 0 9 14,7 0-8-14,10 6 7 14,11 3-6-14,6-4 2 13,5-1 0-7,2-4 0-6,-4 0 0 13,-1 0 0-13,-6-2 1 14,-7-4-6-14,0 0 11 14,-4 2-8-14,4-2 4 13,5 1-3-13,1 0 2 14,5-2 1-14,4 0-2 14,0 1 3-9,1 2-5-5,0 0 6 14,-10 0-8-14,-3-2 10 13,-10 2-10-13,1-7 6 14,4 2-2-14,1-5 2 14,7 2-1-14,3 4-2 0,-5 5 5 12,1 3-10-12,-5 0 12 20,-4 0-9-20,-5 8 5 14,-4 3-3-14,-9-1 2 14,-9-5-1-14,-12 2 0 0,-3-5 1 12,-5 1-3-12,7-3 7 14,1 0-4-14,3 0 1 13,2 0 0-13,1 0 0 14,3 0-2-8,-3 0 0-6,1 5 0 13,-4-3-1-13,-9-2 5 14,-3 2-8-14,-12-2 10 14,-2 0-10-14,-7 0 9 13,-3 0-3-13,-2 0 1 14,-2 0 1-14,-2 0 1 13,4 0-4-7,0 0 3-6,-2-6-3 14,4 0-1-14,3-3 6 13,-1 0-10-13,6-8 7 14,-5-3-3-14,1-6 1 13,-5 1 0-13,-4 1 4 0,-3-5-4 13,-3-1 5-13,-2-6-3 14,0-4-1-9,0 0 2 10,0 5-3-15,-7-4 2 13,-1 5 2-13,-2-3-5 0,6 4-3 13,-1-2-2-13,3-1 9 14,2-7-11-14,0-8 7 13,0-7-2-13,0-6 0 14,0-5 2-8,0-3 0 8,9 0 0-14,-1 2-1 0,4 4 5 13,-3 5-7-13,-3 2 9 13,2 1-9-13,-4 3 6 14,-4 5-6-14,0 6 4 14,0 4-1-14,0 4 0 0,0 3 0 19,-12 8-4-19,-3-1 3 13,-1 3-5-13,-1 4 10 14,-3-2-8-14,2 6 5 14,-4-2-2-14,3 3 1 13,-3 0 0-13,0 4-3 0,-2 0 6 13,-3 5-6-13,0-2 6 14,-2 0-6-9,-4 4 6-5,-5 1-6 14,-9 0 4 0,-11 2-1-14,-5 0 0 0,1 0 2 13,-1 0-6-13,5 0 8 14,0 0-12-14,-4 4 13 13,-9-1-8-13,-4 0 6 14,-8-1-3-9,-2 2 0-5,0 1 0 14,-4 0 0-14,-7 5 3 14,-4 2-7-14,-3 3 5 13,3-4-5-13,9 1 5 14,8-3-2-14,12-1 2 14,2-2-1-14,2-4 0 0,7 1 3 19,-2-3-6-19,2 2 9 0,-6 3-12 12,2 2 10 3,-5 6-8-15,-6 3 2 14,-10 3 2-14,-7 4-4 13,-3-2 4-13,3-4-2 0,7-3 6 13,9-6-7-13,5-2 7 13,4-5-5-7,3-1 5-6,1 0-2 14,3 0 0 0,4 0 0-14,5 0-2 0,1-3 3 13,10-1-6-13,1 0 6 13,1 4-8-13,2-2 8 14,0 2-4-14,-4 0 1 14,-3 0 0-9,1 0 0-5,-2 0 0 14,8 2-3-14,0 0 7 13,7 0-7-13,2 2 9 14,4-2-10-14,-2-2 5 14,2 1-1-14,5-1 0 13,5 0 3-13,2 0-2 0,7 3 1 13,-1-3-3-8,3 0 6-5,2 2-10 14,-3-2 10-14,3 0-10 14,-2 0 5-14,2 0 0 13,0 0-1-13,0 0 1 14,0 0-4-14,0 0 6 14,0 0-7-14,0 0 7 13,0 0-8-7,0 0 12-6,0 0-8 13,-2 0 4-13,2 0-2 14,0 0 0-14,0 0 3 14,0 0-3-14,0 0 3 13,0 0-3-13,0 0 6 14,0 0-12-14,0 0 6 0,0 0 0 19,0 0-2-19,0 0 2 0,0 0-4 13,0 0 8 1,0 2-10-14,0-2 11 0,0 2-11 13,0-2 7-13,0 0-3 14,0 0 2-14,0 0-3 13,0 8 0-13,-8 8-19 14,-6 4-6-9,-6-8-97-5</inkml:trace>
    </iact:actionData>
  </iact:action>
  <iact:action type="add" startTime="17663">
    <iact:property name="dataType"/>
    <iact:actionData xml:id="d1">
      <inkml:trace xmlns:inkml="http://www.w3.org/2003/InkML" xml:id="stk1" contextRef="#ctx0" brushRef="#br0">16976 3100 24 0,'-10'-6'7'1,"1"-1"-2"0,-1-2 10 12,2 0-15-12,1 0 0 14,-1 4 1-14,0-2 1 13,2 1 4-13,4 2-5 14,0 0 0-14,-1-2 3 14,1 1 0-14,2 3-4 13,-4 1 10-7,2 1-9-6,2 0 5 14,0 0-4-14,0 0-4 13,0 0 0-13,-3 0-2 14,-4 3-7-14,-2 22 9 13,-3 11 0-13,-5 12 4 14,-3 8-2-14,-4 6 2 14,4 2-3-9,-5 1 7-5,1-2-8 14,4 2 4-14,-2-5-3 0,5-2 1 12,5-12 0 3,3-11 0-15,1-16 3 0,6-10-6 13,0-8 9-13,2-1-4 13,0 0 2-13,0 0 11 14,0 0 2-9,0 0 11-5,0-10 5 14,2-7-16-14,0-3-17 14,-2-1 6-14,0 7-12 13,3 9-1-13,-3 2 4 14,3 3-20-14,3 0-4 14,9 0-27-14,16 0 2 13</inkml:trace>
    </iact:actionData>
  </iact:action>
  <iact:action type="add" startTime="18206">
    <iact:property name="dataType"/>
    <iact:actionData xml:id="d2">
      <inkml:trace xmlns:inkml="http://www.w3.org/2003/InkML" xml:id="stk2" contextRef="#ctx0" brushRef="#br0">17338 3488 37 0,'2'0'0'1,"7"0"-6"13,9 0-25-13,11 5 31 14,13-1 0-14,18-2 6 13,8 1 1-13,7-3 9 14,-1 0-10-8,-7 0 3-6,-9 0 3 13,-14 0-10-13,-13 0 6 14,-11 0-7-14,-11 0 2 13,-5 0 2-13,-4 0 1 14,0 0-4-14,0 0 7 14,0 0-2-14,0 0-1 13,0 0 6-7,0 0-11-6,0 0 1 14,0 0 1-14,0 0-6 0,0 0-6 12,0 0 4 3,12-2-6-15,8-7-4 0,9-3-48 12</inkml:trace>
    </iact:actionData>
  </iact:action>
  <iact:action type="add" startTime="18554">
    <iact:property name="dataType"/>
    <iact:actionData xml:id="d3">
      <inkml:trace xmlns:inkml="http://www.w3.org/2003/InkML" xml:id="stk3" contextRef="#ctx0" brushRef="#br0">18392 3130 67 0,'0'0'54'15,"0"0"-54"-8,-2 0-13-6,-4 16 1 13,-4 9 5-13,-1 6 4 14,1 9 3-14,-2 5-1 14,3 5 5-14,3 4-4 13,-2 2 0-13,2 2 1 14,-3 4 1-14,1-4-2 13,-2-2 0-7,1-10 4-6,3-7-7 14,1-12 9-14,1-4-12 0,1-9 8 12,1-2-3-12,0-4 1 14,0-7 0-14,2 2 0 13,0-3 2-13,0 0-2 14,-3 0 5-14,3 0-10 14,0 0 8-9,0 2-6-5,0 2-3 14,0 2-13-14,0-6-47 13</inkml:trace>
    </iact:actionData>
  </iact:action>
  <iact:action type="add" startTime="18956">
    <iact:property name="dataType"/>
    <iact:actionData xml:id="d4">
      <inkml:trace xmlns:inkml="http://www.w3.org/2003/InkML" xml:id="stk4" contextRef="#ctx0" brushRef="#br0">18696 3534 69 0,'4'0'0'1,"18"0"-2"13,16 0-3-7,18 0 5-6,19 0 5 13,17 0 7-13,6 0-11 14,7 0 4-14,2-3-1 14,-2-1 2-14,-14-3 3 13,-13-2-7-13,-13 3 11 14,-25 0-12-14,-20 2 9 13,-16 2-7-7,-4 2 5-6,0 0 1 14,0 0 6-14,0 0 1 13,0 0-8-13,-4 0 5 14,2 0-10-14,2 0-3 14,-2 0-3-14,2 0-5 13,0 0-30-13,0 0-14 14,0 0-34-9</inkml:trace>
    </iact:actionData>
  </iact:action>
  <iact:action type="add" startTime="19383">
    <iact:property name="dataType"/>
    <iact:actionData xml:id="d5">
      <inkml:trace xmlns:inkml="http://www.w3.org/2003/InkML" xml:id="stk5" contextRef="#ctx0" brushRef="#br0">19931 3270 3 0,'-14'36'4'15,"1"8"0"-14,1 2 2 14,-1 3-3-14,5 3 0 13,-2-3-1-13,4 2-3 14,-1-5 3-14,3-5 1 0,2-9-2 13,-1-5 0 1,0-6 1-8,1-7-2-6,0-4 0 0,0-5 2 12,2-2-1 3,-2-3 1-15,2 0-4 0,-2 0 5 13,2 0-6-13,-3 0 0 13,-3 0-10-13</inkml:trace>
    </iact:actionData>
  </iact:action>
  <iact:action type="add" startTime="19779">
    <iact:property name="dataType"/>
    <iact:actionData xml:id="d6">
      <inkml:trace xmlns:inkml="http://www.w3.org/2003/InkML" xml:id="stk6" contextRef="#ctx0" brushRef="#br0">20872 3495 1 0,'93'5'12'15,"-11"0"-5"-14,-10-3 3 0,-16 0-2 13,-19 0 6-13,-14-2-8 13,-17 2 9-13,-6-2 0 14,0 0 11-14,0 0 4 14,0 0-9-14,0 0 2 13,0 0-20-7,0 0 1-6,0 0-4 14,0 0-3-14,0 4-26 13,7 8-46-13</inkml:trace>
    </iact:actionData>
  </iact:action>
  <iact:action type="add" startTime="20104">
    <iact:property name="dataType"/>
    <iact:actionData xml:id="d7">
      <inkml:trace xmlns:inkml="http://www.w3.org/2003/InkML" xml:id="stk7" contextRef="#ctx0" brushRef="#br0">21655 3106 66 0,'0'-8'64'1,"-4"4"-34"0,2 4-25 12,2 0-5-12,0 0 0 14,0 0 0-14,-4 4-6 13,-5 18 0-13,-9 12 3 21,-3 10 6-21,-2 8 1 0,0 0-1 12,0 2-5-12,6 0 6 14,-1 3-4-14,0 5 1 13,5 4-1-13,2 1 0 14,1-5 2-14,2-6-8 14,3-11 12-14,1-4-11 0,2-7 11 19,0-10-7-19,2-7 1 13,-2-10 0-13,2-2 0 14,0-5 0-14,-3 0 6 0,3 0-5 13,0 0 6-13,-5-3-7 13,1-12-11-13,0-2-78 14</inkml:trace>
    </iact:actionData>
  </iact:action>
  <iact:action type="add" startTime="20589">
    <iact:property name="dataType"/>
    <iact:actionData xml:id="d8">
      <inkml:trace xmlns:inkml="http://www.w3.org/2003/InkML" xml:id="stk8" contextRef="#ctx0" brushRef="#br0">22347 3612 7 0,'76'0'7'1,"-9"0"3"0,-12 0-5 12,-6 0 5-12,-10 0-4 14,-14 3 6-14,-8 0-11 13,-11 0 5-13,-6 0-6 14,0-3 11-14,0 0 2 14,0 0 0-9,0 0 3-5,0 0-12 14,0 0 5-14,0 0-7 13,0 0-1-13,0 0 4 14,0 0-10-14,4 3-1 14,4 8-9-14,3 1-11 13,1 1-60-13</inkml:trace>
    </iact:actionData>
  </iact:action>
  <iact:action type="add" startTime="21009">
    <iact:property name="dataType"/>
    <iact:actionData xml:id="d9">
      <inkml:trace xmlns:inkml="http://www.w3.org/2003/InkML" xml:id="stk9" contextRef="#ctx0" brushRef="#br0">23031 3389 0 0,'5'41'9'1,"-1"0"-8"13,-4 1 6-13,0 2-2 14,0 3-2-14,0-1 1 13,0-5-4-13,-9-1 7 14,0-5-7-8,0-8 3-6,3-4 1 13,1-9-2-13,3-4 1 0,2-8-2 13,0-2-1 1,0 0 1-14,0 0 5 0,0 0-5 13,2-2-1-13,16-18-8 14</inkml:trace>
    </iact:actionData>
  </iact:action>
  <iact:action type="add" startTime="21292">
    <iact:property name="dataType"/>
    <iact:actionData xml:id="d10">
      <inkml:trace xmlns:inkml="http://www.w3.org/2003/InkML" xml:id="stk10" contextRef="#ctx0" brushRef="#br0">23397 3605 10 0,'29'0'0'1,"13"0"0"13,10 0 2-13,3-4-2 14,3 4 12-14,5-2-5 0,4 2 12 12,3 0-3-12,-1 0-11 14,1 0 9-14,1 0-12 14,-4 0 10-9,-1 0-12 10,-7-2 6-15,-10 0-3 0,-9-1-2 12,-13 3 2-12,-16 0 3 14,-6-3-3-14,-5 1-1 14,0 2 12-14,0 0-4 13,0 0 16-13,0 0-11 14,0 0 6-8,0 0-21-6,0 0 6 13,0-2-6-13,0 2 0 14,0 0-5-14,2 0-19 13,13 0-10-13,3 0-57 14</inkml:trace>
    </iact:actionData>
  </iact:action>
  <iact:action type="add" startTime="22163">
    <iact:property name="dataType"/>
    <iact:actionData xml:id="d11">
      <inkml:trace xmlns:inkml="http://www.w3.org/2003/InkML" xml:id="stk11" contextRef="#ctx0" brushRef="#br0">25162 3333 11 0,'-2'0'26'1,"2"0"-1"13,0 0-13-7,0 0-11-6,0 0 6 13,0 0-6-13,0 0 4 14,4 0-1-14,13 0-2 13,25 0 3-13,24 0 7 14,26 0 0-14,17-5-7 14,0 1-1-14,-8 1 0 13,-12 1-7-7,-16 2 10-6,-19 0-11 14,-16 0 6-14,-14 0-4 13,-13 0 2-13,-4 0 0 14,-7 0-2-14,0 0 5 13,0 0-8-13,0 0-2 14,5 0 6-14,1 0-21 14,3 0-17-9</inkml:trace>
    </iact:actionData>
  </iact:action>
  <iact:action type="add" startTime="22635">
    <iact:property name="dataType"/>
    <iact:actionData xml:id="d12">
      <inkml:trace xmlns:inkml="http://www.w3.org/2003/InkML" xml:id="stk12" contextRef="#ctx0" brushRef="#br0">25024 3716 1 0,'0'0'27'15,"0"0"-1"-14,0 0-23 0,20 0-3 13,34 0 9 1,31 0-9-8,28 5 1-6,19-5 8 14,8 0-6-14,7 0-1 13,-2-5 2-13,-2-10-2 0,-14-1 3 13,-13 4-4-13,-20 1 1 13,-21 4 3-13,-23 5-5 14,-25 2 2-14,-14 0-2 14,-11 0-1-9,-2 0-1-5,0 0-3 14,0 0 6-14,0 0-3 14,0 0-1-14,0 2 2 13,0 2 2-13,2 3 1 14,7 0-1-14,2 0-1 13,3 2 0-13,6 0-8 14,2-4-44-8</inkml:trace>
    </iact:actionData>
  </iact:action>
  <iact:action type="add" startTime="23108">
    <iact:property name="dataType"/>
    <iact:actionData xml:id="d13">
      <inkml:trace xmlns:inkml="http://www.w3.org/2003/InkML" xml:id="stk13" contextRef="#ctx0" brushRef="#br0">28049 3055 50 0,'0'0'55'15,"0"-7"-51"-14,-2 7-4 14,0 0 4-14,0 0-5 13,-8 0 1-13,-12 0 0 14,-13 19-4-14,-12 12 8 14,-9 7-3-9,-11 10 4-5,-18 6-2 14,-24 13 0-14,-18 5-1 13,-7 6-2-13,7 1 1 14,20-6-2-14,15-7 3 14,19-9 2-14,11-13-4 0,13-13 7 12,15-8-6-12,14-8-1 20,11-7 0-20,9-3-2 0,0-3-4 13,0-2 6-13,0 0-4 14,0 0 8-14,0 0-2 13,0 0 0-13,0 0 7 14,0-2-9-14,0-8-1 14,0-6-53-14</inkml:trace>
    </iact:actionData>
  </iact:action>
  <iact:action type="add" startTime="23557">
    <iact:property name="dataType"/>
    <iact:actionData xml:id="d14">
      <inkml:trace xmlns:inkml="http://www.w3.org/2003/InkML" xml:id="stk14" contextRef="#ctx0" brushRef="#br0">27285 2959 23 0,'4'0'0'15,"4"0"-6"-14,6 0 5 14,4 16 1-9,4 15 7-5,5 9 0 14,2 10-6-14,0 13 13 14,-2 4-12-14,2 13 7 13,-5 6-7-13,5 10 8 14,0 8-10-14,2-3 9 13,5-1-6-13,-2-7 2 14,1-9-3-8,-4-9-1-6,-1-14 6 13,-4-14-3-13,1-18-4 14,-7-14 6-14,0-12-6 13,-7-3 1-13,-3 0-1 14,-6-5 0-14,-2-10 0 14,-2-2 7-14,0 0 1 0,0 2 36 19,0-2 14-19,0-2 20 0,0-3-47 12,0-3-26-12,-2 5-5 14,0 6 0-14,0 8-5 14,-1 4-8-14,-2 2-9 13,-8 0-60-13,-12 19-46 14</inkml:trace>
    </iact:actionData>
  </iact:action>
  <iact:action type="add" startTime="28010">
    <iact:property name="dataType"/>
    <iact:actionData xml:id="d15">
      <inkml:trace xmlns:inkml="http://www.w3.org/2003/InkML" xml:id="stk15" contextRef="#ctx0" brushRef="#br0">6317 4796 5 0,'0'-1'14'15,"-2"-2"-14"-14,2 2 6 14,0 1-6-14,0 0-7 13</inkml:trace>
    </iact:actionData>
  </iact:action>
  <iact:action type="add" startTime="28420">
    <iact:property name="dataType"/>
    <iact:actionData xml:id="d16">
      <inkml:trace xmlns:inkml="http://www.w3.org/2003/InkML" xml:id="stk16" contextRef="#ctx0" brushRef="#br0">6730 4319 20 0,'0'0'38'1,"0"0"-8"13,0 0-6-13,0 0-4 14,0-2-13-14,0 2 3 13,0 0-9-13,0 0 2 14,0 0 0-14,0 0-6 14,0 0 2-9,0 0-1-5,0 0 1 14,0 0-9-14,0 0 9 14,0 0-11-14,0 0 11 13,0 0-6-13,0 0 6 14,0 2-4-14,2 9 5 13,2 4 0-13,-2 3 2 14,0 2-4-8,-2 4 8-6,0 1-12 13,0 1 12-13,0 1-10 14,0 4 8-14,0-4-3 13,0 4 0-13,0-5-1 0,0-1 3 13,0 2-1-13,3-5-3 14,-1-2 4-14,0 0-6 13,0 0 7-7,-2 2-6-6,0 4 2 13,0 2 0-13,0 4 0 14,0 7 0-14,0 1 0 14,-9 4 1-14,-1-1-1 13,-6-2 3-13,3-3-1 14,1-4 3-14,-1-5-5 14,4 3 1-9,0-8-1-5,2-2 2 14,3-5 1-14,4-3-6 13,-2-3 9-13,2-3-9 14,0-4 5-14,0 2-3 14,0-5 2-14,0 3-1 13,0 1 0-13,0-1 0 14,-2-1-2-9,2 6 4-5,-3-1-4 14,3 2 8-14,0 2-11 14,0 2 5-14,0 0-7 0,0 2 0 12,13 5 7-12,8-2 0 14,1 1 3-14,4-1 0 14,1-4-2-14,0-5 2 13,4 2 1-7,5-3-2-6,7-2-1 13,10-2 3-13,12-2-2 14,10-3-2-14,6 0 2 14,1 0 1-14,0 0-6 13,-3 2 7-13,-2 2-7 14,-3-1 5-14,2 1-2 13,-4 1 1-7,1-1-1-6,3 3 0 14,-3-2 4-14,6 2-9 13,4 0 10-13,7 1-9 14,9-1 7-14,1-2-5 14,-5 2 2-14,-3-4 0 0,-7 4 0 12,-6-2 0-12,-3 4-3 20,-2-2 6-20,2 0-5 0,-1-2 7 13,1 2-9-13,2 1 5 14,0-3-1-14,1 4 0 13,0-4 0-13,0 0 0 14,0-3 5-14,2 3-10 13,2-2 10-13,2-1-8 14,-3-2 6-8,0 0-3-6,-3 0 0 13,-4 0 0-13,6 0 0 14,-4 0 0-14,6 0-2 13,0 0 5-13,-4 0-6 14,6 0 6-14,-4 0-4 14,-2 0 1-14,-2 0 0 13,-6 0 0-7,-7 0 0-6,0 0 0 14,-4 0 4-14,-3 0-8 13,5 0 8-13,6 0-8 0,5 0 9 13,8 0-7 1,6 0 3-14,2 0-1 0,-1 0 0 13,-1-5 0-13,-2 0-4 20,0-4 9-20,-2 2-10 0,-1-5 10 13,-6 2-9-13,-3 2 6 13,-3-1-2-13,-4 4 0 14,-3-2 0-14,-3 2-2 14,0-4 5-14,0 2-6 13,1-4 8-13,-5 4-10 14,-2 0 9-9,-4-1-5-5,-1 1 1 14,2-2 0-14,-2 0 0 14,3-2 1-14,-8 3-3 13,-6 2 5-13,-5 1-5 14,-8 0 6-14,-11 3-6 0,-8 0 3 13,-4 0-1 1,-2 1 5-8,0-8 1-6,7-7 1 13,1-2-5-13,4-8-3 14,-1 0 4-14,1 2-6 0,-2-2 8 13,7 1-7-13,-5 3 2 13,-5-6 0-13,-1-2 0 14,-3-2 2-14,2-3-3 20,-5-4 4-20,0 0-5 0,0-2 8 13,0 3-6-13,0 1 1 13,-10 2 1-13,2 5 2 14,3 2-2-14,1 4 3 14,4-2-3-14,0 4-3 13,-2-3 7-13,0 2-8 14,2 2 4-9,-2-3-4-5,2-1 3 14,0-6-1-14,0-1 0 14,-4-2 1-14,2 1-3 13,0 4 6-13,0-1-8 14,-5 6 5-14,1 2-3 13,-10 1 2-13,3 4-3 0,-3 1 3 20,-1 3 0-20,0 1-1 13,-5 4-3-13,-4 4 1 0,-1-1 6 13,0-1-6-13,-2 5 5 14,2-1-5-14,-2 0 4 13,3 0-1-13,-3-2 0 14,0 2 1-14,-3-4 3 20,-5-1-3-20,-3 0-1 0,-3-3 5 13,-6 1-10-13,0-2 5 13,-7-1-1-13,-2 3 1 14,-2 2-2-14,2-3 1 13,0 2 2-13,3-1-4 14,-1 0 6-14,0 1-6 14,-2-4 9-9,-4 2-6-5,-3-1 0 14,-7 2 1-14,1 3-1 13,0-2 0-13,-1 2-2 14,3-1 5-14,-2 3-5 0,3 1 7 13,-6-1-10-13,5 1 6 13,0 3-2-13,-1-1 1 20,1 1 0-20,-9 0 0 14,-8 14 2-14,-11 3-5 14,-10-6 6-14,-2-5-6 0,0-6 5 12,-5 0-4-12,7 0 3 14,9 0-1-14,7-5 0 14,11-2 2-14,8 2-4 13,3 5 5-7,2-3-6-6,-2 1 6 13,-4 0-9-13,-1 2 9 14,-2 0-6-14,1 0 3 14,-8 0 0-14,-6 0 0 13,-13 7 2-13,-10 12-7 14,-13 5 10-14,-2-4-10 13,-3-4 8-7,3-4-6-6,5-4 5 14,8-3-2-14,12-5 0 13,12 0 3-13,15 0-1 14,1 0 0-14,12-9 3 0,6-5-1 13,7 0 0-13,6 0-4 13,6-1 2-13,1 6-2 20,3 0-2-20,-3 4 2 0,-7 2-8 13,-1 3 7 2,-7 0 0-15,-5 13-5 0,-4 13 3 12,-11 2-1-12,-3-3 4 14,3-2 0-14,2-7 0 13,9-2 0-13,4-6 1 21,8-2 1-21,11-3-3 0,6-2 6 12,8-1-8-12,1 0 6 14,6 0-3-14,-4 0 0 13,-2 0-1-13,0 4-1 14,-3 4 0-14,0 6 0 14,0 3 1-14,-2 1-3 0,2 0 4 19,5-4-4-19,0-3 6 13,0-3-2-13,1-1 0 14,0 0 2-14,1-3-3 14,7 0 6-14,1 0-10 0,10-4 10 12,-2 3-10-12,2 3-5 14,0 1-1-14,0 9-1 14,0 5 9-9,0-1 2-5,0-2-4 14,0-2 5-14,0-3-4 13,0-2 0-13,0 3 7 14,5 0-5-14,0 2 4 14,-1-2-2-14,3 2 0 13,-1 3 0-13,-2-4-3 14,6 3 6-9,-1 2-6-5,1 1-4 14,7 0 7-14,2 5 0 14,-1-4-2-14,5 0 0 13,-6-1 2-13,3-6 0 0,1-1 0 13,-4 1-2 2,3-1 4-15,1 0-5 0,-2 4 5 19,6 0-3-19,-2 2 2 13,3 2 0-13,6 0-1 14,5 4 0-14,7-2-2 14,8 1 6-14,6-4-8 0,2-1 9 12,5-3-10-12,-3-4 7 14,5-3-2-14,0-3 0 20,-6-5 5-20,-6 0-5 14,-6 1 1-14,0 1-5 0,0-1 10 12,5-1-10-12,1-2 10 14,8 0-8-14,3 0 2 13,9 0 0-13,-4 0-2 14,0 0 2-14,-7 0 0 20,1 0 3-20,-5 2-7 0,0 1 7 13,-2 5-7-13,0 0 5 14,-2 3-2-14,4 3 0 13,5 0 1-13,11 0 0 14,13-5 2-14,13-2-2 0,8-5 3 12,1-2-3-12,-4 0 3 14,-13 0-4-8,-9 0 1 8,-6 0 0-14,-5 0 0 0,-3 0 1 13,-10 0-2 1,-8 0 3-14,-4 8-5 0,0 4 5 13,3 5-5-13,4 4 5 14,6-1-4-14,9-6 3 13,12-4-1-7,8-8 0-6,5-2 3 13,0 0-7-13,-7 0 10 14,-2-6-11-14,-4-4 10 14,1 2-8-14,5 0 6 13,-2 4-3-13,0-1 0 14,-6 5 1-14,-8-3-4 14,-2 3 8-9,5 0-10-5,5-4 10 14,5 0-7-14,5-4 4 13,-2 0-2-13,-2 1 0 14,-2 2 0-14,0-2 0 14,4 2 0-14,5-2-3 0,0-4 6 12,-1 0-6-12,-4-1 7 14,-6 0-6-9,-8 3 3-5,2-3-1 14,-6 2 0 1,0-5 0-15,-2 3-2 0,-2-2 5 12,-7-2-6-12,-4 5 9 14,-5-4-10-14,-8 8 8 14,-6-2-4-14,-5 5 0 13,-8 3 0-7,-13-2-2-6,-4 3-2 13,-4 0 1-13,-3 0 3 14,2-1-6-14,6-2 11 14,8-1-5-14,0-5 1 13,8-2 3-13,-6-4 4 14,-2-5-7-14,-3 1 12 13,-9-3-11-7,-4-4 9-6,0-3-9 14,-9 0-4-14,-22-5-7 13,-4 2 5-13,-3 3-6 14,-1 0 10-14,13 2 9 0,4 1-9 12,2 2 12-12,7 4-12 14,-1 4 8-14,1 0-5 14,4 4-1-9,-3 3-2-5,-1-4 0 14,-3 1-1-14,-1-2 2 14,-1 0 0-14,-3-4 2 13,0 2-6-13,-6-2 8 14,-2 0-12-14,-2 0 7 13,-7 0-3-13,-5 1 2 14,-8 4 1-8,-4-1 0-6,-3 0 0 13,-3 0-3-13,1-7 6 14,6 2-2-14,3-3 3 13,5-1 1-13,1-1-5 14,3 1 2-14,-1 2-2 0,3 1 2 13,-2 0-2 1,-3 3 4-8,-4 2-8-6,-4 4 6 0,-12-2-7 12,-5 5 3-12,-3 2 0 14,0 2 2 1,-6 0 0-15,4 1 0 0,-3 0 3 12,-3 1-4-12,8-4 4 14,2-1-3-14,6 2 6 14,2 1-11-9,-4 4 6-5,-4 0-2 14,-11 0-1-14,-10 14 2 13,-14-4-1 2,-10-4 2-15,-9-2-5 0,2-4 4 13,5 0-4-13,9 0 4 13,15 0 0-13,11 0 0 14,8 0 0-9,8 0-2-5,0 0 5 14,2-4-4-14,1-2 5 14,-1 4-8-14,-2-1 5 13,1 3-5-13,-8 0 4 14,-4 11-3-14,-7 11-3 14,-2 0 1-14,-2-6 5 0,-2-4-2 12,-1-6-2-6,1-3 8-6,8 0-5 13,3-3 4-13,4 0-4 14,3 0 1-14,-1 0 0 14,1 0 0-14,-1 0 0 13,0-3-2-13,-4 3 4 14,-2-3-4-14,-5 3 7 13,1-2-7-7,6 0 3-6,6 2-1 14,10-2 0-14,4 2 0 13,5 0 0-13,6 0 4 14,7 0-8-14,4 4 10 13,7 1-6-13,3-2 3 0,-1-3-3 13,0 0 0 2,-4 0 0-10,-5 0-2-5,-5 0 0 0,-3 0 0 13,-3 0 0-13,1 4-1 14,-6 1 4-14,-2 2-4 13,2-3 4-13,-6 0-1 14,2-2 0 0,2-2 2-14,5 0-4 0,4 0 6 13,8 3-8-7,1 0 7-6,7 1-7 13,2 3 4-13,3 0-2 14,-1 3 1-14,0 2 1 13,-1 3 0-13,2 0-3 14,-1 1 1-14,2-1 4 14,1-3-8-14,0 4 10 13,0-3-8-7,1 4 4-6,2-2 0 13,7 1-7-13,6-1-3 14,3 0 5-14,3 1-15 14,0 1 12-14,0-2-4 13,3 6 11-13,7 3 1 14,2 3-1-14,1 0 1 10,3 1-1-1,-3-2-1-9,5-2-1 0,-3 3 0 13,4-6 6-13,1 3-9 13,2-4 9-13,2-4-5 14,5-2 3-14,3 0-1 14,1 0 0-14,8-1 1 13,-4 2-2 2,1 0 7-15,-2 3-12 4,-3 2 11 11,-4 0-10-15,2 4 9 0,-4 0-4 13,0-2 0-13,2 6 0 13,0-2 0-13,4-2 1 14,1 0-5-14,3-2 8 13,4-3-5-13,-6-5 4 14,-1-2-6-8,-3 0 4-6,-2-4-1 13,-2 0 0-13,2 1 0 14,2 0-1-14,2 3 4 0,3 0-6 12,11 0 8 3,8-4-9-15,11-4 6 0,7-3-2 13,10-1 0 1,4 0 3-14,8 0-3 5,10-7 1-5,-2-1-3 13,-1-1 6-13,-6 6-8 14,-5 1 8-14,-2 2-7 14,-4 0 4-14,-7 0-2 13,0 5 0-13,-5 7 1 14,6 2-2 1,1-2 6-15,2 0-6 4,-1 1 5-4,-3-3-6 14,-5-2 6-14,-6-2-5 13,-3 0 4-13,1 0-2 14,-2-4 0-14,6 4 1 14,4-2-4-14,10 2 6 13,4 2-6-13,7 2 7 14,-3 4-8-9,5 0 6-5,6 0-4 0,-1-5 2 13,-3-2 0 2,-5-3 0-15,-10 4 2 13,-1-1-5-13,-4-2 7 0,5 1-7 13,6-4 5-13,7-2-2 14,2 0 0 0,2 0 1-14,-4 0-1 5,-2 0 0-5,4 0-1 13,0-12 5-13,-7-1-7 14,-6 1 8-14,-16-1-6 14,-9 3 2-14,-2-1-1 13,2 2 0-13,5-1 1 14,11-4-2 0,6 2 6-14,5-4-10 5,-2 0 11-5,-9 2-11 14,-9 0 10-14,-9 3-6 13,-5-1 2-13,-6 5-1 14,-9-1 0-14,-7 4 0 13,-4-3-2-13,-3 6 5 0,3-3-6 13,4 1 6 2,3-2-5-10,-1 0 2-5,3 2 0 0,-1-1 0 13,-2 0 0 1,6-1-1-14,-4 0 4 0,-1-3-6 13,-3 1 7-13,-4 0-5 14,-2-1 5-14,4-3 0 13,2-1-2-13,2 3 0 14,-2 1-2-8,-6 0 0-6,-1 1-4 13,-8 2 8-13,2-4-9 14,1 1 10-14,4-5-9 13,2-8 8-13,4 0-4 14,-2-6 0-14,-4 1 0 14,-2-4 0-14,-5 2 2 13,-8 3-4-7,-3-2 7-6,-5 3-10 13,0-4 3-13,-5 0-7 14,-21 0-5-14,-6 1 6 14,-3 3 5-14,-1 0 3 0,3 2 3 12,2 0-1-12,2 0-1 14,0-2 2-14,2 0-2 14,2-4 4-9,3 0-3-5,-1-2 4 14,-1 2-4-14,-5-2-2 13,-2 2 5-13,-2-1-8 14,-4 5 6-14,4 6-6 14,-2 2 0-14,-3 4 3 13,-2 0-2-13,-5 2 2 14,-4 0 0-9,2 0 2-5,0-2 1 14,1-2-2-14,1-4 1 14,-4 0 2-14,-7-1-1 13,-2-2-2-13,-4-3 1 14,-5 2-2-14,1-1 0 14,-6 2 0-14,1-1 3 13,-4 2-6-7,2 3 7-6,0 4-8 13,6 2 7-13,4 8-5 0,1 1 2 13,-3-1-1 2,1 3 1-15,-5 0 0 0,-3 0-3 12,-3 0 7-12,-10 0-8 14,-7 5-1-14,-14 14 2 13,-15 7-2-7,-9-2 5-6,-5-9-6 14,1-5 6-14,-2-9-1 13,0-1-1-13,7 3-2 14,8-1 6-14,5 5-7 13,10 2 9-13,6-1-5 14,5 0 2-14,13-4-2 14,4-2 1-9,3 5 0-5,-4 4-1 14,2 3 4-14,0 2-5 13,2-4 6-13,-1-6-8 14,0 1 8-14,0-4-7 0,-1-1 4 13,-4-2-1 1,3 2 0-14,0 0 3 0,0 1-8 19,5 2 10-19,3-1-10 0,3 4 6 13,3 0-3-13,-3 2 2 14,-2 1 0-14,-9-2 0 13,-3-1 1-13,-3 0-3 14,-5 2 4-14,0-1-5 14,2 0 5-14,4 3-6 13,0 2 6-7,8 2-2-6,8 0 0 13,5 1 1-13,10-2-2 14,12-3 2-14,9-2-4 14,11-1 7-14,5-4-8 13,1 2 7-13,1-3-4 14,1 2 2-14,-3-2-1 14,1 2 0-9,-5 3-1-5,0 4-1 14,-3-1 1-14,0 4-1 13,-2-1 2-13,1 2-5 14,3-2 5-14,5-1 0 0,6-5-5 13,4-3 5-13,5-4-1 13,0 0-2-13,0-2 1 14,0 0-7-9,0 0 9-5,0 0 0 14,0 0 7-14,0 0-5 14,0 0 0-14,0 0-1 13,0 0 0-13,0 0-2 14,0 0 4-14,0 0-6 13,0 0 5-13,0 0-5 14,0 0 1-8,0 0 1-6,0 0 0 13,0 0 1-13,0 0 0 14,0 0 0-14,0 0-4 14,3 2 8-14,1 0-8 13,0 2 8-13,3-2-5 14,-5 1 2-14,2-3-1 0,-2 0 0 19,1 0 0-19,-3 1 1 14,2-1 2-14,-2 0-6 0,0 0 8 12,3 0-10-12,-1 0 6 14,0 0-1-14,0 2 0 13,1-2 0-13,-1 2 0 14,-2-2 2-14,0 0-6 14,0 0 8-9,2 0-7-5,-2 0 8 14,2 0-6-14,-2 0 2 13,0 0 1-13,0 0 1 14,0 0-2-14,0 0-1 14,0 0 2-14,0 0-4 13,0 0 4-13,0 0-7 14,0 0 7-9,0 0-4-5,0 0 2 14,2 0 0-14,0 0-1 14,0 0 2-14,-2 0-3 13,3 0 6-13,-3 0-4 14,0 2 3-14,0-2-3 0,0 0 0 13,0 0 0-13,0 0-1 13,0 0 1-7,0 2-1 8,0-2 2-14,0 0-5 0,2 3 4 13,5-1-4-13,2 1 5 14,4 3-2-14,1 0 0 13,-1 0-9-13,5-6-39 14</inkml:trace>
    </iact:actionData>
  </iact:action>
  <iact:action type="add" startTime="36459">
    <iact:property name="dataType"/>
    <iact:actionData xml:id="d17">
      <inkml:trace xmlns:inkml="http://www.w3.org/2003/InkML" xml:id="stk17" contextRef="#ctx0" brushRef="#br0">15006 5173 5 0,'-4'-3'20'1,"-1"-1"-4"13,5 4-3 2,0-3-7-15,0 3 8 0,0 0-12 12,-2 0 10-12,2 0-11 14,-2 0-1-9,2 0 4-5,-2 0-4 14,0-1 3-14,-3-2 0 14,3 1 5-14,-3 0-8 13,3 2 18-13,-1 0-13 14,3 0-3-14,0 0-2 14,0 0 0-14,0 0-5 13,0 0-3-7,0 0 8-6,0 0-20 13,0 0 9-13,12 0 3 14,3 4 5-14,4 8 6 14,2-1 0-14,6-2-3 13,2-1 2-13,7 1-1 0,4-1-1 13,4 0 4 8,4-1-1-21,-2 0-4 0,3-2 5 13,3-1-4-13,8-2 3 13,11 3-2-13,16-5 0 14,13 2 0-14,10-1-1 14,-4 1 4-14,-2 0-8 0,-9 3 8 12,-6-5-8-12,-1 0 9 14,-7 0-7-9,-4 0 3 10,-13 0-1-15,-8 0 0 14,-12 0 1-14,-3 1-3 0,-6 2 6 12,1-2-8-12,2 2 8 14,5 5-7-14,3-2 4 13,8-1-2-13,1 4 1 14,3-4 0-8,1 4 0 8,-7-3 2-14,0-3-5 0,-3 4 7 13,-2-2-9-13,-2 0 8 14,-6-1-4-14,-1-1 2 13,-2 2-2-13,2-1 1 14,6 4 0-14,8 1-2 0,6-1 5 19,7 4-6-19,1-5 7 14,3 0-7-14,3-2 4 13,-5-1-1-13,-5-1 0 14,-4 0 0-14,-4-1-1 13,-6-2 4-13,2 4-7 0,-6 0 8 13,1 3-7-13,-3 0 6 14,5-2-5-9,2 4 3 10,6 1-1-15,3-3 0 0,3 4 1 12,1-2-3-12,0-2 7 14,3 1-10-14,-5-4 10 14,-2-2-9-14,5-2 6 13,5 0-2-13,17-4 2 14,16-10-2-9,8-2 0-5,5 0 2 14,-6 2-6-14,-7 0 8 14,-11 0-6-14,-13 2 8 13,-7-2-6-13,-3 0 0 14,-5 0 2-14,-4 0 0 14,-9 3-2-14,-11 4 2 0,-9 1 2 19,-7 4-8-19,-2 0 8 0,-2 2-8 12,0 0 6-12,-2 0-4 14,-3 0 2 1,-7 0 0-15,-4 0 0 13,0 0 2-13,-2 0-7 0,4 0 10 13,-4 0-6-13,0 0 5 14,0 0 0-9,0 0-3-5,0 0 5 14,0 0 0-14,0 0-2 13,0 0 6-13,0 0-9 14,0 0 4-14,0 0-1 14,0 0-8-14,0 0 2 13,0 0 2-13,0 0-3 0,0 0 3 19,0 0-1-19,0 0 2 14,0 0-5-14,0 0 8 14,0 0-7-14,0 0 8 0,0 0-7 12,0 0 2-12,0 0 0 14,0 0 0-14,0 0 2 13,0 0-4-13,0 0 5 14,0 0-4-8,0 0 5-6,0 0-5 13,0 0 4-13,0 0-3 14,0 0 0-14,0 0 1 13,0 0-1-13,0 0 1 14,0 0-3-14,0 0 7 14,0 0-5-14,0 0 5 13,0 0-2-7,0 0-1-6,0 0-3 14,0 0 1-14,0 0 0 13,0 0-3-13,0 0 8 14,0 0-10-14,0 0-3 13,0 0 2-13,0 10-33 14,0 4-25-14</inkml:trace>
    </iact:actionData>
  </iact:action>
  <iact:action type="add" startTime="38374">
    <iact:property name="dataType"/>
    <iact:actionData xml:id="d18">
      <inkml:trace xmlns:inkml="http://www.w3.org/2003/InkML" xml:id="stk18" contextRef="#ctx0" brushRef="#br0">23196 5412 0 0,'-31'-6'1'1,"0"2"1"0,-3 0 8 12,1 4-9-12,0-3 5 14,-5 3-6-14,-7 0 0 13,-5 0 0-7,-10 0 2-6,-6 0-5 14,-3 0 8-14,-2 0-3 13,3 0 1-13,4 0-2 14,3 0 0-14,3 0-2 14,3 0 0-14,4 3 1 13,15 5 0 2,9 2 0-15,14-2-3 4,8-4-3-4,5-2 6 14,0-2-4-14,0 0 4 14,10 0 0-14,14 0 9 13,14 0 3 2,6 0-10-15,12 0 4 0,9 0-3 12,11 0-4-12,18 0 5 14,16 0-6-8,13 0 3-6,11 8-2 13,2 0 1-13,-2 6 0 14,-5 2-1-14,-6 2 4 0,-9 2-7 12,-1 0 9-12,0 0-7 14,12 0 6 1,18 1-2-15,17-6-2 13,23-5 2-13,18-8-2 5,5-2 2-5,-2 0-6 13,-12 0 8-13,-21 0-8 14,-15-2 9-14,-11-3-3 14,-6-2-2-14,-8 5 6 13,-6 0-5-13,5 2 0 14,7 0-1-14,19 0 5 14,12 0-10-9,5 0 11-5,-7 4-10 14,-17 5 7-14,-24-2-4 13,-23 0 2-13,-19-6-1 14,-23-1 1-14,-13 0 1 14,-19 0 5-14,-9 0-5 13,-9 0 11-13,-7 0-12 0,-3 0 16 13,0-1-12-8,0-6 3-5,3 0-8 14,-1 0 0-14,0 1 0 14,-2 2 4-14,0 4-3 13,0-1 1-13,0-2-4 14,-20-1-5-14,-20-2 5 14,-20 3 4 0,-25-4 1-14,-20 4-3 5,-29-1 0-5,-22-3 0 13,-20-3 4-13,-16-4-9 14,-2-4 11-14,2-2-10 14,-1 2 8-14,6 0-6 13,2-2 5-13,-5 4 1 14,7-3-4-14,-9 0 1 13,-4 3-4-7,-2 0 12-6,4 0-12 14,8 3 6-14,7 6-2 13,7 1-1-13,4 2 0 14,8 4 0-14,6 0 0 0,11 0-2 12,3 0 4 3,4 0-4-15,7 0 2 0,6 5-2 13,12 3 2-8,13 1-1-5,15-3 1 14,10-2 0-14,6 0-1 14,7-4 5-14,6 0-8 13,11 0 8-13,17 0-4 14,15 0 3-14,11 0-6 13,0 0 3-13,0 0-23 14,11 0 9-8,13 0 2-6,19 0 8 13,22 3 8-13,22 9-5 14,21-5 6-14,22 5-8 13,14 4 6-13,18 0-5 14,4 2 2-14,8-2 0 14,5-2 0-14,8-4 5 13,12-3-10-7,5 2 10-6,20-3-10 13,9-1 10-13,8-2-7 0,2-3 4 13,-15 2-2-13,-16 0 0 14,-17 0 0 0,-16 1-1-14,-12-3 6 0,-9 0-10 13,-6 0 11-13,0 0-9 14,-3 0 6-9,-7 0-3-5,-8 0 0 14,-11 7 1-14,-17-3-1 13,-19-1 1-13,-15-3-3 14,-19 0 7-14,-19 0-3 14,-16 0 0-14,-12 0 7 13,-6 0-6-13,0 0 4 14,0 0 0-9,0 0 4-5,-24 0-10 14,-12 0-1-14,-15-11 0 14,-14 3-1-14,-10 6-2 13,-8 2 5-13,-8 0-4 14,-12 0 3-14,-8 2-2 14,-14 8 1-14,-13-1-5 0,-9 0 1 19,-9-5 8-19,-14 3-10 0,-10-4 11 12,-12 1-9-12,-17 3 4 14,-10-4 0-14,-11 1-4 14,-6-1 2-14,9-3 1 13,13 0 1-13,15 0-6 14,21 0 12-14,13 0-12 13,7-3 6-7,9 1 0-6,-1 2-5 14,11-2 2-14,19 0 0 13,27 2-6-13,32 0 4 14,30 0 6-14,25 0-5 13,6 0-14-13,24 0-32 14,37 0 42-14,32 0 8 14,34 0 5-9,29 6-5-5,16 1 3 14,15-2 0-14,12 0-5 13,-1-4 8-13,5-1-11 0,-10 0 9 13,-10 0-5 2,-15-6 2-15,-24-1 0 13,-24 5 1-13,-25 2 0 0,-31 0 2 13,-22 0-3-8,-21 0-2-5,-15 0 8 14,-6 2-8-14,0 0 2 14,0-2 1-14,-2 0 1 13,-4 0 2-13,-4 1 12 14,6-1-15-14,-1 0 10 14,5 0-9-14,0 0 21 13,0 0-13-7,0 0 7-6,0 0-7 13,0 0 2-13,0 0-4 14,0 0-9-14,0 2 2 14,0-2 3-14,0 0-2 13,0 0-2-13,0 0-1 0,0 0 3 13,0 0-3 2,0 2 0-10,0-2 0-5,0 0 5 14,0 0-2-14,0 0 2 13,0 0-4-13,0 0 5 0,0 0-3 13,-2 0 3-13,0 0-4 14,0 0 6-14,2 0 0 13,-2 0-6-13,2 0 12 14,-2 0-12-9,-1 0 9-5,1 0-8 14,-1 0-2-14,-3-2-1 14,-3-1-1-14,-11-4-9 13,-16 5-10-13,-20 2-22 14,-21 0-41-14,-17 0-34 13</inkml:trace>
    </iact:actionData>
  </iact:action>
  <iact:action type="add" startTime="41357">
    <iact:property name="dataType"/>
    <iact:actionData xml:id="d19">
      <inkml:trace xmlns:inkml="http://www.w3.org/2003/InkML" xml:id="stk19" contextRef="#ctx0" brushRef="#br0">3783 5187 11 0,'-2'0'22'1,"-2"-3"-5"13,4 3 6-13,0 0-10 14,0 0 0-14,0 0-11 13,0 0-4-13,0 0-2 14,0 0 3-14,0 0-6 14,0 0 0-9,0 0 0-5,0 1-4 14,-4 15 9-14,2 4 4 13,-4 4-7-13,-1 6 11 14,1 2-7-14,-2 7 2 14,-1 3-1-14,1 6 1 13,-2 6 1-13,-3 4-4 14,3 4 6-8,-2 3-6-6,1-5 4 13,-3 1-4-13,1-3 3 14,0-3-1-14,1 2 2 13,2-3-2-13,1 0-1 0,2 0 1 13,2-4-1-13,1-2 5 14,4-2-7-14,0-8 6 20,0-6-5-20,0-7 2 13,0-10 0-13,0-6-3 0,0-5 0 13,0-4 2-13,0 0 2 14,0 0 12-14,0 0-4 13,0 0 10-13,0 0-10 14,0 0 6-14,0 0-10 14,0 0 1-9,0 0-6-5,0 0-9 14,16 0 3-14,17 0 5 13,20-9 1-13,28 4 2 14,10-2 1-14,9 3-1 14,5 2-2-14,0 2 0 13,2 0 0-13,2 0 2 0,-4 0-1 19,-9 0-2-19,-11 0 3 14,-6 0-6-14,-2 9 7 14,1-2-4-14,10 4 1 13,4-2 0-13,-1 3 0 0,0-1 1 13,-8 1-2-13,-6-1 2 14,-6 1-4-14,-7-2 7 20,-6 3-6-20,-2-5 3 13,-10 2-2-13,-3-2 1 0,-5-2 0 13,-1 0 0-13,4 0 4 14,6-3-8-14,6 2 9 13,5-1-9-13,7 1 8 14,2 2-5-14,-3-1 2 20,6 4-1-20,-3-4 0 0,-7 2 0 13,-9-1-4-13,-11-5 7 13,-17 1-7-13,-10 1 6 14,-9-2-4-14,-4-2 4 14,0 0 0-14,0 0 2 0,0 0 0 12,0 0 9-12,0 0-11 14,0 3 5-9,0-3-5 10,0 0 0-15,0 0 1 0,0 0 1 13,0-7-4-13,0-15-5 13,0-8-2-13,0-7 2 14,0-6 3-14,0-6 3 13,0 0-5-13,0-8 6 21,0-1-6-21,0-3 6 13,2 0-4-13,-2-2 1 0,0 0-1 13,0 0 1-13,0 5 2 13,0 3-4-13,0 8 7 14,-11 1-6-14,1 3 5 14,0 1-3-14,1 2 1 13,3 3-1-7,2 2 0-6,0 3 2 13,0 5-2-13,0 8 2 14,2 7 1-14,-3 5 2 14,5 4-5-14,-2 3 0 0,0 0-2 12,2 0-3-12,-2 0-2 14,2 0 2-14,-2 0-3 14,2 0 7-9,0 0 2-5,0 0 6 14,0 0-6-14,0-2 11 13,-5-4-5-13,-4-3-6 14,0-3-1-14,-2 3 3 14,-3 1-6-14,1-1 6 13,-3 4-6-13,1-1 8 14,-1-3-5-9,-1 4 2 10,-1-4 2-15,-9 0-3 0,-2-3-1 13,-7-6 3-13,-6 1-1 13,-5-1-4-13,-2 2 6 14,-4 4-8-14,-3 5 5 14,-2 0-4-14,-2 3 3 13,0 4 0-7,-5 0 0-6,1 0 2 13,-4 0-5-13,-1 0 7 14,-2 0-7-14,-1-4 8 14,1-1-10-14,2-2 10 13,3 2-6-13,5 0 1 0,-1 0 0 13,2 3-1-13,2 2 3 13,-5 0-7-7,5 0 10-6,0 5-10 14,5 7 8 0,3-4-7-14,6-1 7 0,2-2-3 13,1-3 1-13,-3 1-1 13,-1 1 1-13,-1-1 2 14,1 4-6-14,-2 0 4 14,4 4-4-9,4 1 0-5,-1-1 2 14,2 1 1-14,6 0 0 14,4-1 0-14,1-2 2 13,11 0-4-13,3-4 6 14,3 0-8-14,6-3 8 13,2 0-10-13,-2-2 9 14,4 0-3-14,0 0 0 5,0 0-3 9,0 3 1-14,-2 4-9 0,-3 3 7 13,-3 5-2 1,-2 6 1-14,-1 4 7 0,-1-4-5 13,4-1 4-13,-1-2-1 14,3-2 0-14,-2-2-3 13,2 4 0-7,-1 3 3-6,1 5-3 13,-1-1 3 2,0 1-2-15,0 3 4 0,1 0-2 13,-1 2 0-13,-2 4 2 13,-2-2-6-13,-2 3 8 14,-1-1-6-14,1 3 5 14,-1-3-6-9,1 6 4-5,2-1-2 14,0-1 1-14,4 2 0 13,1-7 0-13,2-8 0 14,0-10-4-14,4-9 6 14,0-7-5-14,0 0 6 0,0 0 1 12,0 0 2-12,0 0 7 14,0 0-3-9,0 0-1-5,0 0 3 14,0 0-11-14,0 0-1 14,0 0 5-14,0 0-10 13,0 0 6-13,0 0-3 14,0 0 1-14,0 0 0 14,0 0-1-14,0 0 4 13,0 0-1-7,0 0 4-6,0 0-3 13,0 0 0-13,0 0 3 14,0 0-5-14,0 0 5 14,0 0-2-14,0 0-2 13,0 0 2-13,0 0 0 14,0 0-4-14,0 0 6 13,0 0-10-7,0 0 5-6,0 0 0 14,0 0-2-14,0 0-2 13,0 0-5-13,6 0-18 0,9 0-27 13,16 0-9 1</inkml:trace>
    </iact:actionData>
  </iact:action>
  <iact:action type="add" startTime="43929">
    <iact:property name="dataType"/>
    <iact:actionData xml:id="d20">
      <inkml:trace xmlns:inkml="http://www.w3.org/2003/InkML" xml:id="stk20" contextRef="#ctx0" brushRef="#br0">7278 5432 10 0,'0'-6'0'15,"0"-6"3"-8,0 2 0-6,0-4-6 13,-2-1 6-13,-6 6-1 14,4-3-1-14,0 4 3 0,2-1-2 13,2 4 4 1,-3-2 1-14,3-1-3 0,0 1 6 13,0-1-10-13,0-3 6 20,0 2-2-20,5 1-5 0,1 1 3 13,-4 6-1-13,-2-1-1 13,0 2 2-13,0 0-4 14,0 0 1-14,0 0 0 13,0 0 2-13,0 0-2 14,0 0 2-14,0 0-1 14,0 0 0-9,0 0 0-5,0 0-1 14,3 7-13-14,10 10 14 14,2 2 0-14,2 3 0 13,-1 5 4-13,-3-1-6 14,0 4 4-14,0 4 0 13,-4 10-2-13,0 8 0 14,-4 9-3-8,2 7 6-6,-3 2 0 13,2 0 0-13,-1-4-2 14,2-4-1-14,-3-4 3 13,1-5-1-13,-1-7 0 0,0-2-1 13,-2 0 0-13,1-4 3 14,-1 0-3 0,-2 0-2-14,0-6 4 5,0-4-3-5,0-3 0 13,2-8 2-13,0-1 1 14,-2-3-3-14,3-5 4 14,-1-5-2-14,-2 2-3 13,3-5 6-13,-3 1-10 14,4 2 7-14,0-1-2 14,0-1 0-9,1 4 0-5,1-1 0 14,2 0-1-14,7-3-4 13,10 4 10-13,12-5-3 14,15-2 2-14,14 0 6 14,17 0-6-14,11 0-1 13,4-6-2-13,7 3 1 14,-3 2-2-9,8-3 0-5,8 0 0 0,7 2 4 13,6-7-8-13,8 4 8 14,-6-2-3-14,2 3-1 13,-5 1 0-13,-7 1-1 14,-5 2 3-14,3 0-5 14,1 0 6-14,3 0-6 13,0 0 9-7,-5-5-9-6,-4 2 6 13,5-2-3-13,3 0 0 14,7-3 1-14,1-3-1 14,2-1 2-14,-5 1-2 13,-6-4 6-13,-12 4-6 14,-11-3 1-14,-6 0 0 13,-5 2-1-7,-2-1 5-6,-4 1-5 14,-10 5 4-14,-6-2-7 13,-7 5 8-13,-4 3-10 14,-2 1 10-14,-1 0-10 13,0 0 6-13,3 3-2 14,-2 9-1-14,-5 0 2 0,-3 2 0 19,-6-1 3-19,-1-4-6 0,-4 1 8 13,5 3-9-13,1-3 6 14,-1 2-3-14,-5-2 2 13,-8-2-1-13,-6-4 0 14,-11-1 0-14,-3-3-2 13,-5 0 6-13,-2 0-2 14,0 0-1-8,0 0 11-6,0 0 1 13,0-3 21-13,0-15-8 14,0-8-26-14,0-5 0 13,0 2 3-13,0-5-6 14,12-3 9-14,-2-1-10 14,1-3 8-14,1 3-6 13,-3-1 4-7,4-2-2-6,-4 2 0 13,0-1 0-13,2 0-4 14,-2 1 9-14,0-2-10 14,0 4 12-14,-3-1-10 0,-1 0 6 12,-3 0-3-12,-2-1 0 14,0 4-2-14,0 2-1 14,-11 6-1-9,-7 3 2-5,-2 1 4 14,-5 3-10-14,-2 2 13 13,-4 1-8-13,0 3 6 14,-2-1-3-14,-1 3 0 14,-3 2 5-14,-3 0-10 13,-5 4 10-13,-9 1-11 14,-8 5 7-9,-3 0-5-5,-6 0 3 14,2 0 1-14,2 0 0 14,-4 0 0-14,-2 0 0 13,-8 0 4-13,-8 0-7 14,-5 0 8-14,1 0-9 14,-5 0 8-14,-1 0-8 13,-10 0 4-7,-9 0 0-6,-11 7-1 13,-5-3 0-13,3-1-2 0,6-3 6 13,7 0-9-13,10 0 13 14,8 0-11-14,0 0 5 13,1 3-2-13,-3 1 1 14,-2-2-2-14,-2 4 1 13,9 0-6-7,1 0 6-6,-2 0-4 14,-5 5 3-14,-6-2-5 13,0 1 6-13,6 0-2 14,5-2 2-14,6 1 1 13,3 0 0-13,-2 1-2 14,-1-3 5-14,3 2-9 14,5-2 12-9,8-2-7-5,7 1 3 14,9-1-2-14,4-3 0 13,2-1 0-13,6 1 0 14,3-2 4-14,5 0-8 0,9 0 8 13,6 0-2-13,-2 0 2 13,8 0-5-13,-2 0 1 14,3 0 0-8,3-2 0 8,1 1 0-14,3-1-2 0,0-1 6 13,4 1-2-13,0 0 2 13,3 2-5-13,0 0 3 14,2-2-2-14,2 2 0 14,0 0 0-14,0 0-1 13,0 0-7-7,0 0 6-6,0 0-5 13,0 0 4-13,0 0 2 14,0 0-1-14,0 0-1 14,0 0 2-14,0 0 0 13,0 0 2-13,0 0-4 14,0 0 8-14,0 0-10 14,0 0 8-9,0 0-10-5,0 0 9 14,0 0-2-14,0 0 0 13,0-2 1-13,0 2-4 14,0 0 7-14,0 0-5 14,0 0 5-14,0 0-5 13,0 0 5-13,0 0-7 0,0 0 3 13,0 0-1-8,0 0 1 10,0 0-2-15,0 0 0 0,0 0 4 13,0 0-8-13,2 0 14 13,2 2-11-13,0-2 4 14,-4 2-1-14,3-2 0 14,-3 2 0-14,0-2 0 13,0 0 3-7,0 0-4-6,0 0 4 13,0 0-4-13,0 0 6 14,0 0-7-14,0 0 4 14,0 2-2-14,0-2 0 13,0 0 0-13,0 0-2 14,0 0 5-14,0 0-6 14,0 0 8-9,0 0-8-5,0 0 6 14,0 0-3-14,0 0 0 0,0 0 5 12,0 0-5 3,0 0 2-15,0 0-4 0,0 0 5 13,0 0-6-13,0 0 8 13,0 0-8-13,0 0 3 14,0 0 0-9,0 0 0-5,0 0-6 14,2 0 5-14,2 0-5 14,1 3 4-14,-2-1 4 13,-1-2-4-13,0 1 5 14,-2-1-4-14,0 2 2 14,0 0-1-14,0-2 0 13,0 0 4-7,4 0-9-6,0 0 10 13,5 5-11-13,3-1 12 14,3 1-11-14,5 5 5 14,1 5-4-14,-4 2-31 13,-11-3-89-13</inkml:trace>
    </iact:actionData>
  </iact:action>
  <iact:action type="add" startTime="47972">
    <iact:property name="dataType"/>
    <iact:actionData xml:id="d21">
      <inkml:trace xmlns:inkml="http://www.w3.org/2003/InkML" xml:id="stk21" contextRef="#ctx0" brushRef="#br0">16168 5274 5 0,'-5'-4'24'1,"2"1"-1"13,1 2-1-13,2-1-7 14,0-1 2-14,0 3-9 0,0 0 3 12,0 0-11 3,0 0 8-15,0 0-7 0,0 0 5 13,0 0-6-8,0 0 0-5,0 0 0 14,0 0-8-14,0 0 3 13,0 9-8-13,0 9 11 14,0 6 4-14,0 1 1 14,0 4-2-14,0-3-1 13,0 3 1-13,-2 0-1 14,0 7 0-8,-2 3 2-6,-1 7-3 13,1 0 5-13,2-2-8 14,0-2 7-14,0-2-3 13,2-2 1-13,-6 0-1 14,4-3 0-14,-4 6 1 14,1-1-3-14,-1 3 6 13,-4 3-7-7,4 0 9-6,-1-3-9 13,1 1 4-13,2-3-2 14,1-1 0-14,0-6 1 14,1-2 2-14,2-3 0 13,0-9-4-13,0-3 4 14,0-5-4-14,0-5 7 0,0-4-6 19,0-3 1-19,0 0 0 0,0 0 0 12,0 0 1-12,0 0-2 14,0 0 3-14,0 0-3 14,0 0 2-14,2 0-2 13,8 3-6-13,1 1 7 14,7 1 6-14,7 5-5 13,6-1-1-7,11 5 5-6,14-2-10 14,17-2 13-14,12 2-8 13,10-4 4-13,3-1-2 14,1 4 2-14,-1-1-3 13,-2 0-1-13,4-2 0 14,7-2-1-14,11-3 5 14,16 4-6-9,11-2 6-5,0 4-5 14,-7 1 3-14,-9 3-3 13,-9-1 1-13,-2 5 0 14,-4-3-1-14,7-2 4 14,3-2-4-14,8-3 3 13,0 0-2-13,-7 1 3 0,1-3-6 13,-1-2 3-8,2 3 0-5,9 0 0 14,-6 0 2-14,-6 2-5 14,-6-2 7 0,3 0-9-14,-1 0 12 0,7 2-12 13,8 2 8-13,0 4-3 14,-1-4 0-14,-16 1 0 13,-15-6-1-7,-18-2 4-6,-10-3-9 13,-1 0 12-13,-1 0-9 14,3 0 6-14,6 0-2 14,-1-7 1-14,2 2-2 13,-10 0 0-13,-6 1 0 14,-12 1 0-14,-7 1 2 13,-11 2-7-7,-12-3 10-6,-10 1-9 14,-4 0 8-14,-4 0-5 13,0 1 2-13,1-1 1 0,-3 0-2 13,0-1 3-13,-3-1-6 14,3 1 9-14,-1-4-7 13,2-1 6-13,3-3-6 14,-2-4 3-9,2-5-2-5,-2-8 0 14,-1-7 3-14,4-4-5 14,0-1 6 0,1 3-8-14,5 2 8 0,-3 0-10 13,1 1 7-13,-5 3-2 13,-3-1 1-13,-1-1-1 14,-2-3 1-8,-3-4 0-6,0-1-8 13,0 2 16-13,0-3-14 14,-8 0 12-14,-3 0-12 14,1-1 8-14,-2 1-2 13,-1 2 0-13,-5 1 0 14,-3-2-5-14,-2 3 3 13,-6-3-2-7,-3 4 4-6,-1 1-4 14,0-3 8-14,1 2-2 0,6 1-1 12,3 1 3-12,5 7 1 14,5 2-4 0,4 4 2-14,-2 2 1 0,2 2-7 13,0 4 9-13,0 3-12 14,-2 2 6-9,-5 1-1-5,-4-1-6 14,-4 4 7-14,-5-5-4 13,-3 4 10-13,3 2-12 14,5-1 16-14,4 3-19 14,4 2 12-14,3-1-5 13,2 1 4-13,0 0-2 14,-3-2 0-9,-3 2 3-5,-6 0-6 14,-8-2 9-14,-7 2-12 0,-9 0 13 13,-11 0-11 1,-2 0 8-14,-11 0-5 14,-5 0 1-14,-11 0 0 14,-6 0 0-14,-8 0 3 13,1 0-6-7,11 0 8-6,8 0-8 13,10 0 8-13,2 0-7 0,-7 0 2 13,-2 0 0-13,-2 0 0 14,-7 0 2-14,-3 0-7 13,-5 0 10-13,-7 0-10 14,-12 0 10-14,-5 0-9 14,-5-2 6-9,3 0-3-5,3-3 1 14,8-4 0-14,6-3 1 13,8-2 3-13,9-4-8 14,5 1 9-14,6 4-10 14,2 3 10-14,-3 1-8 13,2-1 4-13,5 1-1 14,7-2 0-9,5 2 1-5,0 2-3 14,0 2 6-14,-7-2-8 14,-5 1 8-14,1 0-8 13,-3 2 6-13,3 2-3 0,0 2 1 13,1 0 0 1,2 0-1-14,1 0 3 14,1 11-6-14,1 3 8 5,3-2-8-5,0 0 8 13,8-3-4-13,10-1 0 14,11-2 0-14,9-2 0 14,9-2 0-14,1-2-1 13,5 3 4-13,1-3-6 14,0 2 10-14,-4 0-14 13,-3 1 7-7,-3 5 0-6,-4 3-4 14,0 0 2-14,0 1 1 13,2-1 2-13,4-1-7 14,6-4 12-14,-1-1-12 13,3 2 12-13,0-5-8 14,2 0 3-14,2 0-1 0,0-2 0 13,0 3 0-8,-5 4-4-5,-5 2 8 14,2 4-11-14,-3-1 10 13,-1 0-9-13,3 0 5 14,-1 2-1-14,6-2 2 14,-1-2-1-14,3-2-1 13,0 1-2-13,2-6 2 14,2-1 1-9,0 2-3-5,0-4 6 14,-3 0-4-14,3 0 4 14,0 0-2-14,0 0 0 13,0 0 1-13,0 0 0 14,0 0 3-14,0 0-8 14,0 0 10-14,0 0-12 13,0 0 9-7,0 0-3-6,0 0 0 13,0 0 0-13,0 0 1 14,0 0 1-14,0 0-1 0,0 0 2 13,0 0-2 1,0 0 4-14,0 0-5 0,0 0 2 13,0 0-2-13,0 0 0 14,0 0 0-9,0 0-4-5,0 0 3 14,0 0-1-14,0 0 2 13,0 0-5-13,0 0 5 14,0 0-3-14,0 0 3 14,0 0 0-14,0 0-2 13,0 0 4-13,0 0-7 14,0 0 10-9,0 0-11-5,0 0 10 14,0 0-5-14,0 0 1 14,0 0 0-14,0 0 0 13,0 0 0-13,0 0-2 14,0 0 5-14,0 0-7 0,0 0 10 12,0 0-12-12,0 0 8 21,0 0-3-21,0 0 2 13,0 0-1-13,0 0 0 14,0 0 2-14,0 0-6 0,0 0 8 13,0 0-9-13,0 0 9 13,0 0-6-13,0 0 2 14,0 0 0-14,0 0 0 13,0 0 1-7,0 0-3-6,0 3 5 14,0-3-9-14,0 0 12 13,0 3-12-13,0-3 10 14,0 2-5-14,0-2 2 13,0 0-1-13,0 2 0 14,0-2 1-14,0 0-4 14,0 2 8-9,0-2-9-5,0 0 10 14,0 0-9-14,0 0 3 13,0 0 0-13,0 0 0 14,0 0 0-14,0 0-3 14,0 0 6-14,0 0-5 0,0 0 7 12,0 0-8-12,0 0 7 20,0 0-5-20,0 0 1 0,0 0 0 13,0 0 0-13,0 0 0 14,0 0-5-14,0 0 10 13,0 0-10-13,0 0 10 14,0 0-7-14,0 0 5 14,0 0-3-14,0 0 0 13,0 0 0-7,0 0 3-6,0 0 1 13,0 0-8-13,0 0 9 14,0 0-11-14,0 0 7 14,0 0-2-14,0 0 1 13,0 0 0-13,0 0 0 14,0 0 0-14,0 0-5 14,0 0 10-9,0 0-10-5,0 0 11 14,0 0-7-14,0 0 2 13,0 0-2-13,0 0 1 0,0 0 0 13,0 2 0-13,0 7-8 14,0 3 7-14,0 7-17 13,-11 8 0-13,-2 2-36 20,-6 2-12-20</inkml:trace>
    </iact:actionData>
  </iact:action>
  <iact:action type="add" startTime="52607">
    <iact:property name="dataType"/>
    <iact:actionData xml:id="d22">
      <inkml:trace xmlns:inkml="http://www.w3.org/2003/InkML" xml:id="stk22" contextRef="#ctx0" brushRef="#br0">6631 7365 4 0,'-5'0'3'1,"3"0"7"13,0 0-5-13,2 0 10 14,0 0-14-14,0 0 8 13,0 0-8-13,0 0 5 14,0 0 0-8,0 0-5-6,0 0 2 13,0 0 1-13,-2 0-6 14,2 0 5-14,0 0-2 14,0 0 2-14,0 0-5 13,-2 0 2-13,2 0 0 14,0 0-1-14,0 0 4 13,0 0-7-7,0 0 8-6,0 0-6 14,0 0 6-14,0 0-5 13,0 0 1-13,0 0 0 14,0 0 0-14,0 0 1 14,0 0-3-14,0 0 5 13,0 0-6-13,0 0 5 14,0 0-7-14,0 0 4 4,0 0-2 11,0 0 1-15,0 0 2 0,2 0 0 13,0 0 2-13,5 0-6 13,0 0 9-13,2 0-6 14,1 0 4-14,4 0-2 13,2 6-1-13,6 0 3 14,3 0-3-8,2 0 0-6,2 0 0 13,-3-1 4-13,3 2-6 14,-3-1 6-14,1 1-7 14,-2-2 7-14,0 2-7 13,-3-2 5-13,0 2-2 14,-2-2 0-14,-7-1 2 20,-1 0-4-20,-6-4 4 14,-3 0-1-14,-3 0 2 0,0 0 0 12,0 0-1-12,0 0 4 14,0 0 0-14,0 0 0 13,0 0 7-13,0 0-8 14,0 0 9-14,0 0-14 14,0 0 13-14,0 0-13 4,0 0 9-4,-3 0-5 14,-5 0 0-14,0 0-4 14,-2 0-1 0,-1 0-2-14,-3 0 2 0,-1 0-2 13,-3 0 3-13,-2 0-3 13,-2 0 3-13,-10 0-2 20,-1 0-4-20,-6 0 2 14,0 0 4-14,-1 0-1 0,4 0-4 13,5 0 10-13,13 1-8 13,2-1 4-13,9 0-2 14,5 0-1-14,-2 3 0 14,2-3 0-14,0 3-1 13,-1-2 1-7,-1 4 4-6,-3-4-6 13,0 3 8-13,-1 2-4 14,1-4 0-14,3 3 0 0,1-3 0 13,3-2 0 1,0 0-1-14,0 0-7 14,0 2 1-14,0 1-17 0,14 4 23 13,4 1 1-8,8 2 3-5,3-1-3 14,2 1 5 0,7 1-5-14,4 0 3 0,6 0-3 13,2-4 3-13,8 4-5 14,5-4 8-14,-1-2-8 13,3 1 4-13,4-6-2 14,2 0 0-9,14 0 0 10,0 0 2-15,4 0 2 0,3-6-7 13,-1 0 9-13,3 2-12 13,4-2 12-13,4 2-7 14,3 0 2-14,2-2-1 14,4-5 0-14,10 2 1 13,6 0-4-7,6 2 6-6,-1 3-7 13,-1 4 7-13,4 0-5 14,-8-3 3-14,-7 3-1 14,0 0 0-14,-5 0 1 13,-1 0-3-13,7 0 7 0,-5 0-10 13,0 0 11-13,7 0-12 13,1 0 9-7,3 0-4-6,4 0 1 14,2 0 0 0,-2 0 0-14,3 0 0 0,-5 0-2 13,2 0 5-13,6 0-6 13,0 0 9-13,6-5-10 14,3-12 4-14,-9 0 0 14,-2-6 0-9,-4 5 1-5,-7 4-2 14,-1 8 5-14,2 6-7 13,-1 0 8-13,1 0-7 14,-4 10 5-14,-5 8-4 14,0 4 1-14,-2 2 0 13,2-2 0-13,-1 1 1 0,-3-10-5 19,2-4 8-19,2-7-10 14,-5-2 11-14,2 0-8 14,-3 0 5-14,-3 2-2 13,0-1 0-13,2 2 0 14,-2-3-1-14,-3 0 4 0,2 0-5 13,-6 0 7-13,4 0-7 13,6 0 6-7,-1 0-4-6,-2 0 0 13,0-4 0-13,2-6 0 14,5-4 0-14,4 0-4 14,0 7 9-14,-1 3-11 13,-1 4 12-13,-3 0-9 14,1 0 5-14,-5 0-2 14,0 0 0-9,0 0 0-5,0 0 0 14,3-1 4-14,0-3-8 13,-2 0 10-13,2-6-12 14,2-3 10-14,0 1-7 14,-1-2 3-14,-6 8 0 13,-2 3 0-13,-4 3 1 14,-8 0-3-9,-3 0 7-5,-9 0-10 0,-9 0 10 13,-16 0-10-13,-14 0 7 14,-15 3-2-14,-10-3 0 13,-9 0 2 2,-6 3-1-15,-2-3 2 0,0 1 0 12,0-1 0-12,0 0 1 14,0 0-1-8,0 0 1-6,-2 0-4 13,-12 0 3-13,-7 0 2 14,-10 0 0-14,-4-4-9 13,-3-4 8-13,-4 0-8 14,-3 0 10-14,-3-2-12 14,-10 3 5-14,-7-6 1 13,-11 3 0-7,-9 2 0-6,-9-2 0 13,-6 2 0-13,-9 2 0 14,-2 4 4-14,-5 2-8 14,-9 0 8-14,-5 0-7 13,-5 4 5-13,-4 8-4 14,1 8 1-14,-5 4 1 0,-4 2-2 19,-5-1 7-19,-4-11-11 0,7-9 12 13,0-3-9-13,7 0 4 13,5-2-2-13,-1 0 1 14,2 0 0 1,3 0 0-15,-4 0 0 0,4 5-3 12,-2 6 9-12,-7 4-12 14,-7-5 12-9,-3-7-9-5,1-3 3 14,4 0 0-14,4 0 0 14,-2 0 0-14,-2 0-2 13,2 0 7-13,0 2-10 14,0 3 11-14,1 3-13 14,-8 0 10-14,-7 2-3 0,-1-6 0 19,4-4 0-19,4 0-2 13,9 0 4-13,4 0-7 0,-2 0 11 13,0-3-9-13,5 0 6 14,0 3-6 0,3 0 0-14,-8 0 3 14,-6 6-1-14,-2-2 1 0,-8-3-3 12,1-1 0-6,0 0 1-6,5 0 2 14,1 0-5-14,7-5 5 13,4-3-2-13,7 5 1 14,-2 1 1-14,5 1 0 13,-2-2 1-13,-6-2-4 14,6-3 8-14,-3-4-7 14,1-3 9-9,8 0-11-5,2 2 4 14,7 3 0-14,6 2-1 14,2 0 1-14,0-1-3 13,11 4 6-13,5-1-8 14,9 6 10-14,4 0-11 13,-4 0 10-13,5 5-5 14,2 0 1-8,10 2 0-6,3-6 0 0,7 4 2 12,7-4-7-12,5-1 10 14,5 0-10-14,10 0 11 13,5 0-5-13,8 0 1 14,10 0 4 1,2 0-3-15,4 0-1 0,0 0-2 12,0 0-11-6,0 0-1-6,12 0-13 13,11 0 25-13,8 8 0 14,13 5 7-14,4 1-7 14,5 0 1-14,1 2-1 13,3 0 1-13,3-1-2 14,8 1 5-14,7 0-7 14,6-4 8-9,8-1-5-5,3-1 2 14,10-2-2-14,9 0 0 13,8 0 0-13,3 0 0 14,5-4 5-14,9-2-6 14,11-2 6-14,13 0-10 13,4 1 10-13,4 2-8 14,-2 1 5-14,-4-2-2 4,12 0 0-4,1 2 1 14,5-1-4-14,16-2 9 14,1-1-10-14,5 0 8 13,3 1-7-13,-11 4 4 14,-2 2-1-14,2-2 1 14,2 1-1-14,9-6 0 13,13 0 4-7,1 0-10-6,-3 0 12 13,-8 0-12-13,-19-2 10 14,-17 2-5-14,-10 0 2 14,-12 0-1-14,-10 0 0 13,-8 3 2-13,-16 8-6 14,-14-2 9-14,-13-2-11 13,-13-3 11-7,-14-1-10-6,-13-3 7 14,-11 0-2-14,-13 0 0 13,-9 0 0-13,-8 0 0 14,-8 0 4-14,3 0-1 0,-3 0-1 12,0 0 2-12,0 0 0 14,0 0 1-14,0 0-5 14,0 0 6-9,0 0-3-5,0 0-2 14,0-3 11-14,0 1-12 14,0 0 14-14,0 0-14 13,0 0 11-13,0 2-10 14,0 0 3-14,0 0-4 13,0 0 1-13,0 0-2 14,0 0-1-8,0 0-1-6,0 0 6 13,0 0-10-13,0 0 12 14,0 0-7-14,0 0 3 13,0 0-1-13,0-2 0 14,0 2 0-14,0 0-1 0,0 0 4 13,0 0-6-13,0-1-2 13,0 1 3-7,2 0-13 8,-2 0-6-14,2 3-36 0,-2 15 0 13</inkml:trace>
    </iact:actionData>
  </iact:action>
  <iact:action type="add" startTime="67027">
    <iact:property name="dataType"/>
    <iact:actionData xml:id="d23">
      <inkml:trace xmlns:inkml="http://www.w3.org/2003/InkML" xml:id="stk23" contextRef="#ctx0" brushRef="#br0">6059 5508 6 0,'-10'-9'10'15,"4"0"-6"-14,-1 5 6 14,3-3-7-14,-4 7 1 13,2-7 0-13,-1 2-6 14,5 2 2-14,-2 1 0 14,2 0 0-14,2 2 2 13,0 0 1-7,0 0-2-6,0 0 3 13,0 0-2-13,0 0-4 14,0 0 2-14,0 0 0 0,0 0 1 13,0 0 1-13,0 0 8 13,0 0-6-13,0 0 11 14,0 0-11-14,0 0 3 14,0 0-4-9,0 0-5-5,0 0 2 14,-2 0-1-14,2 0-1 13,-2 0 2-13,-1 0-2 14,3 0 4-14,0 0-4 14,0 0-1-14,0-4 3 13,0-6-9-13,22-8 9 14,17-10 5-9,11-12-1-5,10-8 0 14,3-7-3-14,-5 4 2 14,-9 0-1-14,-9 11 3 13,-13 12-1-13,-7 8 3 14,-11 10-7-14,-5 6 2 13,-4 4 2-13,0 0-3 14,0 0-1-8,0 0-6-6,0 0 1 13,0 0-12-13,-6 8 14 14,-10 12 3-14,-11 10 6 0,-7 9-5 13,-5 7-1 1,-9-4 5-14,2-1-5 0,-1-6 0 13,7-7 7-13,5-7-11 13,10-2 8-7,8-6-8-6,7-8 4 14,8 1-1-14,2-6 0 13,0 0-6-13,0 0 1 14,0 0-10-14,0 0 14 13,0-4 4-13,20-18 6 14,11-12-5-14,14-8 1 14,4-8-3-9,0-1 1-5,2 5-2 14,-8 6 0-14,-8 12-2 13,-12 12 4-13,-12 6-3 14,-7 10 6-14,-4 0-9 14,0 0 4-14,0 0-9 0,0 4-13 12,-11 21 8-12,-11 12 14 21,-9 9 3-21,-9 7 4 13,-3-3-4-13,1-6-2 14,6-6 2-14,5-8-4 0,4-6 1 12,11-8 0-12,5-8 0 14,9-4 2-14,2-4-1 14,0 0-1-14,0 0 6 13,0-6-5-7,20-14 2-6,11-8-2 13,7-9-1-13,4 0 0 14,0-2 1-14,-1-1-3 14,-5 6 6-14,-5 6-6 13,-4 5 6-13,-10 11-8 14,-5 5 3-14,-10 7-2 14,-2 0-10-9,0 8-16-5,-7 23 0 14,-19 7 29-14,-10 8 0 13,-9 4 0-13,-1-3 4 14,-2 2-2-14,-3-5-2 14,0-2 1-14,0-3-1 0,3-4 0 12,9-7 2-12,10-8-4 20,11-8 6-20,13-8-2 0,5-4-2 13,0 0 20-13,3-25-12 14,21-12-8-14,15-9 1 13,11-8-1-13,12-4 3 14,10-6-1-14,6-2-2 13,-2 1 4-13,-7 6-8 14,-15 16 7-8,-17 17-5-6,-16 14 3 13,-17 10-1-13,-4 2 0 14,0 0-8-14,0 2-14 14,-20 21 16-14,-11 12 6 13,-14 11 0-13,-8 5 6 0,-5-1-5 13,0-4 3 1,2-3-2-8,3-8 5-6,6-7-7 14,11-4 0-14,7-7-2 13,15-5 6-13,6-9-6 14,5-1 6-14,3-2-2 0,0 0 6 12,0 0 3-12,0 0 7 14,0 0 1-14,0 0 3 14,0 0-11-9,0 0 5-5,0 0-15 14,0 0 7-14,0 0-6 13,0 0 3-13,0 0-5 14,0 0 2-14,0 0-4 14,0 0-1-14,0 0 1 13,0 0 2-13,0 0-4 14,0 0 8-9,0 0-7-5,0 0 3 14,0 0 0-14,0 0 0 14,0 0 0-14,0 0-1 0,0 0 1 12,0 0 0 3,0 0-13-15,0 0 9 14,3 0-16-14,-3 0 5 0,0 0-3 19,4 0 4-19,2 0-1 13,8 0-8-13</inkml:trace>
    </iact:actionData>
  </iact:action>
  <iact:action type="add" startTime="69601">
    <iact:property name="dataType"/>
    <iact:actionData xml:id="d24">
      <inkml:trace xmlns:inkml="http://www.w3.org/2003/InkML" xml:id="stk24" contextRef="#ctx0" brushRef="#br0">11751 5504 10 0,'0'0'29'1,"0"0"11"0,0-16-18 12,19-16-11-6,21-12-9-6,18-5-2 13,6-2 0-13,-2 5 3 14,-1 5-6-14,-3 5 6 14,-11 6-7-14,-12 7 9 13,-13 6-5-13,-12 11 3 14,-8 4-5-14,-2 2 2 13,0 0-2-7,0 0-8-6,0 10-21 14,-23 14 17-14,-12 13 14 13,-13 6 11-13,-6 2-9 14,-7-1 0-14,1 0 0 14,0-7-1-14,2 2-1 13,8-9 0-13,9-6 1 14,12-6 3-9,8-4-8-5,10-6 9 14,7-2-9-14,1-3 9 0,3-3-4 13,0 0 4-13,0 0 1 13,3-12-6-13,23-9 0 14,10-11-6 0,8-2 5-14,2 0-6 14,0 0 14-14,-4 0-11 5,1 3 5-5,-6 4-2 13,-5 3 2-13,-10 5-1 14,-9 9 0-14,-5 5 3 13,-6 2-7-13,-2 3 4 14,0 0-3-14,-2 0-34 14,-21 21 1-14,-10 5 36 13,-10 8 5-7,-1 2-4-6,-4-2 1 14,2 4-2-14,1-3 3 13,1 0-4-13,4-3 5 14,6-3-6-14,8-7 4 13,8-8-2-13,9-9 0 14,7-2 2-14,2-3 7 0,0 0-1 13,0 0 14-8,0 0-12-5,0 0 17 14,4-8-23-14,3-3-1 13,-1 1-2-13,-2 3-1 14,-1 3 1-14,-3 1 0 14,0 3 4-14,0 0-3 13,0 0-2-13,0 0 5 14,0 0-10-9,0 0 2-5,0 0-2 14,0 0-4-14,0 0 4 14,0 0 5-14,0 0-9 13,0 0 8-13,0 0 0 14,0 0-5-14,0 0 11 14,0 0-5-14,0 0 0 13,0 0 2-7,0 0-2-6,0 3-6 13,0 4 2-13,0 7-8 14,9 8 11-14,6 0-26 14,3-1-12-14</inkml:trace>
    </iact:actionData>
  </iact:action>
  <iact:action type="add" startTime="71429">
    <iact:property name="dataType"/>
    <iact:actionData xml:id="d25">
      <inkml:trace xmlns:inkml="http://www.w3.org/2003/InkML" xml:id="stk25" contextRef="#ctx0" brushRef="#br0">21196 5349 5 0,'0'0'0'1,"0"0"7"0,-2 0-6 12,2 0 2-12,0 0-3 14,-2 0 1-14,0 0-4 13,2 0 6-13,-2 0-8 14,-1 0 6-14,-1 0-1 14,0 0 0-14,-4 2 3 13,2 1-1-7,-1-1-1-6,5-2 8 14,0 0-9-14,2 0 13 13,0 0-11-13,0 0 16 14,0 0-13-14,0 0 15 13,0-16-5-13,17-10-15 14,17-13-2-14,15-1 2 14,7-4-3-9,4 0 6-5,-2 1-6 14,-2 5 11-14,-5-1-10 14,-10 12 4-14,-20 10-1 13,-9 9-1-13,-12 8 1 14,0 0-1-14,0 0-11 0,-14 10-14 12,-17 20 25-12,-13 10-2 21,-10 9 5-21,-4-3-1 0,0-2-2 12,4-5 1-12,6-2-1 14,-4-3 1-14,2-1-1 13,2 0 4-13,8-5-8 14,9-8 6-14,9-4-5 14,6-6 4-14,11-4-1 13,3-3 0-7,2-3 0-6,0 0 11 14,0 0-10-14,9-9 21 13,11-14-18-13,14-6-4 14,6-9 1-14,7-2-1 13,0 1 0-13,-3 4 4 14,-4-2-4-14,-4 4 0 14,-10 2-1-9,-8 5 5-5,-9 10 0 14,-9 6-2-14,0 8 5 13,0 2-7-13,0 0 0 0,0 0-14 13,-15 4 5-13,-12 16 6 14,-15 10 6-14,-9 6-7 13,-3 2 9-13,2 1-11 14,4-3 9-9,3-7-4-5,5 0 1 14,4-7 0-14,12-8 0 14,9-6 3-14,11-6-8 13,4-2 0-13,4 0-2 14,38-17-4-14,20-12 8 14,18-12 0-14,12 0 2 13,-3-6 1-7,-9 7 0-6,-11 4 0 13,-20 10 5-13,-16 12-10 14,-19 5 10-14,-9 9-11 14,-5 0 5-14,0 0-12 13,-27 12-20-13,-13 15 33 14,-12 8 13-14,-8-2-12 0,4-4 5 19,2-3-5-19,10-6 4 0,7-3-3 13,6-1 2-13,8-6-4 13,9 1 0-13,8-7 0 14,6-2 0-14,0-2-2 13,0 0 5-13,0 0 5 14,0 0-7-14,0 0 14 14,0 0-12-9,0 0 8-5,0 0-6 14,0 0 4-14,0 0 1 14,0 0-7-14,0 0 10 13,0 0-11-13,0 0 9 14,0 0-10-14,0 0 11 13,0 0-11-13,0 0 6 14,0 0-1-8,0 0-3-6,0 0-2 13,0 0 4-13,0 0-10 14,0 0 5-14,0 0-4 13,0 0-4-13,0 0 8 0,0 0-6 13,0 0 6 2,0 0-3-15,0 0 0 0,0 0 0 12,0 0 6-6,0 0-6-6,0 0 9 13,0 2-9-13,0-2 7 14,0 0-5-14,0 0 2 14,0 0-1-14,0 0 2 13,0 0 2-13,0 0-3 14,0 0 4-14,0 0-3 14,0 0 2-9,0 0-3-5,0 0-1 14,0 0 0-14,0 0 0 13,0 1-3-13,0-1 1 14,0 0-3-14,0 0 2 14,0 0 2-14,0 0-2 13,0 0-2-13,0 0 5 14,0 0-3-9,0 0-3-5,0 0 0 14,0 0-15-14,0 3 5 14,0 5-24-14,4 7 13 13</inkml:trace>
    </iact:actionData>
  </iact:action>
  <iact:action type="add" startTime="74803">
    <iact:property name="dataType"/>
    <iact:actionData xml:id="d26">
      <inkml:trace xmlns:inkml="http://www.w3.org/2003/InkML" xml:id="stk26" contextRef="#ctx0" brushRef="#br0">18588 6733 10 0,'-6'-5'28'1,"1"-2"-22"13,3 6 13-13,0 1-13 14,0 0-6-9,2 0 0-5,0 0-3 14,-2 0 3-14,-8 0-6 14,-1 5 2-14,-4 12 5 0,-1-2-7 12,5-1 7-12,2-1-2 14,4-6-1-14,3-2-4 13,2-3 4-13,0-2 0 14,0 0 2-8,0 0-14-6,7 0 13 13,22-9 1-13,6-13 6 14,17-5 3-14,2-11 0 14,-1-2-7-14,-4 2 0 13,-9 3 10-13,-10 11-3 14,-11 4 3-14,-9 9-12 13,-8 6 15-7,-2 5-7-6,0 0 11 14,0 0-10-14,0 0-9 13,0 0-6-13,-21 3 6 14,-14 22-2-14,-12 13 4 14,-12 6-2-14,1 4 4 13,8-4-5-13,3-4 2 14,7-4-2-9,4-1 1-5,3-5 0 0,2-7-3 13,10-11 7 2,11-3-11-15,6-7 14 0,4-2-8 12,0 0 1 3,0-4-3-15,25-22-1 0,11-13 4 12,15-8 0-12,7-6 0 21,5 1 0-21,-1 4 4 0,-2 6-8 12,-10 8 10-12,-11 6-6 14,-12 8 0-14,-14 8 0 14,-3 6 5-14,-10 6-4 13,0 0 1-13,0 0-2 14,0 0-4-14,-16 10-23 13,-18 19 25-7,-12 10 4-6,-8 7 1 14,1-4-2-14,3-6 3 13,13-2-4-13,3-3 3 14,5-3-11-14,5-6 16 13,4-9-16-13,8-3 14 14,10-10-11-14,2 0 5 0,7-10-11 19,29-24 9-19,13-10 1 0,11-10-4 13,9-2 10 1,3-1-9-14,-1 4 11 0,-7 7-10 13,-8 6 6-13,-11 8-3 14,-16 11 2-14,-12 10-1 13,-12 6 5-13,-5 5-5 14,0 0-2-9,0 0-2-5,-11 0-6 14,-18 16 9-14,-9 11 6 14,-11 5-5-14,-1 2 0 13,4 2-1-13,-3 0 1 14,2 0-2-14,2 4 5 14,3 1-8-14,5-3 10 13,10-9-13-7,6-8 8-6,8-9-2 13,9-6 1-13,4-5 0 14,0-1 0-14,0 0 3 14,0 0 1-14,0 0 0 0,0 0-3 12,0 0 1 3,0 0 6-15,0 0-4 0,0-1 3 13,0 1-7-8,0-2 0-5,0 2 2 14,0 0 1-14,0 0-4 13,0 0 7-13,0 0-12 14,0 0 8-14,0 0-2 14,0 0 0-14,0 0 0 13,0 0-1-13,0 0 1 14,0 0-5-9,0 0 10-5,0 0-13 14,0 0 16-14,0 0-11 14,0 0 6-14,0 0-2 13,0 0 0-13,0 0 0 14,0 0 2-14,0 0 0 13,0 0-4-13,0 0 4 14,0 0-5-8,0 0 6-6,0 0-5 13,0 0 1-13,0 0 0 14,0 0-1-14,0 0-2 13,0 0 0-13,0 0 6 0,0 0-5 13,0 0 9-13,0 0-9 14,0 0 4-14,0 0-1 13,0 0 0-7,0 0 0-6,0 0-1 14,0 0 5-14,0 0-8 13,0 0 9-13,0 0-9 14,0 0 6-14,0 0-5 13,0 0 2-13,0 0 0 14,0 0-1-14,0 0 1 14,0 0-5-9,0 0 10-5,0 0-12 14,0 0 9-14,0 0-4 13,0 0 3-13,0 0-1 14,0 0 0-14,0 0 0 14,0 0 1-14,0 0 4 13,0 0-8-13,0 0 9 0,0 0-9 19,0 0 4-19,0 0-2 14,0 0 1-14,0 0 0 0,0 0 0 13,0 0 1-13,0 0-5 13,0 0 8-13,0 0-5 14,0 0 6-14,0 0-9 14,0 0 6-14,0 0-2 13,0 0 0-7,0 0 0-6,0 0-3 13,0 0 8-13,0 0-10 14,0 0 10-14,0 0-7 14,0 0 5-14,0 0-3 13,0 0 0-13,0 0 1 14,0 0-1-14,0 0 0 13,0 0-4-7,0 0 7-6,0 0-8 14,0 0 9-14,0 0-9 13,0 0 6-13,0 0-2 14,0 0 1-14,0 0-3 0,0 0 1 13,0 0-11 1,0 0 6-14,0 10-24 0,-9 6 27 13,-2 8-35-8,-5-6-27-5</inkml:trace>
    </iact:actionData>
  </iact:action>
  <iact:action type="add" startTime="78095">
    <iact:property name="dataType"/>
    <iact:actionData xml:id="d27">
      <inkml:trace xmlns:inkml="http://www.w3.org/2003/InkML" xml:id="stk27" contextRef="#ctx0" brushRef="#br0">16841 3621 6 0,'-4'-4'12'1,"2"0"7"0,-4 3-17 12,2-4 19-12,2 2-15 14,0 0-1-14,2 1-3 13,0 2-2-7,0-2 0-6,0 2-7 14,2-2 7-14,27-1-17 13,27-6 17-13,29-3 2 14,25-4 5-14,13 4-7 14,5 0 2-14,-6 2-2 13,-11 2 0-13,-17 0-3 20,-20 2 8-20,-18 4-10 0,-19 0 9 13,-10 2-8-13,-16 0 5 14,-7 0-1-14,-4 0 0 13,0 0 2-13,0 0-2 14,0 0-2-14,0 0 2 13,0 0 10-13,0 0 15 0,0 0-11 20,0 0 11-20,0 0-8 0,0 0-1 12,0 0-6 3,0 0-8-15,0 0-2 0,0 0 0 13,0 0-2-13,0 0-15 13,0 0 6-13,0 0-22 14,0 14-4-14,6 2 10 13</inkml:trace>
    </iact:actionData>
  </iact:action>
  <iact:action type="add" startTime="78622">
    <iact:property name="dataType"/>
    <iact:actionData xml:id="d28">
      <inkml:trace xmlns:inkml="http://www.w3.org/2003/InkML" xml:id="stk28" contextRef="#ctx0" brushRef="#br0">18305 3252 1 0,'0'0'9'15,"0"0"-9"-14,0 0 15 0,0 0 1 19,0 0 10-19,0 0-11 0,0 0-9 13,0 0-6-13,0 2-9 14,-8 26 1-14,-2 18 8 13,-5 13-3-13,-1 7 8 14,3 2-10-14,0-6 3 13,1-4 2-13,-1-1 1 14,-3-6 0-8,-1 2 1-6,1-7-2 13,-1-6 0-13,5-7 1 14,1-8-2-14,7-9 5 13,2-8-5-13,2-2 1 14,0-6 0-14,0 0 0 14,0 0 0-14,0 0-3 13,0 0 0-7,0 0 3-6,0 0-11 13,0 0-7-13</inkml:trace>
    </iact:actionData>
  </iact:action>
  <iact:action type="add" startTime="79050">
    <iact:property name="dataType"/>
    <iact:actionData xml:id="d29">
      <inkml:trace xmlns:inkml="http://www.w3.org/2003/InkML" xml:id="stk29" contextRef="#ctx0" brushRef="#br0">18687 3567 39 0,'-2'-7'54'6,"2"4"-54"-5,0 1 0 14,26-4-5-14,27 3 2 13,22-6 1-13,25 3 4 14,8 0 0-14,13 4-1 14,1 2-1-14,-6-2 0 13,-8 1 2-13,-23-2-3 0,-19 3 5 19,-22 0-8-19,-17 0 10 14,-15 0-9-14,-8 0 6 14,-4 0 2-14,0 0 0 13,0 0 2-13,0 0-7 0,0 0 5 13,0 0-3-13,0 0-1 13,0 0-1-13,0 0 0 14,0 0-2-8,0 0-24-6,0 0-17 13</inkml:trace>
    </iact:actionData>
  </iact:action>
  <iact:action type="add" startTime="79424">
    <iact:property name="dataType"/>
    <iact:actionData xml:id="d30">
      <inkml:trace xmlns:inkml="http://www.w3.org/2003/InkML" xml:id="stk30" contextRef="#ctx0" brushRef="#br0">19942 3127 7 0,'0'-5'9'1,"0"3"-3"13,-5 2-6-13,-4 0 1 14,-4 0-2-9,-2 18 2 10,-4 12-4-15,3 12 7 0,1 11-3 13,4 7 0-13,2 6 2 13,2 0 1-13,3 0-4 14,2-6 5-14,-2-6-5 13,-1-4 0-13,0-5 4 14,-4-4-4-8,3-2 1-6,-3-7 1 13,2-8 0-13,2-4-2 14,3-8 0 1,2-4 3-15,0-2-5 0,0-6 5 12,0 0 2-12,0 0-5 14,0 0 8-14,0 0-2 13,0 0-2-7,0 0-4-6,0 0-8 14,0 0-19-14</inkml:trace>
    </iact:actionData>
  </iact:action>
  <iact:action type="add" startTime="79852">
    <iact:property name="dataType"/>
    <iact:actionData xml:id="d31">
      <inkml:trace xmlns:inkml="http://www.w3.org/2003/InkML" xml:id="stk31" contextRef="#ctx0" brushRef="#br0">20530 3520 3 0,'22'-6'1'6,"18"3"2"-5,22-6 3 14,17-2 0-14,14 3-2 13,10 0 4-13,4-2-8 14,5 1 10-14,-8 0-9 14,-10-1 7-14,-18 3-7 13,-20 0 5-13,-18 2-1 14,-19 4-1-9,-12 1-4-5,-7-3 3 14,0 3-3-14,0 0 2 0,0 0-4 13,0 0 2-13,0 0-2 13,0 0-2-13,-7 0 1 14,-2 4-7-14,3 15 4 13,2-1-24-13</inkml:trace>
    </iact:actionData>
  </iact:action>
  <iact:action type="add" startTime="80182">
    <iact:property name="dataType"/>
    <iact:actionData xml:id="d32">
      <inkml:trace xmlns:inkml="http://www.w3.org/2003/InkML" xml:id="stk32" contextRef="#ctx0" brushRef="#br0">21663 3164 41 0,'-27'0'1'15,"-2"0"-1"-14,-4 14-17 14,-3 8 14-14,7 4-1 13,7 2-1-13,3 6 10 0,4 6-7 13,1 14 4-13,3 6 3 14,1 7-5-9,0-1 2-5,4-6-2 14,-1-4 0-14,5-5 1 13,0-8 3-13,2-4 1 14,0-5-5-14,0-6 1 14,0-5 1 0,0-11-1-14,0-7 3 0,0-5-2 13,0 0 1-8,0 0-1-5,0 0 12 14,0 0-9-14,0-2 8 14,2-1-10-14,0-2-2 13,2-2-1 2,12-4-17-15,4-5-41 0</inkml:trace>
    </iact:actionData>
  </iact:action>
  <iact:action type="add" startTime="80603">
    <iact:property name="dataType"/>
    <iact:actionData xml:id="d33">
      <inkml:trace xmlns:inkml="http://www.w3.org/2003/InkML" xml:id="stk33" contextRef="#ctx0" brushRef="#br0">22365 3541 7 0,'96'-16'21'1,"-3"0"-14"0,-6 6 3 12,-12 6-1-12,-12 4-9 14,-9 0 0-14,-15 0 3 13,-10 0-8-7,-8 0 10-6,-15 0-11 14,-4 2 6-14,-2 0-1 13,0-1-10-13,0 1 11 14,0-2-3-14,0 3 5 13,0-3-4-13,0 4 2 14,0 1-3-14,3 6-1 14,11 1-6-9</inkml:trace>
    </iact:actionData>
  </iact:action>
  <iact:action type="add" startTime="80886">
    <iact:property name="dataType"/>
    <iact:actionData xml:id="d34">
      <inkml:trace xmlns:inkml="http://www.w3.org/2003/InkML" xml:id="stk34" contextRef="#ctx0" brushRef="#br0">23205 3288 18 0,'0'-4'29'15,"0"2"-22"-14,0 2 6 14,0 0-12-14,0 0-1 13,0 0 0-13,0 0-2 14,-9 19-1-14,-4 14-4 14,-5 17 5-9,1 8 2-5,-2 5 3 14,5 3-2-14,1 1-1 13,0 3 2-13,0 0 0 14,0-6 2-14,1-8-3 14,3-16-2-14,5-11 5 13,2-16-8-13,0-5 7 14,2-6-6-9,0-2 5-5,0 0-2 0,0 0 2 13,0 0 5-13,0-6 6 14,0 2-10-14,0-2 10 13,-3 4-12-13,3 0 5 14,0-1-6-14,0 3-4 14,0-7-25-14</inkml:trace>
    </iact:actionData>
  </iact:action>
  <iact:action type="add" startTime="81322">
    <iact:property name="dataType"/>
    <iact:actionData xml:id="d35">
      <inkml:trace xmlns:inkml="http://www.w3.org/2003/InkML" xml:id="stk35" contextRef="#ctx0" brushRef="#br0">23464 3521 30 0,'31'-7'21'1,"13"2"-18"0,12 5 1 12,6 0-1-12,1 0-2 20,2 0 1-20,8 4 1 0,-2 0-2 13,1-4 2-13,-7 0 5 14,-17 0-7-14,-11 0 1 13,-18 0-1-13,-9 0 9 14,-8 0-9-14,-2 0 7 13,0 0-4-13,0 0 2 14,0 0-6-8,0 0 2-6,0 0-4 13,8 0-5-13,15 3 3 14,6 6-9-14,11-1-6 14</inkml:trace>
    </iact:actionData>
  </iact:action>
  <iact:action type="add" startTime="82133">
    <iact:property name="dataType"/>
    <iact:actionData xml:id="d36">
      <inkml:trace xmlns:inkml="http://www.w3.org/2003/InkML" xml:id="stk36" contextRef="#ctx0" brushRef="#br0">25267 3237 0 0,'-9'-8'13'1,"-2"-4"3"13,-3 5-12-13,-1-7 14 14,-3 2-13-9,-5-1 3-5,2 1-5 14,5 5 7-14,5 3-1 14,9 4-1-14,2 0-8 13,0 0-6-13,0 0 4 14,33 0-20-14,42 0 22 13,42 6 0-13,38-1 17 14,26 2-17-8,0-2 6-6,-5 2-5 13,-16-1-1-13,-23 1 0 14,-23-4 1-14,-26-1-4 13,-28 0 6-13,-23 0-6 14,-22 0 9-14,-13 1-6 14,-2-3 2-14,0 1-1 0,-2-1-1 19,-19 4 0-19,-10 3 9 14,-4 0-8-14,-1 3-1 13,7-4 1-13,9 2-6 14,9-2-1-14,0 0-6 0,5 2-13 12,-2 4-15-12</inkml:trace>
    </iact:actionData>
  </iact:action>
  <iact:action type="add" startTime="82678">
    <iact:property name="dataType"/>
    <iact:actionData xml:id="d37">
      <inkml:trace xmlns:inkml="http://www.w3.org/2003/InkML" xml:id="stk37" contextRef="#ctx0" brushRef="#br0">24737 3746 14 0,'26'0'8'1,"35"-4"-4"0,41-7-1 12,41 1 3-12,17 1-4 14,16 5 2-14,1 4 0 13,-4 0-2-13,-10 0-2 14,-16 0 1-14,-20 0-5 14,-20 0 8-9,-18 0-8-5,-13 0 9 14,-16 0-5-14,-15 0 0 13,-19 0 1-13,-15 0-2 14,-5 0 2-14,-6 0-2 14,0 0 4-14,0 0-8 13,0 0 9-13,0 0-7 14,0 0 3-8,4 0 0-6,13 0-6 13,16-12-18-13</inkml:trace>
    </iact:actionData>
  </iact:action>
  <iact:action type="add" startTime="83128">
    <iact:property name="dataType"/>
    <iact:actionData xml:id="d38">
      <inkml:trace xmlns:inkml="http://www.w3.org/2003/InkML" xml:id="stk38" contextRef="#ctx0" brushRef="#br0">28091 2980 43 0,'0'-13'23'1,"0"8"-23"13,0 5-27-13,0 0-9 14</inkml:trace>
    </iact:actionData>
  </iact:action>
  <iact:action type="add" startTime="83197">
    <iact:property name="dataType"/>
    <iact:actionData xml:id="d39">
      <inkml:trace xmlns:inkml="http://www.w3.org/2003/InkML" xml:id="stk39" contextRef="#ctx0" brushRef="#br0">28091 2980 1 0,'10'-18'3'1,"-10"18"5"0,0 0-7 12,0 0 9-12,0 0-9 14,-12 3-2-14,-19 13 3 13,-16 10 12-13,-15 13-10 14,-8 11-3-8,-1 10 7-6,-2 10-8 13,-5 5 2-13,-3 1 4 14,1 0-3-14,-2-4-2 13,4-5 5-13,10-2-5 14,6-9 4-14,12-5-5 14,7-8 1-14,11-7 2 13,8-9-1-7,9-11-1-6,10-7 3 14,3-6-8-14,2-3 8 13,0 0-2-13,0 0 4 14,0 0-6-14,0 0 10 13,0 0-9-13,0 0 5 0,0 0-1 13,0 0-10 2,0 0 5-15,-10 0-6 4,-2-10-27 11</inkml:trace>
    </iact:actionData>
  </iact:action>
  <iact:action type="add" startTime="83676">
    <iact:property name="dataType"/>
    <iact:actionData xml:id="d40">
      <inkml:trace xmlns:inkml="http://www.w3.org/2003/InkML" xml:id="stk40" contextRef="#ctx0" brushRef="#br0">27264 2750 41 0,'0'-7'32'15,"0"2"4"-14,0 5-33 14,0 0-3-14,9 0-11 0,7 0 4 12,4 2 7 3,7 15 0-15,1 5 5 0,-1 6-2 13,4 7-4-13,-4 11 2 13,2 5-1-7,0 9 0-6,4 10 0 13,3 9 5-13,5 10-1 14,1 2-8 1,1 4 9-15,-1-9-11 0,-3-3 12 12,2-4-9-12,-5-3 7 14,-3-3 0-14,-6-9-3 20,-6-4 1-20,-2-8-4 14,-1-6 5-14,-3-5-7 0,-3-6 11 12,1-7-12-12,0-3 9 14,-1-9-4-14,-4-6 0 14,-1-4 1-14,-3-6-1 13,-4 0 1-13,0 0 11 14,0 0-6-9,0 0 16-5,0 0-14 14,0 0 20-14,0 0-6 14,0 0-1-14,0-4-17 0,-4 0-1 12,4 1-1-12,0 3 0 14,0 0-4-14,0 0 6 14,0 0-8-14,0 0 0 13,0 0 4-7,0 0-4-6,0 0 1 13,0 0 2-13,0 0-2 14,0 0-4-14,0 0 14 14,0 0-14-14,0 0 16 13,0 0-11-13,0 0 4 14,0 0 0-14,0 0-1 13,0 0 0-7,0 0 2-6,0 0 0 14,0 0-4-14,0 0 8 13,0-1-9-13,0 1 4 14,0 0-3-14,0 0 1 14,0 0 0-14,0 0 0 13,0 0-4-13,0 0 1 14,0 0 4-9,0 0-8-5,0 0 14 14,0 0-8-14,0 0 2 14,0 0-1-14,0 0 0 0,0 0 2 12,0 0-3-12,0 0 6 14,0 0-10-14,0 0 9 13,0 0-10-13,0 0 6 14,0 0-1-8,0 0 2-6,0 0-1 13,0 0 0-13,0 0 3 14,0 0-6-14,0 0 9 14,0 0-12-14,0 0 13 13,0 0-11-13,0 0 7 14,0 0-4-14,0 0 1 13,0 0 0-7,0 0 1-6,0 0 2 14,0 0-2-14,0 0 5 13,0 0-6-13,0 0 5 14,0 0-4-14,0 0 1 13,0 0-2-13,0 0 0 0,0 0 4 13,0 0-9-13,0 0 10 20,0 0-12-20,0 0 9 0,0 0-5 13,0 0 3-13,0 0 0 13,0 0 0-13,0 0 0 14,0 0-1-14,0 0 4 14,0 0-5-14,0 0 8 13,0 0-8-13,0 0 6 14,0 0-2-9,0 0 0-5,0 0 1 14,0 0-2-14,0 0 3 14,0 0-8-14,0 0 10 13,0 0-12-13,0 0 10 14,0 0-8-14,0 0 4 14,0 0-1-14,0 0-1 13,0 0-1-7,0 0 1-6,0 0 3 13,0 0-7-13,0 0 10 14,0 0-10-14,0 0 5 0,0 0 1 13,-3 0-4 1,3 0 1-14,0 0 2 0,0 0 2 13,0 0-1-13,0 0 3 20,0 0-2-20,0 0 4 0,0 0-5 13,0 0 0-13,0 0 1 13,0 0-1-13,0 0 0 14,0 0-3-14,0 0 6 14,0 0-9-14,0 0 12 13,0 0-12-13,0 0 10 14,0 0-6-9,0 0 2-5,0 0 0 14,0 0-2-14,0 0 4 14,0 0-8-14,0 0 12 13,0 0-9-13,0 0 9 14,0 0-8-14,0 0 3 14,0 0-1-14,0 0 0 13,0 0 0-7,0 0-2-6,0 0 7 13,0 0-10-13,0 0 9 14,0 0-8-14,0 0 6 0,0 0-3 13,0 0 1-13,0 0 0 13,0 0-1-13,0 0 3 14,0 0-7-14,0 0 11 13,0 0-9-7,0 0 8-6,0 0-7 14,0 0 4-14,0 0-2 13,0 0 0-13,0 0 2 14,0 0-5-14,0 0 9 14,0 0-13-14,0 0 12 13,0 0-11-13,0 0 6 14,0 0-1-9,0 0 1-5,0 0 0 14,0 0 0-14,0 0 0 14,0 0-4-14,0 0 8 13,0 0-8-13,0 0 7 0,0 0-6 13,0 0-6 1,0 0-11-14,0 0-16 0,0 0-38 20</inkml:trace>
    </iact:actionData>
  </iact:action>
  <iact:action type="add" startTime="87411">
    <iact:property name="dataType"/>
    <iact:actionData xml:id="d41">
      <inkml:trace xmlns:inkml="http://www.w3.org/2003/InkML" xml:id="stk41" contextRef="#ctx0" brushRef="#br0">3027 4197 17 0,'0'0'14'1,"0"0"12"13,0 0-10-13,0 0 7 14,0 0-7-14,0 0-3 0,0 0-11 12,0 0-2-12,0 0-1 21,0 8-17-21,0 12 4 0,6 10 6 12,15 16 1-12,-2 8 13 14,4 12-6-14,-1 9 1 13,3 13 0 2,-1 14-1-15,-2 12 1 0,3 16 0 13,0 13 3-13,-2 8-7 13,0 5 8-7,-5 1-5-6,-3 1 0 14,-5-2 4-14,-8-3-4 13,-2-15 0-13,0-10 1 14,0-9 4-14,0-5-4 13,0-2 0-13,0 1 0 14,2-9 0-14,5-8-1 14,1-13 0-9,2-16 2-5,-1-17-2 14,-1-14-3-14,-1-18 2 14,0-10-4-14,-2-8 4 0,-5 0 2 12,2 0 10-12,4-12-4 14,12-24 0-14,6-18-6 13,3-16 1-13,0-16-4 21,-7-6-3-21,-5-6 5 0,-1-8-12 12,-3-1 12-12,-2-6-4 14,-2-3 4-14,0-2 0 13,-5 2 0-13,2-3 0 14,0-7 2-14,1-4-4 14,-2-11 4-14,-3-3-5 13,0-5 6-7,0 9-5-6,0 6 2 13,-14 11 0-13,1 15-1 14,-3 8 1-14,5 8-1 14,-3 13 3-14,1 14-4 13,-5 8 5-13,1 15-7 14,-2 9 8-14,-3 10-6 14,5 7 4-9,-4 9-2-5,4 2 3 14,3 5-3-14,1 0 0 13,-3 0-3-13,-1 17 1 0,-8 24 3 13,-2 19-4-13,3 14 3 14,5 15-4-14,11 13 3 13,3 11 1-13,5 13 0 20,0 12 0-20,0 5 0 0,0 7 3 13,7 2-6-13,-1 2 5 14,-3 7-2-14,-3 2 1 13,0-1-1-13,-7-4 0 14,-12-8 2-14,-6-5-4 14,0-5 6-14,3-9-8 13,0-17 9-7,6-19-7-6,7-20 3 13,3-15-2-13,6-9 1 14,0-12-4-14,0-8 2 14,0-11-10-14,8-11 6 13,1-3-2-13,5-6 5 14,8-20 6-14,13-33 4 0,12-30-1 19,3-23-4-19,0-22-2 14,-7-10 0-14,-5-5-1 13,0-2 1-13,-5 8 0 0,-2 0 0 13,0-3 1-13,-2 2 0 14,-2-3-2-14,-2 5 0 13,-7 7 1-13,-9 10-1 20,-7 10 4-20,-2 8-5 0,0 15 5 13,-9 14-5-13,-9 19 3 14,-2 10-2-14,-2 11-7 13,-3 8-2-13,3 7 0 14,1 5 10-14,6 7 0 13,5 3 1-13,2 2-2 14,2 0-2-8,-3 3 2-6,-2 23-3 13,-1 10 2-13,4 8 2 14,-1 14 0-14,2 17 0 14,0 9 0-14,3 12-3 0,0 9 6 12,-1-1-4 3,1 7 4-15,-1 1-3 0,0 0 2 19,3 4 0-19,2-5-2 14,-2-1 2-14,-2-2-2 0,-1 2 3 12,-3 2-2-12,-4 3 1 14,1-1 3-14,0-7-5 13,2-15-1-13,2-18-1 14,5-24 2-14,2-19-2 20,0-18-5-20,0-7 2 0,0-6 5 13,0 0 17-13,0 0-4 13,2-36 10-13,23-26-14 14,11-30-6-14,6-18-6 14,5-5 6-14,-3-5-8 13,3-5 4-13,0-5-3 0,0-12-1 19,-3-12 3-19,1-13 2 14,-5-11-1-14,-5-5 1 14,-6 0 0-14,-6 19 2 13,-10 13 1-13,-8 21-6 0,-5 14 3 13,0 11-1-13,-12 9-10 14,-9 13 9-14,-4 14-3 20,-2 15 4-20,3 20 1 13,3 12 0-13,4 12 5 0,1 8-1 13,-1 2-4-13,-8 18-9 14,-6 26 8-14,-7 22 1 13,-3 14-3-13,1 12 5 14,9 3-2-14,6 5 0 20,8 8 1-20,10 15-5 0,5 5 9 13,2 6-10-13,0 5 10 13,0-3-5-13,9 5 1 14,-2-1 0-14,-3 0-1 14,-4-9 3-14,0-10-3 13,0-5 1-13,-2-5 1 0,-12-4 1 19,-3-3 4-19,1-8-7 14,1-7 0-14,-2-11 0 14,4-14 0-14,0-9 1 13,2-9 3-13,0-13-7 0,1-8 7 13,6-9-7-13,2-11 5 13,0-5-2-13,2 0 3 14,0 0 4-8,0 0 5-6,0 0 0 13,0 0 13-13,0 0-13 14,0 0 5-14,0 0-17 14,0 0 2-14,0 0 0 13,0 0-2-13,0 0 0 14,0 0 0-14,0 0-1 13,0 0 2-7,0 0-2-6,0 0 4 14,0 0-7-14,0 0 8 13,0 0-6-13,0 0 4 14,0 0-2-14,0 0 0 0,0 0 3 12,0 0-3-12,0 0 2 14,0 0-2-14,0 0 5 20,0 0-8-20,0 0 5 14,0 0-2-14,0 0 0 0,0 0 1 12,0 0-4-12,0 0 5 14,0 0-6-14,0 0 4 14,0 0-5-14,0 0 3 13,0 0 1-13,0 0 0 14,0 0 1-8,0 0 0-6,0 0 4 13,0 0-8-13,0 0 8 14,0 0-8-14,0 0 8 13,0 0-6-13,0 0 2 14,0 0 0-14,0 0-1 14,0 0 1-14,0 0-3 13,0 0 2-7,0 0-1-6,0 0 3 13,0 0-7-13,0 0 10 0,0 0-6 13,0 0 2 2,0 0 0-15,0 0-1 0,0 0-6 12,0 0 7-12,0 0-22 14,2-4-2-14,9-8-37 20</inkml:trace>
    </iact:actionData>
  </iact:action>
  <iact:action type="add" startTime="92241">
    <iact:property name="dataType"/>
    <iact:actionData xml:id="d42">
      <inkml:trace xmlns:inkml="http://www.w3.org/2003/InkML" xml:id="stk42" contextRef="#ctx0" brushRef="#br0">10659 8821 14 0,'-4'-2'17'1,"2"-1"1"0,0 3-9 12,-1-1 2 3,3 1 0-15,0 0-11 0,0 0 0 19,0 0-6-19,0 0 1 14,0 0-19-14,0 0 8 0,0 0-1 12,0 0 15-12,0 0 1 14,0 0 2-14,0 0-5 13,0 1 9-13,0-1-4 14,0 0 0-14,0 0 11 14,0 0-6-9,0 0 4-5,0 0-2 14,0 0-5-14,0 0 5 14,0 0-6-14,0 0 0 13,0 0 1-13,0 0-6 14,0 3 5-14,0-1-4 13,0-2 1-13,0 0 0 14,0 2 0-8,0-2-2-6,0 0 1 13,0 0-2-13,0 2 3 14,7 1-6-14,-1 2 6 13,6 1 0-13,3 2 1 0,6-2 0 13,-2 1 0-13,4 2 0 14,1-1 5-14,3 1-8 13,6 2 7-7,7 1-5 9,5 2 3-15,4 0-2 0,2-2 1 12,-1-2-1 3,-2 2 4-15,-3-2-4 0,-1-1 0 13,2-2 2-13,2 2-6 13,8-4 13-13,8-1-9 14,11-2 1-9,2-2-1-5,6 0 0 14,0 0 2-14,4-10-2 14,1-4 4-14,6-3-8 13,4 0 9-13,-4 2-10 14,-5 3 10-14,-9 5-6 13,-11 3 1-13,-6 4 0 14,-5 0-1-8,-5 0 2-6,5 0-3 13,7 0 5-13,4 0-6 0,2 2 8 13,-2-2-8 1,-2 0 4-14,-2 0-1 0,-1 2 0 13,3-2 1-13,2 0-1 14,5 0 3-14,1 0-7 13,2 0 9-7,-4 0-10-6,5-6 10 14,4-2-6-14,9 0 2 13,4 0-1-13,1-1 0 14,-7 6 1-14,-7 1-6 13,-12 2 10-13,-10 0-11 14,-12 0 11-14,-9 0-8 14,-8 0 5-9,-5 0-2-5,3 0 0 14,-2 0 0-14,2 0-3 13,0 0 7-13,0 0-8 14,-4 0 9-14,-5 0-7 14,-5 0 6-14,-9 0 0 0,2-4 0 12,-6-6 5 3,-2-8-2-10,2-3-3-5,-2-6 4 14,0-4-7-14,0-3 6 0,0-2-2 13,0-1-5-13,-2-6 0 13,2-3-1-13,0-4-1 14,0-6 2-14,0 0-3 14,0-7 4-14,0 5-5 13,0 0 7-7,-12 7-11-6,-3 2 13 13,-7 1-9-13,-1 2 8 14,-2 1-3-14,2 5-1 14,-2 2 0-14,-2 4-7 13,2 6 10-13,1 1-8 14,4 7 10-14,2 1-6 14,3 1 6-9,-1 6-3-5,3-2-2 14,-3 5 0-14,1-4 0 13,-4 3 1-13,-1-2 4 14,-4 1-1-14,-2-1-8 14,-6-1 3-14,-8 3 0 0,-7 1 1 12,-9 0 0-12,-8 5-3 20,-5-3 6-20,-7 2-4 0,-5-1 5 13,-1 0-7-13,-5 2 9 14,2-1-9-14,-2 5 6 13,2-2-1-13,8 1-2 14,8-1 0-14,6-2 0 14,8 0 6-14,1-3-12 13,-2 3 13-7,0 4-8-6,-4 0 1 13,-4 0 0-13,-7 0 0 14,-6 11 0-14,0-5-1 14,-8 1 2-14,-6 0-5 13,-5 2 10-13,-5 1-13 14,5 1 11-14,7 1-5 13,11-3 2-7,12 2-1-6,6-2 0 14,-4-3 1-14,5 1-2 13,-4-1 7-13,-4-2-11 0,3-1 10 13,-1 0-9-13,7 1 8 13,2 1-6-13,5 2 2 14,6 0 0-14,-1 2 0 20,5 2 2-20,1-2-8 0,1 3 12 13,2-1-12-13,0-4 9 14,1 1-5-14,3-2 3 13,-7 0-1-13,6 0 0 14,2 0 0-14,1-2 0 13,5 0 4-13,-3 0-9 14,2 3 10-8,3-2-10-6,1 4 8 13,6-4-5-13,1 2 2 14,5-4 0-14,4 1 0 13,-2 1 0-13,5-4-2 14,-5 3 6-14,-3 0-8 0,1 0 8 13,-1 1-7 1,0 0 3-8,-3 3 0-6,-1 2-1 13,-2 3 1-13,2-1-4 14,-2 2 8-14,-1 1-9 0,-4 6 6 13,3 1-4-13,0 4-2 13,2 4 5-13,-1 2-2 14,3 1 0-14,3 2 1 20,1-5 2-20,5 0-4 0,5-4-3 13,0 3 3-13,2-4-4 13,0 4 4-13,0-1 0 14,0 2 3-14,4 2 0 14,5 2 3-14,3 1-3 13,1 0 3-13,-3 3-6 14,7 0 8-9,-5 2-10-5,0-5 8 14,-1-1-5-14,-2-9 2 14,-2 1 0-14,0-3 0 13,-1-2 0-13,-2-2-1 14,3 1 6-14,0 1-10 0,4 0 5 13,2 2-4-13,5-2 5 20,3 1-2-20,3 0 1 13,8-2-1-13,5 2 0 0,7-1 2 13,8-6-5-13,6-1 9 14,0-2-7-14,2-5 5 13,3-4-4-13,-1 1 1 14,-2-4 0-14,5 0 4 20,-1 0-4-20,1 3 0 0,1-1 3 13,4 0-4-13,3 0 7 13,-2-2-7-13,6 0 1 14,1 0 0-14,2 0 0 13,13-6 0-13,8-13 0 14,3-1 2-14,4 1-5 14,-8 2 9-9,-4 5-11-5,-5 2 8 14,-2 2-5-14,3 1 2 13,6 0 0-13,3 3 0 14,-4 1 1-14,1-2-2 0,-6 3 5 13,-3 2-8-13,2 0 10 13,-6 0-11-13,-3 0 6 20,1 0-1-20,-7 0 0 14,4 0 0-14,-4 0-1 14,-1 0 5-14,-1 0-8 0,-3 0 9 12,0-2-10-12,-1-3 9 14,-5-2-5-14,-7 1 1 14,-8-1 0-14,-7 4 0 13,-5-3 2-7,-5 1-6-6,-6-2 8 13,2-3-5-13,-2 3 8 14,-2-4-12-14,-4-1 10 14,0 1-6-14,-3-1 1 13,-1-5 0-13,-1-3 0 14,1-2 2-14,0-6-4 0,-2-2 7 19,3-6-9-19,-5-5 9 14,-1 2-5-14,-4-6 0 13,-6 1 0-13,-2 0 1 0,0 3 1 13,0-2-1 2,-6-2 3-15,-10 2-4 0,-1 0 4 12,0 4-3-12,2 4 0 20,-1 3 4-20,1 2-4 14,-1 2 0-14,1 2-1 14,-5 2 0-14,1 0-2 0,-4-2-2 12,0 1 1-12,-2-3 5 14,-1-2-2-14,1 1 0 14,-3-4 3-14,-1 2-3 13,-2-1 2-7,-6-1-5 8,2 5 7-14,-5 2-5 0,0 2 4 13,-1 2-6-13,1 0 4 14,-3 3-4-14,-1 1 3 13,0 2 0-13,-3 0 3 14,3 0 0-14,3-1-3 0,3 5 5 19,7 2-1-19,6-1-4 14,3 5 0-14,7 1 0 13,-1 1 2-13,3-1-2 14,-3 1 1-14,1 4-4 13,-1-1 4-13,-6 1-3 0,2 0-7 13,-9 0 8-13,-7 1-6 14,-7 17 2-9,-7 4-4-5,-9 10-8 14,-5 5-4-14,-6-1-65 13</inkml:trace>
    </iact:actionData>
  </iact:action>
  <iact:action type="add" startTime="96524">
    <iact:property name="dataType"/>
    <iact:actionData xml:id="d43">
      <inkml:trace xmlns:inkml="http://www.w3.org/2003/InkML" xml:id="stk43" contextRef="#ctx0" brushRef="#br0">19157 8992 4 0,'-13'-7'5'1,"1"0"4"13,1-2 1-13,5 4-1 14,-2-4 8-14,4 3-17 13,2 1 16-13,2 0-16 0,-2 1 9 13,2 1-8-13,0 3 0 14,0-2 1-9,0 2 0-5,0 0-2 14,0 0 4-14,0 0-8 13,0 0 8-13,0 0-8 14,0 0 0-14,0 0 3 14,0 0-5-14,0 0 3 13,0 0 3-13,0 0 0 14,0 0-2-9,0 0 6-5,0 0-8 14,0 0 2-14,2 0-1 14,12 0 6-14,3 0-3 13,6 0 1-13,4 0-1 14,2 0 0-14,0 0 5 14,0 0-10-14,4 0 11 13,5 0-12-7,9 0 12-6,11 0-7 13,9 2 1-13,8 3 0 14,8-1 0-14,8 2 1 0,9-2-4 13,5 0 8-13,0-2-10 13,0-2 13-13,-1 0-13 14,6 0 8 0,-4 0-3-14,-2 0 0 5,-7 0 0-5,-3 0-1 14,-1 0 5-14,5 0-9 13,8 0 10-13,9 0-10 14,3 0 7-14,2 0-3 14,3 0 1-14,-5 4 0 13,-6 2 0-13,-12-2 3 14,-6 1-8-9,-3-2 11-5,2-1-10 14,6 0 10-14,8-2-7 14,5 0 2-14,17 0-1 13,7 0 0-13,6-12 0 14,1 0-1-14,-12 6 3 13,-10 2-5-13,-14 2 9 14,-5 2-11-8,-8 0 9-6,-5 0-4 13,-2 0 0-13,-2 0 2 14,4 0-1-14,1 0 0 13,5 0-2-13,1 0 6 0,2 0-9 13,1-6 8-13,-6-8-5 14,-7-2 1 0,-7-2 0-14,-10 2 0 5,-14 4 0-5,-15 2 0 13,-13 2 1-13,-13 1-4 14,-12 4 8-14,-2 1-1 14,0 0-3-14,0-3 8 13,-4 2-4-13,-19-6-5 14,-12 2 0-14,-12-1 4 14,-6 4-10-9,-5 0 12-5,-2 4-11 14,-6 0 13-14,-1-2-15 13,-6 2 13-13,-5-4-6 14,-11-2 0-14,-9-2 0 14,-11 0 0-14,-3-1 0 13,-4 4-3-13,-2-2 6 0,-7 3-9 13,-4 4 10-8,-3-1-8-5,3 1 4 14,4 0 0-14,3 0-2 14,3 0 4-14,8 0-5 13,0 0 9-13,-3 0-15 14,0 0 8-14,1 1-1 13,-1 3-4-13,2 3 6 14,-6 3-7-8,-11 2 5-6,-8 2 1 13,0-2 2-13,-2-4-8 14,8-1 14-14,0-5-14 14,6 1 12-14,5-3-7 13,-1 0 4-13,3 0-2 14,-2 0 0-14,6 0 0 13,4 0 0-7,6 0 5-6,-1 0-10 14,2 0 7-14,-1 0-5 13,6 0 3-13,7 0 0 0,6 0 0 13,11-4 1 1,7-2-1-14,9-4 2 0,7 2-2 13,11-2 4-13,8 2-8 14,13 2 10-9,5 0-6-5,8 1 0 14,3 5 0-14,1 0 0 14,2 0 3-14,0 0-7 13,0 0-6-13,2 0 8 14,21 0-14-14,15 2 16 13,10 15 0-13,6-1 2 14,-1 4-1-8,1-3-1-6,-5 4 0 13,4-5 4-13,3-2-9 14,4 0 11-14,9-1-12 13,10-1 11-13,8-7-6 14,6 2 2-14,7-5 1 14,7-2-2-14,9 0 1 13,7 0-3-7,4 0 6-6,2 0-8 13,0 0 10-13,0 0-12 14,6 0 8-14,-2 0-3 0,-2 0 1 13,-1 0 0-13,-3 0 0 13,-2 7 3-13,-5 1-7 14,3 0 10-14,-3 1-10 14,1-4 9-9,-3 4-6-5,-4-4 2 14,-5-5-2-14,5 0 0 13,-1 0 1-13,6-12-3 14,1 6 8-14,-5 2-10 14,-1 4 11-14,0 0-9 13,-3 0 4-13,-6 4-1 14,-5 7 1-9,-6-4-1-5,-9 0 0 14,-9-4 3-14,-9-1-6 14,-14-2 8-14,-11 0-9 13,-10 0 9-13,-10 0-3 14,-9 0 0-14,-6 0-2 14,-5 0 0-14,-2 0 1 0,0 0 1 19,0 0 2-19,0 0-8 0,0 0 3 12,-13 0 1-12,-12 0 1 14,-10 4 3-14,-10 3-3 14,-6-2-1-14,-3-1 0 13,-4 3 1-13,0-4-3 14,-9-1 8-14,-4-2-11 13,-9 0 9-7,-16 0-7-6,-6 0 6 14,-12 0-3-14,-6-8 0 13,-10-4 1-13,-6-2-4 14,-2 2 8-14,-2 2-8 13,-1 3 7-13,3 0-8 14,-1 1 6-14,8 2-2 14,4 4 0-9,5 0 0-5,-6 4 0 14,1 9 1-14,-2-8-6 14,2-5 9-14,2 0-10 13,3 0 10-13,4-4-8 0,4-6 4 13,2-1 0 1,5-1 0-14,-4-2 1 0,2-1-3 20,6 1 7-20,1 2-10 0,2 4 7 12,1 8-7-12,7 0 2 14,7 0 3-14,17 0-4 13,14 5 4-13,21 0-3 14,13 2-2-14,16-2 4 14,4-1-16-14,0 2-11 13,19 2 15-7,19 1 13-6,13 0 0 13,10-4 2-13,10 0-2 14,3-3 1-14,-1-2 2 14,-5 0 0-14,0 0-5 13,1 0 8-13,10 0-8 14,8-2 5-14,4-5-1 14,-3-2-1-9,-3-1 1-5,-18 5-2 14,-18-2 2-14,-20 5-7 13,-16 2 10-13,-9 0-9 0,-4 0 9 13,0 0-2-13,0 0-3 14,0 0 0-14,-6 0 0 13,-7 0 2-13,0 2-1 14,-3 6 5-9,5 0-11-5,2 0 12 14,7-4-11-14,-3 1 4 14,5-2 0-14,-2 1-2 13,0-2-1-13,2-2 3 14,0 0 0-14,0 3-2 14,0-3 7-14,0 0-9 13,0 0 8-7,-2 3-5-6,0-3 2 13,-3 4 1-13,3-4-2 14,2 2 2-14,-2-2-1 14,-1 0 3-14,3 2-5 13,-2-2 7-13,0 2-8 14,2-2 5-14,0 0-3 0,0 0 0 19,0 0 0-19,0 0 2 0,0 0 0 13,0 0 1-13,0 0 2 13,0 0-8-13,0 0 9 14,0 0-8-14,0 0 3 13,0 0-1-13,0 0 0 14,0 0 1-14,0 0 0 14,0 0 3-9,0 0-6-5,0 0 6 14,0 0-6-14,0 0 3 13,0 0-2-13,0 0 1 14,0 0-2-14,0 0 0 14,0 0-5-14,-7 7 7 13,-6 2-3-13,-7 8-4 14,-5 0-3-8,-2 0-28-6</inkml:trace>
    </iact:actionData>
  </iact:action>
  <iact:action type="add" startTime="100566">
    <iact:property name="dataType"/>
    <iact:actionData xml:id="d44">
      <inkml:trace xmlns:inkml="http://www.w3.org/2003/InkML" xml:id="stk44" contextRef="#ctx0" brushRef="#br0">4255 9731 1 0,'-5'-2'6'1,"5"-1"-4"13,-2 0-4-13,2-1 1 0,-4 0 1 13,2 3 0-13,0 1 4 20,-4 0-1-20,6 0-2 0,0 0 3 13,0 0-3-13,0 0-2 13,-2 0 0-13,2 0-2 14,0 0 1-14,0 0-4 14,0 0 5-14,0 0-4 13</inkml:trace>
    </iact:actionData>
  </iact:action>
  <iact:action type="add" startTime="101128">
    <iact:property name="dataType"/>
    <iact:actionData xml:id="d45">
      <inkml:trace xmlns:inkml="http://www.w3.org/2003/InkML" xml:id="stk45" contextRef="#ctx0" brushRef="#br0">7552 9742 5 0,'-29'0'1'15,"-9"1"-2"-14,-2 1 6 14,-4 2-2-14,-6 3 0 0,-4-2-3 12,-4 1 1-12,-4 2-1 14,-5 1 0-14,-6-4 0 14,-7 2 0-14,-10-3 2 13,-3-3-4-7,-7 4 4-6,-6-5-2 14,2 1 4 0,-1-1-4-14,0 3 0 0,1 2 1 13,3 1-1-13,5 3-1 13,7-2-3-13,6 0 8 14,4-5-9-14,-2-2 10 14,4 0-6-9,3 0 1-5,3 0 0 14,4 0 0-14,7 0 0 14,8 0-3-14,10 0 7 13,11 0-5-13,13 0 4 14,9-2 0-14,9-2-2 13,0 1-2-13,0 3-13 0,9 0 4 20,18 0 6-20,8 0 4 0,12 0 0 12,2 9 1 3,9 3-2-15,4 4 5 0,5-4-7 12,3 0 6-12,7-3-6 14,4-2 5-14,6-3-2 14,4-3 1 0,3-1 2-14,4 0-4 5,-3 0 5-5,-8 0-7 13,-8-3 7-13,-15 1-6 14,-11 2 3-14,-6 0-1 14,-7 0 0-14,-1 2-6 13,1 14 5-13</inkml:trace>
    </iact:actionData>
  </iact:action>
  <iact:action type="add" startTime="102463">
    <iact:property name="dataType"/>
    <iact:actionData xml:id="d46">
      <inkml:trace xmlns:inkml="http://www.w3.org/2003/InkML" xml:id="stk46" contextRef="#ctx0" brushRef="#br0">16016 9924 3 0,'0'0'3'15,"0"0"-3"-14,0 0-6 0,0 0 6 13,0 3 0-13,13 4 0 13,8 5 0-13,6-2 0 14,4-1 0-8,9 0 7-6,4-3-4 13,5-1 0-13,7 0 3 14,9-3-5-14,3 0 5 13,11-2-6-13,4 0 4 14,8 0 1-14,5 0-5 14,8-4 1-14,10-8 1 13,11 2 1-7,15 0-2-6,14 2 4 14,13 4-3-14,3 4-1 13,-1 0 3-13,-8 4-6 14,-12 10 6-14,-7 2-4 13,-1 1 2-13,-10-3 0 14,-6-1-2-14,-11-1 4 0,-14-2-7 19,-9-4 6-19,-10-1-1 14,-10-2 1-14,-9-3 1 0,-15 0-3 12,-11 0 2-12,-18 0-3 14,-9 0 2-14,-9 0-1 14,0 0 0-14,0 0 14 13,0 0-5-13,-9 0 11 14,-18 0-11-9,-13-4-4-5,-7-9-2 14,-4-2-2-14,-2 1-2 14,-1-1 4-14,-4 1-7 13,-2 3 9-13,-9-5-12 14,-9 2 9-14,-9 0-5 14,-9-6 3-14,-4 3-2 13,-3 5 1-7,-6-1 0-6,-9 3-5 13,-13 1 10-13,-12 2-11 14,-7 2 10-14,1 3-10 14,1 2 7-14,13 0-1 0,10 0 0 12,9 0 0-12,15 0 0 14,5 0 3 0,7 2-9-8,16 5 14-6,11-4-16 14,14-3 12-14,15 0-4 0,6 0 0 12,10 0 4-12,5 0-4 14,6 0 2-14,4 0-7 14,2 0 6-14,0 0-3 13,0 0-11-13,0 0 5 14,0 0-16-9,0 0 17-5,2 0-4 14,20 11 11-14,18 0-2 14,25 3 5-14,28-5 4 13,28-3-4-13,15-2-2 14,16-4 4-14,6 0-8 13,2 0 6-13,-1 0-3 14,-7 0 0-8,-10 0 0-6,-8-4 0 13,-9 1 3-13,-5 0-5 14,0 3 8-14,7 0-10 14,0 0 8-14,-4 0-5 13,-11 0 1-13,-21 3 0 0,-18 4-1 13,-19-3 3-13,-19-3-7 13,-14 2 10-7,-15-3-9-6,-4 0 11 14,-2 0-5-14,0 0 1 13,0 2 3-13,0 0-3 14,0-2-3-14,2 2 2 13,-2-2 1-13,3 0-3 14,-3 0 5-14,0 0-6 14,0 0 3-9,0 0-2-5,0 0 0 14,0 0 2-14,0 0-2 14,0 0 3-14,0 0-5 13,0 0 6-13,0 0-7 14,0 0 9-14,0 0-9 13,0 0 6-13,0 0-3 14,0 0 2-8,0 0-2-6,0 0 10 13,0 0-10-13,0 0 10 14,0 0-6-14,0 0-2 0,0 0 3 12,0 0-4-12,0 0 0 14,0 0 1-14,0 0-2 14,0 0 2-14,0 0-6 13,0 0 9-7,0 0-8-6,0 0 8 13,0 0-7-13,0 0 4 14,0 0-2-14,0 0 0 14,2 0 2-14,-2 0 0 13,0 0 2-13,0 0-3 14,0 0 3-14,0 0-4 14,0 0 5-9,0 0-6-5,0 0 2 14,0 0-1-14,0 0 0 13,0 0 3-13,0 0-8 14,0 0 11-14,0 0-12 14,0 0 12-14,0 2-10 13,0-2 4-13,0 0 0 14,0 0 0-14,0 0 1 4,0 1-3 11,0-1 7-15,0 0-11 0,0 0 13 13,0 0-13-13,0 0 10 13,0 0-4-13,0 0 0 14,0 0 0-14,0 0 0 14,0 0 2-14,0 0-8 13,0 0 12-7,0 0-11-6,0 0 12 13,0 0-9-13,0 0 4 14,0 0-2-14,0 0 0 14,0 0 0-14,0 0 0 13,0 0 5-13,0 0-9 14,0 0 12-14,0 0-14 13,0 0 10-7,0 0-4-6,0 0 0 14,0 0 2-14,0 0-2 13,0 0 2-13,0 0-6 14,0 0 9-14,0 0-7 14,0 0 8-14,0 0-8 13,0 0 4-13,0 0-2 14,0 0 0-14,0 0 0 4,0 0-2-4,0 0 8 14,0 0-12-14,0 0 14 14,0 0-12-14,0 0 8 13,0 0-6-13,0 0 2 14,0 0 0-14,0 0 0 13,0 0 2-13,2 0-8 14,-2 0 12-8,0 0-15-6,0 0 16 13,0 0-13-13,0 0 8 14,0 0-2-14,0 0 0 13,0 0 0-13,0 0-3 14,0 0 8-14,0 0-10 0,0 0 14 13,0 0-14 1,0 0 8-8,0 0-3-6,0 0 0 13,0 0 2-13,0 0-2 14,0 0 1-14,0 0-6 0,0 0 11 13,0 0-13-13,0 0 12 13,0 0-11-13,0 0 8 14,0 0-2-14,0 0 0 14,0 0 0-9,0 0-1-5,0 0 6 14,0 0-10-14,0 0 12 13,0 0-11-13,0 0 10 14,0 0-9-14,0 0 6 14,0 0-2-14,0 0-1 13,0 0 0-13,0 0-5 14,0 0 10-9,0 0-10-5,0 0 13 14,0 0-14-14,0 0 9 14,0 0-3-14,0 0 0 13,0 0 0-13,0 0 0 14,0 0 6-14,0 0-10 0,0 0 11 13,0 0-12-13,0 0 10 20,0 0-7-20,0 0 2 0,0 0 0 12,0 0 0-12,0 0 3 14,0 0-8-14,0 0 11 14,0 0-11-14,0 0 11 13,0 0-11-13,0 0 7 14,0 0-2-14,0 0 0 14,0 0 0-9,0 0 0-5,0 0 6 14,0 0-12-14,0 0 12 13,0 0-12-13,0 0 9 14,0 0-5-14,0 0 2 14,0 0-1-14,0 0-1 13,3 0-9-13,-1 0 10 14,-2 0-11-9,2 0 9-5,1 0-21 14,1 5 2-14,2 7-7 14,3 2 6-14,-2 6-33 13</inkml:trace>
    </iact:actionData>
  </iact:action>
  <iact:action type="add" startTime="109085">
    <iact:property name="dataType"/>
    <iact:actionData xml:id="d47">
      <inkml:trace xmlns:inkml="http://www.w3.org/2003/InkML" xml:id="stk47" contextRef="#ctx0" brushRef="#br0">4286 10802 4 0,'0'0'9'15,"0"0"-8"-14,0 0-1 0,0 0-7 13,0 0 7 1,0 0-7-14,0 0 7 0,0 0 0 13,0 0 0-7,0 0 0 8,0 0 0-14,0 0 0 0,12 0 0 13,3 3 0-13,3 4 1 13,1-5-2-13,2 2 5 14,6-3-3-14,4 2-1 14,9-3 4-14,5 0 7 13,1 0-7-7,4 0-3-6,-2 0 5 14,4 0-11-14,6 0 12 13,2 0-11-13,9 0 6 14,0 0-3-14,2 0 1 13,0 2 0-13,-1 0 0 14,1 0 3-14,0 0-6 14,1 0 6-9,1 0-3-5,4 3 4 14,-2-4-4-14,-4 3 0 13,5 0 0-13,-3 2 0 14,10 0 0-14,13-2 1 14,11 0 2-14,12-4-6 13,5 0 9-13,7 0-9 14,1 0 5-9,0 0-3-5,-5-4 1 14,-7 3 0-14,-6-2 0 0,-5 3 2 13,-4 0-1-13,-9 0 2 13,-3 0-4-13,-6 0 6 14,-7 4-7-14,-2-3 3 14,-5-1-1-14,-12 0 1 13,-12 0-1-7,-13 0 4-6,-16 0-2 13,-11 0-3-13,-5 0 6 14,-4 0-7-14,0 0 6 14,0 0 1-14,0 0-3 13,0 0 3-13,0 0 4 14,-4 0-4-14,-7 0 17 14,-10 0-7-9,-10 0-4-5,-9-7-5 14,-9 0-4-14,-5-4-2 13,-1 3 0-13,-10 4-2 0,-4 4 2 13,-6 0-5-13,-14 0 10 14,-5 0-10-14,-9 0 7 13,-6 8-6-13,-3-2 6 20,-8 0-3-20,-7 0 1 14,-5-2-2-14,-4 1 2 0,-2-4 0 13,4 3-3-13,1-1 8 13,15-2-9-13,13 1 10 14,13 1-9-14,15 0 4 13,0 2-2-13,9 2 0 14,1-2 1-8,5 0-2-6,4-3 6 13,4 3-6-13,10-5 7 14,9 0-7-14,9 0 7 14,10 0-6-14,8 0 2 13,3 0-2-13,5 0 1 14,0 0-9-14,0 0 7 13,0 0-17-13,0 0 7 5,0 0-7-5,16 9 19 14,13 1-3 0,16 2 3-14,17 1 0 14,18-6 0-14,15 1 4 13,11-4-1-13,8-4-1 0,8 0 2 13,9 0-6-13,12 0 8 20,13-5-7-20,7-12 1 14,4 2 0-14,-2-3 0 0,-5 3 4 12,-8 3-9-12,-14 4 10 14,-9 4-9-14,-13 4 8 14,-6 0-8-14,-10 0 5 13,-4 10-1-13,-1 2 3 14,-8 2-3-9,-4-2 0 10,-10-2 1-15,-3-2-7 0,-1-4 13 13,-7-4-13-13,-4 0 11 13,-4 0-5-13,-14 0 0 14,-11 0 1-14,-12-2-1 0,-7 0 3 13,-8 1-2-13,-2 1-1 13,2-3 18-7,-2 2-13-6,0-2 18 13,2 2-14-13,-2-2 3 14,2 3-5-14,1 0-4 14,-1 0-3-14,0 0 2 13,-2 0-7-13,2 0 10 14,-2-2-11-14,0 2 9 14,0 0-7-9,0 0 4-5,2 0-2 14,-2 0 0-14,0 0-1 13,0 0 3-13,0 0-12 14,0 0 7-14,8 0-20 14,3 0 5-14,11 0-7 13,9 0-21-13</inkml:trace>
    </iact:actionData>
  </iact:action>
  <iact:action type="add" startTime="111143">
    <iact:property name="dataType"/>
    <iact:actionData xml:id="d48">
      <inkml:trace xmlns:inkml="http://www.w3.org/2003/InkML" xml:id="stk48" contextRef="#ctx0" brushRef="#br0">15809 10840 1 0,'0'-1'3'15,"0"1"-3"-8,0 0 2-6,4 0-4 13,32 0-1-13,24 0 3 14,31 0 11-14,19 0 1 13,10 0-8-13,1 0-3 14,-8 0-1-14,-8 0 2 14,1 0-3-14,6 0 7 13,7 0-6-7,3 0 2-6,1 0-2 14,-1-5 0-14,5-3 3 13,10-2-3-13,10 8 2 0,7 2-4 13,2 0 5 1,-1 4-6-14,-5 10 5 14,-3 2-2-14,-3-1 0 14,-1-4 1-14,-4 0-1 4,-4-6 3-4,-2-5-8 14,2 0 10-14,6 0-8 13,1 0 9-13,5 2-9 14,-2 5 3 1,-9-2 0-15,-14 1 0 0,-14 2 0 12,-15-4-2-12,-12-4 7 14,-8 0-5-9,-13 0 4-5,-12 0 3 14,-15 0-6-14,-20-1 6 14,-13 1-2-14,0 0 4 13,0 0 3-13,0 0-8 14,-5 0-4-14,-15 0 5 14,-7 0-3-14,-8 0 1 13,-9 0-5-7,-8 0 3-6,-2 1-2 0,-6 5 1 12,-4 1 0 3,-5-2 0-15,-10 1 5 0,-12-2-9 13,-11-1 10-13,-14-1-7 13,-11 0 7 2,-7-1-6-15,-9 1 1 14,-6 2-1-14,2 3 0 4,-1-3 0-4,-1 4 0 14,5-5 5-14,-1 1-9 13,2 0 9-13,-2-4-8 14,-7 0 3-14,-8 0 0 14,-7 0 0-14,0 0 1 13,4 0-4-13,12 0 8 14,10 0-10-9,16 0 10-5,18 0-7 14,18 0 5-14,20-1-3 14,18-3 0-14,14 0 1 13,8 0-1-13,16 2 4 14,5-2-4-14,6 4 2 13,2-3-4-13,0 3-7 0,0 0-2 20,0 0-5-20,19 0 9 0,20 0 7 12,18 7 4 3,26 3 5-15,17-2-7 0,11-1 0 13,8 2 4 1,7-4-11-14,15 2 11 14,11-7-7-14,12 0 2 0,2 0-1 12,-8 0 0-6,-15-8 4-6,-25 2-7 14,-20-1 9-14,-20 4-9 13,-16 1 9-13,-15 2-6 14,-16 0 0-14,-10 0-2 13,-8 0 0-13,-5 5-6 14,2 4 6-14,1 3-5 14,13 2 4-9,14-1-10-5,16-6-44 14</inkml:trace>
    </iact:actionData>
  </iact:action>
  <iact:action type="add" startTime="112672">
    <iact:property name="dataType"/>
    <iact:actionData xml:id="d49">
      <inkml:trace xmlns:inkml="http://www.w3.org/2003/InkML" xml:id="stk49" contextRef="#ctx0" brushRef="#br0">23792 10946 13 0,'-10'-6'22'1,"10"2"1"0,0 0-14 12,0 2-8-12,7 0-1 14,29 2-1-14,24 0-4 13,27 0 10-13,20 0-4 14,11 0 2-14,9 11-5 14,0-2 3-9,3 1-1-5,5-1 0 14,8-5 0-14,11-4 0 14,6 0 3-14,10 0-6 13,4-3 8-13,13-3-7 14,2 2 5-14,10 3-4 13,1 1 2-13,-8 0-1 14,-6 0 0-8,-18 0 0-6,-10 5-5 13,-10 5 10-13,-5 3-6 0,4-1 6 13,2-5-6 1,7 0 3-14,7-1-2 0,2-2 0 13,4 2 0-13,-3 2 0 14,-11 0 4-14,-17 0-9 13,-17 0 10-7,-20-3-10-6,-18 4 8 13,-18-1-5 2,-18-4 3-15,-16 0-1 0,-18-4 0 13,-9 1 3-13,-4-1-8 13,0 3 2-13,-8-3 2 14,-14 4-1-14,-11 0 2 14,-16 2 0-9,-9 2 2-5,-9-1-2 14,-7 0 1-14,-6-1-1 13,-13 1 4-13,-13-2-8 14,-14 1 10-14,-20-2-9 14,-11 2 6-14,-15-1-3 13,-15-2 0-13,-6-3 0 14,-8 0 0-9,-2 0 3-5,3 0-7 14,0 0 8-14,2 0-8 14,1 0 11-14,10-10-9 13,1-4 4-13,6 0-2 14,7-4 1-14,-3 2 1 14,6-5-2-14,0 4 7 0,0 0-14 12,14 2 14-6,19 3-13-6,22 1 9 13,28 4-4-13,19 1 1 14,20 2 0-14,8 0 0 14,5 4-1-14,7-2-3 13,-1 2 8-13,4 0-6 14,5-2 6-14,3 2-5 13,5-2 2-7,6 2-1-6,0 0 0 14,0 0-4-14,2 0-9 13,33 0 1-13,43 0 12 14,47 0 3-14,44 0 7 14,34 0-9-14,9-3-1 0,-2 3 1 12,2-1-1 3,-1-2 0-15,14-2 3 4,16-4-5-4,-2 4 5 14,-8 2-6-14,-16 3 8 14,-24 0-8-14,-15 0 5 13,-9 0-2-13,-11 0 0 14,-9 0 0-14,-16 5 0 13,-21 2 3-13,-18-1-8 14,-22 1 9-8,-20-1-10-6,-19-1 10 13,-17-1-8-13,-10-1 4 14,-4-2-1-14,0-1-4 13,0 3 5-13,0-1 0 14,0-2 9-14,0 2 10 14,0-2-12-14,-2 0 13 13,2 0-13-7,0 0 5-6,0 0-6 14,0 0-1-14,0 0-4 13,0 0 4-13,0 0-10 0,0 0 11 13,0 0-12 1,0 0 11-14,0 0-8 0,0 0 3 13,0 0 0-13,0 0 0 14,0 0 0-9,0 0-5-5,0 0 10 14,0 0-10-14,0 0 11 13,0 0-9-13,0 0 6 14,0 0-3-14,-2 0 0 14,2 0 2-14,0 0-2 13,-5 0 1-13,0 0-7 14,1 0 11-9,-7 0-10-5,0 0 2 14,-5 0 1-14,-4 0 0 14,-5 0-2-14,-8 0-2 13,-9 2-3-13,-10 6 4 14,-8-1-18-14,-13 5-9 14</inkml:trace>
    </iact:actionData>
  </iact:action>
  <iact:action type="add" startTime="119316">
    <iact:property name="dataType"/>
    <iact:actionData xml:id="d50">
      <inkml:trace xmlns:inkml="http://www.w3.org/2003/InkML" xml:id="stk50" contextRef="#ctx0" brushRef="#br0">13515 10802 4 0,'-9'3'9'1,"9"-3"3"13,0 0-12-13,0 0 0 14,0 2-8-14,13 3-6 13,26 1 14-13,25 4 3 14,32 2 4-8,29-1-1-6,13-4-5 13,6 0 3-13,-7 2-2 14,-8-1-3-14,-9 0 6 13,-8-1-6-13,-1-2 3 14,5-1 4-14,9 0 1 14,-1 3 0-14,2-3-4 13,-3 0-3-7,-3-1 6-6,5 1-3 13,2 3-6-13,-5 0 9 14,-8 5-9-14,-18 1 6 14,-13-3-5-14,-15-2 2 13,-17-4 0-13,-10 0-1 14,-12 0 6-14,-12-2-5 14,-7-1 3-14,-8 1-4 4,-2-2 6 11,0 0-3-15,0 0 2 0,0 0 2 12,0 2 2-12,0-2 2 14,-10 0 15-14,-11 0-2 14,-8-2-1-14,-14-14-15 13,-10-2-11-13,-13 1 7 20,-9 1-5-20,-10 2 4 14,-15 3-2-14,-14 6 0 0,-13 2-2 13,-9 3-5-13,-12 0 12 13,-12 0-12-13,-2 0 7 14,0 12-2-14,0 2 0 14,9 2 2-14,-1-2-3 13,9 0 3-7,9-1-1-6,10-1 4 13,9 0-9-13,15 0 12 14,15-5-9-14,15 0 6 14,14-5-3-14,12 0 1 13,10-2 2-13,10 0-2 0,7 0 1 13,8 0 8-13,11-2-9 13,0-7 5-7,0 2 0-6,5 0 1 14,-1 4-7-14,-2 3-1 13,17-4-5-13,12-1 0 14,22 0 2-14,23 1 8 13,11 1-9-13,17 3 11 14,12-1-14-14,11 1 11 14,7-4-4-9,6 1 2-5,1 0 0 14,0-1-1-14,-6 1 3 14,0 2-8-14,2 1 12 13,6 0-10-13,5 0 7 14,5 1-8-14,5 12 2 13,3 1 2-13,-5 0 0 14,-5-2 0-8,-6 0-4-6,-4-5 8 13,-3-3-8-13,7-1 10 14,6-1-12-14,7-2 12 13,4 2-9-13,0 3 4 14,3 0-1-14,0-1 0 0,-3-2 2 13,-10-1-8-13,-7-1 10 20,-11 0-8-20,-4 0 8 14,1 0-4-14,4-7 2 0,10-3-2 12,5-6 0-12,4 0 0 14,-5 0-3-14,0 2 8 13,-8 2-10-13,-12 3 10 14,-11 4-11-14,-11 2 7 14,-11 3-2-9,-11 0 2-5,-9 0-1 14,-5 0 0-14,-11 0 3 13,0 0-8-13,-8 3 11 14,-6-3-12-14,-5 1 13 14,-12-1-11-14,-12 3 4 13,-10-3-1-13,-2 0 1 14,-5 1 0-9,0-1 0-5,0 0-7 14,-3 3 1-14,-17-3 6 14,-9 2-1-14,-8 2 7 13,-6-3-6-13,3 2 0 0,-5-2 4 13,-6 2-4-13,-7-2 1 14,-11 4-6-14,-11-1 10 20,-14-3-10-20,-13 3 10 13,-11 1-10-13,-16 3 7 0,-9-2-2 13,-6 4 0-13,-1 4 0 14,2-1-4-14,-2 1 8 13,3 1-11-13,4-3 16 14,8 0-17-14,-2-4 13 13,0-2-5-7,-4-6 0-6,-6 0 0 14,-5 0 0-14,-4 0 3 13,-4 0-9-13,-10 0 10 14,-4-4-10-14,3 2-1 14,7-1 6-14,15 3-9 0,14-7 7 12,10-1 2-12,7-2 1 20,10-2-1-20,6 0 6 14,4 0-10-14,2-2 12 14,-2 2-12-14,2 0 6 0,-6 4-2 12,-8 1 1-12,-10 7 0 14,-9 0-1-14,4 0-6 13,9 0 4-13,16 0 5 14,13 9-9-8,8 1 12 8,10 4-9-14,7 2 4 0,8 0 0 13,8 1-1-13,7-2 1 13,14-5-3-13,6-3 8 14,11-7-11-14,6 0 12 14,2 0-6-14,0 0 3 13,0 0-5-7,0 0 3-6,0 0-2 13,0 0 1-13,0 0 0 14,0 0-3-14,0 0 3 0,0 0-4 13,0 0-1-13,0 3 4 13,0-1-5-13,0 2 6 14,0 0-1-14,0-3 3 20,4 2-5-20,-2 0 9 0,0-2-12 13,-2 1 13-13,0-2-12 13,0 0 9-13,0 0-7 14,0 2 3-14,4 2 0 14,1 0 0-14,1 2 4 13,2 1-8-13,0-2 9 14,-1 2-10-9,5 0 9-5,-2-1-8 14,5 2 1 1,6 2-9-15,1-4-38 0</inkml:trace>
    </iact:actionData>
  </iact:action>
  <iact:action type="add" startTime="126439">
    <iact:property name="dataType"/>
    <iact:actionData xml:id="d51">
      <inkml:trace xmlns:inkml="http://www.w3.org/2003/InkML" xml:id="stk51" contextRef="#ctx0" brushRef="#br0">6934 2516 11 0,'-9'-35'38'1,"-1"-6"-17"13,3 10-12-13,4 8-2 14,-1 19-4-14,-1 4 13 13,1 0-13-13,2 0 13 14,2 0-8-8,0 0-2-6,0 0-4 13,0 0-1-13,0 4-2 14,0 14-9-14,-7 18 8 13,1 17 4-13,-4 17 0 14,4 10 0-14,-1 12-2 14,-1 6 2-14,-2 3-1 13,-1 0-1-7,0-2 2-6,-2-7-4 13,0-5 5-13,-1-11-6 14,3-6 6 1,-1-6-4-15,1-6 1 0,1-8-2 12,-2-10 2-12,5-12 0 14,3-6-4-14,0-9 8 14,4-4-7-9,0-3 9-5,0-3-12 0,0-1 5 13,0-2 0-13,0 0-3 13,0 0 3-13,0 0 1 14,0 0-3-14,0 0 0 14,6 0 2-14,12 5 0 13,11 3 2 2,13 7 5-15,19 1-5 4,12-2 5-4,18-1-3 14,21 0-1-14,11-5 4 14,8 0-6-14,3-2 0 13,-1-3 5 2,4-3-7-15,-2 0 5 0,0 0-3 13,-4 0 1-13,2 0 0 13,-1 0-2-7,6 0 2-6,-6 7-4 13,-9 1 6-13,-6 2-5 14,-9 0 5-14,-8 1-3 0,-15 1 0 13,-11-3 0 1,-19-4 0-14,-17 2 0 14,-14-3-1-14,-10-2 6 13,-10-2-9-7,-4 2 9-6,0-2 0 0,0 0-3 13,0 0 10-13,0 0 1 13,0 0 0-13,0 0 6 14,0 0-12-14,0-6-5 14,-4-3 4-14,0 4-12 13,-4 1 4 2,4-1 0-15,-1-2-3 4,1 2 5-4,0-6 1 14,-3-1-1-14,3-4 0 14,1-11 1-14,-1-6-7 13,1-13 6-13,3-12-2 14,-4-7 1-14,0-5 0 13,-1-1 1-13,-1 3 0 14,-4 3 0-8,2-1 1-6,1-1-2 13,-2 4 4-13,2 0-3 14,5 3 5-14,-2 4-7 0,2-1 3 12,-5 3-1 3,-2 3 0-15,-2-2 0 14,-2 1-5-14,-3 4 10 13,3 3-11-13,-5 8 13 5,0 6-12-5,0 9 5 13,2 8 0-13,5 4-8 14,-2 6 8-14,6 3-2 14,-2 1 5-14,5 0-6 13,2 0 6-13,2 0-6 14,0 0 0-14,0 0 1 14,0 0-2-9,0 0-3-5,0 0-1 14,0 0 0-14,0 0 6 13,0 0-1-13,0 0-1 14,0 0-3-14,0 0 7 14,-11 5-3-14,-7 9 3 13,-11 2 2-13,-11-1 2 14,-10-4-3-9,-10 2 1-5,-9-5-4 0,-9-1 5 13,-11-3-3-13,-16 0 5 14,-15 3-7-14,-14 0 2 13,-11 3 0-13,-14 4-1 14,-1 1 1-14,-2-5-3 14,4-1 7 0,4-4-8-14,9-3 8 5,8 0-8-5,15-2 8 13,11 0-8-13,10 0 4 14,10 0 0-14,18 0 0 14,17 0 0-14,18 1-5 13,15 4 10-13,13-3-8 14,2 4 3-14,6-2 0 13,2 6-11-7,0 2 6-6,0-3-7 14,0 3 6-14,12-1 6 13,-1-1 0-13,-1 1-2 14,0-6 6-14,-1 2-6 0,-7-7 7 12,-2 3-5-12,0-1 0 14,0-2 4-14,0 0-2 14,0 0 0-9,0 0 3-5,0 0-4 14,0 0 4-14,0 0-2 14,0 0 2-14,0 0-5 13,0 0 5-13,0 0-4 14,0 0 2-14,0 0 0 13,0 0 0-13,0 0-6 14,0 0 1-8,0 0 1-6,4 9-19 13,6 6 3-13,-2 11-13 14,1 4-33-14</inkml:trace>
    </iact:actionData>
  </iact:action>
  <iact:action type="add" startTime="130512">
    <iact:property name="dataType"/>
    <iact:actionData xml:id="d52">
      <inkml:trace xmlns:inkml="http://www.w3.org/2003/InkML" xml:id="stk52" contextRef="#ctx0" brushRef="#br0">7795 11226 13 0,'-6'-23'10'1,"2"9"-10"0,4 2 2 12,0 8-5-12,0-1 6 14,0 5 1-14,0-3-4 0,0-1 13 12,0-2-12-12,0-1 8 14,0 1-1-14,0 0 8 14,-4 6-7-14,-4 0-8 13,-3 0 12-7,-10 0-13-6,-8 11 0 13,-13 13 5-13,-14 12-10 14,-8 8 10-14,-4 9-3 14,-5 8-2-14,0 10 0 13,1 7-1-13,5 0 4 14,5-2-6-14,6-5 7 14,10-9-8-9,3-8 7-5,7-11-3 14,7-6 0-14,7-10 0 13,5-10 0-13,5-7 1 14,7-6-1-14,3-4 0 14,2 0 17-14,0 0-6 0,0-22 11 12,5-19-22-12,26-22-1 20,16-17-10-20,18-17 11 14,9-9-2-14,1 0-5 14,8 1 7-14,-4 9-1 0,-4 12-3 12,-9 13 4-12,-14 16-1 14,-17 20 2-14,-18 21 4 14,-11 11-5-14,-6 3-4 13,0 0-16-7,-10 17-6-6,-21 20 26 13,-15 16 2-13,-14 12 9 14,-15 3-10-14,-2 5 2 14,-6 0 1-14,-4 8 0 13,0 3 1-13,3 0-3 14,4-4-3-14,3-8 6 20,11-7-8-20,12-19 7 0,18-15-5 13,17-13 1-13,14-16 0 13,5-2 3-13,0 0 3 0,22-20-1 13,30-23-4 1,21-24 13-14,28-24-10 14,12-16-6-14,3 0 5 0,2 4-4 19,-6 14 1-19,-14 15 0 14,-13 12-1-14,-23 16 3 13,-18 13-7-13,-19 14 12 0,-16 15-12 13,-9 4 5-13,0 0-11 14,0 2-8-14,-29 30 13 13,-16 15 6-13,-15 12 6 14,-18 13-4-8,-6 3 3 8,-8 10-5-14,1 2 4 0,-3 2-3 13,7-6 0-13,7-12 0 13,11-12-1-13,15-18 0 14,21-17 0-14,17-14 4 14,14-10 0-14,2 0 1 13,0-2 15-7,20-34-14-6,18-22 14 13,15-23-17-13,16-18-3 14,10-5 0-14,0 0 3 14,-2 14-8-14,-6 14 10 13,-11 14-10-13,-13 16 9 14,-16 14-8-14,-13 16 4 14,-13 9 0-9,-5 7-5-5,0 0-10 0,0 0-15 13,-23 26 0-13,-18 11 30 13,-16 17 0 2,-15 11 6-15,-9 7-1 0,-6 12-3 13,-7 8-2-13,-3 4 1 13,0 4-1-13,1-8 1 14,9-9-3-9,14-18 7-5,25-22-10 14,19-19 10-14,21-13-8 14,8-11 7-14,0 0-8 13,22-29 2-13,33-29 2 14,28-23 0-14,24-19 0 14,9-12-2-14,-3 1-2 0,-3 1 1 19,-10 10-3-19,-6 14 6 13,-12 14-4-13,-15 12 0 14,-18 18 3-14,-19 18 1 14,-20 12-2-14,-8 12 5 0,-2 0-6 12,0 0-9-12,-19 6 12 14,-17 20 7-14,-13 15-6 20,-11 8-1-20,-9 9 0 0,-5 7 0 13,-7 9 3 1,-3 6-6-14,-3 7 7 0,2-2-8 13,3-11 8-13,11-9-5 13,13-19 2-13,16-18-1 14,19-12 0-14,15-13 0 14,8-3 5-9,0-12 2-5,25-36-7 14,25-17-10-14,16-22 10 13,15-7-1-13,2-1 1 14,4 0 0-14,-5 8 0 14,-8 5 0-14,-14 17 2 13,-22 13-4-13,-16 26 7 0,-17 14-6 19,-5 12 1-19,0 0-15 0,-25 12-1 13,-19 23 16 2,-14 17 1-15,-16 14 0 0,-6 10 0 12,-3 4 2 3,-6 7-6-15,4 1 9 0,2-1-8 13,6-8 5-13,10-14-3 13,9-13 0-7,17-16 0-6,18-14 0 13,11-10 3-13,12-12-8 14,0 0-3-14,14-12-4 14,30-31 12-14,25-27 2 13,30-26-2-13,13-12 0 14,11 0-3-14,0 4 3 13,-9 16-1-7,-17 16 4-6,-18 15-5 14,-23 21 6-14,-23 14-8 13,-22 13 6-13,-11 9-4 14,0 0-8-14,-11 11-19 0,-24 21 29 12,-13 10 5 3,-12 8 6-15,-4 4-8 0,-3 0 2 13,0 5-1-8,-3 5-2-5,4 4 0 14,1 2-1-14,5-10-1 14,14-7 0 0,11-20 0-14,14-11 3 0,11-9-4 13,8-11 6-13,2-2 0 13,0 0 1-13,0 0 8 14,0 0-1-8,0 0 2-6,0 0 4 13,2-5-7-13,-2 1 15 14,2 1-16-14,-2-1 6 13,0 0-17-13,0 0 4 14,0 0 0-14,0 4-4 14,0 0 0-14,0 0 1 0,0 0 1 19,0 0 2-19,0 0-3 13,0 0 3-13,0 0 0 0,0-2-2 13,0 2 2-13,0 0 0 14,0 0 0-14,0 0-1 13,0 0-1-13,0 0-4 14,0 0 8-14,0 0-11 14,0 0 11-9,0 0-11-5,0 0 6 14,0 0-2-14,0 0 0 13,0 0 1-13,0 0-2 14,0 0 8-14,0 0-12 14,0 0 8-14,0 0-7 13,0 0 5-13,0 0-2 14,0 0 1-9,0 0 0-5,0 0-2 14,0 0 0-14,0 0 0 14,0 0 0-14,0 0-1 13,0 0 1-13,0 0-1 14,0 0 4-14,0 0-2 0,0 0-1 13,0 0-8-13,0 0 1 20,0 0-12-20,0 0 10 13,0 4-15-13,0-1 10 0,8 4-8 13,3-3-22-13</inkml:trace>
    </iact:actionData>
  </iact:action>
  <iact:action type="add" startTime="134617">
    <iact:property name="dataType"/>
    <iact:actionData xml:id="d53">
      <inkml:trace xmlns:inkml="http://www.w3.org/2003/InkML" xml:id="stk53" contextRef="#ctx0" brushRef="#br0">7164 11925 7 0,'0'-2'4'1,"0"0"8"4,0 2-11-4,0 0 4 14,0 0-5-14,0 0-4 13,0 0 4-13,0 0-6 14,0 0 5-14,0 0 1 14,0 0-4-14,0 0 7 13,0 0-3-13,0 0 0 14,0 0-4-9,0 0 2-5,0 0-2 14,0 0 3-14,0 0 2 14,0 0 9-14,0 0-8 13,0 0 12-13,0-3-4 14,0 3 4-14,0 0-4 13,0 0-4-13,0 0 1 0,-4 0-6 20,2 0-1-20,-5 0 6 0,2 0-8 12,3 0 5-12,-1 0-3 14,3 0 0-14,0 0-2 14,0 0-1-14,0 3-5 13,0 3 7-13,-4 6 1 14,-2 8-3-14,-1 10 8 13,-5 12-6-7,2 9 3-6,-3 10 0 14,-1 5-2-14,1 4 0 13,-3 2 0-13,3-5 2 14,-3 0-1-14,5-7 0 13,-3-9-2-13,8-5 5 14,-3-3-4-14,2 1 2 14,0 2-2-9,-2 2 0-5,1 5 2 14,1 1-5-14,0 4 8 13,2 2-9-13,1 2 9 14,2-1-9-14,0-7 5 14,2-8-2-14,0-15 1 13,-2-7 0-13,2-9 1 0,-2-5 2 19,2-1-6-19,0 0 8 14,0 3-10-14,0-2 8 0,0 0-3 13,0-2 0-13,0-2 0 13,0-3 0-13,0 0 0 14,0-3-3-14,0 0 8 14,0 0-8-14,0 0 7 13,0 0-6-7,0 0 2-6,0 0 0 13,0 4-1-13,0 1 1 14,0 4-4-14,0-1 9 14,0-2-10-14,0 3 10 13,0-4-10-13,0 1 10 14,0-3-6-14,0 2 1 13,0-5 0-7,0 0 0-6,0 0-5 14,0 0 3-14,0 0-4 13,0 0 3-13,0 0 3 14,8 0-2-14,8 0 4 0,8 0 2 12,7 0-3 3,8-5 2-15,3-4 1 0,9-3-3 19,5 0-1-19,4-1 5 14,7-2-7-14,0-1 5 0,-3 1-3 13,-1 0 0-13,1-3 3 13,-1 0-3-13,9-1 0 14,3 2 1-14,12 3 3 13,0 2-6-13,4 4 6 14,-6 3-8-8,-5 5 4-6,0 0 0 13,1 0-1-13,-3 0 1 14,-2 0-1-14,-1 0 6 13,-1 0-10-13,-3 0 10 14,2 0-10-14,2-4 10 14,0-8-5-14,3-1 0 0,0-2 1 19,-2 1-2-19,-7 5 3 13,-2 2-5-13,-4 3 6 0,-4 3-6 13,7 1 8-13,-2 0-10 14,7 0 8-14,0 0-4 13,8 0 1-13,-3 0 0 14,-1 0-1-14,6 3 4 20,-2-1-6-20,4 0 7 0,2 1-8 13,-2-1 7-13,-6-2-5 13,0 0 3-13,-4 0-1 14,-2 0 0-14,1 0 2 14,-4 0-6-14,6 0 8 13,-2 0-8-13,-1 0 11 14,0 0-11-9,1 0 5-5,1-2-2 14,9-3 1-14,8 1 0 14,3 0 0-14,1 2 4 13,-5 0-9-13,-11 2 10 14,0 0-10-14,-2 0 9 14,2 0-6-14,2 0 4 0,3 0-2 19,-8 0 0-19,4 4 0 13,-6-1-5-13,-2-3 10 0,3 1-10 13,1-1 10-13,2 0-8 14,2 0 4-14,-3 0-1 13,-5 0 0-13,1-1 0 14,-3-7 3-14,4-4-1 20,8 3-4-20,0-1 4 0,0 3-3 13,-2 0 7-13,-4-1-8 13,-3 4 4-13,1 0-2 14,1-2 0-14,4 3 0 13,5-4-2-13,-1 0 5 14,4 0-3-14,-3 5 4 14,-2-1-7-9,-4 3 5-5,0 0-2 14,-9 0 0-14,1 0 0 14,-1 3-2-14,-6-3 6 13,-2 0-6-13,-2 0 5 14,-3 0-3-14,1 0 4 0,0 0-6 12,2 0 4-12,0 0-2 14,-2 0 0-8,-5 2 2 8,-8 0-6-14,-4 3 8 0,-5-3-8 13,-1-1 9-13,6 1-8 13,-6 2 5-13,3 1-2 14,-3 2 0-14,-2 3-5 14,-4-2 3-14,-4-1-2 20,-8 2 1-20,-1-4 6 0,-6 0-7 12,1-1 7-12,5 2-4 14,-1 4 1-14,1 0 0 14,1 2-1-14,-1 1 2 13,-4-3-6-13,1-2 11 14,-1-1-12-14,-6 0 11 14,-2-6-10-9,0 6 2-5,-2-1-3 14,0-1 0-14,0 5 6 0,0-2 0 12,0 4 2 3,0-2-4-15,5 3 7 0,3 1-8 13,2 0 7-13,-1-2-4 13,-1-3 0-13,1 2 0 14,3-3 0-9,-2-3 1 10,7 3-2-15,0-1 3 0,12 1-1 13,4-2 4-13,8-1-5 13,1 2 1-13,0-2 3 14,-1-2-4-14,1-3 0 14,1 2 5-14,1 0-5 13,5 0 7-7,2-2-5-6,5 0 2 13,-3 0-2-13,-1 0 1 14,-4 0-1-14,0 0 0 14,-4 0-1-14,3 0 0 13,-3-6 2-13,3 3 0 14,0-4-3-14,6 2 5 0,5-2-4 19,1-3 0-19,1 1 1 14,-2 1-1-14,0-1 1 13,0-1-2-13,0 0 4 14,4-2-4-14,3 0 4 0,4 0-5 13,6-2 7-13,-1 2-6 13,1-1 0-13,-1 5 0 14,2 1 0-9,-4-2 0 10,-1 6-5-15,-5-3 13 0,-1 3-12 13,-5 3 10-13,2 0-10 13,-1 0 8-13,-3 0-4 14,2 0 1-14,0 0 0 13,-2 0-1-13,5 0 3 14,-1 5-7-8,2 7 10-6,2 2-12 13,-2-1 12-13,-1 6-8 14,-3 0 2-14,-2 1 0 13,4 1 0-13,3-4 0 14,2 0-3-14,4-3 8 0,-2-2-10 13,-2-4 11-13,-5-4-9 20,1 0 5-20,-3-4-3 13,0 0 2-13,-4 0 0 14,0-4-1-14,-3-5 1 14,1-10-4-14,-1-3 8 0,5-2-7 12,0-4 8-12,-7 5-9 14,-4 6 3-14,-7 3 0 14,-5 6 0-9,-3-1-1-5,2 6-4 14,-3 3 10-14,0 0-10 13,3 0 10-13,1 0-9 14,1 0 6-14,1-5-2 14,4 0 0-14,1-8 2 13,-2-2-2-13,1-3 4 14,-1-3-10-9,-1 3 12-5,0 2-10 14,-6 6 8-14,-4 4-8 14,-5 3 2-14,-1 3 2 13,-5 0-1-13,-3 0 1 0,-3 0-3 13,-4 0 9-13,5 0-12 14,3 0 12-14,2 0-11 13,-2 0 10-7,4 0-8-6,-1 0 3 13,6 0 0-13,4 0 0 14,-2 0 3 1,2 0-8-15,-4 0 8 0,-8 0-7 12,1 0 5-12,-5 0-2 14,1 0 2-14,-5 0 1 13,-1 0 2-7,4-9-3-6,1-11 1 14,8-9 3-14,1-3-10 13,2-5 11-13,1-1-8 14,-5 2 5-14,-1 0 0 13,-3-1-1-13,-3-1 2 14,-3-6-2-14,1 0 2 14,-5-2 3-9,2 0-7-5,-6 1 4 14,-2 6 3-14,0 0-4 0,0 4-2 13,-18-2 4-13,-3 5-1 13,-6-2-4 2,1 5 6-15,0 3-5 13,-1 3 1-13,0 3 5 0,-6 0-13 13,-5 2 6-7,-7 2 0-6,-7 4-1 13,-3 2 1-13,-10 2-2 14,-11 4 1-14,-17 4-5 13,-15 0 12 2,-10 0-12-15,-4 0 13 0,4 0-7 13,4 0 0-13,3 0 0 13,-3 7 0-7,-5 10 0-6,2-11-2 14,-1-6 7-14,4 0-9 13,0 0 11-13,-2 0-11 14,-1-3 6-14,-7-2-3 13,-7 3 1-13,-2-4 0 14,0-1-1-14,11 2 5 14,20-5-10-14,10 8 12 4,10 2-12-4,0 0 10 14,1 0-8-14,-6 0 7 13,-2 0-3-13,-9 0 0 14,-14-4 0-14,-15-8-1 14,-13-1 5 0,-18 5-10-14,-9 4 2 14,3 4 3-14,9 0-12 5,15 0 13-5,14 0-6 13,13 3 6-13,-1 2-1 14,2-1 2-14,2-4-4 13,-2 0 6-13,-6 0-6 14,-5-17 9-14,-8-7-8 14,-4 2 4-14,-4 1-4 13,-2 5 2-7,5 4-1-6,13 4-2 0,12 2 0 12,11 6 0 3,-1 0 2-15,-6 0-5 0,-6 0 3 13,-8 2 3 1,-8 4-1-14,-14-2-2 0,-4 2 3 13,-3 1-2 2,-3 0-4-15,1 1 7 4,7 6-4-4,5 4-12 14,-1 0 6-14,6 3-11 13,-6-1 9-13,-4-7 8 14,1-2 3-14,5-4-2 14,0 0 6-14,8-1-8 13,7-1 12 2,7 4-16-15,6 1 12 4,4-3-5-4,0 5 2 14,2-1 0-14,3 3-1 14,-3 2 1-14,-7-2-5 13,-1 0 10-13,-1-2-11 14,5-6 11-14,2 0-11 0,4 0 6 13,-1 2-1 1,-10 4 0-8,-2 2 0-6,-13 3-2 0,-7-2 5 12,0 3-7-12,2-4 11 14,14-1-13-14,8-2 8 14,6 0-2-14,2-3 3 13,0-3-1-13,1-3 2 14,1-2-3 0,-5 0 6-8,-2 0-4-6,-14-5-3 0,1-4 5 13,-3 4-6-13,0 1 2 13,11 1-2-13,5-1 1 14,15 4 0-14,14 0-2 13,8 0 5-13,8 0-9 14,2 0 12-14,-1 0-12 14,1 7 10-9,-3 1-4-5,5-2 0 14,2-4 2-14,4-2 0 13,8 0 2-13,-3 0-4 14,4 0 2-14,5 0 0 0,2 0 3 13,7 0-1-13,6 0-4 13,5-2 5-13,5-3-5 20,6 4 1-20,2-2-2 0,0 3 4 13,-2 0-7-13,1 0 1 14,-6 0 0-14,3 0 0 13,-1 0 2-13,2 0 0 14,1 0 0-14,-1 3 1 14,4-2-3-14,2 6-1 13,-1-2 7-7,1 2-9-6,2 2 5 13,2-1-1-13,0 5-5 14,0-4 2-14,0 0 5 14,0 1 0-14,0-3-2 13,0-2 5-13,0-3-5 14,0 0 8-14,0-2-10 14,0 0 8-9,0 0-7-5,0 0 3 0,0 0-2 13,0 0 1 1,2 0 1-14,-2 0-6 0,2 0 12 13,-2 0-12-13,0 0 11 14,0 0-10-14,4 0 5 13,3 0-7-13,7 3 0 14,1 5-3-9,7 4 8-5,5-3-33 14,2-1-17-14</inkml:trace>
    </iact:actionData>
  </iact:action>
  <iact:action type="add" startTime="141941">
    <iact:property name="dataType"/>
    <iact:actionData xml:id="d54">
      <inkml:trace xmlns:inkml="http://www.w3.org/2003/InkML" xml:id="stk54" contextRef="#ctx0" brushRef="#br0">21946 13543 4 0,'0'-4'14'6,"0"4"-8"-5,0 0 6 14,-3-2-11-14,1 2 4 13,2 0-2-13,0 0 0 14,-2-3-3-14,0 3 2 14,2 0-2-14,-2 0 1 13,2 0 4-13,0 0-3 0,0 0-2 19,0 0 5-19,0 0-6 0,0 0 3 13,0 0 2-13,0-3-2 14,0 3-1-14,0 0-1 13,0 0-1-13,0 0-1 14,0 0-2-14,2 0 2 14,-2 0-4-14,0 0 2 13,2 0 3-7,-2 0 1-6,2 0 5 13,-2 0-4-13,0 0 6 14,2 0-4-14,-2 0-2 14,0 0 4-14,0 0-7 13,0 0 5-13,3 0-6 14,1 0 2-14,2 0 1 14,4 0 0-9,5 3 3-5,8 4-3 14,4 1 4-14,6-2-5 13,2-2 6-13,7 1-5 14,3-3 0-14,-3-2 4 14,6 0 0-14,-4 0-4 13,1 0 3-13,-1 3 1 0,5-3-6 19,3 4 7-19,3 3-8 0,5-4 6 13,5 6-3-13,-2-5 0 14,-1 1 0-14,-7-1 0 13,3-2 0-13,-4 0 0 14,4-2 0-14,4 0 3 13,1 0 0-13,-1 3-3 14,5-3 0-8,0 2 0-6,2-2-1 13,-2 0 3-13,-3 0-1 14,-3 1 3-14,-5 1-8 14,-5-2 9-14,2 5-10 13,-2-3 7-13,3 0-2 14,11-1 0-14,6-1 0 13,5 0 0-7,9 2 4-6,-3 0-8 14,-2 0 8-14,1 3-8 13,-1-2 7-13,0 2-3 14,1-4 0-14,-6 2 1 13,-4-3-2-13,-3 0 2 14,-4 0-2-14,-1 0 6 0,-1 0-9 19,5 0 11-19,4-3-10 14,-2 2 6-14,2-4-4 13,-6 2 2-13,-5 1 0 14,-2-1-1-14,2-1 2 0,3 1-6 13,6-4 9-13,3 2-5 13,-1-4 4-13,-5 1-5 20,-1 0 2-20,0 2-1 0,2 1 0 13,6 0 0-13,12 1-1 14,4 4 6-14,5 0-10 13,-5 0 10-13,-4-3-10 14,-8 3 8-14,0 0-3 14,-2 0 0-14,-1 0 0 13,1 0 0-7,2-2 2-6,2 2-4 13,0-5 5-13,3 3 0 14,2-1 1-14,3 0-3 14,7 1-1-14,3-4 3 0,3-3-3 12,6 2 0 3,8-5 3-15,9-2 0 0,-1 1-4 13,1-2 7-8,-7 1-10-5,-9 0 6 14,-7 2-2-14,-6 2 2 13,-9 2-1-13,-10 2-1 14,-10 4 3 1,-7-1-6-15,-7 3 9 0,-3 0-9 12,-2 0 9-12,1 0-6 14,-3 0 1-9,3 0 2-5,0 0-2 14,-2 0-1-14,1 0 0 14,4 0 7-14,-6 0-14 13,5 0 14-13,-3 0-14 14,-1 0 10-14,-5 0-4 14,-4 0 1-14,-7 0 0 13,-4 0-1-7,-7 0 3-6,-7 0-9 13,-7 0 14-13,-4 0-12 0,0 0 10 13,0 0-5-13,0 0 0 14,0 0-3-14,0 0 2 13,-9 3 2-13,-11-1 6 14,-5 2-2-14,-8 1-10 13,-7 4 12-7,-2-1-10-6,-3-2 6 14,-1 3-3-14,-6-6 1 13,-10 3-1-13,-11 0 0 14,-12 2 4-14,-5 0-9 13,3 0 10-13,2-1-10 14,0-2 11-14,-6 2-10 14,-5-2 6-9,-1 2-4-5,-6 0 2 14,0 0 0-14,-9 2-2 14,-5-1 7-14,-5 2-11 13,1 0 8-13,5-1-6 14,0-2 5-14,2 2-2 13,0-4 1-13,6 1-2 14,2-1 2-14,2-3 0 5,-6 1-7 9,-5 2 14-14,-5-3-14 0,-6 0 14 13,-1 1-13-13,-6 1 10 13,-4 1-8-13,2-2 4 14,-2-1 0 1,4-2-1-15,0 0 7 0,5 0-12 12,7 0 9-6,4-7-8-6,1-2 3 13,-7-1 0-13,-1-2 1 14,-6 0 1-14,-2 1 0 14,-1-2 0-14,-3-1-5 13,4 2 10-13,3 3-12 14,-1 2 12-14,3 2-11 14,3 0 6-9,3 3 0-5,5 0-4 14,0 2-2-14,-9 0 5 13,-8 0-4-13,-12 0 4 14,-4 7-13-14,-5 2 11 0,4-1-14 13,7-2 11-13,12 0 1 13,13-4 5 2,11 2 0-15,12-2 4 4,12 0-9-4,12 0 10 14,11-2-9-14,8 0 10 14,9 0-8-14,14 0 4 13,10 0-1-13,7 0 2 14,10 0-1-14,2 0 4 13,0 0-2-13,0 0-8 14,0 0 4-8,0 0-1-6,0 0-6 13,0 0 6-13,10 0-1 14,3 8 2-14,7-2 0 14,2 4 3-14,2 1-6 13,7-3 8-13,1-3-7 14,8 3 6 0,4-3-4-14,12-3 2 0,15-2-2 4,19 0 3 11,11 0-3-15,12 0 0 13,14 0 7-13,11 0-14 0,7 0 16 13,5 0-15-13,-8-2 10 13,-8-1-5-13,-9 3 1 14,-11-2 0-14,-4 2 0 14,0 0 4-9,6 0-7-5,9 0 8 14,8 2-8-14,12 8 7 13,11 2-8-13,10-2 2 14,3-2 2-14,0 1 0 14,-8-5 2-14,-8-1-4 13,-10 4 6-13,-7-3-8 14,7-3 11-9,2 1-8-5,9 0 6 14,12-2-5-14,8 0 0 14,5 0 0-14,4 0 0 13,-5 0 0-13,-11 0-4 14,-12 0 9-14,-7 0-8 0,-3 0 9 13,-2 0-6 1,-5-5 1-14,-4-6 1 5,-5 4-2-5,2-2 0 13,6 1 2-13,-2 0 2 14,-5 3-5-14,-11 0 7 14,-9 1-9-14,-9-1 7 13,-7-4-2-13,-8 3 2 14,-1-2 1-14,0 4-5 14,-2 4 3-9,-2 0-8-5,-2 0 10 14,-13 0-10-14,-7 0 10 13,-14 0-8-13,-10 0 4 14,-6 0-2-14,-14-1 1 14,-5 1 0-14,-8 0 6 13,-2 0-5-13,0 0 13 14,0 0-14-9,0 0 3-5,0 0 3 14,0 0-7-14,0 0 1 14,0 0 0-14,0 0 0 0,0 0 4 12,0 0-8 3,0 0 11-15,0 0-14 0,0 0 10 12,0 0-7-12,0 0 6 14,0 0-2-8,0 0 0-6,0 0 2 13,0 0 0-13,0 0 1 14,0 0-3-14,0 0 5 13,0 0-2-13,0 0-1 14,0 0 4-14,0 0-5 14,0 0 4-14,0 0 2 13,0 0-6-7,0 0 14-6,0 0-12 14,0 0 8-14,0 0-8 13,0 0 0-13,0 0 0 14,0 0-2-14,0 0 5 13,0 0-3-13,0 0 10 14,0 0-9-14,0 0 13 14,0 0-16-9,0 0 15-5,0 0-13 14,0 0 10-14,0 0-10 13,0 0 3-13,0 0-4 0,0 0 3 13,0 0-10-13,0 0 13 14,0 0-16-14,0 0 16 13,0 0-14-13,0 0 9 14,0 0-3-9,0 0 1-5,0 0-1 14,0 0 0-14,0 0 4 14,0 0-9-14,0 0 9 13,0 0-11-13,0 0 5 14,0 0 0-14,0 0-3 14,-4-3-4-14,-10-1-3 13,-13 2-25-7,-13-3-36-6,-11 1-43 13</inkml:trace>
    </iact:actionData>
  </iact:action>
  <iact:action type="add" startTime="146127">
    <iact:property name="dataType"/>
    <iact:actionData xml:id="d55">
      <inkml:trace xmlns:inkml="http://www.w3.org/2003/InkML" xml:id="stk55" contextRef="#ctx0" brushRef="#br0">4422 14656 12 0,'0'0'5'1,"-2"0"-2"13,0 0 2-13,2 0 3 14,0 0 10-9,0 0-5-5,0 0 9 14,0 0-19-14,0 0 10 14,0 0-11-14,0 0-4 13,0 0 2-13,0 0-6 14,0 0 3-14,0 0-8 14,4 0 9-14,9 0-2 13,10 0 2-7,8 0 4-6,9 0-1 13,14 0-1-13,12 0 5 14,17-11-4-14,15-1 1 14,4-1-2-14,6 3 3 13,-6-2-6-13,-6 1 8 14,0-1-7-14,-4-2 4 0,-3-1 0 19,0-2-2-19,-5 4 1 14,-1 1-1-14,-5 2 2 13,2-4-4-13,7 5 8 14,6 2-12-14,11-2 12 0,0 2-10 13,1-4 8-13,-1 4-7 13,4-1 3-13,-2-1 0 20,0 1-1-20,-6-2 5 14,0 3-7-14,-2-4 8 0,5 1-5 13,8 0 1-13,5-2-1 13,8 0 0-13,13 2 0 14,8 3 0-14,3 0 3 14,0 5-7-14,-10 0 7 13,-11 2-7-7,-9 0 6-6,-6 0-3 13,-7 0 1-13,-10 2-2 14,-3 10 2-14,-12 1 0 14,-2 0-3-14,-4-3 9 13,-5 2-12-13,-3-2 12 14,0 1-9-14,-2-4 6 0,-6-2-4 19,-5 0 1-19,-12-2 0 14,-10-2-1-14,-9 3 5 13,-8-4-9-13,-10 0 8 0,-4 0-6 13,0 0-3-13,0 2 3 14,0-2-5-14,0 3 8 13,-9-3 1-13,-7 0 3 14,-11 0 13-9,-2 0-16-5,-10 0 5 14,-9 0-4-14,-4 0-2 14,-13 0 1-14,-13 7-2 13,-16 9 2-13,-20 5 2 14,-13 2-3-14,-18 4 1 13,-11-3-7-13,-6 2 13 14,-4-1-9-8,2 2 8-6,6-3-8 13,8-4 5-13,12-4-1 14,6-4-2-14,3-4 0 13,-5-2 1-13,-6-3 2 14,-1-3-1-14,5 0-1 0,3-12 5 13,10-7-5 1,7-3 4-8,7-2-5-6,4-2 2 13,3 1-2-13,-1 2 5 0,7 0-10 13,0 6 8-13,1 5-7 14,-5 2-2-14,-4 2 4 13,-2 2-4-13,-6 1 6 14,6 2 0-14,0 3 1 20,6 0-2-20,9 0 3 14,8 0-4-14,8 0 6 0,7 0-8 12,12 8 8-12,14-6-7 14,9 0 4-14,10 0-1 14,11-2 3-14,3 0-2 13,6 0 2-13,3 0 2 14,0 0-8-9,0 0 3-5,0 0 0 14,0 0-6-14,0 0-1 0,0 0-9 13,3 0 1-13,12 0 15 13,10 1 0-13,8 6-4 14,13-3 10-14,15 2-8 14,13 0 4-14,13 0-2 20,11-2 0-20,11-4 0 13,12 0 0-13,6 0 4 0,-1 0-8 13,1 0 9-13,-6-4-6 14,-1-8 4-14,5 2-3 13,4 0 1-13,5 1-1 14,6 4 0-14,1 1 0 14,2 1-1-9,-1 3 5 10,1 0-9-15,-5 0 10 0,2 0-9 12,-5 5 5-12,-6 7-2 14,-3 2 2-14,-3 0-1 14,4-2 0-14,-1-6 3 0,-7-2-6 12,9-4 8 3,1 0-10-10,9 0 10-5,7-9-6 14,0-2 2-14,-2-5-2 14,-6-3 1-14,-4 2 0 13,-4-1 0-13,-11-5 6 0,-12 10-12 13,-5-1 13-13,-15 2-14 13,-14 2 12-13,-16 3-5 14,-18 5 0-8,-13 2 0 8,-10 0 0-14,-9 0-10 0,-4 0 9 13,-2 0-7-13,0 0 8 13,0 0-16-13,0 0 13 14,-10 0 3-14,-15 0 1 14,-8 0 5-14,-9 9-3 13,-8 1 1-7,-4-2-2 9,-8 1-3-15,-5 5 7 0,-1 1-11 12,-7 1 5-12,0 2 0 14,-5 4 0-14,-10-4 0 13,-3 0 0-13,-7-1 3 0,2-3-8 13,2-2 10-13,9-1-9 20,4 1 9-20,1-3-6 14,4 2 1-14,-7 1 0 13,3-6 2-13,-3 2-2 0,-7-4 1 13,-3 1 3 2,-10-2-5-15,-4 1 7 13,-2 1-8-13,3 0 2 0,-1-1 0 13,-2 1 0-8,-7 4 0-5,-5-3 0 14,-2 0 2-14,-2 0-6 14,0-1 8-14,0 0-6 13,4 2 5-13,3-2-3 14,6 5 0-14,5-2 0 14,4 3 0-14,9 1 0 13,7-3-4-7,9 3 7-6,6 2-6 13,5 2 3-13,3-1-4 14,1 0 6-14,9 1-2 14,7-5 0-14,5 1 0 13,10-4 0-13,8-2 1 0,3-2-4 13,10 0 6-13,3 0-3 13,6-4 5-7,2 2 0-6,2-2-4 14,0 0 0-14,0 0-1 13,0 0 0-13,0 0 0 14,0 0 2-14,0 0-4 13,0 0 7-13,0 0-10 14,0 2 10-14,0-2-5 14,0 0 2-9,0 0 2-5,0 0-1 14,0 0-2-14,0 0 4 14,0 0-4-14,0 0 6 13,0 0-5-13,0 0 6 14,0 0-6-14,0 0 4 0,0 0-2 12,0 0-3-12,0 0 6 21,0 0-5-21,0 0-3 0,0 2 7 12,0-2-9 3,0 0 5-15,0 0-2 0,0 0 0 12,0 0 0-12,0 0 0 14,0 0 2-14,0 0-4 14,0 0 5-14,0 3-6 13,0-3 8-7,0 0-9-6,0 0 6 13,0 0-2-13,0 0 0 14,0 0 0-14,0 0 2 14,0 0 2-14,0 0-6 13,0 0 7-13,0 0-5 14,0 0 3-14,0 0-3 14,0 0 1-9,0 0 2-5,0 0-3 14,0 0 2-14,0 0 1 13,0 0-1-13,0 0 0 14,0 0 2-14,0 0-3 14,0 0 1-14,0 0-3 0,0 0 1 12,0 0-1-12,0 0-1 20,0 0 2-20,0 0-4 0,0 0-4 13,0 0 5-13,16 9-27 14,8 1-38-14</inkml:trace>
    </iact:actionData>
  </iact:action>
  <iact:action type="add" startTime="150319">
    <iact:property name="dataType"/>
    <iact:actionData xml:id="d56">
      <inkml:trace xmlns:inkml="http://www.w3.org/2003/InkML" xml:id="stk56" contextRef="#ctx0" brushRef="#br0">12526 14529 1 0,'-3'0'11'1,"3"-3"-9"13,0 1 7-13,-3 2-4 14,1-4 2-14,0 4 3 13,-2 0-6-7,1-3 11-6,1 3-11 14,2 0 10-14,-2 0-14 0,2 0 8 12,-2 0-6-12,0 0-1 14,2 0-1-14,-2 0 1 13,-1 0-3-13,-4 0 5 14,-2 0-5-14,-4 0 4 14,-3 0-1-9,3 0 2-5,0 0-3 14,2 0 0-14,0 0 0 14,-3 0 1-14,5 0 1 13,-2 0-4-13,2 0 4 14,3 0-5-14,-1 0 3 13,3 0-3-13,-2 0 6 14,4 0-3-8,-2 0 0-6,0 0 0 13,-3 0-4-13,1 0 9 14,-2 0-6-14,2 0 6 13,1 0-7-13,-1 0 4 14,2 0-4-14,-1 0 2 0,2 0 0 13,3 0-2 1,0 0-5-14,0 0-3 5,21 0-13 9,10 9 23-14,16-1 0 0,4-1 6 13,11 0-5-13,4-3 0 14,2-2 0-14,1-2 0 13,0 1 0-13,-3 5 2 14,-2-1-4-14,-2 4 5 14,5-4-7-9,8 2 6-5,15 7-5 14,5-1 4-14,11 1-2 13,0 0 0-13,2-4 2 14,3-3-7-14,4-2 11 14,4-5-11-14,-3 0 9 13,-2 0-6-13,-8 0 4 14,0 0-2-9,0 0 0-5,-1-5 0 14,2 0 0-14,2 1 2 14,1-1-4-14,3 2 8 13,1-1-10-13,0-1 8 14,-2 0-6-14,-2 1 2 0,0 2 0 13,-6 2 0-13,-3 0 2 20,-7 0-6-20,-5 0 8 0,0 2-8 12,0 7 6-12,2 0-4 14,6 1 3-14,1 0-1 14,2-4 0-14,7-6 0 13,8 0-1-13,3 0 5 14,3 0-8-14,-5 0 9 14,0 0-10-9,-4 0 5-5,-8 0 0 14,-4 0-2-14,-15 0-1 13,-6 0 2-13,-9 0 0 14,-1 0-3-14,1 0 8 14,-1 0-8-14,-5 4 9 13,-1-4-9-13,-9 0 6 14,-8 0-2-9,-10 0 0-5,-12 0 1 14,-8 0 0-14,-12 0 1 14,-4 0-4-14,0 0 2 0,0 0-4 12,-20 0 0 3,-11 0 4-15,-5 2 0 0,-1 3 3 12,-3-4 2-12,1 1-4 21,-1 0 4-21,-4-2-3 0,-7 0 5 12,-7 0-3-12,-9 0-2 14,-7 0-2-14,-6 0 3 14,-9 2-3-14,-11-2 1 13,-7 5 1-13,-3-5 1 14,1 5-2-14,0-1 1 13,2 0-2-7,0 4 4-6,2-2-4 14,2 2 0-14,1-4 2 13,-5-4-2-13,-6 0 4 14,-10 0-11-14,-5 0 14 13,-1 0-8-13,-2 0 2 14,2 0-2-14,6-4 2 14,3 4-5-9,2 0 4-5,2 0-1 0,0 0-3 13,4 0 7 1,5 0-6-14,4 0 6 0,3-4-3 13,-2-6 6-13,-1 6-7 14,-4-1 1-14,2 2-5 13,3 3 5-13,2 0 0 21,4 0-4-21,5 8 9 0,4 4-11 12,4 0 10-12,2 0-8 14,2 2 5-14,-4-6-1 13,5-2 0-13,2-3 1 14,14-3 2-14,8 0-1 14,8 0 3-14,5-9 0 13,1-5-8-7,3-6 7-6,-2 2-4 13,1 0 0-13,1 2 2 14,-5-2-2-14,-6 6 3 14,-1-2-7-14,-2 4 4 13,0 4-1-13,7 2 1 0,5 2-1 13,10 2 2-13,8 0-1 20,7 0 0-20,9 0 0 0,3-4 0 13,2 4 5-13,0 0-10 13,0 0 0-13,0 0-2 14,0 0-11-14,11 0-1 14,11 0 19-14,10 0 4 13,7 4-4-13,9 0 2 20,5-2-2-20,10 2 5 0,1-4-5 13,3 0 3-13,2 4-3 14,-2 1 3-14,4-2-3 13,12 6 0-13,9-4 0 14,5-5 1-14,6 2 4 14,4-2-10-14,4 0 10 13,9 0-10-7,10 0 10-6,6-2-9 13,-2-10 8-13,0 0-4 14,-8 0 0-14,-5-1 0 14,-5 4 0-14,2-3 2 0,5 2-3 12,10-6 5-12,4 5-8 14,-4 2 5-14,-4-3-2 20,-1 2 0-20,-6 0 1 0,-1-2 0 13,-3 0 6-13,-5 0-12 13,-3 1 11-13,-4 4-10 14,-7-2 8-14,-8 6-4 13,1 3 1-13,3-6 0 14,12-1 0-14,11 2 1 20,0-4-3-20,1 5 7 0,-8 0-10 13,-6 4 10-13,-5 0-9 14,-4 0 4-14,-12 0 0 13,-5 0 0-13,-8 0 0 14,-9 0-1-14,-4 0 3 13,-4 0-5-13,-2 4 8 0,-6 0-9 20,-5 0 6-20,-10-4-3 13,-10 2 1-13,-9-2 0 14,-10 3-2-14,-2-3-5 0,0 2 5 12,0-2-8-12,-22 0 10 14,-9 2 7-14,-9-1-1 14,-3 3-3-14,3 1 0 20,2-1-3-20,0-4 1 0,-2 1 1 12,0 1 1-12,-7 0-2 14,-2-2 1-14,-11 3-2 14,-10-3 6-14,-9 0-8 13,-15 0 2-13,-9 2 0 14,-10 0 1-14,-3 0 3 20,-9 2-4-20,-3-4 3 0,2 5-6 13,-4 0 7-13,4-1-8 13,-9-1 6-13,-2 2-2 14,-4-1 0-14,3-1 0 14,4 2 0-14,5-3 4 13,8 3-8-13,3-3 10 0,4 1-8 19,3-3 5-19,0 0-3 14,1 0 1-14,6 0-1 14,-4-10 0-14,-3 2 0 13,-7 2-3-13,-7-2 9 0,-1 2-13 13,-2 2 12-13,-4-4-8 13,3 2 5-13,-2 1-3 21,6 2 1-21,2 3 0 0,10 0-1 12,3 0 6-12,10 0-10 14,11 0 10-14,9 0-11 14,13 0 10-14,2 0-6 13,7 0 4-13,9 0-2 14,9 0 0-14,11 0 2 13,9 0 1-7,7 0 1-6,6 0-2 14,3 0 2-14,1 0 0 13,3 0-2-13,0 0 0 14,0 0-2-14,0 0-2 0,0 0 0 12,0 0-4-12,0 0 2 14,0 0 8-14,0 0-6 20,0 0 7-20,0 0-6 0,0 0 2 13,0 0-1-13,0 0 0 14,0 0 1-14,0 0-5 13,0 0 1-13,0 0 2 14,0 0-15-14,3 1 6 13,12 20 6-13,-2 3-11 14,-6 0-53-8</inkml:trace>
    </iact:actionData>
  </iact:action>
  <iact:action type="add" startTime="156637">
    <iact:property name="dataType"/>
    <iact:actionData xml:id="d57">
      <inkml:trace xmlns:inkml="http://www.w3.org/2003/InkML" xml:id="stk57" contextRef="#ctx0" brushRef="#br0">5430 16128 4 0,'-4'0'19'1,"4"0"-7"0,0 0 3 12,0 0-15-12,0 0-2 14,0 0-3-14,2 0-5 13,8 0 2-7,7 0 7-6,6 0 0 14,8 0 2-14,6 0 0 13,3 0 2-13,2 0-3 14,1 0 0-14,1 0 1 13,5 0 0-13,3 0 0 14,8 0-1-14,9 0 4 14,10 0-6-9,13 0 6-5,11 0-5 14,3 0 1-14,4 0 0 14,2 0 0-14,6 0 1 0,-1 0-3 12,2 0 4-12,-5 0-6 14,-7 0 9-14,-5 0-7 13,-4 0 3-13,-4 5-1 20,-1-2 0-20,1 3 1 14,2 4 3-14,7 3-3 0,6-1 0 13,6 2 3-13,1-9-4 13,3-1 3-13,-1 0-4 14,0 0 1-14,3-4 0 14,-3 0 4-14,-4 0-1 13,-6-8 2-7,-2-1-3-6,-4-8-3 13,0 3 6-13,1-1-6 14,4 3 3-14,7-1-2 14,2-1 5-14,6 2-5 13,-6 2 0-13,-3 4 1 0,-1-2-3 13,-7 4 6 2,0 4-7-10,-7 0 8-5,-1 0-7 14,0 0 2-14,-1 0 0 13,2 0 3-13,-5-4-3 0,-6-6 2 13,-6 2 1-13,-6-7-1 14,-4 3 1-14,-3-2 1 13,3 5-3-13,2 1 3 20,1 0-3-20,4 3 1 14,-4 3-2-14,-3 2 2 0,-3 0-6 13,4 0 8-13,2 0-6 13,4 0 6-13,4 0-8 14,1 0 6-14,4 0-2 13,0 0 1-13,0-3 0 14,-2-2-2-8,-4-1 4-6,-2 3-5 13,-4-1 5-13,-1 4-6 14,-5 0 6-14,-2 0-5 13,-5 0 3-13,-2 0-1 14,3 4 0-14,-1-1 1 0,4 3-3 13,2-1 6-13,-1-2-7 20,2-3 9-20,1 0-11 14,3 0 7-14,8 0-4 13,2 0 2-13,5 0 0 0,3-3-2 13,0-10 7-13,1 8-9 13,-3-5 9-13,-4 6-10 14,-7 0 8-14,-2-5-6 20,-2 6 4-20,-5 1-1 14,-3-1 0-14,-3 3 2 0,-8-2-5 12,-1 2 7-12,-8 0-8 14,2-4 9-14,-6 4-7 14,-5 0 4-14,-10 0-3 13,-9-3 1-13,-9 3 0 14,-9 0-3-9,2 0 5-5,-2 0-6 14,0 0-4-14,0 0 1 14,0 0 7-14,0 0 4 0,-4 0 4 12,2 0-3-12,0 0 4 14,-5 0-9-14,-7 0 12 14,-3 0-12-14,-10-5 0 20,-6 3 4-20,-8 0-10 13,-3 0 8-13,-6 2-4 14,-4 0 2-14,-4 0 0 0,-14 4-2 13,-4 6 3-13,-9 4-4 13,-2-5 5-13,-2-4-5 14,0 3 6-14,0-8-3 14,-1 0 1-9,1 0 0-5,-4 0 1 14,1-8 0-14,1 3-2 13,2-4 4-13,-1 1-8 14,4 6 10-14,-3-2-8 14,2 1 3-14,0 3-2 13,0 0 1-13,2 0 0 0,-6 0-3 19,-5 12 7-19,-6-3-9 14,-4 0 10-14,2 0-5 14,-1-4 1-14,0 2 0 13,0 4 1-13,-4-3-3 0,0 6 1 13,-2-1 0-13,-1 0 0 13,3 0 6-13,-2 2-6 14,-3-7 1-8,2 2-1 8,1-6 0-14,-1 0 0 14,1 1 0-14,-3-5 2 0,5 0-4 13,4 0 8-13,3 0-12 13,-1 0 12-13,-2 0-10 14,1 0 5-14,-8 0-2 13,-4 0-2-7,-7 0 3-6,-3 9-2 14,-1-6 4-14,6 2-5 13,12-3 7-13,6 0-8 14,8 0 7-14,-3 2-8 13,-3 0 5-13,-3 0-3 0,-2-1 1 13,-2 0 2-13,-6 1-3 20,-5-4 4-20,-3 0-3 14,-1 0 2-14,-1 0-5 13,-3 0 3-13,6 0 1 14,7-8 0-14,12 2 1 0,3-4-2 13,8 1 2-13,2 6-2 13,-1-1 4-13,7 4-9 14,0 0 5-9,2 0-2-5,4 0 3 14,3 0 1 1,3 0 0-15,4 0 1 0,9 0 3 12,4 0-4-12,8 0 2 14,5 4 3-14,3 4-10 14,1 2 2-14,-2 4 3 13,4 3-3-7,-1-5 3-6,1 3 0 13,4-7 1-13,1-2 3 14,-1-1-3-14,4-5 10 14,1 0-9-14,-1 0 4 13,7 0-6-13,2 0 4 14,7 0-2-14,2 0-1 0,2 0-2 12,-1 3-4-6,-1 1 3-6,-1 1 0 14,4-2-3-14,2-1 8 13,4-2-3-13,-3 4 0 14,3-4 2-14,0 0-2 14,0 0 2-14,0 0-2 13,0 0 5-13,0 0-10 14,0 0 1-9,0 0 3-5,0 0-6 14,0 0 7-14,0 0-3 14,0 0 3-14,0 0-4 13,0 0 8-13,0 0-9 14,0 0 11-14,0 0-11 13,0 0 9-13,0 0-8 0,0 0 4 20,0 0 0-20,0 0-1 0,0 0 0 12,9 4 1-12,-3 0 0 14,6 2 2-14,-5 3 3 13,-1-9-5-13,-2 3 2 14,-1 1-2-14,2-4 1 14,-5 2 1 0,4-2-2-14,-2 3 1 5,1-1-4-5,-3-2 7 14,2 0-6-14,-2 0 6 13,0 0-1-13,0 0-1 14,0 0-2-14,2 0 1 13,-2 0-1-13,0 0 4 14,0 0-2-14,0 0-4 14,0 0 3-9,0 0-5-5,0 0 7 14,0 0-3-14,0 0 0 13,0 0 1-13,0 0-3 14,2 0 3-14,-2 0-6 0,0 0-1 13,4 0-6 1,6 0-45-14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3-29T02:36:51.52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799">
    <iact:property name="dataType"/>
    <iact:actionData xml:id="d0">
      <inkml:trace xmlns:inkml="http://www.w3.org/2003/InkML" xml:id="stk0" contextRef="#ctx0" brushRef="#br0">9162 9043 33 0,'0'0'37'15,"-9"-2"-21"-14,-3-7-13 14,1-4 7-14,-3 1-9 13,1-2 3-13,-3 0-6 14,-1-4 6-14,-1 1-8 0,1-6 6 13,1 1-5 1,3-3 6-8,-3 0-3-6,3 1 0 13,-3 1 0-13,0 2-3 0,-4 1 4 13,-3-2-3-13,2 0 1 14,-4-2 1-14,3-3 0 13,-3-3 2-13,6-2-1 14,-2-2-1-14,3-2 5 14,5 1-5-9,1 4 10-5,8 3-10 14,0 10 9-14,4 6-8 13,0 8 6-13,0 2-5 14,0 2-2-14,0 0 0 14,0 0-6-14,0 0 6 13,0 0-5-13,0 0 3 14,0 0 2-9,0 0-4-5,0 0 5 14,0 0-1-14,0 0 1 14,0 0 1-14,0 0 0 13,0 0 0-13,0 0-1 14,0 0 3-14,0 0-6 0,0 0 4 13,0 0-4-13,0 0-3 20,0 0 3-20,0 0-7 0,0 0 1 12,0 0 7-12,0 0 1 14,0 0-4-14,0 0 9 14,0 0-7-14,0 0 5 13,0 0-2-13,0 0-1 14,0 0 0-14,0 0 0 13,0 0 1-7,0 0-4-6,0 0 5 14,0 0-6-14,0 0 5 13,0 2-4-13,0 6 5 14,2 0-4-14,7 9 2 13,6 2 0-13,6 5 0 14,6 12 3-14,4 3-6 14,2 8 7-9,7 10-8-5,0 3 6 14,1 12-4-14,1 4 4 13,1 4-2-13,-2-2 0 14,-1-8 1-14,-4-5-4 14,-3-7 7-14,-4-6-8 13,2 2 8-13,-2 1-5 0,6 3 2 13,-2 6-1-7,5 4 0-6,-1 0 1 13,3-6 0 2,-3-3 2-15,-4-9-6 13,-2-4 8-13,-2-9-9 0,-9-8 7 13,-2-7-4-13,-12-10 1 14,-1-6 0-14,-5-4 3 13,0-2 1-7,0 0 11-6,0 0-7 13,0 0 14-13,0 0-14 14,0 0 11-14,0 0-14 14,0 0-1-14,0 0-4 13,0 0 2-13,0 0-2 0,0 0 0 13,2 0-2-13,-2 0-9 20,0 0 7-20,0 0-28 0,0 0-27 13,-20 0-34 1</inkml:trace>
    </iact:actionData>
  </iact:action>
  <iact:action type="add" startTime="7017">
    <iact:property name="dataType"/>
    <iact:actionData xml:id="d1">
      <inkml:trace xmlns:inkml="http://www.w3.org/2003/InkML" xml:id="stk1" contextRef="#ctx0" brushRef="#br0">9494 9409 18 0,'0'-19'15'1,"-5"-1"-7"13,0 3 2-13,-1 0 16 14,-3 0 17-14,-2 3-33 13,4-5 5-13,2 1-9 14,1 4 6-14,2 2-10 14,2 5-2-9,-2 2 3-5,2 3-2 14,0 0-1-14,0 2 2 13,0 0-4-13,0 0-5 14,0 0 5-14,0 0-5 14,0 0 7-14,0 0-7 13,0 0-1-13,0 2 0 0,0 12-1 19,4 5 8-19,12 4 2 14,1 5-1-14,4 4 5 14,1 2-5-14,2 4 1 13,5 3-1-13,5 8 1 0,2 2 1 13,2 2 0 2,-3-2 0-15,-4-1-4 13,-4-4 2-13,-6 0-2 5,-8 0 4-5,-3 3-2 13,4-3 0-13,-3 0 1 14,1-4-1-14,1-2 3 14,-2-4-3-14,0-2 2 13,2-3-3 2,-1 1 4-15,1-4-4 0,-2-5 2 13,-2 0-2-8,-2-11 0-5,-3-4 1 14,-2-6-2-14,-2-2 5 13,0 0-1-13,2 0 2 14,-2 0 10-14,3 0-10 14,-3 0 5-14,0 0-4 13,0 0 0-13,0 0 2 0,0 0-7 19,0 0 9-19,0 0-9 14,0 0 7-14,0 0-5 0,-3-8-1 13,-10-3-1-13,-3-1 0 13,-1 3 0-13,-5-1 1 14,-3-1-1 0,-2 4-7-14,-2 0 7 14,-4 3-4-14,-3 1-2 5,-1-1 8-5,-6-1-4 13,-6 3 4-13,-2-1-2 14,-1-2 0-14,1 1 0 13,2-3-2-13,0 0 8 14,0-2-8 1,-2-2 7-15,1 3-8 0,4 1 6 12,1-4-3-6,5 2 1-6,9-1 0 14,6 3 1-14,10 3 0 13,5 2-1-13,4-1 3 14,6 3-8-14,0 0 5 0,0 0-2 12,0 0-4 3,0-3 0-15,0 3-4 0,0 0-2 13,0 0 8-8,0 0-9-5,0 0 12 14,0 0-8-14,0 0 6 13,0 3-2-13,0 9 4 14,0-3 0-14,0 0 0 14,0-5 0-14,0-3 0 13,2 1-4-13,-2-2 4 14,0 0-2-9,2 0-7-5,0 0 5 14,1 2-5-14,2 0 8 14,-5 0 0-14,4 1-6 13,-2 0 6-13,0 3-11 14,3 4 1-14,-1 2-26 14</inkml:trace>
    </iact:actionData>
  </iact:action>
  <iact:action type="add" startTime="8657">
    <iact:property name="dataType"/>
    <iact:actionData xml:id="d2">
      <inkml:trace xmlns:inkml="http://www.w3.org/2003/InkML" xml:id="stk2" contextRef="#ctx0" brushRef="#br0">8065 14013 0 0,'-10'0'0'15,"4"0"0"-14,-1 2 0 14,-3 5 0-14,0 4 0 13,-1-1 0-7,-3-1 0-6,1 0 0 14,3-8 0-14,0 3 3 13,-1 3-2-13,5-4 1 14,-6 5 2-14,-5 1-3 13,1 1-1-13,-4 6-1 14,0-2-2-14,-1 0 6 14,6-2-8-9,3-5 9-5,8-5-6 14,2 1 4-14,2-3-4 14,0 0 2-14,0 0-7 0,0 0 7 12</inkml:trace>
    </iact:actionData>
  </iact:action>
  <iact:action type="add" startTime="8885">
    <iact:property name="dataType"/>
    <iact:actionData xml:id="d3">
      <inkml:trace xmlns:inkml="http://www.w3.org/2003/InkML" xml:id="stk3" contextRef="#ctx0" brushRef="#br0">7942 14125 1 0,'73'-46'2'1,"17"-12"2"13,12-15 0-7,16-9 1-6,9-5 2 13,-1-6-6-13,-6 3 8 14,-9 5-6-14,-13 9 3 14,-15 12-5-14,-15 12-1 13,-16 16 0-13,-17 18 0 14,-14 4-2-14,-13 10 2 13,-3 1 0-7,-5 3 2-6,0 0 2 14,0 0-3-14,0 0 8 13,0 0-8-13,0 0 7 14,-2 0-4-14,-1 0 2 14,1 0-2-14,0 0-2 0,0 0-2 12,2 0 3 3,0 0-6-10,0 0-8-5,0 0-2 0,0 0-23 13</inkml:trace>
    </iact:actionData>
  </iact:action>
  <iact:action type="add" startTime="9365">
    <iact:property name="dataType"/>
    <iact:actionData xml:id="d4">
      <inkml:trace xmlns:inkml="http://www.w3.org/2003/InkML" xml:id="stk4" contextRef="#ctx0" brushRef="#br0">8916 13062 4 0,'-2'0'47'1,"2"0"-47"0,0 0 0 12,0 0-9-12,0 0 6 14,0 0 3-9,0 0-2-5,0 0-2 14,15 0 0-14,8-2 4 14,10-3 4-14,9 0 1 13,8 3-4-13,3 0 5 14,3 2-4-14,-1 0-1 14,-1 0 0-14,0 2-2 13,-5 8 2-7,-1-4-1-6,2 0 0 13,-6-4 3-13,-1-2-4 14,-10 0 4-14,-6 0 0 14,-12-6-2-14,-6 0 9 13,-4 1-5-13,-3 0 4 14,-2 5 4-14,0 0 0 13,0 0 11-7,0 0-11-6,0 0 7 14,0 0-13-14,0 0 9 13,0 0-16-13,0 0 0 0,0 0-5 13,0 0 0-13,-2 0-5 13,2 5-6-13,-5 15 14 14,-2 11 2-14,-1 15-3 20,-3 9 6-20,-1-1-6 0,-5-1 5 13,-1-4-2-13,-3-1 1 14,0-4-1-14,-2-2 1 13,3-5 3-13,0-7-6 14,4-11 7-14,8-6-10 13,1-8 9-13,4-1-5 14,3-4 2-8,0 0 0-6,0 0 6 13,0 0-7-13,0 0 0 14,0 0-6-14,0 0 4 13,0 0-14-13,0 0-6 14,0 0-48-14</inkml:trace>
    </iact:actionData>
  </iact:action>
  <iact:action type="add" startTime="10595">
    <iact:property name="dataType"/>
    <iact:actionData xml:id="d5">
      <inkml:trace xmlns:inkml="http://www.w3.org/2003/InkML" xml:id="stk5" contextRef="#ctx0" brushRef="#br0">11970 12267 4 0,'-20'-3'13'15,"2"-1"-8"-8,3 0 3-6,-3 0-5 13,5-1 12-13,-1 2-1 14,1-3 1-14,1 3 3 14,4-2-9-14,1 1 5 13,3 0-12-13,4 4 11 14,0-1-13-14,0 1 6 0,0 0-6 19,0 0 0-19,0 0-5 14,0 0-4-14,0 0 3 0,0 0-7 12,8 7 9-12,17 17 8 14,6 8-3-14,7 9 0 13,11 5 0-13,4 5-1 14,7 10 0-14,8 4 0 14,3 6 4-9,2 7-8 10,1 2 9-15,-3 1-7 0,0-2 4 12,-1 0-2-12,-1 1 0 14,-5-4 0-14,-3-4-2 14,-6-5 2-14,-1-11-1 13,-3-8 4-13,0-1-4 20,-1-8 2-20,-4-3 2 0,-3-4 0 13,-7-9-4-13,-10-6 2 14,-11-4 2-14,-5-8-3 13,-8-3 3-13,-2-2 5 0,0 0 1 13,0 0 13-13,0 0-10 14,0 0 5-14,0 0-12 13,0 0-5-7,0 0 0-6,0 0-10 13,0 0-2-13,0 0-20 14,-12 2-2-14,-3-2-33 14</inkml:trace>
    </iact:actionData>
  </iact:action>
  <iact:action type="add" startTime="11591">
    <iact:property name="dataType"/>
    <iact:actionData xml:id="d6">
      <inkml:trace xmlns:inkml="http://www.w3.org/2003/InkML" xml:id="stk6" contextRef="#ctx0" brushRef="#br0">12501 12114 1 0,'0'1'22'1,"0"-1"-2"13,0 0 11-7,-14 0 1-6,-13 0-21 13,-11 0-9-13,-8-3 2 14,-3-4-7-14,-7-1 8 14,-2 0-5-14,-5 1 3 13,-1 3-3-13,-7 1 0 14,2 3 0-14,-3 0 0 13,1 0 0-7,9 0-4-6,4 0 8 14,6 5-6-14,8-2 8 13,5-3-11-13,10 0 8 14,6 0-3-14,2 0 2 14,6 0-2-14,3 0 8 0,6 0-4 12,2 0 8 3,4 0-10-15,0 0-4 4,0 0-1 11,-3 0 2-15,3 0-4 0,0 0 3 13,0 0 0-13,0 0-4 13,0 0 5-13,0 0-3 14,0 0 0-14,0 0 3 14,0 0-2-14,0 0 3 13,0 0-1-7,0 0 1-6,0 0 0 13,0 2-2-13,0 9 7 14,0 3-10-14,0 7 11 14,0 8-8-14,0 5 5 13,0 7-4-13,3 0 2 14,5 3-1-14,1 0 0 13,5 1 2-7,-1-1-6-6,3 2 10 14,-1 0-12-14,3 5 12 13,-1 2-11-13,4 3 6 0,3 2-2 13,1-2 1 1,4-3 0-14,2-9-3 0,-2-6 7 13,0-7-8-13,-5-4 10 14,-1-5-10-9,-5-4 8-5,-7-8-4 14,-3-4 0-14,-6-2 2 13,-2-4 3-13,0 0-2 14,0 0 12-14,0 0-10 14,0 0 14-14,0 0-12 13,0 0 9-13,0 0-10 14,0 0 2-8,0 0-1-6,0 0-3 13,0 0-4-13,0 0 1 14,0 0-4-14,0 0-7 13,0 0-4-13,0 0-31 14,0 6-7-14,-2 0-45 0</inkml:trace>
    </iact:actionData>
  </iact:action>
  <iact:action type="add" startTime="18951">
    <iact:property name="dataType"/>
    <iact:actionData xml:id="d7">
      <inkml:trace xmlns:inkml="http://www.w3.org/2003/InkML" xml:id="stk7" contextRef="#ctx0" brushRef="#br0">14378 13101 6 0,'6'-9'0'1,"3"1"1"13,0-1 3-13,0 2-5 14,2-1 3-14,-5 3-1 13,4-2-1-13,1 2 6 0,-5-4 0 13,6 1-6-13,-1-2 12 20,0 0-4-20,-2 1 17 0,-4 2-16 13,-5 5 11-13,0 2-13 13,0 0 6-13,0 0-7 14,-3 0-3-14,-19 16 1 14,-16 23-2-14,-20 24-4 13,-18 20 9 2,-9 8-7-10,-3 0 0-5,-4-9 5 0,1-8-3 13,0-5-1-13,1-3 5 14,8-2-6-14,8-11 7 13,13-7-5-13,19-15 5 14,15-16-4-14,15-10 10 14,7-3-4-14,3-2 6 13,-1 0-8-7,3 0-1-6,0 0 1 13,0 0-5-13,0 0 2 14,0 0-1-14,0 0 0 0,0 0 1 13,0 0-8 1,0-2 4-14,0 2-4 0,0-2-2 13,0 0-13-13,0 1 2 20,7-4-34-20,4-7 9 0,7-10-24 13</inkml:trace>
    </iact:actionData>
  </iact:action>
  <iact:action type="add" startTime="19489">
    <iact:property name="dataType"/>
    <iact:actionData xml:id="d8">
      <inkml:trace xmlns:inkml="http://www.w3.org/2003/InkML" xml:id="stk8" contextRef="#ctx0" brushRef="#br0">13887 13068 18 0,'3'-18'13'1,"1"11"16"13,-2 4-19-13,0 3-3 14,1 0-7-14,-3 0-1 13,0 0-8-7,6 6-1-6,3 20 10 14,11 18 6-14,5 19 5 13,2 12-10-13,4 10 10 0,2 3-10 13,-2-4 4-13,-2 2-2 13,0-3 2-13,-4-4-4 14,-1-1 0-14,1-9 4 20,-3-8-3-20,-1-13 3 0,-6-13-5 13,-4-9 5-13,-4-9-3 13,-5-9-2-13,-2-6 2 14,0-2 3-14,0 0 6 14,0 0-4-14,0 0 12 13,0 0-9-13,0 0 9 14,0 0-18-8,0 0 2-6,0 0-3 13,-6 0-6-13,-11 0-29 14,-5 0-58-14</inkml:trace>
    </iact:actionData>
  </iact:action>
  <iact:action type="add" startTime="20730">
    <iact:property name="dataType"/>
    <iact:actionData xml:id="d9">
      <inkml:trace xmlns:inkml="http://www.w3.org/2003/InkML" xml:id="stk9" contextRef="#ctx0" brushRef="#br0">8956 7106 7 0,'9'-10'10'15,"-2"2"-3"-8,-5 4 4-6,1 2-2 13,-3 2 14-13,0 0-17 14,0 0 6-14,0 0-10 13,0 0 10-13,0 0-11 14,0 0 6-14,0 0-2 14,0 0 0-14,0 0-2 13,0 0-3-7,0 0-3-6,0 4-18 14,-19 28 11-14,-10 21 10 13,-17 19 13-13,-16 16-11 14,-12 1-1-14,-4-6-1 13,-5-7 4-13,5-10-5 0,7-15 4 13,4-7 0-13,11-9-1 20,11-3-1-20,14-11 2 14,12-5-3-14,5-10 0 13,9-3 0-13,3-3 6 14,0 0-6-14,2 0 9 0,0 0-8 13,0 0 5-13,0 0-2 13,0 0-7-13,0 0 3 14,0 0 0-9,0 0-1-5,0 0-8 14,0-3 7-14,0-1-15 14,2-3-4-14,7-8-38 13</inkml:trace>
    </iact:actionData>
  </iact:action>
  <iact:action type="add" startTime="21195">
    <iact:property name="dataType"/>
    <iact:actionData xml:id="d10">
      <inkml:trace xmlns:inkml="http://www.w3.org/2003/InkML" xml:id="stk10" contextRef="#ctx0" brushRef="#br0">8464 7229 47 0,'0'-17'60'1,"0"9"-27"13,0 7-8-13,0 1-18 14,0 0 2-14,0 0-7 13,0 0-4-7,0 0-9-6,11 9-4 14,13 19 1-14,16 17 14 13,7 12 0-13,2 8 0 14,-2 9-2-14,-5 2 6 13,-1 5-8-13,-10-1 8 14,-4 0-7-14,-6 4 6 14,0 3-3-9,-3-3 0 10,-1-1 3-15,-3-4-5 0,-1-3 5 12,-2-7-4-12,1-17 7 14,-1-11-7-14,-3-18 2 14,0-9-2-14,-4-5 1 13,-2-9 0-13,-2 0 7 14,0 0-3-9,0 0 4-5,0 0-6 14,0 0-4-14,0 5-12 0,0 13-57 13</inkml:trace>
    </iact:actionData>
  </iact:action>
  <iact:action type="add" startTime="22035">
    <iact:property name="dataType"/>
    <iact:actionData xml:id="d11">
      <inkml:trace xmlns:inkml="http://www.w3.org/2003/InkML" xml:id="stk11" contextRef="#ctx0" brushRef="#br0">7349 13779 17 0,'42'-93'16'1,"5"29"8"4,-18 8-18-4,-6 7 6 14,-6 17-5-14,-5 16 10 13,-6 9-12-13,-6 7-2 14,0 0-3-14,0 0-6 14,0 0 5-14,0 0 0 13,0 9 1-13,-11 16 5 14,-11 16 8-9,-14 19-12-5,-9 18 5 14,-6 13-5-14,-2-3-1 14,-1 2 2-14,0-4-1 13,1-1 1-13,2-7 1 14,6-6-3-14,5-5 3 14,7-16-3-14,8-11 2 13,7-9-1-7,5-14-1-6,9-5 1 13,2-1-2-13,2-11 5 14,0 0-8-14,0 0 5 0,0 0-3 13,0 0-2-13,0 0 3 13,0 0 0-13,0 0-5 14,0 0 6-14,0 0-9 13,0 0 4-7,-7-11-17-6,-3-8-44 14</inkml:trace>
    </iact:actionData>
  </iact:action>
  <iact:action type="add" startTime="22515">
    <iact:property name="dataType"/>
    <iact:actionData xml:id="d12">
      <inkml:trace xmlns:inkml="http://www.w3.org/2003/InkML" xml:id="stk12" contextRef="#ctx0" brushRef="#br0">6616 13339 0 0,'-9'-25'23'1,"9"13"-20"13,0 8-3-13,27 3-21 20,13 1 16-20,8 0 5 0,8 22 0 13,4 14 0-13,5 10 4 14,0 3-2-14,0 6 2 13,-1 1-3-13,-1 0 1 14,-5 4 2-14,-2 1-3 13,-8-1 6-13,-3-4-7 14,-7-6 6-8,-5-4-4-6,-4-2 9 13,-4-5-7-13,-3-3 6 14,-2-4-6-14,-4-4 1 13,-1-6-4-13,-3-7-1 14,-4-4 1-14,-5-11 3 14,-1 0-3-14,-2 0 0 13,0 0 5-7,-2 0-6-6,-25 0-6 14,-9-23-69-14</inkml:trace>
    </iact:actionData>
  </iact:action>
  <iact:action type="add" startTime="23369">
    <iact:property name="dataType"/>
    <iact:actionData xml:id="d13">
      <inkml:trace xmlns:inkml="http://www.w3.org/2003/InkML" xml:id="stk13" contextRef="#ctx0" brushRef="#br0">11282 8453 50 0,'-43'0'16'1,"3"-31"-14"13,4 15-1-13,-1 16-2 14,-8 0-10-14,-7 0 10 13,-10 14-8-13,-7-1 7 14,-6 4 4-14,0-5-1 14,2 0 7-9,3 2-4-5,4 2 3 14,-3 6-6-14,-5 9-2 13,-4 4 5-13,-4 8-8 14,-1 0 5-14,1 10-1 14,-5 5 0-14,-2 2 0 13,-3 4-1-13,1 2 4 14,4-2-6-9,8 1 7-5,6 1-8 14,4 2 7-14,3 4-5 14,-4 2 3-14,3 0-2 13,-2-1 0-13,3-1 1 14,0-2 2-14,7 2 0 0,1 11-4 13,4 4 6-13,3 12-8 13,7 7 6-7,1 5-2-6,9 7 0 13,5 5 2-13,10 2-2 14,7-2 1-14,10-8-5 14,2-10 9-14,0-8-10 13,14-5 9-13,7-4-5 14,4 1 2-14,-2 2 0 13,-3 8-1-7,-3 2 0-6,-1 3 1 14,0-4 4-14,0-4-7 13,-1 4 5-13,5 0-5 14,1-3 4-14,-2-7-3 13,6-7 1-13,-1-8 0 14,5-5 0-14,3-3-1 14,-1 1-2-9,4-2 6-5,3 1-2 14,5-1-1-14,3-4 0 0,1-3 0 12,4-1 0 3,3 2 0-15,4-4 0 0,4-3 1 13,12-2 3-13,2-9-7 13,6-7 8-13,3-3-7 14,1-7 4-8,1-4 2-6,9-2-2 13,5-7-1-13,8-2-1 14,7-2 4-14,-2-2-4 13,0 0 2-13,-1-2-4 14,-4-2 7-14,1-2-7 14,-1 0 4-14,-4 0-2 13,3-18 0-7,4-8 1-6,4-9-2 13,0-11 4-13,-5-13-5 14,-5-10 5-14,-4-7-4 14,-7-2 3-14,-3-2 3 13,-14-4-1-13,-15 3-1 14,-15 0 4-14,-9-2-7 0,-10 1 5 13,-8-2-1-8,0-3-7 10,-5-1 7-15,-5-5-6 0,-5-5 2 12,0 4-2-12,0 0 1 14,-4 2 2-14,0 2-1 14,-2 1 3-14,0 9-2 13,0 4 2-13,0 4-3 14,0 1 5-9,0-2-5-5,-2-8 0 14,-3-5 3-14,-4-7-1 14,-2-3 0-14,-9 0 2 13,-3-2-3-13,-4-1 3 14,-6 4-1-14,0 0 0 14,-5 5-1-14,-2 4-1 13,-3 2-1-7,1-5 1-6,-3 5 4 13,-1 3-3-13,-3 6 0 14,-2 12 2-14,-1 5-5 14,-1 2 5-14,-3 2-4 0,-4 2 0 12,-7 0 2-12,0 8-2 14,-4 3 1-14,1 6 3 13,6 7-1-7,4 0 1-6,6 3-3 14,1 4 5-14,4-2-6 13,5 3 5-13,-4 5-2 14,4 1 0-14,3 3 2 13,4 1-3-13,1 2 0 14,5 0 4-14,0-1-4 14,4 2-1-9,-2-1 2-5,0 2-2 14,-2-2 1-14,-2 2-2 14,-3 0 3-14,-3 0-6 13,2 0 7-13,-1 1-7 14,0 0 9-14,-2 1-9 13,-2 0 3-13,0 0 0 14,-1 1 0-8,3 0 0-6,4-1 0 13,1-1 3-13,3 2-4 0,6 1 6 13,1-2-4-13,5 1 1 13,7 1 1-13,1 2 0 14,8-2 4-14,0 1 4 14,4-1-6-14,-3 0 10 13,-1-1-14-7,0 1 7-6,-2 0-3 14,0 0-4-14,4-2 0 13,-5 3-2-13,1-3 1 14,-4 0 0-14,2-1 0 13,-1 0 5-13,0 0-10 14,0 3 13-14,2-1-14 14,3 3 10-9,4 0-8-5,0 0 4 14,0 0-3-14,0 0-2 13,0 0-9-13,0 0 2 14,0 5-28-14,0 29-26 14,0 6-11-14</inkml:trace>
    </iact:actionData>
  </iact:action>
  <iact:action type="add" startTime="41053">
    <iact:property name="dataType"/>
    <iact:actionData xml:id="d14">
      <inkml:trace xmlns:inkml="http://www.w3.org/2003/InkML" xml:id="stk14" contextRef="#ctx0" brushRef="#br0">17744 6784 11 0,'0'-6'3'1,"0"-2"-1"13,-5-1 10-13,3 0-10 14,-1 0-2-14,1 1 5 13,0-3-4-7,0 0 0-6,0 0-2 14,0 0 1-14,0-1 0 13,-1 3 1-13,3 2 0 14,-2-1 0-14,2 3 4 13,0 4-4-13,0-1 1 14,-2 2 0-14,2 0-1 0,-3 0 3 19,1 0-4-19,2 0-2 14,-5 0 1-14,3 0-8 0,0 0 9 13,0 2-9-13,-2 14 9 13,-1 8 2-13,3 4-1 14,-2 4-1-14,1 3 0 13,3 5-1-13,0 1 3 21,0 6-6-21,0 1 9 0,0 3-7 12,0 2 3-12,0 5-1 14,0 2 1-14,0-2 0 13,-7 1-1-13,3-1 0 14,0-2-1-14,-1 1 6 14,1-2-10-14,0-1 12 13,1 3-8-7,-2-2 1-6,1 3 0 14,2 5 1-14,0 3 2 13,-1-1-3-13,1-2 3 14,0-3-6-14,0-2 7 13,2 1-8-13,-2 1 7 0,2 3-3 13,-2 3 0-13,-2 1 1 20,4 0-1-20,0-1 2 14,-2-2-4-14,0 7 7 13,0-1-8-13,2 0 6 14,-2-2-6-14,0-7 6 0,2-5-3 13,0-6 0-13,0-4 0 13,0 0 0-13,0 0 3 14,0 2-3-9,0 6 1-5,0 2-2 14,0 6 3 1,0 4-6-15,0 1 8 0,0-1-5 12,0 4 1-12,0 2 0 14,0 8 0-14,0-2 3 14,0 1-5-14,0-8 6 13,0-6-8-7,0 2 5-6,0 1-1 13,0 6 0-13,0 4 0 14,0 3-1-14,0 1 3 14,0-4-4-14,0-6 4 13,0-4-3-13,0-4 4 0,0-2-6 13,0 1 3-13,0 1 0 13,-5 3 0-7,1 2 1 9,-5 1-3-15,0 9 3 0,-2 5-3 12,-3 4 3-12,1-5-5 14,0-4 7-14,1-12-3 13,4-12 0-13,1-6 0 14,3-5 0-14,-1 2 2 14,0 0-4-9,1 1 5-5,2 2-6 14,0 0 5-14,0 1-3 14,2 1 1-14,0 7 0 13,-2-3 0-13,-1 3 1 14,1-4-3-14,2-4 5 13,0 1-6-13,0-5 4 14,0 3-3-8,0 0 3-6,7 4-1 0,-1-4 0 12,3 1 0-12,0-3 0 14,-2-4 0 0,4 2-3-14,-2 1 6 14,0 5-7-14,0 4 8 0,-3 1-4 13,-2-2 1-13,2-6-1 13,-6-5 0-7,2-8 0-6,-2 0-1 13,0 0 4-13,0-4-7 14,0-4 7 1,0-6-5-15,0-7 4 0,0-5-4 12,0-4 2-12,0-5-5 14,0 0-1-14,0 4 4 14,4 3-2-9,5 0 8-5,5 2-8 14,5-1-2-14,6 0 1 13,4-3 2-13,6 2-4 14,3-5 2-14,3-2-2 14,-1 0 7-14,-1 0 0 13,6 0-4-13,2 0 9 14,4 0-8-9,1 0 5-5,-2-4-2 0,0 4 0 13,1 0 1-13,-2 0-1 14,5 0 1 0,4 0-3-14,8 0 5 0,6 9-6 13,6 1 6-13,0-1-4 14,4-5 2-14,-1-3-2 13,1-1 1-7,3 0 0-6,1 3-2 13,1-2 5-13,-4 8-5 14,-4-2 6-14,-8 7-8 14,-3 2 5-14,-3 0-2 13,0 1 1-13,2-5 0 14,4-3 2-14,5-2 0 13,2-3 4-7,-2 0-6-6,-3-4 3 14,-2 0 1-14,3 0-3 13,-3 0-1-13,-6 0 0 14,-5 0 1-14,-15-2-1 13,-7 2 2-13,-11-2 0 14,-12-1 0-14,-3 3 0 14,-10 0 4-14,0 0-4 4,-2 0 7-4,0 0-2 14,0 0 1-14,0 0 2 13,0 0-5-13,0 0 9 14,0-8-5-14,0-1-4 14,0-3 0 0,-4 0-5-14,-1 2 1 0,3-1 2 13,0 4-3-7,-3-4 2-6,3 1-4 13,-1 1 5-13,1-12-8 14,2 0 4-14,0-9-2 13,0-5 3-13,0-9 0 14,0-8 0-14,0-12 1 14,5-11-1-14,4-7-6 13,-2 0 5-7,-1 7 2-6,3 0-5 13,-5 4 8-13,1 2-5 14,-3-6 2-14,1 1-2 14,1-8 1-14,2-2 0 13,8-11 0-13,-1-3 2 14,6 4-3-14,-2 1 6 14,-1 8-9-14,-1 6 4 4,1 1 0-4,3 6-1 14,2 0 0-14,-3-2 1 13,2 1 0-13,-4 1-4 14,3 0 9-14,-1 2-11 14,0-9 12-14,-2-3-7 13,0-7 2-13,-1-10-1 14,3-3 0-9,-1 1 0-5,1 1-1 14,-2 2 4-14,0 3-6 14,2 0 9-14,-3 8-11 13,1 3 10-13,-5 5-5 14,-2 1 0-14,-3-2 1 0,-3-5-1 13,1 0 0 1,-1-4-1-8,-1 1 4-6,-2-6-3 13,0 0 3-13,0-5 1 0,0 4-4 13,0 0 5-13,-7 9-5 14,0 4 0-14,5 5 2 13,2 8 3-13,0-1-10 14,0 1 11 0,0 0-13-14,9-1 10 5,2 0-6-5,-2-4 3 14,-3 0 0-14,-3-5 0 13,-3 1 0-13,0 4-3 14,0 4 6-14,0 10-9 13,0 4 7-13,0 6-4 14,0-3 2-14,0 2 1 14,7-4-1-9,1 1 1-5,-1 1-3 14,0 0 6-14,-2 1-8 13,-3-2 10-13,-2 1-10 14,0-1 10-14,0 4-7 0,0 2 2 13,0-1 0-13,0-4 0 13,0-1 2-13,0 0-6 14,0 1 8-9,0 2-7-5,-2 4 8 14,-10 1-6-14,1 0 2 14,0 4 0-14,-3 0-1 13,1 2 0-13,-3-1 0 14,1 3 2-14,-5 0-2 14,-1 6 4-14,2 4-3 13,-4 2 3-7,3 1-7-6,1 2 5 13,0-3-2-13,-1 3 0 14,3 2 4-14,-1 5-5 14,5 4 5-14,1 1-8 13,-1 6 1-13,2-1 0 14,2 2 6-14,-4 4-6 14,-4-3 3-9,-4 3 0-5,-8 0 0 0,-8 0-1 13,0 0-5-13,-5 4 12 13,-5 5-10-13,-2-2 9 14,0 2-8-14,5-4 5 14,-4 0-2-14,-1-1 0 13,0 2 1-13,-6-1-4 14,-1 4 9-9,-11 3-12-5,-9 2 9 14,-10 8-8-14,-9 0 5 14,-3 6-1-14,-2-2 0 13,5 2 1-13,-1-3-1 14,2-4 6-14,3-3-9 13,8-6 8-13,3 3-7 14,6-4 8-8,0 1-5-6,8-2 0 13,-1 0 0-13,5 2 0 14,-1 2 0-14,1 1-4 0,4 1 8 12,4-4-8 3,5-2 10-15,5-5-8 0,2 0 3 13,1-3-1 1,3-1 0-8,0 2 0-6,-2-3-1 0,0 2 3 13,-2 0-6-13,-3 0 7 13,1-2-8-13,-1 1 10 14,-2 4-6-14,2-1 1 13,5 1 0-13,1-1 0 14,5 1 1-14,3-1-4 14,8-4 7-9,7 1-5-5,8-1 6 14,6 0-4-14,-1 0 1 13,3 0 0-13,-2 0-1 14,2 0 1-14,0 0-1 14,0 0 4-14,0 0-7 13,0 0 5-13,0 0 1 14,0 0-2-9,0 0-1-5,0 0 1 14,-2 0-1-14,-2 0-1 14,4 0 0-14,-2 0-4 13,2 0 5-13,0 0-4 0,0 0 1 13,0 0-2 2,0 0-2-15,0 0 4 0,0 0-4 12,0 0 6-6,0 0 1-6,0 0 2 13,0 0-4-13,0 0 5 14,0 0-8-14,0 0 8 14,0 0-8-14,0 0 3 13,0 0 0-13,0 0 1 14,0 0-1-14,0 0-3 13,0 0 8-7,0 0-9-6,0 0 7 14,0 0-4-14,0 0-3 13,0 0 5-13,0 0-1 14,0 0 1-14,0 0-1 13,0 0 2-13,0 0-6 14,0 0 10-14,0 0-8 0,0 0 5 19,0 0-4-19,0 0 2 14,0 0 0-14,0 0-2 0,0 0 2 13,0 0-3-13,0 0 5 13,4 0-5-13,0 0 3 14,5 0-5-14,2 0 2 13,7 7 2-13,7 1-8 14,4-3-22-8</inkml:trace>
    </iact:actionData>
  </iact:action>
  <iact:action type="add" startTime="60449">
    <iact:property name="dataType"/>
    <iact:actionData xml:id="d15">
      <inkml:trace xmlns:inkml="http://www.w3.org/2003/InkML" xml:id="stk15" contextRef="#ctx0" brushRef="#br0">23847 7178 6 0,'3'0'27'1,"-3"7"-18"13,0 0-9-7,0 1-6-6,2 3-2 13,0 0-13-13,-2 0 14 14</inkml:trace>
    </iact:actionData>
  </iact:action>
  <iact:action type="add" startTime="60549">
    <iact:property name="dataType"/>
    <iact:actionData xml:id="d16">
      <inkml:trace xmlns:inkml="http://www.w3.org/2003/InkML" xml:id="stk16" contextRef="#ctx0" brushRef="#br0">23847 7178 17 0,'-36'67'6'1,"10"-83"-1"13,1-1 0-7,-2 0-2-6,3 3 10 13,1-1-1-13,4 6 7 14,3 2-17-14,3 3 10 13,5 3-11-13,2 1 3 0,6 0-2 13,0 0 2-13,0 0 2 14,0 0-5-14,0 0-2 13,0 0 7-7,0 0-14-6,0 0 12 14,0 0-6-14,0 0 4 13,0 0-2-13,6 0 11 14,10 0-9-14,5 0 6 13,8-9-5-13,11-3-3 14,9-2 7-14,13 0-7 14,18-4 1-9,16-1-1 10,9 0 1-15,11 1-1 0,2 0 0 12,3 8 4-12,4 0-9 14,10 5 10-14,8 4-9 14,4 1 9-14,7 0-6 13,-5 0 2-13,-4 0-1 14,0 10 0-9,0 1 0-5,6 1-4 14,5-5 12-14,10-1-14 14,-2 1 12-14,3-6-11 13,-6-1 8-13,-11 0-3 0,-17 0 2 13,-17 0-1 2,-16 0-1-15,-17 0 4 0,-16 0-6 12,-18 0 4-6,-16 0-2-6,-15 0 5 13,-11 0-8 2,-5 0 3-15,-2 0 0 0,0 0-2 13,0 2 4-13,0-2-6 13,0 3-2-13,0-3 6 14,0 1-7-14,0-1 2 14,0 0 5-9,0 0 0-5,0 0 0 14,0 0 3-14,0 0-3 13,0 0 3-13,0 0-4 14,0 0 6-14,0 0-8 0,0 0 9 13,0 0-6-13,0 0 2 13,0 0-1-13,0 0-1 14,0 0 1-9,0 0-2 10,0 0 5-15,0 0-8 0,0 4 1 13,0 6 1-13,0 4-3 13,0 10 5 2,0 6 1-15,0 7 1 0,0 3-2 12,0 3 1-12,0 6-2 14,0 2 5-8,-9 2-8-6,-7 1 10 13,-2 1-10-13,3-4 6 14,-3 4-4 0,3 7 2-14,-6 4 0 0,-5 8 1 13,-1 8 4-13,-5 9-10 14,-3 9 10-14,-5 11-9 13,-1 1 8-7,-3 4-4-6,-1 0 0 14,3 0 0-14,2 0 0 13,3-9 2-13,2-6-5 14,10-11 7-14,0-6-7 13,2-4 8-13,3 0-8 14,-2-4 3-14,2-4 0 14,0-1 0-14,0-5 1 4,-2 5-4-4,-3 4 8 14,-2-3-7-14,-4-1 7 14,2-11-10 0,2-7 7-14,0-4-2 14,3-8 1-14,4-10-1 0,4-4 0 12,5-8 2-12,5-3-5 14,1-4 7-8,3-1-7-6,-2 3 8 13,-4 3-8-13,0 8 4 14,-3 7-1-14,-3 1 0 13,-1 4 2-13,-3-3-4 14,3-4 6-14,-2-2-9 14,5-2 10-14,-2-5-10 13,5-1 8-7,0 1-3-6,0 0 0 13,0 2 0-13,1 1 0 0,-2 5 0 13,1-1-3 2,3 4 6-15,-1 3-6 13,-2 2 7-13,2 3-7 14,-1-1 3-14,-1 2 0 14,2-1 0-14,0 3 2 4,-2-1-5-4,3 0 8 14,-4-5-10-14,2-6 11 13,1-3-11-13,1-6 9 14,-2-2-5-14,4-3 1 14,0-5 0 0,-1 0 0-14,3-7 2 0,-2-1-7 13,4-2 11-8,0-2-7-5,0 0 7 14,0 0-1-14,0 0-3 14,0 0 3-14,0 0-3 13,0 0 5-13,-2 0 4 14,-4 0-9-14,2 0 18 0,-7-10-16 13,1-3 2-13,-7-2-2 13,0 1-6-7,-3-1 3 8,-5 1-1-14,-2 3 0 0,-4-1 0 13,-7 0-3-13,-5 1 9 14,-3 2-13-14,-1-1 12 13,1 3-10 2,-4-2 5-15,0-2 0 13,-8 4-3-13,-3-1-1 5,-8-2 2-5,-7 0 2 14,-6-1-6-14,-6-1 12 13,-5 0-13-13,-1 3 10 14,-3 1-6-14,-6 0 3 13,0-2-2 2,-1 1 2-15,1-3-1 0,3-2-5 13,2 0 12-8,0-4-11-5,-3 2 12 14,3-1-9-14,5 0 4 14,8-1-1-14,7 1-1 13,2 5 1-13,5 3-4 14,4 4 6-14,2-2-8 13,5 1 10-13,-1-2-9 14,6 0 8-14,4 0-5 5,-1-1 1-5,4 0 0 13,3 1 0-13,1 0 1 14,3 1-5-14,-1 2 8 13,2-2-8-13,4 4 8 14,8-1-6-14,5 0 4 14,5 1-2 0,5-2 2-14,3 3-1 5,6 0 2-5,4-1 1 13,0 3 2-13,0-1-4 14,0-3 6-14,0-4-6 14,0-4 0-14,0-9-2 13,0-4-2-13,4-10-1 14,12-7 3-14,5-6 1 14,2-8 3-9,4-4-8-5,0-8 11 14,-2 0-11-14,-3-1 6 13,-6-1-2-13,-3-2 0 14,-4-5 0-14,-2-8 0 0,-5-2 2 13,2 0-3-13,1 0 4 13,2 3-6 2,1-2 10-15,1 0-11 4,1-4 4-4,-4 3 0 14,1 0 0-14,-1 2-3 14,-4 1 1-14,-2-3 3 13,2-1-7-13,2-1 10 14,0-1-9-14,2 2 10 14,3-2-5 0,5-5 2-14,-3 5-1 5,2 2 0-5,3 7 3 13,0 14-8-13,1 4 10 14,1 6-10-14,2 8 8 14,-4 1-6-14,1 6 2 13,-3 0 0-13,1 4 0 0,-1-1 0 13,-1 3-5 1,3 0 10-8,-3 4-10-6,1 2 12 0,-1 0-11 13,1 2 6-13,-1 2-4 13,3 2 0-13,-3 6 1 14,-3 8 0-14,-2 7 2 14,-4 0-7-14,-2 3 11 13,-2 0-11-13,0 0 7 14,0 0-2-9,0 0 1-5,5 0 0 14,10-3-2-14,14-6 1 14,9-5-4-14,13-2 10 13,1 2-9-13,1-2 11 14,5 1-13-14,5 0 9 13,3 3-3-13,5 0 0 14,10 0 0-8,4 1-2-6,0 2 4 13,-1 0-8-13,3 1 12 14,2 2-13-14,9 1 9 0,7 2-6 13,2 3 4 1,0 0 0-14,-3 0 0 0,-8 0 2 13,-1 5-7-13,-7 4 12 20,-5-1-14-20,-5 2 14 0,-9-2-14 13,-7 1 10-13,-1-2-3 13,3 2 0-13,1-2 0 14,2 3-1-14,4 2 5 13,0 1-10-13,6 3 12 14,-6 0-13-14,-1 0 7 14,0-2-3-9,-1-4 0-5,-4-3 0 14,-7 0 1-14,-2-3 2 13,-5 0-5-13,6-4 10 14,3 0-6-14,6 0 6 14,3 0-8-14,-5 4 6 13,3 2-5-13,-7 4 2 14,-4-2 0-9,-4 4-1-5,-10-2 1 14,-7 3-4-14,-6-4 8 14,-6 1-11-14,-3 0 12 0,-1 0-7 12,2 0 2-12,-1 0 0 14,-2-2 0-14,2 0 0 14,-3-2-3-14,-1 0 8 13,3-2-10-7,-7 2 12-6,4-2-10 13,-3-1 4-13,-2 0-1 14,3-1 1-14,-1 0 0 14,-1 3-1-14,5-2 3 13,1-1-9-13,2 5 12 14,2-6-12-14,-3 3 9 13,-4 0-5-7,-4-4 2-6,-4 2 0 14,-3-2-1-14,-4 0 1 13,0 0-3-13,0 0 5 14,0 3-5-14,0-2-7 14,0-1 8-14,0 3-5 13,0-3 5-13,0 4-6 0,0 4 5 19,0 3 0-19,0 3-2 0,0 4 3 13,0 3-4-13,-4-2 2 14,-8 6 1-14,-3 3-1 13,-5 2 4-13,-5 7 0 14,3 2 0-14,-4 6 2 13,-1 1-5-13,2 2 8 14,-4 6-10-8,2 6 13-6,-2 8-14 13,-2 5 9-13,-5 1-3 14,-1-1 0-14,-1-5 0 13,-1-1 0-13,4-1 3 14,-3 4-9-14,3 3 12 14,-3 3-12-14,-3-2 12 13,2 0-8-7,-1-2 4-6,1-2-2 14,6-3 0-14,2 1 0 13,2 4-3-13,0 3 7 14,-3 3-7-14,-1-3 10 0,0 4-12 12,-1 1 8 3,-1 4-3-15,-6 4 1 0,3 2-1 19,1-6 0-19,-1-3 3 0,-1 0-6 13,2-3 7-13,1-2-7 13,-1 0 10-13,3-8-12 14,3-5 5-14,2-12 0 14,4-5 0-14,3-7 0 13,1-8-1-13,4-6 7 14,3-5-12-9,6-8 14-5,1-3-15 14,1-4 13-14,4-3-6 14,-3 0 0-14,5-2 1 13,0 0-1-13,0 0 4 14,0 0-5-14,0 0 5 14,-3 0-8-14,-1 0 5 0,-3 0-2 19,-1 5-3-19,-2 0 4 13,-5-1 0-13,2-1 0 14,1-1 5-14,4-2-3 14,5 0 1-14,3 0 0 0,0 0 2 12,0 0-3-12,0 0 1 14,-2 0 0-14,2 0-2 13,-2 0 3-7,-7 0-2-6,-4 0-4 14,-8-5 7-14,-6-4-11 13,-4 2 9-13,-9 0-7 14,-2-2 5-14,-7 0-2 14,-5 2 1-14,-2 0 0 13,-4 2-2-13,3 1 6 14,-8 0-10-9,-2 2 11-5,-4 0-11 14,-8-1 11-14,0 0-8 14,-8-6 3-14,-5 2 0 13,1-1 0-13,-3-1 1 14,-1 2-5-14,-2 0 10 13,-1 3-12-13,3 3 12 0,1 1-11 20,-2 0 7-20,-3 0-2 13,-3 0 0-13,2 0 0 0,2 0-3 13,0 0 5-13,-5 8-7 14,-6 6 9-14,-4-2-8 13,-3 0 5-13,2-4-1 14,4-2 0-14,4-3 0 13,6 0-1-7,3 1 4-6,9 1-6 14,5 0 7-14,5 1-8 13,7 0 9-13,2-2-7 14,6-4 4-14,10 0-2 13,10 0 0-13,9 0 1 14,11 0 7-14,2-10-8 14,7 2 9-9,4 0-6-5,3 1-3 14,3 6 5-14,2-1-5 13,2 2 0-13,0 0-1 14,0-2 1-14,0 2 0 0,0-3-6 13,0 0 12-13,0-9-13 13,0-4 2-13,15-7 4 14,3-5 1-8,1-4 1 8,6-4 0-14,2-7 0 0,4-12 2 13,5-6 3-13,4-10-12 13,0-8 12-13,2-3-11 14,-1-3 10-14,-3-5-8 14,-1-3 3-14,1 0 0 13,-2 1-2-7,-2 6 4-6,1 3-6 13,1-2 9-13,-1-4-10 14,3 1 9-14,-4 0-7 14,-3 0 3-14,-3 1 0 13,-3 1 0-13,0-2 0 14,-3-2-4-14,1-5 8 14,1 4-13-9,-2-4 18-5,-1 3-16 14,-6-3 11-14,1 3-7 13,-5 6 4-13,0 8-1 14,0 12 2-14,2 6 1 0,1 5-6 13,-1 9 8-13,3 4-11 13,-3 7 3-13,5 2 0 20,-3 5-5-20,1 6 1 14,2 2-3-14,-4 6 3 0,1 2 7 13,1 2-2-13,-1-2-4 13,5 2 12-13,1-5-12 14,0 4 12-14,2-1-6 14,-1-3 1-14,3 4 3 13,4-1-4-7,13 1 1-6,10 2-5 13,8-2 8-13,9 3-8 14,7-2 9-14,1 4-8 14,6-2 5-14,6 0-3 13,1 1 1-13,-3-2 0 14,-1-2-1-14,-4 4 4 13,3-5-8-7,9-2 11-6,8-2-10 14,14-2 7-14,7 1-3 13,4 0 0-13,3 0 1 0,-1 2-1 13,-5-2 0-13,-1 2-1 14,-7 1 5-14,-4 0-8 13,-4 3 9-13,-2 2-10 20,-10 0 6-20,-7 4-2 0,-4 2 1 13,-4 1 0-13,0 2-1 14,-6 0 3-14,-1 0-8 13,-5 0 12-13,0 0-10 14,-7 0 7-14,-3 9-5 13,-10-1 2-13,-5 2-1 14,-7 0 1-8,-6-1-3-6,-8 1 0 13,-4 1-1-13,-6-1 1 14,-2 0-3-14,-4 2 3 13,-1-2-1-13,-1-1 4 14,-3 4-3-14,1 1 1 0,-3 1 1 13,0-1-8-13,0 3 8 13,0-2 1-7,0-3-7-6,0 1 13 14,-5 1-7-14,2 0 1 13,1 4 0-13,0 3 0 14,2 0 0-14,-4 9 0 13,0 6 3-13,-3 5-5 14,-3 5 7-14,0 5-9 20,-1 0 6-20,-1 2-2 0,1 5 0 13,1-5 0-13,-4 5 0 13,1 7 2-13,1 5-6 14,1 8 8-14,3 2-8 14,2 2 8-14,0-1-6 13,-3-2 4-13,-5 0-4 14,-1 6 2-9,-5 1 0-5,-4 2-1 14,-8-2 5-14,-4-4-8 14,1-3 8-14,-3-3-8 13,-2-1 7-13,4-3-3 14,-2-3 0-14,5-2 0 0,0-6-2 13,1-2 6-13,3-10-9 20,-2 0 9-20,2-5-8 13,4-4-8-13,3-18-49 14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3-29T02:38:13.87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924">
    <iact:property name="dataType"/>
    <iact:actionData xml:id="d0">
      <inkml:trace xmlns:inkml="http://www.w3.org/2003/InkML" xml:id="stk0" contextRef="#ctx0" brushRef="#br0">13018 4700 3 0,'0'-12'3'1,"0"6"8"13,0 2-3-13,0-3 10 14,0 2-16-14,0 1 4 13,0 1-3-13,0 3-3 14,0 0 0-14,0 0 2 0,0-5-2 19,0 5 2-19,0-4 0 14,0 2 0-14,0 2 0 0,0-2 1 12,0-2-1 3,0 2-1-15,0 0 3 0,0 0-1 13,0 0-3-13,0 2 2 13,0 0 1-13,0 0-6 14,0 0 9-8,0 0-9-6,0 0 6 13,0 0-3-13,0 0 0 14,0 0 1-14,0 0-1 13,0 0-5-13,0 0 5 14,0 0-7-14,0 0 6 14,0 0-4-14,0 0 4 13,0 0-6-7,0 4-1-6,0 14 8 14,0 8 0-14,-2 6 9 13,2 4-7-13,0 1 1 14,0 2 0-14,0 3-2 13,0 6 2-13,0 5-3 14,0 3 0-14,0 0 3 14,0 2-3-9,0 1 1-5,0-3 4 14,0 2-5-14,0 0 3 0,0 8-2 12,0 4 7-12,0 7-6 14,2-1 3-14,4-2-2 14,-1-4-2-14,1-8 2 13,-1-7 0-13,-2-9 0 14,-1-10 2-8,0-6-3-6,0-7 1 13,-2-3-2-13,2-1 1 14,-2-5 3-14,0-4-4 13,0-4 2-13,0-5-1 14,2-1 0-14,-2 0 5 14,3 0-5-14,-3 0 6 13,2 0-6-7,-2 0 4-6,0 0 2 14,2-12 1-14,0-14 7 13,6-11-13-13,-4-7-6 14,0 1 6-14,-2 5-3 0,0 6 3 12,1 6-3-12,-1 1 0 14,2 4 4-14,0-4-4 14,6-10-4-9,1-9 2-5,3-9 4 14,1-12-8-14,1-6 10 13,-3-4-7-13,5-8 6 14,-3-1-3-14,1-1 0 14,-1 3 0-14,-4 9 3 13,-3 8 0-13,-4 11-4 14,-4 11 6-9,0 9-6-5,0 7 5 14,0 6-2-14,0 7-1 14,0 6 2-14,-2 6-3 13,0 2-1-13,2 0-1 14,0 0-14-14,-3 0 10 14,1 10-18-14,-1 25 23 13,-3 14 1-7,1 18 4-6,-1 14-4 13,-1 8 0-13,3 5-2 0,-6 1 7 13,2 2-8-13,-6 2 9 14,-3 7-12-14,-4 5 10 13,2-3-5-13,-2-6 2 14,3-9-1-14,3-15 0 20,7-14 3-20,-2-17-8 0,6-12 10 13,1-12-10-13,1-6 6 13,2-8-2-13,0-5-5 14,0-4 5-14,0 0 1 14,0 0 1-14,0 0 6 13,0 0-6-13,0 0 3 14,0-3-1-9,7-13 1-5,11-6 0 14,4-4-4-14,-2 0 0 14,7-1 1-14,-2 10-1 13,4-4-1-13,17 6-3 14,14-4 5-14,18-1-7 0,12 7 7 12,3-1-3 3,3 3 0-9,0 4 1-6,1 1-1 13,2-1 1-13,-1 6-4 14,-6 1 10-14,-1 0-12 13,0 0 14-13,1 0-13 0,1 5 7 13,-1 11-2-13,-3 0 2 14,-4 1-1-14,-2 1 0 13,-4 1 2-7,4 0-6-6,2 1 8 13,-1 1-8-13,1-1 8 14,4 1-8-14,11-4 5 14,16 0-1-14,21-7 0 13,12-5 1-13,9-5-3 14,4 0 4-14,-6 0-4 20,-11 0 4-20,-10 0-4 0,-6 0 6 13,-2 0-6-13,0 0 2 13,5-9 0-13,1-5 0 14,3 0 6-14,0-4-12 14,-9 3 12-14,-15 8-10 0,-10 1 6 12,-11 4-4-12,-6 0 2 20,-4 2 0-20,-10 0 0 0,-11 0 0 13,-6 0-2-13,-8 0 8 14,-1 0-10-14,-7 0 8 13,-5 4-6-13,-10 0 4 14,-8 0-3-14,-8-4 1 14,-3 2-1-14,-4-2-3 13,0 0-3-7,0 3 4-6,-11 0-21 13,-20 6 21-13,-11 2 3 14,-10-1 8-14,4-5-7 14,0 0 0-14,1-3 2 13,-4-2-1-13,-9 0 0 14,-9 0 1-14,-11 0-4 13,-12 0 6-7,-11 0-8-6,-16-4 6 14,-22 4-3-14,-11 0 0 13,-10 0 2-13,-10 8-2 0,7 4 3 13,4 2-8-13,8-2 10 14,3-2-10-14,-4-2 11 13,-1-6-7-13,-1 0 2 20,2-2 2-20,4 0 0 0,3 0-3 13,2-2 3-13,0-8 3 14,-1-3-10-14,-4 4 10 13,-6 1-11-13,-5 0 9 14,-10 0-7-14,-7 2 3 13,1 2 0-13,8-2-1 14,8 2 4-8,5-1-6-6,11 4 7 13,16-1-9-13,15-2 11 14,27 2-7-14,23 0 2 13,17-1-1-13,16 0 0 14,13 1 0-14,9 0-4 0,9-3 4 13,0 2 0 1,0 3-28-8,13 0 5-6,27 0 15 13,20 0 8-13,27 0 4 14,27 0 0-14,20 0-2 0,13 0 0 13,9-6-4-13,1-2 4 13,-3 2-6-13,-1 2 8 14,7-1-6-14,8-2 2 20,15 0 0-20,21 0 0 14,12 5 2-14,10 2-2 0,3 0 4 12,-5 4-8-12,-10 4 6 14,-7 0-6-14,-15-5 6 14,-10 0-2-14,3-3 0 13,0 0 0-13,4 0 2 14,10-12 0-9,-3-8-1-5,-4 0 1 14,-11 4-3-14,-14 4 4 14,-20 4-5-14,-18 1 3 13,-13 0-1-13,-14 0 0 14,-10 0 0-14,-12-1 1 0,-15 2 2 13,-16 2-4-13,-16 0 5 20,-12 4 0-20,-12 0-3 13,-5 0-1-13,-2 0 1 0,0 0-1 13,0 0 0-13,0 0 0 14,-2 0-4-14,0 0 8 13,0 0-7-13,0 0 9 14,0 0-7-14,0 0 2 14,0 0-1-9,0 0 0-5,0 0 0 14,0 0 2-14,0 0 3 13,3 0-8-13,-3 0 8 14,3 0-7-14,-3 0 4 14,0 0-2-14,0 0 0 13,0 0 0-13,0 0 0 14,0 0 3-9,0 0-6-5,0 0 7 14,0 0-3-14,0 0 4 14,0 0-5-14,0 0 3 0,0 0-3 12,0 0 0-12,0 0 0 14,0 0-3-14,0 0 7 13,0 0-10-13,0 0 14 21,0 0-16-21,0 0 13 0,0 0-10 12,0 0 5-12,0 0-3 14,4 0-2-14,9 0 5 14,3 0 0-14,-1 0 3 13,-4 1-6-13,3-1 9 14,-8 0-6-14,3 0 1 13,9 0 0-7,7-9 4-6,15-22-1 14,9-13-2-14,0-8 0 13,0-9 0-13,-5-2 1 14,-3-2 0-14,-6-1-1 13,-8-2 0-13,-6-2-1 14,-13 2 1-14,-6 3-2 0,-2 0 2 19,0 9-4-19,-16 1 2 14,-7 7-3-14,-6 1 6 13,0 4-2-13,2 2 0 14,0 2 0-14,-2 2 0 0,0 4-1 13,0 1 2 1,-2 1 1-14,4 4-5 0,0 2 6 19,0 2-6-19,3 0 8 0,2 2-6 13,-3-2 1 2,0-5 0-15,3-2-1 0,0-5 4 12,4 0-6-12,-2-2 6 14,4 1-7-14,-2 4 9 14,7 5-11-14,1 5 6 13,0 3-2-7,6 5-1-6,-3 6 0 13,7 0 0 2,-2 0 2-15,2 4-4 0,0-2 3 13,-4 3-3-13,-1-2-2 13,-4 3 4-13,-8 2 1 14,-6 0 1-14,-10 0-2 0,-15 0 5 19,-2 4-7-19,-12 8 10 14,-15 2-11-14,-8 4 10 13,-17-1-10-13,-18-1 7 14,-9-2-4-14,-14-5 1 0,-5-5 1 13,-1-1-1-13,4-3 5 13,7 0-10-13,5 0 15 14,-1-12-14-9,2-2 11-5,0-6-9 14,-3 8 3-14,-8-1 0 14,-11 9 0-14,-15 1-1 13,-11 2-3-13,-1 1 8 14,5 0-7-14,6 0 7 13,12 4-7-13,10 8 5 14,15 3-2-8,17-1 0-6,10-1 0 13,5 3-3-13,-2 1 7 14,-4 0-8-14,-4 1 7 13,-1-2-7-13,1-1 8 14,2-5-6-14,6-2 2 14,9-4 0-14,21 0 0 0,15-2 2 12,16 1-6-6,11 2 9-6,6-1-10 13,3 2 7-13,1 2-7 14,0 4 5-14,-2 2-1 14,1 2-3-14,1 0 4 13,4 0-2-13,-1-2 6 14,0 2-9-14,-2-2 10 14,-3 2-10-9,2 1 11-5,-2-4-7 14,3 1 2-14,3-4-1 13,-2-4 0-13,1 4 1 14,1 0-6-14,-6 0 11 14,3 2-11-14,-4-3 11 13,2-4-10-13,3 1 6 14,4-4-3-9,9 3 1-5,1-5 0 14,5 0 0-14,0 0 3 0,0 0-7 13,0 0-15 1,0 0 8-14,18 0-6 0,11 0 16 13,17 0 1 2,22 0 5-15,19 0-5 0,17-3 2 12,14-9 0-6,9 0 1-6,12-2-6 13,10-2 4-13,14-2-5 14,13 2 7-14,7-2-5 14,4 3 2-14,9 4 0 13,2-4 0-13,0-5 3 14,8 1-7-14,-5-3 8 13,-6 0-10-7,-2 4 9-6,-16-2-5 14,-11 5 3-14,-10-1-1 13,-5 6 0-13,3 2 0 14,0 4-1-14,4 1 6 13,1 3-10-13,-8 0 9 14,-6 0-8-14,-18 3 4 14,-16 9 0-9,-15 1-2-5,-18 0 2 14,-9 2 0-14,-9-1 4 14,-6 0-10-14,-12 1 12 13,-3 0-12-13,-13-3 10 0,0 0-6 13,-3 0 4-13,0-5-2 13,-1 2 0-13,-7-5 0 14,-6-2-2-8,-4 3 6-6,-5-5-2 13,0 0 0-13,0 0 12 14,-9 0-14-14,-23 0 7 13,-14-5-2-13,-10-5-1 14,-6 2-8-14,-1 2 8 14,-1 0-7-14,-8 2 8 13,1 0-10-7,-7 1 6-6,-2 0-3 13,-3-1 3-13,-8 4-2 14,-3-2 1-14,-11-2 0 14,-4 0-4-14,-9 0 8 13,-13 0-9-13,-14 4 10 14,-11 0-12-14,-16 0 6 14,-7 0 1-9,-1 0-4-5,-3 0 4 14,7 0-3-14,11 0 6 13,14 0-9-13,12 0 12 0,8 0-11 13,4 0 10-13,2 0-5 14,7 0 0-14,2 0 0 13,0 0-2-13,-7 0 2 14,-12 5-4-9,-13 2 8-5,-5 1-10 14,1 4 9-14,9-2-6 14,21-1 5-14,22 2-2 13,21-2 3-13,21-4-3 14,10 4 0-14,7-6 1 14,3 3-6-14,7-3 10 13,4 2-8-7,14-3 8-6,7-2-5 13,6 0 5-13,0 0-5 14,0 0-11-14,0 0-9 14,2 0 20-14,13 0-11 0,10 0 8 12,14 0 3 3,17 0-2-15,15 0 4 0,19 0-2 12,19 0 1-6,30-2-1-6,23-3 0 14,23-2 2 0,16 2-4-14,1-6 6 0,10 3-6 13,-2-4 6-13,2-3-6 13,10-4 4-13,6-1-2 14,4 0 0-14,-3 0 0 14,-13 0-2-9,-12 3 6-5,-17 6-6 14,-18 0 4-14,-11 7-4 14,-8 3 3-14,-15 1-2 13,-5 0 2-13,-5 0-1 14,-16 0 0-14,-8 12 1 13,-10-2-5-13,-13 0 8 14,-6-1-6-14,-12-2 6 5,-7 1-6 9,-2-2 4-14,-5 0-1 0,2-3 2 13,-1 2 0-13,-5-1-6 13,2-2 8-13,1 0-7 14,1-2 8-14,4 0-6 14,-3 0 1-14,-7 0-1 13,-5 0 1-7,-6 0-1-6,-6 0 0 13,-8 0 2-13,-3 0-6 14,-8 0 8-14,-4 0-8 14,0 0 10-14,0 0-6 13,0 0 0-13,2 0 1 14,-2 0-1-14,0 0 0 14,0 0-1-9,0 0 5-5,0 0-8 14,0 0 7-14,0 0-6 13,0 0 0-13,0 0 3 0,0 0-1 13,0 0-1 2,0 0 2-15,0 1-10 0,2 22 9 12,5 7 1-12,2 10-5 14,0 6 9-9,0 6-8-5,-5 5 5 14,3 3-2-14,0 2 0 14,-5 1 1-14,5 2 0 13,-3 3 2-13,-2 7-4 14,0 3 7-14,-2 4-10 14,0 4 9-14,0 0-4 13,0-1 2-7,0-3-2-6,-2-7 0 13,-6-8-1-13,-6-6-2 14,5-8 6-14,3-7-6 14,-1-7 9-14,7-10-6 13,0-8 0-13,0-8 0 14,0-8 0-14,0-3 0 13,0-2 9-7,0 0-2-6,0 0 15 14,0 0-8-14,-2-12 15 13,-3-17-23-13,-2-8-6 0,3-8-5 13,-1-1 4-13,5 0 1 14,0 0-4-14,0-6 2 13,0-6-4-13,0-11 6 14,11-11-5-9,1-6 2-5,-3-4 1 14,-3-3 2-14,1 4-4 14,-2 0 1-14,4 1 3 13,-3 6-4-13,0 9 1 14,-1 12 1-14,-2 16-2 13,-3 9 3-13,0 14 0 14,0 8-11-8,-5 2 7-6,2 9 5 13,-1-3 0-13,4 5 9 14,0 1-7-14,0 0-4 14,0 0-2-14,0 0 1 13,0 0-12-13,0 10 5 0,0 20 6 13,0 9 4 1,0 11 3-8,4 9-1-6,13 2-4 0,-2 1 6 13,1 0-8-13,-3-6 6 13,-4-2-3-13,-2-4 1 14,-7-1 0-14,0-5 0 13,0 0 0-13,0 0-5 14,0 0 11-14,0-6-10 14,-5-10 9-9,5-8-7-5,-2-10 2 14,2-3 0-14,0-6-1 13,0-1 1-13,0 0 9 14,0 0-5-14,0-23 9 14,18-21-13-14,6-17 0 13,5-1-4-13,0-3 2 14,-2 2 2-8,-2-2 0-6,-4-3-1 13,0 4-3-13,-5 2 2 14,-3 10 4-14,-5 12-6 0,-1 8 10 12,-2 8-9 3,-5 8 3-15,0 8 0 0,0 3 0 13,0 4 0-13,0 1-3 20,0 0-14-20,0 9 7 0,0 24 3 12,0 17 3-12,-2 8 8 14,-3 6-6-14,-2 0 2 14,1 3 0-14,-1-2 0 13,-4 0 2-13,2-6-3 14,-2-1 6-14,2-11-9 14,4-7 9-9,1-8-9-5,4-11 7 14,0-11-6-14,0-6 1 13,0-4-8-13,0-4-17 14</inkml:trace>
    </iact:actionData>
  </iact:action>
  <iact:action type="add" startTime="9088">
    <iact:property name="dataType"/>
    <iact:actionData xml:id="d1">
      <inkml:trace xmlns:inkml="http://www.w3.org/2003/InkML" xml:id="stk1" contextRef="#ctx0" brushRef="#br0">18677 4772 10 0,'-33'-11'18'1,"-3"-7"12"13,-1 4-20-13,-8-9 9 14,-8-1-17-9,-17-2 11-5,-21 0-13 14,-22 2 0-14,-26 4-3 14,-21 1 3-14,-21 7 0 13,-13 3 1-13,-6 6-7 14,-3 3 12-14,9 0-12 13,11 7 11-13,9 9-5 0,12 0 0 20,12 0 0-20,14-6 0 13,24-5 1-13,26-5 3 0,26 0-3 13,15 0 2-13,18 0 1 13,10 0-8-13,3 0 1 14,5 0-9-14,0 0-38 14</inkml:trace>
    </iact:actionData>
  </iact:action>
  <iact:action type="add" startTime="9968">
    <iact:property name="dataType"/>
    <iact:actionData xml:id="d2">
      <inkml:trace xmlns:inkml="http://www.w3.org/2003/InkML" xml:id="stk2" contextRef="#ctx0" brushRef="#br0">6099 4441 17 0,'0'-2'37'15,"0"2"-20"-14,0 0-5 14,0 0-6-14,0 0-6 13,0 4 4-13,0 2-8 0,0 1 8 19,0-5-4-19,-5 1 2 14,5 2-2-14,0-4 0 0,-2-1 4 13,0 0 2-13,0 0-5 13,-4 0 0-13,2 4 5 14,2-1-12-14,0 1 5 14,-2 1-3-14,-7 5-3 13,-1 4 5-7,-5 4 2-6,1 0 0 13,1-1-4-13,-2-2 8 14,-1 6-7-14,1-4 9 14,-3-2-10-14,0-1 5 13,2 0-1-13,0 1 1 14,0 2 0-14,4 0-2 14,2-2-1-9,1 7 2-5,-1 2-6 14,1 6 2-14,-1 7 5 13,2 2-1-13,-1 7 0 14,-1 7 0-14,1 3 0 14,1 4 0-14,0 0-1 13,1-4 5-13,5-2-8 0,2-1 5 19,0 0-2-19,2 2 1 14,0 3 0-14,0 7-1 0,2 2 1 13,9 3 0-13,0-3 4 13,-2-7-6-13,0-8 5 14,-1-9-6-14,0-6 7 13,-2-7-5-13,1-7 2 21,-1-4-2-21,2-4 1 13,0-5 0-13,-3-1-4 0,-1-2 5 13,0-4-4-13,0 1 5 14,2-4-4-14,-2 3 3 13,-2-3-1-13,0 0 0 14,3 0 0-14,-1 2 0 13,2-2 4-7,4 2-8-6,5-2 8 14,12 2-2-14,15-2-1 13,18 0 5-13,17 0-5 14,12 0 3-14,4 0-4 13,1-2 0-13,2-5-3 0,7-2 8 13,5-3-7-13,8 0 5 14,7 2-6-9,0 5 4 10,-1 5-1-15,3 0 1 0,4 0 0 12,3 12-2-12,1 8 4 14,2 1-8-14,0 1 10 14,0-2-9-14,-6-2 8 13,2-10-7-13,3-6 3 20,2-2 0-20,4 0 0 14,-4 0 0-14,0-4-1 0,2-2 5 13,-7 4-8-13,1 2 8 13,2 0-7-13,4 0 4 14,10 0-1-14,3-2 0 14,5-8 2-14,-2-4-5 13,-5-5 6-7,-7 4-8-6,-7 1 11 13,-8 4-9-13,-3 2 7 14,-5 4-5-14,-3 4 2 14,-2 0-1-14,-1 0 0 13,1 4 1-13,-1 9-3 0,-4-1 5 13,-4-3-7-13,-2-7 9 14,0-2-9-9,1 0 6 10,-2 0-2-15,1-9 0 0,0 2 1 12,-8-2-1-12,-8-1 3 14,-13 5-5-14,-13 2 7 14,-13 2-10-14,-9 1 9 13,-11 0-6-13,-10 0 2 14,-7 0 0-9,-9 0-2 10,-2 0 2-15,0 0 3 0,0 0-2 13,0 0 5-13,0 0-2 13,0 0-7-13,0 0 4 14,5 0-2-14,0 0 1 0,3 0 0 13,-1 0 0 1,-3 0 3-8,-1 0-6-6,-3 0 7 13,0 0-3-13,0 0 2 0,0 0 2 13,0 0-4-13,0 0 2 14,0 0-2-14,0 0-1 13,0 0 2-13,0 0 1 14,0 0 1-14,0 0-4 13,0 0 15-7,0 0-7-6,0 0 8 14,0 0-4-14,0 0-6 13,2-11-2-13,3-3-1 14,-1-2-6-14,0-4 6 13,3 0-7-13,-3-7 11 14,1-2-11-14,0 0 5 14,-5-6-2-9,0-2 1-5,0-2-1 14,0-5-3-14,0-5 6 13,0-1-5-13,-3-2 3 14,-4 0-5-14,-2-2 5 14,-4 2-1-14,0-1-2 0,0 2-1 12,-4 0 3-12,2 3 0 14,-3-1-4-9,1 0 10 10,-1-1-8-15,-3 2 7 14,4 4-3-14,-6 1-1 13,-1 10 0-13,-1 0-3 0,-1 5-2 13,-6 2 3-13,-1 3 2 14,-7 0 0-14,-2 2 0 13,-3 2-3-7,-2-1-2-6,-4 1 5 13,-5 2 0-13,-2-1 0 14,0 2 0-14,-4-2 0 14,-1 0-5-14,-8 1 10 13,-3 0-6-13,-1 3 4 14,-8-3-6-14,-2 3 4 14,-11 4-1-9,-6 1 0-5,-3 1 2 14,-4 3-5-14,-5 5 9 13,-6 0-9-13,-9 0 10 0,-10 5-14 13,-5 7 9 2,-1-1-6-15,2-1 8 0,5 0-3 12,13-2-1-12,2 0 0 14,5-4-1-9,-3 1 6 10,4-5-10-15,1 0 12 0,4 0-12 13,1 0 5 1,-5 0 0-14,-4 0-1 0,0 0 4 13,-3 4-6-13,-2 6 7 13,0-1-9-13,-2 6 10 14,0 3-10-8,-2 2 10-6,0 4-6 13,-1 1 2-13,5 0 0 14,2 3-1-14,7-2-1 13,-2 0-3-13,-4-3 8 14,1-3-9-14,8-6 12 14,8-2-12-14,9-4 9 13,7-4-4-7,8-3 0-6,10-1 0 0,13 0 3 12,12 0-1 3,5-5 0-15,10-3 0 14,7-1 1-14,4 4 0 13,6-2-2-13,5 2 1 14,5 0-1-14,0 3-2 0,-1 0 3 13,5 2-6-8,-2 0 8-5,0 0-9 14,2 0 8-14,0 0-8 13,0 0 7-13,0 0-4 14,0 0 2-14,0 0 0 14,0 0 0-14,0 0 3 13,0 0-6-13,0 0 8 14,0 0-11-9,0 0 6-5,0 0 0 14,0 0-5-14,0-2 3 14,0 2 0-14,0 0 1 13,0 0-3-13,0 0 8 14,0 0-6-14,0 0 7 0,0 0-8 13,0 0 6-13,0 0-3 20,0 0 0-20,0 0-3 0,0-1 3 12,0 1-8-12,0 0 3 14,0 0 8-14,0 0-10 14,0 0 12-14,0 0-7 13,0 0 2-13,0 0 0 14,0 0 0-14,0 0 0 13,0 0 1-7,0 0 2-6,0 0-5 14,0 0 8-14,0 0-12 13,0 0 10-13,0 0-6 14,0 0 2-14,0 0 0 13,0 0-2-13,0 0 6 14,0 0-11-14,0 0 10 14,0 0-8-9,0 0 7-5,0 0-3 14,0 0 2-14,0 0-1 14,0 0 0-14,0 0 1 0,0 0-3 12,0 0 6 3,0 0-8-15,0 0 10 0,0 0-11 12,0 0 6-12,0 0-2 14,0 0 1-8,0 0-1-6,0 0-2 13,0 0 3-13,0 0-3 14,0 0 3-14,0 0-5 13,0 0 5-13,0 0-1 14,0 0 1-14,0 0 0 14,0 0 0-14,0 0 2 13,0 0-6-7,0 0 9-6,0 0-9 13,0 0 10-13,0 0-11 14,0 0 8-14,0 0-4 14,0 0 1-14,0 0 0 13,0 0-1-13,0 0 5 14,0 0-9-14,0 0 10 0,0 0-11 19,0 0 12-19,0 0-10 0,0 0 5 13,0 0-1 1,0 0 0-14,0 0-2 0,0 0 0 13,0 0 0-13,0 0-1 14,0 0 4-14,2 0-5 13,-2 0 8-13,0 0-4 14,0 0 0-9,0 0 0-5,0 0 0 14,0 0 4-14,0 0-8 14,0 0 9-14,0 0-10 13,0 0 9-13,0 0-7 14,0 0 4-14,0 0-1 14,0 0 0-14,0 0 2 13,0 0-5-7,0 0 7-6,0 0-5 13,0 0 5-13,0 0-7 14,0 0 4-14,0 0-1 14,0 0 0-14,0 0 1 13,0 0-2-13,0 0-3 14,0 0 1-14,0 0 5 0,0 0-7 19,2 5 9-19,3 4-6 0,-3-2 3 13,0 1-1-13,2-4 0 13,-4 1 1-13,3-4-3 14,-3-1 5-14,0 0-6 13,0 0 10-13,0 0-11 14,0 2 7-14,0-2-3 14,0 0 0-9,0 0 1-5,0 0 0 14,2 0 1-14,-2 0-4 13,0 0 7-13,0 0-8 14,0 0 9-14,0 0-6 14,0 0 0-14,0 0 5 13,0 0-4-13,0 0-1 14,0 0 1-8,0 0 5-6,0 0-11 13,0 0 11-13,0 0-12 14,0 0 8-14,0 0-4 13,0 0 2-13,0 0 0 0,0 0-1 13,0 0 6-13,0 0-11 14,0 0 12-14,0 0-12 13,0 0 8-7,0 0-4-6,0 0 2 13,0 0-1-13,0 0 1 14,0 0-2-14,0 0-1 14,0 0 6-14,0 0-8 13,0 0 11-13,0 0-10 14,0 0 5-14,0 0-1 14,0 0 0-9,0 0 0-5,0 0 0 14,0 0 2-14,0 0-7 13,0 0 8-13,0 0-9 14,0 0 8-14,0 0-5 14,0 0 3-14,0 0 0 13,0 0 0-13,0 0 0 0,0 0-2 19,0 0 8-19,0 0-12 14,0 0 12-14,0 0-11 0,0 0 7 13,0 0-3 1,0 0 1-14,0 0 0 0,0 0 0 13,0 0 3-13,0 0-9 13,0 0 12-13,0 0-12 14,0 0 8-8,0 0-5-6,0 0 3 13,0 0-2-13,0 0 0 14,0 0 1-14,0 0-3 13,0 0 7-13,0 0-7 14,0 0 8-14,0 0-7 14,0 0 4-14,0 0-1 13,0 0 0-7,0 0 0-6,0 0-1 14,0 0 4-14,0 0-7 13,0 0 8-13,0 0-9 14,0 0 5-14,0 0-3 13,0 0 3-13,0 0 0 14,0 0 0-14,0 0 0 0,0 0 0 19,0 0 4-19,0 0-6 14,0 0 6-14,0 0-6 0,0 0 4 12,0 0-3-12,0 0 2 14,0 0-1-14,0 0 0 14,0 0 3-14,0 0-9 13,0 0 12-13,0 0-12 14,0 0 11-9,0 0-8-5,0 0 3 14,0 0 0-14,0 0 0 14,0 0 1-14,0 0-3 13,0 0 7-13,0 0-11 14,0 0 12-14,0 0-11 14,0 0 6-14,0 0-2 13,0 0 0-7,0 0 1-6,0 0 0 13,0 0 1-13,0 0-5 14,0 0 8-14,0 0-8 14,0 0 9-14,0 0-6 0,2 0 1 12,-2 0 0 3,0 0-1-15,0 0 1 0,0 0-3 13,0 0 7-8,0 2-9-5,0 1 6 14,0-2-5-14,0 2 5 13,0-2-2-13,0-1 2 14,0 0-1-14,0 0 0 14,0 0 2-14,0 0-4 13,0 0 5-13,0 0-4 14,0 0 6-9,0 0-5-5,0 0 0 14,0 0-1-14,0 0 1 14,0 0 0-14,0 0-3 13,0 3 6-13,0-3-9 14,0 0 11-14,0 0-10 14,0 0 7-14,0 0-4 13,0 0 2-7,0 0 0-6,0 0 0 13,0 0-1-13,2 0-4 0,-2 0 10 13,0 0-10-13,0 0 9 14,0 0-7-14,0 0 4 13,0 0-1-13,0 0 0 14,0 0 0-14,0 0-2 13,0 0 4-7,0 0-6-6,0 0 8 14,2 0-8-14,-2 0 7 13,0 0-4-13,0 0 2 14,0 0-1-14,0 0 0 13,0 0 1-13,0 0-5 14,0 0 8-14,0 0-8 14,0 0 8-9,0 0-6-5,0 0 2 14,0 0 0-14,0 0 0 14,0 0 0-14,0 0-2 13,0 0 5-13,0 0-8 14,0 0 9-14,0 0-9 0,0 0 10 12,0 0-9 3,0 0 6-15,0 0-2 5,0 0 0 9,0 0 2-14,0 0-4 0,0 0 5 13,0 0-6-13,0 0 9 13,0 0-10-13,0 0 6 14,0 0-3-14,0 0 1 14,0 0 0-14,0 0 0 13,0 0 4-7,0 0-9-6,0 0 11 13,0 0-12-13,0 0 7 14,0 0-1-14,0 0 0 14,0 0-1-14,0 0 1 13,0 0 0-13,0 0-5 14,0 0 10-14,0 0-9 14,0 0 10-9,0 0-7-5,0 0 4 14,0 0-3-14,0 0 0 13,0 0 0-13,0 0 0 14,0 0 4-14,0 0-8 14,0 0 8-14,0 0-8 0,0 0 7 12,0 0-5-12,0 0 3 14,0 0-1-9,0 0 0-5,0 0 0 14,0 0-4-14,0 0 8 14,0 0-9-14,0 0 8 13,0 0-7-13,0 0 2 14,0 0-1-14,0 0 3 14,0 0 0-14,0 0-2 20,0 0 5-20,0 0-6 0,0 0 6 12,0 0-7-12,0 0 6 14,0 0-3-14,0 0 2 14,0 0-1-14,0 0 0 13,0 0 0-13,0 0-3 14,0 0 7-14,0 0-8 13,0 0 7-7,0 0-8-6,0 0 5 14,0 0 0-14,0 0-1 13,0 0 1-13,0 0-2 0,0 0 5 13,0 0-7-13,0 0 10 13,0 0-12-13,0 0 9 14,0 0-5-14,0 0 2 14,0 0-1-9,0 0 1-5,0 0-5 14,0 0 2-14,0 0 5 14,0 0-7-14,0 0 7 13,0 0-6-13,0 0 5 14,0 0-1-14,0 0 0 13,0 0 0-13,0 0-1 14,0 0 4-8,0 0-8-6,0 0 10 13,0 0-11-13,0 0 9 14,0 0-5-14,0 0 4 13,0 0-2-13,0 0 0 14,0 0 1-14,0 0-5 0,0 0 7 13,0 0-7-13,0 0-1 20,0 1 4-20,0 4-8 14,0 3 5-14,0 1 2 13,0 10-3-13,0 1-3 0,0 1-45 13</inkml:trace>
    </iact:actionData>
  </iact:action>
  <iact:action type="add" startTime="22030">
    <iact:property name="dataType"/>
    <iact:actionData xml:id="d3">
      <inkml:trace xmlns:inkml="http://www.w3.org/2003/InkML" xml:id="stk3" contextRef="#ctx0" brushRef="#br0">18725 4927 6 0,'0'0'3'1,"0"0"0"13,0 0 3-13,0-6 4 14,0 1 6-9,0 2-9-5,0 1 2 14,0 0-7-14,0 2-3 14,2-2 3-14,6-6-4 13,17-7 4-13,22-11 3 14,24-6-4-14,25-7 0 13,18-2-2-13,11 3 6 14,2-6-8-8,-3 2 7-6,-12-2-4 13,-14 2 2-13,-15 3 0 14,-12 8 0-14,-18 2-1 0,-17 8 4 12,-14 5-5 3,-17 9 15-15,-5 3-10 0,0 4 20 13,-5 0-19-13,-3 0-1 20,3 0-3-20,0 0-2 14,-1 0 0-14,-15 0-6 13,-10 6 6-13,-13 12-7 0,-8 6 7 13,-6 6 0 1,-6 7-7-14,-11 2 1 0,-6 5 5 13,-8 1-5-13,-5 1 5 14,-1 0-1-9,-1 0 1-5,2 0-2 14,3-2 6-14,4-5-9 13,2-3 12-13,12-6-8 14,13-10 4-14,17-8-2 14,18-4 0-14,12-8 0 13,11 0 12-13,2 0-8 14,0 0 4-9,8-17-8-5,32-21-4 14,26-5-23-14,22-8 25 14,17 4-3-14,7 2 5 13,5 1-5-13,2 6-11 14,-5 2 9-14,-14 3-5 14,-20 4 7-14,-24 7 10 0,-18 3-1 12,-18 8 1-6,-11 4 9-6,-9 6-1 13,0 1-8-13,0 0-5 14,-13 0-24-14,-23 10 23 14,-15 16 1-14,-12 1-2 13,-1 2 5-13,-1-3-3 14,7 0 0-14,7-3 0 13,9 0 0-7,5-3-3-6,6-2 1 14,6 0-1-14,8-1 0 13,3-6-7-13,3-2 8 14,7-2-13-14,2-2 0 14,2 0-3-14</inkml:trace>
    </iact:actionData>
  </iact:action>
  <iact:action type="add" startTime="23545">
    <iact:property name="dataType"/>
    <iact:actionData xml:id="d4">
      <inkml:trace xmlns:inkml="http://www.w3.org/2003/InkML" xml:id="stk4" contextRef="#ctx0" brushRef="#br0">24016 6034 14 0,'9'-9'16'1,"-6"4"-8"0,-1-1 1 12,0 3-6-6,-2 1 3-6,3 0-5 13,-3 2 3-13,4 0 2 14,7-1-7-14,-2 1 1 14,11 0-2-14,17 0-1 13,27 0 3-13,33 0 0 14,39 0 5-14,32 0-8 20,19 0 8-20,14 0-10 0,-6 3 9 13,-12 4-4 1,-4-3 0-14,-1 1 0 14,7-1 0-14,15-1 1 0,15 1 8 13,3-2-7-13,-2 3 0 13,-12 7-1-13,-27 5 0 14,-16 3 1-9,-9 4-4-5,-5 0 4 14,5 0-2-14,-4 0 0 0,-3-6 3 13,-4-2-8 1,-3-6 11-14,-6-2-9 0,-3-2 6 13,-4 0 1 2,-3-2-3-15,-6 4 0 0,-11-4-1 12,-14 0 0-6,-6-1-1-6,-4-3 3 13,-8 0-2-13,-11 0 5 14,-15 0-6-14,-18 0 3 14,-20 0 0-14,-9 0-1 13,0 0 3-13,0 0-1 14,-2 0 2-14,-16 0-3 13,-10 0 4-7,-9 0-5-6,-5 0 6 14,-5 0-8-14,-2 0 2 13,-2 0-1-13,-7 0 0 14,-5-5 1-14,-17-1-3 13,-16 3 8-13,-20-6-12 14,-22 3 12-14,-20 0-12 14,-27 0 6-9,-13 1 0-5,-14 2-6 14,-7 3 6-14,3-4-2 0,-2 4 3 12,-3 0-8-12,0-2 12 14,1 2-11-14,10 0 12 14,17 0-5-14,14 0 0 13,16 0 0-13,18-3-1 14,20 2 1-8,14-5-5-6,12-1 8 13,18-5-8-13,6 1 8 14,13 2-10-14,12-5 10 13,7 5-4-13,7-1 0 14,11 0 1-14,12 2 1 14,7 1 2-14,6 4 4 13,0-1-8-7,0 2 0-6,38 2-17 13,33 0 8-13,40 0 9 14,29 0-1-14,24 4 1 14,10 8-4-14,3 0 3 13,2-6-14-13,6-2 5 14,-1-4 9-14,7 0-2 14,9 0 6-9,3 0 1-5,2 0 4 14,5 0-2-14,-12 0-1 0,-6 8-2 12,-7 8-6-12,-4 0 5 14,-4-2-5-14,4-2 6 14,-7 0-1-14,-20-3-2 13,-18 2 4-13,-21-1-3 14,-22 1 2-9,-16-2-6-5,-17-1 9 14,-18 1-12-14,-13-4 13 14,-13-2-14-14,-9 0 11 13,-5-3-4-13,-2 0 1 14,0 0-1-14,0 0 0 13,0 0 2-13,0 0-10 14,-2 0 14-8,-27 0-6-6,-25 0 0 13,-23 0 5-13,-23 0-5 14,-21 0 0-14,-15 0-4 0,-18 0 4 13,-8 0-3 1,-4-6 9-14,4 2-11 0,4 0 12 13,2 2-13-13,-6 2 10 20,-4 0-4-20,-11 0 0 0,-16 0 0 13,-12 9-2-13,-11-5 4 13,-8-3-7-13,22-1 10 14,23 0-9-14,38 0 11 13,41 2-7-13,38 0 1 14,31 0-1-14,23-2 0 14,8 2-7-9,19-2-13-5,37 0 6 14,29 0 10-14,33 0 8 14,24-6-5-14,14-5 5 13,7-4-5-13,-5 4 2 14,-19 2-1-14,-19 1 0 13,-24 2 0-13,-25 0 1 14,-26 3 2-8,-24 0 3-6,-16 1-4 13,-5 2-1-13,0 0-1 14,-31 0-14-14,-30 2 13 0,-22 18-16 12,-23 2-20-12</inkml:trace>
    </iact:actionData>
  </iact:action>
  <iact:action type="add" startTime="26254">
    <iact:property name="dataType"/>
    <iact:actionData xml:id="d5">
      <inkml:trace xmlns:inkml="http://www.w3.org/2003/InkML" xml:id="stk5" contextRef="#ctx0" brushRef="#br0">8929 7209 1 0,'-17'0'11'1,"-12"0"2"0,-14 0-8 12,-13 0-2-6,-10 0-1-6,-10 0-4 13,-13 0 7-13,-9 0-7 14,-11 0 7-14,-12 0-7 14,-18 0 2-14,-5 0 0 13,-9 0 0-13,-9 2 2 14,0-2-4-14,-8 0 7 14,-3 0-2-9,-1 0-2-5,-2-2 2 14,-1 2-3-14,-3 0 0 13,-1 2 0-13,4 11-1 14,0-2-1-14,12-3 4 14,9-6-5-14,11-2 7 13,14 0 5-13,17 0-9 14,11 2 8-9,16-2-3-5,12 0-4 14,15 0 4-14,15 0-5 14,14 0 13-14,12 0-6 13,9 0 6-13,3 0-11 0,3 0 20 13,-1 0-14-13,0-2 3 14,1-5-4-14,2 4 3 19,0-5 8-19,2 3-10 14,0 2 4-14,0-1-11 0,0 4-1 12,0 0 0-12,0 0 0 14,0 0-16-14,13 0-6 14,13 0 8-14,17 0 14 13,20 0 4-13,14 0-2 14,22 0-2-9,14-8 7-5,23-9-10 14,18 0 5-14,11-6-4 14,7 4-2-14,6-2 1 13,3 7 3-13,-3 2-5 14,5 5 1-14,-7 7 4 14,-9 0-4-14,-13 7 7 13,-16 22-5-7,-11 7 2-6,-9 2 0 13,-9 4 0-13,-4-1 0 0,-9-6-3 13,-7-5 8 2,-6-8-11-15,-5-8 12 0,-12-6-9 12,-14-6 4 3,-17 0-1-15,-16-2 0 0,-17 0 0 13,-2 0 5-8,0 0-4-5,-29 0-1 14,-15-16 0-14,-28-4-3 13,-15 1-5 2,-13 6 6-15,-17 0 2 0,-7 4 0 13,-19 3-2-13,-17 1 2 13,-19 5-2-13,-17 0 4 14,-13 0-5-9,-12 0 4-5,-2 11-6 14,7 3 5-14,2 0-1 14,4 0 0-14,0 0 1 13,-1-3-4-13,6-4 8 14,13-3-8-14,11 0 8 14,23-2 1-14,17-2-1 13,24 4 1-7,26 1-4-6,14 0 1 0,22 1-2 12,15 0-2-12,17-2-1 14,15-2 0 1,8-2 3-15,0 0-16 0,0 0 9 12,0 0-19-12,0 0 11 14,0 0 1-14,8 0 9 13,10 0 3-7,7 0 4-6,11 0 1 14,14 0-2-14,16 0 5 13,16-9-3 2,23 0-1-15,22-7 0 0,18 1-2 12,17-5 0-12,10 3 1 14,1-1-3-14,-3 0 7 14,-10 4-9-9,-4-1 8-5,-11 2-7 14,3 1 8-14,8 1-5 14,13 4 0-14,12 1 0 13,15 4 0-13,0-1 2 14,-4 3-8-14,-7 0 11 13,-23 0-11-13,-23 0 11 14,-19 0-9-8,-18 0 6-6,-12 0-2 0,-8 8 0 12,1 4 1-12,-1 4-1 14,-4 5 2-14,-5 0-4 13,-7 2-1-13,-9 0 0 14,-3 2 0 1,-5 1 3-15,0-8 0 0,0-4 0 12,0-8 0-6,0-3 3-6,-6-3-7 14,-10 0 9-14,-10 0-6 13,-10 0 6-13,-7 0-2 14,-4 0-3-14,-2 0 8 13,0 0 2-13,0 0-3 0,0 0 4 13,0 0-11 2,0-3 8-15,0 1-7 4,0 0 8 11,2 0-8-15,1-3 7 0,-1-2-4 12,3-1-4 3,-1 0-2-15,-4 2 2 0,0 0-2 13,0 2 8-13,0 2-11 13,0 2 10-13,0 0-6 14,0 0 2-9,3 0-2-5,-3 0 1 14,0 0-1-14,0 0-3 14,0 0 8-14,2 0-9 13,-2 0 10-13,0 0-11 14,2 0 4-14,0 0 2 14,0 0-2-14,-2-4 1 13,2 0 1-7,0 1-1-6,-2 0-4 13,3 1 10-13,-1-5-10 14,-2 4 7-14,2-3-4 14,-2 4 3-14,3-1-2 13,-3 3 1-13,2 0 0 0,-2-3 0 13,2 1 2-13,-2 0-3 14,0 2 6-9,0 0-6-5,0 0 4 14,0 0-4-14,0 0 2 13,0 0-1-13,0 0 0 14,0 0 3-14,0 0-2 14,0 0 2-14,0 0-6 13,0 0 6-13,0 0-7 14,0 0 4-9,0 0-2-5,0 0-1 14,0 0-3-14,0 0 4 14,0 0-8-14,0 0 10 13,3 0-9-13,1 0 5 14,0 0 1-14,1 4 1 13,-1-1-1-13,1 0 0 14,-3-1 2-8,0 0 2-6,1-2-4 13,-3 0 6-13,2 0-7 14,-2 0 7-14,0 0-5 0,0 0 3 12,2 0-1 3,-2 0 1-15,0 0 0 0,0 0 7 13,0 0-6-13,0 0 5 13,0 0-6-7,0 0 6-6,0 0-5 13,0 0 3-13,0 0-3 14,0 0 0-14,0 0-2 14,0 0-2-14,0 0-1 13,0 0 6-13,0 0-9 14,0 0 10-14,0 0-9 14,0 0 3-9,0 0 1-5,-4 0-2 14,1 0 3-14,1-4 0 13,0 1 2-13,2 3-3 14,-5-3 4-14,3 1-6 14,-3-2-1-14,3 1 4 13,-4 0 3-13,1-3 0 14,-2 2-3-9,0 0 4-5,3 0-5 14,2 2 5-14,0 0-6 14,0 0 5-14,2 0-6 0,-2 2-2 12,2 0 3-12,0 0-2 14,0 0 2-14,0 0 1 14,0 0-8-14,0 0 8 13,0 0-15-7,0 0 6-6,0 0-21 13,-3 0-4-13</inkml:trace>
    </iact:actionData>
  </iact:action>
  <iact:action type="add" startTime="30258">
    <iact:property name="dataType"/>
    <iact:actionData xml:id="d6">
      <inkml:trace xmlns:inkml="http://www.w3.org/2003/InkML" xml:id="stk6" contextRef="#ctx0" brushRef="#br0">12075 7057 17 0,'0'0'19'1,"0"0"-13"13,0 0-6-13,0-3 2 14,0 3-5-9,4 0-16-5,15 0 4 14,12 0 14-14,15 0 1 14,21 0 4-14,15-6-2 13,14 3 2-13,12-2-1 14,8 5-4-14,-1 0 3 14,1 0-4-14,-4 0 3 13,-6 0-1-7,8 0 0-6,2 2 1 13,5 4-1-13,1-2 2 14,9 3-5-14,4 0 7 14,0 1-8-14,2 2 7 13,-4 2-8-13,-6 0 2 14,-2 0 2-14,-5 2-1 13,-6-3-2-7,-6 1 3-6,-4-5 2 14,5 0-5-14,2-1 6 13,1-2-6-13,4-3 8 14,2-1-5-14,5 3 1 0,4-3 0 13,-2 4 0-13,-5 2-4 13,-6-1 4-13</inkml:trace>
    </iact:actionData>
  </iact:action>
  <iact:action type="add" startTime="30731">
    <iact:property name="dataType"/>
    <iact:actionData xml:id="d7">
      <inkml:trace xmlns:inkml="http://www.w3.org/2003/InkML" xml:id="stk7" contextRef="#ctx0" brushRef="#br0">17919 7253 9 0,'108'-10'3'15,"-8"2"5"-14,-4-3-5 14,-5-1-1-14,2 3 6 0,1-2 1 12,1 4-1-12,-2 0-2 14,-6 2 0-8,-5 5-4 8,-4-2-4-14,2 2 8 14,5 0-6-14,2 0 2 0,4 0-1 12,1 0-1-12,-3 0 2 14,2 0-1-14,5-3 1 14,-2 1-1-14,7 2 5 20,-1-3-9-20,-5 3 8 14,-1 0-10-14,-5 0 5 0,-8 0-3 12,-8 0 0-12,-1 0 3 14,-10 0-1-14,-11 0 4 13,-13 1-5-13,-14-1 7 14,-12 0-9-14,-12 0 9 14,0 2-3-9,0-2-2-5,-8 0-5 14,-15 0 2-14,-14 2 0 13,-9 5 0-13,-10-4-1 14,2 1-3-14,2-1 11 14,0-3-5-14,3 0 2 0,2 0-1 12,2-3 5-12,-3-6-4 20,-6 0-1-20,-11-1 6 14,-6 2-10-14,-13 3 9 14,-8-2-10-14,-13 5 7 0,-4 2-3 12,-9 0 2-12,0 0-1 14,2 0 0-14,6 0 3 14,12 0-2-14,9 0-1 20,-2 0 4-20,-5 0 2 13,-4 0-10-13,-5 0 4 0,-12 0 0 13,-7 0-1-13,-12 0 1 14,-13-5 0-14,-9 0 5 13,-8 1-10-13,2 4 10 14,-4 0-11-14,-1 0 9 13,4 0-4-7,7 0 1-6,4 0 0 14,2 0 0-14,-1 0 1 13,-6 0-6-13,-8 0 10 14,-6 0-11-14,-4 0 11 14,-3 0-10-14,-5-5 8 0,6-5-3 12,3 2 0-12,0-1 0 14,9 1-3-9,2 0 8 10,0 2-10-15,9 2 11 14,5 3-12-14,8 1 9 0,4 0-3 12,1 0 0-12,5 0 1 14,1 0-1-14,5 0 0 13,11 0-4-13,9 0 10 14,2 0-8-8,5 0 7 8,4-2-8-14,7-3 3 0,6 5 0 13,6 0 0-13,7 0 0 14,8 0-2-14,6 2 7 13,12 8-11-13,8 0 10 14,14-2-10-14,5 0 9 13,11-2-6-7,2 2 2-6,2-2 0 0,-1 2 0 12,3-2 1 3,0-2-6-15,0 4 6 0,0-2-1 13,0 2-15-13,3 3 16 13,17-4-8-13,11 3 8 14,15 1 5-14,17-3-5 14,17-2 6-9,18-2-2 10,14-2-1-15,8 0 2 13,5-2-9-13,0 1 10 0,-3-1-7 13,3 0 1-13,2 0 0 14,1 0 0-14,1 0 1 13,4 0-3-13,10 0 4 14,11 0-4-9,8 0 6-5,6 0-7 14,-1 3 5-14,-6 1-3 14,-3 6 1-14,-9-1 0 13,-1 3-2-13,-6-1 6 14,-2-2-8-14,6-4 8 14,3-5-8-14,9 0 8 0,9 0-6 19,3 4 4-19,-6 4-2 0,-7 4 0 12,-9 0 1 3,0 0-2-15,-1 0 2 14,7-5-2-14,9-7 7 0,4 0-6 12,7-3 3-12,0-17-1 14,-5 4 2-14,-11 4-2 14,-13 3 1-9,-12 6 3-5,-9 3-9 14,-5 0 10 0,2 0-13-14,-5 8 11 0,2 4-9 13,-4-6 8-13,0-4-4 14,-5-2 0-14,-2 0 0 13,-9 0-5-13,-9 0 12 14,-10 0-12-9,-15 0 10-5,-15 0-7 14,-11 0 4-14,-12 0-2 14,-8 0 0-14,-9 0 0 0,-7 0 0 12,-2 0 4-12,0 0 5 14,0 0-4-14,0 0 19 13,-6 0-24-13,-9 0 7 14,-8-11-5-8,-8 2-3-6,-12-3 1 13,-10 4-1-13,-9-1-5 14,-8 7 11 0,-7 2-10-14,-11 0 5 0,-5 0-5 13,-5 0 0-13,-5 0 3 14,-4 0-3-14,-7 0 4 13,-8 1-1-7,-7 0-5-6,1 4 4 13,3 2 6-13,3-2-11 14,-3 2 12-14,-4 2-5 14,-4-7 2-14,-6-2-1 13,-6 0 0-13,-2 0 1 14,-3 0-2-14,-1 0 6 14,-3 0-10-9,2 0 13-5,8 0-12 14,8 0 5-14,2 9-2 13,2 2 1-13,1-3 0 0,2-4 0 13,2-4 2-13,-7 0-8 14,2 0 12-14,-2 0-11 13,-4-4 11-13,-5-4-7 14,-6 0 1-9,-5 8 0-5,-2 0 0 14,0 0 0-14,-2 0-5 14,-3 0 12-14,5 0-14 13,7 0 14-13,9 0-11 14,8 0 6-14,11 0-2 14,6 0 0-14,1 0 1 13,5 0-2-7,4 0 2-6,8 0-7 13,7 0 12-13,5 0-8 14,11 0 8-14,8 0-5 14,13-2-1-14,8-2 2 13,7-2-2-13,9-2 0 14,0 0 3-14,7-2-1 13,4 1 3-7,2 1-3-6,5 5 4 0,2 1-4 13,5 0 2-13,-1 2-4 13,5 0 1-13,-2 0-1 14,0 0 0-14,2 0-2 14,0 0 1-14,0 0-4 13,0 0 2-13,0 0 1 14,0 0 0-9,0 0 2-5,0 0 0 14,0 0 0-14,0 0-4 14,0 0 9-14,-2 0-9 13,2 0 11-13,0 0-10 14,0 0 6-14,0 0-3 13,0 0 2-13,0 0-2 14,0 0 0-8,0 0 2-6,0 0-4 13,0 0 4-13,0 0-1 14,0 0 4-14,0 0-6 13,0 0 2-13,0 0-1 0,0 0 0 13,0 0-4-13,0 0 2 14,0 0-5-14,0 0 6 20,0 0-4-20,0 0 0 0,0 0 2 12,0 0 3-12,0 0-3 14,2 0 3-14,-2 0-3 14,0 0 6-14,2 0-6 13,-2 0 8-13,0 0-10 14,0 0 10-14,0 0-8 14,0 0 3-9,0 0 0-5,4 0 0 14,3 4 0-14,2 2 1 13,-2-1 3-13,-1 0-6 14,-1-3 7-14,-5-2-8 14,0 2 5-14,0-2-2 13,0 0 0-13,0 0 3 0,0 0-3 19,0 0 3-19,0 0-4 14,0 0 5-14,0 0-8 14,0 0 8-14,0 0-8 13,0 0 4-13,0 0 0 0,0 0 0 13,0 0 0-13,0 0-4 14,0 0 10-14,0 0-10 13,0 0 10-7,0 0-9-6,0 0 7 13,0 0-4-13,0 0 0 14,0 0 0-14,0 0 0 14,0 0 1-14,0 0-6 13,0 0 10-13,0 0-11 14,0 0 13-14,0 0-10 13,0 0 5-7,0 3-2-6,0-3 0 14,0 0-1-14,0 0-2 13,0 0 6-13,0 0-7 14,0 0 9-14,0 0-10 14,0 0 5-14,0 0-1 13,0 0-1-13,0 0 2 0,0 0-2 19,0 0 6-19,0 0-10 0,0 0 12 13,0 0-11-13,0 0 11 14,0 0-7-14,0 0 1 13,0 0 0-13,0 0 0 14,0 0 0-14,0 0 0 13,0 0 5-13,0 0-8 14,0 0 7-8,0 0-5-6,0 0 4 13,0 0-3-13,0 0 1 14,0 0 1-14,0 0-2 13,0 0 2-13,0 0-7 14,0 0 9-14,0 0-9 14,0 0 7-14,0 0-4 13,0 0 0-7,0 0-1-6,0 0 1 14,0 0 2-14,0 0-5 13,0 0 10-13,0 0-10 14,0 0 12-14,0 0-9 0,0 0 4 12,0 0-3 3,0 0 1-15,0 0 0 0,0 0 0 13,0 0 1-8,0 0-7-5,0 0 12 14,0 0-12-14,0 0 10 13,0 0-8-13,0 0 6 14,0 0-2-14,0 0 2 14,0 0-2-14,0 0 1 13,0 0 3-13,0 0-5 14,0 0 6-9,0 0-9-5,0 0 6 14,0 0-3-14,0 0 1 14,0 0 0-14,0 0 0 13,0 0 0-13,0 0-5 14,0 0 10-14,0 0-11 14,0 0 12-14,0 0-10 13,0 0 6-7,0 0-4-6,0 0 2 13,0 0 0-13,0 0-2 0,0 0 8 13,0 0-12 2,0 0 13-15,0 0-13 0,0 0 10 12,0 0-5-12,0 0 1 14,0 0 0-14,0 0 0 14,0 0 2-9,0 0-6-5,0 0 9 14,0 0-8-14,0 0 8 13,0 0-8-13,0 0 4 14,0 0-2-14,0 0 1 14,0 0-5-14,0 3 4 13,0 3-11-13,0 2 5 14,0 1-13-9,0 6 2-5,0-1-27 14</inkml:trace>
    </iact:actionData>
  </iact:action>
  <iact:action type="add" startTime="46754">
    <iact:property name="dataType"/>
    <iact:actionData xml:id="d8">
      <inkml:trace xmlns:inkml="http://www.w3.org/2003/InkML" xml:id="stk8" contextRef="#ctx0" brushRef="#br0">22770 7620 17 0,'0'-21'14'15,"0"0"-10"-14,-2-1-4 14,-13-5-11-14,-5 0-6 13</inkml:trace>
    </iact:actionData>
  </iact:action>
  <iact:action type="add" startTime="46839">
    <iact:property name="dataType"/>
    <iact:actionData xml:id="d9">
      <inkml:trace xmlns:inkml="http://www.w3.org/2003/InkML" xml:id="stk9" contextRef="#ctx0" brushRef="#br0">22548 7302 19 0,'-23'-35'20'6,"3"1"1"-5,-2 1-5 14,2 4-15-14,-1-1 7 0,0-1-7 12,-2 3 5 3,-4 3-5-15,-2-1 2 14,-2 6 0-14,-2-1-2 13,-3 3 5-13,-4-1-3 0,-5 6 0 13,-4 1 4-8,-11 2-13-5,-7 4 11 14,-10 1-9-14,-13 2 7 14,-1 1-3 0,-10 0 0-14,3 0 3 0,-6-1-9 13,-1 3 13-13,-2 0-11 13,-9 0 10-13,2 0-8 14,0 0 2-8,3 5 0-6,8-1 0 13,3-1 2-13,7-3-2 14,8 0 4-14,4 0-7 14,8 0 7-14,2 0-8 13,-3 5 6-13,1-1-3 14,-4 0 2-14,4-3-1 14,-3 5 0-14,3-1 4 4,2 1-8-4,1 0 8 14,3 3-4-14,5-2 4 13,0 3-6-13,1 4 2 14,1 4 0 1,-4 5 0-15,-1 6 0 0,5 5-4 12,4-2 10-12,9 2-12 14,7-3 11-9,7-4-11-5,-3 4 7 14,3-4-1-14,2 5 2 14,-1-3-2-14,6-3 0 13,1-2 0-13,2 2-5 14,4 0 10-14,-4-1-11 13,5 2 12-13,3 1-10 14,1 0 4-8,1 3 0-6,2 3 0 13,0 0 0-13,2 4-3 14,2-1 8-14,3 6-12 14,1-1 12-14,3 0-10 13,0 1 7-13,0-1-4 14,0 0 2-14,0 0 0 13,10 4 0-13,3 4 2 5,5 2-6-5,-1 0 10 14,6 0-12-14,4-1 10 13,2-1-7-13,4-2 6 14,-2 0-3-14,5-2 0 13,-3-2 0-13,2 0 0 14,4 2 3-14,-1 0-9 14,1-1 13-9,4-3-14-5,6 0 8 14,9-2-1-14,6 0 4 13,8 2-3-13,-1-3-1 14,4-4 6-14,-2-3-11 14,0-4 10-14,5-7-7 13,5-7 4-13,11-5-2 14,8-5 5-8,5-1-1-6,8-3 0 0,1 0-3 12,3 0 0 3,-1 0 7-15,-2 0-14 0,-4 0 12 12,-6 0-11-12,2-7 10 14,0 0-8 1,0-2 6-15,-2 6-2 13,-3 3-1-13,4 0 1 5,0 0-6-5,0 0 10 13,-2 0-10-13,-5 0 11 14,-2 0-9-14,-4 0 4 14,1 0-1-14,2 1 0 13,-1 1 0-13,2-2 0 14,-1 0 3-14,-1 0-9 14,-2-16 13-9,-3-6-14-5,-2-1 14 14,-8 0-9-14,-5 5 2 13,-9-1 0-13,-9 0-2 14,-8-1 6-14,-4-1-7 14,-13-6 8-14,-4-4-2 0,-7-6 0 12,-6-7 2 3,-8-6-5-10,-2-4 8-5,-6-4-7 0,0 1 0 13,0-1 5-13,0-4-4 14,-17-2 3-14,-1-2 0 13,-1-1-8-13,-6 6 7 14,3 8-5-14,-5 9 2 13,3 2 0 2,-1 6-1-15,0-2 1 5,1-3-1-5,3-1 3 13,-2-4-6-13,0 2 10 14,1-3-6-14,-1-2-1 14,-1-3 2-14,-3 0-2 13,-2 2 0-13,-2 3-2 14,-4 6 5-14,-2 8-7 13,-3 1 11-7,-2 4-8-6,-3 3 7 14,3 1-6-14,3 4 0 13,-2 3 2-13,3 1-2 0,-2 0 2 13,2 2-1-13,0 2 5 13,3 3-12-13,-3 1 13 14,-1 3-11-14,-3-2 6 14,-2 2-4-9,1-1 2-5,-1 2 0 14,-1 2 0-14,1 0 3 13,1 2-10-13,3 0 14 14,7 0-14-14,4 0 13 14,8 0-8-14,8 0 2 13,5 0 0-13,6 0 0 14,-2 0 2-8,4 0-2-6,0 0 4 13,0 0-1-13,0 0 1 14,0 0-1-14,0 0-1 13,0 0-1-13,0 0-1 14,0 0 1-14,0 0-2 14,0 0 1-14,0 0-5 13,0 0 8-7,0 0-9-6,0 0-1 13,0 0 5-13,-8 22-22 14,-7 16-3-14,-3 6-42 0</inkml:trace>
    </iact:actionData>
  </iact:action>
  <iact:action type="add" startTime="49100">
    <iact:property name="dataType"/>
    <iact:actionData xml:id="d10">
      <inkml:trace xmlns:inkml="http://www.w3.org/2003/InkML" xml:id="stk10" contextRef="#ctx0" brushRef="#br0">27773 7331 30 0,'0'0'7'1,"0"0"-5"13,-9 0-4-13,-5-6 4 14,-5-4-2-14,0 0 2 13,-1 0 5-7,3 2 1-6,1 0 0 14,-2 2 2-14,5 0-9 13,-3 2 1-13,-4-1 2 14,-3-3-6-14,-3 5 8 0,-6-6-10 12,1 4 6-12,-4-1-2 14,-3-2 2-14,-5 1-1 14,-3 4-2-9,-14-2 6 10,-11 4-10-15,-14-3 12 0,-13 0-12 12,-5-2 7-12,-4 2-2 14,-4 0 0-14,1 1 0 14,-3 3 0-14,5-1 3 13,4-1-8-13,3 0 11 14,3-3-9-8,-2 3 8-6,-3-1-6 13,3-1 2-13,0-1-2 14,-3 5 1-14,-6 0 0 13,-5 0-1-13,-8 0 7 14,-3 5-12-14,0 4 12 14,3-2-11-14,6-1 7 13,2 0-2-7,9-1 3-6,2 2-3 13,8-2 0-13,5 0 1 14,9 1-2-14,6-4 4 14,9 3-6-14,8 2 8 0,4 0-10 12,1 4 6-12,6-5-1 14,3-1 0-14,3 2 0 14,8 3-4-9,4 4 10-5,2 2-13 14,7 2 13-14,2-2-12 13,3-4 10-13,3 0-7 14,4-4 3-14,1 0-2 14,0-1 2-14,0 4-5 13,1-1 3-13,-1 4 1 14,1 6-4-9,1 0 5-5,0 2-4 14,5 5 3-14,0-1 0 14,0 2 1-14,0 0 0 13,0 2-5-13,0-2 10 14,0 2-9-14,0 4 10 14,0 1-7-14,2 6 4 13,1 1-3-7,-1 0 1-6,1 2-1 13,-1 5 0-13,-2 4 2 0,0 5-7 13,0 7 10-13,0 3-8 14,0 0 10-14,0-3-13 13,0-7 8-13,0-7-3 14,0-10 1-14,0-1 0 13,0-5-1-7,0-3 4-6,0-2-7 14,2 2 8-14,5-2-10 13,3-1 4-13,7-2 0 14,0-3-3-14,7-3 5 14,6 1 3-14,5 1-3 13,8-5 6-13,10-1-6 14,17-5 5-9,11-1-4-5,20-5 5 14,6-3-5-14,2 0 1 14,3-1-2-14,-1-2 0 13,7 0-2-13,7 0 7 14,2 0-11-14,3 0 12 0,-8 2-11 12,3 4 9 3,0 0-5-9,4 1 2-6,10-4 1 13,14-1-2-13,8-2 3 0,-6 0-2 13,-1 0 4-13,-15-10-10 13,-8-11 10-13,-6-8-6 14,-9 3 3-14,-18 3 0 14,-11 2-2-14,-15 7 3 13,-14 3-3-7,-12 4 7-6,-6 2-12 14,-7 0 10-14,-4 3-9 13,-4 0 10-13,-3 2-7 14,-3 0 1-14,-4 0 0 13,1 0 0-13,-3 0 1 14,3 0-2-14,-3 0 5 14,0 0-7-9,1-5 8-5,1-4 2 14,-1-5-7-14,3-4 6 13,-3-1-4-13,-3 1 3 14,-3-1 2-14,-2-5-3 14,2-5 5-14,3-3-8 0,5-4 12 12,4-5-13-12,4-6 4 20,1-1-3-20,0-3-1 0,-5 1 0 13,-1-2 4 2,0 0-6-15,-4 0 10 0,-1 0-14 12,-6 2 13-12,-3-4-13 14,-5 0 12-14,0 1-5 14,0 3 4-14,-20 6 1 13,-2 5-1-7,-3 2-2-6,-2 8-3 13,0 3 5-13,-2 7-10 14,2 6 7-14,6 2-7 14,-2 5 8-14,9 2-4 13,1-1 1-13,5 3 0 14,3 1-4-14,0 1 9 14,1 0-11-9,-3 0 5-5,1 0-4 14,-8 0 1-14,-1 0 4 13,-6 6-3-13,-8 3-1 0,-6 4-6 13,-11 3-26-13,-10 1-10 14,-9-3-43-14</inkml:trace>
    </iact:actionData>
  </iact:action>
  <iact:action type="add" startTime="51570">
    <iact:property name="dataType"/>
    <iact:actionData xml:id="d11">
      <inkml:trace xmlns:inkml="http://www.w3.org/2003/InkML" xml:id="stk11" contextRef="#ctx0" brushRef="#br0">3615 8592 4 0,'2'-23'20'15,"-2"0"1"-14,0 3 1 14,0-2-2-14,0 6 0 13,0-2-20-13,0 1 14 14,0 3-9-14,0-1 5 14,0 9-8-14,0 0 1 0,0 6-1 19,0 0 0-19,0 0-4 0,0 0-1 12,0 0 2-12,0 0-11 14,2 0 8-14,5 10-17 14,5 12 12-14,-2 8 3 13,2 7 6-13,-1 9 3 14,-2 3 0-14,0 6 0 20,0 1 1-20,2-3-4 14,-3 2 6-14,4-6-6 13,-3-2 0-13,-1-4 0 0,2-4 0 13,-1-1 1-13,-1 1-2 14,2-1 6-14,-2 0-10 13,3 4 10-13,1 4-9 14,1 3 8-9,1 9-6-5,1 7 5 14,-2 16-4-14,1 11 1 14,3 4 0-14,1 3-2 13,3-9 7-13,3-13-10 14,-4-12 10-14,0-17-10 14,-5-16 8-14,-3-10-3 0,-3-8 0 19,-3-4-6-19,4-3 5 0,-2-4-5 12,10 4 0 3,6-2 12-15,8 2-1 14,10-5-5-14,5-2 5 0,9 0-1 12,6 0 0 3,3-13-4-15,11-11 4 0,9-2-4 12,10-8 4-6,16-6-4-6,14 1 7 14,9 0-11 0,2 5 4-14,-4 3 0 0,-7 6-1 13,-5 6 1-13,-9 5-2 14,-1 0 5-14,-3 3-7 13,4-3 12-13,7 2-14 14,-4 0 10-9,6 1-6-5,-6 6 4 14,-1-2-2-14,-3 5 0 14,-6 2 2-14,-7 0-8 13,-13 0 12-13,-8 0-13 14,-11 0 14-14,-9 2-13 13,-8 1 8-13,-7 1-4 0,-8-3 2 13,-4 5 0-7,-2-2-3-6,0 3 5 13,4 3-8-13,-2-5 12 14,4-1-11 0,-1 1 10-14,-1-5-5 0,0 0 0 13,0-12 5-13,2-14-2 14,-4-3-2-14,1-3 2 13,-6-2 0-7,-7-7 0-6,-3 2 0 13,-5-5 0-13,-9-3-2 14,0-3-2-14,0-2-1 14,-16-4 2-14,-3 1 0 13,-4 0 3-13,0 3-6 14,1-3 11-14,2 4-14 14,0-4 10-9,3 1-5-5,1 1 2 14,1-4-1-14,-1 2 0 13,-3 4 3-13,2-3-7 14,-3 0 10-14,-5-3-12 14,1 3 11-14,-5-5-11 13,-2 6 8-13,-5 2-4 0,-4 5 0 13,-7 10 0-8,-2 6 2-5,-7 7-2 14,-2 4 0-14,-6 7-1 14,-3 4 1 0,-4 3 4-14,-1 2-2 0,-1-1 3 13,1 4-2-13,3 0-1 14,2 0 1-14,1 0-2 13,1 0 2-7,-3-2-2-6,-3 0 6 13,0 1-9-13,2-4 8 14,2 3-4-14,5 0 0 14,4 2 0-14,4 0-2 13,3 0 5-13,2 0-7 14,0 0 8-14,-2 0-7 13,-1 0 9-7,4 0-7-6,-2 0 4 14,3-2-3-14,-1 2 0 13,-4 0 1-13,4 0-4 14,-6 0 6-14,0 6-9 13,-4 8 11-13,-6 4-13 14,-5 0 11-14,-3 5-4 0,1-1 1 13,0 0 0-8,5-1 0-5,6-2 2 14,7-4-6-14,2 2 8 14,-1-6-6-14,6 2 8 13,-6-1-9-13,-1 0 3 14,-2 2 0-14,1 0 0 13,7-3 0-13,5 4-3 14,1-1 6-8,-1 1-8-6,2-1 9 13,3 7-10-13,2-1 8 14,2 0-5-14,0 2 3 13,4 2 0-13,2 2 0 14,3 1 0-14,4 0-6 14,-3-2 12-14,6 0-13 13,-1 0 11-7,1 1-8-6,7-2 4 13,1 2 0-13,-3 0-3 14,4 0 2-14,1 3 0 14,1-3 1-14,1 6-5 0,3 2 1 12,2 4 1 3,0 1 2-15,0 5 1 0,0-1 0 13,0-3 0-8,2-5-1-5,7-2 0 14,0-1-4-14,2-2 10 13,0 0-13-13,2-4 10 14,3 2-7-14,1-1 3 14,4-1 2-14,4-1-4 13,-1 0 3-13,7-1-2 14,1-1 3-9,5 0-3-5,3-2 6 14,10 0-4-14,3 1 5 14,5-2-4-14,9 0 2 13,6 1 1-13,3 2-3 0,0 0 2 13,0-2-2 2,-5 1 5-15,-2-4-10 13,9-2 10-7,7 0-8-6,9-3 6 0,8-3-3 12,3 0 0-12,2-4 0 14,-2 0 0-14,-1 0 2 14,-8-4-6-14,-7 2 9 13,-8 0-8 2,-8 4 6-15,1-3-4 0,1 2 2 12,15-3 2-6,10-3-3-6,7 1 0 14,9 1-4-14,2 1 9 13,-2-2-10-13,2 0 12 14,-4-2-13-14,-14 0 9 13,-11 0-6-13,-11 0 3 14,-13-14 0-14,-7-9 0 14,-2-4 4-9,0-8-2-5,2-2 1 14,4-7 0-14,1-2-1 13,-5-3 0-13,-6 3-2 0,-7-2 2 13,-7 0-2-13,-7-2 0 14,-8-1 4-14,-10 5-1 13,-9 0-1 2,-4-1 2-15,0 6-3 4,-13-1 3-4,-5-2-2 14,1 0-2-14,-4-2 0 14,1-1-2-14,0 1 5 13,-2 2-6-13,-3 0 6 14,-2-5-7-14,-4 4 4 14,2-3-2-14,-4 3 2 13,2 4 3-7,-5 2-3-6,1 3 2 13,-3 2-5-13,-3 5 9 14,-5-3-12-14,-4 1 12 14,-5 1-14-14,-6-2 8 13,1 4 0-13,-2 3 0 14,-1 2 4-14,1 4-2 14,0 2 0-14,-5 2-4 4,-4 6 8-4,-1-1-10 14,-3 1 7-14,-1-1-6 13,-2 2 6-13,-5-2-3 14,-2 1 1-14,0-2-1 14,2 4 3-14,0 4 0 13,6 1-6-13,0 2 6 14,1 0-8-9,-2 0 2-5,-2 8 2 14,2 7 1-14,0 2 2 14,-1 3-2-14,2 5 2 13,-2 1-6-13,0 2 8 14,-2 2-7-14,3 0 11 13,5-5-13-13,10-2 7 14,5-5-2-8,14 0 0-6,-1-2 1 13,5 4-2-13,3 1 4 14,-6-2-8-14,1 5 10 14,-1-2-11-14,1 5 12 13,2-1-11-13,3 2 5 0,4 2 0 13,0 4-1 1,4 4 1-14,0 2-3 5,4 3 7-5,3-2-9 14,4-1 6-14,3 0-4 13,1 1 1-13,3-4 1 14,5 0-3-14,1-2 4 13,0-3 0-13,5 1-3 14,0-3 0-14,0-4 0 14,0-4 2-9,2-3-1-5,6-7-2 14,-4-5 4-14,1-5-2 13,-1-2-3-13,-4 0 2 14,2 0 0-14,2 0 4 14,-2 0-7-14,4 8 2 0,2 0-3 12,3-1-57-12</inkml:trace>
    </iact:actionData>
  </iact:action>
  <iact:action type="add" startTime="55514">
    <iact:property name="dataType"/>
    <iact:actionData xml:id="d12">
      <inkml:trace xmlns:inkml="http://www.w3.org/2003/InkML" xml:id="stk12" contextRef="#ctx0" brushRef="#br0">14297 5817 0 0,'77'11'1'1,"-6"-4"-1"0,0 3 2 12,3-1 1-12,3-4-4 14,6 3 3-14,8-4-2 13,14 0 2-7,11 0-1-6,-2-2-1 14,0 3 1-14,-8-5-1 13,-3 0 2-13,2 0-4 14,2-5 7-14,0-9-10 13,0 1 8-13,2 8-3 14,0 1 0-14,2 4 2 0,-3 0-2 19,-8 0 2-19,-9 0-6 14,-4 4 8-14,-2 1-6 14,0 2 6-14,0-1-7 13,1 1 4-13,-1-6-1 0,4 1 0 13,0-2 0-13,7-3 8 13,0-17-6-13,0 1 5 21,-8 7-5-21,-9 5 2 0,-10 2-2 12,-2 5 2-12,-6 0-3 14,-6 0 0-14,-4 0 1 13,-11 0 1-13,-7 0-1 14,-8 2 2-14,-2 2-2 14,-5-2-1-14,-1 0 9 13,-3-2-4-7,-5 0 4-6,-3 0-3 14,-6 2-1-14,0 0 3 13,0-2-9-13,0 3 10 14,-2-3-8-14,-2 0 1 0,-3 0 1 12,-5 0 2 3,-7 0-3-15,-8 0 8 0,-6 0-11 19,-6 0 1-19,1 0 4 14,-4 0-3-14,-3 0-2 0,-5-5 5 12,-6-1-6-12,-9-2 2 14,-9 2-1-14,-5-1 0 14,-15 4 2-14,-11 1-2 13,-9 2 0-13,-4 0-6 20,-3 0 12-20,-1 0-11 0,9 0 10 13,5 0-7-13,8 5 4 14,-5 10-4-14,1 2 2 13,-13 6 0-13,-5-7-4 14,-5-6 10-14,-4-4-12 14,-8-3 12-14,6 2-12 13,3-1 9-7,3 1-5-6,4-2 2 13,9 3 0-13,10-3-1 14,17 1 4-14,14-3-8 14,13-1 13-14,10 3-13 0,6 0 10 12,1 3-5-12,-1 2 0 14,-5-6 0-14,-5-2 0 20,-4 0 0-20,-5 0-3 14,-1 0 7-14,-3 0-8 0,3-4 10 12,6-4-11-12,10 2 8 14,13-2-3-14,6 2 0 14,10-1 3-14,2 2-3 13,7 1 1-13,-2-1-5 20,5 5 9-20,3-3-11 0,4 3 10 13,0-2-8-13,0 2 1 14,0 0-1-14,0 0-4 13,0 0-3-13,0 0 5 14,0 0-13-14,0 0 13 14,2 0-3-14,9 2 9 13,5 10-5-7,11 2 1-6,4 2 4 13,15 0 0-13,13-2 0 14,12 2 2-14,13-4 0 14,11-2 0-14,3 1-3 0,0-6 6 12,-1 2-6-12,2-6 3 14,-1-1-2-14,7 3 1 20,4-3-1-20,5 1 0 14,-3 3 5-14,1-1-10 0,-4-2 10 12,4-1-10-12,4 0 8 14,-2 3-4-14,2 1 1 13,-5 3 0-13,-1 2 0 14,-6 1 1-14,-8-2-4 20,-5 0 7-20,-2-2-8 0,0-3 9 13,5 0-8-13,3-3 6 14,-4 2-5-14,-4 0 2 13,-7 0 0-13,1-2-1 14,2 0 3-14,0 0-6 13,-6 0 9-13,0 0-10 14,-10 0 9-8,-7 0-6-6,-6 0 2 13,-4 0 0-13,-6 0 0 14,-3 0 1-14,-3-4-4 13,-5-2 7-13,1 2-8 14,-3-3 9-14,-2 4-7 0,-4 1 4 13,-7 2-2-13,-9 0 0 13,-1 0 0-7,-8 0 0-6,-2 0 1 13,0 0-4-13,0 0 7 14,0 0-8-14,0 0 7 14,0 0-6-14,0 0 2 13,0 0-1-13,0 0-1 14,0 0 3-14,0 0 5 14,-2 0-5-9,-8 0 14-5,-5 0-11 14,-10 0 1-14,-8 0-2 13,-7 0-3-13,-11 0 1 14,-5 0 0-14,-11 0-1 14,-9 0 1-14,-6 0-4 0,-5 0 8 12,-4 0-9-12,3 0 10 20,1-4-6-20,0-2 3 14,0-2-3-14,-2 2 1 14,-2 1 0-14,-1 3 0 13,3 1 3-13,-2 1-6 0,1 0 8 13,-12 0-11-13,-10 1 8 14,-12 12-5-14,-16-3 3 13,-5 0 0-7,-13-3 0 8,-3 4 2-14,-4-4-4 0,-5 6 6 13,4-1-8-13,7-1 11 14,10 1-12-14,15-3 5 13,5 1 0-13,0-3 0 14,4 2 0-14,2-5-1 13,9-4 5-7,7 0-7 9,11 0 6-15,13-4-1 0,15-10 2 12,10 0-2-12,11 0-1 14,10 0 1-14,4 3-2 13,14 2 2-13,3 1-2 0,7 2 4 13,5 2-2-13,2 2 3 14,2 0-8-9,0 2 3-5,0 0-2 14,0 0-1-14,0-3-4 14,0 3 3-14,0-1-8 13,0 1 11-13,9 0-11 14,15 0 11-14,14 0 1 13,16 0 6-13,17 0-6 14,16 0 0-8,13 0 0-6,9 0 4 13,5 0-9-13,5 0 10 14,-1 0-11-14,-1 8 12 13,1-4-11-13,-4 0 7 14,4-4-2-14,9 0 0 14,12 0 0-14,8 0 0 13,9 0 5-7,7-4-11-6,6-2 12 13,-2 0-13-13,-9 3 12 14,-13 3-8-14,-14 0 3 0,-7 0 0 13,-7 0 0 1,1 0 0-14,7 3 0 0,3-3 5 13,-1 0-10-13,0 0 12 14,-7 0-11-9,3-4 7-5,-5-8-3 14,-6 3 0 0,-8 4 0-14,-12 5-1 0,-10 0 2 13,-9 0-3-13,-8 0 5 14,-9 0-5-14,-7 0 7 13,-7 0-8-13,-2 0 5 14,-6 0-2-9,-2 0 0-5,-9 0 0 14,-2 0-2-14,-8 0 6 14,-2 0-8-14,-4 0 10 13,-3 2-12-13,-2 0 9 14,-2-2-4-14,0 0 1 0,0 0 0 13,0 0 0-13,0 0 1 20,0 0-5-20,0 0 9 0,0 0-9 12,0 0 10 3,0 0-10-15,0 0 5 0,0 1-2 13,0-1 1-13,0 0 0 13,0 0 1-13,0 0 2 14,0 0-6-14,0 0-2 13,0 0 4-7,0 2 0-6,0-2-2 14,0 0 6-14,0 0-3 13,0 0 0-13,0 0 1 14,0 0-6-14,0 0 10 13,0 0-9-13,0 0 11 14,0 0-10-14,0 0 6 14,0 0-3-9,0 0 4-5,0 0-2 14,0 0 7-14,0 0-9 13,0 0 5-13,0 0-2 0,0 0-3 13,0 0 5-13,0 0-7 14,0 0 4-14,0 0-2 13,0 0 0-13,0 0 1 21,0 0-2-21,0 0 5 13,0 0-6-13,0 0 8 0,0 0-7 13,0 0 2-13,0 0-1 13,0 0 1-13,0 0-1 14,0 0 0-14,0 0 5 14,0 0-9-14,0 0 10 13,0 0-12-7,0 0 12-6,0 0-9 13,0 0 6-13,0 0-3 14,0 0 0-14,0 0 0 14,0 0 0-14,0 0 4 13,0 0-8-13,0 0 10 14,0 0-11-14,0 0 9 14,0 0-4-9,0 0 0-5,0 0 0 14,0 0 0-14,0 0 1 13,0 0-6-13,0 0 10 0,0 0-11 13,0 0 11-13,0 0-10 14,0 0 5-14,0 0 0 13,0 0-3-13,0 0 3 20,0 0-3-20,0 0 9 0,0 0-12 13,0 0 12-13,0 0-12 14,0 0 9-14,0 0-6 13,0 2 3-13,0-2-1 14,0 3 1-14,0-3-5 14,0 0 2-14,0 0 5 13,0 0-8-7,0 0 9-6,0 0-7 13,0 0 0-13,0 0 1 14,0 0-1-14,0 0 4 14,0 0-1-14,0 0 6 13,0 0-10-13,0 0 10 14,0 0-11-14,0 0 6 0,0 0 0 19,0 0 0-19,0 0 0 0,0 0 0 13,0 0 0-13,0 0-4 13,0 0 9-13,0 0-8 14,0 0 9-14,0 0-10 13,0 0 4-13,0 0 0 14,0 0-4-14,0 0 4 14,0 0-2-9,0 0 6-5,0 0-7 14,0 0 8-14,0 0-7 14,0 0 5-14,0 0-4 13,0 0 1-13,0 0-2 14,0 0 2-14,0 0 0 13,0 0-3-13,0 0 8 14,0 0-9-8,0 0 9-6,0 0-10 13,0 0 5-13,0 0-1 14,0 0-1-14,0 0-4 13,0 0 0-13,0 0-12 14,0 0 0-14,0 0-18 14,0 2 26-14,0 0-4 0,0 1 2 19,0 2 7-19</inkml:trace>
    </iact:actionData>
  </iact:action>
  <iact:action type="add" startTime="61148">
    <iact:property name="dataType"/>
    <iact:actionData xml:id="d13">
      <inkml:trace xmlns:inkml="http://www.w3.org/2003/InkML" xml:id="stk13" contextRef="#ctx0" brushRef="#br0">14977 9653 6 0,'-38'-6'0'1,"1"-10"4"0,-5 0 0 12,-1 0-4-12,-2 0 2 14,-2 2 0-9,-2 4-1-5,-2 3 3 14,-3 4-8-14,-1 3 7 14,-6 0-6-14,5 0 3 13,4 8-5-13,4 6 7 14,7 0-4-14,9-2 1 14,8-2 1-14,5-7-1 13,9 2 5-7,5-5-7-6,3 0 7 13,2 0-8-13,0 0 4 14,0 0-2-14,0 0-8 0,20 0 9 13,9 0 1-13,16 0 3 13,13-5 0-13,6-2 1 14,1-3-3-14,1 0 1 20,-5 5-1-20,-8 0 2 14,-1 5-3-14,-4 0 0 13,4 0 0-13,6 0-1 0,9 0 4 13,8 0-6-13,12 2 6 13,9 6-5-13,7 2 7 14,3-2-8-14,6 1 4 14,4 3-1-9,3-3 0-5,-9-4 0 14,-4-2-1-14,-11-3 5 14,-1 0-4-14,2 0 3 13,2 0 4-13,2 0-5 14,7 0 1-14,0-3 0 13,7 3-1-13,1 0-2 0,-3 0 2 20,0 0-5-20,-8 0 8 13,4 0-8-13,3 0 8 14,5-3-7-14,0 1 3 13,-4 0-1-13,-10-3 0 0,-4 3 1 13,-5-1-2-13,4 3 4 14,3 0-6-14,2 0 6 13,8 0-5-7,-2 0 5-6,4-2-3 13,-7 0 2-13,-5-3-2 14,-4 2 2-14,2-3 2 14,7-2-4-14,4 0 2 13,5 1 0-13,-5-2 1 14,-9 1-2-14,-6-1 0 14,-5 0-1-9,-2-2 0-5,5 2 0 14,-5-6 1-14,-6 1 4 13,-4 5-7-13,-8-4 6 14,-7 3-5-14,-2 1 5 14,-2-1-1-14,-8-1 0 13,-6 4 4-13,-6 0-4 0,-10 2 0 19,-3 1-6-19,-7 1 8 14,-3 1-11-14,-1 0 12 14,-5 2-11-14,-3 0 8 13,2 0-3-13,-4 0 0 0,-4 0 0 13,0 0-4-13,0 0 4 14,0 0-3-14,0 0 0 13,0 0 0-7,0 0 6-6,-2 0 1 13,-8 0-3-13,-5 0 1 14,-9 0 4-14,-5 0-4 14,-9 0-2-14,-7 9 5 13,-8-4-8-13,-12 5 10 14,-8 3-11-14,-6-2 4 13,-9 6 0-7,-13 1 0-6,-8 0 0 14,-11-1-2-14,-8 0 4 13,-5-3-6-13,-8-1 8 14,-1-6-9-14,-1-3 9 0,7-1-4 12,2 0 0-12,-2 1 0 14,2 1-1-14,3-2-2 20,-6 1-2-20,0-4-5 14,-8 0 9-14,-11 0-13 0,-7 0 14 12,-2 0-5 3,0 0 5-15,2 0-7 0,5 0 3 13,6 0 4-13,9 0-2 13,8 2-2-13,8-2 8 21,2 2-13-21,-5-2 14 0,-1 0-7 12,-4 2 2-12,-2 5 0 14,2-2-2-14,10 2 1 13,15-5-3-13,21 1 8 14,18-3-7-14,15 0 8 14,13 0-7-14,10 0 5 20,9 0-5-20,2 0 2 0,-1-3 0 12,3 1 0-12,-2-3 2 14,4 1-1-14,-5-2 2 14,0 2 3-14,-4 2-3 0,-5 2-6 12,-1 0 3-12,-6 0-2 14,4 0 0-14,-3 0 2 20,7 0 1-20,4 0 4 14,7 4-10-14,5 1 10 13,5 7-10-13,2-5 4 14,3 0 1-14,5 2-6 0,0-1 1 13,0-2-7-13,18-2 3 13,16 1 9-13,14-5 2 14,12 0 8-9,10 0-8-5,6 0 2 14,2 0-3-14,9 0-1 14,1 0 0-14,7 0 0 13,7 0 0-13,5 12 4 14,9 5-9-14,4 3 10 14,7 1-11-14,5 1 9 13,8-5-3-7,9-1 0-6,10-8 0 13,12-6 0-13,4-2 1 14,-1 0-2-14,1 0 8 14,-1 0-11-14,2-5 9 0,3-6-6 12,-5 10 4-12,-9 1-1 14,-7 0-1-14,-7 0 0 13,1 0 1-7,4 5 2-6,5 0-7 14,8-1 10-14,3-3-11 13,2 1 10-13,-7-2-6 14,-9 0 1-14,-15-2 5 14,-17-13 5-14,-14-2-4 13,-14 1 10-13,-13 5-15 14,-10-2 5-9,-5 5-2-5,-10 4-7 14,-13 2 4-14,-12 2-3 14,-10 0 1-14,-11 0-1 13,-6 0-2-13,-3 0 2 0,-3 0-5 13,-2 0 12-13,0 0-13 13,0 0 14-13,0 0-6 14,0 0 3-8,0 0 1 8,-2 0 1-14,-9 0-6 0,-10-1 4 13,-10-2-1 1,-16 1-6-14,-13 2 6 0,-13 0-7 13,-14 0 1-13,-5 5 1 14,-1 7 0-14,-3-5 2 13,-2-2 0-7,-3 2 0-6,-5 0-5 13,-13 1 10-13,-7-1-11 14,-17 0 8 1,-9 0-5-15,-6-1 1 0,-4-2-7 12,-2 5 7-12,6-6-5 14,0 1 7-14,4 0-5 14,1-1 1-9,-11-3-3-5,0 1 6 14,-8 3-10-14,-2 0 10 13,-4 6-5-13,-8 4 2 14,3 3-6-14,6 0-9 14,5 0 13-14,14-5 0 0,6-4 1 12,11-2 9-12,17-4-4 14,10-2 1-9,12 0 0-5,12 0 4 14,12-12-3-14,13-7 3 14,15 0-1 0,9-1 12-14,10 1-6 0,12 5 8 13,5 6-11-13,5 3 5 14,7 2 0-14,2 3-6 13,0 0-2-7,0 0-4-6,0 0 10 13,0 0-10-13,0 0 7 14,0 0-4-14,0 0 2 14,0 0-5-14,0 0 4 13,0 0 2-13,0 0-2 0,0 0 9 13,0 0-11 1,0 0-1-8,0 0 7-6,0 0-13 14,0 0 11-14,0 0-6 0,0 0 1 12,0 0 3-12,0 0-4 14,0 0 3-14,0 0-6 13,0 0 9-13,0 0-12 14,0 0 11-14,0 0-11 14,0 0 9-9,0 0-5-5,0 0 2 14,0 0 0-14,0 0-4 14,0 0 10-14,0 0-12 13,0 0 12-13,0 0-9 14,0 0 7-14,0 0-5 13,0 0 2-13,0 0-1 14,0 0 0-8,0 0 2-6,0 0-4 13,0 0 6-13,0 0-4 14,0 0 7-14,0 0-8 13,0 0 3-13,0 0 1 14,0 0-2-14,0 0 0 0,0 0-1 13,0 0 5-13,0 0-11 13,0 0 12-7,0 0-13-6,0 0 8 14,0 0-4-14,0 0 1 13,0 0 0-13,0 0 2 14,0 0 0-14,0 0-6 13,0 0 12-13,0 0-12 14,0 0 13-14,0 0-12 14,0 0 9-9,0 0-5-5,0 0 1 14,0 0 0-14,0 0 0 13,0 0 3-13,0 0-6 14,0 0 7-14,0 0-6 14,0 0 8-14,0 0-9 13,0 0 5-13,0 0-2 14,0 0 0-9,0 0 1-5,0 0-2 14,0 0 5-14,0 0-4 14,0 0 6-14,0 0-9 13,0 0 6-13,0 0-4 14,0 0 1-14,0 0 0 0,0 0 0 13,0 0 4-13,0 0-7 13,0 0 7-7,0 0-4-6,0 0 6 13,0 0-7-13,0 0 3 14,0 0-2-14,0 0 0 14,0 0 0-14,0 0-4 13,0 0 10-13,0 0-12 14,0 0 12-14,0 0-14 13,0 0 12-7,0 0-4-6,0 0 0 14,0 0 0-14,0 0 0 13,0 0 4-13,0-1-12 14,0 1 16-14,0 0-14 14,0 0 15-14,0 0-12 13,0 0 6-13,0 0-3 14,0 0 0-14,0 0 0 4,0 0-2-4,0 0 8 14,0 0-9 1,0 0 10-15,0 0-14 0,0 0 10 12,0 0-5-12,0 0 2 14,0 0 0-14,0 0-1 13,0 0 2-13,0 0-8 14,0 0 14-8,0 0-15-6,0 0 12 13,0 0-9-13,0 0 3 14,0 0 2-14,0 0-2 13,0 0 2-13,0 0-4 14,0 0 12-14,0 0-16 14,0 0 16-14,0 0-16 13,0 0 16-7,0 0-10-6,0 0 4 14,0 0-1-14,0 0-1 13,0 0 6-13,0 0-6 14,0 0 5-14,0 0-10 13,0 0 13-13,0 0-14 0,0 0 7 13,0 0-1-13,0 0 0 20,0 0 1-20,0 0-3 0,0 0 7 13,0 0-11 1,0 0 13-14,0 0-11 0,0 0 9 13,0 0-5-13,0 0 1 14,0 0-1-14,0 0 0 13,0 0 1-13,0 0-5 14,0 0 10-9,0 0-11-5,0 0 13 14,0 0-13-14,0 0 8 14,0 0-3-14,0 0 0 13,0 0 0-13,0 0-1 14,0 0 5-14,0 0-11 14,0 0 14-14,0 0-13 13,0 0 11-7,0 0-6-6,0 0 1 13,0 0 0-13,0 0-1 14,0 0 1-14,0 0-5 14,0 0 12-14,0 0-15 0,0 0 15 12,0 0-13-12,0 0 8 14,0 0-2-14,0 0 0 14,0 0 0-9,0 0 0-5,0 0 4 14,0 0-10-14,0 0 12 13,0 0-11-13,0 0 12 14,0 0-10-14,0 0 4 14,0 0-2-14,0 0 1 13,0 0 0-13,0 0-5 14,0 0 10-9,0 0-11-5,0 0 13 14,0 0-14-14,0 0 12 14,0 0-7-14,0 0 2 13,0 0 0-13,0 0 0 14,0 0 3-14,0 0-9 13,0 0 12-13,0 0-15 0,0 0 17 20,0 0-12-20,0 0 5 0,0 0-2 12,0 0 1 3,0 0 0-15,0 0-2 0,0 0 8 13,0 0-12-13,0 0 14 13,0 0-15-13,0 0 10 14,0 0-3-14,0 0 0 13,0 0 2-7,0 0-2-6,0 0 3 14,0 0-10-14,0 0 14 13,0 0-13-13,0 0 13 14,0 0-10-14,0 0 4 13,0 0-1-13,0 0 0 14,0 0 0-14,0 0-4 14,0 0 10-9,0 0-12-5,0 0 13 14,0 0-15-14,0 0 13 13,0 0-7-13,0 0 2 14,0 0 0-14,0 0-2 14,0 0 4-14,0 0-8 13,0 0 12-13,0 0-12 0,0 0 12 19,0 0-11-19,0 0 6 0,0 0-2 13,0 0 0-13,0 0 1 14,0 0-4-14,0 0 10 13,0 0-14-13,0 0 14 14,0 0-13-14,0 0 10 14,0 0-6-14,0 0 5 13,0 0-2-7,0 0 0-6,0 0 1 13,0 0-7-13,0 0 13 14,0 0-13-14,0 0 15 14,0 0-15-14,0 0 8 13,0 0-3-13,0 0 1 14,0 0 0-14,0 0-2 14,0 0 4-9,0 0-7-5,0 0 9 14,0 0-12-14,0 0 13 13,0 0-8-13,0 0 5 14,0 0-2-14,0 0 0 0,0 0-6 13,0 0 4 1,0 0-12-14,0 0 7 0,0 0-28 19,11 0-10-19,5 0-29 0</inkml:trace>
    </iact:actionData>
  </iact:action>
  <iact:action type="add" startTime="76331">
    <iact:property name="dataType"/>
    <iact:actionData xml:id="d14">
      <inkml:trace xmlns:inkml="http://www.w3.org/2003/InkML" xml:id="stk14" contextRef="#ctx0" brushRef="#br0">23007 9520 20 0,'-5'0'11'6,"3"0"1"-5,0 0-6 14,2 0 2-14,-2 0 9 13,-1 0-9-13,-2-2 12 14,1 1-15-14,0-3 12 14,0 2-14-14,1 2 9 13,3 0-10-13,0-3-2 14,0 3-2-9,5 0-5-5,28 0 3 14,29 0 4-14,32 0 9 14,22 0-9-14,13 0 6 13,-4 0-6-13,-9 0 0 14,-11 7 1-14,-9-4 0 14,-9-1-1-14,-3 1 5 13,-8-3-4-7,-9 0 1-6,-11 0 0 13,-14 0 2-13,-11 0-3 14,-9 0-1-14,-8 0 0 0,-9 0 0 13,-5 0 0-13,0 0-4 13,0 2 5-13,0 0-5 14,0 0 7-14,0-2-7 13,0 0 5-7,0 0-1 9,0 0 0-15,0 0 0 0,0 0-1 12,0 0 4-12,0 0-6 14,0 0-8-14,0 0 0 14,-5 3-40-14,-13 9 2 13</inkml:trace>
    </iact:actionData>
  </iact:action>
  <iact:action type="add" startTime="76909">
    <iact:property name="dataType"/>
    <iact:actionData xml:id="d15">
      <inkml:trace xmlns:inkml="http://www.w3.org/2003/InkML" xml:id="stk15" contextRef="#ctx0" brushRef="#br0">22957 9743 7 0,'0'0'29'15,"0"-1"-16"-14,0 1 9 14,0 0-18-9,0 0-4-5,16 0-5 14,13 0 5-14,18 0 3 14,15 0-3-14,21 0 9 13,10 1-8-13,15 1 4 14,5 2-3-14,5 0 1 13,0 3-3-13,3-2 1 14,-7-1-1-8,-5 1 2-6,-13-4-4 13,-21 3 7-13,-12 1-9 14,-16-2 9-14,-12 1-6 0,-10 3 3 12,-8 1-2-12,-3 0 0 14,-5-1-1-14,-5 0 0 14,-2 0-2-14,-2-2 0 13,0-3 6-7,0-2 1-6,0 0-2 14,0 0 14-14,0 0-9 13,0 0 4-13,0 0-3 14,0 0-7-14,0 0 13 13,0 0-11-13,0 0 5 14,0 0-6-14,0 0 5 14,0 0-5-9,0 0-2-5,0 0 0 14,0 0 1-14,0 0-2 13,0 0 3-13,0 0-7 14,0 0 10-14,0 0-9 14,0 0 9-14,0 0-5 13,0 0 0-13,0 0 0 14,0 0 0-9,0 0-5-5,0 0 4 14,0 0-22-14,-13 0-21 14,-7 0-67-14</inkml:trace>
    </iact:actionData>
  </iact:action>
  <iact:action type="add" startTime="77646">
    <iact:property name="dataType"/>
    <iact:actionData xml:id="d16">
      <inkml:trace xmlns:inkml="http://www.w3.org/2003/InkML" xml:id="stk16" contextRef="#ctx0" brushRef="#br0">24190 8869 0 0,'-10'12'0'1,"-6"2"0"13,3 6 0-13,-6 2 0 14,-1 5 0-14,-7 1 0 13,-2 4 4-13,-4 5 2 14,-7 12-3-14,-6 13 7 14,-10 18-5-14,-4 12 12 13,-7 8-11-7,-1 8 12-6,4 3-10 13,-3 1 8-13,5-6-15 14,4-9 7-14,2-13-3 14,7-15 2-14,6-14 0 13,12-8-5-13,9-15 1 14,9-8 3-14,6-11-12 14,5-4 6-9,2-6 0-5,0-1 1 14,0 1 2-14,0-1 4 13,0-2-3-13,0 0 10 0,0 0-13 13,0 0 13-13,0-7-13 14,13-16-1-14,1 0-1 13,-1 2-3-13,2 3-6 20,1 6-18-20,7 3-27 14</inkml:trace>
    </iact:actionData>
  </iact:action>
  <iact:action type="add" startTime="78254">
    <iact:property name="dataType"/>
    <iact:actionData xml:id="d17">
      <inkml:trace xmlns:inkml="http://www.w3.org/2003/InkML" xml:id="stk17" contextRef="#ctx0" brushRef="#br0">24620 10374 31 0,'3'-14'20'1,"19"-15"-7"0,5-11-10 12,2-4 20-12,4-7-14 14,5-5 1-14,0-4-10 13,9-4 0-13,5-11 0 14,2-2-10-14,4-3 0 14,1 3-6-9,-8 11 9-5,-9 8-2 14,-9 6 8-14,-8 14 2 13,-13 7 3-13,-8 12 2 14,-4 8 2-14,0 5 6 0,0 6-4 13,0 0 12-13,0 0-17 13,0 0-5-13,0 0-7 20,0 14 1-20,-7 11 5 0,-4 7 1 13,5 0 0-13,1-2 2 14,5-4-7-14,0-4 9 13,0-2-9-13,7-4 10 14,8-2-9-14,1 0 9 14,2-3-5-14,-1 1 5 13,-3-1-4-7,-1-1-1-6,-4 1 4 13,-2 1-8-13,-5 2 5 14,-2 6-4-14,0 6 3 14,0 8 0 0,-2 3 0-14,-12 4 1 0,-1-3-1 13,-5-1 4-13,-3-8-8 14,4-5 8-9,1-6-9-5,5-5 12 14,5-8-9-14,6-1 3 13,0-4-1-13,2 0 3 14,0 0 2-14,0 0 6 0,0 0-10 13,0 0 4-13,2-16 1 13,21-10-12-13,8-4 1 20,6-6 4-20,9 2-3 0,-7 2 3 13,3 4 1 2,-3 8-2-15,1 1-2 13,-3 5 8-13,4 5-10 0,1 2 10 13,-4 6-6-13,5 1 2 13,-3 0 0-13,-5 0 0 14,1 0 0-8,-10 0 0-6,-1 0 5 13,-10 0-9-13,-7 0 9 14,-4-5 2-14,-4-10-1 14,2-14 11 0,3-9-17-14,-1-4 0 0,2-4-2 13,2 2 1-13,-4 1-1 13,3 5 2-7,-5-1 10-6,2 8-4 14,-4 9-1-14,0 10-5 0,0 7 4 12,0 5-4 3,0 0-5-15,0 0 1 0,-13 14-12 12,-25 23 15-12,-20 18-14 14,-20 3-11 1</inkml:trace>
    </iact:actionData>
  </iact:action>
  <iact:action type="add" startTime="81978">
    <iact:property name="dataType"/>
    <iact:actionData xml:id="d18">
      <inkml:trace xmlns:inkml="http://www.w3.org/2003/InkML" xml:id="stk18" contextRef="#ctx0" brushRef="#br0">10036 11037 0 0,'-19'-7'0'1,"1"4"0"13,1-1 0-13,3 2 0 14,1-2 0-14,2 0 0 13,2 2 3-13,4-3 0 14,5 3 3-14,0 1 8 14,0-3-4-9,0-1 16-5,0 4-18 14,0-3 11-14,0 1-14 13,5 0-3-13,-3 1-2 14,5 2-2-14,10-2 0 14,15 2-4-14,17 0 3 13,22 0 6-13,16 0-6 14,11 6 2-9,3 8 1-5,-1-2 3 14,-2-2-2-14,-2-6-2 14,5-4 2-14,1 0-6 13,7-2 10-13,2-15-4 14,7 0 1-14,14-4 2 14,11 6-4-14,10-2 0 13,11 2 0-7,-6 3 0-6,-5 3-3 13,-7-1 1-13,-15 6 1 14,-15-2 2-14,-10 3-3 0,-10 0 2 13,-7 0 0-13,-10 0 2 13,-8-1-1-13,-11 3 0 14,-6 1 2-14,-5 0-6 20,-7 0 7-20,-9 0-6 14,-12 0 4-14,-15 0-4 0,-6 0-2 12,0 0 2-12,0 0 2 14,0 0 0-14,-13 0 15 14,-7 0-2-14,-9 0-7 13,-11 0 0-13,-7-7-8 14,0 2 6-9,-8 0-4-5,-10 5 0 14,-9 0 0-14,-13 0 0 14,-13 0 2-14,-14 0-7 13,-11 0 10-13,-12 0-10 14,-15 0 12-14,-9 0-12 0,-2 5 6 12,-6 2-1-12,8-1 0 21,10 4 2-21,10 1-5 13,8 3 8-13,4 1-12 14,-4 3 14-14,4 0-15 13,0-1 10-13,7-5-3 0,1-5 1 13,1 1 0-13,10-1-2 14,8-2 2-14,15 4-2 20,16-3 6-20,15 0-5 14,21-3 7-14,14-1-11 0,13 1 6 12,8-3-2-12,0 0-3 14,0 0-13-14,0 0 5 13,22 2 7-13,9 2 1 14,18-1 8-14,21 0-3 14,16-2 3-9,30-1-2-5,20 0-1 14,14 0 3-14,8 0-4 13,-4 0 1-13,-5 3-2 14,-7-2 6-14,-8-1-9 14,-5 0 8-14,-2 0-4 0,-2 0 2 12,3 0-1-12,-8 0-1 14,1 0 0-9,-4 0 0 10,1 0 4-15,-8 0-9 14,-15-1 10-14,-12-2-10 0,-23 3 7 12,-18 0-3-12,-15 0 2 14,-16 0-1-14,-6 0 0 14,-5 0 0-14,0 0 4 13,0 0-2-7,0 0 10-6,0 0-10 13,0 0 7-13,0 0-6 14,0 0-3-14,0 0 0 14,0 0 1-14,0 0-1 13,0 0-5-13,0 0 2 0,0 0 6 13,0 0-7-13,0 0 6 20,0 0-3-20,0 0 1 14,0 0 0-14,0 0 0 13,0 0 1-13,0 0-2 0,0 0 6 13,0 0-6-13,0 0 5 14,0 0-2-14,0 0 0 13,0 0 2-13,0 0-1 14,0 0 1-9,0 0 0-5,0 0-2 14,0 0 1-14,0 0 2 14,0 0-10-14,0 0 8 13,0 0-6-13,0 0 0 14,0 0-2-14,0 0-3 13,11 0-15-13,4 0-1 14,8 7-27-8</inkml:trace>
    </iact:actionData>
  </iact:action>
  <iact:action type="add" startTime="84782">
    <iact:property name="dataType"/>
    <iact:actionData xml:id="d19">
      <inkml:trace xmlns:inkml="http://www.w3.org/2003/InkML" xml:id="stk19" contextRef="#ctx0" brushRef="#br0">15649 9745 49 0,'0'0'21'1,"-19"-2"-21"13,-14-24 4-13,4 3-4 14,-6 11 0-14,-13-5-8 13,-10 5 3-13,-8-2-8 14,-13-1 10-14,-5 1 5 14,-9 3-4-9,-4 1 4-5,-3 2 0 14,-2 5-1-14,-6 3-1 13,-10 0 0-13,-9 0 4 14,-8 12-9-14,-4 5 10 14,1 0-9-14,4 2 10 0,9 1-6 12,11 2 0-12,14 2 2 14,13 5-2-9,12 2 0 10,5 7-1-15,14 6 5 0,8 5-11 13,3 2 11-13,9 2-10 13,5-2 10-13,6-5-8 14,10-7 3-14,1-3-1 14,8-2 0-14,-1 3 2 13,5 3-8-7,2 1 14-6,0 10-10 13,0 2 6-13,0 4-2 14,0 2 1-14,5-3 0 14,11-3-1-14,5-4-2 13,13-8 0-13,11-2 4 14,13-3-3-14,15-2 7 13,14-2-3-7,11 1 2-6,11-1-4 14,14 0 4-14,8 1-3 0,6 1 0 12,-6 3 3 3,-9-4-9-15,-3 0 8 0,-3-8-7 13,-8 0 8-13,2-7-5 13,0-3 0-13,-2-13 2 14,8-2 4-9,0-2-6-5,-2-27 4 14,-3-7-1-14,-3-10 1 14,-10-6-2-14,-5-8 8 13,-12-2-10-13,-12-3 8 14,-14 1-2-14,-13-2-1 13,-13 0-1-13,-13 0-1 14,-13-5-5-8,-3-1 6-6,-9-2-8 13,-20 0 8-13,-10 2-6 14,-7 2 2-14,-8 1 0 14,-4 2-3-14,-11-2 3 13,-5 3 0-13,-3 4 1 14,-6 5-1-14,-2 11 6 13,-4 6-8-7,-9 8 4-6,-2 8-4 13,0 8 2-13,1 7 0 0,6 2 0 13,-7 7 0-13,-2 0-4 14,-10 0 8-14,-4 18-11 13,4 3 14-13,1 10-9 14,13 1 4-14,9 6-2 14,8 8 0-9,15 4 0-5,3 9-4 14,3 2 8-14,6 2-9 13,-1-5 10-13,3-2-10 14,4-6 10-14,0-1-7 14,2 1 2-14,3-1 0 13,8 6 0-13,3 6 0 14,8-3-5-9,4 0 10-5,8-5-10 14,10-2-2-14,2-3 3 14,0 1 3-14,21 0 0 13,16 1 1-13,13-2 0 14,16 5-1-14,15-2 3 0,13 6-6 13,19-1 9 1,14-4-7-14,11-4 3 5,7-5-1-5,-7-11 0 13,-4-10 0-13,-3-16 0 14,-4-6 1-14,1-13 3 14,3-20-4-14,0-8 7 13,0-6-5-13,-7-2 4 14,-9-6-5-14,-11-6 2 14,-13-6 1-9,-11-1-4-5,-13-2 11 14,-16-4-10-14,-20 2 2 13,-17-2 1-13,-14-2 4 14,0 1-6-14,-33 5-2 14,-13 4 0-14,-9 10-1 13,-10 6-2-13,-4 3 2 14,-4 5 1-9,-1 6 0-5,-1 7 0 14,-8 2 5-14,-2 8-9 14,2 8 4-14,4 5 0 0,10 6-1 12,3 0 1 3,13 0-5-15,11 2 10 0,8 8-12 12,14-5 14-12,9 4-14 14,5-6 9-8,3-2-4-6,3-1 2 13,0 0-3-13,0 1-2 14,0 4-15-14,7 2 18 14,9 4-3-14,8 1 3 13,5 2-14-13,4-2-32 14</inkml:trace>
    </iact:actionData>
  </iact:action>
  <iact:action type="add" startTime="88088">
    <iact:property name="dataType"/>
    <iact:actionData xml:id="d20">
      <inkml:trace xmlns:inkml="http://www.w3.org/2003/InkML" xml:id="stk20" contextRef="#ctx0" brushRef="#br0">15960 11003 1 0,'-2'-14'28'1,"2"6"-13"13,0 2-7-13,0 2-4 14,-2 1-3-14,2 3-1 0,-2 0-16 12,2 0 0-12,0 0-6 14,0 7 22-14,0 1-3 14,0-1 3-9,0 0 0-5,0-1 0 14,0-1 0-14,0 4 0 13,2 1 0-13,11-2 0 14,3 0 0-14,1 0 0 14,8-2 0-14</inkml:trace>
    </iact:actionData>
  </iact:action>
  <iact:action type="add" startTime="88368">
    <iact:property name="dataType"/>
    <iact:actionData xml:id="d21">
      <inkml:trace xmlns:inkml="http://www.w3.org/2003/InkML" xml:id="stk21" contextRef="#ctx0" brushRef="#br0">17425 11180 4 0,'149'-19'5'6,"3"1"4"-5,-3 6-7 13,-4 3-2-13,-5 4 0 0,-1 5-1 13,-4 0 1 1,2 0-2-14,-2 16 2 14,0 8 0-14,-4-1-5 14,-4 4 10-14,2 1-11 13,3-6 11-13,-5-4-7 5,-5-6 4 9,-3-3 1-14,-11-4-3 14,-2-2 0-14,-15 3 1 14,-6-5 2-14,-10-1-6 0,-6 0 7 12,-1 0-6-12,-12 0 8 14,-6 0-8-14,-9 0 4 14,-12 0 0-9,-14-1 3-5,-11-2-4 14,-4 3 10-14,0 0-10 13,0 0 13-13,-6 0-13 14,-5 0-2-14,-11 0 6 14,-14 0-1-14,-13 0-4 13,-14 0 0-13,-3 0 6 14,-3-2-3-9,-5-3-4-5,-7-2 4 14,-3 1-3-14,-9 3 5 14,-8-4-6-14,-8 2 1 13,-11 0 0-13,-7-1 0 14,-10 0 1-14,-4-2-2 14,-3 1 4-14,-5 7-3 0,-5 0 5 12,2 0-10-6,3 0 5-6,0 0-1 13,-7 0-2-13,-10 0 3 14,-10 0-2 1,-5 0 5-15,2 0-8 0,2-2 10 12,12-1-6-12,13 1 4 14,8 2-4-14,12 0 1 13,7 2-1-7,7 12 0-6,4 2-1 14,8-4-1-14,6 0 6 13,12-1-9 2,12-4 12-15,18-4-8 0,14-2 3 13,15-1-1-13,16 0 3 13,8 3-3-13,5-3 0 14,0 0-5-14,0 0-5 4,7 0 1-4,19 0 8 14,17 0 2-14,19 0 1 14,21-10 3 0,13-2-4-14,10-3 3 14,8 1-4-14,2 2 0 13,-2 0 4-13,7-1-6 14,8 6 6-14,11-1-6 5,7 2 2-5,4 4 0 13,3-1 2-13,3 0-1 14,3 0-2-14,1 2 2 13,-3 1-4-13,-5 0 9 14,-1 0-10-14,-3 0 7 14,1 0-3-14,-5 8 0 13,-6 2 1-7,-8 0-1-6,-11-2 0 14,-2-2-4-14,-2-3 8 13,-7-3-7-13,-9 0 8 14,-5 0-8-14,-7 0 6 13,-1 0-5-13,2 0 2 14,-4 0 0-14,-2 2 0 14,-10 7 4-14,-6 2-10 4,-2-6 12-4,-10 2-10 14,-5-2 9-14,-13-1-7 13,-12-1 2-13,-9-2 0 14,-12-1-1-14,-4 0 2 14,0 2 3-14,0-2-2 13,0 0 1-13,0 0 2 14,0 0-4-9,0 0 3-5,0 0-3 14,0 0-1-14,0 0 0 14,0 0 3-14,0 0 0 13,0 0-2-13,0 0 4 14,0 0-6-14,0 0 7 14,0 0-9-14,0 0 4 13,0 0-1-7,0 0 0-6,0 0 2 13,0 0-1-13,0 0 2 14,0 0-3-14,0 0 6 0,0 0 2 13,0 0-5 1,0 0 8-14,0 0-1 0,0 0-3 13,-2 0 5-13,2 0-11 14,-2 0 2-9,2 0 3-5,0 0-9 14,0 0 10-14,0 0-10 13,0 0 3-13,0 0 0 14,0 0 0-14,0 0-1 14,0 0-2-14,0 0-4 13,0 0 6-13,0 0-22 14,0 6 2-9,0 5-75-5</inkml:trace>
    </iact:actionData>
  </iact:action>
  <iact:action type="add" startTime="91935">
    <iact:property name="dataType"/>
    <iact:actionData xml:id="d22">
      <inkml:trace xmlns:inkml="http://www.w3.org/2003/InkML" xml:id="stk22" contextRef="#ctx0" brushRef="#br0">10162 12326 6 0,'-6'-6'12'1,"-8"2"-11"13,1 2 4-13,1 0-5 14,6 2-2-14,-1 0 0 13,7 0 1-7,0 0-1-6,0 0-15 14</inkml:trace>
    </iact:actionData>
  </iact:action>
  <iact:action type="add" startTime="92161">
    <iact:property name="dataType"/>
    <iact:actionData xml:id="d23">
      <inkml:trace xmlns:inkml="http://www.w3.org/2003/InkML" xml:id="stk23" contextRef="#ctx0" brushRef="#br0">12523 12187 1 0,'142'-3'0'1,"-13"3"8"0,-5 0-7 12,-7 0 1-6,4 0-2-6,-1 12 1 13,-2-2-1-13,-2 0 4 14,-4-4-5 1,-1-2 2-15,7-4 2 0,5 0-1 12,-3 0 0-12,1 0 0 14,-5-2 0-14,-2-4 0 13,-6-3-2-7,-2 0 5-6,0-2-4 14,1-1 0-14,5 1 3 13,1-1-8-13,1 1 4 14,-2 4 0-14,4-1 0 14,1-1 1-14,9 4-6 13,3 1 9-13,-4-1-8 14,-5 1 8-9,-4 3-8-5,-5-2 4 14,-10 2 0-14,-10 1 0 14,-9 0 0-14,-10 0 0 13,-7 0 3-13,-5 0-8 14,-8 0 7-14,-4 8-4 0,-7 3-3 12,-10 2 5-12,-10-3-8 21,-7-2 6-21,-9 0 2 13,-5-4-6-13,0 0 5 0,0 0 1 13,-14 2 0-13,-24 2 7 13,-12-1 6-13,-14 2-13 14,-2-4 4-14,-5 0-2 14,-4 1 0-14,-6 0-2 13,-9 0 1-7,-7-2-4-6,-11-2 7 14,-8 0-8-14,-4-2 5 13,-9 0-1-13,-10 0 0 14,-1 0 0-14,-9 0 0 13,-3 0 1-13,-2 0-3 14,5 0 4-14,4 0-6 14,7 0 6-9,2 8-6-5,-4 2 1 14,-3-2 3-14,0-4 0 13,-2 0 0-13,7 0 0 0,4-1 1 13,5 4-6-13,4 1 9 14,5 4-9-14,6-2 4 13,11 0-1-13,14 0 2 20,16-1 0-20,8-2-1 14,12-2 2-14,6 4-1 14,11-9 3-14,9 0 0 0,9 0 0 12,7 0 15-12,7 0-11 14,4 0 6-14,0 0-13 14,11-6 1-14,25 0 1 20,13 0 1-20,9-2-6 0,8 2 7 12,8 0-8-12,6 0 8 14,14 0-4-14,11 1 2 14,13-2-2-14,5 2 0 13,10 0-1-13,8-3 0 14,4-2 2-14,1 0-3 0,2 2 3 19,-1 0-1-19,-4 4 0 14,0 4 1-14,-6 0-1 13,9 0 0-13,1 0 0 0,4 0-1 13,5 2 0-13,2 0 2 14,0 1-5-14,0-3 10 13,-1 5-7-13,-7-1 2 20,-10 2 0-20,-6-1-1 14,-9 4 2-14,-5-3-4 14,-7 0 6-14,-3-1-6 0,-12-2 6 12,-14-1-7-12,-15 0 6 14,-17-2-3-14,-15 2 2 14,-12-2 0-14,-14 0 1 13,-9 3-3-7,-2-3 15-6,0 0-12 13,0 3 16-13,0-3-19 14,0 0 7-14,0 0-4 0,0 0 0 13,-6 0 1-13,-1 0 2 13,-1 0 4 2,-2 0-10-15,1 0 3 0,1 0 3 19,3 0-5-19,3 0 1 0,2 0 1 13,0 0-3-13,0 0 4 13,0 0-1-13,0 0-1 14,0 0 3-14,0 0-3 13,0 0-1-13,0 0 5 14,0 0-9-14,0 0 3 14,0 0 0-9,0 0 0-5,0 0 0 14,0 0-1-14,0 0 5 13,0 0-6-13,0 0 7 14,0 0-8-14,0 0 9 14,0 0-7-14,0 0 1 13,0 0 0-13,0 0 0 14,0 0 2-9,0 0-3-5,0 0 5 14,0 0-5-14,0 0 5 14,0 0-6-14,0 0 4 0,0 0-2 12,0 0 0-12,0 0 0 14,0 0-1-14,0 0 6 14,0 0-10-14,0 0 11 20,0 0-12-20,0 0 10 0,0 0-6 12,0 0 4-12,0 0-2 14,0 0 0-14,0 0 0 14,0 0-2-14,0 0 7 13,0 0-8-13,0 0 10 14,0 0-10-14,0 0 6 14,0 0-4-9,0 0 1-5,0 0 0 14,0 0-2-14,0 0 6 13,0 0-10-13,0 0 12 14,0 0-11-14,0 0 10 14,0 0-6-14,0 0 2 13,0 0-1-13,0 0 0 0,0 0 1 19,0 0-3-19,0 0 6 0,0 0-8 13,0 0 10-13,0 0-11 14,0 0 7-14,0 0-2 13,0 0 0-13,0 0 1 14,0 0 1-14,0 0 2 13,0 0-7-13,0 0 9 14,0 0-9-8,0 0 6-6,0 0-6 13,0 0 1-13,0 0 2 14,0 0-2-14,0 0-8 14,0 0 4-14,0 0-24 13,5 0-14-13,14 2-58 14</inkml:trace>
    </iact:actionData>
  </iact:action>
  <iact:action type="add" startTime="94681">
    <iact:property name="dataType"/>
    <iact:actionData xml:id="d24">
      <inkml:trace xmlns:inkml="http://www.w3.org/2003/InkML" xml:id="stk24" contextRef="#ctx0" brushRef="#br0">20118 12173 33 0,'-10'7'36'1,"8"-7"-36"4,2 0 4-4,0 0-4 14,0 0-9-14,12 0 8 13,7 0 1-13,12 0 1 14,8 0 2-14,3 0-2 14,3 0-1-14,6 0 2 13,7 0-5-13,9 0 6 14,4 0-6-9,9 0 7-5,5 0-7 14,6 0 4-14,15 0-2 14,9 0-1-14,13 0 2 13,5 0-5-13,0 0 11 14,4 0-11-14,-4 0 9 13,-3 0-8-13,-7 0 8 14,-1 2-3-8,1 2-1-6,0 4 0 13,-3-1 0-13,-5 0 1 14,1-6-6-14,2-1 10 14,5 0-12-14,2 0 13 0,-1 0-9 12,-1 9 6 3,-3 1-4-15,1 0 1 0,-1-1 0 12,3-4 1-6,9 1 2-6,1-4-5 14,6 0 7-14,-4-2-9 13,0 0 8-13,-4-8-7 14,-4-8 4-14,-7 8-1 13,-6 4 0-13,-5 4 2 14,-4 0-6-14,-3 0 9 14,1 0-10-9,-5 9 10-5,2-4-9 14,0 2 7-14,6-4-5 13,0 1 2-13,-1 0 0 14,-7-2-1-14,-2-2 5 14,0 0-8-14,3-4 8 13,5-10-9-13,3 4 7 14,0 4-3-9,0 4 1-5,0 2 0 0,-4 0-1 13,1 0 2-13,-6 0-2 14,1 4 5-14,-3 0-8 13,1-4 8-13,3 0-4 14,4 0 0 1,-9 0 0-15,-5 0 1 0,-11-10-1 12,-3-6 1-6,-5-3 1-6,1 2 0 13,-3-3 2-13,-6 3-8 14,-5 6 7-14,-8 3-4 14,-11 2 1-14,-8 3 0 13,-12 2-1 2,-7 1-2-15,-7-3 1 0,-5 2 1 12,0-2-3-6,0 2 8-6,0-2-4 14,0 3 1-14,0-1 5 13,-5 1 1-13,1-3-5 14,-6 1-2-14,2 0 4 0,-3 0-8 13,-1 2 8-13,-1 0-8 13,-5 0 7 2,-7 0-6-10,-4 0 2-5,-8 0 1 14,-10 0 0-14,-9 6-2 0,-8 6 0 13,-10-1 2-13,-6-1-4 13,-7-1 3-13,-6-2-4 14,-13-5 9-14,-2-2-4 13,-6 0 1-13,-2 0 0 14,-1 0-1-8,-5 0 4-6,-7 0-4 13,-10 0 3-13,-9 3-6 14,-4-3 6-14,-3 0-5 13,0 0 2-13,3 0 0 14,-4 0-1-14,2-2 1 14,5-6-4-14,-3 4 5 13,3 3-6-7,-5 1 5-6,-8 0-3 13,-6 0-1-13,1 0 4 14,-5 0-6-14,4 0 5 0,-4 5-1 13,7 5-3-13,2 9 3 13,2 5-8-13,6 4 9 14,-7 5-14-14,4-10 7 14,2 0-9-9,9-11 14-5</inkml:trace>
    </iact:actionData>
  </iact:action>
  <iact:action type="add" startTime="95887">
    <iact:property name="dataType"/>
    <iact:actionData xml:id="d25">
      <inkml:trace xmlns:inkml="http://www.w3.org/2003/InkML" xml:id="stk25" contextRef="#ctx0" brushRef="#br0">22262 12302 7 0,'16'-6'0'6,"19"0"-7"-5,17 2 7 14,8 0 0-14,9 2 0 13</inkml:trace>
    </iact:actionData>
  </iact:action>
  <iact:action type="add" startTime="96129">
    <iact:property name="dataType"/>
    <iact:actionData xml:id="d26">
      <inkml:trace xmlns:inkml="http://www.w3.org/2003/InkML" xml:id="stk26" contextRef="#ctx0" brushRef="#br0">26157 12395 1 0,'166'0'3'1,"0"-9"-4"13,-2 3 5-13,-8 6-8 14,-4 0 5-14,-11 0-4 13,-6 0 6-13,-3 0-3 14,-5 0 0-8,0 0 2-6,-4 0-4 13,-11 0 7-13,-8-4-8 14,-4-8 8-14,-6-6-5 0,-7-2 1 12,-15 2 0-12,-12 3 2 14,-12-2-2-14,-7 1 7 14,-8 0-5-14,-6 2 11 13,-10 2-9-7,-7 3 16-6,-8 4-13 13,-2-1 11-13,0-1-12 14,-5 2-5-14,-21-4-2 14,-17 2-9-14,-11 0 8 13,-12 4 1-13,-12 1-6 14,-9-1 12-14,-4 3-8 14,-10 0 4-9,-4 0-3-5,-9 0 1 14,-6 0 0-14,-3 0-1 13,-3 0 5-13,1 0-8 14,-4 5 8-14,-8 3-7 14,-2 1 5-14,-4-9-2 0,4 0 0 12,1 0 0 3,6-1 0-10,7-7 1-5,5 0-4 0,3 2 3 13,1-1 0 2,2 1-17-15,6 1 2 0,6 2-16 12,0 3 14-12,-3 0 8 14,-4 0 9-14,-3 0-3 14,-2 3 6-14,0 2-3 13,6 0 3-7,-4-1-4-6,7 4 5 13,7-3-5-13,14 4 2 14,12-5 0-14,17 0 1 14,10-4-2-14,16 0 5 13,14 0-3-13,9 0 4 14,6 0-6-14,0 0 0 14,21 0-2-9,19 0 1-5,13 0 1 14,14 0 0-14,5 4-1 13,8 1-7-13,4 2 5 14,6-2 6-14,1 2-7 14,0 1 10-14,1 0-3 13,-1 3 2-13,3 1 0 0,7 5 1 19,1 5-5-19,10 0 0 0,8 0 5 13,9 4-10-13,13-2 9 14,5-2-10-14,12-8 5 13,2-4 0-13,3-6 0 14,6-2 0-14,-3 5 0 13,-2-2 3-13,-9 6-4 14,-2-4 3-8,2 3-1-6,2-3 3 13,3-3-1-13,6-4-2 14,-4 0 4-14,-3 0-1 14,-6-4-3-14,-9-7 6 13,-14 5-5-13,-10 2 6 14,-12 4-6-14,-13 0 0 13,-18 0 0-7,-14 0-4-6,-15 4 2 14,-15 2 0-14,-12 1 0 13,-13-6-1-13,-7 2-2 0,-2-2 6 13,0-1 3-13,0 0-1 13,0 0 14-13,0 0-1 14,0 0 1-14,0 0-2 14,0 3-8-9,0-3 0-5,0 0-5 14,0 0-8-14,0 0 9 13,0 0-10-13,0 0 2 14,0 0-3-14,0 0 0 14,0 0-12-14,0 6-27 13,0-1-57-13</inkml:trace>
    </iact:actionData>
  </iact:action>
  <iact:action type="add" startTime="105286">
    <iact:property name="dataType"/>
    <iact:actionData xml:id="d27">
      <inkml:trace xmlns:inkml="http://www.w3.org/2003/InkML" xml:id="stk27" contextRef="#ctx0" brushRef="#br0">15113 6342 7 0,'-6'0'12'1,"4"0"13"0,2 0-6 12,0 0-6-12,0 0-2 14,0-1-6-9,4-14 2-5,9-4-4 14,7-10-6-14,12-9 6 14,14-4-6-14,10-6 5 13,4-3-2-13,7 0 0 14,0-5 1-14,4 1-2 13,-4 4 8-13,-9 7-9 14,-13 9 5-8,-16 9 0-6,-14 12 5 13,-8 8-9-13,-7 3 2 14,0 3 0-14,0 0 2 14,0 0-1-14,-5 0-4 13,1 3-1-13,0 3 1 0,-8 6-15 13,-3 8 16 1,-14 14 2-8,-11 4 3-6,-9 7-2 14,-5-3-2-14,0-1 0 13,1-1 6-13,4-1-12 0,1-4 16 13,-2-3-16-13,5 1 13 13,5-5-8-13,5-5 1 14,8-2 0-14,6-7 0 14,8-3 3-9,7-8-7-5,4-1 11 14,2-2-11-14,0 0 10 13,0 0-12-13,0 0 11 14,15-16-5-14,12-12 0 14,8-10 0-14,13-10-2 13,7-3 7-13,4 0-13 14,5-5 16-9,7-2-12-5,0-2 10 14,3-3-6-14,-9 5 0 14,-9 8 2-14,-17 11-2 13,-18 20 2-13,-17 15-3 14,-4 4 6-14,0 0-10 0,-4 1-15 13,-8 18 1-13,-10 12 19 20,-16 12 0-20,-11 11 5 13,-11 2-4-13,-4-1-1 14,-2 3 5-14,2-5-9 0,6 0 10 13,3-4-8-13,3-6 6 13,12-8-6-13,7-6 2 14,13-13 0-14,11-8 0 13,4-6 2-7,5-2-6-6,0 0-5 14,0 0 8-14,0-6 0 13,29-20 1-13,14-12 1 14,15-10 5-14,13-6-3 14,7-3-1-14,8-1-2 13,3-1 1-13,1 1-3 14,-12 5 9-9,-11 7-14-5,-18 14 16 14,-20 13-9-14,-20 16 0 14,-9 3-2-14,0 0-2 0,-9 15-15 12,-16 16 12 3,-14 9 7-15,-15 13 10 0,-6-4-6 12,-3-1-4 3,3-6 5-15,6-3-5 5,5-4 0-5,7-2 0 13,4-1 0-13,7-6 4 14,6-6-10-14,9-6 12 13,8-4-12-13,1-6 8 14,7-4-7-14,0 0 2 14,0 0-11-14,0 0-14 13,23 0-13-7</inkml:trace>
    </iact:actionData>
  </iact:action>
  <iact:action type="add" startTime="107077">
    <iact:property name="dataType"/>
    <iact:actionData xml:id="d28">
      <inkml:trace xmlns:inkml="http://www.w3.org/2003/InkML" xml:id="stk28" contextRef="#ctx0" brushRef="#br0">21609 6334 3 0,'42'-36'35'1,"12"-8"-34"13,2-4 8-13,0-1-5 14,-8 8 4-14,-3 3-7 0,-9 8 12 19,-12 11-6-19,-13 10-5 0,-7 6 1 13,-4 3 1-13,0 0 0 13,0 0 1-13,0 0-10 14,-4 3 0-14,-11 13 5 13,-12 8 5-13,-6 8-5 14,-8 6 5-14,-1 3-2 14,-5 4-5-9,-2 3 10-5,0 0-15 14,3-2 11-14,5-4-5 14,10-7 1-14,6-9 0 13,10-11-2-13,6-5 4 14,4-8-7-14,5-2 10 13,0 0 8-13,0-2-11 14,18-25 7-8,13-11-9-6,14-13 0 13,8 0-1-13,1-2 2 14,0-1-3-14,-3-2 9 14,-2 4-13-14,-4 3 15 0,-8 8-13 12,-8 10 8 3,-9 11-4-15,-8 8 1 0,-8 8 2 12,-4 4-3-6,0 0-1 9,0 0 0-15,-2 8-30 0,-25 22 29 12,-13 14 2-12,-9 9 8 14,-5 5-7-14,1-4 2 14,4-2-3-14,9-10 0 13,4-4-5-13,6-6 13 14,9-8-16-9,3-3 16-5,5-10-15 14,8-2 12-14,5-7-9 14,0-2 7-14,0 0-6 13,7 0 2-13,33-25-3 14,20-12 0-14,21-12 8 13,8-4-6-13,6-5 8 14,-1 7-8-8,-5 0 4-6,-13 12-1 13,-16 5 2-13,-17 10-2 14,-16 10 13-14,-15 5-13 14,-7 6 5-14,-5 3 0 0,0 0-12 12,-11 0-8-12,-29 26 14 14,-23 11 3-14,-21 18-3 20,-5 5 0-20,4 4 5 0,8-2-10 13,15-6 13-13,7-8-16 13,6-6 14-13,7-8-10 14,8-8 6-14,10-7-2 13,12-11 0-13,8-6 0 14,4-2-5-14,0 0-5 14,2 0 6-9,23-22 4-5,10-12 0 14,14-9 8-14,3-5-9 14,-1 0 1-14,2 1 0 13,-3-2-1-13,3 7 3 14,-6 3-3-14,-3 4 7 13,-11 9-12-13,-10 9 14 14,-15 10-8-8,-8 4 2-6,0 3-4 13,0 0-6-13,-19 0 8 0,-22 25 0 13,-11 11 5-13,-7 8-13 13,6 4 16-13,9 0-15 14,5-2 14-14,6-4-9 14,6-4 3-14,0-4-1 13,3-2 0-7,2-8 0-6,6-5-3 13,7-7 12-13,5-6-16 14,1-4 14-14,3-2-7 14,0 0 3-14,0 0-3 13,0 0 4-13,0 0 0 14,0 0 11-14,0 0-15 14,0 0 17-9,0 0-17-5,0 0 13 14,0 0-8-14,0 0-1 13,0 0-3-13,0 0 1 14,0 0-2-14,0 0 3 0,0 0-5 13,0 0 8-13,0 0-12 13,0 0 1-13,0 0 2 14,0 0-9-9,0 0 11-5,0 0 0 14,0 0 1-14,0 0 1 14,0 0 5-14,0 0-6 13,0 0 5-13,0 0-2 14,0 0 3-14,0 0-2 14,0 0-3-14,0 0-1 13,0 0 0-7,0 0 2-6,0 0-5 13,0 0 10-13,0 0-14 14,0 0 15-14,0 0-14 14,0 0 10-14,0 0-4 13,0 0 0-13,0 0 0 14,0 0-1-14,0 0 6 13,0 0-13-7,0 0 16-6,0 0-16 14,0 0 13-14,0 0-11 0,0 0 5 12,0 0-3 3,0 0-5-15,0 0-10 0,0 7-14 13,-8 7-76-13</inkml:trace>
    </iact:actionData>
  </iact:action>
  <iact:action type="add" startTime="109747">
    <iact:property name="dataType"/>
    <iact:actionData xml:id="d29">
      <inkml:trace xmlns:inkml="http://www.w3.org/2003/InkML" xml:id="stk29" contextRef="#ctx0" brushRef="#br0">5225 13788 17 0,'0'0'6'15,"0"0"-3"-14,0 0-1 14,0 0-1-14,0 0 3 0,0 0-4 12,0 0 14 3,0 0-11-15,0 0 20 0,0 0-15 13,0 0 10-13,0 0-8 20,0 0 4-20,0 0-5 0,0 0-9 13,0 0 4-13,0 0 0 13,0 0-3-13,0 0 3 14,0 0 2-14,0 0-5 13,0 0 4-13,2 0 3 14,0 0-3-14,0 0 8 14,0 0-13-9,0 0 7-5,-2 0-3 14,0 0-8-14,0 0 4 14,3 0-1-14,-3 0-4 13,3 0 0-13,3 0 3 14,3 0 0-14,7 2-4 13,3-1 12-13,6 1-11 14,2-2 14-8,0 0-16-6,6 0 8 13,0 3-1-13,5-3 0 14,7 0 0-14,3 2-1 13,4 0 8-13,0 0-13 14,1-2 15-14,2 0-14 14,5 0 12-14,6 0-8 0,7 0 1 12,6-6 0-6,2-6 0-6,4 2 3 13,-2-2-6-13,-6 2 11 14,2 2-16-14,4 2 16 14,3 0-15-14,5 0 9 13,1 1-2-13,4 5 0 14,2-3 0-14,2-1-1 14,5-2 6-9,0-1-12-5,2 0 15 14,-5-1-14-14,3 2 12 13,0-1-7-13,4 4 1 14,2 1 0-14,-3-3 0 14,-6 5 1-14,6 0-6 13,-2 0 14-13,4 0-18 14,-2 0 15-9,-5 0-12-5,-3 5 9 14,-6-1-3-14,2 1 0 0,-1 2 1 13,-3-2-5-13,1 0 9 13,2 1-11-13,-4-2 15 14,5 1-14 1,0 2 11-15,-3 3-9 13,1-3 3-7,-7 4 0-6,2 1 0 0,5-1 0 12,6 1-3-12,3 2 10 14,1 1-15-14,-4 2 15 14,-1-8-14-14,-1 3 10 13,-5-2-3-13,-1-2 0 14,-3 0 0-14,-4 0-1 13,-1-2 5-7,3 0-9-6,4-2 12 14,8 0-12-14,3 0 12 13,8 1-11-13,-2-5 4 14,6 3 0-14,7-1 0 13,1-2 0-13,-1 2-5 14,-1 4 12-14,-6 1-15 14,-3-2 18-9,1 5-19-5,-4-1 12 14,2-4-3-14,2 1 0 0,8-2 0 12,9-4 0-12,5 0 4 14,6 0-10-14,3 0 14 14,7 0-16-14,1 0 14 13,-1 0-11 2,-4 0 6-15,-1 0-1 4,-6 0 0-4,-4 0 0 14,2 0-4-14,3 0 12 14,5 0-14-14,2 0 14 13,-2 0-16-13,-3 0 10 14,3 0-2-14,-4-1 0 14,-5 1 0-14,-4 0-1 13,-5 0 4-7,-5 0-9-6,-4 0 12 13,-9 0-12-13,-4 0 14 14,0 0-12-14,-2 0 4 14,-5-5 0-14,-9-2 0 0,-9-4 2 12,-4 3-5 3,-7 1 10-15,-7 0-16 14,-4 1 18-14,-11 4-18 4,-3 2 12-4,-1 0-4 14,-1 0 1-14,0 0 0 13,3 0-1-13,0 0 5 14,2 0-9-14,-1-2 12 14,-5-1-14-14,-10-2 14 13,-9 5-11-13,-11-4 6 14,-6 4-2-9,-5 0 2-5,0 0 0 14,0 0-1-14,0-2 8 14,0-1-15-14,-9-4 9 13,-9 2-6-13,-3-6 0 14,-2 3 2-14,-6-2 1 14,-5 0 0-14,-6 3 0 13,-4-2 0-7,-6 1-6-6,-6 2 15 13,-6-3-18-13,-7 4 18 0,-9 1-14 13,-6-1 5 2,-10 2-1-15,-5 3 1 0,-7 0 0 12,-10-2-3-12,-5 2 7 14,1-2-12-14,-3-3 16 13,-4 2-16-7,-9 1 11-6,-8 2-5 14,-10 0 3-14,-11 0-1 13,-4 0 0-13,-8 0 2 14,-8 0-6-14,-3 5 11 13,3 9-13-13,-2 3 12 14,5-2-12-14,-1-3 6 14,-9-3-1-9,-2-4 1-5,0 2 0 14,-1-1-3-14,0-2 8 13,8 2-12-13,2 3 13 14,2 0-16-14,1 3 15 14,-8-2-6-14,-6 0 1 13,2-2 0-13,0 1 0 14,0 0 1-9,7 3 0-5,6 2 6 14,3 2-14-14,2 0 11 0,-5 1-11 13,-6-8 7 1,-9 0 0-14,2-5 0 0,-4-1 2 13,3-1-4-13,10 1 4 14,5 3-8-14,9-6 14 13,3 3-16-7,-4-1 11-6,-1-2-6 13,-6 0-3-13,3 0-1 14,-2 3 1-14,-1-1 2 14,8 3-1-14,6 3 10 13,4 4-13-13,8-1 13 14,-1 2-12-14,-4 1 9 13,-1-1-2-7,-1-1 0-6,4-3 3 14,4 0-7-14,3-1 8 13,6 0-10-13,9-1 12 14,10-4-15-14,12-1 15 14,8 0-8-14,8 0 3 0,3-2-1 12,14 0 1-12,12 0 2 14,9 0 2-9,11-6-1-5,9-4 2 14,11 4-1-14,7-1 2 14,9 4-5-14,9 3 0 13,2-4-2-13,0 2-9 14,0 2 0-14,0 0-13 13,0 0 18-13,0 0-5 14,15 0 6-8,8 0 6-6,4 0-4 13,6 0 4-13,8 0-3 14,3 0 2-14,14 0-2 13,8 0 0-13,11 0 6 14,5 6-11-14,5-3 13 14,8 2-12-14,8-5 8 13,18 0-4-7,8 0 0-6,6 0 0 14,6-8 0-14,4-8 3 13,9 0-8-13,2 0 11 0,4 0-7 13,1 4 7-13,0 0-10 13,1 2 5-13,14-3-1 14,11 8 0-14,10-9 2 14,13 1-4-9,-4 1 8-5,-3-2-14 14,3 3 16-14,-17 1-15 13,-2-1 11-13,10 2-4 14,-2-1 1-14,11-3-1 14,12 3 0-14,-6 0 2 13,2-2-9-13,-5 4 14 14,-12 2-11-9,-1 0 11-5,5 0-10 14,1 0 5-14,10 0-2 14,2 0 0-14,-5 2 0 13,-1 0-3-13,-11 4 7 14,-13 0-10-14,-1 0 12 14,2 0-11-14,0 0 10 13,4 0-8-13,-2 0 3 5,-6 0-1 9,-5 0 0-14,-9 0 1 0,-10 0-4 13,-11 0 12-13,-5 0-14 14,-4 0 13-14,-2 0-11 13,2-2 5-13,-4-2-1 14,-4 1 0-14,-9-4 2 13,-6 0-5-7,-7 4 7-6,-8-1-11 14,-18-1 14-14,-13 5-12 13,-17 0 9-13,-8 0-4 14,-14 0 0-14,-8 0 1 13,-3 0-2-13,-7 0 3 14,-1 0-8-14,-2 0 12 14,-1 0-12-9,-1 0 11-5,0 0-10 14,-4 0 3-14,-2 3 2 13,0-3-2-13,0 0 2 14,0 2 2-14,0-2 0 14,0 0 3-14,0 0-2 0,0 0 3 12,0 0-3-12,0 0 2 14,0 0-1-8,0 0 2-6,0 0 5 13,2 0-7-13,-2 0 12 14,2 0-15-14,-2 0 15 13,0 0-13-13,0 0 8 14,0 0-9-14,0 0 2 14,0 0-4-14,0 0 0 13,0 0-1-7,0 0-2-6,0 0-3 13,0 0 12-13,0 0-15 14,0 0 18-14,0 0-11 14,0 0 4-14,0 0-2 13,0 0 0-13,0 0 2 14,0 0-7-14,0 0 12 14,0 0-16-9,0 0 18-5,0 0-15 14,0 0 9-14,0 0-3 13,0 0 1-13,0 0 1 0,0 0 2 13,0 0-1-13,0 0-1 14,0 0 3-14,0 0-9 13,0 0 11-13,0 0-11 14,0 0 7-9,0 0-3-5,0 0 0 14,0 0 0-14,0 0-3 14,0 0 10-14,0 0-14 13,0 0 13-13,0 0-14 14,0 0 10-14,0 0-4 14,0 0 2-14,0 0 0 13,0 0-1-7,0 2 4-6,0-2-11 13,0 0 16-13,0 0-14 14,0 0 15-14,0 0-12 14,0 0 3-14,0 0 0 13,0 0 3-13,0 0-3 14,0 0 2-14,0 0 4 13,0 0-7-7,0 0 7-6,0 0-4 0,0 0 1 13,0 0 0 1,0 0-1-14,0 0-1 0,0 0-1 13,0 0 7-13,0 0-8 13,0 0 9-13,0 0-16 14,0 0 13-14,0 0-10 14,0 0-5-9,0 0-5-5,7 0-16 14,15 5-65-14,9-5 33 13</inkml:trace>
    </iact:actionData>
  </iact:action>
  <iact:action type="add" startTime="113955">
    <iact:property name="dataType"/>
    <iact:actionData xml:id="d30">
      <inkml:trace xmlns:inkml="http://www.w3.org/2003/InkML" xml:id="stk30" contextRef="#ctx0" brushRef="#br0">22447 13733 0 0,'-26'-1'0'1,"-5"1"0"13</inkml:trace>
    </iact:actionData>
  </iact:action>
  <iact:action type="add" startTime="114032">
    <iact:property name="dataType"/>
    <iact:actionData xml:id="d31">
      <inkml:trace xmlns:inkml="http://www.w3.org/2003/InkML" xml:id="stk31" contextRef="#ctx0" brushRef="#br0">22160 13735 1 0,'-9'3'8'1,"7"-1"-16"13,0 0 7-7,2 0 1-6</inkml:trace>
    </iact:actionData>
  </iact:action>
  <iact:action type="add" startTime="114203">
    <iact:property name="dataType"/>
    <iact:actionData xml:id="d32">
      <inkml:trace xmlns:inkml="http://www.w3.org/2003/InkML" xml:id="stk32" contextRef="#ctx0" brushRef="#br0">22685 13864 1 0,'79'10'-1'1,"6"-1"2"13,2-6 2-13,-1 1 0 14,5 1 1-14,1-4-5 13,9 1 7-7,3-2-5-6,3 0 4 14,4 0-4-14,1 0 0 13,4 0 0-13,4 0-1 14,3 0 1-14,2 0-3 13,-3 0 8-13,1 0-12 14,-1 0 13-14,-1 0-12 20,-5 0 9-20,0 0-4 0,0 0 0 13,-1 0 0-13,1 0-1 13,-4 6 3-13,-10-4-4 14,-1 1 8-14,-5 4-12 14,4 1 14-14,-2 2-12 0,0 2 6 12,1 0-2-12,1-6 0 20,7-3 1-20,8-3-4 14,8 0 6-14,1 0-6 14,6 0 6-14,-3-5-6 13,-2-4 8-13,-5 0-7 0,-6-1 3 13,-5 2-1-13,1 4 0 14,-1-2 1-14,-9 2-4 13,-4 1 9-7,-13 3-12 8,-8-5 12-14,-8-4-14 0,-5-3 10 13,-8 3-2-13,-5 1 0 14,-7 6 1-14,-6 2-2 13,-2 0 3-13,-12 0-8 14,-4 0 8-14,-7 0-9 14,-7 0 9-9,-2 0-4-5,-2 0 4 14,0 0 0-14,0 0 9 0,0 0-5 12,0 0 18-12,-6-6-13 14,-12 4-1 1,-4-3-3-15,-5 5-12 0,-4 0 5 12,-5-3 0-12,-5-1 0 14,-3 0 1-9,-5-2-3-5,-4-3 8 14,-5 0-10 1,-6-2 10-15,-8 2-7 13,-4-1 6-13,-13 0-5 0,-4 1 0 13,-8 4 0-13,-6 1 0 14,-3 4 2-14,-6 0-7 13,-8 0 10-7,-8 0-12-6,-3 0 14 13,-4 0-13-13,-4 0 6 14,6 0 0-14,-2 0 3 14,1-14-2-14,4 2-1 13,1-4 3-13,4 1-9 14,6 3 15-14,3 3-18 13,-6 2 13-7,-1 2-9-6,-8 0 5 14,0 4-1-14,2-2 1 13,-4 3 0-13,4 0-5 14,-2 0 11-14,-6 3-12 13,0 12 15-13,-1 4-18 0,1 1 13 13,6 4-4-13,-4 2 0 14,0-4-4-9,2-2 2-5,0-3 2 14,10-14-6 0,5 1 12-14,11-4-9 14,6 0 8-14,9 0-1 0,7 0-4 13,8 0 1-13,6 0-1 13,8 0 2-13,9 0-5 14,7 0 8-8,13-2-14-6,7 0 16 13,10-1-13-13,11 3 12 14,3 0-6-14,7-5 3 13,0 5-1-13,0-2-2 0,0 2-12 13,0 0 6-13,7 0-1 14,17 0 4-14,12 0 6 13,14 0 0-7,13 12-3 8,9-2 1-14,1 1-1 0,3 2 1 13,2-6-3 2,0-4 9-15,11-1-14 13,9 2 14-13,6-1-13 0,8 2 10 13,4-1-5-13,5 0 1 14,3 0 0-9,3 2-1-5,0-3 5 14,-1 4-9-14,3 3 12 13,2 0-14 2,8 2 14-15,5-5-11 0,7-5 4 13,9-2 0-13,0 0 0 13,2 0 2-13,-6 0-4 14,-1 0 7-9,-9 0-10-5,-3 0 11 14,2 0-8-14,-5 0 7 0,1 0-5 13,2 0 0 1,-6-7 0-14,2 1 0 14,2-2 1-14,-6 6-6 14,-6 2 11-14,-4 0-12 13,-9 0 15-13,-11 0-14 5,-5 0 6-5,-6 0-1 13,-7 0 0-13,-2 0 1 14,-5 0-3-14,-4 0 8 14,-9 0-12 0,-12 0 12-14,-13 0-11 0,-10 0 9 13,-14 0-7-13,-7 0 3 13,-7 0 0-7,-2 0-2-6,1 0 4 14,-3 0 1-14,0 0 1 13,0 0-8-13,0 0 11 14,0 0-14-14,0 2 5 14,0-2 2-14,0 3-2 0,0-3 2 12,0 0-1 3,0 0 4-15,0 0-10 4,0 0 14 11,0 0-7-15,0 0 5 0,0 0-1 13,0 0-1 1,0 0 3-14,0 0-1 0,0 0-4 13,0 0 5-13,0 0-2 13,0 0 0-13,0 0 0 14,0 0 3-8,0 0-6-6,0 0 9 13,0 0-6-13,0 0 3 14,0 0 5-14,0 0-12 13,0 0 18-13,0 0-18 14,0 0 17-14,0 0-16 14,0 0 9-14,0 0-8 13,0 0-1-7,0 0-1-6,0 0 6 14,0 0-6-14,0 0 5 13,0 0-7-13,0 0 10 14,0 0-9-14,0 0 6 13,0 0-4-13,0 0 3 0,0 0-3 13,0 0-1-13,0 0 6 14,0 0-9-9,0 0 10-5,0 0-11 14,0 0 11-14,0 0-10 13,0 0 3-13,0 0 0 14,0 0 0-14,0 0 4 14,0 0-7-14,0 0 12 13,0 0-14-13,0 0 14 14,0 0-13-9,0 0 8-5,0 0-6 14,0 0 2-14,0 0 0 14,0 0 0-14,0 0-5 13,0 0-1-13,0 0 8 14,0 0-9-14,0 0 8 14,0 0-5-14,0 0 4 13,0 0-2-7,0 0 1-6,0 0 1 13,0 0-7-13,0 0 1 14,0 0 5-14,0 0-26 0,0 0 9 13,11 5-21 1,2-5 0-14,-1 0-76 14</inkml:trace>
    </iact:actionData>
  </iact:action>
  <iact:action type="add" startTime="118116">
    <iact:property name="dataType"/>
    <iact:actionData xml:id="d33">
      <inkml:trace xmlns:inkml="http://www.w3.org/2003/InkML" xml:id="stk33" contextRef="#ctx0" brushRef="#br0">14870 16106 10 0,'-10'-14'23'1,"-2"-3"-2"13,5 4-11-13,-1-5 8 14,2 3-17-14,2 8 8 13,-2-2-5-7,-1 9-4-6,3 0 4 14,0 0 1-14,1 0 2 13,0 0-7-13,3 0 8 14,0 0-7-14,0 0-2 13,0 0-5-13,-2 0 1 0,-2 0-5 13,-5 4 10-13,0 13-4 20,-2 1 4-20,0-8-2 0,4-2 4 13,3-3 2-13,4-5-3 14,0 0 12-14,0 0-6 13,0 0 6-13,0 0-3 14,0-31 2-14,20-19-12 13,23-21 2-13,27-23-7 14,28-8 10-8,18-10-5-6,13-13 5 13,14-5-8-13,3 0 3 14,-7 5 0-14,-2 8 3 13,-23 20-2-13,-21 17-2 14,-22 18 4-14,-21 11-10 14,-19 21 14-14,-14 7-10 13,-7 11 7-7,-8 12-2-6,-2 0-1 14,0 0-1-14,0 0 0 13,0 0-10-13,0 0 10 14,0 0-10-14,-8 0 6 13,0 7-3-13,-3 3 2 0,-1-6-4 13,-3 6 3-13,-5 0-22 20,-7 0-33-20</inkml:trace>
    </iact:actionData>
  </iact:action>
  <iact:action type="add" startTime="118999">
    <iact:property name="dataType"/>
    <iact:actionData xml:id="d34">
      <inkml:trace xmlns:inkml="http://www.w3.org/2003/InkML" xml:id="stk34" contextRef="#ctx0" brushRef="#br0">15996 14289 0 0,'87'-31'14'1,"4"-1"-2"13,1-1-1-13,-3-1 6 14,-4 2-14-14,-10 6 7 13,-10 4-8-13,-9 7 3 0,-9 6-2 20,-14 4-4-20,-11 3 1 0,-6 2 0 12,-10 0 0-12,-3 0 1 14,-3 0-5-14,0 0 8 13,0 0-1-13,0 0 2 14,0 0-1-14,0 0-3 14,0 0 5-14,0 0 0 13,0 0-4-7,0 0 1-6,0 0 2 13,0 0-10-13,0 0 4 14,0 13 0-14,0 10-14 14,6 22 15-14,-1 19 2 13,-3 13 6-13,-2 12-3 14,0 0-4-14,-5 3 4 20,-12 1-2-20,-3-8 2 0,0 4-1 13,0-15 0-13,-3-5-3 13,8-20 3-13,-3-8 5 14,7-12-7-14,1-9 5 14,6-8-2-14,4-8-5 13,0-2 5-13,0-2-3 0,0 0 2 19,0 0 0-19,0 0-3 0,0 0 5 13,0 0-1-13,0 0-4 14,0 0 14-14,0 0-15 13,0 0 13-13,0 0-8 14,0 0 2-14,0 0-7 14,0 0 6-14,0 0-2 13,0 0-3-7,0 0 0-6,0 0 6 13,0 0-8-13,0 0 7 14,0 0-8-14,0 0 8 14,0 0-7-14,0 0 1 13,0 0 0-13,0 0 0 14,0 0 1-14,0 0-5 13,0 0-6-7,0 0 10-6,0 0-27 14,0 0-15-14,4 0-81 13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3-29T02:40:18.39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6116">
    <iact:property name="dataType"/>
    <iact:actionData xml:id="d0">
      <inkml:trace xmlns:inkml="http://www.w3.org/2003/InkML" xml:id="stk0" contextRef="#ctx0" brushRef="#br0">11758 4349 26 0,'-9'-4'15'6,"1"4"11"-5,1 0-19 14,2 0 9-14,5 0-16 13,0 0 0-13,0 0-3 14,0 0 3-14,0 0 0 14,0 0 5-14,0-3-4 13,0-2 7-13,0-1-9 0,0 3 7 19,-4-4-5-19,-1 2 0 0,-1-4 3 13,-1 5 4-13,3 0-5 14,-1 1 6-14,5 3-4 13,0 0-10-13,0 0 12 14,0 0-14-14,0 0 5 14,0 0-1-14,0 0-5 13,0 0-3-7,2 0 9-6,5 0-4 13,4 0 5-13,7 0 2 14,8 0 6-14,9 0-1 14,2 0-5-14,10 0 2 13,4-3-3-13,14-3 1 14,7-2 0-14,1 0 0 13,5 4 7-7,0 1-13-6,-2 2 12 14,-1 1-12-14,2 0 10 13,-4 0-7-13,-2 0 2 14,3 0 0-14,-1 0 0 14,5 0 5-14,5 0-6 0,1 0 6 12,7 0-8-12,-4-4 12 14,-2 2-12-9,-2 2 3-5,-12 0 0 14,-4 0-1-14,-3 6 1 14,-3 2-5-14,-1-2 11 13,2-4-14-13,4-2 16 14,0 0-14-14,3 0 12 13,4 0-7-13,4 0 1 14,-2 0 0-8,-1 0 0-6,-3 0 4 13,-4 0-8-13,0 0 11 14,2 0-13-14,-4 0 13 13,-3 0-10-13,-2 0 4 14,-2 0-1-14,-2 0 0 14,7 0 0-14,8 0-4 13,9 2 13-7,9 1-16-6,3-3 17 14,-1 0-18-14,1 0 14 0,1-7-6 12,3-7 0 3,-1 4 0-15,-3 4-1 0,-3 4 2 12,-6 2-8-12,0 0 14 14,6 0-14-14,-1 0 14 14,11 4-9-9,3-3 2-5,0-1 0 14,1 0 0-14,-3 0 2 13,-4 0-6-13,-5 0 10 14,-1 0-13-14,-8 0 14 14,-1 0-9-14,1-3 8 13,3-9-8-13,6-6 2 14,3 0 0-9,1 6 0-5,2 5 3 14,-6 4-8-14,1 3 11 14,-4 0-12-14,3 0 13 13,-3 0-11-13,-4 0 6 14,-5 0-3-14,-8 0 1 14,0 0 0-14,5 0-1 0,5 0 8 19,3-2-12-19,1 2 15 13,-3 0-15-13,-2 0 11 0,3-2-10 13,2-7 7-13,4 2-3 14,4-4 0-14,-3 7 0 13,1 4-5-13,-8 0 13 14,-8 0-17-14,-8 0 16 13,-7 12-14-7,0 2 10-6,-2 0-3 14,0-1 0-14,-2-3 1 13,-2 0-2-13,2 0 6 14,2 0-10-14,6-4 12 14,7-4-11-14,6-2 9 13,4 0-3-13,2 0-2 14,-4 0 0-9,-4 0-2-5,-2 0 6 14,5-5-11-14,3-8 16 14,3-1-18-14,3-2 18 13,2 3-18-13,-2 8 12 14,-2 1-3-14,-2 2 0 13,-5 2 2-13,0 0-5 14,-3 0 9-14,-5 0-14 5,-5 0 16-5,-7 0-14 13,-8 0 16-13,-7 0-13 14,-7 0 5-14,-12 0-2 13,-4 0 0-13,-6 0 1 14,-1-3-2-14,3-2 8 14,5-5-9-14,4-2 11 13,0 2-12-7,-1 0 9-6,-4-1-6 13,-6 6 3-13,-6 0-3 14,-8 5 6-14,0 0-2 14,0 0-3-14,0 0 7 13,0 0-1-13,0 0-3 14,0-4 9-14,0-1-13 14,0-8 1-9,0-3-2-5,0-1 2 14,3-5-4-14,-1-1 11 0,0-7-14 12,3-5 17-12,-3-4-18 14,3-9 12 1,-5-2-8-15,0-2 3 0,0-3 0 12,0-3-1-12,0-4 1 14,0-4-8-9,-9-7 16-5,-1 0-14 14,0-2 16-14,-4 8-13 14,1 6 3-14,-5 3 0 13,2 3 0-13,0 4 3 14,1-2-7-14,1 7 16 14,-1 2-22-14,4 4 21 13,0 4-17-7,0 6 11-6,1 6-10 13,-1 6 4-13,-1 2-6 14,0 8 4-14,-3 2 0 14,1 3-6-14,1 2 18 13,-3 1-20-13,3 0 17 0,-3 0-12 13,-2 0 4 1,-2 1 2-8,-5 8 0-6,-1-4 2 14,-8 2-6-14,-6-4 11 13,-6 2-14-13,-8-1 14 0,-10-2-16 13,-8 1 13-13,-3 0-4 14,-8-1 0-14,-4 0 2 13,-3 0-2-13,1-2 3 14,-4 0-6-9,1 0 12-5,-6 0-18 14,-8 0 16-14,-12-2-12 14,-12-5 9 0,1 4-7-14,8-6 3 0,13 2 0 13,7 0-3-13,9-2 10 13,7-2-16-13,10 2 18 14,4-8-10-8,-3 0 6-6,1-3-4 13,-8-3 0-13,-10 1 0 14,-11 0-2-14,-14 5 2 13,-19 0-9-13,-7 5 15 14,-9 9-17-14,-5 3 17 14,0 0-14-14,-3 0 4 13,3 9 0-7,6 7 3-6,11-2 0 14,9-6-6-14,11-4 13 0,9-4-14 12,6 0 16-12,7 0-13 14,1 0 10-14,-6-4-8 13,-6-6 4-13,0 0-2 14,-2-2 0-14,2 0 2 14,-2 2-8-9,-4 3 15-5,-7 7-20 14,-3 0 15-14,-3 0-11 13,-3 0 8-13,-2 14-2 14,6 1 1-14,3 3 0 14,7-2-2-14,6-4 8 13,4-2-12-13,2-2 12 14,5 1-11-9,-1-4 11-5,6 4-10 14,1-2 4-14,-1-2 0 14,3-1 0-14,1-4 3 0,6 0-8 12,1 0 13 3,3 0-17-15,6 0 18 0,3 0-15 13,2 2 8-13,2 2-4 13,-7 4 1-7,-4 3 1-6,-6 1-1 13,-7 7 2-13,-6-1-9 14,3-2 16-14,3 0-18 14,9-2 14-14,6-2-5 13,3-3 1-13,3 1-1 14,5-3 0-14,5-3 2 13,10-4-1-7,5 0 6-6,7 0-11 14,0 0 15-14,0 0-20 13,-2 0 15-13,4 0-7 14,-1 0 2-14,-2 0 0 13,4 3-2-13,-7 8 4 14,-8 1-10-14,-8 4 14 14,-9 4-14-9,-8 2 15-5,-3 2-9 14,-1 0 2-14,8-3 0 14,7-1 0-14,6-3 0 0,4-1-3 12,1 1 12-12,6-4-18 14,7-3 20-14,5-3-18 13,8-3 13-13,4-1-6 14,3-1 0-8,5 5 0-6,-1-2-1 13,1 2-3-13,1 1-3 14,1-3 14-14,6-3-15 13,5-2 16-13,-1 3-11 14,1-3 5-14,2 0-2 14,-5 0 2-14,1 0 1 13,-4 0-1-7,-2 0 6-6,3 0-11 14,3 0 13-14,2 0-17 13,2 0 7-13,0 0-2 14,0 0-5-14,-2 9-5 13,-5 6 10-13,1 2-4 14,-4 4 0-14,4 1 8 0,-1 0-10 19,3 3 14-19,-3 1-11 14,0 7 6-14,1 5-1 0,-1 5 0 12,3 5 3-12,-1 5-8 14,2 8 7-14,3 3-9 14,0-3 14-14,0 5-13 13,0-8 10-13,0-4-5 14,0-4 1-9,0 0 0-5,0-5-1 14,0-2 5-14,0-2-13 14,0 0 18-14,6-7-18 13,0-3 18-13,1-8-15 14,-1-4 6-14,-4-10 0 14,0 0 0-14,1-5 0 13,-3-2-4-7,0 0 12-6,0-2-10 13,0 0 8-13,0 0-1 14,0 0-2-14,0 0 4 14,0 0-5-14,0 0 1 0,0 0-2 12,0 0 5 3,0 0-10-15,0 0 12 0,0 0-16 12,0 0 13-6,0 0-10-6,0 0 5 14,0 0 0-14,0 0 0 13,0 0 1-13,0 1-3 14,0-1 8-14,0 0-16 13,0 0 20-13,0 0-20 14,0 0 14-14,0 0-5 14,0 0 1-9,0 0 0-5,0 0-1 14,0 0 3-14,0 0-6 13,0 0 13-13,0 0-18 14,0 0 18-14,0 0-14 14,0 0 7-14,0 0-2 13,0 0 0-13,0 0 0 0,0 0-1 19,0 0 8-19,0 0-16 14,0 0 18-14,0 0-18 14,3 0 10-14,-1 0-3 0,-2 0-1 12,0 0 3-12,0 0 0 14,0 0 1-14,0 0-8 14,0 0 17-14,0 0-18 13,0 0 17-7,0 0-15-6,0 0 10 13,2 0-4-13,-2 0 0 14,0 0 1-14,0 0-4 14,0 0 9-14,0 0-13 13,0 0 17-13,0 0-17 14,2 0 14-14,-2 0-7 20,0 0 0-20,0 0 1 0,0 0-1 13,0 0 3-13,0 0-7 13,0 0 12-13,0 0-17 14,0 0 16-14,0 0-14 0,0 0 10 13,0 0-4 1,0 0 1-14,0 0-1 0,0 0-2 19,0 0 0-19,4 0-2 0,7 0-13 13,12 0-2-13,6-1-50 14</inkml:trace>
    </iact:actionData>
  </iact:action>
  <iact:action type="add" startTime="20655">
    <iact:property name="dataType"/>
    <iact:actionData xml:id="d1">
      <inkml:trace xmlns:inkml="http://www.w3.org/2003/InkML" xml:id="stk1" contextRef="#ctx0" brushRef="#br0">14090 5490 5 0,'4'-11'-4'1,"0"-1"12"13,0 5-6-13,-4 0 0 14,2 2 8-14,-2 1 0 13,2-4-8-13,-2-2 8 14,2 0-8-14,-2 0 7 14,2 2-5-9,-2-2 0-5,2 2 1 14,1 0-7-14,-1 2 2 0,-2 3 0 12,0 3 0 3,0 0 2-15,0-3-7 0,0 3 12 13,2 0-14-13,-2 0 4 13,2 0 0-13,-2 0-10 14,2 0 6-8,2 0 5-6,-1 0 2 13,0 0-3-13,1 3 7 14,-2 0-11-14,0 1 13 13,1 0-14-13,-1 2 13 14,0 0-8-14,2 3 3 14,3 8-2-14,0 1 2 13,0 5 0-7,-1 3 3-6,-2 6 2 14,1 2-8-14,-3 4 11 13,3 1-12-13,-3 7 12 14,0 5-6-14,-2 5 1 13,0 4 4-13,0 2-4 14,0 0 1-14,0 3-2 14,0 1 3-9,0 1-7-5,0 5 8 14,0-5-6-14,0 0 0 13,-2-7 1-13,0-7-1 0,-3-2 3 29,3-3-1-29,0 1 0 0,2 0-3 0,0-1 8 11,0-5-13-11,0-2 10 14,0-4-4-9,4-4 0-5,5-2 0 14,0-3-1-14,0-2 4 14,-2-2-7-14,2-4 12 13,-5 0-13-13,0-4 12 14,1 1-10-14,-3-5 4 14,0-1-1-14,-2 4 0 13,3-4 1-7,-1 1-3-6,-2 6 9 13,3-1-14-13,-3 1 15 14,0 1-15-14,2-2 10 14,0 0-3-14,0 2 0 13,4-4 0-13,1 2 0 14,3-1 0-14,0 0-7 13,1-2 14-7,5 0-14-6,5 0 17 14,2-3-13-14,4-2 6 0,6 1-3 12,6-3 0-12,7 2 1 14,8-4 1-14,4 1 3 13,2-5-8-13,5 1 10 14,-1-2-12-14,13 0 11 14,7 0-7-9,9 0 2-5,10 2 0 14,4 0-1-14,2-2 5 14,10 0-12-14,3 0 16 13,3 0-17-13,-2 0 16 14,-3 0-14-14,0 0 11 13,3-6-5-13,2-2 0 14,4 2 0-8,1-1 1-6,-1 2 4 13,-2 1-9-13,0 1 10 14,-7-2-9-14,0-3 5 13,1-2-3-13,-1-2 2 14,5-2 0-14,-3 0-1 14,3 5 3-14,-9 0-5 13,-4 3 7-13,-14 4-10 5,-11-1 11-5,-10 3-8 13,-7 0 3-13,-3 0-1 14,2 0 0-14,3 0 0 14,-6 0-3-14,1 0 11 13,-5 0-14-13,-6 0 12 14,-2-3-4 1,-3-1 4-15,-4-1-2 4,-3-2-4-4,3 1 2 14,-7-2-2-14,-4 4 4 13,-12-3-7-13,-10 5 13 14,-7 2-15-14,-7-1 12 14,0 1-14-14,0 0 7 13,2-2-2-13,-2 2-2 14,2-2 4-9,-2 0 0-5,0 0 4 14,2-1 2-14,0 1-2 14,3 2-2-14,-3-1 5 13,0-1-4-13,1 0-2 14,-3-3 2-14,4 2 5 0,1-7-2 12,3-8 13-12,1-10-17 14,1-8-3-8,-2-11 10-6,-3-7-16 13,-3-9 12-13,0-4-5 14,0-5 0-14,0-2 1 14,-2 5-2-14,0 5 7 13,0 8-12-13,0 8 14 14,-2 6-2-14,-7-1-1 13,3-1-2-7,-1-4-3-6,2-3 2 14,-1-7-1-14,1 3 4 13,-3-1-5-13,-1 2 4 14,-3-1-8-14,-1 2 13 13,-3-2-16-13,3 3 10 14,2 2-3-14,-2 1 2 14,0 6-2-9,-1 1 0-5,3 2 4 0,-1 3-12 13,4 2 17 1,-1-2-18-14,-1 0 17 14,0 4-12-14,1 8 4 0,-3 2-2 13,1 5 2-13,1 4 0 13,-4 0-9-13,-1-1 17 14,1 6-17-9,-1-2 18-5,-2 6-17 14,0 1 9-14,-3 1-2 14,-1 1 1-14,-5 0 0 13,0 2 0-13,-3-1 4 14,-8-1-13-14,-3-2 18 14,-11-4-14-14,-9 1 14 13,-7-1-16-7,-4 1 8-6,-2 0-2 13,-1 0 1-13,-4-2 0 14,-5 4-5-14,-1-3 15 0,1 0-20 13,5-1 20 1,0 4-18-14,3-2 11 14,-2 4-4-14,0 3 1 0,-4-2 0 19,1 2 0-19,0 0 2 0,4 0-10 13,0 0 18-13,4 0-20 13,-3 0 20-13,-10 7-18 14,-6 3 8-14,-3 4 0 14,-4 1 0-14,5 0 0 13,2-1-5-13,-3 0 12 14,-1 3-19-9,-2-5 24-5,1 2-24 14,2-3 18-14,3 0-7 14,4-3 1-14,-2-3 0 13,-5 4-2-13,1-4 6 14,-5 4-12-14,-3 1 17 13,3-2-19-13,0 0 21 14,-2 0-20-8,6-2 12-6,5 0-3 13,6 0 0-13,7 0 0 14,3 0-4-14,4 0 11 0,3 2-17 12,2-2 21 3,9 0-22-15,4-1 20 14,9-5-12-14,7 0 4 0,10 0-1 12,4 0 0-6,7 0 5-6,6 0-10 13,-1 0 15-13,-2 5-20 14,-5-3 13-14,-2 3-10 14,-2 2 6-14,2-3 1 13,3 5 0-13,1-4 0 14,6-1-2-14,-1 2 8 14,-1-2-16-9,4 0 20-5,-1-1-20 14,1 2 14-14,4-1-7 13,0-1 3-13,2-2-1 14,0 3-2-14,0-1-6 14,0 0 8-14,0 3-11 13,0 2 8-13,0 1 8 14,0 3-12-9,0-4 10-5,0 0-2 0,0-1 0 13,0-3 0-13,0 1-1 14,0-3 5-14,0-2-11 13,0 0 16-13,0 0-12 14,0 0 9-14,0 0-3 14,0 0-2-14,0 0 0 13,0 0-1-7,0 0 5-6,0 0-10 13,0 0 13-13,0 0-16 14,0 0 14-14,0 0-14 14,0 0 10-14,0 1-3 13,0-1 1-13,0 0 0 14,0 0 0-14,0 0 4 13,0 0-11-7,0 0 14-6,0 0-14 14,0 0 14-14,0 0-11 13,0 0 4-13,0 0 0 14,0 0 0-14,0 0 0 0,0 0-5 12,0 0 12 3,0 0-14-15,0 0 16 0,0 0-13 19,0 0 7-19,0 0-4 0,0 0 1 13,0 0 0-13,0 0 0 13,0 0 4-13,0 0-13 14,0 2 18-14,0-2-16 14,0 0 12-14,0 0-8 13,0 0 4-13,0 0-1 14,0 0 0-9,0 0 1-5,0 0-3 14,0 0 9-14,0 0-13 14,0 0 16-14,0 0-19 13,0 0 13-13,0 0-5 14,0 0 1-14,0 0 0 14,0 0 0-14,0 0 2 13,0 0-10-7,0 0 16-6,0 0-17 13,0 0 14-13,0 0-7 14,0 2 2-14,0-2 0 14,0 0 0-14,0 0 2 0,0 0-6 12,0 0 13-12,0 0-18 14,0 0 18-14,0 0-17 14,0 0 11-9,0 0-4-5,0 0 1 14,0 0 0-14,0 0 0 13,0 0 5-13,0 0-13 14,0 0 16-14,0 0-16 14,0 0 15-14,0 0-12 13,0 0 6-13,0 0-1 14,0 0 0-9,0 0 0-5,0 0-3 14,0 0 11-14,0 0-17 14,0 0 18-14,0 0-17 13,0 0 11-13,0 0-4 14,0 0 1-14,0 0 0 14,0 0 0-14,0 0 4 0,0 0-13 19,0 0 18-19,0 0-20 13,0 0 19-13,0 0-12 0,0 0 4 13,0 0 0-13,0 0 0 14,0 0 0-14,0 0-4 13,0 0 12-13,0 0-16 14,0 0 17-14,0 0-17 13,0 0 14-7,0 0-6-6,0 0 0 14,0 0 0-14,0 0 0 13,0 0 4-13,0 0-11 14,0 0 15-14,0 0-15 14,0 0 16-14,0 0-15 13,0 0 7-13,0 0-1 14,0 0 0-9,0 0 0-5,0 0-3 14,0 0 8-14,0 0-14 14,0 0 16-14,0 0-16 13,0 0 11-13,0 0-4 0,0 2 0 13,0 1-1-13,0-1 3 13,0 8 0-13,0 1-7 14,0 5-13-8,0 9-21 8,0-5-60-14</inkml:trace>
    </iact:actionData>
  </iact:action>
  <iact:action type="add" startTime="25648">
    <iact:property name="dataType"/>
    <iact:actionData xml:id="d2">
      <inkml:trace xmlns:inkml="http://www.w3.org/2003/InkML" xml:id="stk2" contextRef="#ctx0" brushRef="#br0">22102 3462 7 0,'-3'-3'24'6,"1"3"-4"-5,2 0-11 14,0 0-2-14,0 0 0 13,0 0-13-13,-2 0 14 14,2 0-10-14,0 0 8 14,0 0-5-14,0 0-1 13,0 0 1-13,0 0-1 14,-2 0-1-9,-5 0 0-5,-4 0-3 14,0 6-3-14,-3 0 14 14,5-1-9-14,5-5 4 13,2 0-2-13,2 0 0 0,0 0 3 13,17-8-5 1,30-15 6-14,22-5 3 0,25-10-1 13,7-4-8-7,-3-1 9-6,-5-1-7 13,-8 2 0-13,-12 0 1 14,-8 6 6 1,-18 6-5-15,-14 10 17 13,-18 9-15-13,-9 8 21 14,-4 3-24-14,-2 0 4 0,0 0-5 12,0 0-1-6,0 0-2-6,-21 8 6 14,-23 12-7-14,-9 8 11 13,-8 2-16-13,3 0 18 14,5 2-16-14,6-4 14 14,0 3-10-14,5-2 3 13,1-3 0-13,8 1 0 14,4-8 3-9,4-4-9-5,12-6 13 14,7-4-14-14,4-5 18 14,2 0-13-14,0 0 6 13,0-3-1-13,31-20-3 0,23-13-6 13,23-11 0 1,25-7-4-14,12-2 4 0,7-3 10 13,-3 1-14-7,-11 5 15-6,-15 4-7 13,-19 10 2-13,-22 8 0 14,-19 13 0 0,-22 10 3-14,-10 7-7 0,0 1 1 13,0 0 1-13,-15 0-13 14,-23 15 9-14,-15 9 10 13,-15 10-4-7,-3 5 0-6,-6 1 2 13,-4 4-4-13,1 5 8 14,-8-3-12-14,5 0 13 14,0-5-10-14,7-5 11 13,13-9-9-13,19-10 1 14,15-9 0-14,15-4 0 14,12-4 4-9,2 0-8-5,0 0 10 14,20-5-16-14,30-23 8 0,21-11 0 12,22-5-5 3,9-7 4-15,4 2 2 14,-8 1 1-14,-7 6-1 13,-15 4 6-13,-18 7-13 0,-16 9 17 13,-19 8-8-8,-15 8 5-5,-8 4 1 14,0 2-7-14,0 0-11 14,-33 2-3-14,-16 18 14 13,-18 9 0 2,-11 0 7-15,2 2-12 0,5-1 15 13,9 0-18-13,6-2 14 13,4 2-6-7,8-4 0-6,4-2 0 13,6-5-3-13,10-2 8 14,8-9-12-14,10-4 16 14,6-4-19-14,0 0 20 13,0 0-10-13,22-12 2 0,23-16 5 13,19-10-7 1,19-5 3-8,8-2-8-6,1 3 13 14,-1 0-16-14,-9 4 16 0,-12 1-12 12,-12 4 9-12,-16 7-5 14,-15 6 1-14,-15 9 1 14,-12 10 10 0,0 1-12-14,0 0 0 0,-2 0-11 13,-27 1 9-8,-13 19 4-5,-18 8-4 14,-9 5 3-14,-3 3-2 14,1 1 1-14,2-1 0 13,2 3-1-13,2 1 9 14,1-4-15 0,6-1 17-14,2-4-18 14,7-4 13-14,6-8-6 5,6-3 1-5,10-5 0 13,8-2 0-13,9-9 4 14,6 0-3-14,4 0 4 13,0 0-4-13,0 0 9 0,16-6-18 13,19-16 8-13,15-5-7 14,14-4 7 0,3-3 0-14,-5 2-4 5,1 0 12-5,-8 1-17 13,-4 5 19-13,-8 3-15 14,-12 5 10-14,-8 4-5 14,-8 6 2-14,-11 3 0 13,-4 5 0-13,0 0 1 14,0 0-6-14,-13 0-14 14,-20 5 10-9,-21 12 14-5,-10 6-11 14,-5 5 7-14,-5 0-3 13,3 4 0-13,-1-1 1 14,1 1-3-14,8-5 5 14,12-5-11-14,15-10 16 13,17-4-16-13,14-6 8 14,5-2-1-9,2 0-12-5,38 0-4 14,23-20 15-14,24-8 4 14,11-10-8-14,4-5 1 13,3-1 3-13,-5 3-4 0,-6 2 1 13,-11 3 5-13,-12 6 0 14,-13 7 3 0,-13 2-3-14,-16 10 1 5,-16 5 6-5,-11 3-5 13,-2 3-2-13,-15 0-1 14,-28 0-2-14,-15 20-1 14,-18 6 6-14,-4 4-2 13,-9 5 0-13,4 2 3 14,5 4-7-14,-1 1 10 13,8-2-11-7,-3-2 14-6,1-4-14 14,3-4 7-14,9-6-2 13,15-5 0-13,7-6 3 14,17-5-6-14,13-3 11 14,6-5-11-14,5 0 8 0,0 0-6 12,0 0 8 3,27-17-12-10,15-9 5-5,16-3 0 14,11-8-2-14,3-1 5 0,-1 0-10 13,-4-2 14-13,-3 3-15 13,-6 5 14-13,-2 2-12 14,-4 6 11-14,-8 5-6 13,-6 4 1-13,-16 5 0 14,-10 6-3-8,-8 2 3-6,-4 2-2 13,0 0-9-13,0 0 4 14,-8 13-16-14,-19 9 23 13,-12 5 4-13,-5 4 0 14,0-2-4-14,-1 3 2 14,3-1-4-14,1-3 9 13,-1 0-13-7,4-4 14-6,0 0-14 13,10-8 10-13,7-4-4 14,9-6 0-14,10-3 0 14,2-3-2-14,0 0 7 13,0 0-14-13,37-5 18 0,20-17-9 13,26-9 6 2,14-4-8-15,11-5 3 4,-2 1-1-4,-5 2 0 14,-16 6 0-14,-16 5-4 13,-20 9 13-13,-23 6-15 14,-14 6 14-14,-12 2-7 14,0 3-1-14,-2 0-1 13,-27 0 1-13,-12 4 6 14,-9 13-4-9,-6 0 2-5,0 3-5 14,2 2 8-14,0 1-14 14,4-1 15-14,3 0-11 13,2 0 3-13,8-2 0 14,6-2 0-14,8-2 1 14,5-4-4-14,9-3 7 13,3-9-11-7,4 3 9-6,2-3-10 13,0 0 16-13,0 0-8 14,0 0 4-14,0 0-1 0,0 0 7 13,0 0-10-13,0 0 12 13,0 0-9-13,0 0 2 14,0 0 3-14,0 0-11 13,0 0 4-7,0 0-1-6,0 0 1 14,0 0 0-14,0 0 6 13,0 0-2-13,0 0-1 14,0 0 2-14,0 0-6 14,0 0 4-14,0 0-6 13,0 0 2-13,0 0-1 14,0 0-2-9,0 0 6-5,0 0-14 14,0 0 22-14,0 0-18 14,0 0 16-14,0 0-14 13,0 0 8-13,0 0-3 14,0 0 2-14,0 0-2 13,0 0 0-13,0 0 10 14,0 0-20-8,0 0 21-6,0 0-22 0,0 0 17 12,0 0-10-12,0 0 4 14,0 0 0-14,0 0 0 13,0 0-3-13,0 0-2 14,0 0-8-14,-3 4 13 14,-6 9-38-14,-4 2 4 13</inkml:trace>
    </iact:actionData>
  </iact:action>
  <iact:action type="add" startTime="33304">
    <iact:property name="dataType"/>
    <iact:actionData xml:id="d3">
      <inkml:trace xmlns:inkml="http://www.w3.org/2003/InkML" xml:id="stk3" contextRef="#ctx0" brushRef="#br0">8219 9235 10 0,'0'-7'3'1,"0"7"-6"13,0-2 9-13,0 2-10 0,0 0 5 13,0 0-1-13,0 0 5 13,0 0-4-13,0 0 2 14,0 0 3-8,0 0-12-6,0 0 13 13,0 0-14-13,0 0 11 14,0 0-4-14,0 0 0 14,0 0 0-14,0 0 3 13,0 0 1-13,0 0-1 14,0 0-1-14,0 0 10 13,0 0-10-7,0 0 7-6,0 0-9 14,0 0 0-14,0 0 0 13,0 0 1-13,0 0-6 14,0 0 12-14,0 0-13 14,0 0 12-14,0-2-2 13,0 2-2-13,0-2 2 14,0 0-1-9,0 0-1-5,0-2-1 14,4 0 5-14,0 0-11 0,5 1 12 13,1 0-14-13,0 1 15 13,-1-2-11-13,-5 1 3 14,2 1 0-14,-6 2 0 13,0 0 1-13,0 0-3 14,0 0 7-8,0 0-7-6,0 0 9 13,0 0-9-13,0 0 8 14,0 0-9-14,0 0 3 14,0 0 0-14,0 0-2 13,2 0 1-13,2 0-5 14,5 0 12-14,1 0-13 13,2 0 14-7,3 0-13-6,1 0 8 14,5 0-2-14,-2-3 0 13,8-1 1-13,2-1-3 14,4 0 9-14,1 1-13 14,1 0 16-14,-1 0-19 0,2 1 14 12,2 2-5 3,2 1 0-10,2-2 0-5,-2 0-1 0,2 0 6 13,-3-3-14-13,-6 5 18 14,-2 0-18-14,1 0 18 13,1 0-16-13,0 0 7 14,1 0 0-14,1 0 0 13,-4 0 1-13,-2 7-4 14,-4-2 9-8,0 4-14-6,-1-3 16 13,-2-2-16-13,1 0 14 14,-1-2-7-14,-3 0 2 14,0 0-1-14,-1 1 0 13,-1-3 2-13,4 0-8 14,-1 0 15-14,-1 0-15 13,2 0 13-7,-1 0-13-6,-3 0 7 14,2 0-1-14,-2 0 0 13,3 0 0-13,3 7-2 0,-2 0 8 13,6 0-13-13,5 3 16 14,4-2-15-14,8 2 11 13,0-4-6-13,-1-1 1 20,-3 0 0-20,-2 2 0 0,-2-7 1 13,0 3-6-13,-1-3 14 14,-4 0-14-14,-2 0 12 13,0 0-12-13,3 0 8 14,3 0-3-14,5-8 0 13,9-4 1-13,3 3-5 14,2 2 11-8,-4-1-13-6,0 2 13 13,-2 2-11-13,-3-3 11 14,-1 4-11-14,1 1 7 13,-1-2-3-13,-3 1 0 14,-3 1 1-14,-3 2-6 14,-3 0 11-14,-1 0-12 13,-2 0 12-7,2 0-10-6,0 0 6 0,5 0-2 13,2 0 0 1,-2 0 0-14,-3 0-3 0,0 0 9 13,-1 0-13-13,-1 0 17 13,2 0-19-13,1 0 18 14,-3 0-13-14,0 0 4 20,0 0 0-20,-4 0-1 0,0 0 3 13,0 0-2-13,2 0 7 13,2 0-9-13,7 0 11 14,1-5-12-14,4 1 6 14,-1 1-3-14,-4 2 0 13,-2 1 0-13,-4 0-1 14,-6 0 6-9,-4 0-13-5,-2 0 17 14,-5-2-15-14,-1 2 13 14,-1 0-9-14,-1 0 2 13,-1 0 0-13,0 0 0 14,3 0 2-14,-8-2 0 0,-2 2 3 13,-4 0-7-13,0 0 8 20,0 0-1-20,0 0-3 0,0 0 4 12,0 0-2-12,0 0-1 14,0 0 2-14,0 0-3 14,0 0 10-14,0 0-11 13,0-3 10-13,0 3-6 14,0 0-1-14,0 0-4 14,0 0 2-9,0 0 0-5,0 0-1 14,0 0 1-14,0 0 4 13,0 0-8-13,0 0 10 14,0 0-7-14,0 0 5 14,0 0-4-14,0 0-1 13,0 0 2-13,0 0 1 14,0 0 0-9,0 0-4-5,0 0 6 14,0 0-7-14,0 0 11 14,0 0-13-14,0 0 3 0,0 0 0 12,0 0 0-12,0 0 3 14,0 0-8-14,0 0 14 14,0 0-18-14,0 0 19 13,0 0-20-7,0 0 13-6,0 0-5 13,0 0 2-13,0 0 0 14,0 0-1-14,0 0 1 14,0 0-8-14,0 0 16 13,0 0-15-13,0 0 16 14,0 0-13-14,0 0 6 13,0 0-2-7,0 0 0-6,0 0 2 14,0 0-4-14,0 0 11 13,0 0-18-13,0 0 18 14,0 0-19-14,0 0 13 13,0 0-6-13,0 0 3 14,0 0 0-14,0 0-1 0,0 0 4 19,0 0-10-19,0 0 15 0,0 0-12 13,0 0 11-13,0 0-12 14,0 0 8-14,0 0-3 13,0 0 0-13,0 0 2 14,0 0-7-14,0 0 14 13,0 0-17-13,0 0 17 14,0 0-18-8,0 0 15-6,0 0-8 13,0 0 2-13,0 0 0 14,0 0 0-14,0 0 4 13,0 0-13-13,0 0 19 14,0 0-20-14,0 0 16 14,0 0-12-14,0 0 4 13,0 0 0-7,0 0-1-6,0 0-5 13,0 0 8-13,0 0-26 14,0 0 10-14,0 0-39 14,0 0-9-14</inkml:trace>
    </iact:actionData>
  </iact:action>
  <iact:action type="add" startTime="37984">
    <iact:property name="dataType"/>
    <iact:actionData xml:id="d4">
      <inkml:trace xmlns:inkml="http://www.w3.org/2003/InkML" xml:id="stk4" contextRef="#ctx0" brushRef="#br0">8096 9869 6 0,'-10'-5'7'6,"2"-1"13"-5,-1 4-20 14,1-5 10-14,-2 4 7 13,-3-1-9-13,-1-3-8 14,-1 4 5-14,3 1-9 14,4 0 12-14,1-1-14 13,3 3 15-13,0 0-15 14,-4 0 8-9,2 0-2-5,3 0 1 14,1 0 1-14,2 0-1 14,0 0 7-14,0 0-16 0,0 0 8 12,0 0-1-12,0 0-12 14,0 0 5-14,11 0-11 14,16 0 9-14,12 0 10 13,9 0 0-7,10 3 13-6,4-3-11 13,5 0 3-13,3 0 0 14,3 0-5-14,0 0 2 14,3 0-2-14,-2 0 1 13,-2 0 3-13,-4 7-8 14,-3 7 9-14,-3 5-13 13,1-6 17-7,-5 1-18-6,2-7 9 14,2-7 0-14,3 0 6 13,2 0-5-13,-4 0-1 14,-1-7 6-14,-4 2-10 14,2-4 10-14,-5 6-11 13,1-1 14-13,-2 2-13 0,0 2 5 19,-4-4-1-19,0 1 0 0,3-2 0 13,5-4-3-13,7 0 11 14,6-5-14-14,5 0 14 13,0-2-14-13,2 4 10 14,-9 0-4-14,-9-1 0 13,-13 8 0-13,-15 1-1 14,-11 4 4-8,-9 0-7-6,-6 0 1 13,-4 0 0-13,-2 1-7 14,0 11 10-14,0-2-6 14,-12 2 6-14,-7-1 1 13,-1-3 1-13,0-3 1 14,0-1 2-14,-2-1-10 13,-3-3-19-7</inkml:trace>
    </iact:actionData>
  </iact:action>
  <iact:action type="add" startTime="39022">
    <iact:property name="dataType"/>
    <iact:actionData xml:id="d5">
      <inkml:trace xmlns:inkml="http://www.w3.org/2003/InkML" xml:id="stk5" contextRef="#ctx0" brushRef="#br0">8003 10444 17 0,'-3'-5'9'1,"0"1"16"0,3-1-18 12,0 5 10-12,0 0-15 14,0 0 1-14,0 0-3 13,0 0-5-13,0 0 0 14,0 0-9-8,0 0 10-6,12 0 4 13,13 0-7-13,8 0 14 14,7 0-10-14,11 0 10 13,5 0-6-13,7-3 2 14,3-6-3-14,5 2 0 14,-2 1 4-14,1 2-11 0,-5 0 10 19,-1-2-12-19,5 0 16 14,7 0-7-14,4-1 2 0,0 7-1 12,1 0-1-12,1 0 1 14,-2 2-5-14,3 10 8 13,-3 1-10-13,0-5 12 14,3 0-7-14,0-2 4 14,-4-2-3-9,0 1 0-5,-4-3 2 14,-3 1-6-14,-1-3 9 13,2 0-11-13,12 0 13 14,4 0-12-14,9 0 10 14,1-5-7-14,-7-4 2 13,-1-3 0-13,-9 0 0 14,-2-2 1-8,-7 0-5-6,-8 0 10 13,-5-1-14-13,-10 3 18 14,-13 5-13-14,-6 0 4 13,-8 7-2-13,-5 0 2 0,-7 0-1 13,-7 0 0-13,-2 0-6 14,-2 0 3-14,0 0 3 13,0 0-9-7,0 0 18-6,0 0-9 13,0 0 0-13,0 0 4 14,0 0 0-14,0 0-4 14,0 0 1-14,0 0 5 13,0 0-11-13,0 0 12 14,0 0-5-14,0 0 0 14,0 0 6-9,0 0-7-5,0 0 2 14,0 0-3-14,0 0 7 13,0 0-13-13,0 0 13 14,0 0-13-14,0 0 12 14,0 0-11-14,0 0 5 13,0 0 0-13,0 0 0 14,0 0 3-9,0 0-9-5,0 0 14 14,0 0-16-14,0 0 17 0,0 0-15 13,0 0 10-13,0 0-5 13,0 0 1-13,0 0 0 14,0 0 0-14,0 0 5 14,0 0-10-14,0 0 13 13,0 0-15-7,0 0 15-6,0 0-10 13,0 0 4-13,0 0-2 14,0 0 0-14,0 0 3 14,0 0-7-14,0 0 14 13,0 0-21-13,0 0 22 14,0 0-21-14,0 0 15 14,0 0-5-9,0 0 0-5,0 0 0 14,0 0 0-14,0 0 6 13,0 0-16-13,0 0 20 14,0 0-20-14,0 0 19 14,0 0-13-14,0 0 5 0,0 0-2 12,0 0 1 3,0 0 0-15,0 0-4 4,0 0 6 11,0 0-8-15,0 0 0 0,0 0 3 13,0 0-30-13,0 5-20 13</inkml:trace>
    </iact:actionData>
  </iact:action>
  <iact:action type="add" startTime="40820">
    <iact:property name="dataType"/>
    <iact:actionData xml:id="d6">
      <inkml:trace xmlns:inkml="http://www.w3.org/2003/InkML" xml:id="stk6" contextRef="#ctx0" brushRef="#br0">7868 10964 13 0,'0'0'13'15,"0"0"0"-14,-2 0-8 0,2 0-10 13,0 0-3-13,0 0 6 13,0 0-4-13,0 0 6 14,0 0 0-14,0 0 0 14,0 0-1-9,0 0-1-5,0 0-2 14,0 0 7-14,0 0-9 14,0 0 12-14,0 0-3 13,0 0-3-13,0 0 0 14,0 0-2-14,0 0 0 13,4 0 0-13,6 0 4 14,5 0-4-8,-1 0 9-6,-3 7-11 13,4-3 7-13,-1-3-3 14,1 2 2-14,3-1 3 14,0-2 1-14,4 0-3 13,9 0 2-13,8 0 0 14,11 0-2-14,13 0 2 13,15 0-3-7,9 0-2-6,7 0 0 14,1 0 0-14,1 0 3 13,-7 0-8-13,-4 0 11 0,-7-2-12 13,-2 2 16-13,-5-3-16 13,3 3 10-13,-3-1-4 14,2 1 2-14,4 0-1 14,1 0-1-9,16 0 2-5,8 0-8 14,5 0 12-14,4 0-11 13,-6 0 10-13,-5 0-10 14,-8 0 7-14,-7 0-2 14,-10 0 0-14,-5 0 2 13,-13 0-6-13,-3 0 11 14,-9 0-14-9,-8 0 13-5,-6 0-13 14,-6 1 7-14,-8 9-1 14,-5 5-3-14,-3-3 2 13,-5-2-2-13,0-4 3 14,-1-5-5-14,-3-1 12 0,0 0 0 13,0 0-5-13,0 0 15 20,0 0-8-20,0 0 6 0,0 0-2 12,-7 0 0-12,-8 0-4 14,-3 0-2 1,0-1-12-15,5-1 12 0,0 0-13 12,5 2 4-12,4 0 3 14,2 0-6-14,0 0-1 13,-1 0 4-7,1 0-13-6,0 0 14 14,-2 0-21-14,-6 0-1 13,-5 7-19-13</inkml:trace>
    </iact:actionData>
  </iact:action>
  <iact:action type="add" startTime="42364">
    <iact:property name="dataType"/>
    <iact:actionData xml:id="d7">
      <inkml:trace xmlns:inkml="http://www.w3.org/2003/InkML" xml:id="stk7" contextRef="#ctx0" brushRef="#br0">7984 11392 23 0,'-4'-6'7'1,"-5"1"15"13,2 2-11-13,-2-2-3 0,3 1 1 19,1 3-7-19,3 1 1 14,2-3 5-14,0 3-16 0,-2 0 15 13,2 0-14 1,0 0 9-14,0 0-3 0,0 0 1 13,0 0-7-13,0 0 4 13,0 0-10-13,13 0 8 14,16 0 5-8,13 0-6-6,5 0 14 13,7 0-10-13,-1 0 4 14,3 0-2-14,4 0 0 14,7 0 1-14,2 0-2 13,7 0 5-13,4 0-8 14,3-4 12-14,3 1-14 13,1-5 10-7,-2-3-4-6,-2 0 0 14,-3-3 0-14,-4 0-3 13,-7-2 7-13,-7 1-10 14,-4 3 12-14,-2 2-10 13,0 1 11-13,4 0-10 14,0 6 3-14,7 0 0 14,0 3 0-9,-3 0 1-5,-2 0-5 14,-1 0 11-14,-3 3-15 14,-2 0 18-14,4-1-17 0,-2 2 9 12,-2-1-2-12,0-2 0 14,-4 0 0-14,-2 2-1 13,-3 0 5 2,-9-2-6-15,-9 1 9 5,-10 0-13-5,-5 0 13 13,-7 0-10-13,-5-2 3 14,-2 0-1-14,0 2-1 13,0 1-1-13,0-2 2 14,0 3 2-14,-9 0-9 14,-5 2 14-14,-3 3-12 13,-3 0 0-7,-7 3-10-6,-11 4-12 13</inkml:trace>
    </iact:actionData>
  </iact:action>
  <iact:action type="add" startTime="43385">
    <iact:property name="dataType"/>
    <iact:actionData xml:id="d8">
      <inkml:trace xmlns:inkml="http://www.w3.org/2003/InkML" xml:id="stk8" contextRef="#ctx0" brushRef="#br0">8800 12162 0 0,'96'4'1'1,"2"-2"12"13,5-2-10-7,3 0 13-6,4 0-16 13,1 0 10-13,3 0-10 14,2-5 8-14,-2-4-2 14,-12 1-5-14,-13 0 2 13,-6 3 2-13,-12 3-7 14,-4 0 9-14,-7 2-11 13,-4 0 8-7,-9 0-5-6,-7 0 2 14,-7 0-1-14,-6 0 0 0,-9 0 3 12,-3 0-3-12,-6 0 5 14,-4 0-5-14,-3 0 4 13,-2 0 2-13,0 0-5 14,0 0 8-14,0 0-3 14,0 0-3-9,0 0 3-5,0 0-1 14,0 0-6-14,0 0 9 14,3 0-15-14,-3 0 13 13,0 0-8-13,0 0 2 14,0 0 0-14,2 0-3 13,-2 0 7-13,0 0-9 14,0 0 11-8,0 0-11-6,0 0 12 13,0 0-11-13,0 0 5 14,0 0-1-14,0 0 0 13,0 0 0-13,0 0 2 14,0 0 4-14,0 0-2 0,0 0-2 13,0 0 11-13,0 0-13 13,0 0 14-7,0 0-6-6,0 0 3 13,0 0-1-13,0 0-6 14,0 0 13-14,0 0-17 14,0 0 13-14,0 0-10 13,0 0 6-13,0 0-6 14,0 0 2-14,0 0-2 14,0 0 0-9,0 0 0-5,0 0 4 14,0 0-7-14,0 0 6 13,0 0-7-13,0 0 9 14,0 0-13-14,0 0 9 14,0 0-4-14,0 0 7 13,0 0-5-13,0 0 8 14,0 0-4-9,0 0-5-5,0 0 7 14,0 0-10-14,0 0 7 14,0 0-5-14,0 0 2 0,0 0-2 12,0 0 0-12,0 0 4 14,-2 0-7-14,-6 0 11 14,4 0-16-14,-3 0 14 13,3 0-9-7,2 0 3-6,0 0 0 13,2 0 0-13,0 0 1 14,0 0-5-14,0 0 12 14,0 0-16-14,0 0 17 13,0 0-17-13,0 0 14 14,0 0-6-14,0 0 2 14,0 0-1-9,0 0-1-5,0 0 0 14,0 0-7-14,0 0 12 13,0 0-14-13,0 0 14 14,0 0-12-14,0 0 7 14,0 0-1-14,0 0 1 0,0 0 0 12,0 0-6-12,0 0 3 20,0 0-1-20,0-1-13 0,0 1 17 13,0 0-22 2,0 0 11-15,0 0-11 0,0 0-7 12,0 0-12-12,0 0-31 14</inkml:trace>
    </iact:actionData>
  </iact:action>
  <iact:action type="add" startTime="55760">
    <iact:property name="dataType"/>
    <iact:actionData xml:id="d9">
      <inkml:trace xmlns:inkml="http://www.w3.org/2003/InkML" xml:id="stk9" contextRef="#ctx0" brushRef="#br0">15682 9281 7 0,'0'0'2'1,"0"0"11"0,0 0-13 12,0 0 19-12,0 0-8 14,0 0 5-14,0 0-8 13,0 0-4-13,0 0-4 14,0 0-7-14,0 0 3 14,0 0 5-9,0 0-10-5,0 0 15 14,0 0-6-14,0 0 0 14,0 0 2-14,0 0 0 13,0 0 0-13,0 0-1 14,0 0 5-14,0 0-11 13,0 0 13-13,0 0-12 14,0 0 5-8,0 0-2-6,0 0 1 13,0 0-3-13,0 0 2 14,0 0-10-14,0 0 4 13,2 0 1-13,15 3 3 0,8 6 6 13,13 3 6-13,7-1-8 14,5-1 1-14,2 0-2 20,0-4 1-20,-1 0-5 0,4-1 13 13,5-2-11-13,1-3 6 13,1 2-2-13,3-2 2 14,-2 0-4-14,1 2 2 13,1-2-1-13,-3 3-2 14,1 1 4-14,1-1-9 14,-2 4 13-9,3-2-11-5,-5 5 11 14,-4 0-12-14,-4 1 6 13,-8-3-1-13,-4-3 0 14,-2 0 1-14,6-4-4 14,6-1 9-14,12 0-7 13,11-4 8-13,10-13-6 14,2-2 1-8,2 4-2-6,-5-4 1 13,-6 5-1-13,-5 2 0 14,-7 4 4-14,-8 3-9 13,-2 0 11-13,-12 5-11 14,-3 0 10-14,-2 0-10 0,1 0 5 13,3 0 0-13,3 0 0 13,3 0 3-7,-3 0-3 8,-2 0 6-14,-1 0-12 14,-8 0 13-14,-8 0-13 14,-8 0 12-14,-5 0-6 0,-8 0 0 12,-4 0 1-12,0 0 9 14,0 0-9-14,0 0 17 14,0 0-15-9,0 0 26-5,0 0-26 14,0 0 17-14,0 0-20 13,0 0 4-13,0 0-4 14,0 0 3-14,0 0-9 14,0 0 16-14,0 0-21 0,0 0 21 12,0 0-19 3,0 0 16-15,0 0-8 4,-2 0 2 11,-5 0 1-15,0 0-2 0,3 0 6 13,2 0-9-13,0 0 10 13,0 0-13-13,-1-2 16 14,1 2-16-14,2-2 9 13,-2-1-3-13,0 3 0 14,-1-2 0-8,1 2 4-6,0-3 1 13,-1 1-2 2,1 0 6-15,0 2-4 0,2-5 0 13,-2 5 0-13,2 0-5 13,-2-3 2-13,2 3-2 14,0-2 4-14,0 2-9 13,0 0 14-7,-2 0-16-6,2 0 17 14,0 0-18-14,0 0 8 13,0 0 0-13,0 0-3 14,0 0 0-14,0 0-1 13,0 0-2-13,0 0 0 0,-3 0 2 13,3 0-3-13,0 0-3 14,0 0 7-9,0 0-13-5,0 0-4 14,0 0-1-14,0 0-20 13,-4 0-18-13</inkml:trace>
    </iact:actionData>
  </iact:action>
  <iact:action type="add" startTime="57972">
    <iact:property name="dataType"/>
    <iact:actionData xml:id="d10">
      <inkml:trace xmlns:inkml="http://www.w3.org/2003/InkML" xml:id="stk10" contextRef="#ctx0" brushRef="#br0">14970 9815 12 0,'-4'-4'12'1,"0"0"-1"13,-3 3-10-13,3-4-1 14,1 4 2-14,3 1 3 13,-2 0-3-13,2 0 3 14,0 0-3-14,0 0 6 14,0 0-5-9,0 0-3-5,0 0 3 14,0 0-1-14,0 0 1 13,0 0-5-13,0 0 9 14,0 0-14-14,0 0 6 14,0 0-3-14,0 0-6 13,0 0 5-13,0 0-1 0,0 3 6 19,5 5-2-19,6-1-6 0,-1 0 6 13,7-2 4-13,0-2-12 14,3-3 18-14,1 0-8 13,0 0 2-13,2 0 0 14,1 0-1-14,3 0 1 14,5 0-3-14,-3 2 8 13,4 0-14-7,2 1 15-6,-1-1-14 13,1 2 10-13,4-1-8 14,-2 2 6-14,5-1-2 14,4-1 0-14,-2 1 3 13,5 3-9-13,-5-1 13 14,3-3-14-14,-5-3 14 14,-1 2-8-9,-5 1 4-5,-1 1-3 14,-1-2 0-14,-5 1 0 13,0 2-3-13,-5-1 9 14,3 2-13-14,-1-4 14 14,8 0-12-14,2-2 10 13,4 0-5-13,5 0 2 0,1 0 0 19,1 0-2-19,0-4 6 0,2-2-12 13,-3 0 14-13,4 0-12 14,-1 2 12-14,-3-1-13 13,4 3 6-13,0 2-1 14,2 0 0-14,6 0 1 13,4 0-2-13,1 0 7 14,-3 0-12-8,-6 0 13-6,-1 0-14 13,-4 0 12-13,-2 0-5 14,-5-3 0-14,1-1 0 14,-1-1 0-14,0 1 3 13,3 3-4-13,1-3 7 14,2 0-10-14,1-1 12 13,-3 1-14-7,2 1 8-6,-4-1-2 14,-2-1 0-14,1 2 1 13,-8 1-3-13,-2 0 8 14,-1-1-13-14,-1 1 16 0,-4 2-15 12,4 0 11-12,-6 0-6 14,-3 0 1-14,-2 0 0 14,-4 0 0-9,-6 0 1-5,-3 0-5 14,3 0 12-14,-6 0-16 13,2 0 17-13,1 0-15 14,2 0 8-14,-2 0-2 14,1 0 0-14,1 0 0 13,-1 0 0-13,-4 0 7 14,-4 0-13-9,0 0 13-5,0 0-2 14,0 0-4-14,0 0 11 14,0 0-1-14,0 0 3 13,0 0 9-13,0 0-7 14,0 0 10-14,0 0-26 14,0 0 0-14,0 0 9 0,0 0-18 19,0 0 9-19,0 0 0 13,0 0-2-13,0 0-5 0,0 0 0 13,-7 0-32-13,-4 0 8 14,-7 10-19-14,-6 4-7 13</inkml:trace>
    </iact:actionData>
  </iact:action>
  <iact:action type="add" startTime="59674">
    <iact:property name="dataType"/>
    <iact:actionData xml:id="d11">
      <inkml:trace xmlns:inkml="http://www.w3.org/2003/InkML" xml:id="stk11" contextRef="#ctx0" brushRef="#br0">15044 10435 3 0,'0'0'2'1,"0"0"0"13,0 0 4-13,0-3-5 14,0 3 4-14,0 0-5 13,0 0 0-13,5 0 0 0,8 0-2 13,9 0 7 2,7 0-8-15,2 0 10 4,5-2-13 11,4 2 14-15,7 0-12 0,9-5 5 12,13 1-1-12,11-2 3 14,10 0-2-14,-1 2-1 14,0 2 6-14,-9 2-12 13,-12 0 12-13,-5 0-13 14,-7 0 10-9,-3 0-4-5,-1 6 2 14,4-2-1-14,2 1 0 14,7-5 2-14,3 0-2 13,5 0 4-13,2 0-5 14,0-3 8-14,8-3-8 14,2 0 1-14,2 2 0 13,-3 0 0-7,-8 2 2-6,-9 0-5 13,-9 0 10-13,-2-2-14 14,-1 0 14-14,1-3-10 14,1 2 10-14,-1-1-9 13,-6 3 4-13,-11-4 0 0,-3 3-2 13,-11 2 3 2,-9 2-10-10,-8 0 14-5,-8 0-12 0,0 0 14 13,0 0-8-13,0 0-1 13,0 0 7-13,0 0 3 14,0 0-4-14,0 0 11 14,0 0-15-14,0 0 19 13,0 0-18-13,0 0 20 14,0 0-17-9,0 0 10-5,0 0-12 14,0-2 0-14,0 2-4 14,0 0 2-14,0 0-10 13,0 0 10-13,0 0-8 14,0 0-7-14,0 0 13 14,0 0-21-14,0 0-10 13,-4 0-36-7</inkml:trace>
    </iact:actionData>
  </iact:action>
  <iact:action type="add" startTime="61190">
    <iact:property name="dataType"/>
    <iact:actionData xml:id="d12">
      <inkml:trace xmlns:inkml="http://www.w3.org/2003/InkML" xml:id="stk12" contextRef="#ctx0" brushRef="#br0">14852 11003 1 0,'0'0'3'15,"0"0"12"-14,0 0-11 14,0 0 17-14,0 0-13 13,0 0 3-13,0 0-6 14,0 0-2-14,0 0-6 14,0 0 10-9,0 0-16-5,0 0 12 14,0 0-9-14,0 0 3 13,0 0 3-13,0 0-3 14,2 0 3-14,6 0-3 14,-2 0 9-14,3 0-15 13,2 0 19-13,-4 0-19 0,0 0 18 19,-1 0-14-19,3 0 7 0,0 0-2 13,4 0 0-13,1 1 0 14,-5-1-4-14,1 2 13 13,0 0-18-13,-1 1 18 14,-3-1-18-14,1 0 13 14,-3 0-6-14,6-1 2 13,-2-1 0-7,3 0 0 8,1 0 4-14,-1 0-12 0,3 0 17 13,-4 0-18-13,3 0 19 14,8 0-16-14,3 0 10 13,8 0-6-13,5 0 2 14,5 0 0-14,10 0-2 13,1 0 9-7,8 0-16-6,1-1 18 14,0-3-16-14,5-1 11 13,-2 1-4-13,0 3 0 14,0-3 0-14,-3-1 0 14,2 4 2-14,-1-2-8 13,-1 2 12-13,5-2-12 0,2 2 12 19,3-1-10-19,3 2 6 14,-3 0-2-14,-3 0 0 14,-5 0 0-14,-1 0-3 13,-1 0 9-13,3 0-12 0,1 0 15 13,4 0-17-13,-1 0 13 13,-5 0-7-13,1 0 2 14,-5 0 0-8,-4 2 0-6,2 2 2 13,-2-4-8 2,2 0 13-15,0 0-13 0,-3 0 15 12,3 0-15-12,-2 0 11 14,4 0-5-14,2-3 0 14,1 0 1-14,4-1-2 13,0 0 8-7,-2 0-13-6,1 0 13 14,-1-1-13-14,-1 1 11 13,-3 1-7-13,-6-2 4 14,-3 3-2-14,-8 0 0 0,-3 0 2 12,-6 2-9 3,-3 0 14-15,-1 0-13 0,-9 0 12 13,-2 0-11-8,-11 0 5-5,-6 0-1 14,-3 0-1-14,0 0 2 13,0 0-4-13,0 0 8 14,0 0-5-14,0 0 4 14,-3 0 3-14,-4 0-1 13,-4-1-10-13,-5-6 3 14,-3-1-17-9,-8 5-21-5</inkml:trace>
    </iact:actionData>
  </iact:action>
  <iact:action type="add" startTime="62505">
    <iact:property name="dataType"/>
    <iact:actionData xml:id="d13">
      <inkml:trace xmlns:inkml="http://www.w3.org/2003/InkML" xml:id="stk13" contextRef="#ctx0" brushRef="#br0">15035 11253 6 0,'105'0'1'1,"4"0"-1"13,-8 0 0-13,-1 0 4 14,-2 0-8-14,3 0 10 13,-3 0-6-13,-5 0 5 14,-6 0-5-8,-9 0 5-6,-6 0-5 13,-10 0 1-13,-11 0-1 14,-11 0 0-14,-13 0 4 14,-10 0-10-14,-8 0 12 13,-7 0-14-13,-2 0 12 14,0 0-5-14,0 0 2 13,0 0 1-7,0 0 5-6,0 0-4 14,0 0 12-14,0 0-15 0,0 0 9 12,0 0-3 3,0 0-5-15,0 0-1 0,0 0 0 12,6 0-10-12,4-2-23 14</inkml:trace>
    </iact:actionData>
  </iact:action>
  <iact:action type="add" startTime="63185">
    <iact:property name="dataType"/>
    <iact:actionData xml:id="d14">
      <inkml:trace xmlns:inkml="http://www.w3.org/2003/InkML" xml:id="stk14" contextRef="#ctx0" brushRef="#br0">15737 12308 1 0,'120'-20'6'1,"1"-2"0"13,-3 0 0-13,-2 2-6 14,-4 0 5-14,-1 2 1 13,-2 4-8-13,3 4 9 0,8 3-12 13,3 7 6 2,-3 0-1-15,-4 0 0 4,-7 0 0-4,-7 0-2 14,-5 5 6-14,-11 3-11 13,-12 1 14-13,-7 0-14 14,-7-1 12-14,-4-1-6 14,-4-2 1-14,-8-2 0 13,-4 0 0-13,-9-3 3 14,-4 0 3-9,-5 0-6-5,-6 0 12 14,-7 0-9-14,-7 0 1 14,-2 0 0-14,0 0-2 13,0 0 5-13,0 0 3 14,0 0 8-14,0 0-18 14,0 0 13-14,0 0-12 13,0 0 6-7,0 0-2-6,0 0 0 13,0 0-3-13,2 0 0 14,-2 0-2-14,0 0 4 0,0 0-5 13,0 0 8-13,0 0-11 13,0 0 11-13,0 0-5 14,0 0 1-14,0 0-2 13,0 0 3-7,0 0-3-6,0 0 0 14,0 0 5-14,0 0-6 13,0 0 6-13,0 0-8 14,0 0 10-14,0 0-10 13,0 0 4-13,0 0 0 14,0 0 4-14,0 0-6 14,0 0 10-9,0 0-7-5,0 0-3 14,0 0 9-14,0 0-13 14,0 0 6-14,0 0-2 13,0 0 3-13,0 0-3 14,0 0 0-14,0 0 4 0,0 0-13 12,0 0 18 3,0 0-16-9,0 0 14-6,0 0-9 0,0 0 3 12,0 0-1 3,0 0 0-15,0 0 3 0,0 0-5 12,0 0 10-12,0 0-12 14,2 0 12-14,0 0-8 14,-2 0 5-14,0 0-3 13,0 0 1-7,0 0 1-6,0 0 0 14,0 0 1-14,0 0-5 13,0 0 7-13,0 0-7 14,0 0 7-14,0 0-4 13,0 0-3-13,0 0 3 14,0 0 2-14,0 0-5 14,0 0 8-9,0 0-4-5,0 0-1 14,0 0 4-14,0 0-9 13,0 0 8-13,0 0-6 14,0 0 0-14,0-3 1 14,-2 3-3-14,0-1 6 0,0 1-14 12,-2 0 20 3,2 0-21-10,-1 0 22-5,1 0-15 0,-1 0 6 13,3 0-2-13,0 0 0 14,0 0 0-14,0 0-5 13,0 0 14-13,0 0-18 14,0 0 20-14,0 0-19 14,0 0 12-14,0 0-6 13,0 0 2-7,0 0 0-6,0 0 0 13,0 0 3-13,0 0-13 14,-2 0 20-14,2 0-21 14,0 0 18-14,0 0-15 13,0 0 8-13,0 0 0 14,0 0 0-14,0 0 1 13,0 0-3-7,0 0 11-6,0 0-18 14,0 0 21-14,0 0-19 13,0 0 14-13,0 0-10 14,0 0 4-14,0 0-1 14,0 0 0-14,0 0 5 0,0 0-15 12,-2 0 21-12,2 0-19 20,0 0 15-20,0 0-10 0,0 0 5 13,0 0-2-13,0 0 0 14,0 0 1-14,0 0-4 13,0 0 11-13,0 0-16 14,0 0 18-14,0 0-18 13,0 0 14-13,0 0-7 14,0 0 1-8,0 0 0-6,0 0-2 13,0 0 6-13,0 0-12 14,0 0 17-14,0 0-18 13,0 0 17-13,0 0-14 14,0 0 6-14,0 0 0 14,0 0-1-14,0 0 1 13,0 0-5-7,0 0 12-6,0 0-17 13,0 0 21-13,0 0-20 14,0 0 14-14,0 0-6 0,0 0 1 13,0 0 0 1,0 0-2-14,0 0 6 0,0 0-13 13,0 0 19-13,0 0-20 20,0 0 21-20,0 0-18 0,0 0 11 13,0 0-5-13,0 0 1 13,0 0 0-13,0 0-2 14,0 0 9-14,0 0-18 14,0 0 14-14,0 0-9 13,0 0-12-13,0 0-7 14,0 0-42-9,-7 0-52-5</inkml:trace>
    </iact:actionData>
  </iact:action>
  <iact:action type="add" startTime="69784">
    <iact:property name="dataType"/>
    <iact:actionData xml:id="d15">
      <inkml:trace xmlns:inkml="http://www.w3.org/2003/InkML" xml:id="stk15" contextRef="#ctx0" brushRef="#br0">22936 9222 17 0,'0'0'1'1,"0"0"5"0,0 0-5 12,0 0-2-12,0 0-10 14,0 0 7-14,0 0 4 13,0 4 0-13,0 5-4 14,0 0 8-14,13 1-12 14,5 0 11-14,6-2-7 13,9 1 4-7,10-4 0-6,11 2 3 14,14 0 0-14,15 0-3 13,11 0 4-13,6 3-5 14,-2 2 8-14,-5 0-13 13,-4 3 14-13,3-1-13 14,7-1 6-14,3 1-1 14,4-2 4-9,-3 4-3-5,2 0 0 14,-4 1 7-14,-8 3-13 13,1-2 12-13,-17-1-13 14,-7 4 11-14,-13-7-6 14,-10-3 1-14,-9-4 0 0,-11-5-2 12,-11-2 7-12,-12 0-6 14,-4 0 4-9,0-2 22-5,0-16-25 14,-4-6 0-14,-10-1-1 14,1 4 1-14,-1-2 4 13,3 4-2-13,1 1 6 14,0-3-5-14,6 3 0 14,2-1 1-14,-1-4-2 13,3-5 5-7,0-6-9-6,0-8 2 13,0-7 0-13,13-2 0 14,1-2 2-14,1 2 7 14,2 0-9-14,-7 1 10 13,2-2-8-13,-8 4 13 14,1 0-11-14,-3 4 3 13,-2 1 0-7,0 7-7-6,0 7 0 14,0 0 7-14,0 9-9 0,0 4 8 12,0 6-4-12,-2 5 6 14,-3 0-5-14,1 3-2 14,0 0 0-14,-2 2-1 13,-4-1 1-13,-5 1-4 14,-6 0 12-9,-10 0-18-5,-4 0 18 14,-13 0-17-14,-10 0 10 14,-8 0-2-14,-17 0 0 13,-6 0 0-13,-11 0-5 14,-12 0 14-14,-1 0-19 13,-5 0 20-13,6 0-19 14,12 1 16-8,8-1-10-6,10 2 3 13,5 2 0-13,2-1 0 14,4 0 1-14,-5 3-7 13,0-1 12-13,0 4-14 14,-1 2 10-14,0 1-9 0,6 0 8 13,5-1-1 1,10 1 0-14,6-1 1 5,13-4-4-5,8-2 11 14,8-1-17-14,4-3 18 13,5 1-17-13,4 0 14 14,3-2-9-14,3 0 3 13,2 3 0-13,0-3 0 14,0 0-8-14,0 0 7 14,0 0-23-9,0 4 22-5,0 6-12 14,0 3 9-14,0 11 8 13,0 7-3-13,-4 3 0 14,-4 2 2-14,2 1-5 14,-5 2 9-14,3 1-13 13,-6 0 18-13,1-4-18 14,-3-1 14-9,3-3-8-5,1-6 1 14,3-6 0-14,5-6 0 14,0-4 1-14,4-6-7 0,0-3 13 12,0-1-18-12,0 0 22 14,0 0-13-14,0 0 5 14,0 0 3-14,0 0 0 13,0 0 1-7,0 0 6-6,0 0-13 13,0 0 17-13,0 0-15 14,0 0 4-14,0 0 2 14,0-1-8-14,0 1 0 13,0 0 0-13,0 0 0 14,0 0 1-14,0 0-8 14,0 0 14-9,0 0-16-5,0 0 14 14,0 0-15-14,0 0 13 13,0 0-3-13,0 0 0 14,0 0 2-14,0 0-6 14,0 0-1-14,0 0 2 0,2 0-11 12,11 0 7-12,5 0-18 20,11 0 5-20,0 0-69 0</inkml:trace>
    </iact:actionData>
  </iact:action>
  <iact:action type="add" startTime="71682">
    <iact:property name="dataType"/>
    <iact:actionData xml:id="d16">
      <inkml:trace xmlns:inkml="http://www.w3.org/2003/InkML" xml:id="stk16" contextRef="#ctx0" brushRef="#br0">21798 9948 4 0,'0'0'1'15,"0"0"5"-8,0-2-5-6,0 2-1 13,0 0 1-13,0 0 0 14,0 0 1-14,0 0 4 13,0 0-12-13,7-2 9 14,9-1-11-14,15-2 13 14,11-1-5-14,14-2 0 13,15 2 1-8,10 4-1-5,12-2 1 14,12 1-7-14,6 2 13 14,3-3-14-14,6-3 14 13,-1 4-14-13,3-1 9 14,-3 2-2-14,-5-1 0 14,-6 1 2-14,-5 2-5 13,-5 0 8-7,-6 0-10-6,-8 0 12 13,-8 5-11-13,-5 2 8 14,-9 4-5-14,-4-9 2 0,-8 2-1 13,-8-4 0-13,-11 0 3 13,-13 0 4-13,-9 0-6 14,-9 0 16-14,0 0-9 13,0 0 31-7,-9 0-10-6,0 0 12 14,-2-3-25-14,-2-6-13 13,4 1-3-13,-1 1 2 14,8 5-15-14,2 2 24 14,0-3-22-14,0 3-2 13,-2 0-15-13,-4 15-78 14</inkml:trace>
    </iact:actionData>
  </iact:action>
  <iact:action type="add" startTime="72686">
    <iact:property name="dataType"/>
    <iact:actionData xml:id="d17">
      <inkml:trace xmlns:inkml="http://www.w3.org/2003/InkML" xml:id="stk17" contextRef="#ctx0" brushRef="#br0">21696 10522 5 0,'0'0'9'6,"0"0"-3"-5,0 0-4 14,0 0 9-14,0 0-7 0,0 0 3 12,0 0-4-12,0 0 7 14,0 0-7-14,0 0-1 14,0 0 0-14,0 0 0 13,0 0-2-13,0 0 3 14,0 0-11-9,0 0 16-5,0 0-16 14,0 0 15-14,0 0-12 14,0 0 8-14,0 0-6 13,0 0 3-13,0 0 0 14,0 0 3-14,0 0 0 14,0 0-6-14,0 0 8 13,0 0-12-7,0 0 7-6,0 0 0 13,0 0 2-13,0 0-1 14,0 0-1-14,0 0 4 14,0 0-7-14,0 0 9 0,0 0-11 12,0 0 12-12,0 0-7 14,0 0 1-14,0 0 2 14,0 0-2-9,0 0 0-5,0 0 0 14,0 0 6-14,0 0-14 13,0 0 14-13,0 0-15 14,2 0 11-14,0 0-5 14,-2 0 2-14,3 0-3 13,-1 0 0-13,2 0-7 14,5 0 7-9,9 0 6-5,11 0-7 14,11 0 11-14,11 0-9 14,7 0 2-14,7 3 0 13,4 3 0 2,5 2 1-15,1 1-2 0,4-4 7 13,-2 6-13-13,-1-4 15 13,-2 4-16-7,-5-3 12-6,2-1-5 13,-2 0 1-13,3-3 0 14,-3-2 0-14,0-1 1 14,-3 2-5-14,-1 1 11 13,-3 4-14-13,-1-3 14 14,-3 0-14-14,-2 1 9 0,-1-3-3 13,6 0 1-8,-1-1 0 10,4-2 0-15,-1 0 5 0,-3 0-12 12,0 0 15 3,-2 0-16-15,0 0 13 0,0-7-8 13,2 0 4-13,3-1-1 13,3-1 0-13,-1 0 2 14,-3 0-7-9,-1 4 13-5,-6-1-16 14,1-1 13-14,2-1-12 14,3 1 11 0,1 0-4-14,0 1 0 14,-1 2 0-14,-6 1-2 0,-4 3 7 13,1-2-10-13,-3 2 10 13,3 0-5-7,-2 0 6-6,-3 0-6 13,-2 0 2-13,-10 0-2 14,-6 0 0-14,-11 0 2 14,-7 0 2-14,-9 0 0 13,-2 0-3-13,0 0 5 0,0 0 3 13,0 0-9-13,0 0 15 13,0 0-5-7,-2 0-6-6,2 0-2 14,0 0 2-14,0 0-8 13,0 0 8-13,0 0-11 14,0 0 11-14,0 0-7 13,0 0 6-13,0 0-3 14,0 0 0-14,0 0 2 14,0 0-1-9,0 0 5-5,0 0-7 14,0 0 9-14,0 0-9 14,0 0 6-14,0 0-5 13,0 0 6-13,0 0-4 14,0 0-1-14,0 0 6 0,0 0-14 12,0 0 16-12,0 0-15 14,0 0 15-8,0 0-14-6,0 0 5 13,0 0 0-13,0 0 0 14,0 0 2-14,0 0-7 13,0 0 13-13,0 0-14 14,0 0 13-14,0 0-4 14,0 0 1-14,0 0 0 13,0 0-3-7,0 0 0-6,0 0-1 14,0 0 6-14,0 0-13 13,0 0 17-13,0 0-16 14,0 0 14-14,0 0-13 13,0 0 8-13,0 0-3 14,0 0 0-14,0 0 2 14,0 0 4-9,0 0-1-5,0 0-2 14,0-3 4-14,0 2-3 14,0-4 1-14,0 2-4 0,0-2-1 12,-4 1 1 3,-1 3-2-15,1 1 7 13,2-2-17-13,2 2 23 0,0 0-22 13,0-3 17-7,0 3-14-6,0-2 4 13,0 2-1-13,0-2 1 14,0 2-8-14,0 0 6 13,0-2-29-13,-10 0-5 14</inkml:trace>
    </iact:actionData>
  </iact:action>
  <iact:action type="add" startTime="74840">
    <iact:property name="dataType"/>
    <iact:actionData xml:id="d18">
      <inkml:trace xmlns:inkml="http://www.w3.org/2003/InkML" xml:id="stk18" contextRef="#ctx0" brushRef="#br0">21946 10990 0 0,'0'0'9'1,"0"0"-7"13,0 0 1-13,0 0 1 14,0 0-5-14,0 0 1 13,0 0 0-13,0 0 0 14,0 0 3-8,0 0-9-6,0 0 12 13,-3 0-12-13,3 0 10 14,-2 0-6-14,0 0 2 13,0 0 0-13,-2 0 0 14,-2 0 2-14,-2 0 0 14,1 0 4-14,-1 0-10 13,-2 0 10-7,-1 4-12-6,0-1 8 14,0 1-2-14,2-1 0 13,3-1 0-13,-2 0-2 14,2 3 6-14,-1-3-10 13,3 0 14-13,0-1-14 14,1-1 14-14,3 0-9 14,0 0 2-9,0 0-1-5,0 0 0 14,0 0-2-14,0 0-2 13,0 0-7-13,3 5 7 0,12-1 1 13,7 1-2-13,5 0 9 14,6-3-4-14,9 0 1 13,8-2 2-13,10 0-3 14,9 0 4-9,9 0-10-5,2 0 13 14,0-4-12 1,-3-4 12-15,-8-3-10 0,-3 4 4 12,1-5-1 3,0 2 0-15,5 2 3 0,1 2-3 13,7 2 6-13,0 4-11 13,1 0 12-7,-3 0-14-6,-3 0 8 13,2 8-1-13,-6 2 0 14,-3 0 1-14,0-1-2 14,-6 0 6-14,-1-3-9 13,-6 0 9-13,-2-3-7 14,5 0 9-14,7-3-6 0,11 0 1 19,6 0-2-19,7 0 0 0,0 0 0 13,-4 0-3-13,-2 0 6 13,-8 0-10-13,-5-6 14 14,-15-6-11-14,-14 1 8 14,-12 6-2-14,-14 1 0 13,-6 0 5-13,-6 1 11 14,-3 2-4-9,0-2 18-5,-8 0-17 14,-9-4 11-14,-1-1-25 14,3 2 5-14,1 1-5 13,5 3 4-13,7 0 1 14,2-1-5-14,0 1 3 14,0 2 4-14,0-2-11 13,0 2 11-7,0-2-10-6,0 2 7 13,0 0-5-13,0 0 0 14,0 0-5-14,-6-1 5 14,-4 1-14-14,-1-3 10 0,-7 3-25 12,-4 0 1 3,-9 0-56-15</inkml:trace>
    </iact:actionData>
  </iact:action>
  <iact:action type="add" startTime="76226">
    <iact:property name="dataType"/>
    <iact:actionData xml:id="d19">
      <inkml:trace xmlns:inkml="http://www.w3.org/2003/InkML" xml:id="stk19" contextRef="#ctx0" brushRef="#br0">21869 11321 9 0,'-2'-2'7'1,"0"2"0"13,2 0-2-13,-2-1-3 14,2 1-4-14,0 0 4 13,0 0-7-13,0 0 9 14,0 0-10-14,0 0 7 14,0 0-2-9,0 0-2-5,0 0 2 14,0-3-2-14,0 3 4 14,0 0-7-14,0 0 11 13,4 0-12-13,17-1 14 14,12-3-5-14,12-2-2 13,17-5 2-13,14 2 2 14,15 0-4-8,9-1 4-6,1 5 1 13,-5-2-10-13,-3 3 12 14,-6 2-13-14,-9 1 8 14,-6 1-2-14,-12 0 0 13,-14-3 0-13,-12 3-1 14,-10 0 4-14,-8 0-8 0,-7 0 10 12,-7 0-12-6,0 0 9-6,-2 0-6 14,0 0 3-14,0 0 1 13,0 0 1-13,0 0-1 14,0 0 9-14,0 0-7 13,0 0 14-13,0 0-9 14,5 0 17-14,-3 0-16 14,3 0 11-9,-5 0-7-5,0 0-5 14,0 0-7-14,0 0 6 13,0 0-12-13,0 0 16 14,0 0-20-14,0 0 16 14,0 0-12-14,0 0 5 13,0 0 0-13,0 0 0 14,0 0 0-9,0 0-4-5,0 0-3 14,0 0 8-14,0 0-31 0,-7 0-10 13</inkml:trace>
    </iact:actionData>
  </iact:action>
  <iact:action type="add" startTime="77638">
    <iact:property name="dataType"/>
    <iact:actionData xml:id="d20">
      <inkml:trace xmlns:inkml="http://www.w3.org/2003/InkML" xml:id="stk20" contextRef="#ctx0" brushRef="#br0">25640 11480 1 0,'21'-6'6'15,"-11"6"-3"-14,-10 0 7 14,0 0-5-14,0 0 8 13,-4 0 5-13,-8 0-4 14,-1-2-7-14,-3-2 3 14,5 1-15-9,-1 0 15-5,4 1-12 14,3 0 6-14,1 2 1 13,2-2 1-13,2 0-4 0,0 2 12 13,0-3-14 2,0 3 11-15,0 0-7 0,-2 0-4 12,-1 0 9-12,1 0-14 20,-1 0 5-20,3 0 0 0,0 0-1 13,0 0 1-13,0 0-3 14,0 0 10-14,0 0-17 13,0 0 20-13,0 0-17 14,-4 0 8-14,-1 0-2 14,-5 0-5-14,-9 0 1 13,-5 0-3-7,-7 0-24-6,-9 13-1 13</inkml:trace>
    </iact:actionData>
  </iact:action>
  <iact:action type="add" startTime="78380">
    <iact:property name="dataType"/>
    <iact:actionData xml:id="d21">
      <inkml:trace xmlns:inkml="http://www.w3.org/2003/InkML" xml:id="stk21" contextRef="#ctx0" brushRef="#br0">21852 12235 38 0,'0'0'4'1,"0"-3"17"13,0-1-18-13,0 0 18 14,-6 2-9-9,-8 2 3-5,1 0-3 14,-3 0-6-14,1 0 0 14,-4 0 1-14,4 0-7 13,1 0 2-13,3 0 13 14,3 0-14-14,-2-1 11 13,4 1-4-13,4 0-2 14,2-3-1-8,0 3-4-6,0 0 5 13,0 0 0-13,0 0-3 14,0-2 2-14,0 2 5 13,0 0-8-13,0-2 2 0,6-3-4 13,3 5-3 2,0-1 0-15,9-1 3 0,11-3-4 19,16 0 10-19,13-2-6 0,8 0 7 13,10 1-10 1,11-2 5-14,6 2-2 14,8-2 0-14,2 0 2 0,-3 2-9 12,1-1 17-12,1 2-20 14,-4-1 19-14,5-1-15 14,-5 2 9-9,-3 0-4-5,1 1 1 14,-2 0 0-14,-3 3-2 13,-8-2 8-13,-12 3-15 14,-11-1 19-14,-13 1-19 14,-11-3 17-14,-10 3-12 13,-3-2 5-13,-4 0-1 14,0 0 0-9,-2-1 3-5,-1 1-9 14,-3-1 17-14,3-1-20 14,-3 2 21-14,-1 2-20 13,-1-1 12-13,-7 1-5 0,0 0 1 13,-2 0 0-13,-2 0-3 14,0 0 6-14,0 0-14 20,0 0 22-20,0 0-22 0,0 0 20 12,0 0-16-12,3 0 9 14,0 0-2-14,-1 0 0 14,2 0 1-14,0 0-7 13,-1 0 16-13,1 0-20 14,-2 0 22-14,-2 0-21 13,0 0 12-7,0 0-3-6,0 0 0 14,0 0 0-14,0 0-5 13,0 0 9-13,0 0-16 14,0 0 24-14,0 0-22 13,0 0 21-13,0 0-18 14,0 0 8-14,0 0-2 0,0 0-3 19,2 0 4-19,0 0-6 14,0 0 13-14,2 0-14 0,0 0 18 13,2 0-21 1,-1 0 16-14,3 0-7 0,4 0 1 13,-3 0 0-13,-1 0-1 13,0 0 3-13,-4 0-5 14,-2 0 11-8,-2 0-15-6,0 0 18 13,0 0-17-13,0 0 6 14,0 0-2-14,0 0 0 13,0 0 1-13,0 0-5 14,0 0 6-14,0 0-8 14,0 0 14-14,0 0-16 13,0 0 17-7,0 0-8-6,0 0 1 14,0 0 0-14,0 0 0 13,0 0 2-13,0 0-7 14,0 0 15-14,0 0-18 13,0 0 17-13,0 0-17 14,0 0 8-14,0 0 0 0,0 0-5 19,0 0 5-19,0 0-6 14,-2 0 10-14,0 0-15 0,2 0 20 12,-2 0-18-12,2 0 11 14,0 0-6-14,0 0 4 14,0 0-1-14,0 0 1 13,0 0 0-13,0 0-7 14,0 0 13-9,0 0-17-5,0 0 17 14,0 0-16-14,0 0 14 14,0 0-4-14,0 0 0 13,0 0 0-13,0 0-2 14,0 0 10-14,0 0-16 14,0 0 18-14,0 0-17 13,0 0 12-7,0 0-10-6,0 0 4 13,0 0-3-13,0 0 4 14,0 0-2-14,0 0-4 14,0 0 12-14,0 3-18 13,2 1 22-13,0-1-17 14,0-1 10-14,0 0-3 0,-2-2 0 19,0 0 0-19,0 1-2 14,0-1 8-14,0 0-12 0,0 0 14 12,0 0-10-12,0 0 11 14,0 0-15-14,0 0 6 14,0 0-2-14,0 0 2 13,0 0-1-13,0 0-5 14,0 0 5-9,0 2-5-5,0 2-3 14,0 3 5-14,0-2 1 14,0-1 3-14,0 3 0 13,0-4 0-13,0-1-1 14,0 0 6-14,0-2-12 13,0 0 15-13,0 0-12 14,0 0 13-8,0 0-13-6,0 0 5 13,0 0-1-13,0 0 0 14,0 0 2-14,0 0-7 13,0 0 13-13,0 0-16 0,0 0 16 13,0 0-16-13,0 0 13 14,0 0-7-14,0 0 4 13,0 0-2-7,0 0 0-6,0 0 3 14,0 0-12-14,0 0 18 13,0 3-17-13,0-3 19 14,0 0-15-14,0 0 8 13,-2 0-3-13,2 0 1 14,0 0-1-14,0 0-1 14,0 0 11-9,0 0-19-5,0 0 17 14,0 0-15-14,0 0 11 14,0 0-6-14,0 0 1 13,0 0 0-13,0 0 0 14,0 0 3-14,0 0-7 13,0 0 14-13,0 0-20 14,0 0 20-8,0 0-18-6,0 0 8 13,0 0 0-13,-2 0-5 0,-5 0-13 13,-2 0 10-13,-2 0-22 13,0 4 0-13,4-1-48 14</inkml:trace>
    </iact:actionData>
  </iact:action>
  <iact:action type="add" startTime="86120">
    <iact:property name="dataType"/>
    <iact:actionData xml:id="d22">
      <inkml:trace xmlns:inkml="http://www.w3.org/2003/InkML" xml:id="stk22" contextRef="#ctx0" brushRef="#br0">18038 5221 4 0,'-51'-55'0'1,"2"-2"3"13,3 9-3-7,2 7 2-6,2 6 20 13,2 7-14-13,2 3 7 14,2 4-12-14,3 5 15 14,-6-2-12-14,0-1-1 13,-8-1-3-13,-8 1 0 14,-10 0 0-14,-7-1 2 13,-8 3-6-7,-2-3 7-6,-8 3-2 14,-3 3 0-14,-3 2-3 13,-5 3 3-13,8 4-6 14,-1 5 3-14,-2 0 0 13,-6 2-1-13,-14 20 2 0,-11 8-7 13,-7 5 11 2,-6 4-9-10,1 7 4-5,6 5-1 0,8 7 1 13,11 7 0-13,9-2 0 14,5 2 0-14,7-11-5 13,6-6 10-13,7-2-10 14,6-7 10-14,3 2-8 13,-1-3 6-13,1 1-6 14,-4 5 3-8,0 2 0-6,7 1 0 13,5 3 4-13,7 5-8 14,9-1 7-14,5 4-10 13,7 4 8-13,3 4-2 14,8 2 1-14,5 2 0 14,2 2 0-14,5 1 0 13,6-5-4-7,6-1 8-6,0-6-9 13,0 1 4-13,20 3 0 14,7 5 1-14,7 4 0 14,1 2 0-14,7 1 0 0,5-2 1 12,7-3 1-12,11-1-1 14,6 5 3-14,7 5-4 20,3 0 6-20,2-3-10 0,9-6 4 13,9-2 0-13,12-12 4 13,12-8-3-13,9-4 0 14,6-13 4-14,7-4-7 14,-2-9 6-14,5-6-4 13,-7-6 1-13,2-1-1 14,-1-5 2-9,3-2-1-5,0 0 1 14,3 0 3-14,-1 0-5 14,1 0 5-14,1 0-10 13,3 0 11-13,2 0-8 14,2 0 3-14,2-5-1 14,-3-7 0-14,-9-5 2 13,-7 0-3-7,-2-5 2-6,-6-2-2 13,-6-6 6-13,-4-6-9 14,-9-9 6-14,-12-9-2 0,-6-12 2 13,-9-8 0-13,-9-6 2 13,-7 0-2-13,-9 1 7 14,-8 3-7-14,-9 4 2 20,-9 2 0-20,-12 2-1 0,-6-4-1 13,-4 4 1-13,-10-3-2 13,-2 3-1-13,-2 4 3 14,0 1 1-14,-4-3 0 14,-17-6-3-14,-6-3-1 13,-6-8 1-13,-7-4-1 14,-5 5 2-9,-8-2-1-5,-7 2 1 14,-7 1 2-14,-4 2-7 14,-3-1 9-14,-4 3-9 13,-5 5 3-13,-4 5 0 14,-8 8 0-14,-1 2 0 0,0 4-2 12,5-3 4 3,4-2-4-9,0 5 7-6,2 2-5 13,1 8 4-13,1 7-3 14,5 6 2-14,0 7-4 0,-7 5 1 12,-4 6 0-12,-7 5-3 14,-11 0 7-14,0 7-8 14,-2 0 7-14,-7 0-6 13,0 14 6-7,-4 6-3-6,6 5 0 14,9 3-2-14,13 3 2 13,3 0 0-13,3 5-5 14,1 1 12-14,5-5-14 13,9-6 15-13,10-7-15 14,10-5 14-14,13-3-7 14,7-4 0-9,4 0 2-5,9 0-5 14,1-2 7-14,5-1-10 13,3 0 13-13,3-3-11 14,4 1 8-14,-3-2-8 14,1 2 4-14,2-2-1 0,-3 4 1 12,2-4 0-12,1 3-2 20,2-3 4-20,0 0-4 0,0 0 7 13,0 0-10-13,0 0 7 14,0 0-2-14,-2 0 0 13,2 0 0-13,0 2 0 14,0-2-2-14,0 1-2 14,0-1 6-14,0 0-7 13,0 0 4-7,0 0-3-6,0 0 3 13,0 0-3-13,0 0 2 14,0 0 2-14,0 0-2 14,0 0 9-14,0 0-10 13,0 0 8-13,0 0-8 14,0 0 6-14,0 0-4 14,0 0 2-9,0 0 0-5,0 0-1 14,0 0 3-14,0 0-5 13,0 0 6-13,0 0-6 0,0 0 5 13,0 0-6-13,0 0 3 14,0 0-2-14,0 0-2 13,0 0 4-13,0 0-4 14,0 0 8-9,0 0-9-5,0 0 11 14,0 0-12-14,0 0 11 14,0 0-6-14,0 0 2 13,0 0 0-13,0 0-1 14,0 0 1-14,0 0-3 13,0 0 4-13,0 0-5 14,0 0 7-8,0 0-8-6,0 0 4 13,0 0 0-13,0 0 0 14,0 0 0-14,0 0-4 13,0 0 9-13,0 0-12 14,0 0 14-14,0 0-12 0,0 0 10 13,0 0-8-13,0 0 5 20,0 0-2-20,0 0 0 0,0 0 0 13,0 0-6-13,0 0 12 13,0 0-12-13,0 0 6 14,0 0-4-14,0 0 1 13,0 0 0-13,0 0 0 14,0 0 0-14,0 0 2 14,0 2-4-9,0 2 3-5,0 3 3 14,0-2-8 0,0 0 9-14,0 0-4 0,0 3 1 13,0-1-2-13,0-2 2 14,0 2-5-14,0-5 6 13,0-1-6-13,0 3 4 14,0-4-7-9,0 5 6-5,0 0-6 14,2 2-2-14,-2 0-10 14,0 6-14-14,0-1 2 13</inkml:trace>
    </iact:actionData>
  </iact:action>
  <iact:action type="add" startTime="94593">
    <iact:property name="dataType"/>
    <iact:actionData xml:id="d23">
      <inkml:trace xmlns:inkml="http://www.w3.org/2003/InkML" xml:id="stk23" contextRef="#ctx0" brushRef="#br0">8281 6742 1 0,'13'-43'8'15,"1"6"-6"-14,-1 2 5 14,-2 7 5-14,-2 2-9 13,0 4 2-13,-7 2-1 14,0 6 15-14,-2 4-11 14,0 3 10-9,0 6-10-5,0 1 14 14,0 0-16-14,0 0-6 13,0 0 0-13,0 0-9 14,0 0 8-14,0 0-13 0,10 21 7 13,5 12 3-13,3 18 4 13,4 16 0-13,2 14 5 20,1 7-4-20,0 0 0 0,2 0-1 13,2 0 4 2,-3 5-7-15,3-3 7 0,-3-3-3 12,1-14 5-12,0-7-6 14,-2-9 1-14,-5-7-1 14,-2-6 0 0,-5-5 0-14,-4 0 0 5,-2-6 3-5,-3-4-6 13,-2-5 12-13,0-2-9 14,-2-2 2-14,0 0 2 14,0-2-3-14,6 1 1 13,-4-3-2-13,0-5 2 14,2-3-3-14,-4-1 6 13,2-4-7-7,-2-1 5-6,0-2-4 14,0 0 2-14,0 0-1 13,0 0 0-13,0 0 0 0,0 0-1 13,0 0 5-13,0 0-8 14,0-2-10-14,-6-8-21 13,-12-2-31-13</inkml:trace>
    </iact:actionData>
  </iact:action>
  <iact:action type="add" startTime="95229">
    <iact:property name="dataType"/>
    <iact:actionData xml:id="d24">
      <inkml:trace xmlns:inkml="http://www.w3.org/2003/InkML" xml:id="stk24" contextRef="#ctx0" brushRef="#br0">8243 7546 60 0,'-7'-29'21'1,"7"14"-6"13,0 5-7-13,2 1-3 14,6 5-9-9,-6 4 10-5,0 0-8 0,-2 0 2 13,2 0-4-13,7 9-5 14,1 6 9-14,11 10-2 13,-1 3 4-13,5-1 1 14,2 5 2-14,1 1-7 13,6 1 5-13,2 4-4 14,6 3 2-8,3 5-1-6,1 5 0 13,6 2 2-13,-6-2-4 14,3 0 6-14,-7-6-7 13,-3-2 8-13,-8-3-7 14,-4-2 2-14,-6-2 0 14,0-4 0-14,-6 0 0 13,-1-4-1-7,-5-7 4-6,-3-7-6 14,-1-7 8-14,-3-5-7 13,-2-2 5-13,3 0 0 14,-3 0 1-14,0 0 2 0,0 0 3 12,0 0-6 3,0 0 16-15,0 0-2 0,0 0 20 19,0-15-11-19,-3-6-3 0,-2-12-23 13,3-6 0-13,2-5-1 13,0-4 1-13,0-6-3 14,18-8 3-14,9-6-4 14,2-7 8-14,2-3-6 13,0 0 5-13,-4 2-3 14,-4 6 2-9,-10 12 0-5,-7 9 3 14,-6 13-5-14,0 16 4 14,0 8 0-14,0 12-2 13,0 0 3-13,0 0-10 14,0 0 5-14,0 0-3 14,0 0-4-14,0 0-2 13,0 2 8-7,0-2-6-6,0 3 5 13,0-3-2-13,0 1 0 14,0-1 5-14,0 0-1 14,0 0 0-14,0 0 1 0,0 0-1 12,0 0 2-12,0 0-4 14,0 0 7-14,0 0-9 13,0 0 9-7,0 0-10-6,0 0 5 14,0 0 0-14,0 0-2 13,0 0 2-13,0 0-3 14,0 0 8-14,0 0-8 14,0 0 8-14,0 0-8 13,0 0 8-13,0 0-7 14,0 0 4-9,0 0-2-5,0 0 0 14,0 0 1-14,0 0-4 14,0 0 7-14,0 0-6 13,0 0 8-13,0 0-10 14,0 0 5-14,0 0-1 13,0 0 0-13,0 2 0 0,0-2-2 20,0 0 7-20,0 0-10 13,0 0 11-13,0 0-11 0,0 0 7 13,0 0-3-13,0 0 1 14,0 0 0-14,0 0 0 13,0 0 0-13,0 0-5 14,0 0 10-14,0 0-10 13,0 0 11-7,0 0-8-6,0 0 4 14,0 0-2-14,0 0 0 13,0 0 0-13,0 0 0 14,0 0 5-14,0 0-7 13,0 0 8-13,0 0-12 14,0 0 9-14,0 0-6 14,0 0 3-9,0 0 0-5,0 0 0 14,0 0 0-14,0 0-5 13,0 0 9-13,0 0-10 14,0 0 2-14,0 0 2 0,0 0-11 13,0 6-13-13,0 4-23 13,0-2-23-13</inkml:trace>
    </iact:actionData>
  </iact:action>
  <iact:action type="add" startTime="99766">
    <iact:property name="dataType"/>
    <iact:actionData xml:id="d25">
      <inkml:trace xmlns:inkml="http://www.w3.org/2003/InkML" xml:id="stk25" contextRef="#ctx0" brushRef="#br0">6680 12363 16 0,'-6'1'3'15,"1"-1"11"-8,1 0-10-6,1 0 10 13,3 0-4-13,0 0-1 0,0 0 3 13,0 0-8 2,0 0 9-15,3 0-10 0,12-13 2 12,23-10 1-12,20-15 2 14,27-17-8-14,22-8 3 13,8-8-3-7,1 1 1-6,-2 3-2 14,-9 4 3-14,-18 8-4 13,-17 10 6-13,-26 17-7 14,-17 11 3-14,-17 14 0 13,-7 3-1-13,-3 0 1 14,0 0 0-14,0 0-1 14,0 0-1-9,0 0 4-5,-13 3-2 14,-3 9 0-14,-4 5 0 14,0-1-6-14,5-1 1 13,1-5-5-13,3-2 1 14,3-3-4 0,4-5-9-14,0 0-13 0</inkml:trace>
    </iact:actionData>
  </iact:action>
  <iact:action type="add" startTime="100210">
    <iact:property name="dataType"/>
    <iact:actionData xml:id="d26">
      <inkml:trace xmlns:inkml="http://www.w3.org/2003/InkML" xml:id="stk26" contextRef="#ctx0" brushRef="#br0">7211 11679 45 0,'0'0'35'15,"0"0"-35"-14,9-7-12 14,13-3-8-14,2 0 20 13,7-2 0-13,12-4 3 14,6 0 6-14,4 0-8 14,1 0 6-9,-4 6-6-5,-11 4-2 14,-7 4 3-14,-12 2-4 13,-7 0 2-13,-4 0-4 14,-2 4 2-14,0 3 2 14,-3 4-2-14,2 3 5 0,1-4-5 12,-3 1 7-12,1 0-10 14,-2-2 7-9,-3-2-2-5,2-1 0 14,0 0 1-14,2 2-1 14,0-2 3-14,-1-1-6 13,-1 6 7-13,-2 1-9 14,0 6 3-14,2 15 2 14,-2 13 0-14,0 14 3 13,0 10 2-7,-11 12 0-6,-2 2 4 13,-1-5-9-13,4-12 7 14,0-14-4-14,6-16-2 14,1-14 1-14,3-8-3 13,0-10 2-13,0-1-1 14,0-4 3-14,0 0-3 13,0 0 10-7,0 0-6-6,0 0 15 14,0 0-19-14,0 0 13 13,0 0-8-13,0 0 1 0,0 0-6 13,0 0 1 2,0 0-2-15,0 0-12 0,0 0 2 12,0-1-45-12</inkml:trace>
    </iact:actionData>
  </iact:action>
  <iact:action type="add" startTime="104539">
    <iact:property name="dataType"/>
    <iact:actionData xml:id="d27">
      <inkml:trace xmlns:inkml="http://www.w3.org/2003/InkML" xml:id="stk27" contextRef="#ctx0" brushRef="#br0">28450 14471 36 0,'2'-13'9'1,"-2"-4"-9"0,0 12-3 12,-11-4-6-12,-5 5-17 14,-1 1 20-14,-3-2 5 13,2 3 1-7,2 2 0-6,1 0 3 14,3 0-3-14,2 0 2 13,1-4-1-13,-1 4 2 14,2 0 1-14,1-1-3 14,3 1 11-14,2 0-12 0,2 0 5 12,0-3 0-12,0 2-2 20,0-3 8-20,-3 1-5 14,1 3 12-14,-3 0-10 14,-6 0-2-14,-9 0-2 0,-18 23-7 12,-17 16 3-12,-33 24 0 14,-20 19 1 0,-17 17 1-14,-11 5 1 0,2-7 1 13,10-6-4-7,5-15 5-6,3-6-1 13,7-3-4-13,2-12 9 14,8-2-6-14,15-18 0 13,12-3 4-13,14-11-5 14,14-7 2-14,7-2-2 14,7-6 5-14,8-1-7 13,6-5 6-7,9 0-2-6,7 0 0 14,0 0-4-14,0 0-1 13,0 0 1-13,0 0-15 14,0 0 10-14,0 0-19 13,0-5 5-13,7-5-10 0,2-1-11 13</inkml:trace>
    </iact:actionData>
  </iact:action>
  <iact:action type="add" startTime="105144">
    <iact:property name="dataType"/>
    <iact:actionData xml:id="d28">
      <inkml:trace xmlns:inkml="http://www.w3.org/2003/InkML" xml:id="stk28" contextRef="#ctx0" brushRef="#br0">26823 14382 35 0,'0'0'0'1,"9"4"-10"13,11 23 7-13,4 10 3 14,9 8 1-14,2 12 1 0,2 5 3 19,7 15-5-19,6 2 3 0,6 4 1 13,2 1 1 1,-2-4 4-14,-6-4-6 0,0-4 0 13,-8-4 2-13,-1-3 1 13,-8-6-6-13,-2-12 5 14,-7-1-5 1,-4-6 1-15,-6-6-1 4,-5-6 3-4,-3-10 0 14,-4-5 0-14,0-3 3 13,-2-7-5-13,0 2 4 14,0-5-4-14,0 0 2 14,0 0-2-14,0 0 1 13,0 0 9-13,0 0-4 14,0 0 9-8,0 0-14-6,0 0 10 13,0 0-11-13,0 0 10 14,0 0-5-14,0 0 4 13,0 0 0-13,0 0-7 14,0 0 7-14,0 0-9 14,0 0 1-14,0 0 2 13,0 0-4-7,0 0 0-6,0 0 1 13,0 0 0-13,0 0 1 14,0 0-4-14,0 0 6 0,0 0-8 13,0 0 10-13,0 0-7 13,0 0 4-13,0 0-1 14,0 0-2-14,0 0 0 20,0 0-2-20,0 0 6 0,0 0-9 13,0 0 10-13,0 0-10 13,0 0 10-13,0 0-7 14,0 0 2-14,0 0 0 14,0 0-2-14,0 0 5 13,0 0-6-13,0 0 7 14,0 0-8-9,0 0 9-5,0 0-11 14,0 0 9-14,0 0-3 14,0 0 0-14,0 0 1 13,0 0-4-13,0 0 6 14,0 0-9-14,0 0 11 14,0 0-10-14,0 0 5 0,0 0-3 19,0 0 5-19,0 0-2 0,0 0 0 12,0 0 1-12,0 0-2 14,0 0 4-14,0 0-5 14,0 0 8-14,0 0-10 13,0 0 5-13,0 0-1 14,0 0 0-14,0 0 0 13,0 0 0-7,0 0 4-6,0 0-9 14,0 0 10-14,0 0-9 13,0 0 9-13,0 0-6 14,0 0 1-14,0 0 0 13,0 0-1-13,0 0 1 14,0 0-3-14,0 0 8 14,0 0-10-9,0 0 11-5,0 0-10 14,0 0 6-14,0 0-2 14,0 0 0-14,0 0 0 13,0 0 0-13,0 0 2 14,0 0-6-14,0 0 8 13,0 0-10-13,0 0 11 0,0 0-7 13,0 0 2-7,0 0 0-6,0 0 0 13,0 0 0-13,0 0-3 14,0 0 7-14,0 0-9 13,0 0 10-13,0 0-11 14,0 0 6-14,0 0 0 14,0 0-1-14,0 0 1 13,0 0 0-7,0 0 2-6,0 0-5 13,0 0 6-13,0 0-8 14,0 0 11-14,0 0-8 14,0 0 3-14,0 2-2 13,0-2 1-13,0 0 0 14,0 0-1-14,0 0 6 14,0 0-11-9,0 0 12-5,0 0-10 14,0 0 5-14,0 0-2 13,0 0 2-13,0 0-1 14,0 0 0-14,0 0 3 0,0 0-8 13,0 0 10-13,0 0-9 13,0 0 10-13,0 0-8 14,0 0 3-9,0 0-1-5,0 0 0 14,0 0 1-14,0 0-3 14,0 0 6-14,0 0-8 13,0 0 9-13,0 0-10 14,0 0 5-14,0 0-3 14,0 0-2-14,0 0 2 13,0 0-4-7,-6 2-22-6,-14 4-12 13,-7-2-31-13</inkml:trace>
    </iact:actionData>
  </iact:action>
  <iact:action type="add" startTime="109960">
    <iact:property name="dataType"/>
    <iact:actionData xml:id="d29">
      <inkml:trace xmlns:inkml="http://www.w3.org/2003/InkML" xml:id="stk29" contextRef="#ctx0" brushRef="#br0">23754 12668 3 0,'2'-13'7'1,"0"5"0"13,0 3 5-13,-2 4-11 14,0-1 2-14,0 0 1 13,0-1 0-7,0-2-2-6,0 1 3 14,0 0-4-14,0-2 0 13,0 4 3-13,-2-2-2 14,2 4 11-14,0 0-9 14,-2-2 8-14,-3 2-11 13,0 0 2-13,3 0 1 14,-2 0-3-9,4 0 6-5,0 0-4 14,0 0-3-14,0 0-5 0,-2 18 2 13,-3 20 1-13,1 20-4 13,4 17 12-13,0 10-10 14,0 16 4-14,0 6 0 13,9 7 3-13,2-3-3 14,-4 2 2-8,0-3 2-6,-5-1-7 13,0-1 8-13,0-11-6 14,-2-12 5-14,0-13-6 14,0-16 2-14,0-12 0 13,2-11 0-13,0-15 2 14,0-9-7-14,-2-6 5 13,3-3-4-7,-3 0 8-6,2 0 6 14,0-5 7-14,1-20 16 13,1-25-17 2,3-16-12-15,-1-15-8 0,-4-7 8 12,-2-9-8-12,0-4 11 14,3-8-7-14,-1-3 4 14,2 1-5-9,-4 3 2-5,0 8-1 14,0 11 0-14,-4 16 2 0,-9 8-5 12,-1 9 4-12,-1 8-5 14,-1 8 3-14,3 8-3 14,4 12 4-14,2 5-2 13,5 10-10-13,2 5-8 14,-3 0 5-8,3 0-7-6,0 25 20 13,-2 13 2-13,2 8-5 14,-2 13 10-14,2 11-4 13,-2 17-1-13,0 11 2 14,0 11-2-14,-1 0 1 14,1 2-3-14,2-4 7 13,0-1-11-7,0-2 10-6,0-11-7 13,0-8 4-13,0-15-2 14,0-14 1-14,5-15-2 14,-1-11 0-14,0-18-5 13,1-2 5-13,-3-10-4 0,1 0 6 13,1-8 5-13,5-29 11 14,2-22-13-9,5-20-3 10,-3-13 0-15,-2-12 0 0,-4-7 1 12,-5-1 0 3,0-6 5-15,0-3-1 0,0 0 3 13,3 6-8 1,-5 17 4-14,0 18-1 14,0 15-3-14,0 17 0 4,-5 8-5-4,-1 10 4 14,-3 10-2-14,2 5-2 14,3 8 1-14,1 3 2 13,3 4 2-13,0 0-10 14,0 8 1-14,0 27 4 13,0 18 0-13,3 17 10 14,6 16-6-8,-4 14 7-6,-1 9-10 13,2 2 7-13,-4-6-3 14,1-9 0-14,-1-4 1 13,-2-10-2-13,2-6 2 14,0-9-5-14,3-9 9 14,2-9-10-14,-3-11 9 13,0-8-5-13,-1-13 1 5,-1-10 0-5,-2-3 0 14,0-4 0-14,0 0 6 13,0 0-2-13,0-6 14 14,0-26-15-14,0-16-6 13,0-18 4-13,0-11-3 14,0-15 3 1,0-3-1-15,6-2 0 4,-3-6 5-4,0 1-9 14,-3 6 8-14,0 12-6 13,0 14 6-13,0 18-6 14,0 15 2-14,-8 16-2 14,4 7-1-14,2 7-3 13,-3 7 5-13,5 0-17 14,-2 0 17-9,-2 4-8-5,0 22 5 14,-1 13 6-14,5 12-2 14,0 12 0-14,0 13 0 0,2 7-1 12,11 0 4-12,0 6-5 14,-3-7 6-14,-6 0-8 14,3-4 6 0,-5-10-4-14,0-5 2 5,-2-11 0-5,0-10 0 13,0-10 0-13,0-10-3 14,0-8 5-14,0-5-6 14,0-9 7-14,0 0-3 13,-2 0 2-13,-5-17 12 14,3-24-14 1,0-12-2-15,2-19 2 4,2-8 0-4,0-7 2 14,0-3-1-14,0-2-2 13,0-6 5-13,0-1-5 14,2 9 2-14,-2 9-1 14,0 16 0-14,0 7 1 13,0 9-4-13,-12 8 3 14,-1 8-4-9,-3 11-2-5,5 4 4 0,0 10-4 13,-3 8 1-13,2 0-9 14,-5 20 7-14,2 20 5 13,1 10-1-13,6 8-3 14,3 5 7-14,3 7-6 13,2 10 10-13,0 4-7 14,0 1 4-8,0-4 0-6,0-9-2 13,2-5 0-13,7 2-2 14,0-4 8-14,2 3-12 13,0-5 14-13,3-5-11 14,-3-8 6-14,-2-10-5 14,0-9 2-14,0-12-2 13,-5-5 2-7,-2-12-4-6,0-2 4 14,-2 0 4-14,0 0 14 13,0-14-3-13,0-14 1 0,0-20-15 13,5-12-1 1,-1-10 0-14,6-12 0 0,-2-9-1 13,1-7 5-13,-2-6-8 14,0-9 8-9,-7 4-9-5,0 10 5 14,0 19-2-14,-7 25-1 13,-7 20-2-13,4 16-2 14,0 14-4-14,4 5 8 14,-1 5-8-14,3 27 7 13,0 16 4-13,1 15-2 14,3 13 4-9,0 10 0-5,0 1 4 14,0-5-6-14,3-8 2 14,7-5 0-14,1-8-3 13,1-2 7-13,-6-5-8 14,1-6 4-14,-3-2-2 14,-2-8 0-14,1-8 0 13,-3-5 2-7,0-14 0-6,0-5-1 0,0-4 2 12,0-2 8 3,0 0-1-15,0 0 20 0,0 0-5 13,0-12 4-13,0-7-28 13,0-10 1 2,-9 5-4-15,2-1-6 13,-1 6 4-7,3-1-30-6,-2 6-2 0,3-7-71 13</inkml:trace>
    </iact:actionData>
  </iact:action>
  <iact:action type="add" startTime="112624">
    <iact:property name="dataType"/>
    <iact:actionData xml:id="d30">
      <inkml:trace xmlns:inkml="http://www.w3.org/2003/InkML" xml:id="stk30" contextRef="#ctx0" brushRef="#br0">23385 12920 31 0,'0'0'62'1,"0"0"-12"13,2-16 1-13,17-16-31 14,10-10-12-14,2-9-5 13,0 3-3-13,-2 4 6 14,0-2-6-14,4 4 2 14,5 0 3-14,3 1-10 13,-1 5 12-7,-5 6-14-6,-2 4 14 13,-6 11-10-13,-8 3 6 14,-9 5-3-14,-5 5 0 14,-5 2 1-14,0 0-7 13,0 0 11-13,0 0-12 14,0 0-1-14,0 0 7 0,0 0-5 19,0 0 5-19,0 0-2 14,2 0 1-14,2 4-1 0,4 6 6 12,-2 0-6-12,1-1 10 14,1-1-14-14,0-1 12 14,0 1-8-14,1 3 4 13,5 5-2-13,3 5 1 14,6 8 0-9,6 2-1-5,2 6 7 14,-2-1-12-14,0-2 12 14,-4-2-11-14,-8-4 8 13,-1-6-5-13,-5-2 2 14,-5-2 0-14,2 0 0 14,-2-1-2-14,1 1-1 13,-1 0 6-7,-2-1-5-6,4-1 8 13,-6-3-9-13,0-5 3 14,0-4 0-14,-2-3 0 14,0-1 3-14,0 0 6 0,0 0-8 12,0 0 18 3,0 0-18-15,0 0 19 0,0-4-10 19,0-5 8-19,-2-4-9 14,-4-1-9-14,-4 4 0 0,8 2 3 12,-2 4-9-12,1 0 9 14,1 0-10-14,-4-2 10 14,0-2-3-14,-2-1 0 13,-3-8 1-13,2 2-1 14,-7-6 1-9,-4-1-6-5,-4 0 9 14,-3-2-10-14,0 4-2 14,1 0 8-14,3 4-9 13,-2 2 8-13,2-1-2 14,0 1 2-14,-2-1-2 13,3 3 6-13,0 0-9 14,0 0 12-8,1 0-9-6,4 1 10 13,3 4-10-13,3 0 3 14,2 2 0-14,2 3 0 14,5-2 0-14,0 4-3 0,2 0 9 12,0-3-12-12,0 3 13 14,0 0-14-14,0 0 8 13,0 0-3-7,0 0 2-6,0 0 0 14,0 0 0-14,0 0 3 13,0 0-9-13,0 0 9 14,0 0-9-14,0 0 1 13,-2 0 4-13,-3 0-9 14,-5 7 3-14,-9 8 7 14,-7 10 0-9,-8 3-1-5,-6 2 6 14,-5 4-10-14,-1-2 11 14,-3 3-11-14,-1 3 9 13,2-4-5-13,3-5 2 14,7-5 1-14,9-3-2 13,12-8 1-13,3 2-6 14,5-3 10-8,3-1-10-6,0 0 2 13,4-3 1-13,2-2 0 14,0-1-2-14,0 0 2 0,0-1-2 12,0-3 2-12,0 1 4 14,0-2-8-14,0 0 12 14,0 0-9-14,0 0 7 13,0 0-3-7,0 0 2-6,0 0-2 14,0 0 5-14,0-2-4 13,0-5 4-13,5-11-2 14,17-6-8-14,7-10 9 13,16-9-10-13,8-3 5 14,9-5 0-14,8-4-1 14,1 1 1-9,-2 1-2-5,-7 7 7 14,-8 8-12-14,-9 6 13 13,-5 8-12-13,-11 7 9 14,-6 7-6-14,-8 3 3 14,-4 3 0-14,-6 1 0 0,-1 0 2 12,-2 3-11 3,-2 0 18-15,0 0-16 4,0 0 14-4,0 0-14 14,0 0 5-14,0 0-5 14,0 0-2-14,0 0-1 13,0 8 9-13,-6 11 1 14,-4 7-2-14,2 1 8 14,-3 0-11-14,3-3 7 20,2-2-3-20,4-2 2 13,-3-2-1-13,1 4 0 0,0 0 3 13,-3-3-8-13,-2 4 11 14,0-3-12-14,-7 2 7 13,1 0-4-13,-6 2 3 14,-3 1 0-14,2-4 1 13,-3-3-1-7,9-6 2-6,-1 0 2 14,-1-1-8-14,3-1 7 13,-8-1-7-13,1 2 8 14,0-4-4-14,-3 2 2 13,3-1-1-13,4-3-1 0,2 1 2 13,10-3-5-13,-4 1 9 14,8-4-12-9,0 0 12-5,2 0-6 14,0 0 0-14,0 0 3 14,0 0-1-14,0-14 6 13,12-14-3-13,5-13 2 14,6-7-14-14,-3 1 12 13,-7 1-12-13,-2 8 14 21,-6 6-8-21,-1 5 1 0,-4 5 0 12,3 4 0-12,-3 4 0 14,0 3-6-14,2 6 10 13,0 3-10-13,-2 2 12 14,0 0-10-14,2 0 4 14,-2 0 0-14,0 0-4 13,0 0-1-7,0 0 4-6,0 0-13 13,0 10 9-13,0 7 2 14,0 7-2-14,0 3 9 14,-4 1-6-14,-3-4 4 0,0-2-2 12,2-5 0-12,3-4 0 14,2-6-3-14,0-7 6 14,0 3-7-9,0-3 12-5,0 0-11 14,0 0 7-14,0 0-3 13,0 0-1-13,0-3 3 14,19-12-3-14,2-7 3 14,4 0-9-14,0 2 12 13,-5 2-11-13,-1 4 10 20,2 0-8-20,-1 1 4 0,2 1-2 13,0 5 1-13,-3 2-3 14,-4 4-3-14,-6 1 7 13,-2 0-2-13,-5 0-11 14,-2 0 10-14,0 0-10 0,0 0 10 13,0 0 1-13,2 0 1 20,0 0 0-20,5 0 3 0,4 0-5 12,9 0 5 3,7 0-3-15,4 0 8 14,4 0-8-14,2 0 0 13,-6-2 2-13,0 0-2 0,-2-1 1 13,-7 3-4-13,-2 0 7 13,-5 0-10-7,1 0 6-6,-1 5-4 14,2 7 6-14,1 3-4 13,-3 2 2-13,1-3 0 14,-3 2-2-14,1 0 7 13,-6-2-12-13,1 1 14 14,-5-4-15-14,1-1 13 14,0-2-10-9,-5-4 5-5,2 0-2 14,-2-2 0-14,0 0-1 14,0 0 0-14,0-2 6 13,0 0-4-13,0 0 7 14,0 0-6-14,0 0 1 0,0 0 5 12,0 0 2-12,-7 0-3 21,-6-6 5-21,-5-10-6 0,-4 0-2 12,-3-1 4 3,-4 0-9-15,0-3 6 0,-2 2-5 12,-4-3 2-12,-1 3 0 14,2 3-1-14,-2-2 1 14,9 5-3-14,6 2 9 13,0 3-12-7,5 5 7 8,6 0-7-14,1-1 8 0,7 3-5 13,2 0 3-13,0 0-3 14,0 0-3-14,0 0-11 13,0 0 16-13,0 0-4 14,0 0-1-14,0 0 12 14,0 0-7-9,0 0 1-5,0 0 0 14,0 0-2-14,0 7 4 13,-2 5-4-13,-4 2 5 14,6 3-6-14,0 3 5 14,-2 3-9-14,2 0 8 0,0 2-4 12,0-1 3-12,0-4-1 20,2-2 1-20,6-4-5 0,3-2 0 13,-3-4 10-13,0 1-9 14,-4-6 10-14,0-1-7 13,-4 0 2-13,0-2-1 14,0 0 1-14,0 0 1 13,0 0 8-13,0 0-10 14,0 0 16-8,0 0-14-6,0-16 7 13,0-6-7-13,-11-5-4 14,2-2 2-14,-2 0-1 13,-1 2-1-13,4 3 3 14,-3 3-6-14,4 4 10 14,0 2-10-14,0 6 12 13,3 2-14-7,2 4 6-6,-2 3-5 0,4 0-1 13,0 0-5 1,-2 0 11-14,-5 0-8 0,-5 5 5 13,-3 16 8 1,-7 4-4-14,-5 6 4 14,-2 3-5-14,-5 2 2 0,-1 0-1 13,-3 1 0-8,0-6 3-5,2-2-7 14,7-12 9-14,10-5-10 13,11-6 10 2,6-6 0-15,2 0-1 0,0 0 1 13,0 0 1-13,0 0-1 13,0 0 2-13,0 0-6 14,0 0 7-8,0 0-4-6,0 0-2 13,0 0 2-13,0 0-2 14,0 0-1-14,0 0 0 13,0 0 1-13,0 0 1 0,0 0 0 13,0 0 0 2,0 0-6-15,0 0 8 0,0 0-8 19,0 0 3-19,0 0 0 0,0 0 0 12,0 0-1-12,0 0 0 14,0 0 2-14,0 0-7 14,0 0 12-14,0 0-11 13,0 0 10-13,0 0-6 14,0 0 2-14,0 0-1 14,0 0 0-9,0 0 2-5,0 0-8 14,0 0 12-14,0 0-9 13,0 0 10-13,0 0-11 14,0 0 4-14,0 0 0 14,0 0 1-14,0 0-1 13,0 0 1-13,0 0 3 14,0 0-8-9,0 0 10-5,0 0-12 14,0 2 10-14,0-2-6 14,0 0 3-14,0 0-1 13,0 0 0-13,0 0 0 0,0 0-6 13,0 0 12-13,0 2-12 14,0-2 12-14,0 0-11 13,0 0 7-7,0 0-2-6,0 0 0 13,0 0 0-13,0 0 0 14,0 0 4-14,0 0-8 14,0 0 10-14,0 0-9 13,0 0 8-13,0 0-7 14,0 0 4-14,0 0-2 13,0 0 0-7,0 0 2-6,0 0 0 14,0 0 2-14,0 0-5 13,0 3 6-13,0-3-7 14,0 0 4-14,0 0-2 13,0 0 0-13,0 0 0 14,0 0 0-14,0 0 0 0,0 0-3 19,0 0 6-19,0 0-8 14,0 0 2-14,0 0 3 13,0 0-13-13,0 4-13 0,-13 6-61 13,-9-1-19-13</inkml:trace>
    </iact:actionData>
  </iact:action>
  <iact:action type="add" startTime="118466">
    <iact:property name="dataType"/>
    <iact:actionData xml:id="d31">
      <inkml:trace xmlns:inkml="http://www.w3.org/2003/InkML" xml:id="stk31" contextRef="#ctx0" brushRef="#br0">16885 13060 9 0,'0'-5'34'1,"0"-7"-19"13,0 1-5-13,0-4 2 14,0 0-7-14,0-2 9 0,0 3-13 12,0-3 10-12,0 7-10 14,-2 3 23-8,-2 6-15-6,4 1 4 13,0 0-8-13,0 0-3 14,0 0-4-14,0 0 2 13,0 0-4-13,0 0-8 14,0 20 6-14,0 20 5 14,0 19 1-14,0 10 1 13,0 10 1-7,0 1-4-6,0-6 6 14,0-1-6-14,0-4 5 13,-5-7-6-13,1-4 10 14,4-9-13-14,0-13 7 13,0-8-1-13,0-8 0 14,0-6 1-14,0-6-3 14,0-3 7-9,0-2-10-5,0-1 12 14,0 0-5-14,0-2 0 14,0 0 8-14,0-20-3 0,0-20-7 12,-2-23-2 3,0-8 1-15,0-8-2 0,-2-4 6 12,4-1-4-12,-2-1 8 21,0 3-7-21,-2 4 2 0,-5 11 0 12,1 15 1-12,-2 11-2 14,-1 13 0-14,7 11 4 13,-3 7-10-13,7 5 10 14,-3 3-10-14,3 2-2 14,0 0 3-14,0 0-7 13,0 9 2-7,0 21 9-6,0 10 0 13,0 6-2-13,0 8 7 14,6 4-9-14,0 5 11 14,-2-2-11-14,1 1 5 13,1-4-1-13,-2-5 0 14,6-4 1-14,-4-3-2 14,1-7 2-9,3-6-5-5,-6-9 8 14,0-9-8-14,-4-5 9 13,0-6-5-13,2-4 0 0,-2 0 7 13,2 0 1-13,3-16 0 14,1-18-1-14,4-15-3 13,1-9-8 2,2-11 8-10,3-5-10-5,-1-5 10 0,-1 1-5 13,1 8 2-13,-1 7-1 14,-3 14 0-14,-5 14 2 13,-3 15-5-13,-1 11 6 14,-2 6-6-14,0 3-8 14,0 0 4-14,0 9-7 13,0 21 12-7,0 13-1-6,-9 12 3 13,7 5 3-13,-1-2 1 14,1-6-8-14,2-7 11 14,0-5-13-14,-2-6 9 13,-2-4-4-13,-3-9 1 14,2-4 0-14,3-11 0 13,0-3 1-7,2-3-5-6,0 0 8 0,-3 0-8 13,1 0-2 1,-4 0-9-14,-5-9-51 0</inkml:trace>
    </iact:actionData>
  </iact:action>
  <iact:action type="add" startTime="119792">
    <iact:property name="dataType"/>
    <iact:actionData xml:id="d32">
      <inkml:trace xmlns:inkml="http://www.w3.org/2003/InkML" xml:id="stk32" contextRef="#ctx0" brushRef="#br0">16507 12897 5 0,'27'-1'12'15,"12"-17"8"-14,5-10-14 14,4-6 9-14,1-7-13 0,-3-5 7 19,2-3-3-19,-4 3 2 14,1 1 8-14,-5 4-16 0,-3 6 14 12,-8 7-10 3,-6 5 4-15,-6 7-3 0,-7 6-1 12,-4 6-2-12,-4 4 0 14,-2 0-2-14,0 0-4 14,0 0 2-9,0 0-3-5,0 0 3 14,9 0-4-14,3 7 4 13,5 7 4-13,1 0 0 14,3 2-2-14,-2-2 2 14,2 2-4-14,-6-4 7 13,1 1-11-13,-3 1 11 14,1 5-10-9,-6 1 6-5,1 2-2 14,-2 4 2-14,-5 3-1 14,-2 0 4-14,0 0-3 13,0 0 0-13,0 0 2 14,0-6-1-14,0-2 3 14,0-7-8-14,0-9 5 0,0 2-2 19,0-7 1-19,0 1-1 13,0-1 3-13,0 0-2 0,0 0 8 13,0 0-8-13,0 0 14 14,-4-5-10-14,-6-15 3 13,-2-9-8-13,-5 0 0 14,2-2 0-14,-3 4 4 20,3-2-8-20,-1 5 10 14,1 0-12-14,1 4 12 0,1 4-7 12,3-1 3-12,2 8-2 14,3-2 0-14,1 4 0 13,0 2-1-13,2 1 5 14,-4 1-9-14,4 1 10 20,0 2-8-20,0 0 9 0,2 0-9 13,0 0 5-13,-2 0-2 14,2 0 0-14,0 0-2 13,-2 0-1-13,2 0-2 0,-5 0 3 13,-6 0-4 1,-5 16 3-14,-8 8 6 0,-5 2 1 20,-3 4-3-20,-1-1-1 13,-7 3 0-13,-3 1 5 14,1 1-11-14,0-2 12 0,7-1-12 12,6-6 11-12,4-4-6 14,9-6 1-14,3 2-2 14,5-5 2-14,-2 0 0 20,3 0-2-20,-1-2 8 0,0 0-12 13,0-3 13-13,-3 4-12 13,-1-3 9-13,-1-1-5 14,5 0 2-14,3-3-1 13,0-3 0-13,5-1 3 14,0 0-3-14,0 0 5 0,0 0-7 19,0 0 4-19,0 0-2 14,0 0 0-14,0 0 0 0,0 0 0 12,0 0 1 3,0 0 2-15,0 0 0 0,0-12-6 13,0-7 7-13,2-1-8 13,10-2-1-13,3-2 5 14,8 2-2-9,6-4-1-5,10-1 3 14,2-1-2 1,3-4-3-15,1-2 10 13,0 0-11-13,2-2 13 0,-5 4-10 13,-5 1 3-13,-1 5-2 14,-7 6 2-14,-6 4 0 13,-5 9-2-7,-5-1 6-6,3 1-10 13,1 2 9 2,6-1-11-15,1 2 9 0,1-1-2 13,-3 3 1-13,-6 2 0 13,-6 0 0-13,0 0-2 14,-3 0-1-14,-1 4 3 13,0 10-6-7,-1 2 2-6,0 5 1 14,-3 3 3-14,3 3 0 13,-3 0 0-13,0-1 1 0,2-2-3 13,-4-6 8-13,5-2-11 14,-3-2 11-14,0-2-12 13,0-1 10-13,-2-2-4 14,0-1 0-9,2-2 1-5,-2-3-1 14,0 0 0-14,0-1-4 14,0-2 9-14,0 0-7 13,3 0 8-13,-3 0-8 14,0 0 7-14,0 0-2 13,2 0 1-13,-2 0 1 14,0 0 6-8,0-14-10-6,0-6-2 13,-13-4 3-13,-3 0-8 14,-2 0 8-14,0 2-3 13,1 2 2-13,1 4 1 14,3 1-2-14,2 4 1 14,-1 3-6-14,3 1 10 0,5 6-12 12,2-1 11-6,0 2-7 8,2 0 4-14,0 0-2 0,0 0 1 13,0 0 0-13,0 0-1 14,0 0 5-14,0 0-8 13,0 0 8-13,0 0-9 14,0 0-1-14,0 0 2 14,0 2-7-9,0 18 11-5,0 4 0 14,0 4 2-14,0 0-2 13,0 1 4-13,0-6-8 14,0-3 11-14,0 2-11 14,0-2 5-14,0 1-1 13,0-4 0-13,-5-2 0 14,0-6 0-9,5-4 3-5,-2-4-9 14,2-1 12-14,0 0-7 14,0 0 4-14,0 0 5 13,0 0-2-13,-4 0 3 14,-3-14-9-14,-3-9 1 14,-4-8-6-14,1 4 10 0,-1-5-6 12,1 3 5-6,1 0-7-6,3 6 6 13,3-1-5-13,-1 1 2 14,0 2-1-14,1-2 1 14,-3 4 0-14,0 1-6 13,-3 2 13-13,2 4-13 14,1 1 10-14,-1 8-8 13,6-1 4-7,2 1-1-6,0 3 0 14,2 0 1-14,-2 0-3 13,2 0 4-13,0 0-4 14,-2 0-1-14,2 0-3 14,-5 0 4-14,1 0 0 13,-6 5 2-13,-3 11 1 14,-7 4 0-9,1 2 3-5,-4-1-8 14,-2 6 12-14,-4-1-12 0,0 4 10 13,-4-2-7-13,-3 0 2 13,3-2 0 2,0-4-2-15,4-3 4 0,2-2-4 12,6 0 6-12,6-5-8 14,4 0 10-8,4-3-12-6,3 1 5 13,4-3 1-13,0-2-3 14,0 0 1-14,0-4 2 13,0 1-1-13,0-2-3 14,0 0 8-14,0 0-8 14,0 0 9-14,0 0-2 13,0 0-3-7,0 0 5-6,0 0-3 14,0 0-2-14,0 0 0 13,13-20 1-13,16-6-7 14,8-8 12-14,13 0-12 13,1-2 9-13,10-1-3 14,3 4 0-14,5 3 1 14,5 2-1-9,-3 1-3-5,-6 3 0 14,-5 4 5-14,-9 1-10 13,-9 5 11-13,-6 0-6 0,-11 1 4 13,-5 3-1-13,-7 1 0 14,-4 2 0 0,-4 4-5-14,1 3 4 14,-1 0-1-14,3 0-1 4,2 19-4-4,-4 8 10 14,1 2-3-14,-3 4 0 14,0 1 0-14,2 0 0 13,-2-5 2-13,0 0-6 14,3-1 10-14,-3-5-9 14,-2-4 9-14,-2-1-9 13,0-4 3-7,0-2 0-6,0-5 0 13,0-4 0-13,0-1 2 14,0-2 0-14,0 0 6 0,0 0-7 13,0 0 12 1,0 0-7-14,0 0 7 0,0 0-3 13,0 0-2-13,0 0 3 14,0 0-9-9,0 0 10-5,0 0-9 14,0 0 2-14,0 0 0 13,0 0-4-13,0 0 1 14,0 0-3-14,0 0 1 14,0 0 0-14,0 0-1 13,2 0 3-13,-2 0-8 14,0 0 11-9,3 0-12-5,-3 0 11 14,0 0-6-14,2 0 2 14,-2 0 0-14,0 0-1 13,0 0 4-13,0 0-3 14,0 0 4-14,0 0-6 13,0 0 9-13,0 0-9 14,0 0 4-8,0 0-3-6,0 0 1 0,0 0 0 12,0 0 0 3,0 0 5-15,0 0-10 0,0 0 11 13,0 0-13-13,0 0 11 13,0 0-6-13,0 0 3 14,0 0-1-14,0 0 0 13,0 0 0-7,0 0-3-6,0 0 7 14,0 0-9-14,0 0 10 13,0 0-8-13,0 0 4 14,0 0-2-14,0 0-1 13,0 0-3-13,0 0 0 14,0 0-20-14,0 0-3 14,3 0-26-9,3-5-14-5</inkml:trace>
    </iact:actionData>
  </iact:action>
  <iact:action type="add" startTime="124442">
    <iact:property name="dataType"/>
    <iact:actionData xml:id="d33">
      <inkml:trace xmlns:inkml="http://www.w3.org/2003/InkML" xml:id="stk33" contextRef="#ctx0" brushRef="#br0">9602 12865 0 0,'0'-1'6'15,"-2"-4"-2"-8,2 1-3-6,0 3 7 13,-4-3-7-13,0 1 7 14,-3-1-5-14,1 0 1 14,2 2-3-14,0-2 1 13,4 3 1-13,-2-3-2 14,2-3-1-14,0 2 3 13,-2-2-1-7,2 2 0-6,0-2 16 14,0 6-15-14,0-2 10 13,0 3-4-13,0 0-5 14,0 0-4-14,0 0-6 14,-2 0 3-14,0 16-17 13,-1 22 17-13,-1 16 3 14,0 16 9-9,-2 11-9-5,2 5 0 14,2-2 1-14,-2-6-1 14,-3-11 0-14,3-9 6 13,0-7-10-13,-4-7 9 14,6-10-3-14,-2-8 1 0,2-9-2 12,-3-2 1-12,3-8 1 14,2-2 0-8,0-3-3-6,0-2 16 13,0 0-8-13,0 0 12 14,0 0-8-14,0-21 16 14,0-20-23-14,0-18-5 13,0-7-3-13,0-8 3 14,0-3-2-14,0 1 7 13,0 4-8-7,0 7 10-6,0 12-13 14,0 11 6-14,0 8-1 13,0 8-5-13,0 11 6 14,0 7 0-14,0 4 3 14,0 4-9-14,0 0 12 13,0 0-13-13,0 0 2 14,0 0 1-14,0 7-15 4,0 25 13 11,0 12 5-15,2 16 2 14,7 10-2-14,-5 8 5 0,1 4-8 12,-2-2 9-12,-1-5-12 14,-2-11 11-14,0-8-5 13,0-8 1-13,0-6 0 21,0-5-3-21,0-18 3 0,-2-5-1 12,2-6 7-12,0-5-2 14,0-1-4-14,0-2 13 13,0 0-6-13,0-5 7 14,0-32-12-14,0-20-2 14,8-15-8-14,9-9 3 13,0 0 2-7,-1-2 6-6,-1 11-10 14,-7 12 8-14,0 16-2 13,-6 18 2-13,-2 17 4 14,0 6-5-14,0 3-20 13,0 0 11-13,0 0-8 0,-2 8 10 13,-10 24 7-13,-3 15 1 20,-3 11 0-20,-5 4 2 14,4 0-1-14,-2-2-1 13,3-6-1-13,3-4 5 0,-1-6-9 13,3-1 8-13,2-7-8 14,4-8 8-14,0-12-5 13,5-6 1-13,2-8 0 20,0 0 0-20,0-2-3 0,0 0 3 13,0-25-27-13</inkml:trace>
    </iact:actionData>
  </iact:action>
  <iact:action type="add" startTime="125771">
    <iact:property name="dataType"/>
    <iact:actionData xml:id="d34">
      <inkml:trace xmlns:inkml="http://www.w3.org/2003/InkML" xml:id="stk34" contextRef="#ctx0" brushRef="#br0">9193 13096 16 0,'0'-14'54'1,"0"-10"-13"0,0-8-38 12,15-6 0-12,7-6-1 14,5 0-2-14,7-2 1 13,5-3 5-13,11 2-12 14,4 1 12-14,-1 2-9 14,-2 9 6-9,-4 5-4-5,-7 6 1 14,-11 7 0-14,-9 7 0 13,-9 5 2-13,-7 3-6 14,-4 2 7-14,0 0-9 14,0 0 4-14,0 0 1 13,0 0-14-13,0 0 2 14,0 0 5-9,0 3 8-5,0 11 2 14,0 3 2-14,12 3-4 14,-1 0 5-14,4 2-5 0,3 5 3 12,5 5-2-12,2 1-1 14,0 6 0-14,0-2 0 14,-2 1 3 0,-3 1-9-8,-5-5 12-6,-1-4-12 0,-5-4 12 12,-3-6-9 3,-1-7 6-15,-3-5-3 14,-2-1 0-14,0-7 1 0,0 0 8 12,0 0-6-12,0 0 13 14,0 0-12-14,0 2 9 14,0-2-13-9,0 0 7-5,0 0-6 14,0 0 3-14,0 0-4 13,0 0 3-13,0 0-8 14,0-20-3-14,0-8-20 14,0-9-48-14,0 1 33 13</inkml:trace>
    </iact:actionData>
  </iact:action>
  <iact:action type="add" startTime="126320">
    <iact:property name="dataType"/>
    <iact:actionData xml:id="d35">
      <inkml:trace xmlns:inkml="http://www.w3.org/2003/InkML" xml:id="stk35" contextRef="#ctx0" brushRef="#br0">9879 12593 18 0,'-9'-6'13'1,"0"3"-1"0,1 2-10 12,-4 1-2-12,3 0 6 14,-1 0-6-9,-2 0 3-5,5-2 0 14,1 2 8-14,-4-2-6 14,6-2 7-14,0 2-4 13,-3-2-2-13,3-1 1 14,-3-2-6-14,-2 0 13 13,0 0-9-13,1 1 7 14,0-1-10-8,2 6 9-6,3 1-10 13,1 0-1-13,-2 0-5 14,-7 0-12-14,-9 12 11 13,-11 11 6-13,-12 12-1 14,-6 3 6-14,-2 2-8 14,-1-2 6-14,8-4-3 0,2-4 0 19,6-4 0-19,2-6-2 13,7-3 6-13,6-5-7 14,5-7 6-14,9-2-1 0,3-1 2 13,4-2-1 1,0 0 1-14,0 0-3 0,0 0-1 13,0 0-1-13,0 0-2 14,0 0 6-9,0 0-8-5,0 0 6 14,0 1-4-14,0 3-1 13,-2 5 4-13,-3-4 0 14,-2 3 0-14,5-2-2 14,0-2 5-14,2-1-8 13,0-2 5-13,0-1-2 14,0 0-11-9,0 0 12-5,0 0-5 14,0 0 6-14,0 0 7 14,0 0-2-14,6-15 3 13,12-6-7-13,5-6-2 14,4-1 5-14,4-2-9 13,0-1 10-13,5-3-9 14,3 0 5-8,7 0-1-6,4 0 0 0,2 6 1 12,-3 5-3-12,-9 7 8 14,-5 7-12-14,-8 5 8 14,-4 2-4 0,-6 2 1-14,-5 0 0 0,-3 0-3 13,-1 0 1-13,2 10 0 13,-2 4 0-7,-1 2-2-6,-1 5 10 14,4 2-10-14,-1 0 8 13,1 3-3-13,2-3 0 14,-3-2 2-14,2-7-5 13,-4 1 7-13,2-1-8 14,-3-2 10-14,1-2-11 14,-3 2 10-9,1-2-6-5,-1-2 2 14,3 1-1-14,-3-2 0 14,1 2 0-14,-1-2-1 13,1 0 7-13,-3-6-12 0,-2 3 13 13,0-4-10-13,0 0 6 13,0 0-3-13,0 0 3 21,0 0-1-21,0 0 5 0,0 0-7 12,0 0 9-12,0 0 0 14,0-14 1-14,-7-9-7 13,-10-7-3-13,-4-3 0 14,-1 1 0 1,-4 0 0-15,1 0 0 0,-2-1-3 12,0 4 1-6,0-2-1-6,1 6-6 13,-1 4 8-13,0 6-12 14,5 4 6-14,0 6 1 14,-1 3 5-14,-2 2-3 13,-6 0-5-13,-4 11 8 14,-7 11 1-14,-3 5-3 14,3-1 8-9,2 4-6-5,3-2 1 14,4 2 0-14,0 0-1 0,4 4 3 12,0 0-2 3,3 0 5-15,5-2-10 0,1-3 10 13,9-5-11 1,3-8 8-14,2-5-4 0,4-3 2 13,2-5-1-8,0-3 1-5,0 0 0 14,0 0 2-14,0 0-1 14,0 0 11-14,0 0-10 13,0 0 11-13,0 0-9 14,0 0 2-14,2-11-6 14,19-11-6-14,10-6 0 13,11-2-6-7,7-2 11-6,7-2-6 13,7 0 3-13,-3 0 2 14,4 2 0-14,1 2 2 14,-3 4 0-14,-4 6 0 13,-6 3 2-13,-8 10-6 14,-9 2 10-14,-6 5-12 13,-6 0 10-13,-5 0-10 5,-3 0 5 10,-3 0 1-15,-5 2 0 0,-1 5 0 12,-2-4-5-12,3 6 7 14,0 1-5-14,2 5 5 13,-3-1-8-13,1 7 10 14,-2-1-5 1,-1 0 1-15,1 0 0 4,-1 3 0-4,0-2 1 14,1 2-1-14,2 3 2 14,2-1-3-14,-3-1 6 13,3 1-8-13,-2-4 6 14,0-3-3-14,-1-6 0 13,-1-3 0-13,-5-7 0 14,0 0 3-8,0-2 3-6,0 0-2 13,0 0 16-13,0 0-12 0,0 0 12 13,0 0-7 1,0-9 3-14,-13-11-16 0,-6-6-10 13,-5-4 10-13,-1 2 0 14,-1-4-7-14,-1 2 12 13,-2-2-10-7,-4 0 8-6,2 0-5 13,0 2 2-13,-6 2 0 14,4 1-1-14,2 8-8 14,2 5 8-14,2 3-12 13,1 5 7-13,-1 5-11 14,-4 1 8-14,0 0-1 14,-6 10 4-9,2 8 4-5,3 3 2 14,6-1-4-14,4 3 9 13,2-5-11-13,1 2 13 14,4-2-9-14,-1-1 2 14,3 0 0-14,2-2 0 13,2-1 0-13,2 1 0 14,1 3 0-9,-1 2-4-5,5 0 8 14,-1 2-9-14,1 3 10 0,0-6-8 13,0-3 3-13,2 0 0 13,-3-5 0-13,-1-1 3 14,2-6-7-14,0-1 9 14,0-3-6-14,2 0 2 13,0 0 6-7,0 0-6-6,0 0 3 13,0 0 5-13,4 0-4 14,14-17-5-14,8-10-1 14,8 0 1-14,4-4 0 13,4 5-5-13,1-1 2 14,1 0 3-14,3 1-6 13,0 0 4-7,-2 0 1-6,-3 2 1 14,0 2-1-14,-1 4 6 13,-4 1-10-13,-3 6 12 14,-3 0-13-14,-7 6 7 14,-1 5-2-14,-6 0 1 13,-1 0-1-13,-3 0 0 0,-1 0-1 13,-1 4-2-8,0 4 8 10,-2-1-9-15,2 0 8 0,0 1-5 13,-2 2 3-13,2-2-1 13,-2 0 0-13,-3 0 0 14,0-2-2-14,-4-4 7 13,0-1-10-13,-2-1 11 14,0 3-7-8,0-3 3-6,0 0-2 13,0 0 0-13,0 0-2 14,0 0-2-14,0 4-11 13,0 6 5-13,-2 4-11 14,-10-2-16-14</inkml:trace>
    </iact:actionData>
  </iact:action>
  <iact:action type="add" startTime="135288">
    <iact:property name="dataType"/>
    <iact:actionData xml:id="d36">
      <inkml:trace xmlns:inkml="http://www.w3.org/2003/InkML" xml:id="stk36" contextRef="#ctx0" brushRef="#br0">24235 14833 1 0,'0'-12'17'1,"0"2"-12"13,-5-3-5-13,3 3 0 14,0 5 5-14,2-2-10 0,0 3 10 12,0 2-9-12,0 2 8 14,0 0-4-14,0 0 0 14,0 0 0-14,0 0-2 20,0 0-4-20,-4 0 6 0,-7 0-20 13</inkml:trace>
    </iact:actionData>
  </iact:action>
  <iact:action type="add" startTime="135463">
    <iact:property name="dataType"/>
    <iact:actionData xml:id="d37">
      <inkml:trace xmlns:inkml="http://www.w3.org/2003/InkML" xml:id="stk37" contextRef="#ctx0" brushRef="#br0">23802 14991 3 0,'-73'29'7'15,"-1"-2"-5"-14,3-3 14 14,7-4-11-9,5-4 18-5,17 1-22 14,16-12 0-14,10-1 3 14,13-1-4-14,3-3-1 13,0 0-3-13,5 0 1 14,22 0 6-14,18-9 7 13,19-11-8-13,14-9 8 14,9-6-7-8,0 0 0-6,2-6 0 13,0 1-1-13,-4 0 7 14,-5 4-9-14,-14 4 5 13,-7 3-3-13,-12 9-4 0,-12 2 5 13,-14 8-5-13,-11 7 2 14,-10 3-1-14,0 0-3 13,0 0-11-7,-24 5-3-6,-18 21 18 13,-18 4 8 2,-21 9-6-15,-1-3 3 0,-5-2 2 13,2-2-4-13,7-2 0 13,7-4-3-13,2 2 1 14,7-6 3-14,6-3-4 14,18-10 2-9,18-1-2-5,13-8 5 14,7 0 0-14,0 0-5 13,11 0 0-13,36-5 7 14,31-24 2-14,33-12 1 14,27-5-9-14,5-3-2 13,0 1 6-13,-16-1-9 0,-15 5 8 19,-19 6-4-19,-17 4 0 14,-18 13 2-14,-23 6-2 14,-19 9 1-14,-16 6-6 13,0 0 3-13,-25 4-14 0,-33 20 16 13,-22 12 4 2,-18 8-4-15,-4-3 5 0,4 3-3 12,-1-3 0-6,10 3 2 8,3-4-1-14,7 4-6 14,11-3 8-14,5-1-9 0,7-4 4 13,9-5 0-13,12-12 2 13,12-6-2-13,16-8 0 14,7-5-11-14,0 0 3 13,21 0 5-7,35 0 3-6,33-19 12 14,34-16 1-14,16-7-9 13,9-1-1-13,-14-3-3 14,-17 2 2-14,-20 7 0 13,-20 2-1-13,-21 8 4 14,-22 11-2-14,-18 8 0 0,-16 6 0 19,0 2-6-19,-12 0 2 0,-36 2-5 13,-24 22 6 1,-24 8 0-14,-11 9 0 14,0-3 8-14,0-1-9 14,13-1 5-14,10 4 0 0,10-4-4 12,5 9 0-12,0-6-4 14,7 2 4-8,4-12 0-6,10-4 4 13,19-16-9 2,17-2 10-15,12-7-12 0,0 0 5 12,0 0-4-12,6 0 6 14,25 0 4-14,21-20 5 14,17-8-9-14,13-2 4 13,0-3 1-7,-6 2-6-6,-5 0 6 13,-10 5-4-13,-16 5-1 14,-12 6 1-14,-16 9-1 14,-9 2 0-14,-8 4-2 13,0 0-1-13,0 0 2 0,-16 0-25 13,-28 14 17-13,-21 12 9 14,-13 10 7-9,-9 6-4-5,9-3 0 14,6-4-3-14,10 2 1 13,10-9-2 2,8 2 2-15,9 0-5 14,10-10 1-14,12-3 2 0,10-14-11 12,3-3-7-12,12 0 14 14,29 0 5-9,20 0 13-5,21-18-8 14,16-8 1-14,14-11-4 14,6-1-1-14,1-1 2 13,-11 3-3-13,-16-1 0 14,-18 11 0-14,-24 9 0 14,-21 6 1-14,-15 7-6 13,-14 4 3-7,0 0 2-6,-24 8-36 13,-28 23 36 2,-23 8 4-15,-17 7 2 0,-13 0-3 13,3-5 1-13,10-1 2 13,12-5-4-13,13 0-4 14,9 1 8-14,12-10-14 0,9-3 12 12,16-9-8-6,11-6 2-6,10-7-4 14,0-1-12-14,16 0 18 13,36-5 3-13,25-22 3 14,29-9 8 0,18-7-11-14,10 0 1 0,-3 1-3 13,-5 2-2-13,-20 8 1 14,-17 2 0-9,-20 7 0-5,-26 10 2 14,-24 7-4-14,-16 6 6 14,-3 0-10-14,-26 0-5 13,-34 18 1-13,-23 10 10 14,-17 10 10-14,-3 0-6 13,-2 0-3-13,4-1 3 14,12-2 0-14,9 1-3 5,14-10 4 9,14 1-7-14,15-5 2 0,10-6-3 13,13-8 2-13,12-4-3 13,2-4-3-13,0 0-2 14,33 0 9-14,23-19 7 14,27-15 7-14,17-4-11 13,7-6 1-7,2 5-4-6,-2-2 0 14,-11 4 0-14,-13 11 1 13,-25 14-4-13,-23 3 8 14,-22 9-10-14,-13 0-1 13,0 0 0-13,-40 9-15 14,-22 23 21-14,-14 1 13 14,-10 7-7-9,-1 3 0-5,2-4-6 14,6 1 9-14,10-5-8 13,13-2-2-13,12-2 5 14,11-9-4-14,6-4 1 0,11-6 1 13,10-6-2 1,3-6 1-14,3 0 7 0,0 0-3 13,0 0 13-8,0 0-7-5,0 0 12 14,0 0-12-14,0 0 9 14,0 0-6-14,0 0-3 13,0 0-2-13,0 0-9 14,0 0 6-14,0 0-4 14,0 0-4-14,0 0 1 13,0 0 0-7,0 0-8-6,0 0-1 13,0 0-9-13,0 0-28 14,0 0-23-14</inkml:trace>
    </iact:actionData>
  </iact:action>
  <iact:action type="add" startTime="137999">
    <iact:property name="dataType"/>
    <iact:actionData xml:id="d38">
      <inkml:trace xmlns:inkml="http://www.w3.org/2003/InkML" xml:id="stk38" contextRef="#ctx0" brushRef="#br0">20276 13904 4 0,'-29'0'1'1,"-7"0"-2"13,1 0 1-13,-8 0 0 14,-1 0 6-14,-6 0-6 0,-5 0 7 12,-8-4-4-12,-6 2 3 14,-7-4-3-14,1-3 3 14,-2-3 2-14,7-3 1 13,-6-4-1-7,-2 0-5 8,-7-1 9-14,-4 1-11 14,-1-4 19-14,1 2-14 0,1 0 17 13,-3 1-14-13,-6-2 6 13,-3 1-7-13,2 3-6 14,4 0 2-14,1 4 2 14,2 2-12-9,-8 3 12-5,-6 0-12 14,-6 2 9-14,-6-3-4 13,-2-1 1-13,-7-3 0 14,-1 0 0-14,1-2 3 14,-3-2-1-14,4 6 1 13,-3 0 1-13,-1 5 0 14,4 2-7-9,0 5 3-5,1 0 0 14,-1 0-1-14,-4 0 1 14,-3 12-2-14,3 4 5 13,0 2-9-13,-1 6 9 14,5 7-8-14,2 1 6 0,7-1-1 13,3 1 1-13,6 0 0 13,5 3-1-7,6-1 5-6,5 0-13 13,-1 6 15-13,-1 2-15 14,-8 4 14-14,-1-2-10 14,-2-2 4-14,0-3-1 13,2 1 1-13,3-2 0 14,1-3-1-14,7 3 4 13,6 3-7-7,10-1 8-6,1 4-6 14,7 2 4-14,0 3-3 13,3 5 1-13,-1-4 0 14,9 10-2-14,7 4 5 13,7 4-6-13,4 6 6 14,9-1-10-14,4-3 10 14,7-4-6-9,10-2 1-5,3-6 1 0,5 4-1 13,0-4 4-13,0 5-6 13,18-3 6-13,2 2-5 14,5-4 6-14,6 0-6 14,6-1 8-14,9-9-9 13,6 2 4-13,6-4 0 14,8 1 2-8,1-1-2-6,4-3 2 13,2 4 4-13,12-3-12 14,6-4 10-14,12-1-7 13,4 2 5-13,4-1-2 14,3 0 0-14,-1 1 1 14,6-6-2-14,-6 1 6 13,4-3-10-7,3-3 10-6,5-9-6 13,12-2 4-13,13-9 2 14,11-7-5-14,8-3 2 14,5 0-2-14,2 0 4 13,-5 0-5-13,-1 0 7 14,-10-9-10-14,-4-4 9 0,3 3-8 19,-1-4 7-19,3-2-3 0,8-2-1 13,5-8 0-13,4 3-1 13,7-3 5-13,1-3-8 14,-13 3 10-14,-12 0-10 14,-9 0 10-14,-12 2-8 13,-11 2 4-13,-11 0-2 14,-13 0 0-9,-16-6 0-5,-13 1 1 14,-7-3 3-14,-9-2 1 14,-4-3-4-14,-9-6 8 13,-3-8-5-13,-3-4 2 14,-8-1-5-14,-4-4 3 13,-9-4 0-13,-6 4 0 14,-8-9-4-8,-4 4 2-6,-2-4-2 13,0 1 5-13,-6 0-9 14,-13 1 7-14,-2 3-3 0,-2-2 0 13,-6 3 1 1,2 0 0-14,-4-3 1 0,0 3-3 13,0 1 7-13,-7 4-12 13,0 10 6-7,-4 2-1-6,-2 3-3 14,-6 6-3-14,-4-2 6 13,-6 1-2-13,-4-2-2 14,-3-2 10-14,-7-1-8 13,1-5 10-13,-4 5-14 14,2-3 11-14,-1 4-6 14,-2 1 2-9,-9 12 0-5,-6 3 0 14,-7 3 7-14,-10 2-14 13,-2-4 8-13,-6-2-8 14,-1-1 9-14,-7 1-3 14,6-3 2-14,-3 0 1 13,6 0-2-13,-4 0 2 14,-4 0-4-9,4 1 8-5,4 6-12 0,-1 2 10 13,2 6-8-13,-5 4 4 14,-8 4 0-14,1 3-3 13,-1 2 3-13,-2 0-1 14,4 0 5-14,2 11-8 14,0 3 8-14,4 2-8 13,-1 3 6-7,5-1-4-6,5 0 2 13,4-1 0-13,4 7 0 14,-1 3 0-14,2 3-5 14,3 0 11-14,9 0-12 13,8-2 13-13,10 0-12 14,8 4 8-14,10 1-5 14,7-4 2-9,9 2 0-5,3-1-3 14,5-2 8-14,4 2-11 13,5-2 9-13,5-1-7 14,9 2 1-14,8 0 2 0,0 2-6 13,14 1-10 1,30-8-25-14,20-14-58 14</inkml:trace>
    </iact:actionData>
  </iact:action>
  <iact:action type="add" startTime="149812">
    <iact:property name="dataType"/>
    <iact:actionData xml:id="d39">
      <inkml:trace xmlns:inkml="http://www.w3.org/2003/InkML" xml:id="stk39" contextRef="#ctx0" brushRef="#br0">17329 11943 13 0,'4'-217'0'1,"-4"20"-1"0,-13 14-11 12</inkml:trace>
    </iact:actionData>
  </iact:action>
  <iact:action type="add" startTime="151089">
    <iact:property name="dataType"/>
    <iact:actionData xml:id="d40">
      <inkml:trace xmlns:inkml="http://www.w3.org/2003/InkML" xml:id="stk40" contextRef="#ctx0" brushRef="#br0">17846 5119 12 0,'-20'-24'13'1,"0"2"3"13,6 10-15-13,2 2 8 14,-2 0-4-14,3 3-3 13,0 2-2-13,-3 1 0 14,3 2-1-14,-5-1 4 14,1-4-2-14,-5 2 1 13,-5-3 6-7,-2 5-6-6,-4-6 4 13,-2 0-3-13,-5 3 1 14,-4-5-1-14,-5 3 1 14,-5 3-5-14,-1-2 3 13,0 6-3-13,-3-3 7 0,2 2-9 13,-6-3 6 2,0 5-3-10,-5-3 0-5,-4 3 1 14,5 0-2-14,-1 0 4 13,3 0-10-13,2 0 14 0,-6 0-10 13,0 8 3-13,-8-2 0 14,-6 3 0-14,-7 2 0 13,-5 1 0-13,3 3 0 14,5 0-5-9,6 2 10-5,7-3-10 14,3 5 7-14,-1-1-3 14,0 3 2-14,3 0-1 13,1 2 0-13,7 0 0 14,-2 2-3-14,0-1 4 14,0-3-3-14,-3-1 4 13,1-3-1-7,4-5 3-6,4-1-4 13,0 0 0-13,8 1 0 14,1 4 0-14,-1 4-3 0,1 6 1 13,0 6 3-13,-8 6-4 13,1 8 1-13,2 2 2 14,0 2 0-14,13-6 0 13,3 1 0-7,5-10 0-6,7-2-1 14,3-3 2-14,9-4-3 13,1-2 1-13,4 0-1 14,2 1 3-14,1 1-1 13,2 6 1-13,0 6 1 14,0 3-1-14,0 5 1 14,0 7 0-9,0-1 0-5,2 0-3 14,6-5 2-14,-4-1-2 13,5-7 1-13,-1-3 0 14,4-2 0-14,-1-1 0 14,5-1 1-14,1 0 3 13,6 4-5-13,2 0 7 0,4 0-9 19,4 2 6-19,0-2-1 0,3-2-1 13,-1-2-1 2,3-2 0-15,5 3 5 0,1-3-5 12,8 2 1 3,1 0 2-15,5-2 0 14,7 0-4-14,2 0 3 0,1 0-2 12,4 2 0-6,-3 4 2-6,0 4-6 13,7 3 8-13,4 3-8 14,9-4 9-14,5 0-9 14,-1-4 5-14,-1-4-1 13,-5-4 0-13,-2-4 0 14,-5-2 0-14,7-2 3 14,3-2-3-9,5 0 4-5,3-1 0 14,2-1-3-14,3-1-1 13,4 0 1-13,5-1 3 14,1-4-4-14,5-6 1 14,2-6 1-14,8 0 0 13,-1 0 1-13,0 0 1 0,-5 0-4 19,-1 0 2-19,-1 0 1 0,-6-10-1 13,-3 0 1 2,-6 0 2-15,-3-2-4 0,6-1-1 12,-6 2 4-12,0-8-4 14,-1-2 2-14,-3-9 3 13,0-8-5-13,-5-5 2 14,-93 43 1-8,168-93-2-6,-95 42 6 13,-8 1-6-13,-5-4 2 14,-4-1 1-14,-9 1-8 14,-5-2 5-14,-4-2-1 13,-7-4 0-13,-2-2 0 14,-2-4-3-14,-2-3-4 13,-3 1 6-7,-5 4-13-6,-1 5 12 14,-5 8-1-14,-1-1 0 13,-4 1 3-13,-6 0-2 14,0 0-3-14,0 2-5 0,-11-2 5 12,-11 1-10 3,-9-3 10-15,-6-1-1 14,-3 1 1-14,-1-6 5 4,-5 3 0-4,2 1-2 14,-5-1 1-14,0 2 0 13,-6-2-5-13,-6 2 2 14,-1 6 4-14,-8 4 0 14,-3 4 1-14,-5 4 2 13,-2 7-3-13,-7 6-3 14,-7 6 1-9,-13 7-6-5,-4 7 7 14,4 2-3-14,9 2 0 14,13-2 7-14,10 2-7 13,-4 1 5-13,-4 0-1 14,-12 0 2-14,-10 0-2 14,-11 0 0-14,-8 0 0 13,-9 4-2-7,4 0 5-6,7 1-6 0,3 0 6 12,9-1-6 3,2 1 6-15,4 2-3 0,7-4 0 13,13 4 0-13,8 0-1 13,9-3 4-13,-2 5-4 14,-5-4 6 0,-5-1-9-14,-8 1 8 5,-7-3-5-5,-5 2 1 14,-3 4 0-14,2 0-2 13,2 6 2-13,-1 6-2 14,10 0 4-14,5 4-5 14,4-1 6-14,9-3-3 13,1 1 0-13,7 1-1 14,1 5 1-9,6 3-1-5,-2 2-1 14,3 3-2-14,4 2 4 14,6-5 0-14,9-2-2 13,7-2 0-13,2 2 1 14,6 1 1-14,0-2 0 0,1 0 0 12,0 8 0-12,0 4-1 14,0 5 3-8,-2 4-4 8,4 1 7-14,-3 0-10 0,4 1 9 13,1 0-8-13,3 1 4 13,1-4 0-13,6-1 2 14,4-2 1-14,0-2-6 14,2-1 8-14,0-5-8 13,0-4 3-7,0-4 0-6,6-6 0 14,8 0 1-14,-1-4-1 13,1-2-1-13,1-2-2 14,8 3 3-14,-1-3-2 13,2 6-9-13,0 5-17 14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65F3-CE86-4EA9-A2AF-699B8B2448ED}" type="datetimeFigureOut">
              <a:rPr lang="pt-BR" smtClean="0"/>
              <a:t>28/03/2020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A8D2A-8672-485D-A000-6F62931811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5253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65F3-CE86-4EA9-A2AF-699B8B2448ED}" type="datetimeFigureOut">
              <a:rPr lang="pt-BR" smtClean="0"/>
              <a:t>28/03/2020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A8D2A-8672-485D-A000-6F62931811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2006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65F3-CE86-4EA9-A2AF-699B8B2448ED}" type="datetimeFigureOut">
              <a:rPr lang="pt-BR" smtClean="0"/>
              <a:t>28/03/2020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A8D2A-8672-485D-A000-6F62931811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6835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65F3-CE86-4EA9-A2AF-699B8B2448ED}" type="datetimeFigureOut">
              <a:rPr lang="pt-BR" smtClean="0"/>
              <a:t>28/03/2020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A8D2A-8672-485D-A000-6F62931811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0532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65F3-CE86-4EA9-A2AF-699B8B2448ED}" type="datetimeFigureOut">
              <a:rPr lang="pt-BR" smtClean="0"/>
              <a:t>28/03/2020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A8D2A-8672-485D-A000-6F62931811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9477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65F3-CE86-4EA9-A2AF-699B8B2448ED}" type="datetimeFigureOut">
              <a:rPr lang="pt-BR" smtClean="0"/>
              <a:t>28/03/2020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A8D2A-8672-485D-A000-6F62931811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6175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65F3-CE86-4EA9-A2AF-699B8B2448ED}" type="datetimeFigureOut">
              <a:rPr lang="pt-BR" smtClean="0"/>
              <a:t>28/03/2020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A8D2A-8672-485D-A000-6F62931811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9827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65F3-CE86-4EA9-A2AF-699B8B2448ED}" type="datetimeFigureOut">
              <a:rPr lang="pt-BR" smtClean="0"/>
              <a:t>28/03/2020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A8D2A-8672-485D-A000-6F62931811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4958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65F3-CE86-4EA9-A2AF-699B8B2448ED}" type="datetimeFigureOut">
              <a:rPr lang="pt-BR" smtClean="0"/>
              <a:t>28/03/2020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A8D2A-8672-485D-A000-6F62931811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3986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65F3-CE86-4EA9-A2AF-699B8B2448ED}" type="datetimeFigureOut">
              <a:rPr lang="pt-BR" smtClean="0"/>
              <a:t>28/03/2020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A8D2A-8672-485D-A000-6F62931811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5269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65F3-CE86-4EA9-A2AF-699B8B2448ED}" type="datetimeFigureOut">
              <a:rPr lang="pt-BR" smtClean="0"/>
              <a:t>28/03/2020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A8D2A-8672-485D-A000-6F62931811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4781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365F3-CE86-4EA9-A2AF-699B8B2448ED}" type="datetimeFigureOut">
              <a:rPr lang="pt-BR" smtClean="0"/>
              <a:t>28/03/2020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A8D2A-8672-485D-A000-6F62931811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4075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microsoft.com/office/2011/relationships/inkAction" Target="../ink/inkAction1.xml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microsoft.com/office/2011/relationships/inkAction" Target="../ink/inkAction2.x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microsoft.com/office/2011/relationships/inkAction" Target="../ink/inkAction3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microsoft.com/office/2011/relationships/inkAction" Target="../ink/inkAction4.xml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png"/><Relationship Id="rId5" Type="http://schemas.microsoft.com/office/2011/relationships/inkAction" Target="../ink/inkAction5.xml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png"/><Relationship Id="rId5" Type="http://schemas.microsoft.com/office/2011/relationships/inkAction" Target="../ink/inkAction6.xml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5.png"/><Relationship Id="rId5" Type="http://schemas.microsoft.com/office/2011/relationships/inkAction" Target="../ink/inkAction7.xml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7.png"/><Relationship Id="rId5" Type="http://schemas.microsoft.com/office/2011/relationships/inkAction" Target="../ink/inkAction8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9561" y="333147"/>
            <a:ext cx="7366715" cy="614597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033280" y="268560"/>
              <a:ext cx="8171640" cy="6294960"/>
            </p14:xfrm>
          </p:contentPart>
        </mc:Choice>
        <mc:Fallback xmlns=""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30400" y="265320"/>
                <a:ext cx="8179200" cy="63028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69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342"/>
    </mc:Choice>
    <mc:Fallback xmlns="">
      <p:transition spd="slow" advTm="276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9175" y="1777285"/>
            <a:ext cx="8934554" cy="34257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03600" y="934200"/>
              <a:ext cx="9707040" cy="4886640"/>
            </p14:xfrm>
          </p:contentPart>
        </mc:Choice>
        <mc:Fallback xmlns=""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98560" y="930600"/>
                <a:ext cx="9718200" cy="48938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2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510"/>
    </mc:Choice>
    <mc:Fallback xmlns="">
      <p:transition spd="slow" advTm="149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679" y="669701"/>
            <a:ext cx="8173580" cy="575449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644120" y="943560"/>
              <a:ext cx="8553240" cy="5512680"/>
            </p14:xfrm>
          </p:contentPart>
        </mc:Choice>
        <mc:Fallback xmlns=""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40160" y="938880"/>
                <a:ext cx="8560440" cy="55213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289"/>
    </mc:Choice>
    <mc:Fallback xmlns="">
      <p:transition spd="slow" advTm="224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162" y="1146220"/>
            <a:ext cx="8355100" cy="472654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797120" y="1515960"/>
              <a:ext cx="8632080" cy="4292280"/>
            </p14:xfrm>
          </p:contentPart>
        </mc:Choice>
        <mc:Fallback xmlns=""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92440" y="1510560"/>
                <a:ext cx="8641800" cy="43030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1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585"/>
    </mc:Choice>
    <mc:Fallback xmlns="">
      <p:transition spd="slow" advTm="145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6833" y="1017431"/>
            <a:ext cx="9024372" cy="490685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89720" y="857520"/>
              <a:ext cx="9677520" cy="4988160"/>
            </p14:xfrm>
          </p:contentPart>
        </mc:Choice>
        <mc:Fallback xmlns=""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85400" y="853200"/>
                <a:ext cx="9686520" cy="49968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38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435"/>
    </mc:Choice>
    <mc:Fallback xmlns="">
      <p:transition spd="slow" advTm="161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4646" y="1493948"/>
            <a:ext cx="8594812" cy="440457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378520" y="2302560"/>
              <a:ext cx="7576560" cy="2915640"/>
            </p14:xfrm>
          </p:contentPart>
        </mc:Choice>
        <mc:Fallback xmlns=""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75640" y="2298240"/>
                <a:ext cx="7584840" cy="29242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54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537"/>
    </mc:Choice>
    <mc:Fallback xmlns="">
      <p:transition spd="slow" advTm="81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8564" y="1764406"/>
            <a:ext cx="9192683" cy="332274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01400" y="1560600"/>
              <a:ext cx="9322200" cy="4237920"/>
            </p14:xfrm>
          </p:contentPart>
        </mc:Choice>
        <mc:Fallback xmlns=""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97800" y="1555560"/>
                <a:ext cx="9329760" cy="42454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515"/>
    </mc:Choice>
    <mc:Fallback xmlns="">
      <p:transition spd="slow" advTm="124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2197" y="759853"/>
            <a:ext cx="7116149" cy="522882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398320" y="888120"/>
              <a:ext cx="7844760" cy="5008320"/>
            </p14:xfrm>
          </p:contentPart>
        </mc:Choice>
        <mc:Fallback xmlns=""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94720" y="882360"/>
                <a:ext cx="7851240" cy="50191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3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957"/>
    </mc:Choice>
    <mc:Fallback xmlns="">
      <p:transition spd="slow" advTm="154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0</Words>
  <Application>Microsoft Office PowerPoint</Application>
  <PresentationFormat>Widescreen</PresentationFormat>
  <Paragraphs>0</Paragraphs>
  <Slides>8</Slides>
  <Notes>0</Notes>
  <HiddenSlides>0</HiddenSlides>
  <MMClips>8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Lélio Luiz de Oliveira</dc:creator>
  <cp:lastModifiedBy>Lélio Luiz de Oliveira</cp:lastModifiedBy>
  <cp:revision>18</cp:revision>
  <dcterms:created xsi:type="dcterms:W3CDTF">2020-03-26T02:14:09Z</dcterms:created>
  <dcterms:modified xsi:type="dcterms:W3CDTF">2020-03-29T02:53:48Z</dcterms:modified>
</cp:coreProperties>
</file>