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63" r:id="rId3"/>
    <p:sldId id="264" r:id="rId4"/>
    <p:sldId id="262" r:id="rId5"/>
    <p:sldId id="259" r:id="rId6"/>
    <p:sldId id="261" r:id="rId7"/>
    <p:sldId id="257" r:id="rId8"/>
    <p:sldId id="258" r:id="rId9"/>
    <p:sldId id="260" r:id="rId10"/>
    <p:sldId id="265" r:id="rId11"/>
    <p:sldId id="762" r:id="rId12"/>
    <p:sldId id="763" r:id="rId13"/>
    <p:sldId id="266" r:id="rId14"/>
    <p:sldId id="764" r:id="rId15"/>
    <p:sldId id="765" r:id="rId16"/>
    <p:sldId id="766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udia Riolfi" userId="e6ae4ebb1091cfbe" providerId="LiveId" clId="{58073973-DDEE-4361-992B-29C84ADF79E5}"/>
    <pc:docChg chg="undo redo custSel addSld delSld modSld sldOrd">
      <pc:chgData name="Claudia Riolfi" userId="e6ae4ebb1091cfbe" providerId="LiveId" clId="{58073973-DDEE-4361-992B-29C84ADF79E5}" dt="2021-04-01T19:34:00.320" v="3354" actId="12"/>
      <pc:docMkLst>
        <pc:docMk/>
      </pc:docMkLst>
      <pc:sldChg chg="modSp">
        <pc:chgData name="Claudia Riolfi" userId="e6ae4ebb1091cfbe" providerId="LiveId" clId="{58073973-DDEE-4361-992B-29C84ADF79E5}" dt="2021-04-01T17:50:24.004" v="2"/>
        <pc:sldMkLst>
          <pc:docMk/>
          <pc:sldMk cId="1320985798" sldId="256"/>
        </pc:sldMkLst>
        <pc:spChg chg="mod">
          <ac:chgData name="Claudia Riolfi" userId="e6ae4ebb1091cfbe" providerId="LiveId" clId="{58073973-DDEE-4361-992B-29C84ADF79E5}" dt="2021-04-01T17:50:24.004" v="2"/>
          <ac:spMkLst>
            <pc:docMk/>
            <pc:sldMk cId="1320985798" sldId="256"/>
            <ac:spMk id="2" creationId="{C427FF4D-BB0F-4C3C-810D-EF8991F2C0B0}"/>
          </ac:spMkLst>
        </pc:spChg>
        <pc:spChg chg="mod">
          <ac:chgData name="Claudia Riolfi" userId="e6ae4ebb1091cfbe" providerId="LiveId" clId="{58073973-DDEE-4361-992B-29C84ADF79E5}" dt="2021-04-01T17:50:24.004" v="2"/>
          <ac:spMkLst>
            <pc:docMk/>
            <pc:sldMk cId="1320985798" sldId="256"/>
            <ac:spMk id="3" creationId="{E5D5A1B1-3987-4853-9FC8-D9B252A85E98}"/>
          </ac:spMkLst>
        </pc:spChg>
      </pc:sldChg>
      <pc:sldChg chg="addSp delSp modSp new mod modClrScheme chgLayout">
        <pc:chgData name="Claudia Riolfi" userId="e6ae4ebb1091cfbe" providerId="LiveId" clId="{58073973-DDEE-4361-992B-29C84ADF79E5}" dt="2021-04-01T18:01:10.453" v="452" actId="20577"/>
        <pc:sldMkLst>
          <pc:docMk/>
          <pc:sldMk cId="3367853573" sldId="257"/>
        </pc:sldMkLst>
        <pc:spChg chg="del">
          <ac:chgData name="Claudia Riolfi" userId="e6ae4ebb1091cfbe" providerId="LiveId" clId="{58073973-DDEE-4361-992B-29C84ADF79E5}" dt="2021-04-01T17:50:02.425" v="1" actId="700"/>
          <ac:spMkLst>
            <pc:docMk/>
            <pc:sldMk cId="3367853573" sldId="257"/>
            <ac:spMk id="2" creationId="{05CD1F6D-B833-4A7C-8E3C-F42D6B0D2531}"/>
          </ac:spMkLst>
        </pc:spChg>
        <pc:spChg chg="del">
          <ac:chgData name="Claudia Riolfi" userId="e6ae4ebb1091cfbe" providerId="LiveId" clId="{58073973-DDEE-4361-992B-29C84ADF79E5}" dt="2021-04-01T17:50:02.425" v="1" actId="700"/>
          <ac:spMkLst>
            <pc:docMk/>
            <pc:sldMk cId="3367853573" sldId="257"/>
            <ac:spMk id="3" creationId="{C9492730-0F29-4BEA-B027-80F1D1357908}"/>
          </ac:spMkLst>
        </pc:spChg>
        <pc:spChg chg="add mod">
          <ac:chgData name="Claudia Riolfi" userId="e6ae4ebb1091cfbe" providerId="LiveId" clId="{58073973-DDEE-4361-992B-29C84ADF79E5}" dt="2021-04-01T17:52:46.142" v="21" actId="20577"/>
          <ac:spMkLst>
            <pc:docMk/>
            <pc:sldMk cId="3367853573" sldId="257"/>
            <ac:spMk id="4" creationId="{A529C036-8283-46E3-AEA7-47FAFBEDBD1F}"/>
          </ac:spMkLst>
        </pc:spChg>
        <pc:spChg chg="add del mod">
          <ac:chgData name="Claudia Riolfi" userId="e6ae4ebb1091cfbe" providerId="LiveId" clId="{58073973-DDEE-4361-992B-29C84ADF79E5}" dt="2021-04-01T17:52:06.638" v="4" actId="3680"/>
          <ac:spMkLst>
            <pc:docMk/>
            <pc:sldMk cId="3367853573" sldId="257"/>
            <ac:spMk id="5" creationId="{C94F96A2-4D48-424C-A9B6-7D1155DCD5EE}"/>
          </ac:spMkLst>
        </pc:spChg>
        <pc:graphicFrameChg chg="add mod ord modGraphic">
          <ac:chgData name="Claudia Riolfi" userId="e6ae4ebb1091cfbe" providerId="LiveId" clId="{58073973-DDEE-4361-992B-29C84ADF79E5}" dt="2021-04-01T18:01:10.453" v="452" actId="20577"/>
          <ac:graphicFrameMkLst>
            <pc:docMk/>
            <pc:sldMk cId="3367853573" sldId="257"/>
            <ac:graphicFrameMk id="6" creationId="{94BD5C2C-AC9A-4D2E-BC01-27CC39227DF0}"/>
          </ac:graphicFrameMkLst>
        </pc:graphicFrameChg>
      </pc:sldChg>
      <pc:sldChg chg="addSp delSp modSp new mod">
        <pc:chgData name="Claudia Riolfi" userId="e6ae4ebb1091cfbe" providerId="LiveId" clId="{58073973-DDEE-4361-992B-29C84ADF79E5}" dt="2021-04-01T18:09:21.184" v="925" actId="20577"/>
        <pc:sldMkLst>
          <pc:docMk/>
          <pc:sldMk cId="2051806887" sldId="258"/>
        </pc:sldMkLst>
        <pc:spChg chg="mod">
          <ac:chgData name="Claudia Riolfi" userId="e6ae4ebb1091cfbe" providerId="LiveId" clId="{58073973-DDEE-4361-992B-29C84ADF79E5}" dt="2021-04-01T18:02:07.146" v="482" actId="20577"/>
          <ac:spMkLst>
            <pc:docMk/>
            <pc:sldMk cId="2051806887" sldId="258"/>
            <ac:spMk id="2" creationId="{485C8F8A-26D8-4AB7-9AB9-6EC1E1A0A5F6}"/>
          </ac:spMkLst>
        </pc:spChg>
        <pc:spChg chg="del">
          <ac:chgData name="Claudia Riolfi" userId="e6ae4ebb1091cfbe" providerId="LiveId" clId="{58073973-DDEE-4361-992B-29C84ADF79E5}" dt="2021-04-01T18:02:22.609" v="483" actId="3680"/>
          <ac:spMkLst>
            <pc:docMk/>
            <pc:sldMk cId="2051806887" sldId="258"/>
            <ac:spMk id="3" creationId="{A701F002-4808-4669-A299-EA350E243BB7}"/>
          </ac:spMkLst>
        </pc:spChg>
        <pc:graphicFrameChg chg="add mod ord modGraphic">
          <ac:chgData name="Claudia Riolfi" userId="e6ae4ebb1091cfbe" providerId="LiveId" clId="{58073973-DDEE-4361-992B-29C84ADF79E5}" dt="2021-04-01T18:09:21.184" v="925" actId="20577"/>
          <ac:graphicFrameMkLst>
            <pc:docMk/>
            <pc:sldMk cId="2051806887" sldId="258"/>
            <ac:graphicFrameMk id="4" creationId="{15883C48-FAB8-4DAB-ABF2-FA56215B9184}"/>
          </ac:graphicFrameMkLst>
        </pc:graphicFrameChg>
      </pc:sldChg>
      <pc:sldChg chg="addSp delSp modSp new mod ord">
        <pc:chgData name="Claudia Riolfi" userId="e6ae4ebb1091cfbe" providerId="LiveId" clId="{58073973-DDEE-4361-992B-29C84ADF79E5}" dt="2021-04-01T19:06:39.130" v="2851"/>
        <pc:sldMkLst>
          <pc:docMk/>
          <pc:sldMk cId="1765053396" sldId="259"/>
        </pc:sldMkLst>
        <pc:spChg chg="mod">
          <ac:chgData name="Claudia Riolfi" userId="e6ae4ebb1091cfbe" providerId="LiveId" clId="{58073973-DDEE-4361-992B-29C84ADF79E5}" dt="2021-04-01T18:10:22.522" v="933" actId="20577"/>
          <ac:spMkLst>
            <pc:docMk/>
            <pc:sldMk cId="1765053396" sldId="259"/>
            <ac:spMk id="2" creationId="{8EFA5F3C-43DA-4ACE-A816-7B39DE45EAF2}"/>
          </ac:spMkLst>
        </pc:spChg>
        <pc:spChg chg="del mod">
          <ac:chgData name="Claudia Riolfi" userId="e6ae4ebb1091cfbe" providerId="LiveId" clId="{58073973-DDEE-4361-992B-29C84ADF79E5}" dt="2021-04-01T18:10:52.951" v="935" actId="3680"/>
          <ac:spMkLst>
            <pc:docMk/>
            <pc:sldMk cId="1765053396" sldId="259"/>
            <ac:spMk id="3" creationId="{31E45A91-0DBC-4A0A-84C4-416BCF2D7D78}"/>
          </ac:spMkLst>
        </pc:spChg>
        <pc:graphicFrameChg chg="add mod ord modGraphic">
          <ac:chgData name="Claudia Riolfi" userId="e6ae4ebb1091cfbe" providerId="LiveId" clId="{58073973-DDEE-4361-992B-29C84ADF79E5}" dt="2021-04-01T18:16:02.721" v="1342" actId="20577"/>
          <ac:graphicFrameMkLst>
            <pc:docMk/>
            <pc:sldMk cId="1765053396" sldId="259"/>
            <ac:graphicFrameMk id="4" creationId="{40FDF560-AFD6-4176-91B5-2D9F0283AAC3}"/>
          </ac:graphicFrameMkLst>
        </pc:graphicFrameChg>
      </pc:sldChg>
      <pc:sldChg chg="addSp delSp modSp new mod">
        <pc:chgData name="Claudia Riolfi" userId="e6ae4ebb1091cfbe" providerId="LiveId" clId="{58073973-DDEE-4361-992B-29C84ADF79E5}" dt="2021-04-01T18:25:40.889" v="1852" actId="20577"/>
        <pc:sldMkLst>
          <pc:docMk/>
          <pc:sldMk cId="2895398959" sldId="260"/>
        </pc:sldMkLst>
        <pc:spChg chg="mod">
          <ac:chgData name="Claudia Riolfi" userId="e6ae4ebb1091cfbe" providerId="LiveId" clId="{58073973-DDEE-4361-992B-29C84ADF79E5}" dt="2021-04-01T18:18:07.126" v="1370" actId="20577"/>
          <ac:spMkLst>
            <pc:docMk/>
            <pc:sldMk cId="2895398959" sldId="260"/>
            <ac:spMk id="2" creationId="{184B0196-B045-44A2-9393-134630F7B140}"/>
          </ac:spMkLst>
        </pc:spChg>
        <pc:spChg chg="del">
          <ac:chgData name="Claudia Riolfi" userId="e6ae4ebb1091cfbe" providerId="LiveId" clId="{58073973-DDEE-4361-992B-29C84ADF79E5}" dt="2021-04-01T18:17:13.638" v="1344" actId="3680"/>
          <ac:spMkLst>
            <pc:docMk/>
            <pc:sldMk cId="2895398959" sldId="260"/>
            <ac:spMk id="3" creationId="{D2E77C47-ABB8-4BBC-808E-0E288BE7DAE4}"/>
          </ac:spMkLst>
        </pc:spChg>
        <pc:graphicFrameChg chg="add mod ord modGraphic">
          <ac:chgData name="Claudia Riolfi" userId="e6ae4ebb1091cfbe" providerId="LiveId" clId="{58073973-DDEE-4361-992B-29C84ADF79E5}" dt="2021-04-01T18:25:40.889" v="1852" actId="20577"/>
          <ac:graphicFrameMkLst>
            <pc:docMk/>
            <pc:sldMk cId="2895398959" sldId="260"/>
            <ac:graphicFrameMk id="4" creationId="{6B4F986F-8EE3-44C8-9C37-9A056192C4AD}"/>
          </ac:graphicFrameMkLst>
        </pc:graphicFrameChg>
      </pc:sldChg>
      <pc:sldChg chg="addSp delSp modSp new mod ord">
        <pc:chgData name="Claudia Riolfi" userId="e6ae4ebb1091cfbe" providerId="LiveId" clId="{58073973-DDEE-4361-992B-29C84ADF79E5}" dt="2021-04-01T19:08:04.398" v="2857"/>
        <pc:sldMkLst>
          <pc:docMk/>
          <pc:sldMk cId="334506228" sldId="261"/>
        </pc:sldMkLst>
        <pc:spChg chg="mod">
          <ac:chgData name="Claudia Riolfi" userId="e6ae4ebb1091cfbe" providerId="LiveId" clId="{58073973-DDEE-4361-992B-29C84ADF79E5}" dt="2021-04-01T18:27:08.209" v="1869" actId="20577"/>
          <ac:spMkLst>
            <pc:docMk/>
            <pc:sldMk cId="334506228" sldId="261"/>
            <ac:spMk id="2" creationId="{E5EA3B97-3B44-470E-A488-2E0AC2A74732}"/>
          </ac:spMkLst>
        </pc:spChg>
        <pc:spChg chg="del mod">
          <ac:chgData name="Claudia Riolfi" userId="e6ae4ebb1091cfbe" providerId="LiveId" clId="{58073973-DDEE-4361-992B-29C84ADF79E5}" dt="2021-04-01T18:27:40.922" v="1871" actId="3680"/>
          <ac:spMkLst>
            <pc:docMk/>
            <pc:sldMk cId="334506228" sldId="261"/>
            <ac:spMk id="3" creationId="{35F7409B-6A8D-400F-9049-DF3729E68329}"/>
          </ac:spMkLst>
        </pc:spChg>
        <pc:graphicFrameChg chg="add mod ord modGraphic">
          <ac:chgData name="Claudia Riolfi" userId="e6ae4ebb1091cfbe" providerId="LiveId" clId="{58073973-DDEE-4361-992B-29C84ADF79E5}" dt="2021-04-01T18:43:02.544" v="2319" actId="20577"/>
          <ac:graphicFrameMkLst>
            <pc:docMk/>
            <pc:sldMk cId="334506228" sldId="261"/>
            <ac:graphicFrameMk id="4" creationId="{04AA9A32-AB77-42B8-9494-14ABC20D35AB}"/>
          </ac:graphicFrameMkLst>
        </pc:graphicFrameChg>
      </pc:sldChg>
      <pc:sldChg chg="addSp delSp modSp new mod modClrScheme chgLayout">
        <pc:chgData name="Claudia Riolfi" userId="e6ae4ebb1091cfbe" providerId="LiveId" clId="{58073973-DDEE-4361-992B-29C84ADF79E5}" dt="2021-04-01T18:49:31.782" v="2330" actId="14100"/>
        <pc:sldMkLst>
          <pc:docMk/>
          <pc:sldMk cId="3375047175" sldId="262"/>
        </pc:sldMkLst>
        <pc:spChg chg="del mod ord">
          <ac:chgData name="Claudia Riolfi" userId="e6ae4ebb1091cfbe" providerId="LiveId" clId="{58073973-DDEE-4361-992B-29C84ADF79E5}" dt="2021-04-01T18:48:19.698" v="2321" actId="700"/>
          <ac:spMkLst>
            <pc:docMk/>
            <pc:sldMk cId="3375047175" sldId="262"/>
            <ac:spMk id="2" creationId="{E7E4B446-F372-493E-A8F5-E3F7B79B21A4}"/>
          </ac:spMkLst>
        </pc:spChg>
        <pc:spChg chg="del mod ord">
          <ac:chgData name="Claudia Riolfi" userId="e6ae4ebb1091cfbe" providerId="LiveId" clId="{58073973-DDEE-4361-992B-29C84ADF79E5}" dt="2021-04-01T18:48:19.698" v="2321" actId="700"/>
          <ac:spMkLst>
            <pc:docMk/>
            <pc:sldMk cId="3375047175" sldId="262"/>
            <ac:spMk id="3" creationId="{BBA5468C-2B9F-474B-90A9-D9F63284812A}"/>
          </ac:spMkLst>
        </pc:spChg>
        <pc:spChg chg="add mod ord">
          <ac:chgData name="Claudia Riolfi" userId="e6ae4ebb1091cfbe" providerId="LiveId" clId="{58073973-DDEE-4361-992B-29C84ADF79E5}" dt="2021-04-01T18:49:14.212" v="2329" actId="20577"/>
          <ac:spMkLst>
            <pc:docMk/>
            <pc:sldMk cId="3375047175" sldId="262"/>
            <ac:spMk id="4" creationId="{AC2C6EE9-C069-474A-8636-208BDC83C966}"/>
          </ac:spMkLst>
        </pc:spChg>
        <pc:spChg chg="add mod ord">
          <ac:chgData name="Claudia Riolfi" userId="e6ae4ebb1091cfbe" providerId="LiveId" clId="{58073973-DDEE-4361-992B-29C84ADF79E5}" dt="2021-04-01T18:48:19.698" v="2321" actId="700"/>
          <ac:spMkLst>
            <pc:docMk/>
            <pc:sldMk cId="3375047175" sldId="262"/>
            <ac:spMk id="5" creationId="{53A2FCA8-38F8-4AE8-BDBA-8914068D6904}"/>
          </ac:spMkLst>
        </pc:spChg>
        <pc:spChg chg="add del mod ord">
          <ac:chgData name="Claudia Riolfi" userId="e6ae4ebb1091cfbe" providerId="LiveId" clId="{58073973-DDEE-4361-992B-29C84ADF79E5}" dt="2021-04-01T18:48:33.536" v="2323"/>
          <ac:spMkLst>
            <pc:docMk/>
            <pc:sldMk cId="3375047175" sldId="262"/>
            <ac:spMk id="6" creationId="{016CDFCE-1930-4333-9FCD-1EE560ABC055}"/>
          </ac:spMkLst>
        </pc:spChg>
        <pc:picChg chg="add mod">
          <ac:chgData name="Claudia Riolfi" userId="e6ae4ebb1091cfbe" providerId="LiveId" clId="{58073973-DDEE-4361-992B-29C84ADF79E5}" dt="2021-04-01T18:49:31.782" v="2330" actId="14100"/>
          <ac:picMkLst>
            <pc:docMk/>
            <pc:sldMk cId="3375047175" sldId="262"/>
            <ac:picMk id="7" creationId="{0A0F9FBE-436F-45D7-9C90-DCA09598DE1F}"/>
          </ac:picMkLst>
        </pc:picChg>
      </pc:sldChg>
      <pc:sldChg chg="modSp new mod">
        <pc:chgData name="Claudia Riolfi" userId="e6ae4ebb1091cfbe" providerId="LiveId" clId="{58073973-DDEE-4361-992B-29C84ADF79E5}" dt="2021-04-01T18:53:10.139" v="2523" actId="20577"/>
        <pc:sldMkLst>
          <pc:docMk/>
          <pc:sldMk cId="4235739362" sldId="263"/>
        </pc:sldMkLst>
        <pc:spChg chg="mod">
          <ac:chgData name="Claudia Riolfi" userId="e6ae4ebb1091cfbe" providerId="LiveId" clId="{58073973-DDEE-4361-992B-29C84ADF79E5}" dt="2021-04-01T18:51:49.090" v="2339" actId="20577"/>
          <ac:spMkLst>
            <pc:docMk/>
            <pc:sldMk cId="4235739362" sldId="263"/>
            <ac:spMk id="2" creationId="{6523247C-4BF7-4F3E-B341-6DF85F80EF23}"/>
          </ac:spMkLst>
        </pc:spChg>
        <pc:spChg chg="mod">
          <ac:chgData name="Claudia Riolfi" userId="e6ae4ebb1091cfbe" providerId="LiveId" clId="{58073973-DDEE-4361-992B-29C84ADF79E5}" dt="2021-04-01T18:53:10.139" v="2523" actId="20577"/>
          <ac:spMkLst>
            <pc:docMk/>
            <pc:sldMk cId="4235739362" sldId="263"/>
            <ac:spMk id="3" creationId="{B0BD06C3-1994-4AD7-9A10-D7D9EEA92A1A}"/>
          </ac:spMkLst>
        </pc:spChg>
      </pc:sldChg>
      <pc:sldChg chg="modSp new mod">
        <pc:chgData name="Claudia Riolfi" userId="e6ae4ebb1091cfbe" providerId="LiveId" clId="{58073973-DDEE-4361-992B-29C84ADF79E5}" dt="2021-04-01T18:57:11.730" v="2560" actId="122"/>
        <pc:sldMkLst>
          <pc:docMk/>
          <pc:sldMk cId="1388292645" sldId="264"/>
        </pc:sldMkLst>
        <pc:spChg chg="mod">
          <ac:chgData name="Claudia Riolfi" userId="e6ae4ebb1091cfbe" providerId="LiveId" clId="{58073973-DDEE-4361-992B-29C84ADF79E5}" dt="2021-04-01T18:56:58.578" v="2532" actId="20577"/>
          <ac:spMkLst>
            <pc:docMk/>
            <pc:sldMk cId="1388292645" sldId="264"/>
            <ac:spMk id="2" creationId="{A3B628F2-CEB7-4E80-A5D5-5B44D6DC793D}"/>
          </ac:spMkLst>
        </pc:spChg>
        <pc:spChg chg="mod">
          <ac:chgData name="Claudia Riolfi" userId="e6ae4ebb1091cfbe" providerId="LiveId" clId="{58073973-DDEE-4361-992B-29C84ADF79E5}" dt="2021-04-01T18:57:11.730" v="2560" actId="122"/>
          <ac:spMkLst>
            <pc:docMk/>
            <pc:sldMk cId="1388292645" sldId="264"/>
            <ac:spMk id="3" creationId="{CE564A9A-0A9E-4CFD-AA4C-D086B0BB289D}"/>
          </ac:spMkLst>
        </pc:spChg>
      </pc:sldChg>
      <pc:sldChg chg="modSp new mod">
        <pc:chgData name="Claudia Riolfi" userId="e6ae4ebb1091cfbe" providerId="LiveId" clId="{58073973-DDEE-4361-992B-29C84ADF79E5}" dt="2021-04-01T18:57:40.737" v="2590" actId="122"/>
        <pc:sldMkLst>
          <pc:docMk/>
          <pc:sldMk cId="3170238935" sldId="265"/>
        </pc:sldMkLst>
        <pc:spChg chg="mod">
          <ac:chgData name="Claudia Riolfi" userId="e6ae4ebb1091cfbe" providerId="LiveId" clId="{58073973-DDEE-4361-992B-29C84ADF79E5}" dt="2021-04-01T18:57:40.737" v="2590" actId="122"/>
          <ac:spMkLst>
            <pc:docMk/>
            <pc:sldMk cId="3170238935" sldId="265"/>
            <ac:spMk id="3" creationId="{97F4C9AD-97D5-458E-A05C-C60C83CD27C2}"/>
          </ac:spMkLst>
        </pc:spChg>
      </pc:sldChg>
      <pc:sldChg chg="modSp new mod">
        <pc:chgData name="Claudia Riolfi" userId="e6ae4ebb1091cfbe" providerId="LiveId" clId="{58073973-DDEE-4361-992B-29C84ADF79E5}" dt="2021-04-01T19:07:04.005" v="2855" actId="20577"/>
        <pc:sldMkLst>
          <pc:docMk/>
          <pc:sldMk cId="1587602921" sldId="266"/>
        </pc:sldMkLst>
        <pc:spChg chg="mod">
          <ac:chgData name="Claudia Riolfi" userId="e6ae4ebb1091cfbe" providerId="LiveId" clId="{58073973-DDEE-4361-992B-29C84ADF79E5}" dt="2021-04-01T19:06:25.293" v="2849" actId="113"/>
          <ac:spMkLst>
            <pc:docMk/>
            <pc:sldMk cId="1587602921" sldId="266"/>
            <ac:spMk id="2" creationId="{C67A54CB-760D-4A53-BDA7-B70AEDCE1891}"/>
          </ac:spMkLst>
        </pc:spChg>
        <pc:spChg chg="mod">
          <ac:chgData name="Claudia Riolfi" userId="e6ae4ebb1091cfbe" providerId="LiveId" clId="{58073973-DDEE-4361-992B-29C84ADF79E5}" dt="2021-04-01T19:07:04.005" v="2855" actId="20577"/>
          <ac:spMkLst>
            <pc:docMk/>
            <pc:sldMk cId="1587602921" sldId="266"/>
            <ac:spMk id="3" creationId="{77FAEC13-2904-4AF9-A635-4A528B6764AC}"/>
          </ac:spMkLst>
        </pc:spChg>
      </pc:sldChg>
      <pc:sldChg chg="new del">
        <pc:chgData name="Claudia Riolfi" userId="e6ae4ebb1091cfbe" providerId="LiveId" clId="{58073973-DDEE-4361-992B-29C84ADF79E5}" dt="2021-04-01T18:59:14.183" v="2611" actId="47"/>
        <pc:sldMkLst>
          <pc:docMk/>
          <pc:sldMk cId="1747905406" sldId="267"/>
        </pc:sldMkLst>
      </pc:sldChg>
      <pc:sldChg chg="modSp add mod">
        <pc:chgData name="Claudia Riolfi" userId="e6ae4ebb1091cfbe" providerId="LiveId" clId="{58073973-DDEE-4361-992B-29C84ADF79E5}" dt="2021-04-01T18:59:01.552" v="2610" actId="20577"/>
        <pc:sldMkLst>
          <pc:docMk/>
          <pc:sldMk cId="1671498418" sldId="762"/>
        </pc:sldMkLst>
        <pc:spChg chg="mod">
          <ac:chgData name="Claudia Riolfi" userId="e6ae4ebb1091cfbe" providerId="LiveId" clId="{58073973-DDEE-4361-992B-29C84ADF79E5}" dt="2021-04-01T18:59:01.552" v="2610" actId="20577"/>
          <ac:spMkLst>
            <pc:docMk/>
            <pc:sldMk cId="1671498418" sldId="762"/>
            <ac:spMk id="3" creationId="{B5D23CD3-F4E6-44C3-A887-D8AE2D6358D7}"/>
          </ac:spMkLst>
        </pc:spChg>
      </pc:sldChg>
      <pc:sldChg chg="modSp new mod">
        <pc:chgData name="Claudia Riolfi" userId="e6ae4ebb1091cfbe" providerId="LiveId" clId="{58073973-DDEE-4361-992B-29C84ADF79E5}" dt="2021-04-01T19:05:57.439" v="2841"/>
        <pc:sldMkLst>
          <pc:docMk/>
          <pc:sldMk cId="3735657702" sldId="763"/>
        </pc:sldMkLst>
        <pc:spChg chg="mod">
          <ac:chgData name="Claudia Riolfi" userId="e6ae4ebb1091cfbe" providerId="LiveId" clId="{58073973-DDEE-4361-992B-29C84ADF79E5}" dt="2021-04-01T19:05:57.439" v="2841"/>
          <ac:spMkLst>
            <pc:docMk/>
            <pc:sldMk cId="3735657702" sldId="763"/>
            <ac:spMk id="3" creationId="{423F035A-4172-4D98-A8C5-77964B2E8513}"/>
          </ac:spMkLst>
        </pc:spChg>
      </pc:sldChg>
      <pc:sldChg chg="modSp new mod">
        <pc:chgData name="Claudia Riolfi" userId="e6ae4ebb1091cfbe" providerId="LiveId" clId="{58073973-DDEE-4361-992B-29C84ADF79E5}" dt="2021-04-01T19:17:08.269" v="3017" actId="20577"/>
        <pc:sldMkLst>
          <pc:docMk/>
          <pc:sldMk cId="817025583" sldId="764"/>
        </pc:sldMkLst>
        <pc:spChg chg="mod">
          <ac:chgData name="Claudia Riolfi" userId="e6ae4ebb1091cfbe" providerId="LiveId" clId="{58073973-DDEE-4361-992B-29C84ADF79E5}" dt="2021-04-01T19:08:25.365" v="2876" actId="20577"/>
          <ac:spMkLst>
            <pc:docMk/>
            <pc:sldMk cId="817025583" sldId="764"/>
            <ac:spMk id="2" creationId="{6B9ECB31-05E5-4668-8D18-DF7CCFE7E011}"/>
          </ac:spMkLst>
        </pc:spChg>
        <pc:spChg chg="mod">
          <ac:chgData name="Claudia Riolfi" userId="e6ae4ebb1091cfbe" providerId="LiveId" clId="{58073973-DDEE-4361-992B-29C84ADF79E5}" dt="2021-04-01T19:17:08.269" v="3017" actId="20577"/>
          <ac:spMkLst>
            <pc:docMk/>
            <pc:sldMk cId="817025583" sldId="764"/>
            <ac:spMk id="3" creationId="{75CCAA66-4D8C-4C4A-AB04-F0466BF96D5D}"/>
          </ac:spMkLst>
        </pc:spChg>
      </pc:sldChg>
      <pc:sldChg chg="modSp new mod">
        <pc:chgData name="Claudia Riolfi" userId="e6ae4ebb1091cfbe" providerId="LiveId" clId="{58073973-DDEE-4361-992B-29C84ADF79E5}" dt="2021-04-01T19:22:52.830" v="3214" actId="12"/>
        <pc:sldMkLst>
          <pc:docMk/>
          <pc:sldMk cId="1486175943" sldId="765"/>
        </pc:sldMkLst>
        <pc:spChg chg="mod">
          <ac:chgData name="Claudia Riolfi" userId="e6ae4ebb1091cfbe" providerId="LiveId" clId="{58073973-DDEE-4361-992B-29C84ADF79E5}" dt="2021-04-01T19:17:54.182" v="3027" actId="20577"/>
          <ac:spMkLst>
            <pc:docMk/>
            <pc:sldMk cId="1486175943" sldId="765"/>
            <ac:spMk id="2" creationId="{C17BB5E4-13F2-46CA-98DF-00E904B8BAC9}"/>
          </ac:spMkLst>
        </pc:spChg>
        <pc:spChg chg="mod">
          <ac:chgData name="Claudia Riolfi" userId="e6ae4ebb1091cfbe" providerId="LiveId" clId="{58073973-DDEE-4361-992B-29C84ADF79E5}" dt="2021-04-01T19:22:52.830" v="3214" actId="12"/>
          <ac:spMkLst>
            <pc:docMk/>
            <pc:sldMk cId="1486175943" sldId="765"/>
            <ac:spMk id="3" creationId="{96F96F47-0B06-4E28-ABE5-EDE3687D6556}"/>
          </ac:spMkLst>
        </pc:spChg>
      </pc:sldChg>
      <pc:sldChg chg="modSp new mod">
        <pc:chgData name="Claudia Riolfi" userId="e6ae4ebb1091cfbe" providerId="LiveId" clId="{58073973-DDEE-4361-992B-29C84ADF79E5}" dt="2021-04-01T19:34:00.320" v="3354" actId="12"/>
        <pc:sldMkLst>
          <pc:docMk/>
          <pc:sldMk cId="3419953991" sldId="766"/>
        </pc:sldMkLst>
        <pc:spChg chg="mod">
          <ac:chgData name="Claudia Riolfi" userId="e6ae4ebb1091cfbe" providerId="LiveId" clId="{58073973-DDEE-4361-992B-29C84ADF79E5}" dt="2021-04-01T19:24:13.475" v="3246" actId="20577"/>
          <ac:spMkLst>
            <pc:docMk/>
            <pc:sldMk cId="3419953991" sldId="766"/>
            <ac:spMk id="2" creationId="{6D00D46D-CF79-4ED2-A4B3-D55714734454}"/>
          </ac:spMkLst>
        </pc:spChg>
        <pc:spChg chg="mod">
          <ac:chgData name="Claudia Riolfi" userId="e6ae4ebb1091cfbe" providerId="LiveId" clId="{58073973-DDEE-4361-992B-29C84ADF79E5}" dt="2021-04-01T19:34:00.320" v="3354" actId="12"/>
          <ac:spMkLst>
            <pc:docMk/>
            <pc:sldMk cId="3419953991" sldId="766"/>
            <ac:spMk id="3" creationId="{9E4873C5-9D38-4C7F-B771-A058B9D2D77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928DB-9344-4C90-8666-1C9424D9F9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2E3B49-E85C-4F12-8C4A-D37DB15AC9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33AFE7-EC18-497D-B294-5AE4B3B82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C078E8-B5A1-40C3-8018-6D761804B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09644F-2717-43CC-A0EC-2F3AC2E93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2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E7D651-DD6A-4B11-A59F-532E3CF7D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DC71511-10FC-4BD6-800E-58739A149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9A3016B-CDC3-4205-9E99-2239F0910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46748C-8584-4BD2-8603-1002AEF84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5D3799-B498-4C8D-BB9D-2B57589C5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785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81EEA2C-9BDD-499A-B203-014B3C15F3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66FD9A8-C55F-4ED4-A68D-3AEE9AF7E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6122883-A2F9-45AC-9383-4F0BAE342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8B0CAE-2661-4B26-95B8-77DF1F661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0FCB6F-3997-4A17-A3ED-42F7D56DD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454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EBB9FA-F32D-4157-A4AF-BF938B303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D56898-8649-46FB-9C88-E120FEA49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299CC3-B25D-4349-8DBE-94FB4AF7E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7BA131-30EC-4701-B327-CE886899D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3823C4-DE76-4B7E-8165-41A8223AD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1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FE8A11-4464-477E-907B-6C109619A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99C4846-E218-4E28-91FF-E170E75F2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74F50C-AE02-46C2-BE55-0CE6D1C17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0AD42C-1907-4F17-BAF6-72CFCC596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C897102-E4C7-47FE-8D69-F8DD49D8F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15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3C68B3-B378-450A-9A85-466395239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B078CD-395F-45CA-AE10-45890FDD04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B6D74C5-2636-4737-BB66-E0D784FA7D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23651B2-F88C-4DB6-B32B-F9112D461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C041FBE-7548-4355-8A5F-0C3E6DF82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9E8808D-7342-4CE0-9BA2-E1B6A387F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94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149659-A288-4786-80F5-39A58C049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7464B84-7A2E-48FC-96BC-2455E0C03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CBAFC83-46CD-41BD-8283-F52A7E1CE8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79EED6E-77BE-4D96-8EB4-8FFCCD009B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383C24E-A028-4181-8835-B4A40630E5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EF283FF-3629-4330-978D-2FC3BA46E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FB022B2-DB0F-4023-BFCD-8321C509F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CD0BDEE-5063-4204-A844-FB2E1BA2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13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1EC1A8-D931-401A-9528-AA726C9BA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65D4383-54E5-4FFE-8551-B47339EC3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A8A0D99-A88F-47F8-B3EE-3C806A9D2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E07E8E2-A826-4B13-BE64-08F71E5FC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85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C593BD2-7E8F-474E-9604-1ADD34CA9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DC1EC90-346C-4956-A67B-981DF3C64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AA930EB-2680-49B5-9E17-1EADD3DC2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270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38E853-BBF1-4F13-B201-863C738FA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477530-2A52-4622-93D9-3CB262588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1C6CB57-19AD-477B-8B87-133CCEB9F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84937AA-1F0B-4633-823C-3A0B0D29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7A721DA-628F-43DA-9D34-9F4D15DF4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828389F-62A7-401E-ADFF-CA60C71EA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039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13F918-568B-4830-AA3E-D26088855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AE4463C-4654-425A-B1E4-1E70CC5191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A99EA31-80BB-47C1-8F17-147A026D8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05F86F9-262C-49BA-B3D5-DCD8611A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DA04DC5-1B08-4F84-9EE8-9E9B9817C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D7D5EFD-8CA2-4C1A-BCC1-499D4F6DB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2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38F42FC-4595-42DE-A8AC-315D95855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2ABC2D7-E1B1-42D3-A419-016B29C6C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3570439-0468-4AED-9428-66809D0CAC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BAD51C4-9FAC-41A8-A4C6-222C3E0C94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4B8702-8F6B-47C6-A138-5F01D2F906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0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27FF4D-BB0F-4C3C-810D-EF8991F2C0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Aula 14/15</a:t>
            </a:r>
            <a:br>
              <a:rPr lang="pt-BR" dirty="0"/>
            </a:br>
            <a:r>
              <a:rPr lang="pt-BR" dirty="0"/>
              <a:t>Até onde queremos levar o aluno do Fundamental 2?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D5A1B1-3987-4853-9FC8-D9B252A85E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Claudia Riolfi</a:t>
            </a:r>
          </a:p>
        </p:txBody>
      </p:sp>
    </p:spTree>
    <p:extLst>
      <p:ext uri="{BB962C8B-B14F-4D97-AF65-F5344CB8AC3E}">
        <p14:creationId xmlns:p14="http://schemas.microsoft.com/office/powerpoint/2010/main" val="1320985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2CEE8D-401E-484F-A216-E6B500BFA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F4C9AD-97D5-458E-A05C-C60C83CD2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DEPOIS DAS </a:t>
            </a:r>
            <a:r>
              <a:rPr lang="pt-BR" dirty="0" err="1"/>
              <a:t>BNCCs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0238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FBBCB29C-A33C-41CA-AF64-2622CF7E0D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0" y="1071563"/>
            <a:ext cx="4762500" cy="4714875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B5D23CD3-F4E6-44C3-A887-D8AE2D635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 nossa aula 3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C32589A-DB9A-4674-85F7-A7F105D60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1498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48F31D-A6F7-45B9-AC93-B9B4F8347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3F035A-4172-4D98-A8C5-77964B2E8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Metas que se depreendem das habilidades listadas</a:t>
            </a:r>
          </a:p>
        </p:txBody>
      </p:sp>
    </p:spTree>
    <p:extLst>
      <p:ext uri="{BB962C8B-B14F-4D97-AF65-F5344CB8AC3E}">
        <p14:creationId xmlns:p14="http://schemas.microsoft.com/office/powerpoint/2010/main" val="3735657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7A54CB-760D-4A53-BDA7-B70AEDCE1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Leitura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FAEC13-2904-4AF9-A635-4A528B676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900" dirty="0"/>
              <a:t>Sabe diferenciar liberdade de expressão de discursos de ódio?</a:t>
            </a:r>
          </a:p>
          <a:p>
            <a:r>
              <a:rPr lang="pt-BR" sz="1900" dirty="0"/>
              <a:t>Consegue posicionar-se contrariamente ao discurso de ódio,  vislumbrando possibilidades de denúncia?</a:t>
            </a:r>
          </a:p>
          <a:p>
            <a:r>
              <a:rPr lang="pt-BR" sz="1900" dirty="0"/>
              <a:t>Analisa e compara peças publicitárias variadas (cartazes, folhetos, outdoor, anúncios e propagandas em diferentes mídias, spots, jingle, vídeos etc.)?</a:t>
            </a:r>
          </a:p>
          <a:p>
            <a:r>
              <a:rPr lang="pt-BR" sz="1900" dirty="0"/>
              <a:t>Em notícias, identifica o fato central, suas principais circunstâncias e eventuais decorrências?</a:t>
            </a:r>
          </a:p>
          <a:p>
            <a:r>
              <a:rPr lang="pt-BR" sz="1900" dirty="0"/>
              <a:t>Em reportagens e fotorreportagens, identifica o fato ou a temática retratada e a perspectiva de abordagem?</a:t>
            </a:r>
          </a:p>
          <a:p>
            <a:r>
              <a:rPr lang="pt-BR" sz="1900" dirty="0"/>
              <a:t>Em entrevistas os principais temas/subtemas abordados, identifica explicações dadas ou teses defendidas em relação a esses subtemas?</a:t>
            </a:r>
          </a:p>
          <a:p>
            <a:r>
              <a:rPr lang="pt-BR" sz="1900" dirty="0"/>
              <a:t>Em tirinhas, memes, charge, identifica a crítica, ironia ou humor presentes?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7602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9ECB31-05E5-4668-8D18-DF7CCFE7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Produção de textos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CCAA66-4D8C-4C4A-AB04-F0466BF9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800" dirty="0"/>
              <a:t>Consegue produzir e publicar notícias, </a:t>
            </a:r>
            <a:r>
              <a:rPr lang="pt-BR" sz="1800" dirty="0" err="1"/>
              <a:t>fotodenúncias</a:t>
            </a:r>
            <a:r>
              <a:rPr lang="pt-BR" sz="1800" dirty="0"/>
              <a:t>, fotorreportagens, reportagens, reportagens </a:t>
            </a:r>
            <a:r>
              <a:rPr lang="pt-BR" sz="1800" dirty="0" err="1"/>
              <a:t>multimidiáticas</a:t>
            </a:r>
            <a:r>
              <a:rPr lang="pt-BR" sz="1800" dirty="0"/>
              <a:t>, e outras formas de expressão das culturas juvenis?</a:t>
            </a:r>
          </a:p>
          <a:p>
            <a:r>
              <a:rPr lang="pt-BR" sz="1800" dirty="0"/>
              <a:t>Em caso afirmativo, age de forma a compreender as condições de produção que envolvem a circulação desses textos e participar do campo midiático de forma ética e responsável? </a:t>
            </a:r>
          </a:p>
          <a:p>
            <a:r>
              <a:rPr lang="pt-BR" sz="1800" dirty="0"/>
              <a:t>Produz textos em diferentes gêneros, considerando sua adequação ao contexto produção e circulação?</a:t>
            </a:r>
          </a:p>
          <a:p>
            <a:r>
              <a:rPr lang="pt-BR" sz="1800" dirty="0"/>
              <a:t>Revisa/edita o texto produzido tendo em vista sua adequação ao contexto de produção, a mídia, ao gênero, à textualidade, e à norma culta? </a:t>
            </a:r>
          </a:p>
          <a:p>
            <a:r>
              <a:rPr lang="pt-BR" sz="1800" dirty="0"/>
              <a:t> Planeja uma campanha publicitária sobre questões/problemas, temas, causas significativas para a escola e/ou comunidade?</a:t>
            </a:r>
          </a:p>
          <a:p>
            <a:r>
              <a:rPr lang="pt-BR" sz="1800" dirty="0"/>
              <a:t>Produz notícias para rádios, TV ou vídeos, podcasts noticiosos e de opinião, entrevistas, comentários, </a:t>
            </a:r>
            <a:r>
              <a:rPr lang="pt-BR" sz="1800" dirty="0" err="1"/>
              <a:t>vlogs</a:t>
            </a:r>
            <a:r>
              <a:rPr lang="pt-BR" sz="1800" dirty="0"/>
              <a:t>, jornais radiofônicos e televisivos, dentre outros possíveis, relativos a fato e temas de interesse pessoal, local ou global e textos orais de apreciação e opinião?</a:t>
            </a:r>
          </a:p>
        </p:txBody>
      </p:sp>
    </p:spTree>
    <p:extLst>
      <p:ext uri="{BB962C8B-B14F-4D97-AF65-F5344CB8AC3E}">
        <p14:creationId xmlns:p14="http://schemas.microsoft.com/office/powerpoint/2010/main" val="817025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7BB5E4-13F2-46CA-98DF-00E904B8B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Oralidade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F96F47-0B06-4E28-ABE5-EDE3687D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Formula pergunta e decompõe, com a ajuda dos colegas e dos professores, explicações e ou argumentos relativos ao objeto de discussão para análise mais minuciosa?</a:t>
            </a:r>
          </a:p>
          <a:p>
            <a:r>
              <a:rPr lang="pt-BR" dirty="0"/>
              <a:t>Busca em fontes diversas informações ou dados que permitam analisar partes da questão e compartilhá-los com a turma?</a:t>
            </a:r>
          </a:p>
          <a:p>
            <a:r>
              <a:rPr lang="pt-BR" dirty="0"/>
              <a:t>Apresenta argumento e contra-argumentos coerentes, respeitando os turnos de fala, na participação em discussões sobre temas controversos e/ou polêmicos?  </a:t>
            </a:r>
          </a:p>
          <a:p>
            <a:r>
              <a:rPr lang="pt-BR" dirty="0"/>
              <a:t>Percebe e analisa os recursos estilísticos e semióticos dos gêneros jornalísticos e publicitários?</a:t>
            </a:r>
          </a:p>
          <a:p>
            <a:r>
              <a:rPr lang="pt-BR" dirty="0"/>
              <a:t>Percebe e analisa os aspectos relativos ao tratamento da informação em notícias, como a ordenação dos eventos, as escolhas lexicais, o efeito de imparcialidade do relato, a morfologia do verbo, em textos noticiosos e argumentativos, reconhecendo marcas de pessoa, número, tempo, modo, a distribuição dos verbos nos gêneros textuais?</a:t>
            </a:r>
          </a:p>
        </p:txBody>
      </p:sp>
    </p:spTree>
    <p:extLst>
      <p:ext uri="{BB962C8B-B14F-4D97-AF65-F5344CB8AC3E}">
        <p14:creationId xmlns:p14="http://schemas.microsoft.com/office/powerpoint/2010/main" val="1486175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00D46D-CF79-4ED2-A4B3-D55714734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linguística/semiótica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4873C5-9D38-4C7F-B771-A058B9D2D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Analisa a forma composicional de textos pertencentes a gêneros normativos/jurídicos e a gêneros da esfera política, tais como propostas, programas políticos (posicionamento quanto a diferentes ações a serem propostas, objetivos, ações previstas etc.), propaganda política (propostas e sua sustentação, posicionamento quanto a temas em discussão) e textos reivindicatórios: cartas de reclamação, petição (proposta, suas justificativas e ações a serem adotadas) e suas marcas linguísticas?</a:t>
            </a:r>
          </a:p>
          <a:p>
            <a:r>
              <a:rPr lang="pt-BR" dirty="0"/>
              <a:t>Observa os mecanismos de modalização adequados aos textos jurídicos, as modalidades </a:t>
            </a:r>
            <a:r>
              <a:rPr lang="pt-BR" dirty="0" err="1"/>
              <a:t>deônticas</a:t>
            </a:r>
            <a:r>
              <a:rPr lang="pt-BR" dirty="0"/>
              <a:t>, que se referem ao eixo da conduta (obrigatoriedade/permissibilidade)? </a:t>
            </a:r>
          </a:p>
        </p:txBody>
      </p:sp>
    </p:spTree>
    <p:extLst>
      <p:ext uri="{BB962C8B-B14F-4D97-AF65-F5344CB8AC3E}">
        <p14:creationId xmlns:p14="http://schemas.microsoft.com/office/powerpoint/2010/main" val="3419953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23247C-4BF7-4F3E-B341-6DF85F80E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BD06C3-1994-4AD7-9A10-D7D9EEA92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Discutir o que seria o melhor dos casos após os quatro anos de ensino de Língua Portuguesa que configuram o Ensino Fundamental 2</a:t>
            </a:r>
          </a:p>
        </p:txBody>
      </p:sp>
    </p:spTree>
    <p:extLst>
      <p:ext uri="{BB962C8B-B14F-4D97-AF65-F5344CB8AC3E}">
        <p14:creationId xmlns:p14="http://schemas.microsoft.com/office/powerpoint/2010/main" val="4235739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B628F2-CEB7-4E80-A5D5-5B44D6DC7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Básico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564A9A-0A9E-4CFD-AA4C-D086B0BB2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Antes das </a:t>
            </a:r>
            <a:r>
              <a:rPr lang="pt-BR" dirty="0" err="1"/>
              <a:t>BNCCs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8292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C2C6EE9-C069-474A-8636-208BDC83C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Fonte: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53A2FCA8-38F8-4AE8-BDBA-8914068D69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0A0F9FBE-436F-45D7-9C90-DCA09598DE1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42743" y="681037"/>
            <a:ext cx="5495926" cy="549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047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FA5F3C-43DA-4ACE-A816-7B39DE45E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Leitura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40FDF560-AFD6-4176-91B5-2D9F0283AA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5970748"/>
              </p:ext>
            </p:extLst>
          </p:nvPr>
        </p:nvGraphicFramePr>
        <p:xfrm>
          <a:off x="838200" y="1825625"/>
          <a:ext cx="10515600" cy="448056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8404852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48745628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5407129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82561471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1694865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r>
                        <a:rPr lang="pt-BR" dirty="0"/>
                        <a:t>Seleciona textos de acordo com suas necessidades específicas?</a:t>
                      </a:r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r>
                        <a:rPr lang="pt-BR" dirty="0"/>
                        <a:t>Em um texto longo, é capaz de buscar fragmentos que julga necessário?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r>
                        <a:rPr lang="pt-BR" dirty="0"/>
                        <a:t>Entende o que lê?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r>
                        <a:rPr lang="pt-BR" dirty="0"/>
                        <a:t>Durante o ato de ler, considera as implicações advindas das especificidades dos diferentes tipos de textos?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r>
                        <a:rPr lang="pt-BR" dirty="0"/>
                        <a:t>Durante o ato de ler, consegue orientar sua leitura considerando as diferenças dos diversos suportes?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233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053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EA3B97-3B44-470E-A488-2E0AC2A74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Produção escrita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04AA9A32-AB77-42B8-9494-14ABC20D35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163210"/>
              </p:ext>
            </p:extLst>
          </p:nvPr>
        </p:nvGraphicFramePr>
        <p:xfrm>
          <a:off x="838200" y="1825625"/>
          <a:ext cx="10515600" cy="4206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8876861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8471860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7996736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30187891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746213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r>
                        <a:rPr lang="pt-BR" dirty="0"/>
                        <a:t>Dá mostras de compreender que a escrita não é uma transcrição da fala?</a:t>
                      </a:r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r>
                        <a:rPr lang="pt-BR" dirty="0"/>
                        <a:t>Consegue manter coerência no desenvolvimento do tema proposto?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r>
                        <a:rPr lang="pt-BR" dirty="0"/>
                        <a:t>Apresenta coesão na produção escrita?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r>
                        <a:rPr lang="pt-BR" dirty="0"/>
                        <a:t>Na medida do possível, respeita a convenção ortográfica da Língua Portuguesa?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r>
                        <a:rPr lang="pt-BR" dirty="0"/>
                        <a:t>Sabe usar recursos linguísticos variados na construção da argumentação e/ou do estilo do seu texto?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777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06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529C036-8283-46E3-AEA7-47FAFBEDB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Língua oral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94BD5C2C-AC9A-4D2E-BC01-27CC39227D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3180449"/>
              </p:ext>
            </p:extLst>
          </p:nvPr>
        </p:nvGraphicFramePr>
        <p:xfrm>
          <a:off x="838200" y="1825625"/>
          <a:ext cx="10515600" cy="4206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22209744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76986583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67227309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87706027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095121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r>
                        <a:rPr lang="pt-BR" dirty="0"/>
                        <a:t>Elege claramente um interlocutor para falar?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r>
                        <a:rPr lang="pt-BR" dirty="0"/>
                        <a:t>Sabe jogar com os turnos de fala?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r>
                        <a:rPr lang="pt-BR" dirty="0"/>
                        <a:t>Ao reagir à fala de algum colega, considera-a, não dando a impressão de que não percebe quando mudou de tópico?</a:t>
                      </a:r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r>
                        <a:rPr lang="pt-BR" dirty="0"/>
                        <a:t>Se necessário, consegue levar em consideração as reações de seu interlocutor para reorientar sua fala?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r>
                        <a:rPr lang="pt-BR" dirty="0"/>
                        <a:t>Compreende que a fala pode ser reformulada até que se chegue a uma interação desejável?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530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853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5C8F8A-26D8-4AB7-9AB9-6EC1E1A0A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Reflexão a respeito da língua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15883C48-FAB8-4DAB-ABF2-FA56215B91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861381"/>
              </p:ext>
            </p:extLst>
          </p:nvPr>
        </p:nvGraphicFramePr>
        <p:xfrm>
          <a:off x="838200" y="1825625"/>
          <a:ext cx="10515600" cy="3931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36477608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7650100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1611959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084655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r>
                        <a:rPr lang="pt-BR" dirty="0"/>
                        <a:t>Reconhece as diferenças entre as diversas variações linguísticas da Língua Portuguesa?</a:t>
                      </a:r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r>
                        <a:rPr lang="pt-BR" dirty="0"/>
                        <a:t>Consegue tomar a linguagem como objeto de análise, independentemente do conteúdo veiculado na peça analisada?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r>
                        <a:rPr lang="pt-BR" dirty="0"/>
                        <a:t>Ao produzir enunciados orais e escritos, demonstra conseguir calcular, deliberada e antecipadamente, seus efeitos de sentido no interlocutor?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r>
                        <a:rPr lang="pt-BR" dirty="0"/>
                        <a:t>Compreende que as condições de produção são diferentes na fala e na escrita?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627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806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4B0196-B045-44A2-9393-134630F7B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Fruição do texto literário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6B4F986F-8EE3-44C8-9C37-9A056192C4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323246"/>
              </p:ext>
            </p:extLst>
          </p:nvPr>
        </p:nvGraphicFramePr>
        <p:xfrm>
          <a:off x="838200" y="1825625"/>
          <a:ext cx="10515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55480163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90994666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71313654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7603521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12165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r>
                        <a:rPr lang="pt-BR" dirty="0"/>
                        <a:t>Apresenta interesse pelos diversos tipos de textos literários, lendo-os inclusive por conta própria?</a:t>
                      </a:r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r>
                        <a:rPr lang="pt-BR" dirty="0"/>
                        <a:t>Ao ler o texto literário, é capaz de desprender-se do mero reconto do enredo e interpretar seus recursos figurativos?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r>
                        <a:rPr lang="pt-BR" dirty="0"/>
                        <a:t>Ao ler um texto literário, reconhece seus componentes?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r>
                        <a:rPr lang="pt-BR" dirty="0"/>
                        <a:t>Reconhece a diferença entre o autor e o narrador de um texto?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r>
                        <a:rPr lang="pt-BR" dirty="0"/>
                        <a:t>Com base em uma leitura, faz inferências que possibilitem concordar ou discordar das posições ideológicas colocadas?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62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3989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962</Words>
  <Application>Microsoft Office PowerPoint</Application>
  <PresentationFormat>Widescreen</PresentationFormat>
  <Paragraphs>208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do Office</vt:lpstr>
      <vt:lpstr>Aula 14/15 Até onde queremos levar o aluno do Fundamental 2?</vt:lpstr>
      <vt:lpstr>Objetivo</vt:lpstr>
      <vt:lpstr>O Básico</vt:lpstr>
      <vt:lpstr>Fonte:</vt:lpstr>
      <vt:lpstr>Leitura</vt:lpstr>
      <vt:lpstr>Produção escrita</vt:lpstr>
      <vt:lpstr>Língua oral</vt:lpstr>
      <vt:lpstr>Reflexão a respeito da língua</vt:lpstr>
      <vt:lpstr>Fruição do texto literário</vt:lpstr>
      <vt:lpstr>Apresentação do PowerPoint</vt:lpstr>
      <vt:lpstr>Da nossa aula 3</vt:lpstr>
      <vt:lpstr>Apresentação do PowerPoint</vt:lpstr>
      <vt:lpstr>Leitura</vt:lpstr>
      <vt:lpstr>Produção de textos</vt:lpstr>
      <vt:lpstr>Oralidade</vt:lpstr>
      <vt:lpstr>Análise linguística/semiótica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14/15 Até onde queremos levar o aluno do Fundamental 2?</dc:title>
  <dc:creator>Claudia Riolfi</dc:creator>
  <cp:lastModifiedBy>Claudia Riolfi</cp:lastModifiedBy>
  <cp:revision>4</cp:revision>
  <dcterms:created xsi:type="dcterms:W3CDTF">2021-02-07T20:55:47Z</dcterms:created>
  <dcterms:modified xsi:type="dcterms:W3CDTF">2021-04-01T19:34:01Z</dcterms:modified>
</cp:coreProperties>
</file>