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63" r:id="rId3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9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85777D6-0F77-4338-B5A3-70AFA316FCDF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DBC0E2A-5562-47FC-ACCA-433B216094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B4576-C636-45F7-B0B3-1604C657FD3C}" type="datetimeFigureOut">
              <a:rPr lang="pt-BR" smtClean="0"/>
              <a:pPr/>
              <a:t>22/06/2023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290AD9-692B-4B0D-89FC-ED082F2C3BC1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4816" y="31409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4816" y="2636912"/>
            <a:ext cx="8215064" cy="1264104"/>
          </a:xfrm>
        </p:spPr>
        <p:txBody>
          <a:bodyPr/>
          <a:lstStyle/>
          <a:p>
            <a:pPr algn="ctr"/>
            <a:r>
              <a:rPr lang="pt-BR" sz="3600" dirty="0" smtClean="0"/>
              <a:t>Oliveira Vianna – Problemas de direito corporativo</a:t>
            </a:r>
            <a:endParaRPr lang="pt-BR" sz="3600" dirty="0" smtClean="0">
              <a:solidFill>
                <a:schemeClr val="tx1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17693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 </a:t>
            </a:r>
            <a:r>
              <a:rPr lang="pt-BR" b="1" dirty="0" smtClean="0"/>
              <a:t>FLÁVIO</a:t>
            </a:r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pPr algn="just"/>
            <a:r>
              <a:rPr lang="pt-BR" sz="2800" dirty="0"/>
              <a:t>Para o ensino, para o ensino do povo, voltamos todas as nossas atenções: na sua organização e difusão trabalham as nossas mais apuradas competências e as nossas mais acabadas vocações pedagógicas; mas, o ensino secundário e, principalmente, o ensino superior, que é o que prepara as classes dirigentes, estes estão, por assim dizer, entregues ao automatismo. (...) </a:t>
            </a:r>
            <a:r>
              <a:rPr lang="pt-BR" sz="2800" b="1" dirty="0"/>
              <a:t>Temos que realizar no plano do ensino secundário e superior uma obra de conformidade adaptativa análoga a que se deve realizar no domínio da educação profissional.</a:t>
            </a:r>
            <a:r>
              <a:rPr lang="pt-BR" sz="2800" dirty="0"/>
              <a:t> Temos que preparar gerações capazes pelo seu </a:t>
            </a:r>
            <a:r>
              <a:rPr lang="pt-BR" sz="2800" u="sng" dirty="0"/>
              <a:t>aparelhamento</a:t>
            </a:r>
            <a:r>
              <a:rPr lang="pt-BR" sz="2800" dirty="0"/>
              <a:t> intelectual “(Vianna, 1982, p.171)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951212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4187</TotalTime>
  <Words>125</Words>
  <Application>Microsoft Office PowerPoint</Application>
  <PresentationFormat>Apresentação na tela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Constantia</vt:lpstr>
      <vt:lpstr>Wingdings 2</vt:lpstr>
      <vt:lpstr>Fluxo</vt:lpstr>
      <vt:lpstr> 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Marcus</dc:creator>
  <cp:lastModifiedBy>MARCUS ORIONE GONCALVES CORREIA</cp:lastModifiedBy>
  <cp:revision>429</cp:revision>
  <cp:lastPrinted>2023-01-31T18:23:50Z</cp:lastPrinted>
  <dcterms:created xsi:type="dcterms:W3CDTF">2015-03-04T10:08:54Z</dcterms:created>
  <dcterms:modified xsi:type="dcterms:W3CDTF">2023-06-22T18:21:21Z</dcterms:modified>
</cp:coreProperties>
</file>