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sldIdLst>
    <p:sldId id="324" r:id="rId3"/>
    <p:sldId id="341" r:id="rId4"/>
    <p:sldId id="346" r:id="rId5"/>
    <p:sldId id="339" r:id="rId6"/>
    <p:sldId id="356" r:id="rId7"/>
    <p:sldId id="353" r:id="rId8"/>
    <p:sldId id="342" r:id="rId9"/>
    <p:sldId id="343" r:id="rId10"/>
    <p:sldId id="344" r:id="rId11"/>
    <p:sldId id="345" r:id="rId12"/>
    <p:sldId id="355" r:id="rId13"/>
    <p:sldId id="348" r:id="rId14"/>
    <p:sldId id="354" r:id="rId15"/>
    <p:sldId id="326" r:id="rId16"/>
    <p:sldId id="337" r:id="rId17"/>
  </p:sldIdLst>
  <p:sldSz cx="12192000" cy="6858000"/>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4" pos="7582" userDrawn="1">
          <p15:clr>
            <a:srgbClr val="A4A3A4"/>
          </p15:clr>
        </p15:guide>
        <p15:guide id="5" pos="98" userDrawn="1">
          <p15:clr>
            <a:srgbClr val="A4A3A4"/>
          </p15:clr>
        </p15:guide>
        <p15:guide id="7" orient="horz" pos="232" userDrawn="1">
          <p15:clr>
            <a:srgbClr val="A4A3A4"/>
          </p15:clr>
        </p15:guide>
        <p15:guide id="8" orient="horz" pos="3226" userDrawn="1">
          <p15:clr>
            <a:srgbClr val="A4A3A4"/>
          </p15:clr>
        </p15:guide>
        <p15:guide id="10" orient="horz" pos="4110" userDrawn="1">
          <p15:clr>
            <a:srgbClr val="A4A3A4"/>
          </p15:clr>
        </p15:guide>
        <p15:guide id="12" orient="horz" pos="1366" userDrawn="1">
          <p15:clr>
            <a:srgbClr val="A4A3A4"/>
          </p15:clr>
        </p15:guide>
        <p15:guide id="13" orient="horz" pos="3022" userDrawn="1">
          <p15:clr>
            <a:srgbClr val="A4A3A4"/>
          </p15:clr>
        </p15:guide>
        <p15:guide id="15" orient="horz" pos="2546" userDrawn="1">
          <p15:clr>
            <a:srgbClr val="A4A3A4"/>
          </p15:clr>
        </p15:guide>
        <p15:guide id="16" orient="horz" pos="18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izzolo Andrea" initials="OA" lastIdx="6" clrIdx="0">
    <p:extLst/>
  </p:cmAuthor>
  <p:cmAuthor id="2" name="karina solha" initials="ks"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401B"/>
    <a:srgbClr val="848B94"/>
    <a:srgbClr val="FFFFFF"/>
    <a:srgbClr val="A9CE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51F8C-1C89-4834-85CC-63C7E0347209}" v="1" dt="2018-11-05T12:44:35.282"/>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6" autoAdjust="0"/>
    <p:restoredTop sz="95204" autoAdjust="0"/>
  </p:normalViewPr>
  <p:slideViewPr>
    <p:cSldViewPr snapToGrid="0" showGuides="1">
      <p:cViewPr varScale="1">
        <p:scale>
          <a:sx n="72" d="100"/>
          <a:sy n="72" d="100"/>
        </p:scale>
        <p:origin x="732" y="78"/>
      </p:cViewPr>
      <p:guideLst>
        <p:guide pos="7582"/>
        <p:guide pos="98"/>
        <p:guide orient="horz" pos="232"/>
        <p:guide orient="horz" pos="3226"/>
        <p:guide orient="horz" pos="4110"/>
        <p:guide orient="horz" pos="1366"/>
        <p:guide orient="horz" pos="3022"/>
        <p:guide orient="horz" pos="2546"/>
        <p:guide orient="horz" pos="184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871AA-4FA7-487E-8FB6-ECB9CEB73D2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pt-BR"/>
        </a:p>
      </dgm:t>
    </dgm:pt>
    <dgm:pt modelId="{8D2254B5-B68F-4841-B156-380D09AFC252}">
      <dgm:prSet phldrT="[Text]" custT="1"/>
      <dgm:spPr/>
      <dgm:t>
        <a:bodyPr anchor="ctr"/>
        <a:lstStyle/>
        <a:p>
          <a:r>
            <a:rPr lang="en-US" sz="3200" dirty="0">
              <a:solidFill>
                <a:schemeClr val="tx1">
                  <a:lumMod val="50000"/>
                  <a:lumOff val="50000"/>
                </a:schemeClr>
              </a:solidFill>
              <a:latin typeface="Calibri"/>
              <a:ea typeface="Open Sans" panose="020B0606030504020204" pitchFamily="34" charset="0"/>
              <a:cs typeface="Open Sans" panose="020B0606030504020204" pitchFamily="34" charset="0"/>
            </a:rPr>
            <a:t>What are the Brazilian rural areas?</a:t>
          </a:r>
          <a:endParaRPr lang="pt-BR" sz="3200" dirty="0">
            <a:solidFill>
              <a:schemeClr val="tx1">
                <a:lumMod val="50000"/>
                <a:lumOff val="50000"/>
              </a:schemeClr>
            </a:solidFill>
          </a:endParaRPr>
        </a:p>
      </dgm:t>
    </dgm:pt>
    <dgm:pt modelId="{887FFD5A-4308-4BF1-B7E1-6299DC7E75ED}" type="parTrans" cxnId="{97D9BDAF-B4CD-4885-9C5B-9772E1749263}">
      <dgm:prSet/>
      <dgm:spPr/>
      <dgm:t>
        <a:bodyPr/>
        <a:lstStyle/>
        <a:p>
          <a:endParaRPr lang="pt-BR"/>
        </a:p>
      </dgm:t>
    </dgm:pt>
    <dgm:pt modelId="{C29777FA-ACEB-4E1D-BA7F-3B16288C933A}" type="sibTrans" cxnId="{97D9BDAF-B4CD-4885-9C5B-9772E1749263}">
      <dgm:prSet/>
      <dgm:spPr/>
      <dgm:t>
        <a:bodyPr/>
        <a:lstStyle/>
        <a:p>
          <a:endParaRPr lang="pt-BR"/>
        </a:p>
      </dgm:t>
    </dgm:pt>
    <dgm:pt modelId="{1A26D614-2FE0-44F7-94CE-B399187DCD8A}">
      <dgm:prSet phldrT="[Text]" custT="1"/>
      <dgm:spPr/>
      <dgm:t>
        <a:bodyPr anchor="ctr"/>
        <a:lstStyle/>
        <a:p>
          <a:r>
            <a:rPr lang="en-US" sz="3200" dirty="0">
              <a:solidFill>
                <a:schemeClr val="tx1">
                  <a:lumMod val="50000"/>
                  <a:lumOff val="50000"/>
                </a:schemeClr>
              </a:solidFill>
              <a:latin typeface="Calibri"/>
              <a:ea typeface="Open Sans" panose="020B0606030504020204" pitchFamily="34" charset="0"/>
              <a:cs typeface="Open Sans" panose="020B0606030504020204" pitchFamily="34" charset="0"/>
            </a:rPr>
            <a:t>What is the trajectory of the agritourism in Brazil? </a:t>
          </a:r>
          <a:endParaRPr lang="pt-BR" sz="3200" dirty="0">
            <a:solidFill>
              <a:schemeClr val="tx1">
                <a:lumMod val="50000"/>
                <a:lumOff val="50000"/>
              </a:schemeClr>
            </a:solidFill>
          </a:endParaRPr>
        </a:p>
      </dgm:t>
    </dgm:pt>
    <dgm:pt modelId="{2E784783-6BBC-45EF-9330-53603E0267E0}" type="parTrans" cxnId="{4173DB51-C28A-4EAB-949A-23BE22EF89F7}">
      <dgm:prSet/>
      <dgm:spPr/>
      <dgm:t>
        <a:bodyPr/>
        <a:lstStyle/>
        <a:p>
          <a:endParaRPr lang="pt-BR"/>
        </a:p>
      </dgm:t>
    </dgm:pt>
    <dgm:pt modelId="{2C040D2F-B8A1-4712-88A1-BB941F20C42C}" type="sibTrans" cxnId="{4173DB51-C28A-4EAB-949A-23BE22EF89F7}">
      <dgm:prSet/>
      <dgm:spPr/>
      <dgm:t>
        <a:bodyPr/>
        <a:lstStyle/>
        <a:p>
          <a:endParaRPr lang="pt-BR"/>
        </a:p>
      </dgm:t>
    </dgm:pt>
    <dgm:pt modelId="{0D01C178-54D4-4717-861A-7BB358A96594}">
      <dgm:prSet phldrT="[Text]" custT="1"/>
      <dgm:spPr/>
      <dgm:t>
        <a:bodyPr anchor="ctr"/>
        <a:lstStyle/>
        <a:p>
          <a:r>
            <a:rPr lang="en-US" sz="3200" dirty="0">
              <a:solidFill>
                <a:schemeClr val="tx1">
                  <a:lumMod val="50000"/>
                  <a:lumOff val="50000"/>
                </a:schemeClr>
              </a:solidFill>
              <a:latin typeface="Calibri"/>
              <a:ea typeface="Open Sans" panose="020B0606030504020204" pitchFamily="34" charset="0"/>
              <a:cs typeface="Open Sans" panose="020B0606030504020204" pitchFamily="34" charset="0"/>
            </a:rPr>
            <a:t>Which organizations make up agritourism? </a:t>
          </a:r>
          <a:endParaRPr lang="pt-BR" sz="3200" dirty="0">
            <a:solidFill>
              <a:schemeClr val="tx1">
                <a:lumMod val="50000"/>
                <a:lumOff val="50000"/>
              </a:schemeClr>
            </a:solidFill>
          </a:endParaRPr>
        </a:p>
      </dgm:t>
    </dgm:pt>
    <dgm:pt modelId="{0EF3C6A1-89E8-48B3-86EF-FAD74273ABCF}" type="parTrans" cxnId="{86A3CCBF-7CE1-49FD-BF27-A9800EF8232B}">
      <dgm:prSet/>
      <dgm:spPr/>
      <dgm:t>
        <a:bodyPr/>
        <a:lstStyle/>
        <a:p>
          <a:endParaRPr lang="pt-BR"/>
        </a:p>
      </dgm:t>
    </dgm:pt>
    <dgm:pt modelId="{329BB98D-1804-4A26-9CEB-77CEE3F94686}" type="sibTrans" cxnId="{86A3CCBF-7CE1-49FD-BF27-A9800EF8232B}">
      <dgm:prSet/>
      <dgm:spPr/>
      <dgm:t>
        <a:bodyPr/>
        <a:lstStyle/>
        <a:p>
          <a:endParaRPr lang="pt-BR"/>
        </a:p>
      </dgm:t>
    </dgm:pt>
    <dgm:pt modelId="{1F285595-F8D7-46CB-BC6D-95667C4EF0D5}">
      <dgm:prSet phldrT="[Text]" custT="1"/>
      <dgm:spPr/>
      <dgm:t>
        <a:bodyPr anchor="ctr"/>
        <a:lstStyle/>
        <a:p>
          <a:r>
            <a:rPr lang="en-US" sz="3200" dirty="0">
              <a:solidFill>
                <a:schemeClr val="tx1">
                  <a:lumMod val="50000"/>
                  <a:lumOff val="50000"/>
                </a:schemeClr>
              </a:solidFill>
              <a:latin typeface="Calibri"/>
              <a:ea typeface="Open Sans" panose="020B0606030504020204" pitchFamily="34" charset="0"/>
              <a:cs typeface="Open Sans" panose="020B0606030504020204" pitchFamily="34" charset="0"/>
            </a:rPr>
            <a:t>Which companies specialize in agritourism?</a:t>
          </a:r>
          <a:endParaRPr lang="pt-BR" sz="3200" dirty="0">
            <a:solidFill>
              <a:schemeClr val="tx1">
                <a:lumMod val="50000"/>
                <a:lumOff val="50000"/>
              </a:schemeClr>
            </a:solidFill>
          </a:endParaRPr>
        </a:p>
      </dgm:t>
    </dgm:pt>
    <dgm:pt modelId="{3A535D8A-1179-47C3-8066-42464181F2D3}" type="parTrans" cxnId="{9B8EC494-8255-4F98-807B-6D830BC67B0D}">
      <dgm:prSet/>
      <dgm:spPr/>
      <dgm:t>
        <a:bodyPr/>
        <a:lstStyle/>
        <a:p>
          <a:endParaRPr lang="pt-BR"/>
        </a:p>
      </dgm:t>
    </dgm:pt>
    <dgm:pt modelId="{38D9054F-3340-42A8-B814-2A311A3E2619}" type="sibTrans" cxnId="{9B8EC494-8255-4F98-807B-6D830BC67B0D}">
      <dgm:prSet/>
      <dgm:spPr/>
      <dgm:t>
        <a:bodyPr/>
        <a:lstStyle/>
        <a:p>
          <a:endParaRPr lang="pt-BR"/>
        </a:p>
      </dgm:t>
    </dgm:pt>
    <dgm:pt modelId="{F8CDFA96-E9BD-4170-87E1-9244D16771B7}">
      <dgm:prSet phldrT="[Text]" custT="1"/>
      <dgm:spPr/>
      <dgm:t>
        <a:bodyPr anchor="ctr"/>
        <a:lstStyle/>
        <a:p>
          <a:r>
            <a:rPr lang="en-US" sz="3200" dirty="0">
              <a:solidFill>
                <a:schemeClr val="tx1">
                  <a:lumMod val="50000"/>
                  <a:lumOff val="50000"/>
                </a:schemeClr>
              </a:solidFill>
              <a:latin typeface="Calibri"/>
              <a:ea typeface="Open Sans" panose="020B0606030504020204" pitchFamily="34" charset="0"/>
              <a:cs typeface="Open Sans" panose="020B0606030504020204" pitchFamily="34" charset="0"/>
            </a:rPr>
            <a:t>What does the future hold?</a:t>
          </a:r>
          <a:endParaRPr lang="pt-BR" sz="3200" dirty="0">
            <a:solidFill>
              <a:schemeClr val="tx1">
                <a:lumMod val="50000"/>
                <a:lumOff val="50000"/>
              </a:schemeClr>
            </a:solidFill>
          </a:endParaRPr>
        </a:p>
      </dgm:t>
    </dgm:pt>
    <dgm:pt modelId="{2BA60D24-84CD-419C-AEB9-82B63311CE96}" type="parTrans" cxnId="{1626D4D3-126E-4E20-8E36-884A5C1CB4BD}">
      <dgm:prSet/>
      <dgm:spPr/>
      <dgm:t>
        <a:bodyPr/>
        <a:lstStyle/>
        <a:p>
          <a:endParaRPr lang="pt-BR"/>
        </a:p>
      </dgm:t>
    </dgm:pt>
    <dgm:pt modelId="{2EDD05F9-B02A-499C-AB7C-EBF3F5C0806F}" type="sibTrans" cxnId="{1626D4D3-126E-4E20-8E36-884A5C1CB4BD}">
      <dgm:prSet/>
      <dgm:spPr/>
      <dgm:t>
        <a:bodyPr/>
        <a:lstStyle/>
        <a:p>
          <a:endParaRPr lang="pt-BR"/>
        </a:p>
      </dgm:t>
    </dgm:pt>
    <dgm:pt modelId="{0C4086DF-2B8D-4FEA-80E1-2338FAF7A25F}" type="pres">
      <dgm:prSet presAssocID="{F2C871AA-4FA7-487E-8FB6-ECB9CEB73D20}" presName="vert0" presStyleCnt="0">
        <dgm:presLayoutVars>
          <dgm:dir/>
          <dgm:animOne val="branch"/>
          <dgm:animLvl val="lvl"/>
        </dgm:presLayoutVars>
      </dgm:prSet>
      <dgm:spPr/>
    </dgm:pt>
    <dgm:pt modelId="{58381959-15CF-426F-8780-DB43ABF9D575}" type="pres">
      <dgm:prSet presAssocID="{8D2254B5-B68F-4841-B156-380D09AFC252}" presName="thickLine" presStyleLbl="alignNode1" presStyleIdx="0" presStyleCnt="5"/>
      <dgm:spPr/>
    </dgm:pt>
    <dgm:pt modelId="{89DE557E-5CFC-47BE-AA6B-5F6CAC194F7C}" type="pres">
      <dgm:prSet presAssocID="{8D2254B5-B68F-4841-B156-380D09AFC252}" presName="horz1" presStyleCnt="0"/>
      <dgm:spPr/>
    </dgm:pt>
    <dgm:pt modelId="{9BBC667F-FFAF-4FE7-9A79-E6EBD2E28E47}" type="pres">
      <dgm:prSet presAssocID="{8D2254B5-B68F-4841-B156-380D09AFC252}" presName="tx1" presStyleLbl="revTx" presStyleIdx="0" presStyleCnt="5"/>
      <dgm:spPr/>
    </dgm:pt>
    <dgm:pt modelId="{063BAC33-379C-4E2F-B32A-00B13FD43AD5}" type="pres">
      <dgm:prSet presAssocID="{8D2254B5-B68F-4841-B156-380D09AFC252}" presName="vert1" presStyleCnt="0"/>
      <dgm:spPr/>
    </dgm:pt>
    <dgm:pt modelId="{AA9E914E-698E-4120-8030-A3C0759B8889}" type="pres">
      <dgm:prSet presAssocID="{1A26D614-2FE0-44F7-94CE-B399187DCD8A}" presName="thickLine" presStyleLbl="alignNode1" presStyleIdx="1" presStyleCnt="5"/>
      <dgm:spPr/>
    </dgm:pt>
    <dgm:pt modelId="{85500E98-CDD3-47C9-9B08-6EAB7B70E28D}" type="pres">
      <dgm:prSet presAssocID="{1A26D614-2FE0-44F7-94CE-B399187DCD8A}" presName="horz1" presStyleCnt="0"/>
      <dgm:spPr/>
    </dgm:pt>
    <dgm:pt modelId="{FADAEC04-FD09-4B02-AE48-99526A265D61}" type="pres">
      <dgm:prSet presAssocID="{1A26D614-2FE0-44F7-94CE-B399187DCD8A}" presName="tx1" presStyleLbl="revTx" presStyleIdx="1" presStyleCnt="5"/>
      <dgm:spPr/>
    </dgm:pt>
    <dgm:pt modelId="{8ECFE2E3-EF40-4190-94EB-9457AF802A27}" type="pres">
      <dgm:prSet presAssocID="{1A26D614-2FE0-44F7-94CE-B399187DCD8A}" presName="vert1" presStyleCnt="0"/>
      <dgm:spPr/>
    </dgm:pt>
    <dgm:pt modelId="{49B7C924-F983-4F55-B7A2-7EDEB6FF56F1}" type="pres">
      <dgm:prSet presAssocID="{0D01C178-54D4-4717-861A-7BB358A96594}" presName="thickLine" presStyleLbl="alignNode1" presStyleIdx="2" presStyleCnt="5"/>
      <dgm:spPr/>
    </dgm:pt>
    <dgm:pt modelId="{7D5A33C5-C1CB-4FE9-ACAD-6A95BB5D9CEE}" type="pres">
      <dgm:prSet presAssocID="{0D01C178-54D4-4717-861A-7BB358A96594}" presName="horz1" presStyleCnt="0"/>
      <dgm:spPr/>
    </dgm:pt>
    <dgm:pt modelId="{A03E8EA0-CB69-46B3-8965-E8C0135A1C04}" type="pres">
      <dgm:prSet presAssocID="{0D01C178-54D4-4717-861A-7BB358A96594}" presName="tx1" presStyleLbl="revTx" presStyleIdx="2" presStyleCnt="5"/>
      <dgm:spPr/>
    </dgm:pt>
    <dgm:pt modelId="{6E4A4C94-6C6D-47F7-8F2F-B5EB83951A15}" type="pres">
      <dgm:prSet presAssocID="{0D01C178-54D4-4717-861A-7BB358A96594}" presName="vert1" presStyleCnt="0"/>
      <dgm:spPr/>
    </dgm:pt>
    <dgm:pt modelId="{B26646BC-2EC0-4543-BF1F-710EE1930DFA}" type="pres">
      <dgm:prSet presAssocID="{1F285595-F8D7-46CB-BC6D-95667C4EF0D5}" presName="thickLine" presStyleLbl="alignNode1" presStyleIdx="3" presStyleCnt="5"/>
      <dgm:spPr/>
    </dgm:pt>
    <dgm:pt modelId="{BA5CA543-9CD1-43FA-A41B-5AECAD021824}" type="pres">
      <dgm:prSet presAssocID="{1F285595-F8D7-46CB-BC6D-95667C4EF0D5}" presName="horz1" presStyleCnt="0"/>
      <dgm:spPr/>
    </dgm:pt>
    <dgm:pt modelId="{C70909B9-399B-4D40-ADAF-63C11195165E}" type="pres">
      <dgm:prSet presAssocID="{1F285595-F8D7-46CB-BC6D-95667C4EF0D5}" presName="tx1" presStyleLbl="revTx" presStyleIdx="3" presStyleCnt="5"/>
      <dgm:spPr/>
    </dgm:pt>
    <dgm:pt modelId="{CA5E29BB-D4AD-41A2-BA10-E150B6A0395B}" type="pres">
      <dgm:prSet presAssocID="{1F285595-F8D7-46CB-BC6D-95667C4EF0D5}" presName="vert1" presStyleCnt="0"/>
      <dgm:spPr/>
    </dgm:pt>
    <dgm:pt modelId="{6A273014-32CC-4503-9A81-6D5AAC68E1DE}" type="pres">
      <dgm:prSet presAssocID="{F8CDFA96-E9BD-4170-87E1-9244D16771B7}" presName="thickLine" presStyleLbl="alignNode1" presStyleIdx="4" presStyleCnt="5"/>
      <dgm:spPr/>
    </dgm:pt>
    <dgm:pt modelId="{02052D4F-CAF9-45F2-9DF0-D955F659FB77}" type="pres">
      <dgm:prSet presAssocID="{F8CDFA96-E9BD-4170-87E1-9244D16771B7}" presName="horz1" presStyleCnt="0"/>
      <dgm:spPr/>
    </dgm:pt>
    <dgm:pt modelId="{6B7D3EF9-8050-4D59-B0A3-18930EC11C52}" type="pres">
      <dgm:prSet presAssocID="{F8CDFA96-E9BD-4170-87E1-9244D16771B7}" presName="tx1" presStyleLbl="revTx" presStyleIdx="4" presStyleCnt="5"/>
      <dgm:spPr/>
    </dgm:pt>
    <dgm:pt modelId="{003C99D6-487A-49BC-8CDD-4CEFB3E48194}" type="pres">
      <dgm:prSet presAssocID="{F8CDFA96-E9BD-4170-87E1-9244D16771B7}" presName="vert1" presStyleCnt="0"/>
      <dgm:spPr/>
    </dgm:pt>
  </dgm:ptLst>
  <dgm:cxnLst>
    <dgm:cxn modelId="{0D7C4F11-34C7-4D7C-B643-A53E1B4F8FEF}" type="presOf" srcId="{1A26D614-2FE0-44F7-94CE-B399187DCD8A}" destId="{FADAEC04-FD09-4B02-AE48-99526A265D61}" srcOrd="0" destOrd="0" presId="urn:microsoft.com/office/officeart/2008/layout/LinedList"/>
    <dgm:cxn modelId="{4173DB51-C28A-4EAB-949A-23BE22EF89F7}" srcId="{F2C871AA-4FA7-487E-8FB6-ECB9CEB73D20}" destId="{1A26D614-2FE0-44F7-94CE-B399187DCD8A}" srcOrd="1" destOrd="0" parTransId="{2E784783-6BBC-45EF-9330-53603E0267E0}" sibTransId="{2C040D2F-B8A1-4712-88A1-BB941F20C42C}"/>
    <dgm:cxn modelId="{A939047A-DBCC-4CA9-A9F6-3970EE134360}" type="presOf" srcId="{F2C871AA-4FA7-487E-8FB6-ECB9CEB73D20}" destId="{0C4086DF-2B8D-4FEA-80E1-2338FAF7A25F}" srcOrd="0" destOrd="0" presId="urn:microsoft.com/office/officeart/2008/layout/LinedList"/>
    <dgm:cxn modelId="{9B8EC494-8255-4F98-807B-6D830BC67B0D}" srcId="{F2C871AA-4FA7-487E-8FB6-ECB9CEB73D20}" destId="{1F285595-F8D7-46CB-BC6D-95667C4EF0D5}" srcOrd="3" destOrd="0" parTransId="{3A535D8A-1179-47C3-8066-42464181F2D3}" sibTransId="{38D9054F-3340-42A8-B814-2A311A3E2619}"/>
    <dgm:cxn modelId="{86BEDF9B-EDD0-4B06-81AD-F62A6A12839B}" type="presOf" srcId="{0D01C178-54D4-4717-861A-7BB358A96594}" destId="{A03E8EA0-CB69-46B3-8965-E8C0135A1C04}" srcOrd="0" destOrd="0" presId="urn:microsoft.com/office/officeart/2008/layout/LinedList"/>
    <dgm:cxn modelId="{97D9BDAF-B4CD-4885-9C5B-9772E1749263}" srcId="{F2C871AA-4FA7-487E-8FB6-ECB9CEB73D20}" destId="{8D2254B5-B68F-4841-B156-380D09AFC252}" srcOrd="0" destOrd="0" parTransId="{887FFD5A-4308-4BF1-B7E1-6299DC7E75ED}" sibTransId="{C29777FA-ACEB-4E1D-BA7F-3B16288C933A}"/>
    <dgm:cxn modelId="{86A3CCBF-7CE1-49FD-BF27-A9800EF8232B}" srcId="{F2C871AA-4FA7-487E-8FB6-ECB9CEB73D20}" destId="{0D01C178-54D4-4717-861A-7BB358A96594}" srcOrd="2" destOrd="0" parTransId="{0EF3C6A1-89E8-48B3-86EF-FAD74273ABCF}" sibTransId="{329BB98D-1804-4A26-9CEB-77CEE3F94686}"/>
    <dgm:cxn modelId="{0FA054C0-4C05-4DA5-BBA5-791A79A57609}" type="presOf" srcId="{F8CDFA96-E9BD-4170-87E1-9244D16771B7}" destId="{6B7D3EF9-8050-4D59-B0A3-18930EC11C52}" srcOrd="0" destOrd="0" presId="urn:microsoft.com/office/officeart/2008/layout/LinedList"/>
    <dgm:cxn modelId="{1626D4D3-126E-4E20-8E36-884A5C1CB4BD}" srcId="{F2C871AA-4FA7-487E-8FB6-ECB9CEB73D20}" destId="{F8CDFA96-E9BD-4170-87E1-9244D16771B7}" srcOrd="4" destOrd="0" parTransId="{2BA60D24-84CD-419C-AEB9-82B63311CE96}" sibTransId="{2EDD05F9-B02A-499C-AB7C-EBF3F5C0806F}"/>
    <dgm:cxn modelId="{96BFCBDB-7FBD-4D9C-BCFF-5E63E942CC68}" type="presOf" srcId="{1F285595-F8D7-46CB-BC6D-95667C4EF0D5}" destId="{C70909B9-399B-4D40-ADAF-63C11195165E}" srcOrd="0" destOrd="0" presId="urn:microsoft.com/office/officeart/2008/layout/LinedList"/>
    <dgm:cxn modelId="{D5775BE0-457E-415A-880D-C8284834DF9D}" type="presOf" srcId="{8D2254B5-B68F-4841-B156-380D09AFC252}" destId="{9BBC667F-FFAF-4FE7-9A79-E6EBD2E28E47}" srcOrd="0" destOrd="0" presId="urn:microsoft.com/office/officeart/2008/layout/LinedList"/>
    <dgm:cxn modelId="{06C8FC9D-A764-482A-A379-06C4BA148339}" type="presParOf" srcId="{0C4086DF-2B8D-4FEA-80E1-2338FAF7A25F}" destId="{58381959-15CF-426F-8780-DB43ABF9D575}" srcOrd="0" destOrd="0" presId="urn:microsoft.com/office/officeart/2008/layout/LinedList"/>
    <dgm:cxn modelId="{601BC712-C310-42F7-AD16-EC2C9DF63D2C}" type="presParOf" srcId="{0C4086DF-2B8D-4FEA-80E1-2338FAF7A25F}" destId="{89DE557E-5CFC-47BE-AA6B-5F6CAC194F7C}" srcOrd="1" destOrd="0" presId="urn:microsoft.com/office/officeart/2008/layout/LinedList"/>
    <dgm:cxn modelId="{84EF6760-FAE6-4947-ADDD-DDDA8215DD04}" type="presParOf" srcId="{89DE557E-5CFC-47BE-AA6B-5F6CAC194F7C}" destId="{9BBC667F-FFAF-4FE7-9A79-E6EBD2E28E47}" srcOrd="0" destOrd="0" presId="urn:microsoft.com/office/officeart/2008/layout/LinedList"/>
    <dgm:cxn modelId="{7900DDB5-611C-4163-9E11-824F42692C2C}" type="presParOf" srcId="{89DE557E-5CFC-47BE-AA6B-5F6CAC194F7C}" destId="{063BAC33-379C-4E2F-B32A-00B13FD43AD5}" srcOrd="1" destOrd="0" presId="urn:microsoft.com/office/officeart/2008/layout/LinedList"/>
    <dgm:cxn modelId="{9D370ED8-D43F-4111-8E8F-BFFF440C28B4}" type="presParOf" srcId="{0C4086DF-2B8D-4FEA-80E1-2338FAF7A25F}" destId="{AA9E914E-698E-4120-8030-A3C0759B8889}" srcOrd="2" destOrd="0" presId="urn:microsoft.com/office/officeart/2008/layout/LinedList"/>
    <dgm:cxn modelId="{9C935C3C-5D51-4784-9B49-DA6FF598B78A}" type="presParOf" srcId="{0C4086DF-2B8D-4FEA-80E1-2338FAF7A25F}" destId="{85500E98-CDD3-47C9-9B08-6EAB7B70E28D}" srcOrd="3" destOrd="0" presId="urn:microsoft.com/office/officeart/2008/layout/LinedList"/>
    <dgm:cxn modelId="{F8EC70B6-5215-4BD6-8733-FC9528089BB8}" type="presParOf" srcId="{85500E98-CDD3-47C9-9B08-6EAB7B70E28D}" destId="{FADAEC04-FD09-4B02-AE48-99526A265D61}" srcOrd="0" destOrd="0" presId="urn:microsoft.com/office/officeart/2008/layout/LinedList"/>
    <dgm:cxn modelId="{7AD9D6D1-7A61-423A-A063-69DF83C187CE}" type="presParOf" srcId="{85500E98-CDD3-47C9-9B08-6EAB7B70E28D}" destId="{8ECFE2E3-EF40-4190-94EB-9457AF802A27}" srcOrd="1" destOrd="0" presId="urn:microsoft.com/office/officeart/2008/layout/LinedList"/>
    <dgm:cxn modelId="{08E4F954-F9D9-4B8E-943D-97DFB63516C6}" type="presParOf" srcId="{0C4086DF-2B8D-4FEA-80E1-2338FAF7A25F}" destId="{49B7C924-F983-4F55-B7A2-7EDEB6FF56F1}" srcOrd="4" destOrd="0" presId="urn:microsoft.com/office/officeart/2008/layout/LinedList"/>
    <dgm:cxn modelId="{8476DB86-EC48-42D0-A15C-576670F52F75}" type="presParOf" srcId="{0C4086DF-2B8D-4FEA-80E1-2338FAF7A25F}" destId="{7D5A33C5-C1CB-4FE9-ACAD-6A95BB5D9CEE}" srcOrd="5" destOrd="0" presId="urn:microsoft.com/office/officeart/2008/layout/LinedList"/>
    <dgm:cxn modelId="{EE9CA086-E3B4-4907-8463-ED4DB27E3038}" type="presParOf" srcId="{7D5A33C5-C1CB-4FE9-ACAD-6A95BB5D9CEE}" destId="{A03E8EA0-CB69-46B3-8965-E8C0135A1C04}" srcOrd="0" destOrd="0" presId="urn:microsoft.com/office/officeart/2008/layout/LinedList"/>
    <dgm:cxn modelId="{479A4F8A-5CBF-4B53-9EEB-8F3ED0011794}" type="presParOf" srcId="{7D5A33C5-C1CB-4FE9-ACAD-6A95BB5D9CEE}" destId="{6E4A4C94-6C6D-47F7-8F2F-B5EB83951A15}" srcOrd="1" destOrd="0" presId="urn:microsoft.com/office/officeart/2008/layout/LinedList"/>
    <dgm:cxn modelId="{4A80F76C-42EB-41F5-955D-B1A3BB0F9D6B}" type="presParOf" srcId="{0C4086DF-2B8D-4FEA-80E1-2338FAF7A25F}" destId="{B26646BC-2EC0-4543-BF1F-710EE1930DFA}" srcOrd="6" destOrd="0" presId="urn:microsoft.com/office/officeart/2008/layout/LinedList"/>
    <dgm:cxn modelId="{9E4A181E-9C90-4931-8548-C9EC970EB092}" type="presParOf" srcId="{0C4086DF-2B8D-4FEA-80E1-2338FAF7A25F}" destId="{BA5CA543-9CD1-43FA-A41B-5AECAD021824}" srcOrd="7" destOrd="0" presId="urn:microsoft.com/office/officeart/2008/layout/LinedList"/>
    <dgm:cxn modelId="{F2A4C728-3E80-4C9C-8CD6-2766EC5F1E4B}" type="presParOf" srcId="{BA5CA543-9CD1-43FA-A41B-5AECAD021824}" destId="{C70909B9-399B-4D40-ADAF-63C11195165E}" srcOrd="0" destOrd="0" presId="urn:microsoft.com/office/officeart/2008/layout/LinedList"/>
    <dgm:cxn modelId="{225E7C7D-C750-4BB7-87F3-D431533FB9C6}" type="presParOf" srcId="{BA5CA543-9CD1-43FA-A41B-5AECAD021824}" destId="{CA5E29BB-D4AD-41A2-BA10-E150B6A0395B}" srcOrd="1" destOrd="0" presId="urn:microsoft.com/office/officeart/2008/layout/LinedList"/>
    <dgm:cxn modelId="{9397B53B-F73F-42BE-B46F-ABC133751AD4}" type="presParOf" srcId="{0C4086DF-2B8D-4FEA-80E1-2338FAF7A25F}" destId="{6A273014-32CC-4503-9A81-6D5AAC68E1DE}" srcOrd="8" destOrd="0" presId="urn:microsoft.com/office/officeart/2008/layout/LinedList"/>
    <dgm:cxn modelId="{F8552D7E-EAB0-4A43-AF2C-12919EBC9946}" type="presParOf" srcId="{0C4086DF-2B8D-4FEA-80E1-2338FAF7A25F}" destId="{02052D4F-CAF9-45F2-9DF0-D955F659FB77}" srcOrd="9" destOrd="0" presId="urn:microsoft.com/office/officeart/2008/layout/LinedList"/>
    <dgm:cxn modelId="{FE85C374-2C75-408D-AA16-51C2C01D90AF}" type="presParOf" srcId="{02052D4F-CAF9-45F2-9DF0-D955F659FB77}" destId="{6B7D3EF9-8050-4D59-B0A3-18930EC11C52}" srcOrd="0" destOrd="0" presId="urn:microsoft.com/office/officeart/2008/layout/LinedList"/>
    <dgm:cxn modelId="{DDCB4321-9667-4EF3-A7DD-E38BB623CD4F}" type="presParOf" srcId="{02052D4F-CAF9-45F2-9DF0-D955F659FB77}" destId="{003C99D6-487A-49BC-8CDD-4CEFB3E4819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69D5C3-4836-4B74-B237-F61A3197A82C}"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pt-BR"/>
        </a:p>
      </dgm:t>
    </dgm:pt>
    <dgm:pt modelId="{5BB1AE23-84E4-4B50-8C6B-ECF6A54B63C7}">
      <dgm:prSet phldrT="[Texto]"/>
      <dgm:spPr/>
      <dgm:t>
        <a:bodyPr/>
        <a:lstStyle/>
        <a:p>
          <a:pPr>
            <a:buFont typeface="Symbol" panose="05050102010706020507" pitchFamily="18" charset="2"/>
            <a:buChar char=""/>
          </a:pPr>
          <a:r>
            <a:rPr lang="pt-BR" b="1" dirty="0">
              <a:solidFill>
                <a:schemeClr val="tx1">
                  <a:lumMod val="50000"/>
                  <a:lumOff val="50000"/>
                </a:schemeClr>
              </a:solidFill>
            </a:rPr>
            <a:t>From 1984 to 2000</a:t>
          </a:r>
          <a:r>
            <a:rPr lang="pt-BR" dirty="0">
              <a:solidFill>
                <a:schemeClr val="tx1">
                  <a:lumMod val="50000"/>
                  <a:lumOff val="50000"/>
                </a:schemeClr>
              </a:solidFill>
            </a:rPr>
            <a:t> From the first </a:t>
          </a:r>
          <a:r>
            <a:rPr lang="en-US" b="0" i="0" dirty="0">
              <a:solidFill>
                <a:schemeClr val="tx1">
                  <a:lumMod val="50000"/>
                  <a:lumOff val="50000"/>
                </a:schemeClr>
              </a:solidFill>
            </a:rPr>
            <a:t>initiatives </a:t>
          </a:r>
          <a:r>
            <a:rPr lang="pt-BR" dirty="0">
              <a:solidFill>
                <a:schemeClr val="tx1">
                  <a:lumMod val="50000"/>
                  <a:lumOff val="50000"/>
                </a:schemeClr>
              </a:solidFill>
            </a:rPr>
            <a:t>to the need for qualification of products and services</a:t>
          </a:r>
        </a:p>
      </dgm:t>
    </dgm:pt>
    <dgm:pt modelId="{827A03F4-735B-403D-BCAB-5214F51CE972}" type="parTrans" cxnId="{E66189A2-F380-40AF-8453-84006196882C}">
      <dgm:prSet/>
      <dgm:spPr/>
      <dgm:t>
        <a:bodyPr/>
        <a:lstStyle/>
        <a:p>
          <a:endParaRPr lang="pt-BR"/>
        </a:p>
      </dgm:t>
    </dgm:pt>
    <dgm:pt modelId="{D703ED75-EEFF-46F5-9030-5AF6502828BE}" type="sibTrans" cxnId="{E66189A2-F380-40AF-8453-84006196882C}">
      <dgm:prSet/>
      <dgm:spPr/>
      <dgm:t>
        <a:bodyPr/>
        <a:lstStyle/>
        <a:p>
          <a:endParaRPr lang="pt-BR"/>
        </a:p>
      </dgm:t>
    </dgm:pt>
    <dgm:pt modelId="{BE01BB33-4E63-4FAF-96EF-9ED5E697880E}">
      <dgm:prSet phldrT="[Texto]"/>
      <dgm:spPr/>
      <dgm:t>
        <a:bodyPr/>
        <a:lstStyle/>
        <a:p>
          <a:r>
            <a:rPr lang="pt-BR" b="1" dirty="0">
              <a:solidFill>
                <a:schemeClr val="tx1">
                  <a:lumMod val="50000"/>
                  <a:lumOff val="50000"/>
                </a:schemeClr>
              </a:solidFill>
            </a:rPr>
            <a:t>From 2011 to 2016 </a:t>
          </a:r>
          <a:r>
            <a:rPr lang="pt-BR" dirty="0">
              <a:solidFill>
                <a:schemeClr val="tx1">
                  <a:lumMod val="50000"/>
                  <a:lumOff val="50000"/>
                </a:schemeClr>
              </a:solidFill>
            </a:rPr>
            <a:t>the route to the second generation of rural tourism</a:t>
          </a:r>
        </a:p>
      </dgm:t>
    </dgm:pt>
    <dgm:pt modelId="{E199650F-66F7-4384-8CC1-BD6F7C7E708E}" type="parTrans" cxnId="{150AFE5B-2E06-4F4F-AE44-0207D07BE19A}">
      <dgm:prSet/>
      <dgm:spPr/>
      <dgm:t>
        <a:bodyPr/>
        <a:lstStyle/>
        <a:p>
          <a:endParaRPr lang="pt-BR"/>
        </a:p>
      </dgm:t>
    </dgm:pt>
    <dgm:pt modelId="{24EE638D-83F5-4962-9ADC-FF9AD9EC5A51}" type="sibTrans" cxnId="{150AFE5B-2E06-4F4F-AE44-0207D07BE19A}">
      <dgm:prSet/>
      <dgm:spPr/>
      <dgm:t>
        <a:bodyPr/>
        <a:lstStyle/>
        <a:p>
          <a:endParaRPr lang="pt-BR"/>
        </a:p>
      </dgm:t>
    </dgm:pt>
    <dgm:pt modelId="{F6C3BE2B-148D-4C46-8C8D-C6DD8340F19F}">
      <dgm:prSet/>
      <dgm:spPr/>
      <dgm:t>
        <a:bodyPr/>
        <a:lstStyle/>
        <a:p>
          <a:pPr>
            <a:buFont typeface="Symbol" panose="05050102010706020507" pitchFamily="18" charset="2"/>
            <a:buChar char=""/>
          </a:pPr>
          <a:r>
            <a:rPr lang="pt-BR" b="1" dirty="0">
              <a:solidFill>
                <a:schemeClr val="tx1">
                  <a:lumMod val="50000"/>
                  <a:lumOff val="50000"/>
                </a:schemeClr>
              </a:solidFill>
            </a:rPr>
            <a:t>From 2001 to 2005</a:t>
          </a:r>
          <a:r>
            <a:rPr lang="pt-BR" dirty="0">
              <a:solidFill>
                <a:schemeClr val="tx1">
                  <a:lumMod val="50000"/>
                  <a:lumOff val="50000"/>
                </a:schemeClr>
              </a:solidFill>
            </a:rPr>
            <a:t> From the challenges of implementation to the organization of individual segments</a:t>
          </a:r>
        </a:p>
      </dgm:t>
    </dgm:pt>
    <dgm:pt modelId="{E2468738-1EB9-49C8-972A-D75564FFDE70}" type="parTrans" cxnId="{AF34E42D-2423-4EE8-95F5-C3B99DBD5A1C}">
      <dgm:prSet/>
      <dgm:spPr/>
      <dgm:t>
        <a:bodyPr/>
        <a:lstStyle/>
        <a:p>
          <a:endParaRPr lang="pt-BR"/>
        </a:p>
      </dgm:t>
    </dgm:pt>
    <dgm:pt modelId="{8CC56A88-EB83-4049-957B-8F945748910B}" type="sibTrans" cxnId="{AF34E42D-2423-4EE8-95F5-C3B99DBD5A1C}">
      <dgm:prSet/>
      <dgm:spPr/>
      <dgm:t>
        <a:bodyPr/>
        <a:lstStyle/>
        <a:p>
          <a:endParaRPr lang="pt-BR"/>
        </a:p>
      </dgm:t>
    </dgm:pt>
    <dgm:pt modelId="{6DF2042D-5FE9-44E0-92E0-4026AFD01B34}">
      <dgm:prSet/>
      <dgm:spPr/>
      <dgm:t>
        <a:bodyPr/>
        <a:lstStyle/>
        <a:p>
          <a:pPr>
            <a:buFont typeface="Symbol" panose="05050102010706020507" pitchFamily="18" charset="2"/>
            <a:buChar char=""/>
          </a:pPr>
          <a:r>
            <a:rPr lang="pt-BR" b="1" dirty="0">
              <a:solidFill>
                <a:schemeClr val="tx1">
                  <a:lumMod val="50000"/>
                  <a:lumOff val="50000"/>
                </a:schemeClr>
              </a:solidFill>
            </a:rPr>
            <a:t>From 2006 to 2010</a:t>
          </a:r>
          <a:r>
            <a:rPr lang="pt-BR" dirty="0">
              <a:solidFill>
                <a:schemeClr val="tx1">
                  <a:lumMod val="50000"/>
                  <a:lumOff val="50000"/>
                </a:schemeClr>
              </a:solidFill>
            </a:rPr>
            <a:t>  From the need for planning to competitivity</a:t>
          </a:r>
        </a:p>
      </dgm:t>
    </dgm:pt>
    <dgm:pt modelId="{0C92BE0A-60BF-45F5-A8B9-BE228F097DDF}" type="parTrans" cxnId="{99A6E84C-C0A8-4A00-8F4C-8187A28671B9}">
      <dgm:prSet/>
      <dgm:spPr/>
      <dgm:t>
        <a:bodyPr/>
        <a:lstStyle/>
        <a:p>
          <a:endParaRPr lang="pt-BR"/>
        </a:p>
      </dgm:t>
    </dgm:pt>
    <dgm:pt modelId="{11180DF8-6EE7-4233-AD81-DBDF231B46A6}" type="sibTrans" cxnId="{99A6E84C-C0A8-4A00-8F4C-8187A28671B9}">
      <dgm:prSet/>
      <dgm:spPr/>
      <dgm:t>
        <a:bodyPr/>
        <a:lstStyle/>
        <a:p>
          <a:endParaRPr lang="pt-BR"/>
        </a:p>
      </dgm:t>
    </dgm:pt>
    <dgm:pt modelId="{356B7BCB-8B9C-4114-8DD4-B0B3EE65C1E7}" type="pres">
      <dgm:prSet presAssocID="{5769D5C3-4836-4B74-B237-F61A3197A82C}" presName="Name0" presStyleCnt="0">
        <dgm:presLayoutVars>
          <dgm:dir/>
          <dgm:resizeHandles val="exact"/>
        </dgm:presLayoutVars>
      </dgm:prSet>
      <dgm:spPr/>
    </dgm:pt>
    <dgm:pt modelId="{BCBB817B-866D-47DE-93C6-DC1E28BAD1EC}" type="pres">
      <dgm:prSet presAssocID="{5769D5C3-4836-4B74-B237-F61A3197A82C}" presName="arrow" presStyleLbl="bgShp" presStyleIdx="0" presStyleCnt="1"/>
      <dgm:spPr/>
    </dgm:pt>
    <dgm:pt modelId="{2C084C74-225C-42F1-A648-5B304299CBD5}" type="pres">
      <dgm:prSet presAssocID="{5769D5C3-4836-4B74-B237-F61A3197A82C}" presName="points" presStyleCnt="0"/>
      <dgm:spPr/>
    </dgm:pt>
    <dgm:pt modelId="{A037EA54-D39B-4EAF-BB9C-2D946605C154}" type="pres">
      <dgm:prSet presAssocID="{5BB1AE23-84E4-4B50-8C6B-ECF6A54B63C7}" presName="compositeA" presStyleCnt="0"/>
      <dgm:spPr/>
    </dgm:pt>
    <dgm:pt modelId="{4F6CE791-1EDD-4F15-9A7F-5BCC05B6CFB9}" type="pres">
      <dgm:prSet presAssocID="{5BB1AE23-84E4-4B50-8C6B-ECF6A54B63C7}" presName="textA" presStyleLbl="revTx" presStyleIdx="0" presStyleCnt="4">
        <dgm:presLayoutVars>
          <dgm:bulletEnabled val="1"/>
        </dgm:presLayoutVars>
      </dgm:prSet>
      <dgm:spPr/>
    </dgm:pt>
    <dgm:pt modelId="{1BE97179-047B-4BBA-A56D-EACC2347CE8E}" type="pres">
      <dgm:prSet presAssocID="{5BB1AE23-84E4-4B50-8C6B-ECF6A54B63C7}" presName="circleA" presStyleLbl="node1" presStyleIdx="0" presStyleCnt="4"/>
      <dgm:spPr>
        <a:noFill/>
      </dgm:spPr>
    </dgm:pt>
    <dgm:pt modelId="{2D961972-9C26-4A34-9193-6E001179ADE7}" type="pres">
      <dgm:prSet presAssocID="{5BB1AE23-84E4-4B50-8C6B-ECF6A54B63C7}" presName="spaceA" presStyleCnt="0"/>
      <dgm:spPr/>
    </dgm:pt>
    <dgm:pt modelId="{1A745F41-74F3-416C-81AF-F23ECE56F875}" type="pres">
      <dgm:prSet presAssocID="{D703ED75-EEFF-46F5-9030-5AF6502828BE}" presName="space" presStyleCnt="0"/>
      <dgm:spPr/>
    </dgm:pt>
    <dgm:pt modelId="{924AA563-A3B1-4B1B-93B6-041631A9E8CC}" type="pres">
      <dgm:prSet presAssocID="{F6C3BE2B-148D-4C46-8C8D-C6DD8340F19F}" presName="compositeB" presStyleCnt="0"/>
      <dgm:spPr/>
    </dgm:pt>
    <dgm:pt modelId="{821998F7-BF3D-481E-A7AD-D2D120707A0F}" type="pres">
      <dgm:prSet presAssocID="{F6C3BE2B-148D-4C46-8C8D-C6DD8340F19F}" presName="textB" presStyleLbl="revTx" presStyleIdx="1" presStyleCnt="4">
        <dgm:presLayoutVars>
          <dgm:bulletEnabled val="1"/>
        </dgm:presLayoutVars>
      </dgm:prSet>
      <dgm:spPr/>
    </dgm:pt>
    <dgm:pt modelId="{6DD57357-FEEA-4000-B743-61827AF0CB83}" type="pres">
      <dgm:prSet presAssocID="{F6C3BE2B-148D-4C46-8C8D-C6DD8340F19F}" presName="circleB" presStyleLbl="node1" presStyleIdx="1" presStyleCnt="4"/>
      <dgm:spPr>
        <a:noFill/>
      </dgm:spPr>
    </dgm:pt>
    <dgm:pt modelId="{AF669B35-79B4-44F1-B44B-9C589FA3891B}" type="pres">
      <dgm:prSet presAssocID="{F6C3BE2B-148D-4C46-8C8D-C6DD8340F19F}" presName="spaceB" presStyleCnt="0"/>
      <dgm:spPr/>
    </dgm:pt>
    <dgm:pt modelId="{B050C4D0-C0A2-4C69-9966-81443A4EAF78}" type="pres">
      <dgm:prSet presAssocID="{8CC56A88-EB83-4049-957B-8F945748910B}" presName="space" presStyleCnt="0"/>
      <dgm:spPr/>
    </dgm:pt>
    <dgm:pt modelId="{BB42B29B-E7E8-4F56-8983-0FBF65EF5E92}" type="pres">
      <dgm:prSet presAssocID="{6DF2042D-5FE9-44E0-92E0-4026AFD01B34}" presName="compositeA" presStyleCnt="0"/>
      <dgm:spPr/>
    </dgm:pt>
    <dgm:pt modelId="{4C2D5DFA-2614-497D-AADC-A08A6EAC3CAC}" type="pres">
      <dgm:prSet presAssocID="{6DF2042D-5FE9-44E0-92E0-4026AFD01B34}" presName="textA" presStyleLbl="revTx" presStyleIdx="2" presStyleCnt="4">
        <dgm:presLayoutVars>
          <dgm:bulletEnabled val="1"/>
        </dgm:presLayoutVars>
      </dgm:prSet>
      <dgm:spPr/>
    </dgm:pt>
    <dgm:pt modelId="{23B4DC99-B68D-47E1-BCEF-15927E44C9CB}" type="pres">
      <dgm:prSet presAssocID="{6DF2042D-5FE9-44E0-92E0-4026AFD01B34}" presName="circleA" presStyleLbl="node1" presStyleIdx="2" presStyleCnt="4"/>
      <dgm:spPr>
        <a:noFill/>
      </dgm:spPr>
    </dgm:pt>
    <dgm:pt modelId="{8CCABE48-E5D1-4860-AACE-E5CFDEBD18EA}" type="pres">
      <dgm:prSet presAssocID="{6DF2042D-5FE9-44E0-92E0-4026AFD01B34}" presName="spaceA" presStyleCnt="0"/>
      <dgm:spPr/>
    </dgm:pt>
    <dgm:pt modelId="{F2D07AEE-7ED0-4383-A258-FB6ED0106560}" type="pres">
      <dgm:prSet presAssocID="{11180DF8-6EE7-4233-AD81-DBDF231B46A6}" presName="space" presStyleCnt="0"/>
      <dgm:spPr/>
    </dgm:pt>
    <dgm:pt modelId="{3DC92C8C-A5C6-44E9-A6E0-B07F36362B49}" type="pres">
      <dgm:prSet presAssocID="{BE01BB33-4E63-4FAF-96EF-9ED5E697880E}" presName="compositeB" presStyleCnt="0"/>
      <dgm:spPr/>
    </dgm:pt>
    <dgm:pt modelId="{D3D55EE7-2AAE-41B1-9592-C8291A599D30}" type="pres">
      <dgm:prSet presAssocID="{BE01BB33-4E63-4FAF-96EF-9ED5E697880E}" presName="textB" presStyleLbl="revTx" presStyleIdx="3" presStyleCnt="4">
        <dgm:presLayoutVars>
          <dgm:bulletEnabled val="1"/>
        </dgm:presLayoutVars>
      </dgm:prSet>
      <dgm:spPr/>
    </dgm:pt>
    <dgm:pt modelId="{67BEDC0C-5CC4-4BD7-9444-C7E578B5784C}" type="pres">
      <dgm:prSet presAssocID="{BE01BB33-4E63-4FAF-96EF-9ED5E697880E}" presName="circleB" presStyleLbl="node1" presStyleIdx="3" presStyleCnt="4"/>
      <dgm:spPr>
        <a:noFill/>
      </dgm:spPr>
    </dgm:pt>
    <dgm:pt modelId="{A25B189F-8023-4ECB-ADC0-102787804DCC}" type="pres">
      <dgm:prSet presAssocID="{BE01BB33-4E63-4FAF-96EF-9ED5E697880E}" presName="spaceB" presStyleCnt="0"/>
      <dgm:spPr/>
    </dgm:pt>
  </dgm:ptLst>
  <dgm:cxnLst>
    <dgm:cxn modelId="{D9F81110-91A0-4FED-A346-CEE95B8D7797}" type="presOf" srcId="{6DF2042D-5FE9-44E0-92E0-4026AFD01B34}" destId="{4C2D5DFA-2614-497D-AADC-A08A6EAC3CAC}" srcOrd="0" destOrd="0" presId="urn:microsoft.com/office/officeart/2005/8/layout/hProcess11"/>
    <dgm:cxn modelId="{AF34E42D-2423-4EE8-95F5-C3B99DBD5A1C}" srcId="{5769D5C3-4836-4B74-B237-F61A3197A82C}" destId="{F6C3BE2B-148D-4C46-8C8D-C6DD8340F19F}" srcOrd="1" destOrd="0" parTransId="{E2468738-1EB9-49C8-972A-D75564FFDE70}" sibTransId="{8CC56A88-EB83-4049-957B-8F945748910B}"/>
    <dgm:cxn modelId="{150AFE5B-2E06-4F4F-AE44-0207D07BE19A}" srcId="{5769D5C3-4836-4B74-B237-F61A3197A82C}" destId="{BE01BB33-4E63-4FAF-96EF-9ED5E697880E}" srcOrd="3" destOrd="0" parTransId="{E199650F-66F7-4384-8CC1-BD6F7C7E708E}" sibTransId="{24EE638D-83F5-4962-9ADC-FF9AD9EC5A51}"/>
    <dgm:cxn modelId="{AF5E7660-237C-4A86-B89B-ABA53BC90B33}" type="presOf" srcId="{F6C3BE2B-148D-4C46-8C8D-C6DD8340F19F}" destId="{821998F7-BF3D-481E-A7AD-D2D120707A0F}" srcOrd="0" destOrd="0" presId="urn:microsoft.com/office/officeart/2005/8/layout/hProcess11"/>
    <dgm:cxn modelId="{99A6E84C-C0A8-4A00-8F4C-8187A28671B9}" srcId="{5769D5C3-4836-4B74-B237-F61A3197A82C}" destId="{6DF2042D-5FE9-44E0-92E0-4026AFD01B34}" srcOrd="2" destOrd="0" parTransId="{0C92BE0A-60BF-45F5-A8B9-BE228F097DDF}" sibTransId="{11180DF8-6EE7-4233-AD81-DBDF231B46A6}"/>
    <dgm:cxn modelId="{BAC07E77-735E-468B-98D2-BE54ABFEF2FF}" type="presOf" srcId="{5769D5C3-4836-4B74-B237-F61A3197A82C}" destId="{356B7BCB-8B9C-4114-8DD4-B0B3EE65C1E7}" srcOrd="0" destOrd="0" presId="urn:microsoft.com/office/officeart/2005/8/layout/hProcess11"/>
    <dgm:cxn modelId="{E66189A2-F380-40AF-8453-84006196882C}" srcId="{5769D5C3-4836-4B74-B237-F61A3197A82C}" destId="{5BB1AE23-84E4-4B50-8C6B-ECF6A54B63C7}" srcOrd="0" destOrd="0" parTransId="{827A03F4-735B-403D-BCAB-5214F51CE972}" sibTransId="{D703ED75-EEFF-46F5-9030-5AF6502828BE}"/>
    <dgm:cxn modelId="{67B6CDA2-11C7-4028-90A4-624A71359F75}" type="presOf" srcId="{BE01BB33-4E63-4FAF-96EF-9ED5E697880E}" destId="{D3D55EE7-2AAE-41B1-9592-C8291A599D30}" srcOrd="0" destOrd="0" presId="urn:microsoft.com/office/officeart/2005/8/layout/hProcess11"/>
    <dgm:cxn modelId="{F76561B4-D2FD-4C7D-AB91-2C601BDCF9E1}" type="presOf" srcId="{5BB1AE23-84E4-4B50-8C6B-ECF6A54B63C7}" destId="{4F6CE791-1EDD-4F15-9A7F-5BCC05B6CFB9}" srcOrd="0" destOrd="0" presId="urn:microsoft.com/office/officeart/2005/8/layout/hProcess11"/>
    <dgm:cxn modelId="{BB94A272-2DF7-43AF-96E8-51F987E9AA43}" type="presParOf" srcId="{356B7BCB-8B9C-4114-8DD4-B0B3EE65C1E7}" destId="{BCBB817B-866D-47DE-93C6-DC1E28BAD1EC}" srcOrd="0" destOrd="0" presId="urn:microsoft.com/office/officeart/2005/8/layout/hProcess11"/>
    <dgm:cxn modelId="{16EF3388-7958-4121-B206-6B6857DE2BC7}" type="presParOf" srcId="{356B7BCB-8B9C-4114-8DD4-B0B3EE65C1E7}" destId="{2C084C74-225C-42F1-A648-5B304299CBD5}" srcOrd="1" destOrd="0" presId="urn:microsoft.com/office/officeart/2005/8/layout/hProcess11"/>
    <dgm:cxn modelId="{EEC1CF70-4120-40F7-98AC-995EBED21056}" type="presParOf" srcId="{2C084C74-225C-42F1-A648-5B304299CBD5}" destId="{A037EA54-D39B-4EAF-BB9C-2D946605C154}" srcOrd="0" destOrd="0" presId="urn:microsoft.com/office/officeart/2005/8/layout/hProcess11"/>
    <dgm:cxn modelId="{9560B1AF-6D1D-42C5-8021-4245B26C5ABC}" type="presParOf" srcId="{A037EA54-D39B-4EAF-BB9C-2D946605C154}" destId="{4F6CE791-1EDD-4F15-9A7F-5BCC05B6CFB9}" srcOrd="0" destOrd="0" presId="urn:microsoft.com/office/officeart/2005/8/layout/hProcess11"/>
    <dgm:cxn modelId="{66A07B1A-A1B4-472E-A567-F436E133E042}" type="presParOf" srcId="{A037EA54-D39B-4EAF-BB9C-2D946605C154}" destId="{1BE97179-047B-4BBA-A56D-EACC2347CE8E}" srcOrd="1" destOrd="0" presId="urn:microsoft.com/office/officeart/2005/8/layout/hProcess11"/>
    <dgm:cxn modelId="{380737E1-3349-4323-B27E-DA324153E2EC}" type="presParOf" srcId="{A037EA54-D39B-4EAF-BB9C-2D946605C154}" destId="{2D961972-9C26-4A34-9193-6E001179ADE7}" srcOrd="2" destOrd="0" presId="urn:microsoft.com/office/officeart/2005/8/layout/hProcess11"/>
    <dgm:cxn modelId="{6B4F1AD5-EBCE-4125-8FE7-63AC38FDBD61}" type="presParOf" srcId="{2C084C74-225C-42F1-A648-5B304299CBD5}" destId="{1A745F41-74F3-416C-81AF-F23ECE56F875}" srcOrd="1" destOrd="0" presId="urn:microsoft.com/office/officeart/2005/8/layout/hProcess11"/>
    <dgm:cxn modelId="{C03B7526-260B-4FFD-B5C5-682E15ACA2A5}" type="presParOf" srcId="{2C084C74-225C-42F1-A648-5B304299CBD5}" destId="{924AA563-A3B1-4B1B-93B6-041631A9E8CC}" srcOrd="2" destOrd="0" presId="urn:microsoft.com/office/officeart/2005/8/layout/hProcess11"/>
    <dgm:cxn modelId="{D68D2606-B269-4493-80A4-EADC82D80A68}" type="presParOf" srcId="{924AA563-A3B1-4B1B-93B6-041631A9E8CC}" destId="{821998F7-BF3D-481E-A7AD-D2D120707A0F}" srcOrd="0" destOrd="0" presId="urn:microsoft.com/office/officeart/2005/8/layout/hProcess11"/>
    <dgm:cxn modelId="{07A20DCB-1598-4F9A-A1EB-E4DB09602650}" type="presParOf" srcId="{924AA563-A3B1-4B1B-93B6-041631A9E8CC}" destId="{6DD57357-FEEA-4000-B743-61827AF0CB83}" srcOrd="1" destOrd="0" presId="urn:microsoft.com/office/officeart/2005/8/layout/hProcess11"/>
    <dgm:cxn modelId="{C3FE17A1-999F-4C49-8799-5629F5EA0A98}" type="presParOf" srcId="{924AA563-A3B1-4B1B-93B6-041631A9E8CC}" destId="{AF669B35-79B4-44F1-B44B-9C589FA3891B}" srcOrd="2" destOrd="0" presId="urn:microsoft.com/office/officeart/2005/8/layout/hProcess11"/>
    <dgm:cxn modelId="{4AD11C2E-DDB5-46CB-B6EC-0D5988451BB3}" type="presParOf" srcId="{2C084C74-225C-42F1-A648-5B304299CBD5}" destId="{B050C4D0-C0A2-4C69-9966-81443A4EAF78}" srcOrd="3" destOrd="0" presId="urn:microsoft.com/office/officeart/2005/8/layout/hProcess11"/>
    <dgm:cxn modelId="{0EA999EA-8E67-4A47-81E4-34E686BD5FB8}" type="presParOf" srcId="{2C084C74-225C-42F1-A648-5B304299CBD5}" destId="{BB42B29B-E7E8-4F56-8983-0FBF65EF5E92}" srcOrd="4" destOrd="0" presId="urn:microsoft.com/office/officeart/2005/8/layout/hProcess11"/>
    <dgm:cxn modelId="{B3D0D0BC-210E-43C1-A079-0328950869C4}" type="presParOf" srcId="{BB42B29B-E7E8-4F56-8983-0FBF65EF5E92}" destId="{4C2D5DFA-2614-497D-AADC-A08A6EAC3CAC}" srcOrd="0" destOrd="0" presId="urn:microsoft.com/office/officeart/2005/8/layout/hProcess11"/>
    <dgm:cxn modelId="{91D3F02E-5B9A-4183-9AFA-987920AF35BC}" type="presParOf" srcId="{BB42B29B-E7E8-4F56-8983-0FBF65EF5E92}" destId="{23B4DC99-B68D-47E1-BCEF-15927E44C9CB}" srcOrd="1" destOrd="0" presId="urn:microsoft.com/office/officeart/2005/8/layout/hProcess11"/>
    <dgm:cxn modelId="{742F9DD6-9DEC-4EB7-9BB8-3B518879690F}" type="presParOf" srcId="{BB42B29B-E7E8-4F56-8983-0FBF65EF5E92}" destId="{8CCABE48-E5D1-4860-AACE-E5CFDEBD18EA}" srcOrd="2" destOrd="0" presId="urn:microsoft.com/office/officeart/2005/8/layout/hProcess11"/>
    <dgm:cxn modelId="{FE7BC91C-AE5A-4E2C-852B-2A139FA2B79F}" type="presParOf" srcId="{2C084C74-225C-42F1-A648-5B304299CBD5}" destId="{F2D07AEE-7ED0-4383-A258-FB6ED0106560}" srcOrd="5" destOrd="0" presId="urn:microsoft.com/office/officeart/2005/8/layout/hProcess11"/>
    <dgm:cxn modelId="{9CBC0895-B13F-44C0-A3F7-2E55725EC19E}" type="presParOf" srcId="{2C084C74-225C-42F1-A648-5B304299CBD5}" destId="{3DC92C8C-A5C6-44E9-A6E0-B07F36362B49}" srcOrd="6" destOrd="0" presId="urn:microsoft.com/office/officeart/2005/8/layout/hProcess11"/>
    <dgm:cxn modelId="{555A76C1-89CC-4570-875E-30B6C5DC8754}" type="presParOf" srcId="{3DC92C8C-A5C6-44E9-A6E0-B07F36362B49}" destId="{D3D55EE7-2AAE-41B1-9592-C8291A599D30}" srcOrd="0" destOrd="0" presId="urn:microsoft.com/office/officeart/2005/8/layout/hProcess11"/>
    <dgm:cxn modelId="{61CDC268-2E69-4C2B-8649-EEFE6B578806}" type="presParOf" srcId="{3DC92C8C-A5C6-44E9-A6E0-B07F36362B49}" destId="{67BEDC0C-5CC4-4BD7-9444-C7E578B5784C}" srcOrd="1" destOrd="0" presId="urn:microsoft.com/office/officeart/2005/8/layout/hProcess11"/>
    <dgm:cxn modelId="{5F2EB4DB-5A3F-42A6-A543-289F6DC01949}" type="presParOf" srcId="{3DC92C8C-A5C6-44E9-A6E0-B07F36362B49}" destId="{A25B189F-8023-4ECB-ADC0-102787804DCC}"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8D4925-9935-4943-9D43-DDC03B621ED5}" type="doc">
      <dgm:prSet loTypeId="urn:microsoft.com/office/officeart/2005/8/layout/hList7" loCatId="process" qsTypeId="urn:microsoft.com/office/officeart/2005/8/quickstyle/simple1" qsCatId="simple" csTypeId="urn:microsoft.com/office/officeart/2005/8/colors/accent1_1" csCatId="accent1" phldr="1"/>
      <dgm:spPr/>
      <dgm:t>
        <a:bodyPr/>
        <a:lstStyle/>
        <a:p>
          <a:endParaRPr lang="pt-BR"/>
        </a:p>
      </dgm:t>
    </dgm:pt>
    <dgm:pt modelId="{AD75D8ED-D7FF-450D-81A4-616FB751A37B}">
      <dgm:prSet phldrT="[Texto]" custT="1"/>
      <dgm:spPr/>
      <dgm:t>
        <a:bodyPr anchor="ctr"/>
        <a:lstStyle/>
        <a:p>
          <a:pPr algn="ctr">
            <a:buNone/>
          </a:pPr>
          <a:r>
            <a:rPr lang="pt-BR" sz="2000" b="1" dirty="0">
              <a:solidFill>
                <a:schemeClr val="tx1">
                  <a:lumMod val="50000"/>
                  <a:lumOff val="50000"/>
                </a:schemeClr>
              </a:solidFill>
            </a:rPr>
            <a:t>Government</a:t>
          </a:r>
        </a:p>
      </dgm:t>
    </dgm:pt>
    <dgm:pt modelId="{F4A4F726-91B1-4352-AA98-B39303FEAF03}" type="parTrans" cxnId="{B7465CD4-75C0-4357-A23B-82F3C53E59CC}">
      <dgm:prSet/>
      <dgm:spPr/>
      <dgm:t>
        <a:bodyPr/>
        <a:lstStyle/>
        <a:p>
          <a:endParaRPr lang="pt-BR"/>
        </a:p>
      </dgm:t>
    </dgm:pt>
    <dgm:pt modelId="{CB661F73-E3FA-469C-928C-1EF3B10B317A}" type="sibTrans" cxnId="{B7465CD4-75C0-4357-A23B-82F3C53E59CC}">
      <dgm:prSet/>
      <dgm:spPr/>
      <dgm:t>
        <a:bodyPr/>
        <a:lstStyle/>
        <a:p>
          <a:endParaRPr lang="pt-BR"/>
        </a:p>
      </dgm:t>
    </dgm:pt>
    <dgm:pt modelId="{28F12E5D-32FE-46C3-8CEC-2CF1D30AD41F}">
      <dgm:prSet phldrT="[Texto]" custT="1"/>
      <dgm:spPr/>
      <dgm:t>
        <a:bodyPr/>
        <a:lstStyle/>
        <a:p>
          <a:r>
            <a:rPr lang="pt-BR" sz="2000" b="1" dirty="0">
              <a:solidFill>
                <a:schemeClr val="tx1">
                  <a:lumMod val="50000"/>
                  <a:lumOff val="50000"/>
                </a:schemeClr>
              </a:solidFill>
            </a:rPr>
            <a:t>Third sector organizations</a:t>
          </a:r>
        </a:p>
        <a:p>
          <a:r>
            <a:rPr lang="pt-BR" sz="1800" dirty="0">
              <a:solidFill>
                <a:schemeClr val="tx1">
                  <a:lumMod val="50000"/>
                  <a:lumOff val="50000"/>
                </a:schemeClr>
              </a:solidFill>
            </a:rPr>
            <a:t>Technical training</a:t>
          </a:r>
        </a:p>
        <a:p>
          <a:r>
            <a:rPr lang="pt-BR" sz="1800" dirty="0">
              <a:solidFill>
                <a:schemeClr val="tx1">
                  <a:lumMod val="50000"/>
                  <a:lumOff val="50000"/>
                </a:schemeClr>
              </a:solidFill>
            </a:rPr>
            <a:t>Interest protection</a:t>
          </a:r>
        </a:p>
        <a:p>
          <a:r>
            <a:rPr lang="pt-BR" sz="1800" dirty="0">
              <a:solidFill>
                <a:schemeClr val="tx1">
                  <a:lumMod val="50000"/>
                  <a:lumOff val="50000"/>
                </a:schemeClr>
              </a:solidFill>
            </a:rPr>
            <a:t>Study development</a:t>
          </a:r>
        </a:p>
      </dgm:t>
    </dgm:pt>
    <dgm:pt modelId="{1C044349-22BE-4154-8F36-6E0605C60DFE}" type="parTrans" cxnId="{524DE1A8-7E27-42CB-A6AC-B9E145BC847A}">
      <dgm:prSet/>
      <dgm:spPr/>
      <dgm:t>
        <a:bodyPr/>
        <a:lstStyle/>
        <a:p>
          <a:endParaRPr lang="pt-BR"/>
        </a:p>
      </dgm:t>
    </dgm:pt>
    <dgm:pt modelId="{200FB92F-5277-4F06-AE81-4180C6E32B30}" type="sibTrans" cxnId="{524DE1A8-7E27-42CB-A6AC-B9E145BC847A}">
      <dgm:prSet/>
      <dgm:spPr/>
      <dgm:t>
        <a:bodyPr/>
        <a:lstStyle/>
        <a:p>
          <a:endParaRPr lang="pt-BR"/>
        </a:p>
      </dgm:t>
    </dgm:pt>
    <dgm:pt modelId="{DA84434D-B512-4215-8080-A9EA4AEA362F}">
      <dgm:prSet phldrT="[Texto]" custT="1"/>
      <dgm:spPr/>
      <dgm:t>
        <a:bodyPr/>
        <a:lstStyle/>
        <a:p>
          <a:r>
            <a:rPr lang="pt-BR" sz="2000" b="1" dirty="0">
              <a:solidFill>
                <a:schemeClr val="tx1">
                  <a:lumMod val="50000"/>
                  <a:lumOff val="50000"/>
                </a:schemeClr>
              </a:solidFill>
            </a:rPr>
            <a:t>University</a:t>
          </a:r>
        </a:p>
        <a:p>
          <a:r>
            <a:rPr lang="pt-BR" sz="1800" dirty="0">
              <a:solidFill>
                <a:schemeClr val="tx1">
                  <a:lumMod val="50000"/>
                  <a:lumOff val="50000"/>
                </a:schemeClr>
              </a:solidFill>
            </a:rPr>
            <a:t>Research</a:t>
          </a:r>
        </a:p>
        <a:p>
          <a:r>
            <a:rPr lang="pt-BR" sz="1800" dirty="0">
              <a:solidFill>
                <a:schemeClr val="tx1">
                  <a:lumMod val="50000"/>
                  <a:lumOff val="50000"/>
                </a:schemeClr>
              </a:solidFill>
            </a:rPr>
            <a:t>Scientific events</a:t>
          </a:r>
        </a:p>
        <a:p>
          <a:r>
            <a:rPr lang="pt-BR" sz="1800" dirty="0">
              <a:solidFill>
                <a:schemeClr val="tx1">
                  <a:lumMod val="50000"/>
                  <a:lumOff val="50000"/>
                </a:schemeClr>
              </a:solidFill>
            </a:rPr>
            <a:t>Professional development</a:t>
          </a:r>
        </a:p>
      </dgm:t>
    </dgm:pt>
    <dgm:pt modelId="{98264F17-85BD-408F-BBFF-B8299257A9ED}" type="parTrans" cxnId="{4D08B03C-058D-48DA-84A7-031430A1DAD7}">
      <dgm:prSet/>
      <dgm:spPr/>
      <dgm:t>
        <a:bodyPr/>
        <a:lstStyle/>
        <a:p>
          <a:endParaRPr lang="pt-BR"/>
        </a:p>
      </dgm:t>
    </dgm:pt>
    <dgm:pt modelId="{BC934697-9F56-4D12-83F0-8E4808A4399F}" type="sibTrans" cxnId="{4D08B03C-058D-48DA-84A7-031430A1DAD7}">
      <dgm:prSet/>
      <dgm:spPr/>
      <dgm:t>
        <a:bodyPr/>
        <a:lstStyle/>
        <a:p>
          <a:endParaRPr lang="pt-BR"/>
        </a:p>
      </dgm:t>
    </dgm:pt>
    <dgm:pt modelId="{113481FC-ADE2-4B73-80A7-52A8CCFDB2A3}">
      <dgm:prSet custT="1"/>
      <dgm:spPr/>
      <dgm:t>
        <a:bodyPr anchor="ctr"/>
        <a:lstStyle/>
        <a:p>
          <a:pPr algn="ctr">
            <a:buNone/>
          </a:pPr>
          <a:r>
            <a:rPr lang="pt-BR" sz="1800" dirty="0">
              <a:solidFill>
                <a:schemeClr val="tx1">
                  <a:lumMod val="50000"/>
                  <a:lumOff val="50000"/>
                </a:schemeClr>
              </a:solidFill>
            </a:rPr>
            <a:t>Legislation</a:t>
          </a:r>
        </a:p>
      </dgm:t>
    </dgm:pt>
    <dgm:pt modelId="{C14E36FE-F7B9-4E5C-8FEC-6705B962CA38}" type="parTrans" cxnId="{F61C9173-4E6C-4CA1-9F09-692E776BA5C7}">
      <dgm:prSet/>
      <dgm:spPr/>
      <dgm:t>
        <a:bodyPr/>
        <a:lstStyle/>
        <a:p>
          <a:endParaRPr lang="pt-BR"/>
        </a:p>
      </dgm:t>
    </dgm:pt>
    <dgm:pt modelId="{E03D48AD-C2D2-403A-8F68-22BCA22B08A3}" type="sibTrans" cxnId="{F61C9173-4E6C-4CA1-9F09-692E776BA5C7}">
      <dgm:prSet/>
      <dgm:spPr/>
      <dgm:t>
        <a:bodyPr/>
        <a:lstStyle/>
        <a:p>
          <a:endParaRPr lang="pt-BR"/>
        </a:p>
      </dgm:t>
    </dgm:pt>
    <dgm:pt modelId="{9CC479FB-2B2D-4C86-A4D2-E36D63793BA4}">
      <dgm:prSet custT="1"/>
      <dgm:spPr/>
      <dgm:t>
        <a:bodyPr anchor="ctr"/>
        <a:lstStyle/>
        <a:p>
          <a:pPr algn="ctr">
            <a:buNone/>
          </a:pPr>
          <a:r>
            <a:rPr lang="pt-BR" sz="1800" dirty="0">
              <a:solidFill>
                <a:schemeClr val="tx1">
                  <a:lumMod val="50000"/>
                  <a:lumOff val="50000"/>
                </a:schemeClr>
              </a:solidFill>
            </a:rPr>
            <a:t>National guidelines</a:t>
          </a:r>
        </a:p>
      </dgm:t>
    </dgm:pt>
    <dgm:pt modelId="{FD1D3A9E-B95D-4130-984F-F4ED44B64AF8}" type="parTrans" cxnId="{44F42928-3F80-481B-9805-883FE75939BA}">
      <dgm:prSet/>
      <dgm:spPr/>
      <dgm:t>
        <a:bodyPr/>
        <a:lstStyle/>
        <a:p>
          <a:endParaRPr lang="pt-BR"/>
        </a:p>
      </dgm:t>
    </dgm:pt>
    <dgm:pt modelId="{87EA233E-DFD2-4710-8870-B26340753082}" type="sibTrans" cxnId="{44F42928-3F80-481B-9805-883FE75939BA}">
      <dgm:prSet/>
      <dgm:spPr/>
      <dgm:t>
        <a:bodyPr/>
        <a:lstStyle/>
        <a:p>
          <a:endParaRPr lang="pt-BR"/>
        </a:p>
      </dgm:t>
    </dgm:pt>
    <dgm:pt modelId="{E1FDC4AF-C5D6-47A4-B0AD-21752CC1DAC6}">
      <dgm:prSet custT="1"/>
      <dgm:spPr/>
      <dgm:t>
        <a:bodyPr anchor="ctr"/>
        <a:lstStyle/>
        <a:p>
          <a:pPr algn="ctr">
            <a:buNone/>
          </a:pPr>
          <a:r>
            <a:rPr lang="pt-BR" sz="1800" dirty="0">
              <a:solidFill>
                <a:schemeClr val="tx1">
                  <a:lumMod val="50000"/>
                  <a:lumOff val="50000"/>
                </a:schemeClr>
              </a:solidFill>
            </a:rPr>
            <a:t>Technical training</a:t>
          </a:r>
        </a:p>
      </dgm:t>
    </dgm:pt>
    <dgm:pt modelId="{F1B71823-806F-4D3F-9871-AC2C492023D9}" type="parTrans" cxnId="{7A387F68-00BF-4187-B0E7-ED4DCB5124BA}">
      <dgm:prSet/>
      <dgm:spPr/>
      <dgm:t>
        <a:bodyPr/>
        <a:lstStyle/>
        <a:p>
          <a:endParaRPr lang="pt-BR"/>
        </a:p>
      </dgm:t>
    </dgm:pt>
    <dgm:pt modelId="{7ADD44AD-AFB4-464D-B4DA-F1FB55B0A032}" type="sibTrans" cxnId="{7A387F68-00BF-4187-B0E7-ED4DCB5124BA}">
      <dgm:prSet/>
      <dgm:spPr/>
      <dgm:t>
        <a:bodyPr/>
        <a:lstStyle/>
        <a:p>
          <a:endParaRPr lang="pt-BR"/>
        </a:p>
      </dgm:t>
    </dgm:pt>
    <dgm:pt modelId="{D82C71CB-9DB6-4BBF-8EB1-89AF0D301A26}">
      <dgm:prSet custT="1"/>
      <dgm:spPr/>
      <dgm:t>
        <a:bodyPr anchor="ctr"/>
        <a:lstStyle/>
        <a:p>
          <a:pPr algn="ctr">
            <a:buNone/>
          </a:pPr>
          <a:r>
            <a:rPr lang="pt-BR" sz="1800" dirty="0">
              <a:solidFill>
                <a:schemeClr val="tx1">
                  <a:lumMod val="50000"/>
                  <a:lumOff val="50000"/>
                </a:schemeClr>
              </a:solidFill>
            </a:rPr>
            <a:t>Political management</a:t>
          </a:r>
        </a:p>
      </dgm:t>
    </dgm:pt>
    <dgm:pt modelId="{5BFEC3FD-C89A-4F52-89E4-BA06CB0B8E2C}" type="parTrans" cxnId="{1EE23034-94EC-4621-95EE-FA23DF5653D2}">
      <dgm:prSet/>
      <dgm:spPr/>
      <dgm:t>
        <a:bodyPr/>
        <a:lstStyle/>
        <a:p>
          <a:endParaRPr lang="pt-BR"/>
        </a:p>
      </dgm:t>
    </dgm:pt>
    <dgm:pt modelId="{299C6A87-168F-4DDF-99EC-CFA3E412C0E4}" type="sibTrans" cxnId="{1EE23034-94EC-4621-95EE-FA23DF5653D2}">
      <dgm:prSet/>
      <dgm:spPr/>
      <dgm:t>
        <a:bodyPr/>
        <a:lstStyle/>
        <a:p>
          <a:endParaRPr lang="pt-BR"/>
        </a:p>
      </dgm:t>
    </dgm:pt>
    <dgm:pt modelId="{576777C8-4859-4E71-A609-FF539D079306}" type="pres">
      <dgm:prSet presAssocID="{888D4925-9935-4943-9D43-DDC03B621ED5}" presName="Name0" presStyleCnt="0">
        <dgm:presLayoutVars>
          <dgm:dir/>
          <dgm:resizeHandles val="exact"/>
        </dgm:presLayoutVars>
      </dgm:prSet>
      <dgm:spPr/>
    </dgm:pt>
    <dgm:pt modelId="{08C71D04-99E6-44E1-B35E-C69FAC6D9EEA}" type="pres">
      <dgm:prSet presAssocID="{888D4925-9935-4943-9D43-DDC03B621ED5}" presName="fgShape" presStyleLbl="fgShp" presStyleIdx="0" presStyleCnt="1"/>
      <dgm:spPr/>
    </dgm:pt>
    <dgm:pt modelId="{96808383-AFBC-4058-857A-3403DCC5DA2A}" type="pres">
      <dgm:prSet presAssocID="{888D4925-9935-4943-9D43-DDC03B621ED5}" presName="linComp" presStyleCnt="0"/>
      <dgm:spPr/>
    </dgm:pt>
    <dgm:pt modelId="{2D5F4205-57A4-42B9-91E6-8BAA06692981}" type="pres">
      <dgm:prSet presAssocID="{AD75D8ED-D7FF-450D-81A4-616FB751A37B}" presName="compNode" presStyleCnt="0"/>
      <dgm:spPr/>
    </dgm:pt>
    <dgm:pt modelId="{10E727A8-F5BB-49E4-90A4-4C93F14A5443}" type="pres">
      <dgm:prSet presAssocID="{AD75D8ED-D7FF-450D-81A4-616FB751A37B}" presName="bkgdShape" presStyleLbl="node1" presStyleIdx="0" presStyleCnt="3"/>
      <dgm:spPr/>
    </dgm:pt>
    <dgm:pt modelId="{67D009F7-AA37-47F6-817F-249208961064}" type="pres">
      <dgm:prSet presAssocID="{AD75D8ED-D7FF-450D-81A4-616FB751A37B}" presName="nodeTx" presStyleLbl="node1" presStyleIdx="0" presStyleCnt="3">
        <dgm:presLayoutVars>
          <dgm:bulletEnabled val="1"/>
        </dgm:presLayoutVars>
      </dgm:prSet>
      <dgm:spPr/>
    </dgm:pt>
    <dgm:pt modelId="{0F59D7E6-E99C-43D6-A660-B7C6D02B5D48}" type="pres">
      <dgm:prSet presAssocID="{AD75D8ED-D7FF-450D-81A4-616FB751A37B}" presName="invisiNode" presStyleLbl="node1" presStyleIdx="0" presStyleCnt="3"/>
      <dgm:spPr/>
    </dgm:pt>
    <dgm:pt modelId="{CB0A5792-65D8-4B81-B3A0-940CD9716C5E}" type="pres">
      <dgm:prSet presAssocID="{AD75D8ED-D7FF-450D-81A4-616FB751A37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at"/>
        </a:ext>
      </dgm:extLst>
    </dgm:pt>
    <dgm:pt modelId="{D9237A1B-B863-43DD-A4F4-1237EA5AB084}" type="pres">
      <dgm:prSet presAssocID="{CB661F73-E3FA-469C-928C-1EF3B10B317A}" presName="sibTrans" presStyleLbl="sibTrans2D1" presStyleIdx="0" presStyleCnt="0"/>
      <dgm:spPr/>
    </dgm:pt>
    <dgm:pt modelId="{712E6E4C-B7F2-44E1-88C6-CCA88BE0F2AE}" type="pres">
      <dgm:prSet presAssocID="{28F12E5D-32FE-46C3-8CEC-2CF1D30AD41F}" presName="compNode" presStyleCnt="0"/>
      <dgm:spPr/>
    </dgm:pt>
    <dgm:pt modelId="{2BF19919-7519-43C7-91F4-654CA7547AF9}" type="pres">
      <dgm:prSet presAssocID="{28F12E5D-32FE-46C3-8CEC-2CF1D30AD41F}" presName="bkgdShape" presStyleLbl="node1" presStyleIdx="1" presStyleCnt="3"/>
      <dgm:spPr/>
    </dgm:pt>
    <dgm:pt modelId="{E1658139-98DA-424F-ACB9-7EFD6FB31817}" type="pres">
      <dgm:prSet presAssocID="{28F12E5D-32FE-46C3-8CEC-2CF1D30AD41F}" presName="nodeTx" presStyleLbl="node1" presStyleIdx="1" presStyleCnt="3">
        <dgm:presLayoutVars>
          <dgm:bulletEnabled val="1"/>
        </dgm:presLayoutVars>
      </dgm:prSet>
      <dgm:spPr/>
    </dgm:pt>
    <dgm:pt modelId="{E6822581-999C-4311-893A-34CAED8F42AA}" type="pres">
      <dgm:prSet presAssocID="{28F12E5D-32FE-46C3-8CEC-2CF1D30AD41F}" presName="invisiNode" presStyleLbl="node1" presStyleIdx="1" presStyleCnt="3"/>
      <dgm:spPr/>
    </dgm:pt>
    <dgm:pt modelId="{4B7D45C4-19E4-440D-8449-A7BB18CC75AD}" type="pres">
      <dgm:prSet presAssocID="{28F12E5D-32FE-46C3-8CEC-2CF1D30AD41F}" presName="imagNod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uários"/>
        </a:ext>
      </dgm:extLst>
    </dgm:pt>
    <dgm:pt modelId="{962E0AD6-4040-4F3A-B166-9B2F12D15D62}" type="pres">
      <dgm:prSet presAssocID="{200FB92F-5277-4F06-AE81-4180C6E32B30}" presName="sibTrans" presStyleLbl="sibTrans2D1" presStyleIdx="0" presStyleCnt="0"/>
      <dgm:spPr/>
    </dgm:pt>
    <dgm:pt modelId="{E72BAC2D-22C0-45A4-82BC-996B3E06A289}" type="pres">
      <dgm:prSet presAssocID="{DA84434D-B512-4215-8080-A9EA4AEA362F}" presName="compNode" presStyleCnt="0"/>
      <dgm:spPr/>
    </dgm:pt>
    <dgm:pt modelId="{D5B23B27-AE06-4ECF-91B6-7C2AE81D2A66}" type="pres">
      <dgm:prSet presAssocID="{DA84434D-B512-4215-8080-A9EA4AEA362F}" presName="bkgdShape" presStyleLbl="node1" presStyleIdx="2" presStyleCnt="3"/>
      <dgm:spPr/>
    </dgm:pt>
    <dgm:pt modelId="{309C44FC-6628-43F0-B4DD-B244AE79E5C7}" type="pres">
      <dgm:prSet presAssocID="{DA84434D-B512-4215-8080-A9EA4AEA362F}" presName="nodeTx" presStyleLbl="node1" presStyleIdx="2" presStyleCnt="3">
        <dgm:presLayoutVars>
          <dgm:bulletEnabled val="1"/>
        </dgm:presLayoutVars>
      </dgm:prSet>
      <dgm:spPr/>
    </dgm:pt>
    <dgm:pt modelId="{14BA1E34-A022-4DB5-AE47-1BCE37905965}" type="pres">
      <dgm:prSet presAssocID="{DA84434D-B512-4215-8080-A9EA4AEA362F}" presName="invisiNode" presStyleLbl="node1" presStyleIdx="2" presStyleCnt="3"/>
      <dgm:spPr/>
    </dgm:pt>
    <dgm:pt modelId="{7C924FA0-BA5A-42E5-8EDD-812DF7490F3E}" type="pres">
      <dgm:prSet presAssocID="{DA84434D-B512-4215-8080-A9EA4AEA362F}" presName="imagNod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ofessor"/>
        </a:ext>
      </dgm:extLst>
    </dgm:pt>
  </dgm:ptLst>
  <dgm:cxnLst>
    <dgm:cxn modelId="{1584560B-B4A6-4552-A9E8-692C8E679EEA}" type="presOf" srcId="{DA84434D-B512-4215-8080-A9EA4AEA362F}" destId="{D5B23B27-AE06-4ECF-91B6-7C2AE81D2A66}" srcOrd="0" destOrd="0" presId="urn:microsoft.com/office/officeart/2005/8/layout/hList7"/>
    <dgm:cxn modelId="{44F42928-3F80-481B-9805-883FE75939BA}" srcId="{AD75D8ED-D7FF-450D-81A4-616FB751A37B}" destId="{9CC479FB-2B2D-4C86-A4D2-E36D63793BA4}" srcOrd="1" destOrd="0" parTransId="{FD1D3A9E-B95D-4130-984F-F4ED44B64AF8}" sibTransId="{87EA233E-DFD2-4710-8870-B26340753082}"/>
    <dgm:cxn modelId="{3767E628-3105-41FA-B90A-9B3CA5EA11C2}" type="presOf" srcId="{9CC479FB-2B2D-4C86-A4D2-E36D63793BA4}" destId="{67D009F7-AA37-47F6-817F-249208961064}" srcOrd="1" destOrd="2" presId="urn:microsoft.com/office/officeart/2005/8/layout/hList7"/>
    <dgm:cxn modelId="{A7EFBA2D-E8FD-48B7-A6D5-75BB2C99356F}" type="presOf" srcId="{AD75D8ED-D7FF-450D-81A4-616FB751A37B}" destId="{10E727A8-F5BB-49E4-90A4-4C93F14A5443}" srcOrd="0" destOrd="0" presId="urn:microsoft.com/office/officeart/2005/8/layout/hList7"/>
    <dgm:cxn modelId="{1B44A22E-D4DC-445D-87BC-7AA9EEF45225}" type="presOf" srcId="{E1FDC4AF-C5D6-47A4-B0AD-21752CC1DAC6}" destId="{67D009F7-AA37-47F6-817F-249208961064}" srcOrd="1" destOrd="3" presId="urn:microsoft.com/office/officeart/2005/8/layout/hList7"/>
    <dgm:cxn modelId="{1EE23034-94EC-4621-95EE-FA23DF5653D2}" srcId="{AD75D8ED-D7FF-450D-81A4-616FB751A37B}" destId="{D82C71CB-9DB6-4BBF-8EB1-89AF0D301A26}" srcOrd="3" destOrd="0" parTransId="{5BFEC3FD-C89A-4F52-89E4-BA06CB0B8E2C}" sibTransId="{299C6A87-168F-4DDF-99EC-CFA3E412C0E4}"/>
    <dgm:cxn modelId="{84A47336-FDD3-4238-9E4F-0C99B4FFDA86}" type="presOf" srcId="{200FB92F-5277-4F06-AE81-4180C6E32B30}" destId="{962E0AD6-4040-4F3A-B166-9B2F12D15D62}" srcOrd="0" destOrd="0" presId="urn:microsoft.com/office/officeart/2005/8/layout/hList7"/>
    <dgm:cxn modelId="{40104E38-D0FC-474A-8DB8-6B75F7D01162}" type="presOf" srcId="{888D4925-9935-4943-9D43-DDC03B621ED5}" destId="{576777C8-4859-4E71-A609-FF539D079306}" srcOrd="0" destOrd="0" presId="urn:microsoft.com/office/officeart/2005/8/layout/hList7"/>
    <dgm:cxn modelId="{4D08B03C-058D-48DA-84A7-031430A1DAD7}" srcId="{888D4925-9935-4943-9D43-DDC03B621ED5}" destId="{DA84434D-B512-4215-8080-A9EA4AEA362F}" srcOrd="2" destOrd="0" parTransId="{98264F17-85BD-408F-BBFF-B8299257A9ED}" sibTransId="{BC934697-9F56-4D12-83F0-8E4808A4399F}"/>
    <dgm:cxn modelId="{7A387F68-00BF-4187-B0E7-ED4DCB5124BA}" srcId="{AD75D8ED-D7FF-450D-81A4-616FB751A37B}" destId="{E1FDC4AF-C5D6-47A4-B0AD-21752CC1DAC6}" srcOrd="2" destOrd="0" parTransId="{F1B71823-806F-4D3F-9871-AC2C492023D9}" sibTransId="{7ADD44AD-AFB4-464D-B4DA-F1FB55B0A032}"/>
    <dgm:cxn modelId="{7BFC5169-765C-4B60-9BC9-B355D812FCE0}" type="presOf" srcId="{D82C71CB-9DB6-4BBF-8EB1-89AF0D301A26}" destId="{67D009F7-AA37-47F6-817F-249208961064}" srcOrd="1" destOrd="4" presId="urn:microsoft.com/office/officeart/2005/8/layout/hList7"/>
    <dgm:cxn modelId="{F61C9173-4E6C-4CA1-9F09-692E776BA5C7}" srcId="{AD75D8ED-D7FF-450D-81A4-616FB751A37B}" destId="{113481FC-ADE2-4B73-80A7-52A8CCFDB2A3}" srcOrd="0" destOrd="0" parTransId="{C14E36FE-F7B9-4E5C-8FEC-6705B962CA38}" sibTransId="{E03D48AD-C2D2-403A-8F68-22BCA22B08A3}"/>
    <dgm:cxn modelId="{CBB6B954-AE74-49A7-97C2-FF32405F8AB6}" type="presOf" srcId="{E1FDC4AF-C5D6-47A4-B0AD-21752CC1DAC6}" destId="{10E727A8-F5BB-49E4-90A4-4C93F14A5443}" srcOrd="0" destOrd="3" presId="urn:microsoft.com/office/officeart/2005/8/layout/hList7"/>
    <dgm:cxn modelId="{3310167F-BAAE-48E2-B210-A03D6EE2AAFD}" type="presOf" srcId="{113481FC-ADE2-4B73-80A7-52A8CCFDB2A3}" destId="{10E727A8-F5BB-49E4-90A4-4C93F14A5443}" srcOrd="0" destOrd="1" presId="urn:microsoft.com/office/officeart/2005/8/layout/hList7"/>
    <dgm:cxn modelId="{E77CD1A0-093B-401B-B55B-65379A3B74E2}" type="presOf" srcId="{28F12E5D-32FE-46C3-8CEC-2CF1D30AD41F}" destId="{2BF19919-7519-43C7-91F4-654CA7547AF9}" srcOrd="0" destOrd="0" presId="urn:microsoft.com/office/officeart/2005/8/layout/hList7"/>
    <dgm:cxn modelId="{9D7756A4-D881-4674-8BDD-95120760767F}" type="presOf" srcId="{113481FC-ADE2-4B73-80A7-52A8CCFDB2A3}" destId="{67D009F7-AA37-47F6-817F-249208961064}" srcOrd="1" destOrd="1" presId="urn:microsoft.com/office/officeart/2005/8/layout/hList7"/>
    <dgm:cxn modelId="{524DE1A8-7E27-42CB-A6AC-B9E145BC847A}" srcId="{888D4925-9935-4943-9D43-DDC03B621ED5}" destId="{28F12E5D-32FE-46C3-8CEC-2CF1D30AD41F}" srcOrd="1" destOrd="0" parTransId="{1C044349-22BE-4154-8F36-6E0605C60DFE}" sibTransId="{200FB92F-5277-4F06-AE81-4180C6E32B30}"/>
    <dgm:cxn modelId="{79FEF2B4-07F2-4BFE-96E8-527A2A8B90A9}" type="presOf" srcId="{CB661F73-E3FA-469C-928C-1EF3B10B317A}" destId="{D9237A1B-B863-43DD-A4F4-1237EA5AB084}" srcOrd="0" destOrd="0" presId="urn:microsoft.com/office/officeart/2005/8/layout/hList7"/>
    <dgm:cxn modelId="{B7465CD4-75C0-4357-A23B-82F3C53E59CC}" srcId="{888D4925-9935-4943-9D43-DDC03B621ED5}" destId="{AD75D8ED-D7FF-450D-81A4-616FB751A37B}" srcOrd="0" destOrd="0" parTransId="{F4A4F726-91B1-4352-AA98-B39303FEAF03}" sibTransId="{CB661F73-E3FA-469C-928C-1EF3B10B317A}"/>
    <dgm:cxn modelId="{9B7570E0-E807-4577-9F92-779C8FBF2D4D}" type="presOf" srcId="{DA84434D-B512-4215-8080-A9EA4AEA362F}" destId="{309C44FC-6628-43F0-B4DD-B244AE79E5C7}" srcOrd="1" destOrd="0" presId="urn:microsoft.com/office/officeart/2005/8/layout/hList7"/>
    <dgm:cxn modelId="{36F450FB-E61C-47D3-A6BE-B305C9695CBA}" type="presOf" srcId="{D82C71CB-9DB6-4BBF-8EB1-89AF0D301A26}" destId="{10E727A8-F5BB-49E4-90A4-4C93F14A5443}" srcOrd="0" destOrd="4" presId="urn:microsoft.com/office/officeart/2005/8/layout/hList7"/>
    <dgm:cxn modelId="{04DA86FD-F316-4E29-938A-A61B1C448C6F}" type="presOf" srcId="{28F12E5D-32FE-46C3-8CEC-2CF1D30AD41F}" destId="{E1658139-98DA-424F-ACB9-7EFD6FB31817}" srcOrd="1" destOrd="0" presId="urn:microsoft.com/office/officeart/2005/8/layout/hList7"/>
    <dgm:cxn modelId="{1A51EDFF-9708-4DE8-BC0D-2A8887DDF3EA}" type="presOf" srcId="{9CC479FB-2B2D-4C86-A4D2-E36D63793BA4}" destId="{10E727A8-F5BB-49E4-90A4-4C93F14A5443}" srcOrd="0" destOrd="2" presId="urn:microsoft.com/office/officeart/2005/8/layout/hList7"/>
    <dgm:cxn modelId="{3026F2FF-73CB-4D69-AEB9-2F45A96321CF}" type="presOf" srcId="{AD75D8ED-D7FF-450D-81A4-616FB751A37B}" destId="{67D009F7-AA37-47F6-817F-249208961064}" srcOrd="1" destOrd="0" presId="urn:microsoft.com/office/officeart/2005/8/layout/hList7"/>
    <dgm:cxn modelId="{C8C49CB7-2121-4992-8107-CDAAA1AE43A7}" type="presParOf" srcId="{576777C8-4859-4E71-A609-FF539D079306}" destId="{08C71D04-99E6-44E1-B35E-C69FAC6D9EEA}" srcOrd="0" destOrd="0" presId="urn:microsoft.com/office/officeart/2005/8/layout/hList7"/>
    <dgm:cxn modelId="{928A33CC-470A-412E-8EA3-0AB19CCD7357}" type="presParOf" srcId="{576777C8-4859-4E71-A609-FF539D079306}" destId="{96808383-AFBC-4058-857A-3403DCC5DA2A}" srcOrd="1" destOrd="0" presId="urn:microsoft.com/office/officeart/2005/8/layout/hList7"/>
    <dgm:cxn modelId="{FAB43A59-D860-4949-BC6A-2E8D6A6DE0F7}" type="presParOf" srcId="{96808383-AFBC-4058-857A-3403DCC5DA2A}" destId="{2D5F4205-57A4-42B9-91E6-8BAA06692981}" srcOrd="0" destOrd="0" presId="urn:microsoft.com/office/officeart/2005/8/layout/hList7"/>
    <dgm:cxn modelId="{FE22BF7D-CBDD-4E4F-8F6E-1FCDAD171B3D}" type="presParOf" srcId="{2D5F4205-57A4-42B9-91E6-8BAA06692981}" destId="{10E727A8-F5BB-49E4-90A4-4C93F14A5443}" srcOrd="0" destOrd="0" presId="urn:microsoft.com/office/officeart/2005/8/layout/hList7"/>
    <dgm:cxn modelId="{F5D46D6D-238C-4D8C-BF2D-55FA0F62077C}" type="presParOf" srcId="{2D5F4205-57A4-42B9-91E6-8BAA06692981}" destId="{67D009F7-AA37-47F6-817F-249208961064}" srcOrd="1" destOrd="0" presId="urn:microsoft.com/office/officeart/2005/8/layout/hList7"/>
    <dgm:cxn modelId="{7A979563-0710-442A-A757-0CAADCBE4710}" type="presParOf" srcId="{2D5F4205-57A4-42B9-91E6-8BAA06692981}" destId="{0F59D7E6-E99C-43D6-A660-B7C6D02B5D48}" srcOrd="2" destOrd="0" presId="urn:microsoft.com/office/officeart/2005/8/layout/hList7"/>
    <dgm:cxn modelId="{1378F3DE-1331-4897-ABD1-8F85DA595DB2}" type="presParOf" srcId="{2D5F4205-57A4-42B9-91E6-8BAA06692981}" destId="{CB0A5792-65D8-4B81-B3A0-940CD9716C5E}" srcOrd="3" destOrd="0" presId="urn:microsoft.com/office/officeart/2005/8/layout/hList7"/>
    <dgm:cxn modelId="{14E695B4-54CE-4CF2-9E1C-E3C9E82488FD}" type="presParOf" srcId="{96808383-AFBC-4058-857A-3403DCC5DA2A}" destId="{D9237A1B-B863-43DD-A4F4-1237EA5AB084}" srcOrd="1" destOrd="0" presId="urn:microsoft.com/office/officeart/2005/8/layout/hList7"/>
    <dgm:cxn modelId="{4279B4E3-748E-4A03-B844-898BF1E81AEC}" type="presParOf" srcId="{96808383-AFBC-4058-857A-3403DCC5DA2A}" destId="{712E6E4C-B7F2-44E1-88C6-CCA88BE0F2AE}" srcOrd="2" destOrd="0" presId="urn:microsoft.com/office/officeart/2005/8/layout/hList7"/>
    <dgm:cxn modelId="{5AE789DF-2013-41FD-ACBE-42B7E3F9E984}" type="presParOf" srcId="{712E6E4C-B7F2-44E1-88C6-CCA88BE0F2AE}" destId="{2BF19919-7519-43C7-91F4-654CA7547AF9}" srcOrd="0" destOrd="0" presId="urn:microsoft.com/office/officeart/2005/8/layout/hList7"/>
    <dgm:cxn modelId="{188F14AA-7AC2-45B0-92FF-3CCEB89D55A8}" type="presParOf" srcId="{712E6E4C-B7F2-44E1-88C6-CCA88BE0F2AE}" destId="{E1658139-98DA-424F-ACB9-7EFD6FB31817}" srcOrd="1" destOrd="0" presId="urn:microsoft.com/office/officeart/2005/8/layout/hList7"/>
    <dgm:cxn modelId="{36D94B8D-6AFF-490F-A50C-D21F229CD5AE}" type="presParOf" srcId="{712E6E4C-B7F2-44E1-88C6-CCA88BE0F2AE}" destId="{E6822581-999C-4311-893A-34CAED8F42AA}" srcOrd="2" destOrd="0" presId="urn:microsoft.com/office/officeart/2005/8/layout/hList7"/>
    <dgm:cxn modelId="{80DA6660-0B84-4A56-871D-F4EB84C4B880}" type="presParOf" srcId="{712E6E4C-B7F2-44E1-88C6-CCA88BE0F2AE}" destId="{4B7D45C4-19E4-440D-8449-A7BB18CC75AD}" srcOrd="3" destOrd="0" presId="urn:microsoft.com/office/officeart/2005/8/layout/hList7"/>
    <dgm:cxn modelId="{B613F117-7BDA-47CE-B580-E844AFC6E15C}" type="presParOf" srcId="{96808383-AFBC-4058-857A-3403DCC5DA2A}" destId="{962E0AD6-4040-4F3A-B166-9B2F12D15D62}" srcOrd="3" destOrd="0" presId="urn:microsoft.com/office/officeart/2005/8/layout/hList7"/>
    <dgm:cxn modelId="{3B6CAA8A-F161-406F-BD4F-AC96970D690B}" type="presParOf" srcId="{96808383-AFBC-4058-857A-3403DCC5DA2A}" destId="{E72BAC2D-22C0-45A4-82BC-996B3E06A289}" srcOrd="4" destOrd="0" presId="urn:microsoft.com/office/officeart/2005/8/layout/hList7"/>
    <dgm:cxn modelId="{3821B372-8771-4E22-B600-05F645AFEF5E}" type="presParOf" srcId="{E72BAC2D-22C0-45A4-82BC-996B3E06A289}" destId="{D5B23B27-AE06-4ECF-91B6-7C2AE81D2A66}" srcOrd="0" destOrd="0" presId="urn:microsoft.com/office/officeart/2005/8/layout/hList7"/>
    <dgm:cxn modelId="{485B1510-9587-4BCF-BA00-DB976E07CA54}" type="presParOf" srcId="{E72BAC2D-22C0-45A4-82BC-996B3E06A289}" destId="{309C44FC-6628-43F0-B4DD-B244AE79E5C7}" srcOrd="1" destOrd="0" presId="urn:microsoft.com/office/officeart/2005/8/layout/hList7"/>
    <dgm:cxn modelId="{B721FE76-305F-478D-B23A-091B0BAE06E9}" type="presParOf" srcId="{E72BAC2D-22C0-45A4-82BC-996B3E06A289}" destId="{14BA1E34-A022-4DB5-AE47-1BCE37905965}" srcOrd="2" destOrd="0" presId="urn:microsoft.com/office/officeart/2005/8/layout/hList7"/>
    <dgm:cxn modelId="{2A356BAA-40B4-4058-9F01-792E5B893F9B}" type="presParOf" srcId="{E72BAC2D-22C0-45A4-82BC-996B3E06A289}" destId="{7C924FA0-BA5A-42E5-8EDD-812DF7490F3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769D5C3-4836-4B74-B237-F61A3197A82C}" type="doc">
      <dgm:prSet loTypeId="urn:microsoft.com/office/officeart/2008/layout/LinedList" loCatId="list" qsTypeId="urn:microsoft.com/office/officeart/2005/8/quickstyle/simple1" qsCatId="simple" csTypeId="urn:microsoft.com/office/officeart/2005/8/colors/accent1_1" csCatId="accent1" phldr="1"/>
      <dgm:spPr/>
      <dgm:t>
        <a:bodyPr/>
        <a:lstStyle/>
        <a:p>
          <a:endParaRPr lang="pt-BR"/>
        </a:p>
      </dgm:t>
    </dgm:pt>
    <dgm:pt modelId="{5BB1AE23-84E4-4B50-8C6B-ECF6A54B63C7}">
      <dgm:prSet phldrT="[Texto]" custT="1"/>
      <dgm:spPr/>
      <dgm:t>
        <a:bodyPr/>
        <a:lstStyle/>
        <a:p>
          <a:pPr>
            <a:buFont typeface="Symbol" panose="05050102010706020507" pitchFamily="18" charset="2"/>
            <a:buChar char=""/>
          </a:pPr>
          <a:r>
            <a:rPr lang="pt-BR" sz="3200" b="0" dirty="0">
              <a:solidFill>
                <a:schemeClr val="tx1">
                  <a:lumMod val="50000"/>
                  <a:lumOff val="50000"/>
                </a:schemeClr>
              </a:solidFill>
            </a:rPr>
            <a:t>Public policy</a:t>
          </a:r>
        </a:p>
      </dgm:t>
    </dgm:pt>
    <dgm:pt modelId="{827A03F4-735B-403D-BCAB-5214F51CE972}" type="parTrans" cxnId="{E66189A2-F380-40AF-8453-84006196882C}">
      <dgm:prSet/>
      <dgm:spPr/>
      <dgm:t>
        <a:bodyPr/>
        <a:lstStyle/>
        <a:p>
          <a:endParaRPr lang="pt-BR"/>
        </a:p>
      </dgm:t>
    </dgm:pt>
    <dgm:pt modelId="{D703ED75-EEFF-46F5-9030-5AF6502828BE}" type="sibTrans" cxnId="{E66189A2-F380-40AF-8453-84006196882C}">
      <dgm:prSet/>
      <dgm:spPr/>
      <dgm:t>
        <a:bodyPr/>
        <a:lstStyle/>
        <a:p>
          <a:endParaRPr lang="pt-BR"/>
        </a:p>
      </dgm:t>
    </dgm:pt>
    <dgm:pt modelId="{BE01BB33-4E63-4FAF-96EF-9ED5E697880E}">
      <dgm:prSet phldrT="[Texto]" custT="1"/>
      <dgm:spPr/>
      <dgm:t>
        <a:bodyPr/>
        <a:lstStyle/>
        <a:p>
          <a:r>
            <a:rPr lang="pt-BR" sz="3200" b="0" dirty="0">
              <a:solidFill>
                <a:schemeClr val="tx1">
                  <a:lumMod val="50000"/>
                  <a:lumOff val="50000"/>
                </a:schemeClr>
              </a:solidFill>
            </a:rPr>
            <a:t>Demand</a:t>
          </a:r>
        </a:p>
      </dgm:t>
    </dgm:pt>
    <dgm:pt modelId="{E199650F-66F7-4384-8CC1-BD6F7C7E708E}" type="parTrans" cxnId="{150AFE5B-2E06-4F4F-AE44-0207D07BE19A}">
      <dgm:prSet/>
      <dgm:spPr/>
      <dgm:t>
        <a:bodyPr/>
        <a:lstStyle/>
        <a:p>
          <a:endParaRPr lang="pt-BR"/>
        </a:p>
      </dgm:t>
    </dgm:pt>
    <dgm:pt modelId="{24EE638D-83F5-4962-9ADC-FF9AD9EC5A51}" type="sibTrans" cxnId="{150AFE5B-2E06-4F4F-AE44-0207D07BE19A}">
      <dgm:prSet/>
      <dgm:spPr/>
      <dgm:t>
        <a:bodyPr/>
        <a:lstStyle/>
        <a:p>
          <a:endParaRPr lang="pt-BR"/>
        </a:p>
      </dgm:t>
    </dgm:pt>
    <dgm:pt modelId="{F6C3BE2B-148D-4C46-8C8D-C6DD8340F19F}">
      <dgm:prSet custT="1"/>
      <dgm:spPr/>
      <dgm:t>
        <a:bodyPr/>
        <a:lstStyle/>
        <a:p>
          <a:r>
            <a:rPr lang="pt-BR" sz="3200" b="0" dirty="0">
              <a:solidFill>
                <a:schemeClr val="tx1">
                  <a:lumMod val="50000"/>
                  <a:lumOff val="50000"/>
                </a:schemeClr>
              </a:solidFill>
            </a:rPr>
            <a:t>Entrepreneurship, training, professionalization</a:t>
          </a:r>
        </a:p>
      </dgm:t>
    </dgm:pt>
    <dgm:pt modelId="{E2468738-1EB9-49C8-972A-D75564FFDE70}" type="parTrans" cxnId="{AF34E42D-2423-4EE8-95F5-C3B99DBD5A1C}">
      <dgm:prSet/>
      <dgm:spPr/>
      <dgm:t>
        <a:bodyPr/>
        <a:lstStyle/>
        <a:p>
          <a:endParaRPr lang="pt-BR"/>
        </a:p>
      </dgm:t>
    </dgm:pt>
    <dgm:pt modelId="{8CC56A88-EB83-4049-957B-8F945748910B}" type="sibTrans" cxnId="{AF34E42D-2423-4EE8-95F5-C3B99DBD5A1C}">
      <dgm:prSet/>
      <dgm:spPr/>
      <dgm:t>
        <a:bodyPr/>
        <a:lstStyle/>
        <a:p>
          <a:endParaRPr lang="pt-BR"/>
        </a:p>
      </dgm:t>
    </dgm:pt>
    <dgm:pt modelId="{6DF2042D-5FE9-44E0-92E0-4026AFD01B34}">
      <dgm:prSet custT="1"/>
      <dgm:spPr/>
      <dgm:t>
        <a:bodyPr/>
        <a:lstStyle/>
        <a:p>
          <a:pPr>
            <a:buFont typeface="Symbol" panose="05050102010706020507" pitchFamily="18" charset="2"/>
            <a:buChar char=""/>
          </a:pPr>
          <a:r>
            <a:rPr lang="pt-BR" sz="3200" b="0" dirty="0">
              <a:solidFill>
                <a:schemeClr val="tx1">
                  <a:lumMod val="50000"/>
                  <a:lumOff val="50000"/>
                </a:schemeClr>
              </a:solidFill>
            </a:rPr>
            <a:t>Product</a:t>
          </a:r>
        </a:p>
      </dgm:t>
    </dgm:pt>
    <dgm:pt modelId="{0C92BE0A-60BF-45F5-A8B9-BE228F097DDF}" type="parTrans" cxnId="{99A6E84C-C0A8-4A00-8F4C-8187A28671B9}">
      <dgm:prSet/>
      <dgm:spPr/>
      <dgm:t>
        <a:bodyPr/>
        <a:lstStyle/>
        <a:p>
          <a:endParaRPr lang="pt-BR"/>
        </a:p>
      </dgm:t>
    </dgm:pt>
    <dgm:pt modelId="{11180DF8-6EE7-4233-AD81-DBDF231B46A6}" type="sibTrans" cxnId="{99A6E84C-C0A8-4A00-8F4C-8187A28671B9}">
      <dgm:prSet/>
      <dgm:spPr/>
      <dgm:t>
        <a:bodyPr/>
        <a:lstStyle/>
        <a:p>
          <a:endParaRPr lang="pt-BR"/>
        </a:p>
      </dgm:t>
    </dgm:pt>
    <dgm:pt modelId="{1ECCCAED-B397-473C-BF94-A87A8F5D3056}">
      <dgm:prSet phldrT="[Texto]" custT="1"/>
      <dgm:spPr/>
      <dgm:t>
        <a:bodyPr/>
        <a:lstStyle/>
        <a:p>
          <a:r>
            <a:rPr lang="pt-BR" sz="3200" b="0" dirty="0">
              <a:solidFill>
                <a:schemeClr val="tx1">
                  <a:lumMod val="50000"/>
                  <a:lumOff val="50000"/>
                </a:schemeClr>
              </a:solidFill>
            </a:rPr>
            <a:t>Transformation and inovation</a:t>
          </a:r>
        </a:p>
      </dgm:t>
    </dgm:pt>
    <dgm:pt modelId="{71AB686B-2D29-45D0-B421-BB6848BD72F6}" type="parTrans" cxnId="{D857EC3C-660F-494F-B5F9-C16CCA529BE2}">
      <dgm:prSet/>
      <dgm:spPr/>
      <dgm:t>
        <a:bodyPr/>
        <a:lstStyle/>
        <a:p>
          <a:endParaRPr lang="pt-BR"/>
        </a:p>
      </dgm:t>
    </dgm:pt>
    <dgm:pt modelId="{19CD60A1-68E1-4960-9BB0-43DABF2061FB}" type="sibTrans" cxnId="{D857EC3C-660F-494F-B5F9-C16CCA529BE2}">
      <dgm:prSet/>
      <dgm:spPr/>
      <dgm:t>
        <a:bodyPr/>
        <a:lstStyle/>
        <a:p>
          <a:endParaRPr lang="pt-BR"/>
        </a:p>
      </dgm:t>
    </dgm:pt>
    <dgm:pt modelId="{0D266142-3E46-420D-A24F-D3CEFFF3FFB6}" type="pres">
      <dgm:prSet presAssocID="{5769D5C3-4836-4B74-B237-F61A3197A82C}" presName="vert0" presStyleCnt="0">
        <dgm:presLayoutVars>
          <dgm:dir/>
          <dgm:animOne val="branch"/>
          <dgm:animLvl val="lvl"/>
        </dgm:presLayoutVars>
      </dgm:prSet>
      <dgm:spPr/>
    </dgm:pt>
    <dgm:pt modelId="{EBCE27FE-D35C-4934-8FFD-27986DD00C61}" type="pres">
      <dgm:prSet presAssocID="{5BB1AE23-84E4-4B50-8C6B-ECF6A54B63C7}" presName="thickLine" presStyleLbl="alignNode1" presStyleIdx="0" presStyleCnt="5"/>
      <dgm:spPr/>
    </dgm:pt>
    <dgm:pt modelId="{EBC4ED14-8B1D-4FE8-B4B9-6D369ED7C4EF}" type="pres">
      <dgm:prSet presAssocID="{5BB1AE23-84E4-4B50-8C6B-ECF6A54B63C7}" presName="horz1" presStyleCnt="0"/>
      <dgm:spPr/>
    </dgm:pt>
    <dgm:pt modelId="{2FDE4AC3-2A50-4CB8-9023-099534243841}" type="pres">
      <dgm:prSet presAssocID="{5BB1AE23-84E4-4B50-8C6B-ECF6A54B63C7}" presName="tx1" presStyleLbl="revTx" presStyleIdx="0" presStyleCnt="5"/>
      <dgm:spPr/>
    </dgm:pt>
    <dgm:pt modelId="{1CC401E8-5E6A-4CB1-9475-3372E677685A}" type="pres">
      <dgm:prSet presAssocID="{5BB1AE23-84E4-4B50-8C6B-ECF6A54B63C7}" presName="vert1" presStyleCnt="0"/>
      <dgm:spPr/>
    </dgm:pt>
    <dgm:pt modelId="{53C1918E-D1E9-411F-8C1E-51AF76EFFBDE}" type="pres">
      <dgm:prSet presAssocID="{F6C3BE2B-148D-4C46-8C8D-C6DD8340F19F}" presName="thickLine" presStyleLbl="alignNode1" presStyleIdx="1" presStyleCnt="5"/>
      <dgm:spPr/>
    </dgm:pt>
    <dgm:pt modelId="{F815E4A9-95B5-49D8-B153-770C544DAF8E}" type="pres">
      <dgm:prSet presAssocID="{F6C3BE2B-148D-4C46-8C8D-C6DD8340F19F}" presName="horz1" presStyleCnt="0"/>
      <dgm:spPr/>
    </dgm:pt>
    <dgm:pt modelId="{AB36DC06-5125-4B9B-9911-7B395C26DB25}" type="pres">
      <dgm:prSet presAssocID="{F6C3BE2B-148D-4C46-8C8D-C6DD8340F19F}" presName="tx1" presStyleLbl="revTx" presStyleIdx="1" presStyleCnt="5"/>
      <dgm:spPr/>
    </dgm:pt>
    <dgm:pt modelId="{8EC90FCF-F1BB-4B1D-8B83-7B1B476CE71E}" type="pres">
      <dgm:prSet presAssocID="{F6C3BE2B-148D-4C46-8C8D-C6DD8340F19F}" presName="vert1" presStyleCnt="0"/>
      <dgm:spPr/>
    </dgm:pt>
    <dgm:pt modelId="{D6EFD0BE-7813-4FEF-BF20-8C5958D18BEC}" type="pres">
      <dgm:prSet presAssocID="{6DF2042D-5FE9-44E0-92E0-4026AFD01B34}" presName="thickLine" presStyleLbl="alignNode1" presStyleIdx="2" presStyleCnt="5"/>
      <dgm:spPr/>
    </dgm:pt>
    <dgm:pt modelId="{3565D20B-B2A2-486D-B184-1DD5D2C49E1F}" type="pres">
      <dgm:prSet presAssocID="{6DF2042D-5FE9-44E0-92E0-4026AFD01B34}" presName="horz1" presStyleCnt="0"/>
      <dgm:spPr/>
    </dgm:pt>
    <dgm:pt modelId="{4F943E5B-C415-49BA-B901-F6D60903A896}" type="pres">
      <dgm:prSet presAssocID="{6DF2042D-5FE9-44E0-92E0-4026AFD01B34}" presName="tx1" presStyleLbl="revTx" presStyleIdx="2" presStyleCnt="5"/>
      <dgm:spPr/>
    </dgm:pt>
    <dgm:pt modelId="{D7B52BCD-A2CF-4321-A5D6-1FCB1BFBF7D6}" type="pres">
      <dgm:prSet presAssocID="{6DF2042D-5FE9-44E0-92E0-4026AFD01B34}" presName="vert1" presStyleCnt="0"/>
      <dgm:spPr/>
    </dgm:pt>
    <dgm:pt modelId="{0C4F5C88-C629-40D5-8951-B6CF9ECC9954}" type="pres">
      <dgm:prSet presAssocID="{BE01BB33-4E63-4FAF-96EF-9ED5E697880E}" presName="thickLine" presStyleLbl="alignNode1" presStyleIdx="3" presStyleCnt="5"/>
      <dgm:spPr/>
    </dgm:pt>
    <dgm:pt modelId="{C7A5C7AD-BEE9-45B9-879F-DA66E78C6809}" type="pres">
      <dgm:prSet presAssocID="{BE01BB33-4E63-4FAF-96EF-9ED5E697880E}" presName="horz1" presStyleCnt="0"/>
      <dgm:spPr/>
    </dgm:pt>
    <dgm:pt modelId="{964F87AA-7626-447A-B737-FF7D4A08DAD0}" type="pres">
      <dgm:prSet presAssocID="{BE01BB33-4E63-4FAF-96EF-9ED5E697880E}" presName="tx1" presStyleLbl="revTx" presStyleIdx="3" presStyleCnt="5"/>
      <dgm:spPr/>
    </dgm:pt>
    <dgm:pt modelId="{6DF49610-97A9-4A6A-A3FA-789DB3657742}" type="pres">
      <dgm:prSet presAssocID="{BE01BB33-4E63-4FAF-96EF-9ED5E697880E}" presName="vert1" presStyleCnt="0"/>
      <dgm:spPr/>
    </dgm:pt>
    <dgm:pt modelId="{8A7AD0BC-249A-43B2-9306-B670AF25223B}" type="pres">
      <dgm:prSet presAssocID="{1ECCCAED-B397-473C-BF94-A87A8F5D3056}" presName="thickLine" presStyleLbl="alignNode1" presStyleIdx="4" presStyleCnt="5"/>
      <dgm:spPr/>
    </dgm:pt>
    <dgm:pt modelId="{AF8CBE84-DCF1-4AFC-BA14-566C24590293}" type="pres">
      <dgm:prSet presAssocID="{1ECCCAED-B397-473C-BF94-A87A8F5D3056}" presName="horz1" presStyleCnt="0"/>
      <dgm:spPr/>
    </dgm:pt>
    <dgm:pt modelId="{9820447A-A0B6-470E-8C0C-1F2325A832B1}" type="pres">
      <dgm:prSet presAssocID="{1ECCCAED-B397-473C-BF94-A87A8F5D3056}" presName="tx1" presStyleLbl="revTx" presStyleIdx="4" presStyleCnt="5"/>
      <dgm:spPr/>
    </dgm:pt>
    <dgm:pt modelId="{968C4BDF-816E-49FD-85B7-8555032D2D01}" type="pres">
      <dgm:prSet presAssocID="{1ECCCAED-B397-473C-BF94-A87A8F5D3056}" presName="vert1" presStyleCnt="0"/>
      <dgm:spPr/>
    </dgm:pt>
  </dgm:ptLst>
  <dgm:cxnLst>
    <dgm:cxn modelId="{AF34E42D-2423-4EE8-95F5-C3B99DBD5A1C}" srcId="{5769D5C3-4836-4B74-B237-F61A3197A82C}" destId="{F6C3BE2B-148D-4C46-8C8D-C6DD8340F19F}" srcOrd="1" destOrd="0" parTransId="{E2468738-1EB9-49C8-972A-D75564FFDE70}" sibTransId="{8CC56A88-EB83-4049-957B-8F945748910B}"/>
    <dgm:cxn modelId="{D857EC3C-660F-494F-B5F9-C16CCA529BE2}" srcId="{5769D5C3-4836-4B74-B237-F61A3197A82C}" destId="{1ECCCAED-B397-473C-BF94-A87A8F5D3056}" srcOrd="4" destOrd="0" parTransId="{71AB686B-2D29-45D0-B421-BB6848BD72F6}" sibTransId="{19CD60A1-68E1-4960-9BB0-43DABF2061FB}"/>
    <dgm:cxn modelId="{150AFE5B-2E06-4F4F-AE44-0207D07BE19A}" srcId="{5769D5C3-4836-4B74-B237-F61A3197A82C}" destId="{BE01BB33-4E63-4FAF-96EF-9ED5E697880E}" srcOrd="3" destOrd="0" parTransId="{E199650F-66F7-4384-8CC1-BD6F7C7E708E}" sibTransId="{24EE638D-83F5-4962-9ADC-FF9AD9EC5A51}"/>
    <dgm:cxn modelId="{99A6E84C-C0A8-4A00-8F4C-8187A28671B9}" srcId="{5769D5C3-4836-4B74-B237-F61A3197A82C}" destId="{6DF2042D-5FE9-44E0-92E0-4026AFD01B34}" srcOrd="2" destOrd="0" parTransId="{0C92BE0A-60BF-45F5-A8B9-BE228F097DDF}" sibTransId="{11180DF8-6EE7-4233-AD81-DBDF231B46A6}"/>
    <dgm:cxn modelId="{7F658476-527C-41F4-B9A1-4F7B792F5F54}" type="presOf" srcId="{5769D5C3-4836-4B74-B237-F61A3197A82C}" destId="{0D266142-3E46-420D-A24F-D3CEFFF3FFB6}" srcOrd="0" destOrd="0" presId="urn:microsoft.com/office/officeart/2008/layout/LinedList"/>
    <dgm:cxn modelId="{23179A86-7D53-4988-A500-63D06D641974}" type="presOf" srcId="{6DF2042D-5FE9-44E0-92E0-4026AFD01B34}" destId="{4F943E5B-C415-49BA-B901-F6D60903A896}" srcOrd="0" destOrd="0" presId="urn:microsoft.com/office/officeart/2008/layout/LinedList"/>
    <dgm:cxn modelId="{E66189A2-F380-40AF-8453-84006196882C}" srcId="{5769D5C3-4836-4B74-B237-F61A3197A82C}" destId="{5BB1AE23-84E4-4B50-8C6B-ECF6A54B63C7}" srcOrd="0" destOrd="0" parTransId="{827A03F4-735B-403D-BCAB-5214F51CE972}" sibTransId="{D703ED75-EEFF-46F5-9030-5AF6502828BE}"/>
    <dgm:cxn modelId="{E4A5E4AC-5743-4998-BFD4-3C610AECBA8E}" type="presOf" srcId="{F6C3BE2B-148D-4C46-8C8D-C6DD8340F19F}" destId="{AB36DC06-5125-4B9B-9911-7B395C26DB25}" srcOrd="0" destOrd="0" presId="urn:microsoft.com/office/officeart/2008/layout/LinedList"/>
    <dgm:cxn modelId="{9683C0C0-1E39-4C44-A010-E4FDD59572A8}" type="presOf" srcId="{1ECCCAED-B397-473C-BF94-A87A8F5D3056}" destId="{9820447A-A0B6-470E-8C0C-1F2325A832B1}" srcOrd="0" destOrd="0" presId="urn:microsoft.com/office/officeart/2008/layout/LinedList"/>
    <dgm:cxn modelId="{3582ADF4-C57D-4982-B3A4-24FC8ACA0F6C}" type="presOf" srcId="{BE01BB33-4E63-4FAF-96EF-9ED5E697880E}" destId="{964F87AA-7626-447A-B737-FF7D4A08DAD0}" srcOrd="0" destOrd="0" presId="urn:microsoft.com/office/officeart/2008/layout/LinedList"/>
    <dgm:cxn modelId="{639085FD-738E-4313-87A4-008D36B9C085}" type="presOf" srcId="{5BB1AE23-84E4-4B50-8C6B-ECF6A54B63C7}" destId="{2FDE4AC3-2A50-4CB8-9023-099534243841}" srcOrd="0" destOrd="0" presId="urn:microsoft.com/office/officeart/2008/layout/LinedList"/>
    <dgm:cxn modelId="{A4A106D3-6ECE-44A9-B393-EF49178B544B}" type="presParOf" srcId="{0D266142-3E46-420D-A24F-D3CEFFF3FFB6}" destId="{EBCE27FE-D35C-4934-8FFD-27986DD00C61}" srcOrd="0" destOrd="0" presId="urn:microsoft.com/office/officeart/2008/layout/LinedList"/>
    <dgm:cxn modelId="{1732E847-C5C4-434A-98E7-5EB3304F5506}" type="presParOf" srcId="{0D266142-3E46-420D-A24F-D3CEFFF3FFB6}" destId="{EBC4ED14-8B1D-4FE8-B4B9-6D369ED7C4EF}" srcOrd="1" destOrd="0" presId="urn:microsoft.com/office/officeart/2008/layout/LinedList"/>
    <dgm:cxn modelId="{2E4412EA-933E-4E72-BF33-03B8BB5A28B2}" type="presParOf" srcId="{EBC4ED14-8B1D-4FE8-B4B9-6D369ED7C4EF}" destId="{2FDE4AC3-2A50-4CB8-9023-099534243841}" srcOrd="0" destOrd="0" presId="urn:microsoft.com/office/officeart/2008/layout/LinedList"/>
    <dgm:cxn modelId="{DE94ECDD-8FFE-4128-9B72-02C46D62CABA}" type="presParOf" srcId="{EBC4ED14-8B1D-4FE8-B4B9-6D369ED7C4EF}" destId="{1CC401E8-5E6A-4CB1-9475-3372E677685A}" srcOrd="1" destOrd="0" presId="urn:microsoft.com/office/officeart/2008/layout/LinedList"/>
    <dgm:cxn modelId="{06CBCBF2-701E-48CC-9958-8547F83D9913}" type="presParOf" srcId="{0D266142-3E46-420D-A24F-D3CEFFF3FFB6}" destId="{53C1918E-D1E9-411F-8C1E-51AF76EFFBDE}" srcOrd="2" destOrd="0" presId="urn:microsoft.com/office/officeart/2008/layout/LinedList"/>
    <dgm:cxn modelId="{7B1FCDFA-5CE3-4B88-A593-65377EF3AE44}" type="presParOf" srcId="{0D266142-3E46-420D-A24F-D3CEFFF3FFB6}" destId="{F815E4A9-95B5-49D8-B153-770C544DAF8E}" srcOrd="3" destOrd="0" presId="urn:microsoft.com/office/officeart/2008/layout/LinedList"/>
    <dgm:cxn modelId="{DFB6AB1B-1E18-479B-A917-BF074F3B6B77}" type="presParOf" srcId="{F815E4A9-95B5-49D8-B153-770C544DAF8E}" destId="{AB36DC06-5125-4B9B-9911-7B395C26DB25}" srcOrd="0" destOrd="0" presId="urn:microsoft.com/office/officeart/2008/layout/LinedList"/>
    <dgm:cxn modelId="{9D37F424-8A23-4F5A-AE1E-4C65AF6DB4CE}" type="presParOf" srcId="{F815E4A9-95B5-49D8-B153-770C544DAF8E}" destId="{8EC90FCF-F1BB-4B1D-8B83-7B1B476CE71E}" srcOrd="1" destOrd="0" presId="urn:microsoft.com/office/officeart/2008/layout/LinedList"/>
    <dgm:cxn modelId="{ACCEAF5E-ADC9-4BAD-8445-5189B34F9765}" type="presParOf" srcId="{0D266142-3E46-420D-A24F-D3CEFFF3FFB6}" destId="{D6EFD0BE-7813-4FEF-BF20-8C5958D18BEC}" srcOrd="4" destOrd="0" presId="urn:microsoft.com/office/officeart/2008/layout/LinedList"/>
    <dgm:cxn modelId="{263A8F5E-493A-48B3-92D7-F5B9352119AF}" type="presParOf" srcId="{0D266142-3E46-420D-A24F-D3CEFFF3FFB6}" destId="{3565D20B-B2A2-486D-B184-1DD5D2C49E1F}" srcOrd="5" destOrd="0" presId="urn:microsoft.com/office/officeart/2008/layout/LinedList"/>
    <dgm:cxn modelId="{D564B0E2-A700-4596-8984-A5792E639C61}" type="presParOf" srcId="{3565D20B-B2A2-486D-B184-1DD5D2C49E1F}" destId="{4F943E5B-C415-49BA-B901-F6D60903A896}" srcOrd="0" destOrd="0" presId="urn:microsoft.com/office/officeart/2008/layout/LinedList"/>
    <dgm:cxn modelId="{6AA44AF8-405E-425A-BE75-BC46475A0F24}" type="presParOf" srcId="{3565D20B-B2A2-486D-B184-1DD5D2C49E1F}" destId="{D7B52BCD-A2CF-4321-A5D6-1FCB1BFBF7D6}" srcOrd="1" destOrd="0" presId="urn:microsoft.com/office/officeart/2008/layout/LinedList"/>
    <dgm:cxn modelId="{AFEDE9D6-FEA0-46C9-8C56-8693824797CA}" type="presParOf" srcId="{0D266142-3E46-420D-A24F-D3CEFFF3FFB6}" destId="{0C4F5C88-C629-40D5-8951-B6CF9ECC9954}" srcOrd="6" destOrd="0" presId="urn:microsoft.com/office/officeart/2008/layout/LinedList"/>
    <dgm:cxn modelId="{26B744A7-1DE0-4C50-A7BD-256DDE6BBBFA}" type="presParOf" srcId="{0D266142-3E46-420D-A24F-D3CEFFF3FFB6}" destId="{C7A5C7AD-BEE9-45B9-879F-DA66E78C6809}" srcOrd="7" destOrd="0" presId="urn:microsoft.com/office/officeart/2008/layout/LinedList"/>
    <dgm:cxn modelId="{67F21262-C0BA-4942-8160-3CE8C75A43A3}" type="presParOf" srcId="{C7A5C7AD-BEE9-45B9-879F-DA66E78C6809}" destId="{964F87AA-7626-447A-B737-FF7D4A08DAD0}" srcOrd="0" destOrd="0" presId="urn:microsoft.com/office/officeart/2008/layout/LinedList"/>
    <dgm:cxn modelId="{C51ADC56-AAC1-455F-B658-61ED3C4539BD}" type="presParOf" srcId="{C7A5C7AD-BEE9-45B9-879F-DA66E78C6809}" destId="{6DF49610-97A9-4A6A-A3FA-789DB3657742}" srcOrd="1" destOrd="0" presId="urn:microsoft.com/office/officeart/2008/layout/LinedList"/>
    <dgm:cxn modelId="{F2BC397A-5738-4B04-BA14-D650F861F117}" type="presParOf" srcId="{0D266142-3E46-420D-A24F-D3CEFFF3FFB6}" destId="{8A7AD0BC-249A-43B2-9306-B670AF25223B}" srcOrd="8" destOrd="0" presId="urn:microsoft.com/office/officeart/2008/layout/LinedList"/>
    <dgm:cxn modelId="{E224435F-55D0-462A-81B7-A3BF78A0074A}" type="presParOf" srcId="{0D266142-3E46-420D-A24F-D3CEFFF3FFB6}" destId="{AF8CBE84-DCF1-4AFC-BA14-566C24590293}" srcOrd="9" destOrd="0" presId="urn:microsoft.com/office/officeart/2008/layout/LinedList"/>
    <dgm:cxn modelId="{36B6DA8D-C2CF-463F-82F2-E204ABBA9DAD}" type="presParOf" srcId="{AF8CBE84-DCF1-4AFC-BA14-566C24590293}" destId="{9820447A-A0B6-470E-8C0C-1F2325A832B1}" srcOrd="0" destOrd="0" presId="urn:microsoft.com/office/officeart/2008/layout/LinedList"/>
    <dgm:cxn modelId="{E8470E87-D8DD-4B93-963C-60012CFD9242}" type="presParOf" srcId="{AF8CBE84-DCF1-4AFC-BA14-566C24590293}" destId="{968C4BDF-816E-49FD-85B7-8555032D2D0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81959-15CF-426F-8780-DB43ABF9D575}">
      <dsp:nvSpPr>
        <dsp:cNvPr id="0" name=""/>
        <dsp:cNvSpPr/>
      </dsp:nvSpPr>
      <dsp:spPr>
        <a:xfrm>
          <a:off x="0" y="522"/>
          <a:ext cx="8652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BC667F-FFAF-4FE7-9A79-E6EBD2E28E47}">
      <dsp:nvSpPr>
        <dsp:cNvPr id="0" name=""/>
        <dsp:cNvSpPr/>
      </dsp:nvSpPr>
      <dsp:spPr>
        <a:xfrm>
          <a:off x="0" y="522"/>
          <a:ext cx="8652681" cy="8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50000"/>
                  <a:lumOff val="50000"/>
                </a:schemeClr>
              </a:solidFill>
              <a:latin typeface="Calibri"/>
              <a:ea typeface="Open Sans" panose="020B0606030504020204" pitchFamily="34" charset="0"/>
              <a:cs typeface="Open Sans" panose="020B0606030504020204" pitchFamily="34" charset="0"/>
            </a:rPr>
            <a:t>What are the Brazilian rural areas?</a:t>
          </a:r>
          <a:endParaRPr lang="pt-BR" sz="3200" kern="1200" dirty="0">
            <a:solidFill>
              <a:schemeClr val="tx1">
                <a:lumMod val="50000"/>
                <a:lumOff val="50000"/>
              </a:schemeClr>
            </a:solidFill>
          </a:endParaRPr>
        </a:p>
      </dsp:txBody>
      <dsp:txXfrm>
        <a:off x="0" y="522"/>
        <a:ext cx="8652681" cy="855817"/>
      </dsp:txXfrm>
    </dsp:sp>
    <dsp:sp modelId="{AA9E914E-698E-4120-8030-A3C0759B8889}">
      <dsp:nvSpPr>
        <dsp:cNvPr id="0" name=""/>
        <dsp:cNvSpPr/>
      </dsp:nvSpPr>
      <dsp:spPr>
        <a:xfrm>
          <a:off x="0" y="856339"/>
          <a:ext cx="8652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DAEC04-FD09-4B02-AE48-99526A265D61}">
      <dsp:nvSpPr>
        <dsp:cNvPr id="0" name=""/>
        <dsp:cNvSpPr/>
      </dsp:nvSpPr>
      <dsp:spPr>
        <a:xfrm>
          <a:off x="0" y="856339"/>
          <a:ext cx="8652681" cy="8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50000"/>
                  <a:lumOff val="50000"/>
                </a:schemeClr>
              </a:solidFill>
              <a:latin typeface="Calibri"/>
              <a:ea typeface="Open Sans" panose="020B0606030504020204" pitchFamily="34" charset="0"/>
              <a:cs typeface="Open Sans" panose="020B0606030504020204" pitchFamily="34" charset="0"/>
            </a:rPr>
            <a:t>What is the trajectory of the agritourism in Brazil? </a:t>
          </a:r>
          <a:endParaRPr lang="pt-BR" sz="3200" kern="1200" dirty="0">
            <a:solidFill>
              <a:schemeClr val="tx1">
                <a:lumMod val="50000"/>
                <a:lumOff val="50000"/>
              </a:schemeClr>
            </a:solidFill>
          </a:endParaRPr>
        </a:p>
      </dsp:txBody>
      <dsp:txXfrm>
        <a:off x="0" y="856339"/>
        <a:ext cx="8652681" cy="855817"/>
      </dsp:txXfrm>
    </dsp:sp>
    <dsp:sp modelId="{49B7C924-F983-4F55-B7A2-7EDEB6FF56F1}">
      <dsp:nvSpPr>
        <dsp:cNvPr id="0" name=""/>
        <dsp:cNvSpPr/>
      </dsp:nvSpPr>
      <dsp:spPr>
        <a:xfrm>
          <a:off x="0" y="1712157"/>
          <a:ext cx="8652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3E8EA0-CB69-46B3-8965-E8C0135A1C04}">
      <dsp:nvSpPr>
        <dsp:cNvPr id="0" name=""/>
        <dsp:cNvSpPr/>
      </dsp:nvSpPr>
      <dsp:spPr>
        <a:xfrm>
          <a:off x="0" y="1712157"/>
          <a:ext cx="8652681" cy="8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50000"/>
                  <a:lumOff val="50000"/>
                </a:schemeClr>
              </a:solidFill>
              <a:latin typeface="Calibri"/>
              <a:ea typeface="Open Sans" panose="020B0606030504020204" pitchFamily="34" charset="0"/>
              <a:cs typeface="Open Sans" panose="020B0606030504020204" pitchFamily="34" charset="0"/>
            </a:rPr>
            <a:t>Which organizations make up agritourism? </a:t>
          </a:r>
          <a:endParaRPr lang="pt-BR" sz="3200" kern="1200" dirty="0">
            <a:solidFill>
              <a:schemeClr val="tx1">
                <a:lumMod val="50000"/>
                <a:lumOff val="50000"/>
              </a:schemeClr>
            </a:solidFill>
          </a:endParaRPr>
        </a:p>
      </dsp:txBody>
      <dsp:txXfrm>
        <a:off x="0" y="1712157"/>
        <a:ext cx="8652681" cy="855817"/>
      </dsp:txXfrm>
    </dsp:sp>
    <dsp:sp modelId="{B26646BC-2EC0-4543-BF1F-710EE1930DFA}">
      <dsp:nvSpPr>
        <dsp:cNvPr id="0" name=""/>
        <dsp:cNvSpPr/>
      </dsp:nvSpPr>
      <dsp:spPr>
        <a:xfrm>
          <a:off x="0" y="2567974"/>
          <a:ext cx="8652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0909B9-399B-4D40-ADAF-63C11195165E}">
      <dsp:nvSpPr>
        <dsp:cNvPr id="0" name=""/>
        <dsp:cNvSpPr/>
      </dsp:nvSpPr>
      <dsp:spPr>
        <a:xfrm>
          <a:off x="0" y="2567974"/>
          <a:ext cx="8652681" cy="8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50000"/>
                  <a:lumOff val="50000"/>
                </a:schemeClr>
              </a:solidFill>
              <a:latin typeface="Calibri"/>
              <a:ea typeface="Open Sans" panose="020B0606030504020204" pitchFamily="34" charset="0"/>
              <a:cs typeface="Open Sans" panose="020B0606030504020204" pitchFamily="34" charset="0"/>
            </a:rPr>
            <a:t>Which companies specialize in agritourism?</a:t>
          </a:r>
          <a:endParaRPr lang="pt-BR" sz="3200" kern="1200" dirty="0">
            <a:solidFill>
              <a:schemeClr val="tx1">
                <a:lumMod val="50000"/>
                <a:lumOff val="50000"/>
              </a:schemeClr>
            </a:solidFill>
          </a:endParaRPr>
        </a:p>
      </dsp:txBody>
      <dsp:txXfrm>
        <a:off x="0" y="2567974"/>
        <a:ext cx="8652681" cy="855817"/>
      </dsp:txXfrm>
    </dsp:sp>
    <dsp:sp modelId="{6A273014-32CC-4503-9A81-6D5AAC68E1DE}">
      <dsp:nvSpPr>
        <dsp:cNvPr id="0" name=""/>
        <dsp:cNvSpPr/>
      </dsp:nvSpPr>
      <dsp:spPr>
        <a:xfrm>
          <a:off x="0" y="3423792"/>
          <a:ext cx="8652681"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D3EF9-8050-4D59-B0A3-18930EC11C52}">
      <dsp:nvSpPr>
        <dsp:cNvPr id="0" name=""/>
        <dsp:cNvSpPr/>
      </dsp:nvSpPr>
      <dsp:spPr>
        <a:xfrm>
          <a:off x="0" y="3423792"/>
          <a:ext cx="8652681" cy="8558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schemeClr val="tx1">
                  <a:lumMod val="50000"/>
                  <a:lumOff val="50000"/>
                </a:schemeClr>
              </a:solidFill>
              <a:latin typeface="Calibri"/>
              <a:ea typeface="Open Sans" panose="020B0606030504020204" pitchFamily="34" charset="0"/>
              <a:cs typeface="Open Sans" panose="020B0606030504020204" pitchFamily="34" charset="0"/>
            </a:rPr>
            <a:t>What does the future hold?</a:t>
          </a:r>
          <a:endParaRPr lang="pt-BR" sz="3200" kern="1200" dirty="0">
            <a:solidFill>
              <a:schemeClr val="tx1">
                <a:lumMod val="50000"/>
                <a:lumOff val="50000"/>
              </a:schemeClr>
            </a:solidFill>
          </a:endParaRPr>
        </a:p>
      </dsp:txBody>
      <dsp:txXfrm>
        <a:off x="0" y="3423792"/>
        <a:ext cx="8652681" cy="85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B817B-866D-47DE-93C6-DC1E28BAD1EC}">
      <dsp:nvSpPr>
        <dsp:cNvPr id="0" name=""/>
        <dsp:cNvSpPr/>
      </dsp:nvSpPr>
      <dsp:spPr>
        <a:xfrm>
          <a:off x="0" y="1625600"/>
          <a:ext cx="10981635" cy="2167466"/>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F6CE791-1EDD-4F15-9A7F-5BCC05B6CFB9}">
      <dsp:nvSpPr>
        <dsp:cNvPr id="0" name=""/>
        <dsp:cNvSpPr/>
      </dsp:nvSpPr>
      <dsp:spPr>
        <a:xfrm>
          <a:off x="4946" y="0"/>
          <a:ext cx="237917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pt-BR" sz="1900" b="1" kern="1200" dirty="0">
              <a:solidFill>
                <a:schemeClr val="tx1">
                  <a:lumMod val="50000"/>
                  <a:lumOff val="50000"/>
                </a:schemeClr>
              </a:solidFill>
            </a:rPr>
            <a:t>From 1984 to 2000</a:t>
          </a:r>
          <a:r>
            <a:rPr lang="pt-BR" sz="1900" kern="1200" dirty="0">
              <a:solidFill>
                <a:schemeClr val="tx1">
                  <a:lumMod val="50000"/>
                  <a:lumOff val="50000"/>
                </a:schemeClr>
              </a:solidFill>
            </a:rPr>
            <a:t> From the first </a:t>
          </a:r>
          <a:r>
            <a:rPr lang="en-US" sz="1900" b="0" i="0" kern="1200" dirty="0">
              <a:solidFill>
                <a:schemeClr val="tx1">
                  <a:lumMod val="50000"/>
                  <a:lumOff val="50000"/>
                </a:schemeClr>
              </a:solidFill>
            </a:rPr>
            <a:t>initiatives </a:t>
          </a:r>
          <a:r>
            <a:rPr lang="pt-BR" sz="1900" kern="1200" dirty="0">
              <a:solidFill>
                <a:schemeClr val="tx1">
                  <a:lumMod val="50000"/>
                  <a:lumOff val="50000"/>
                </a:schemeClr>
              </a:solidFill>
            </a:rPr>
            <a:t>to the need for qualification of products and services</a:t>
          </a:r>
        </a:p>
      </dsp:txBody>
      <dsp:txXfrm>
        <a:off x="4946" y="0"/>
        <a:ext cx="2379175" cy="2167466"/>
      </dsp:txXfrm>
    </dsp:sp>
    <dsp:sp modelId="{1BE97179-047B-4BBA-A56D-EACC2347CE8E}">
      <dsp:nvSpPr>
        <dsp:cNvPr id="0" name=""/>
        <dsp:cNvSpPr/>
      </dsp:nvSpPr>
      <dsp:spPr>
        <a:xfrm>
          <a:off x="923600" y="2438400"/>
          <a:ext cx="541866" cy="541866"/>
        </a:xfrm>
        <a:prstGeom prst="ellips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998F7-BF3D-481E-A7AD-D2D120707A0F}">
      <dsp:nvSpPr>
        <dsp:cNvPr id="0" name=""/>
        <dsp:cNvSpPr/>
      </dsp:nvSpPr>
      <dsp:spPr>
        <a:xfrm>
          <a:off x="2503080" y="3251200"/>
          <a:ext cx="237917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pt-BR" sz="1900" b="1" kern="1200" dirty="0">
              <a:solidFill>
                <a:schemeClr val="tx1">
                  <a:lumMod val="50000"/>
                  <a:lumOff val="50000"/>
                </a:schemeClr>
              </a:solidFill>
            </a:rPr>
            <a:t>From 2001 to 2005</a:t>
          </a:r>
          <a:r>
            <a:rPr lang="pt-BR" sz="1900" kern="1200" dirty="0">
              <a:solidFill>
                <a:schemeClr val="tx1">
                  <a:lumMod val="50000"/>
                  <a:lumOff val="50000"/>
                </a:schemeClr>
              </a:solidFill>
            </a:rPr>
            <a:t> From the challenges of implementation to the organization of individual segments</a:t>
          </a:r>
        </a:p>
      </dsp:txBody>
      <dsp:txXfrm>
        <a:off x="2503080" y="3251200"/>
        <a:ext cx="2379175" cy="2167466"/>
      </dsp:txXfrm>
    </dsp:sp>
    <dsp:sp modelId="{6DD57357-FEEA-4000-B743-61827AF0CB83}">
      <dsp:nvSpPr>
        <dsp:cNvPr id="0" name=""/>
        <dsp:cNvSpPr/>
      </dsp:nvSpPr>
      <dsp:spPr>
        <a:xfrm>
          <a:off x="3421735" y="2438400"/>
          <a:ext cx="541866" cy="541866"/>
        </a:xfrm>
        <a:prstGeom prst="ellips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2D5DFA-2614-497D-AADC-A08A6EAC3CAC}">
      <dsp:nvSpPr>
        <dsp:cNvPr id="0" name=""/>
        <dsp:cNvSpPr/>
      </dsp:nvSpPr>
      <dsp:spPr>
        <a:xfrm>
          <a:off x="5001215" y="0"/>
          <a:ext cx="237917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pt-BR" sz="1900" b="1" kern="1200" dirty="0">
              <a:solidFill>
                <a:schemeClr val="tx1">
                  <a:lumMod val="50000"/>
                  <a:lumOff val="50000"/>
                </a:schemeClr>
              </a:solidFill>
            </a:rPr>
            <a:t>From 2006 to 2010</a:t>
          </a:r>
          <a:r>
            <a:rPr lang="pt-BR" sz="1900" kern="1200" dirty="0">
              <a:solidFill>
                <a:schemeClr val="tx1">
                  <a:lumMod val="50000"/>
                  <a:lumOff val="50000"/>
                </a:schemeClr>
              </a:solidFill>
            </a:rPr>
            <a:t>  From the need for planning to competitivity</a:t>
          </a:r>
        </a:p>
      </dsp:txBody>
      <dsp:txXfrm>
        <a:off x="5001215" y="0"/>
        <a:ext cx="2379175" cy="2167466"/>
      </dsp:txXfrm>
    </dsp:sp>
    <dsp:sp modelId="{23B4DC99-B68D-47E1-BCEF-15927E44C9CB}">
      <dsp:nvSpPr>
        <dsp:cNvPr id="0" name=""/>
        <dsp:cNvSpPr/>
      </dsp:nvSpPr>
      <dsp:spPr>
        <a:xfrm>
          <a:off x="5919869" y="2438400"/>
          <a:ext cx="541866" cy="541866"/>
        </a:xfrm>
        <a:prstGeom prst="ellips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D55EE7-2AAE-41B1-9592-C8291A599D30}">
      <dsp:nvSpPr>
        <dsp:cNvPr id="0" name=""/>
        <dsp:cNvSpPr/>
      </dsp:nvSpPr>
      <dsp:spPr>
        <a:xfrm>
          <a:off x="7499349" y="3251200"/>
          <a:ext cx="2379175" cy="2167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pt-BR" sz="1900" b="1" kern="1200" dirty="0">
              <a:solidFill>
                <a:schemeClr val="tx1">
                  <a:lumMod val="50000"/>
                  <a:lumOff val="50000"/>
                </a:schemeClr>
              </a:solidFill>
            </a:rPr>
            <a:t>From 2011 to 2016 </a:t>
          </a:r>
          <a:r>
            <a:rPr lang="pt-BR" sz="1900" kern="1200" dirty="0">
              <a:solidFill>
                <a:schemeClr val="tx1">
                  <a:lumMod val="50000"/>
                  <a:lumOff val="50000"/>
                </a:schemeClr>
              </a:solidFill>
            </a:rPr>
            <a:t>the route to the second generation of rural tourism</a:t>
          </a:r>
        </a:p>
      </dsp:txBody>
      <dsp:txXfrm>
        <a:off x="7499349" y="3251200"/>
        <a:ext cx="2379175" cy="2167466"/>
      </dsp:txXfrm>
    </dsp:sp>
    <dsp:sp modelId="{67BEDC0C-5CC4-4BD7-9444-C7E578B5784C}">
      <dsp:nvSpPr>
        <dsp:cNvPr id="0" name=""/>
        <dsp:cNvSpPr/>
      </dsp:nvSpPr>
      <dsp:spPr>
        <a:xfrm>
          <a:off x="8418003" y="2438400"/>
          <a:ext cx="541866" cy="541866"/>
        </a:xfrm>
        <a:prstGeom prst="ellipse">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727A8-F5BB-49E4-90A4-4C93F14A5443}">
      <dsp:nvSpPr>
        <dsp:cNvPr id="0" name=""/>
        <dsp:cNvSpPr/>
      </dsp:nvSpPr>
      <dsp:spPr>
        <a:xfrm>
          <a:off x="1706" y="0"/>
          <a:ext cx="2655093" cy="541866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1">
          <a:noAutofit/>
        </a:bodyPr>
        <a:lstStyle/>
        <a:p>
          <a:pPr marL="0" lvl="0" indent="0" algn="ctr" defTabSz="889000">
            <a:lnSpc>
              <a:spcPct val="90000"/>
            </a:lnSpc>
            <a:spcBef>
              <a:spcPct val="0"/>
            </a:spcBef>
            <a:spcAft>
              <a:spcPct val="35000"/>
            </a:spcAft>
            <a:buNone/>
          </a:pPr>
          <a:r>
            <a:rPr lang="pt-BR" sz="2000" b="1" kern="1200" dirty="0">
              <a:solidFill>
                <a:schemeClr val="tx1">
                  <a:lumMod val="50000"/>
                  <a:lumOff val="50000"/>
                </a:schemeClr>
              </a:solidFill>
            </a:rPr>
            <a:t>Government</a:t>
          </a:r>
        </a:p>
        <a:p>
          <a:pPr marL="171450" lvl="1" indent="-171450" algn="ctr" defTabSz="800100">
            <a:lnSpc>
              <a:spcPct val="90000"/>
            </a:lnSpc>
            <a:spcBef>
              <a:spcPct val="0"/>
            </a:spcBef>
            <a:spcAft>
              <a:spcPct val="15000"/>
            </a:spcAft>
            <a:buNone/>
          </a:pPr>
          <a:r>
            <a:rPr lang="pt-BR" sz="1800" kern="1200" dirty="0">
              <a:solidFill>
                <a:schemeClr val="tx1">
                  <a:lumMod val="50000"/>
                  <a:lumOff val="50000"/>
                </a:schemeClr>
              </a:solidFill>
            </a:rPr>
            <a:t>Legislation</a:t>
          </a:r>
        </a:p>
        <a:p>
          <a:pPr marL="171450" lvl="1" indent="-171450" algn="ctr" defTabSz="800100">
            <a:lnSpc>
              <a:spcPct val="90000"/>
            </a:lnSpc>
            <a:spcBef>
              <a:spcPct val="0"/>
            </a:spcBef>
            <a:spcAft>
              <a:spcPct val="15000"/>
            </a:spcAft>
            <a:buNone/>
          </a:pPr>
          <a:r>
            <a:rPr lang="pt-BR" sz="1800" kern="1200" dirty="0">
              <a:solidFill>
                <a:schemeClr val="tx1">
                  <a:lumMod val="50000"/>
                  <a:lumOff val="50000"/>
                </a:schemeClr>
              </a:solidFill>
            </a:rPr>
            <a:t>National guidelines</a:t>
          </a:r>
        </a:p>
        <a:p>
          <a:pPr marL="171450" lvl="1" indent="-171450" algn="ctr" defTabSz="800100">
            <a:lnSpc>
              <a:spcPct val="90000"/>
            </a:lnSpc>
            <a:spcBef>
              <a:spcPct val="0"/>
            </a:spcBef>
            <a:spcAft>
              <a:spcPct val="15000"/>
            </a:spcAft>
            <a:buNone/>
          </a:pPr>
          <a:r>
            <a:rPr lang="pt-BR" sz="1800" kern="1200" dirty="0">
              <a:solidFill>
                <a:schemeClr val="tx1">
                  <a:lumMod val="50000"/>
                  <a:lumOff val="50000"/>
                </a:schemeClr>
              </a:solidFill>
            </a:rPr>
            <a:t>Technical training</a:t>
          </a:r>
        </a:p>
        <a:p>
          <a:pPr marL="171450" lvl="1" indent="-171450" algn="ctr" defTabSz="800100">
            <a:lnSpc>
              <a:spcPct val="90000"/>
            </a:lnSpc>
            <a:spcBef>
              <a:spcPct val="0"/>
            </a:spcBef>
            <a:spcAft>
              <a:spcPct val="15000"/>
            </a:spcAft>
            <a:buNone/>
          </a:pPr>
          <a:r>
            <a:rPr lang="pt-BR" sz="1800" kern="1200" dirty="0">
              <a:solidFill>
                <a:schemeClr val="tx1">
                  <a:lumMod val="50000"/>
                  <a:lumOff val="50000"/>
                </a:schemeClr>
              </a:solidFill>
            </a:rPr>
            <a:t>Political management</a:t>
          </a:r>
        </a:p>
      </dsp:txBody>
      <dsp:txXfrm>
        <a:off x="1706" y="2167466"/>
        <a:ext cx="2655093" cy="2167466"/>
      </dsp:txXfrm>
    </dsp:sp>
    <dsp:sp modelId="{CB0A5792-65D8-4B81-B3A0-940CD9716C5E}">
      <dsp:nvSpPr>
        <dsp:cNvPr id="0" name=""/>
        <dsp:cNvSpPr/>
      </dsp:nvSpPr>
      <dsp:spPr>
        <a:xfrm>
          <a:off x="427045" y="325120"/>
          <a:ext cx="1804416" cy="1804416"/>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F19919-7519-43C7-91F4-654CA7547AF9}">
      <dsp:nvSpPr>
        <dsp:cNvPr id="0" name=""/>
        <dsp:cNvSpPr/>
      </dsp:nvSpPr>
      <dsp:spPr>
        <a:xfrm>
          <a:off x="2736453" y="0"/>
          <a:ext cx="2655093" cy="541866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tx1">
                  <a:lumMod val="50000"/>
                  <a:lumOff val="50000"/>
                </a:schemeClr>
              </a:solidFill>
            </a:rPr>
            <a:t>Third sector organizations</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Technical training</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Interest protection</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Study development</a:t>
          </a:r>
        </a:p>
      </dsp:txBody>
      <dsp:txXfrm>
        <a:off x="2736453" y="2167466"/>
        <a:ext cx="2655093" cy="2167466"/>
      </dsp:txXfrm>
    </dsp:sp>
    <dsp:sp modelId="{4B7D45C4-19E4-440D-8449-A7BB18CC75AD}">
      <dsp:nvSpPr>
        <dsp:cNvPr id="0" name=""/>
        <dsp:cNvSpPr/>
      </dsp:nvSpPr>
      <dsp:spPr>
        <a:xfrm>
          <a:off x="3161791" y="325120"/>
          <a:ext cx="1804416" cy="1804416"/>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B23B27-AE06-4ECF-91B6-7C2AE81D2A66}">
      <dsp:nvSpPr>
        <dsp:cNvPr id="0" name=""/>
        <dsp:cNvSpPr/>
      </dsp:nvSpPr>
      <dsp:spPr>
        <a:xfrm>
          <a:off x="5471199" y="0"/>
          <a:ext cx="2655093" cy="541866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t-BR" sz="2000" b="1" kern="1200" dirty="0">
              <a:solidFill>
                <a:schemeClr val="tx1">
                  <a:lumMod val="50000"/>
                  <a:lumOff val="50000"/>
                </a:schemeClr>
              </a:solidFill>
            </a:rPr>
            <a:t>University</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Research</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Scientific events</a:t>
          </a:r>
        </a:p>
        <a:p>
          <a:pPr marL="0" lvl="0" indent="0" algn="ctr" defTabSz="889000">
            <a:lnSpc>
              <a:spcPct val="90000"/>
            </a:lnSpc>
            <a:spcBef>
              <a:spcPct val="0"/>
            </a:spcBef>
            <a:spcAft>
              <a:spcPct val="35000"/>
            </a:spcAft>
            <a:buNone/>
          </a:pPr>
          <a:r>
            <a:rPr lang="pt-BR" sz="1800" kern="1200" dirty="0">
              <a:solidFill>
                <a:schemeClr val="tx1">
                  <a:lumMod val="50000"/>
                  <a:lumOff val="50000"/>
                </a:schemeClr>
              </a:solidFill>
            </a:rPr>
            <a:t>Professional development</a:t>
          </a:r>
        </a:p>
      </dsp:txBody>
      <dsp:txXfrm>
        <a:off x="5471199" y="2167466"/>
        <a:ext cx="2655093" cy="2167466"/>
      </dsp:txXfrm>
    </dsp:sp>
    <dsp:sp modelId="{7C924FA0-BA5A-42E5-8EDD-812DF7490F3E}">
      <dsp:nvSpPr>
        <dsp:cNvPr id="0" name=""/>
        <dsp:cNvSpPr/>
      </dsp:nvSpPr>
      <dsp:spPr>
        <a:xfrm>
          <a:off x="5896538" y="325120"/>
          <a:ext cx="1804416" cy="1804416"/>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C71D04-99E6-44E1-B35E-C69FAC6D9EEA}">
      <dsp:nvSpPr>
        <dsp:cNvPr id="0" name=""/>
        <dsp:cNvSpPr/>
      </dsp:nvSpPr>
      <dsp:spPr>
        <a:xfrm>
          <a:off x="325119" y="4334933"/>
          <a:ext cx="7477760" cy="8128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E27FE-D35C-4934-8FFD-27986DD00C61}">
      <dsp:nvSpPr>
        <dsp:cNvPr id="0" name=""/>
        <dsp:cNvSpPr/>
      </dsp:nvSpPr>
      <dsp:spPr>
        <a:xfrm>
          <a:off x="0" y="510"/>
          <a:ext cx="84801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E4AC3-2A50-4CB8-9023-099534243841}">
      <dsp:nvSpPr>
        <dsp:cNvPr id="0" name=""/>
        <dsp:cNvSpPr/>
      </dsp:nvSpPr>
      <dsp:spPr>
        <a:xfrm>
          <a:off x="0" y="510"/>
          <a:ext cx="8480138" cy="8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pt-BR" sz="3200" b="0" kern="1200" dirty="0">
              <a:solidFill>
                <a:schemeClr val="tx1">
                  <a:lumMod val="50000"/>
                  <a:lumOff val="50000"/>
                </a:schemeClr>
              </a:solidFill>
            </a:rPr>
            <a:t>Public policy</a:t>
          </a:r>
        </a:p>
      </dsp:txBody>
      <dsp:txXfrm>
        <a:off x="0" y="510"/>
        <a:ext cx="8480138" cy="835710"/>
      </dsp:txXfrm>
    </dsp:sp>
    <dsp:sp modelId="{53C1918E-D1E9-411F-8C1E-51AF76EFFBDE}">
      <dsp:nvSpPr>
        <dsp:cNvPr id="0" name=""/>
        <dsp:cNvSpPr/>
      </dsp:nvSpPr>
      <dsp:spPr>
        <a:xfrm>
          <a:off x="0" y="836220"/>
          <a:ext cx="84801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36DC06-5125-4B9B-9911-7B395C26DB25}">
      <dsp:nvSpPr>
        <dsp:cNvPr id="0" name=""/>
        <dsp:cNvSpPr/>
      </dsp:nvSpPr>
      <dsp:spPr>
        <a:xfrm>
          <a:off x="0" y="836220"/>
          <a:ext cx="8480138" cy="8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t-BR" sz="3200" b="0" kern="1200" dirty="0">
              <a:solidFill>
                <a:schemeClr val="tx1">
                  <a:lumMod val="50000"/>
                  <a:lumOff val="50000"/>
                </a:schemeClr>
              </a:solidFill>
            </a:rPr>
            <a:t>Entrepreneurship, training, professionalization</a:t>
          </a:r>
        </a:p>
      </dsp:txBody>
      <dsp:txXfrm>
        <a:off x="0" y="836220"/>
        <a:ext cx="8480138" cy="835710"/>
      </dsp:txXfrm>
    </dsp:sp>
    <dsp:sp modelId="{D6EFD0BE-7813-4FEF-BF20-8C5958D18BEC}">
      <dsp:nvSpPr>
        <dsp:cNvPr id="0" name=""/>
        <dsp:cNvSpPr/>
      </dsp:nvSpPr>
      <dsp:spPr>
        <a:xfrm>
          <a:off x="0" y="1671930"/>
          <a:ext cx="84801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943E5B-C415-49BA-B901-F6D60903A896}">
      <dsp:nvSpPr>
        <dsp:cNvPr id="0" name=""/>
        <dsp:cNvSpPr/>
      </dsp:nvSpPr>
      <dsp:spPr>
        <a:xfrm>
          <a:off x="0" y="1671930"/>
          <a:ext cx="8480138" cy="8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Font typeface="Symbol" panose="05050102010706020507" pitchFamily="18" charset="2"/>
            <a:buNone/>
          </a:pPr>
          <a:r>
            <a:rPr lang="pt-BR" sz="3200" b="0" kern="1200" dirty="0">
              <a:solidFill>
                <a:schemeClr val="tx1">
                  <a:lumMod val="50000"/>
                  <a:lumOff val="50000"/>
                </a:schemeClr>
              </a:solidFill>
            </a:rPr>
            <a:t>Product</a:t>
          </a:r>
        </a:p>
      </dsp:txBody>
      <dsp:txXfrm>
        <a:off x="0" y="1671930"/>
        <a:ext cx="8480138" cy="835710"/>
      </dsp:txXfrm>
    </dsp:sp>
    <dsp:sp modelId="{0C4F5C88-C629-40D5-8951-B6CF9ECC9954}">
      <dsp:nvSpPr>
        <dsp:cNvPr id="0" name=""/>
        <dsp:cNvSpPr/>
      </dsp:nvSpPr>
      <dsp:spPr>
        <a:xfrm>
          <a:off x="0" y="2507641"/>
          <a:ext cx="84801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4F87AA-7626-447A-B737-FF7D4A08DAD0}">
      <dsp:nvSpPr>
        <dsp:cNvPr id="0" name=""/>
        <dsp:cNvSpPr/>
      </dsp:nvSpPr>
      <dsp:spPr>
        <a:xfrm>
          <a:off x="0" y="2507641"/>
          <a:ext cx="8480138" cy="8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t-BR" sz="3200" b="0" kern="1200" dirty="0">
              <a:solidFill>
                <a:schemeClr val="tx1">
                  <a:lumMod val="50000"/>
                  <a:lumOff val="50000"/>
                </a:schemeClr>
              </a:solidFill>
            </a:rPr>
            <a:t>Demand</a:t>
          </a:r>
        </a:p>
      </dsp:txBody>
      <dsp:txXfrm>
        <a:off x="0" y="2507641"/>
        <a:ext cx="8480138" cy="835710"/>
      </dsp:txXfrm>
    </dsp:sp>
    <dsp:sp modelId="{8A7AD0BC-249A-43B2-9306-B670AF25223B}">
      <dsp:nvSpPr>
        <dsp:cNvPr id="0" name=""/>
        <dsp:cNvSpPr/>
      </dsp:nvSpPr>
      <dsp:spPr>
        <a:xfrm>
          <a:off x="0" y="3343351"/>
          <a:ext cx="8480138" cy="0"/>
        </a:xfrm>
        <a:prstGeom prst="lin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20447A-A0B6-470E-8C0C-1F2325A832B1}">
      <dsp:nvSpPr>
        <dsp:cNvPr id="0" name=""/>
        <dsp:cNvSpPr/>
      </dsp:nvSpPr>
      <dsp:spPr>
        <a:xfrm>
          <a:off x="0" y="3343351"/>
          <a:ext cx="8480138" cy="8357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pt-BR" sz="3200" b="0" kern="1200" dirty="0">
              <a:solidFill>
                <a:schemeClr val="tx1">
                  <a:lumMod val="50000"/>
                  <a:lumOff val="50000"/>
                </a:schemeClr>
              </a:solidFill>
            </a:rPr>
            <a:t>Transformation and inovation</a:t>
          </a:r>
        </a:p>
      </dsp:txBody>
      <dsp:txXfrm>
        <a:off x="0" y="3343351"/>
        <a:ext cx="8480138" cy="83571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pt-BR"/>
          </a:p>
        </p:txBody>
      </p:sp>
      <p:sp>
        <p:nvSpPr>
          <p:cNvPr id="3" name="Espaço Reservado para Data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AC81CC6F-AFC9-4475-A29F-A3BDA519A0F5}" type="datetimeFigureOut">
              <a:rPr lang="pt-BR" smtClean="0"/>
              <a:t>16/11/2018</a:t>
            </a:fld>
            <a:endParaRPr lang="pt-BR"/>
          </a:p>
        </p:txBody>
      </p:sp>
      <p:sp>
        <p:nvSpPr>
          <p:cNvPr id="4" name="Espaço Reservado para Imagem de Slide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pt-BR"/>
          </a:p>
        </p:txBody>
      </p:sp>
      <p:sp>
        <p:nvSpPr>
          <p:cNvPr id="5" name="Espaço Reservado para Anotações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7F4E7809-3BB5-46E3-AEA7-81C32EC83BFC}" type="slidenum">
              <a:rPr lang="pt-BR" smtClean="0"/>
              <a:t>‹nº›</a:t>
            </a:fld>
            <a:endParaRPr lang="pt-BR"/>
          </a:p>
        </p:txBody>
      </p:sp>
    </p:spTree>
    <p:extLst>
      <p:ext uri="{BB962C8B-B14F-4D97-AF65-F5344CB8AC3E}">
        <p14:creationId xmlns:p14="http://schemas.microsoft.com/office/powerpoint/2010/main" val="390705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a:t>
            </a:fld>
            <a:endParaRPr lang="pt-BR"/>
          </a:p>
        </p:txBody>
      </p:sp>
    </p:spTree>
    <p:extLst>
      <p:ext uri="{BB962C8B-B14F-4D97-AF65-F5344CB8AC3E}">
        <p14:creationId xmlns:p14="http://schemas.microsoft.com/office/powerpoint/2010/main" val="335435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11</a:t>
            </a:fld>
            <a:endParaRPr lang="pt-BR"/>
          </a:p>
        </p:txBody>
      </p:sp>
    </p:spTree>
    <p:extLst>
      <p:ext uri="{BB962C8B-B14F-4D97-AF65-F5344CB8AC3E}">
        <p14:creationId xmlns:p14="http://schemas.microsoft.com/office/powerpoint/2010/main" val="2579110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12</a:t>
            </a:fld>
            <a:endParaRPr lang="pt-BR"/>
          </a:p>
        </p:txBody>
      </p:sp>
    </p:spTree>
    <p:extLst>
      <p:ext uri="{BB962C8B-B14F-4D97-AF65-F5344CB8AC3E}">
        <p14:creationId xmlns:p14="http://schemas.microsoft.com/office/powerpoint/2010/main" val="393154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13</a:t>
            </a:fld>
            <a:endParaRPr lang="pt-BR"/>
          </a:p>
        </p:txBody>
      </p:sp>
    </p:spTree>
    <p:extLst>
      <p:ext uri="{BB962C8B-B14F-4D97-AF65-F5344CB8AC3E}">
        <p14:creationId xmlns:p14="http://schemas.microsoft.com/office/powerpoint/2010/main" val="1932562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14</a:t>
            </a:fld>
            <a:endParaRPr lang="pt-BR"/>
          </a:p>
        </p:txBody>
      </p:sp>
    </p:spTree>
    <p:extLst>
      <p:ext uri="{BB962C8B-B14F-4D97-AF65-F5344CB8AC3E}">
        <p14:creationId xmlns:p14="http://schemas.microsoft.com/office/powerpoint/2010/main" val="1993030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15</a:t>
            </a:fld>
            <a:endParaRPr lang="pt-BR"/>
          </a:p>
        </p:txBody>
      </p:sp>
    </p:spTree>
    <p:extLst>
      <p:ext uri="{BB962C8B-B14F-4D97-AF65-F5344CB8AC3E}">
        <p14:creationId xmlns:p14="http://schemas.microsoft.com/office/powerpoint/2010/main" val="297272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2</a:t>
            </a:fld>
            <a:endParaRPr lang="pt-BR"/>
          </a:p>
        </p:txBody>
      </p:sp>
    </p:spTree>
    <p:extLst>
      <p:ext uri="{BB962C8B-B14F-4D97-AF65-F5344CB8AC3E}">
        <p14:creationId xmlns:p14="http://schemas.microsoft.com/office/powerpoint/2010/main" val="147991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3</a:t>
            </a:fld>
            <a:endParaRPr lang="pt-BR"/>
          </a:p>
        </p:txBody>
      </p:sp>
    </p:spTree>
    <p:extLst>
      <p:ext uri="{BB962C8B-B14F-4D97-AF65-F5344CB8AC3E}">
        <p14:creationId xmlns:p14="http://schemas.microsoft.com/office/powerpoint/2010/main" val="3828919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4</a:t>
            </a:fld>
            <a:endParaRPr lang="pt-BR"/>
          </a:p>
        </p:txBody>
      </p:sp>
    </p:spTree>
    <p:extLst>
      <p:ext uri="{BB962C8B-B14F-4D97-AF65-F5344CB8AC3E}">
        <p14:creationId xmlns:p14="http://schemas.microsoft.com/office/powerpoint/2010/main" val="328509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6</a:t>
            </a:fld>
            <a:endParaRPr lang="pt-BR"/>
          </a:p>
        </p:txBody>
      </p:sp>
    </p:spTree>
    <p:extLst>
      <p:ext uri="{BB962C8B-B14F-4D97-AF65-F5344CB8AC3E}">
        <p14:creationId xmlns:p14="http://schemas.microsoft.com/office/powerpoint/2010/main" val="362478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7</a:t>
            </a:fld>
            <a:endParaRPr lang="pt-BR"/>
          </a:p>
        </p:txBody>
      </p:sp>
    </p:spTree>
    <p:extLst>
      <p:ext uri="{BB962C8B-B14F-4D97-AF65-F5344CB8AC3E}">
        <p14:creationId xmlns:p14="http://schemas.microsoft.com/office/powerpoint/2010/main" val="2463459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8</a:t>
            </a:fld>
            <a:endParaRPr lang="pt-BR"/>
          </a:p>
        </p:txBody>
      </p:sp>
    </p:spTree>
    <p:extLst>
      <p:ext uri="{BB962C8B-B14F-4D97-AF65-F5344CB8AC3E}">
        <p14:creationId xmlns:p14="http://schemas.microsoft.com/office/powerpoint/2010/main" val="2410335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9</a:t>
            </a:fld>
            <a:endParaRPr lang="pt-BR"/>
          </a:p>
        </p:txBody>
      </p:sp>
    </p:spTree>
    <p:extLst>
      <p:ext uri="{BB962C8B-B14F-4D97-AF65-F5344CB8AC3E}">
        <p14:creationId xmlns:p14="http://schemas.microsoft.com/office/powerpoint/2010/main" val="3073520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7F4E7809-3BB5-46E3-AEA7-81C32EC83BFC}" type="slidenum">
              <a:rPr lang="pt-BR" smtClean="0"/>
              <a:t>10</a:t>
            </a:fld>
            <a:endParaRPr lang="pt-BR"/>
          </a:p>
        </p:txBody>
      </p:sp>
    </p:spTree>
    <p:extLst>
      <p:ext uri="{BB962C8B-B14F-4D97-AF65-F5344CB8AC3E}">
        <p14:creationId xmlns:p14="http://schemas.microsoft.com/office/powerpoint/2010/main" val="182480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grpSp>
        <p:nvGrpSpPr>
          <p:cNvPr id="3" name="Group 2"/>
          <p:cNvGrpSpPr/>
          <p:nvPr userDrawn="1"/>
        </p:nvGrpSpPr>
        <p:grpSpPr>
          <a:xfrm>
            <a:off x="952500" y="616683"/>
            <a:ext cx="4268028" cy="938718"/>
            <a:chOff x="952500" y="669848"/>
            <a:chExt cx="4268028" cy="938718"/>
          </a:xfrm>
        </p:grpSpPr>
        <p:sp>
          <p:nvSpPr>
            <p:cNvPr id="4" name="TextBox 3"/>
            <p:cNvSpPr txBox="1"/>
            <p:nvPr/>
          </p:nvSpPr>
          <p:spPr>
            <a:xfrm>
              <a:off x="952500" y="669848"/>
              <a:ext cx="4268028" cy="707886"/>
            </a:xfrm>
            <a:prstGeom prst="rect">
              <a:avLst/>
            </a:prstGeom>
            <a:noFill/>
          </p:spPr>
          <p:txBody>
            <a:bodyPr wrap="none" rtlCol="0">
              <a:spAutoFit/>
            </a:bodyPr>
            <a:lstStyle/>
            <a:p>
              <a:r>
                <a:rPr lang="en-US" sz="4000" dirty="0">
                  <a:solidFill>
                    <a:srgbClr val="D04D1F"/>
                  </a:solidFill>
                </a:rPr>
                <a:t>TEXT ONE COLUMN</a:t>
              </a:r>
            </a:p>
          </p:txBody>
        </p:sp>
        <p:sp>
          <p:nvSpPr>
            <p:cNvPr id="5" name="Rectangle 4"/>
            <p:cNvSpPr/>
            <p:nvPr/>
          </p:nvSpPr>
          <p:spPr>
            <a:xfrm>
              <a:off x="952500" y="1239234"/>
              <a:ext cx="4091234" cy="369332"/>
            </a:xfrm>
            <a:prstGeom prst="rect">
              <a:avLst/>
            </a:prstGeom>
          </p:spPr>
          <p:txBody>
            <a:bodyPr wrap="none">
              <a:spAutoFit/>
            </a:bodyPr>
            <a:lstStyle/>
            <a:p>
              <a:r>
                <a:rPr lang="en-US" dirty="0">
                  <a:solidFill>
                    <a:srgbClr val="D04D1F"/>
                  </a:solidFill>
                  <a:latin typeface="Calibri"/>
                  <a:ea typeface="Open Sans" panose="020B0606030504020204" pitchFamily="34" charset="0"/>
                  <a:cs typeface="Open Sans" panose="020B0606030504020204" pitchFamily="34" charset="0"/>
                </a:rPr>
                <a:t>Lid </a:t>
              </a:r>
              <a:r>
                <a:rPr lang="en-US" dirty="0" err="1">
                  <a:solidFill>
                    <a:srgbClr val="D04D1F"/>
                  </a:solidFill>
                  <a:latin typeface="Calibri"/>
                  <a:ea typeface="Open Sans" panose="020B0606030504020204" pitchFamily="34" charset="0"/>
                  <a:cs typeface="Open Sans" panose="020B0606030504020204" pitchFamily="34" charset="0"/>
                </a:rPr>
                <a:t>est</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laborum</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dolo</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rumes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fugats</a:t>
              </a:r>
              <a:r>
                <a:rPr lang="en-US" dirty="0">
                  <a:solidFill>
                    <a:srgbClr val="D04D1F"/>
                  </a:solidFill>
                  <a:latin typeface="Calibri"/>
                  <a:ea typeface="Open Sans" panose="020B0606030504020204" pitchFamily="34" charset="0"/>
                  <a:cs typeface="Open Sans" panose="020B0606030504020204" pitchFamily="34" charset="0"/>
                </a:rPr>
                <a:t> </a:t>
              </a:r>
              <a:r>
                <a:rPr lang="en-US" dirty="0" err="1">
                  <a:solidFill>
                    <a:srgbClr val="D04D1F"/>
                  </a:solidFill>
                  <a:latin typeface="Calibri"/>
                  <a:ea typeface="Open Sans" panose="020B0606030504020204" pitchFamily="34" charset="0"/>
                  <a:cs typeface="Open Sans" panose="020B0606030504020204" pitchFamily="34" charset="0"/>
                </a:rPr>
                <a:t>untras</a:t>
              </a:r>
              <a:r>
                <a:rPr lang="en-US" dirty="0">
                  <a:solidFill>
                    <a:srgbClr val="D04D1F"/>
                  </a:solidFill>
                  <a:latin typeface="Calibri"/>
                  <a:ea typeface="Open Sans" panose="020B0606030504020204" pitchFamily="34" charset="0"/>
                  <a:cs typeface="Open Sans" panose="020B0606030504020204" pitchFamily="34" charset="0"/>
                </a:rPr>
                <a:t>. </a:t>
              </a:r>
              <a:endParaRPr lang="en-US" dirty="0">
                <a:solidFill>
                  <a:srgbClr val="D04D1F"/>
                </a:solidFill>
              </a:endParaRPr>
            </a:p>
          </p:txBody>
        </p:sp>
      </p:grpSp>
      <p:sp>
        <p:nvSpPr>
          <p:cNvPr id="7" name="TextBox 6"/>
          <p:cNvSpPr txBox="1"/>
          <p:nvPr userDrawn="1"/>
        </p:nvSpPr>
        <p:spPr>
          <a:xfrm>
            <a:off x="1430966" y="2513714"/>
            <a:ext cx="9237034" cy="2862323"/>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accent5"/>
                </a:solidFill>
                <a:latin typeface="Calibri"/>
                <a:ea typeface="Open Sans" panose="020B0606030504020204" pitchFamily="34" charset="0"/>
                <a:cs typeface="Open Sans" panose="020B0606030504020204" pitchFamily="34" charset="0"/>
              </a:rPr>
              <a:t>Etharums</a:t>
            </a:r>
            <a:r>
              <a:rPr lang="en-US" dirty="0">
                <a:solidFill>
                  <a:schemeClr val="accent5"/>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architecto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beatae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vitae dicta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explicabo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enim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aspernatur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odit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fugit,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consequuntur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magni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eos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qui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ratione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sequi</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nesciunt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accent5"/>
                </a:solidFill>
                <a:ea typeface="Open Sans" panose="020B0606030504020204" pitchFamily="34" charset="0"/>
                <a:cs typeface="Open Sans" panose="020B0606030504020204" pitchFamily="34" charset="0"/>
              </a:rPr>
              <a:t>Etharums</a:t>
            </a:r>
            <a:r>
              <a:rPr lang="en-US" dirty="0">
                <a:solidFill>
                  <a:schemeClr val="accent5"/>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a:t>
            </a:r>
            <a:endParaRPr lang="en-US" sz="1400" dirty="0">
              <a:solidFill>
                <a:schemeClr val="tx1">
                  <a:lumMod val="50000"/>
                  <a:lumOff val="50000"/>
                </a:schemeClr>
              </a:solidFill>
              <a:latin typeface="Calibri"/>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540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s Image 1">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it-IT"/>
              <a:t>Fare clic sull'icona per inserire un'immagine</a:t>
            </a:r>
            <a:endParaRPr lang="en-US" dirty="0"/>
          </a:p>
        </p:txBody>
      </p:sp>
      <p:sp>
        <p:nvSpPr>
          <p:cNvPr id="8" name="Rectangle 7"/>
          <p:cNvSpPr/>
          <p:nvPr userDrawn="1"/>
        </p:nvSpPr>
        <p:spPr>
          <a:xfrm>
            <a:off x="952500" y="1608564"/>
            <a:ext cx="10287000" cy="364087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1"/>
          </p:nvPr>
        </p:nvSpPr>
        <p:spPr>
          <a:xfrm>
            <a:off x="7974013" y="1928813"/>
            <a:ext cx="2962275" cy="2962275"/>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3400890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0" y="0"/>
            <a:ext cx="6096000"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2"/>
          <p:cNvSpPr>
            <a:spLocks noGrp="1"/>
          </p:cNvSpPr>
          <p:nvPr>
            <p:ph type="pic" sz="quarter" idx="11"/>
          </p:nvPr>
        </p:nvSpPr>
        <p:spPr>
          <a:xfrm>
            <a:off x="0" y="3429000"/>
            <a:ext cx="2435225"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5" name="Picture Placeholder 14"/>
          <p:cNvSpPr>
            <a:spLocks noGrp="1"/>
          </p:cNvSpPr>
          <p:nvPr>
            <p:ph type="pic" sz="quarter" idx="12"/>
          </p:nvPr>
        </p:nvSpPr>
        <p:spPr>
          <a:xfrm>
            <a:off x="2435225" y="3429000"/>
            <a:ext cx="3660775" cy="3429000"/>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1231910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432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 name="Group 2"/>
          <p:cNvGrpSpPr/>
          <p:nvPr userDrawn="1"/>
        </p:nvGrpSpPr>
        <p:grpSpPr>
          <a:xfrm>
            <a:off x="952500" y="616683"/>
            <a:ext cx="4406825" cy="938718"/>
            <a:chOff x="952500" y="669848"/>
            <a:chExt cx="4406825" cy="938718"/>
          </a:xfrm>
        </p:grpSpPr>
        <p:sp>
          <p:nvSpPr>
            <p:cNvPr id="4" name="TextBox 3"/>
            <p:cNvSpPr txBox="1"/>
            <p:nvPr/>
          </p:nvSpPr>
          <p:spPr>
            <a:xfrm>
              <a:off x="952500" y="669848"/>
              <a:ext cx="4406825" cy="707886"/>
            </a:xfrm>
            <a:prstGeom prst="rect">
              <a:avLst/>
            </a:prstGeom>
            <a:noFill/>
          </p:spPr>
          <p:txBody>
            <a:bodyPr wrap="none" rtlCol="0">
              <a:spAutoFit/>
            </a:bodyPr>
            <a:lstStyle/>
            <a:p>
              <a:r>
                <a:rPr lang="en-US" sz="4000" dirty="0">
                  <a:solidFill>
                    <a:srgbClr val="D04D1F"/>
                  </a:solidFill>
                  <a:latin typeface="Calibri"/>
                </a:rPr>
                <a:t>TEXT TWO COLUMN</a:t>
              </a:r>
            </a:p>
          </p:txBody>
        </p:sp>
        <p:sp>
          <p:nvSpPr>
            <p:cNvPr id="5" name="Rectangle 4"/>
            <p:cNvSpPr/>
            <p:nvPr/>
          </p:nvSpPr>
          <p:spPr>
            <a:xfrm>
              <a:off x="952500" y="1239234"/>
              <a:ext cx="4091234" cy="369332"/>
            </a:xfrm>
            <a:prstGeom prst="rect">
              <a:avLst/>
            </a:prstGeom>
          </p:spPr>
          <p:txBody>
            <a:bodyPr wrap="none">
              <a:spAutoFit/>
            </a:bodyPr>
            <a:lstStyle/>
            <a:p>
              <a:r>
                <a:rPr lang="en-US" sz="1800" dirty="0">
                  <a:solidFill>
                    <a:srgbClr val="D04D1F"/>
                  </a:solidFill>
                  <a:latin typeface="Calibri"/>
                  <a:ea typeface="Open Sans" panose="020B0606030504020204" pitchFamily="34" charset="0"/>
                  <a:cs typeface="Open Sans" panose="020B0606030504020204" pitchFamily="34" charset="0"/>
                </a:rPr>
                <a:t>Lid </a:t>
              </a:r>
              <a:r>
                <a:rPr lang="en-US" sz="1800" dirty="0" err="1">
                  <a:solidFill>
                    <a:srgbClr val="D04D1F"/>
                  </a:solidFill>
                  <a:latin typeface="Calibri"/>
                  <a:ea typeface="Open Sans" panose="020B0606030504020204" pitchFamily="34" charset="0"/>
                  <a:cs typeface="Open Sans" panose="020B0606030504020204" pitchFamily="34" charset="0"/>
                </a:rPr>
                <a:t>est</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laborum</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dolo</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rumes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fugats</a:t>
              </a:r>
              <a:r>
                <a:rPr lang="en-US" sz="1800" dirty="0">
                  <a:solidFill>
                    <a:srgbClr val="D04D1F"/>
                  </a:solidFill>
                  <a:latin typeface="Calibri"/>
                  <a:ea typeface="Open Sans" panose="020B0606030504020204" pitchFamily="34" charset="0"/>
                  <a:cs typeface="Open Sans" panose="020B0606030504020204" pitchFamily="34" charset="0"/>
                </a:rPr>
                <a:t> </a:t>
              </a:r>
              <a:r>
                <a:rPr lang="en-US" sz="1800" dirty="0" err="1">
                  <a:solidFill>
                    <a:srgbClr val="D04D1F"/>
                  </a:solidFill>
                  <a:latin typeface="Calibri"/>
                  <a:ea typeface="Open Sans" panose="020B0606030504020204" pitchFamily="34" charset="0"/>
                  <a:cs typeface="Open Sans" panose="020B0606030504020204" pitchFamily="34" charset="0"/>
                </a:rPr>
                <a:t>untras</a:t>
              </a:r>
              <a:r>
                <a:rPr lang="en-US" sz="1800" dirty="0">
                  <a:solidFill>
                    <a:srgbClr val="D04D1F"/>
                  </a:solidFill>
                  <a:latin typeface="Calibri"/>
                  <a:ea typeface="Open Sans" panose="020B0606030504020204" pitchFamily="34" charset="0"/>
                  <a:cs typeface="Open Sans" panose="020B0606030504020204" pitchFamily="34" charset="0"/>
                </a:rPr>
                <a:t>. </a:t>
              </a:r>
              <a:endParaRPr lang="en-US" sz="1800" dirty="0">
                <a:solidFill>
                  <a:srgbClr val="D04D1F"/>
                </a:solidFill>
              </a:endParaRPr>
            </a:p>
          </p:txBody>
        </p:sp>
      </p:grpSp>
      <p:sp>
        <p:nvSpPr>
          <p:cNvPr id="7" name="TextBox 6"/>
          <p:cNvSpPr txBox="1"/>
          <p:nvPr userDrawn="1"/>
        </p:nvSpPr>
        <p:spPr>
          <a:xfrm>
            <a:off x="1430966" y="2247900"/>
            <a:ext cx="4438206" cy="3693319"/>
          </a:xfrm>
          <a:prstGeom prst="rect">
            <a:avLst/>
          </a:prstGeom>
          <a:noFill/>
        </p:spPr>
        <p:txBody>
          <a:bodyPr wrap="square" rtlCol="0">
            <a:spAutoFit/>
          </a:bodyPr>
          <a:lstStyle/>
          <a:p>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Lid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est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laborum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rumes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untras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Etharums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ser</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quidem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facilis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fugats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vitaes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nemo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rerums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unsers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sadips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amets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Sed</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ut</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unde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omnis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iste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natus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voluptatem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accusantium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doloremque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laudantium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totam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rem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aperiam</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eaque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ipsa</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quae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ab</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illo</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inventore</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a:t>
            </a:r>
            <a:r>
              <a:rPr lang="en-US" dirty="0" err="1">
                <a:solidFill>
                  <a:schemeClr val="tx1">
                    <a:lumMod val="50000"/>
                    <a:lumOff val="50000"/>
                  </a:schemeClr>
                </a:solidFill>
                <a:latin typeface="Calibri"/>
                <a:ea typeface="Open Sans" panose="020B0606030504020204" pitchFamily="34" charset="0"/>
                <a:cs typeface="Open Sans" panose="020B0606030504020204" pitchFamily="34" charset="0"/>
              </a:rPr>
              <a:t>veritatis</a:t>
            </a: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latin typeface="Calibri"/>
              <a:ea typeface="Open Sans" panose="020B0606030504020204" pitchFamily="34" charset="0"/>
              <a:cs typeface="Open Sans" panose="020B0606030504020204" pitchFamily="34" charset="0"/>
            </a:endParaRP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a:p>
            <a:pPr marL="285750" indent="-285750">
              <a:buFont typeface="Arial"/>
              <a:buChar char="•"/>
            </a:pPr>
            <a:r>
              <a:rPr lang="en-US" dirty="0">
                <a:solidFill>
                  <a:schemeClr val="tx1">
                    <a:lumMod val="50000"/>
                    <a:lumOff val="50000"/>
                  </a:schemeClr>
                </a:solidFill>
                <a:latin typeface="Calibri"/>
                <a:ea typeface="Open Sans" panose="020B0606030504020204" pitchFamily="34" charset="0"/>
                <a:cs typeface="Open Sans" panose="020B0606030504020204" pitchFamily="34" charset="0"/>
              </a:rPr>
              <a:t>Text Bullet Sample &amp; Text Bullet List</a:t>
            </a:r>
          </a:p>
        </p:txBody>
      </p:sp>
      <p:sp>
        <p:nvSpPr>
          <p:cNvPr id="8" name="TextBox 7"/>
          <p:cNvSpPr txBox="1"/>
          <p:nvPr userDrawn="1"/>
        </p:nvSpPr>
        <p:spPr>
          <a:xfrm>
            <a:off x="6095999" y="2247900"/>
            <a:ext cx="4438206" cy="3693319"/>
          </a:xfrm>
          <a:prstGeom prst="rect">
            <a:avLst/>
          </a:prstGeom>
          <a:noFill/>
        </p:spPr>
        <p:txBody>
          <a:bodyPr wrap="square" rtlCol="0">
            <a:spAutoFit/>
          </a:bodyPr>
          <a:lstStyle/>
          <a:p>
            <a:r>
              <a:rPr lang="en-US" dirty="0">
                <a:solidFill>
                  <a:schemeClr val="tx1">
                    <a:lumMod val="50000"/>
                    <a:lumOff val="50000"/>
                  </a:schemeClr>
                </a:solidFill>
                <a:ea typeface="Open Sans" panose="020B0606030504020204" pitchFamily="34" charset="0"/>
                <a:cs typeface="Open Sans" panose="020B0606030504020204" pitchFamily="34" charset="0"/>
              </a:rPr>
              <a:t>Lid </a:t>
            </a:r>
            <a:r>
              <a:rPr lang="en-US" dirty="0" err="1">
                <a:solidFill>
                  <a:schemeClr val="tx1">
                    <a:lumMod val="50000"/>
                    <a:lumOff val="50000"/>
                  </a:schemeClr>
                </a:solidFill>
                <a:ea typeface="Open Sans" panose="020B0606030504020204" pitchFamily="34" charset="0"/>
                <a:cs typeface="Open Sans" panose="020B0606030504020204" pitchFamily="34" charset="0"/>
              </a:rPr>
              <a:t>est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laborum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rumes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untras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Etharums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ser</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quidem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rerum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facilis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fugats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vitaes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nemo</a:t>
            </a:r>
            <a:r>
              <a:rPr lang="en-US" dirty="0">
                <a:solidFill>
                  <a:schemeClr val="tx1">
                    <a:lumMod val="50000"/>
                    <a:lumOff val="50000"/>
                  </a:schemeClr>
                </a:solidFill>
                <a:ea typeface="Open Sans" panose="020B0606030504020204" pitchFamily="34" charset="0"/>
                <a:cs typeface="Open Sans" panose="020B0606030504020204" pitchFamily="34" charset="0"/>
              </a:rPr>
              <a:t> minima </a:t>
            </a:r>
            <a:r>
              <a:rPr lang="en-US" dirty="0" err="1">
                <a:solidFill>
                  <a:schemeClr val="tx1">
                    <a:lumMod val="50000"/>
                    <a:lumOff val="50000"/>
                  </a:schemeClr>
                </a:solidFill>
                <a:ea typeface="Open Sans" panose="020B0606030504020204" pitchFamily="34" charset="0"/>
                <a:cs typeface="Open Sans" panose="020B0606030504020204" pitchFamily="34" charset="0"/>
              </a:rPr>
              <a:t>rerums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unsers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sadips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amets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Sed</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ut</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perspiciatis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unde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omnis</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iste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natus</a:t>
            </a:r>
            <a:r>
              <a:rPr lang="en-US" dirty="0">
                <a:solidFill>
                  <a:schemeClr val="tx1">
                    <a:lumMod val="50000"/>
                    <a:lumOff val="50000"/>
                  </a:schemeClr>
                </a:solidFill>
                <a:ea typeface="Open Sans" panose="020B0606030504020204" pitchFamily="34" charset="0"/>
                <a:cs typeface="Open Sans" panose="020B0606030504020204" pitchFamily="34" charset="0"/>
              </a:rPr>
              <a:t> error sit </a:t>
            </a:r>
            <a:r>
              <a:rPr lang="en-US" dirty="0" err="1">
                <a:solidFill>
                  <a:schemeClr val="tx1">
                    <a:lumMod val="50000"/>
                    <a:lumOff val="50000"/>
                  </a:schemeClr>
                </a:solidFill>
                <a:ea typeface="Open Sans" panose="020B0606030504020204" pitchFamily="34" charset="0"/>
                <a:cs typeface="Open Sans" panose="020B0606030504020204" pitchFamily="34" charset="0"/>
              </a:rPr>
              <a:t>voluptatem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accusantium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doloremque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laudantium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totam</a:t>
            </a:r>
            <a:r>
              <a:rPr lang="en-US" dirty="0">
                <a:solidFill>
                  <a:schemeClr val="tx1">
                    <a:lumMod val="50000"/>
                    <a:lumOff val="50000"/>
                  </a:schemeClr>
                </a:solidFill>
                <a:ea typeface="Open Sans" panose="020B0606030504020204" pitchFamily="34" charset="0"/>
                <a:cs typeface="Open Sans" panose="020B0606030504020204" pitchFamily="34" charset="0"/>
              </a:rPr>
              <a:t> rem </a:t>
            </a:r>
            <a:r>
              <a:rPr lang="en-US" dirty="0" err="1">
                <a:solidFill>
                  <a:schemeClr val="tx1">
                    <a:lumMod val="50000"/>
                    <a:lumOff val="50000"/>
                  </a:schemeClr>
                </a:solidFill>
                <a:ea typeface="Open Sans" panose="020B0606030504020204" pitchFamily="34" charset="0"/>
                <a:cs typeface="Open Sans" panose="020B0606030504020204" pitchFamily="34" charset="0"/>
              </a:rPr>
              <a:t>aperiam</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eaque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ipsa</a:t>
            </a:r>
            <a:r>
              <a:rPr lang="en-US" dirty="0">
                <a:solidFill>
                  <a:schemeClr val="tx1">
                    <a:lumMod val="50000"/>
                    <a:lumOff val="50000"/>
                  </a:schemeClr>
                </a:solidFill>
                <a:ea typeface="Open Sans" panose="020B0606030504020204" pitchFamily="34" charset="0"/>
                <a:cs typeface="Open Sans" panose="020B0606030504020204" pitchFamily="34" charset="0"/>
              </a:rPr>
              <a:t> quae </a:t>
            </a:r>
            <a:r>
              <a:rPr lang="en-US" dirty="0" err="1">
                <a:solidFill>
                  <a:schemeClr val="tx1">
                    <a:lumMod val="50000"/>
                    <a:lumOff val="50000"/>
                  </a:schemeClr>
                </a:solidFill>
                <a:ea typeface="Open Sans" panose="020B0606030504020204" pitchFamily="34" charset="0"/>
                <a:cs typeface="Open Sans" panose="020B0606030504020204" pitchFamily="34" charset="0"/>
              </a:rPr>
              <a:t>ab</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illo</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inventore</a:t>
            </a:r>
            <a:r>
              <a:rPr lang="en-US" dirty="0">
                <a:solidFill>
                  <a:schemeClr val="tx1">
                    <a:lumMod val="50000"/>
                    <a:lumOff val="50000"/>
                  </a:schemeClr>
                </a:solidFill>
                <a:ea typeface="Open Sans" panose="020B0606030504020204" pitchFamily="34" charset="0"/>
                <a:cs typeface="Open Sans" panose="020B0606030504020204" pitchFamily="34" charset="0"/>
              </a:rPr>
              <a:t> </a:t>
            </a:r>
            <a:r>
              <a:rPr lang="en-US" dirty="0" err="1">
                <a:solidFill>
                  <a:schemeClr val="tx1">
                    <a:lumMod val="50000"/>
                    <a:lumOff val="50000"/>
                  </a:schemeClr>
                </a:solidFill>
                <a:ea typeface="Open Sans" panose="020B0606030504020204" pitchFamily="34" charset="0"/>
                <a:cs typeface="Open Sans" panose="020B0606030504020204" pitchFamily="34" charset="0"/>
              </a:rPr>
              <a:t>veritatis</a:t>
            </a:r>
            <a:r>
              <a:rPr lang="en-US" dirty="0">
                <a:solidFill>
                  <a:schemeClr val="tx1">
                    <a:lumMod val="50000"/>
                    <a:lumOff val="50000"/>
                  </a:schemeClr>
                </a:solidFill>
                <a:ea typeface="Open Sans" panose="020B0606030504020204" pitchFamily="34" charset="0"/>
                <a:cs typeface="Open Sans" panose="020B0606030504020204" pitchFamily="34" charset="0"/>
              </a:rPr>
              <a:t> et quasi</a:t>
            </a:r>
          </a:p>
          <a:p>
            <a:endParaRPr lang="en-US" dirty="0">
              <a:solidFill>
                <a:schemeClr val="tx1">
                  <a:lumMod val="50000"/>
                  <a:lumOff val="50000"/>
                </a:schemeClr>
              </a:solidFill>
              <a:ea typeface="Open Sans" panose="020B0606030504020204" pitchFamily="34" charset="0"/>
              <a:cs typeface="Open Sans" panose="020B0606030504020204" pitchFamily="34" charset="0"/>
            </a:endParaRP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a:p>
            <a:pPr marL="342900" indent="-342900">
              <a:buFont typeface="+mj-lt"/>
              <a:buAutoNum type="arabicPeriod"/>
            </a:pPr>
            <a:r>
              <a:rPr lang="en-US" dirty="0">
                <a:solidFill>
                  <a:schemeClr val="tx1">
                    <a:lumMod val="50000"/>
                    <a:lumOff val="50000"/>
                  </a:schemeClr>
                </a:solidFill>
                <a:ea typeface="Open Sans" panose="020B0606030504020204" pitchFamily="34" charset="0"/>
                <a:cs typeface="Open Sans" panose="020B0606030504020204" pitchFamily="34" charset="0"/>
              </a:rPr>
              <a:t>Text Bullet Sample &amp; Text Bullet List</a:t>
            </a:r>
          </a:p>
        </p:txBody>
      </p:sp>
    </p:spTree>
    <p:extLst>
      <p:ext uri="{BB962C8B-B14F-4D97-AF65-F5344CB8AC3E}">
        <p14:creationId xmlns:p14="http://schemas.microsoft.com/office/powerpoint/2010/main" val="87590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4848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a:solidFill>
            <a:schemeClr val="bg1">
              <a:lumMod val="85000"/>
            </a:schemeClr>
          </a:solidFill>
        </p:spPr>
        <p:txBody>
          <a:bodyPr/>
          <a:lstStyle>
            <a:lvl1pPr>
              <a:defRPr sz="1400"/>
            </a:lvl1pPr>
          </a:lstStyle>
          <a:p>
            <a:r>
              <a:rPr lang="it-IT"/>
              <a:t>Fare clic sull'icona per inserire un'immagine</a:t>
            </a:r>
            <a:endParaRPr lang="en-US" dirty="0"/>
          </a:p>
        </p:txBody>
      </p:sp>
    </p:spTree>
    <p:extLst>
      <p:ext uri="{BB962C8B-B14F-4D97-AF65-F5344CB8AC3E}">
        <p14:creationId xmlns:p14="http://schemas.microsoft.com/office/powerpoint/2010/main" val="2317192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5160963" y="1597025"/>
            <a:ext cx="5495925" cy="36687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2365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Image">
    <p:spTree>
      <p:nvGrpSpPr>
        <p:cNvPr id="1" name=""/>
        <p:cNvGrpSpPr/>
        <p:nvPr/>
      </p:nvGrpSpPr>
      <p:grpSpPr>
        <a:xfrm>
          <a:off x="0" y="0"/>
          <a:ext cx="0" cy="0"/>
          <a:chOff x="0" y="0"/>
          <a:chExt cx="0" cy="0"/>
        </a:xfrm>
      </p:grpSpPr>
      <p:sp>
        <p:nvSpPr>
          <p:cNvPr id="22" name="Picture Placeholder 21"/>
          <p:cNvSpPr>
            <a:spLocks noGrp="1"/>
          </p:cNvSpPr>
          <p:nvPr>
            <p:ph type="pic" sz="quarter" idx="10"/>
          </p:nvPr>
        </p:nvSpPr>
        <p:spPr>
          <a:xfrm>
            <a:off x="1231900"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3" name="Picture Placeholder 21"/>
          <p:cNvSpPr>
            <a:spLocks noGrp="1"/>
          </p:cNvSpPr>
          <p:nvPr>
            <p:ph type="pic" sz="quarter" idx="11"/>
          </p:nvPr>
        </p:nvSpPr>
        <p:spPr>
          <a:xfrm>
            <a:off x="3663823" y="2247242"/>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4" name="Picture Placeholder 21"/>
          <p:cNvSpPr>
            <a:spLocks noGrp="1"/>
          </p:cNvSpPr>
          <p:nvPr>
            <p:ph type="pic" sz="quarter" idx="12"/>
          </p:nvPr>
        </p:nvSpPr>
        <p:spPr>
          <a:xfrm>
            <a:off x="6095492"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5" name="Picture Placeholder 21"/>
          <p:cNvSpPr>
            <a:spLocks noGrp="1"/>
          </p:cNvSpPr>
          <p:nvPr>
            <p:ph type="pic" sz="quarter" idx="13"/>
          </p:nvPr>
        </p:nvSpPr>
        <p:spPr>
          <a:xfrm>
            <a:off x="8527034" y="2245926"/>
            <a:ext cx="2432050" cy="2513013"/>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1784005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s Product">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4132287" y="2247899"/>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1" name="Picture Placeholder 18"/>
          <p:cNvSpPr>
            <a:spLocks noGrp="1"/>
          </p:cNvSpPr>
          <p:nvPr>
            <p:ph type="pic" sz="quarter" idx="11"/>
          </p:nvPr>
        </p:nvSpPr>
        <p:spPr>
          <a:xfrm>
            <a:off x="6205464" y="2247899"/>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2" name="Picture Placeholder 18"/>
          <p:cNvSpPr>
            <a:spLocks noGrp="1"/>
          </p:cNvSpPr>
          <p:nvPr>
            <p:ph type="pic" sz="quarter" idx="12"/>
          </p:nvPr>
        </p:nvSpPr>
        <p:spPr>
          <a:xfrm>
            <a:off x="4132287" y="4315968"/>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24" name="Picture Placeholder 18"/>
          <p:cNvSpPr>
            <a:spLocks noGrp="1"/>
          </p:cNvSpPr>
          <p:nvPr>
            <p:ph type="pic" sz="quarter" idx="13"/>
          </p:nvPr>
        </p:nvSpPr>
        <p:spPr>
          <a:xfrm>
            <a:off x="6205464" y="4315968"/>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414933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mple Portfolio">
    <p:spTree>
      <p:nvGrpSpPr>
        <p:cNvPr id="1" name=""/>
        <p:cNvGrpSpPr/>
        <p:nvPr/>
      </p:nvGrpSpPr>
      <p:grpSpPr>
        <a:xfrm>
          <a:off x="0" y="0"/>
          <a:ext cx="0" cy="0"/>
          <a:chOff x="0" y="0"/>
          <a:chExt cx="0" cy="0"/>
        </a:xfrm>
      </p:grpSpPr>
      <p:sp>
        <p:nvSpPr>
          <p:cNvPr id="10" name="Picture Placeholder 18"/>
          <p:cNvSpPr>
            <a:spLocks noGrp="1"/>
          </p:cNvSpPr>
          <p:nvPr>
            <p:ph type="pic" sz="quarter" idx="10"/>
          </p:nvPr>
        </p:nvSpPr>
        <p:spPr>
          <a:xfrm>
            <a:off x="1717700"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1" name="Picture Placeholder 18"/>
          <p:cNvSpPr>
            <a:spLocks noGrp="1"/>
          </p:cNvSpPr>
          <p:nvPr>
            <p:ph type="pic" sz="quarter" idx="11"/>
          </p:nvPr>
        </p:nvSpPr>
        <p:spPr>
          <a:xfrm>
            <a:off x="4017776"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2" name="Picture Placeholder 18"/>
          <p:cNvSpPr>
            <a:spLocks noGrp="1"/>
          </p:cNvSpPr>
          <p:nvPr>
            <p:ph type="pic" sz="quarter" idx="12"/>
          </p:nvPr>
        </p:nvSpPr>
        <p:spPr>
          <a:xfrm>
            <a:off x="6317957"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8"/>
          <p:cNvSpPr>
            <a:spLocks noGrp="1"/>
          </p:cNvSpPr>
          <p:nvPr>
            <p:ph type="pic" sz="quarter" idx="13"/>
          </p:nvPr>
        </p:nvSpPr>
        <p:spPr>
          <a:xfrm>
            <a:off x="8618033" y="2332993"/>
            <a:ext cx="1856232" cy="1856232"/>
          </a:xfrm>
          <a:prstGeom prst="roundRect">
            <a:avLst>
              <a:gd name="adj" fmla="val 0"/>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352169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Portfolio">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15875"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2" name="Picture Placeholder 10"/>
          <p:cNvSpPr>
            <a:spLocks noGrp="1"/>
          </p:cNvSpPr>
          <p:nvPr>
            <p:ph type="pic" sz="quarter" idx="11"/>
          </p:nvPr>
        </p:nvSpPr>
        <p:spPr>
          <a:xfrm>
            <a:off x="2447830"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3" name="Picture Placeholder 10"/>
          <p:cNvSpPr>
            <a:spLocks noGrp="1"/>
          </p:cNvSpPr>
          <p:nvPr>
            <p:ph type="pic" sz="quarter" idx="12"/>
          </p:nvPr>
        </p:nvSpPr>
        <p:spPr>
          <a:xfrm>
            <a:off x="4879785"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4" name="Picture Placeholder 10"/>
          <p:cNvSpPr>
            <a:spLocks noGrp="1"/>
          </p:cNvSpPr>
          <p:nvPr>
            <p:ph type="pic" sz="quarter" idx="13"/>
          </p:nvPr>
        </p:nvSpPr>
        <p:spPr>
          <a:xfrm>
            <a:off x="7311739"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
        <p:nvSpPr>
          <p:cNvPr id="15" name="Picture Placeholder 10"/>
          <p:cNvSpPr>
            <a:spLocks noGrp="1"/>
          </p:cNvSpPr>
          <p:nvPr>
            <p:ph type="pic" sz="quarter" idx="14"/>
          </p:nvPr>
        </p:nvSpPr>
        <p:spPr>
          <a:xfrm>
            <a:off x="9743693" y="2854112"/>
            <a:ext cx="2432050" cy="2185988"/>
          </a:xfrm>
          <a:prstGeom prst="rect">
            <a:avLst/>
          </a:prstGeom>
          <a:solidFill>
            <a:schemeClr val="bg1">
              <a:lumMod val="85000"/>
            </a:schemeClr>
          </a:solidFill>
        </p:spPr>
        <p:txBody>
          <a:bodyPr/>
          <a:lstStyle>
            <a:lvl1pPr>
              <a:defRPr sz="1200"/>
            </a:lvl1pPr>
          </a:lstStyle>
          <a:p>
            <a:r>
              <a:rPr lang="it-IT"/>
              <a:t>Fare clic sull'icona per inserire un'immagine</a:t>
            </a:r>
            <a:endParaRPr lang="en-US" dirty="0"/>
          </a:p>
        </p:txBody>
      </p:sp>
    </p:spTree>
    <p:extLst>
      <p:ext uri="{BB962C8B-B14F-4D97-AF65-F5344CB8AC3E}">
        <p14:creationId xmlns:p14="http://schemas.microsoft.com/office/powerpoint/2010/main" val="2193876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alpha val="60000"/>
          </a:srgbClr>
        </a:solidFill>
        <a:effectLst/>
      </p:bgPr>
    </p:bg>
    <p:spTree>
      <p:nvGrpSpPr>
        <p:cNvPr id="1" name=""/>
        <p:cNvGrpSpPr/>
        <p:nvPr/>
      </p:nvGrpSpPr>
      <p:grpSpPr>
        <a:xfrm>
          <a:off x="0" y="0"/>
          <a:ext cx="0" cy="0"/>
          <a:chOff x="0" y="0"/>
          <a:chExt cx="0" cy="0"/>
        </a:xfrm>
      </p:grpSpPr>
      <p:sp>
        <p:nvSpPr>
          <p:cNvPr id="2" name="Rectangle 1"/>
          <p:cNvSpPr/>
          <p:nvPr userDrawn="1"/>
        </p:nvSpPr>
        <p:spPr>
          <a:xfrm>
            <a:off x="0" y="6520109"/>
            <a:ext cx="12192000" cy="337891"/>
          </a:xfrm>
          <a:prstGeom prst="rect">
            <a:avLst/>
          </a:prstGeom>
          <a:solidFill>
            <a:schemeClr val="bg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4" descr="logo.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6266" y="6619091"/>
            <a:ext cx="1216025" cy="134580"/>
          </a:xfrm>
          <a:prstGeom prst="rect">
            <a:avLst/>
          </a:prstGeom>
        </p:spPr>
      </p:pic>
      <p:sp>
        <p:nvSpPr>
          <p:cNvPr id="5" name="Text Box 79"/>
          <p:cNvSpPr txBox="1">
            <a:spLocks noChangeArrowheads="1"/>
          </p:cNvSpPr>
          <p:nvPr userDrawn="1"/>
        </p:nvSpPr>
        <p:spPr bwMode="auto">
          <a:xfrm>
            <a:off x="11094166" y="6565943"/>
            <a:ext cx="992939" cy="246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200">
                <a:solidFill>
                  <a:schemeClr val="bg1"/>
                </a:solidFill>
                <a:latin typeface="Trebuchet MS" charset="0"/>
                <a:ea typeface="ＭＳ Ｐゴシック" charset="0"/>
                <a:cs typeface="ＭＳ Ｐゴシック" charset="0"/>
              </a:defRPr>
            </a:lvl1pPr>
            <a:lvl2pPr marL="742950" indent="-285750">
              <a:defRPr sz="1200">
                <a:solidFill>
                  <a:schemeClr val="bg1"/>
                </a:solidFill>
                <a:latin typeface="Trebuchet MS" charset="0"/>
                <a:ea typeface="ＭＳ Ｐゴシック" charset="0"/>
              </a:defRPr>
            </a:lvl2pPr>
            <a:lvl3pPr marL="1143000" indent="-228600">
              <a:defRPr sz="1200">
                <a:solidFill>
                  <a:schemeClr val="bg1"/>
                </a:solidFill>
                <a:latin typeface="Trebuchet MS" charset="0"/>
                <a:ea typeface="ＭＳ Ｐゴシック" charset="0"/>
              </a:defRPr>
            </a:lvl3pPr>
            <a:lvl4pPr marL="1600200" indent="-228600">
              <a:defRPr sz="1200">
                <a:solidFill>
                  <a:schemeClr val="bg1"/>
                </a:solidFill>
                <a:latin typeface="Trebuchet MS" charset="0"/>
                <a:ea typeface="ＭＳ Ｐゴシック" charset="0"/>
              </a:defRPr>
            </a:lvl4pPr>
            <a:lvl5pPr marL="2057400" indent="-228600">
              <a:defRPr sz="1200">
                <a:solidFill>
                  <a:schemeClr val="bg1"/>
                </a:solidFill>
                <a:latin typeface="Trebuchet MS" charset="0"/>
                <a:ea typeface="ＭＳ Ｐゴシック" charset="0"/>
              </a:defRPr>
            </a:lvl5pPr>
            <a:lvl6pPr marL="2514600" indent="-228600" eaLnBrk="0" fontAlgn="base" hangingPunct="0">
              <a:spcBef>
                <a:spcPct val="50000"/>
              </a:spcBef>
              <a:spcAft>
                <a:spcPct val="0"/>
              </a:spcAft>
              <a:defRPr sz="1200">
                <a:solidFill>
                  <a:schemeClr val="bg1"/>
                </a:solidFill>
                <a:latin typeface="Trebuchet MS" charset="0"/>
                <a:ea typeface="ＭＳ Ｐゴシック" charset="0"/>
              </a:defRPr>
            </a:lvl6pPr>
            <a:lvl7pPr marL="2971800" indent="-228600" eaLnBrk="0" fontAlgn="base" hangingPunct="0">
              <a:spcBef>
                <a:spcPct val="50000"/>
              </a:spcBef>
              <a:spcAft>
                <a:spcPct val="0"/>
              </a:spcAft>
              <a:defRPr sz="1200">
                <a:solidFill>
                  <a:schemeClr val="bg1"/>
                </a:solidFill>
                <a:latin typeface="Trebuchet MS" charset="0"/>
                <a:ea typeface="ＭＳ Ｐゴシック" charset="0"/>
              </a:defRPr>
            </a:lvl7pPr>
            <a:lvl8pPr marL="3429000" indent="-228600" eaLnBrk="0" fontAlgn="base" hangingPunct="0">
              <a:spcBef>
                <a:spcPct val="50000"/>
              </a:spcBef>
              <a:spcAft>
                <a:spcPct val="0"/>
              </a:spcAft>
              <a:defRPr sz="1200">
                <a:solidFill>
                  <a:schemeClr val="bg1"/>
                </a:solidFill>
                <a:latin typeface="Trebuchet MS" charset="0"/>
                <a:ea typeface="ＭＳ Ｐゴシック" charset="0"/>
              </a:defRPr>
            </a:lvl8pPr>
            <a:lvl9pPr marL="3886200" indent="-228600" eaLnBrk="0" fontAlgn="base" hangingPunct="0">
              <a:spcBef>
                <a:spcPct val="50000"/>
              </a:spcBef>
              <a:spcAft>
                <a:spcPct val="0"/>
              </a:spcAft>
              <a:defRPr sz="1200">
                <a:solidFill>
                  <a:schemeClr val="bg1"/>
                </a:solidFill>
                <a:latin typeface="Trebuchet MS" charset="0"/>
                <a:ea typeface="ＭＳ Ｐゴシック" charset="0"/>
              </a:defRPr>
            </a:lvl9pPr>
          </a:lstStyle>
          <a:p>
            <a:pPr marL="0" marR="0" lvl="0" indent="0" algn="r" defTabSz="914400" rtl="0" eaLnBrk="0" fontAlgn="base" latinLnBrk="0" hangingPunct="0">
              <a:lnSpc>
                <a:spcPct val="100000"/>
              </a:lnSpc>
              <a:spcBef>
                <a:spcPct val="50000"/>
              </a:spcBef>
              <a:spcAft>
                <a:spcPct val="0"/>
              </a:spcAft>
              <a:buClrTx/>
              <a:buSzTx/>
              <a:buFontTx/>
              <a:buNone/>
              <a:tabLst/>
              <a:defRPr/>
            </a:pPr>
            <a:fld id="{33943F43-AD07-C440-A1F1-9BD12DCEA0C3}" type="slidenum">
              <a:rPr lang="it-IT" sz="1000" b="0" i="0" kern="1200" baseline="0" smtClean="0">
                <a:solidFill>
                  <a:srgbClr val="848B94"/>
                </a:solidFill>
                <a:latin typeface="Calibri Light" panose="020F0302020204030204" pitchFamily="34" charset="0"/>
                <a:ea typeface="ＭＳ Ｐゴシック" charset="0"/>
                <a:cs typeface="Calibri Light" panose="020F0302020204030204" pitchFamily="34" charset="0"/>
              </a:rPr>
              <a:t>‹nº›</a:t>
            </a:fld>
            <a:endParaRPr lang="it-IT" sz="1000" b="0" i="0" kern="1200" baseline="0" dirty="0">
              <a:solidFill>
                <a:srgbClr val="848B94"/>
              </a:solidFill>
              <a:latin typeface="Calibri Light" panose="020F0302020204030204" pitchFamily="34" charset="0"/>
              <a:ea typeface="ＭＳ Ｐゴシック" charset="0"/>
              <a:cs typeface="Calibri Light" panose="020F0302020204030204" pitchFamily="34" charset="0"/>
            </a:endParaRPr>
          </a:p>
        </p:txBody>
      </p:sp>
      <p:sp>
        <p:nvSpPr>
          <p:cNvPr id="8" name="Text Box 79"/>
          <p:cNvSpPr txBox="1">
            <a:spLocks noChangeArrowheads="1"/>
          </p:cNvSpPr>
          <p:nvPr userDrawn="1"/>
        </p:nvSpPr>
        <p:spPr bwMode="auto">
          <a:xfrm>
            <a:off x="1515405" y="6526425"/>
            <a:ext cx="8140659" cy="307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1200">
                <a:solidFill>
                  <a:schemeClr val="bg1"/>
                </a:solidFill>
                <a:latin typeface="Trebuchet MS" charset="0"/>
                <a:ea typeface="ＭＳ Ｐゴシック" charset="0"/>
                <a:cs typeface="ＭＳ Ｐゴシック" charset="0"/>
              </a:defRPr>
            </a:lvl1pPr>
            <a:lvl2pPr marL="742950" indent="-285750">
              <a:defRPr sz="1200">
                <a:solidFill>
                  <a:schemeClr val="bg1"/>
                </a:solidFill>
                <a:latin typeface="Trebuchet MS" charset="0"/>
                <a:ea typeface="ＭＳ Ｐゴシック" charset="0"/>
              </a:defRPr>
            </a:lvl2pPr>
            <a:lvl3pPr marL="1143000" indent="-228600">
              <a:defRPr sz="1200">
                <a:solidFill>
                  <a:schemeClr val="bg1"/>
                </a:solidFill>
                <a:latin typeface="Trebuchet MS" charset="0"/>
                <a:ea typeface="ＭＳ Ｐゴシック" charset="0"/>
              </a:defRPr>
            </a:lvl3pPr>
            <a:lvl4pPr marL="1600200" indent="-228600">
              <a:defRPr sz="1200">
                <a:solidFill>
                  <a:schemeClr val="bg1"/>
                </a:solidFill>
                <a:latin typeface="Trebuchet MS" charset="0"/>
                <a:ea typeface="ＭＳ Ｐゴシック" charset="0"/>
              </a:defRPr>
            </a:lvl4pPr>
            <a:lvl5pPr marL="2057400" indent="-228600">
              <a:defRPr sz="1200">
                <a:solidFill>
                  <a:schemeClr val="bg1"/>
                </a:solidFill>
                <a:latin typeface="Trebuchet MS" charset="0"/>
                <a:ea typeface="ＭＳ Ｐゴシック" charset="0"/>
              </a:defRPr>
            </a:lvl5pPr>
            <a:lvl6pPr marL="2514600" indent="-228600" eaLnBrk="0" fontAlgn="base" hangingPunct="0">
              <a:spcBef>
                <a:spcPct val="50000"/>
              </a:spcBef>
              <a:spcAft>
                <a:spcPct val="0"/>
              </a:spcAft>
              <a:defRPr sz="1200">
                <a:solidFill>
                  <a:schemeClr val="bg1"/>
                </a:solidFill>
                <a:latin typeface="Trebuchet MS" charset="0"/>
                <a:ea typeface="ＭＳ Ｐゴシック" charset="0"/>
              </a:defRPr>
            </a:lvl6pPr>
            <a:lvl7pPr marL="2971800" indent="-228600" eaLnBrk="0" fontAlgn="base" hangingPunct="0">
              <a:spcBef>
                <a:spcPct val="50000"/>
              </a:spcBef>
              <a:spcAft>
                <a:spcPct val="0"/>
              </a:spcAft>
              <a:defRPr sz="1200">
                <a:solidFill>
                  <a:schemeClr val="bg1"/>
                </a:solidFill>
                <a:latin typeface="Trebuchet MS" charset="0"/>
                <a:ea typeface="ＭＳ Ｐゴシック" charset="0"/>
              </a:defRPr>
            </a:lvl7pPr>
            <a:lvl8pPr marL="3429000" indent="-228600" eaLnBrk="0" fontAlgn="base" hangingPunct="0">
              <a:spcBef>
                <a:spcPct val="50000"/>
              </a:spcBef>
              <a:spcAft>
                <a:spcPct val="0"/>
              </a:spcAft>
              <a:defRPr sz="1200">
                <a:solidFill>
                  <a:schemeClr val="bg1"/>
                </a:solidFill>
                <a:latin typeface="Trebuchet MS" charset="0"/>
                <a:ea typeface="ＭＳ Ｐゴシック" charset="0"/>
              </a:defRPr>
            </a:lvl8pPr>
            <a:lvl9pPr marL="3886200" indent="-228600" eaLnBrk="0" fontAlgn="base" hangingPunct="0">
              <a:spcBef>
                <a:spcPct val="50000"/>
              </a:spcBef>
              <a:spcAft>
                <a:spcPct val="0"/>
              </a:spcAft>
              <a:defRPr sz="1200">
                <a:solidFill>
                  <a:schemeClr val="bg1"/>
                </a:solidFill>
                <a:latin typeface="Trebuchet MS"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lang="it-IT" sz="1400" b="0" i="0" baseline="0" dirty="0">
                <a:solidFill>
                  <a:srgbClr val="848B94"/>
                </a:solidFill>
                <a:latin typeface="Calibri Light" panose="020F0302020204030204" pitchFamily="34" charset="0"/>
                <a:cs typeface="Calibri Light" panose="020F0302020204030204" pitchFamily="34" charset="0"/>
              </a:rPr>
              <a:t>│</a:t>
            </a:r>
            <a:r>
              <a:rPr lang="it-IT" sz="1100" b="0" i="0" baseline="0" dirty="0">
                <a:solidFill>
                  <a:srgbClr val="848B94"/>
                </a:solidFill>
                <a:latin typeface="Calibri Light" panose="020F0302020204030204" pitchFamily="34" charset="0"/>
                <a:cs typeface="Calibri Light" panose="020F0302020204030204" pitchFamily="34" charset="0"/>
              </a:rPr>
              <a:t>     </a:t>
            </a:r>
            <a:r>
              <a:rPr lang="it-IT" sz="1100" b="1" i="0" baseline="0" dirty="0">
                <a:solidFill>
                  <a:srgbClr val="848B94"/>
                </a:solidFill>
                <a:latin typeface="Calibri Light" panose="020F0302020204030204" pitchFamily="34" charset="0"/>
                <a:cs typeface="Calibri Light" panose="020F0302020204030204" pitchFamily="34" charset="0"/>
              </a:rPr>
              <a:t>1</a:t>
            </a:r>
            <a:r>
              <a:rPr lang="it-IT" sz="1100" b="1" i="0" baseline="30000" dirty="0">
                <a:solidFill>
                  <a:srgbClr val="848B94"/>
                </a:solidFill>
                <a:latin typeface="Calibri Light" panose="020F0302020204030204" pitchFamily="34" charset="0"/>
                <a:cs typeface="Calibri Light" panose="020F0302020204030204" pitchFamily="34" charset="0"/>
              </a:rPr>
              <a:t>st</a:t>
            </a:r>
            <a:r>
              <a:rPr lang="it-IT" sz="1100" b="1" i="0" baseline="0" dirty="0">
                <a:solidFill>
                  <a:srgbClr val="848B94"/>
                </a:solidFill>
                <a:latin typeface="Calibri Light" panose="020F0302020204030204" pitchFamily="34" charset="0"/>
                <a:cs typeface="Calibri Light" panose="020F0302020204030204" pitchFamily="34" charset="0"/>
              </a:rPr>
              <a:t> WORLD CONGRESS ON AGRITOURISM    </a:t>
            </a:r>
            <a:r>
              <a:rPr lang="it-IT" sz="1400" b="0" i="0" kern="1200" baseline="0" dirty="0">
                <a:solidFill>
                  <a:srgbClr val="848B94"/>
                </a:solidFill>
                <a:latin typeface="Calibri Light" panose="020F0302020204030204" pitchFamily="34" charset="0"/>
                <a:ea typeface="ＭＳ Ｐゴシック" charset="0"/>
                <a:cs typeface="Calibri Light" panose="020F0302020204030204" pitchFamily="34" charset="0"/>
              </a:rPr>
              <a:t>│</a:t>
            </a:r>
            <a:r>
              <a:rPr lang="it-IT" sz="1000" b="0" i="0" kern="1200" baseline="0" dirty="0">
                <a:solidFill>
                  <a:srgbClr val="848B94"/>
                </a:solidFill>
                <a:latin typeface="Calibri Light" panose="020F0302020204030204" pitchFamily="34" charset="0"/>
                <a:ea typeface="ＭＳ Ｐゴシック" charset="0"/>
                <a:cs typeface="Calibri Light" panose="020F0302020204030204" pitchFamily="34" charset="0"/>
              </a:rPr>
              <a:t>    7-9 NOVEMBER 2018</a:t>
            </a:r>
            <a:r>
              <a:rPr lang="it-IT" sz="1100" b="0" i="0" kern="1200" baseline="0" dirty="0">
                <a:solidFill>
                  <a:srgbClr val="848B94"/>
                </a:solidFill>
                <a:latin typeface="Calibri Light" panose="020F0302020204030204" pitchFamily="34" charset="0"/>
                <a:ea typeface="ＭＳ Ｐゴシック" charset="0"/>
                <a:cs typeface="Calibri Light" panose="020F0302020204030204" pitchFamily="34" charset="0"/>
              </a:rPr>
              <a:t>    </a:t>
            </a:r>
            <a:r>
              <a:rPr lang="it-IT" sz="1400" b="0" i="0" kern="1200" baseline="0" dirty="0">
                <a:solidFill>
                  <a:srgbClr val="848B94"/>
                </a:solidFill>
                <a:latin typeface="Calibri Light" panose="020F0302020204030204" pitchFamily="34" charset="0"/>
                <a:ea typeface="ＭＳ Ｐゴシック" charset="0"/>
                <a:cs typeface="Calibri Light" panose="020F0302020204030204" pitchFamily="34" charset="0"/>
              </a:rPr>
              <a:t>│</a:t>
            </a:r>
            <a:r>
              <a:rPr lang="it-IT" sz="1000" b="0" i="0" kern="1200" baseline="0" dirty="0">
                <a:solidFill>
                  <a:srgbClr val="848B94"/>
                </a:solidFill>
                <a:latin typeface="Calibri Light" panose="020F0302020204030204" pitchFamily="34" charset="0"/>
                <a:ea typeface="ＭＳ Ｐゴシック" charset="0"/>
                <a:cs typeface="Calibri Light" panose="020F0302020204030204" pitchFamily="34" charset="0"/>
              </a:rPr>
              <a:t>     BOLZANO/BOZEN - ITALY</a:t>
            </a:r>
            <a:endParaRPr lang="it-IT" sz="1100" b="0" i="0" baseline="0" dirty="0">
              <a:solidFill>
                <a:srgbClr val="848B94"/>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3396110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49" r:id="rId3"/>
    <p:sldLayoutId id="2147483651" r:id="rId4"/>
    <p:sldLayoutId id="2147483650" r:id="rId5"/>
    <p:sldLayoutId id="2147483652" r:id="rId6"/>
    <p:sldLayoutId id="2147483653" r:id="rId7"/>
    <p:sldLayoutId id="2147483654" r:id="rId8"/>
    <p:sldLayoutId id="2147483655" r:id="rId9"/>
    <p:sldLayoutId id="2147483657" r:id="rId10"/>
    <p:sldLayoutId id="21474836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88804295"/>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hyperlink" Target="https://caminhosrurais.com.br/" TargetMode="External"/><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teiadospovos.redelivre.org.br/a-teia/" TargetMode="External"/><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hyperlink" Target="http://acolhida.com.br/" TargetMode="External"/><Relationship Id="rId4" Type="http://schemas.openxmlformats.org/officeDocument/2006/relationships/hyperlink" Target="http://www.fazendaaguasclaras.com.br/portal/" TargetMode="External"/><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youtube.com/watch?v=15FOnnkZUH0" TargetMode="Externa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2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youtube.com/watch?v=n9TkI06k2-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1C07CD1-21D1-A243-BF0E-B71AD9AC321A}"/>
              </a:ext>
            </a:extLst>
          </p:cNvPr>
          <p:cNvPicPr>
            <a:picLocks noChangeAspect="1"/>
          </p:cNvPicPr>
          <p:nvPr/>
        </p:nvPicPr>
        <p:blipFill rotWithShape="1">
          <a:blip r:embed="rId3">
            <a:extLst>
              <a:ext uri="{28A0092B-C50C-407E-A947-70E740481C1C}">
                <a14:useLocalDpi xmlns:a14="http://schemas.microsoft.com/office/drawing/2010/main" val="0"/>
              </a:ext>
            </a:extLst>
          </a:blip>
          <a:srcRect l="45585"/>
          <a:stretch/>
        </p:blipFill>
        <p:spPr>
          <a:xfrm>
            <a:off x="6927273" y="0"/>
            <a:ext cx="5264726" cy="6858000"/>
          </a:xfrm>
          <a:prstGeom prst="rect">
            <a:avLst/>
          </a:prstGeom>
        </p:spPr>
      </p:pic>
      <p:sp>
        <p:nvSpPr>
          <p:cNvPr id="10" name="Rettangolo 9">
            <a:extLst>
              <a:ext uri="{FF2B5EF4-FFF2-40B4-BE49-F238E27FC236}">
                <a16:creationId xmlns:a16="http://schemas.microsoft.com/office/drawing/2014/main" id="{1BA6C6ED-7658-2144-A665-576117E815F8}"/>
              </a:ext>
            </a:extLst>
          </p:cNvPr>
          <p:cNvSpPr/>
          <p:nvPr/>
        </p:nvSpPr>
        <p:spPr>
          <a:xfrm>
            <a:off x="7961745" y="0"/>
            <a:ext cx="1465284" cy="1190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TextBox 1"/>
          <p:cNvSpPr txBox="1"/>
          <p:nvPr/>
        </p:nvSpPr>
        <p:spPr>
          <a:xfrm>
            <a:off x="164811" y="2721114"/>
            <a:ext cx="8133853" cy="707886"/>
          </a:xfrm>
          <a:prstGeom prst="rect">
            <a:avLst/>
          </a:prstGeom>
          <a:noFill/>
        </p:spPr>
        <p:txBody>
          <a:bodyPr wrap="square" rtlCol="0">
            <a:spAutoFit/>
          </a:bodyPr>
          <a:lstStyle/>
          <a:p>
            <a:r>
              <a:rPr lang="en-US" sz="4000" b="1" dirty="0">
                <a:solidFill>
                  <a:srgbClr val="D04D1F"/>
                </a:solidFill>
                <a:ea typeface="Open Sans" panose="020B0606030504020204" pitchFamily="34" charset="0"/>
                <a:cs typeface="Open Sans" panose="020B0606030504020204" pitchFamily="34" charset="0"/>
              </a:rPr>
              <a:t>Tourism in the Brazilian rural areas</a:t>
            </a:r>
          </a:p>
        </p:txBody>
      </p:sp>
      <p:sp>
        <p:nvSpPr>
          <p:cNvPr id="6" name="TextBox 6"/>
          <p:cNvSpPr txBox="1"/>
          <p:nvPr/>
        </p:nvSpPr>
        <p:spPr>
          <a:xfrm>
            <a:off x="109395" y="4797425"/>
            <a:ext cx="4051788" cy="830997"/>
          </a:xfrm>
          <a:prstGeom prst="rect">
            <a:avLst/>
          </a:prstGeom>
          <a:noFill/>
        </p:spPr>
        <p:txBody>
          <a:bodyPr wrap="square" rtlCol="0">
            <a:spAutoFit/>
          </a:bodyPr>
          <a:lstStyle>
            <a:defPPr>
              <a:defRPr lang="en-US"/>
            </a:defPPr>
            <a:lvl1pPr>
              <a:defRPr sz="3200">
                <a:solidFill>
                  <a:srgbClr val="848B94"/>
                </a:solidFill>
                <a:ea typeface="Open Sans" panose="020B0606030504020204" pitchFamily="34" charset="0"/>
                <a:cs typeface="Open Sans" panose="020B0606030504020204" pitchFamily="34" charset="0"/>
              </a:defRPr>
            </a:lvl1pPr>
          </a:lstStyle>
          <a:p>
            <a:r>
              <a:rPr lang="en-US" sz="2400" b="1" dirty="0"/>
              <a:t>Karina Solha</a:t>
            </a:r>
          </a:p>
          <a:p>
            <a:r>
              <a:rPr lang="en-US" sz="2400" dirty="0"/>
              <a:t>University of São Paulo, Brazil</a:t>
            </a:r>
          </a:p>
        </p:txBody>
      </p:sp>
      <p:pic>
        <p:nvPicPr>
          <p:cNvPr id="8" name="Immagine 7">
            <a:extLst>
              <a:ext uri="{FF2B5EF4-FFF2-40B4-BE49-F238E27FC236}">
                <a16:creationId xmlns:a16="http://schemas.microsoft.com/office/drawing/2014/main" id="{FEEF8955-698E-5443-824F-908702FA4C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6019" y="255046"/>
            <a:ext cx="1055993" cy="1094784"/>
          </a:xfrm>
          <a:prstGeom prst="rect">
            <a:avLst/>
          </a:prstGeom>
        </p:spPr>
      </p:pic>
      <p:pic>
        <p:nvPicPr>
          <p:cNvPr id="13" name="Immagine 12">
            <a:extLst>
              <a:ext uri="{FF2B5EF4-FFF2-40B4-BE49-F238E27FC236}">
                <a16:creationId xmlns:a16="http://schemas.microsoft.com/office/drawing/2014/main" id="{3155631A-83A8-3D43-8EE5-97C191D78739}"/>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t="83862"/>
          <a:stretch/>
        </p:blipFill>
        <p:spPr>
          <a:xfrm>
            <a:off x="110279" y="1585388"/>
            <a:ext cx="1756350" cy="222534"/>
          </a:xfrm>
          <a:prstGeom prst="rect">
            <a:avLst/>
          </a:prstGeom>
        </p:spPr>
      </p:pic>
      <p:pic>
        <p:nvPicPr>
          <p:cNvPr id="14" name="Picture 7">
            <a:extLst>
              <a:ext uri="{FF2B5EF4-FFF2-40B4-BE49-F238E27FC236}">
                <a16:creationId xmlns:a16="http://schemas.microsoft.com/office/drawing/2014/main" id="{8BD7215E-E83C-7746-9F50-49089FE83A5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4811" y="351847"/>
            <a:ext cx="1460788" cy="524449"/>
          </a:xfrm>
          <a:prstGeom prst="rect">
            <a:avLst/>
          </a:prstGeom>
        </p:spPr>
      </p:pic>
      <p:pic>
        <p:nvPicPr>
          <p:cNvPr id="16" name="Immagine 15">
            <a:extLst>
              <a:ext uri="{FF2B5EF4-FFF2-40B4-BE49-F238E27FC236}">
                <a16:creationId xmlns:a16="http://schemas.microsoft.com/office/drawing/2014/main" id="{85E3E888-DFCC-AB4E-A63C-56443BB3BC9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63838"/>
          <a:stretch/>
        </p:blipFill>
        <p:spPr>
          <a:xfrm>
            <a:off x="123475" y="1040112"/>
            <a:ext cx="1551916" cy="440634"/>
          </a:xfrm>
          <a:prstGeom prst="rect">
            <a:avLst/>
          </a:prstGeom>
        </p:spPr>
      </p:pic>
      <p:pic>
        <p:nvPicPr>
          <p:cNvPr id="11" name="Picture 10">
            <a:extLst>
              <a:ext uri="{FF2B5EF4-FFF2-40B4-BE49-F238E27FC236}">
                <a16:creationId xmlns:a16="http://schemas.microsoft.com/office/drawing/2014/main" id="{00A4249A-61C3-40FA-AB44-6B92F484AD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1355" y="351847"/>
            <a:ext cx="2394645" cy="672344"/>
          </a:xfrm>
          <a:prstGeom prst="rect">
            <a:avLst/>
          </a:prstGeom>
        </p:spPr>
      </p:pic>
    </p:spTree>
    <p:extLst>
      <p:ext uri="{BB962C8B-B14F-4D97-AF65-F5344CB8AC3E}">
        <p14:creationId xmlns:p14="http://schemas.microsoft.com/office/powerpoint/2010/main" val="1140260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6A59AB7-2D00-413D-9C63-314287FFC3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01002" y="363515"/>
            <a:ext cx="6004189" cy="6162698"/>
          </a:xfrm>
          <a:prstGeom prst="rect">
            <a:avLst/>
          </a:prstGeom>
        </p:spPr>
      </p:pic>
      <p:pic>
        <p:nvPicPr>
          <p:cNvPr id="5" name="Imagem 4">
            <a:hlinkClick r:id="rId4"/>
            <a:extLst>
              <a:ext uri="{FF2B5EF4-FFF2-40B4-BE49-F238E27FC236}">
                <a16:creationId xmlns:a16="http://schemas.microsoft.com/office/drawing/2014/main" id="{136B1AC3-4302-4318-BACD-AE256045584B}"/>
              </a:ext>
            </a:extLst>
          </p:cNvPr>
          <p:cNvPicPr>
            <a:picLocks noChangeAspect="1"/>
          </p:cNvPicPr>
          <p:nvPr/>
        </p:nvPicPr>
        <p:blipFill>
          <a:blip r:embed="rId5"/>
          <a:stretch>
            <a:fillRect/>
          </a:stretch>
        </p:blipFill>
        <p:spPr>
          <a:xfrm>
            <a:off x="9437962" y="4704523"/>
            <a:ext cx="1398631" cy="1556223"/>
          </a:xfrm>
          <a:prstGeom prst="rect">
            <a:avLst/>
          </a:prstGeom>
        </p:spPr>
      </p:pic>
      <p:pic>
        <p:nvPicPr>
          <p:cNvPr id="8" name="Imagem 7">
            <a:hlinkClick r:id="rId6"/>
            <a:extLst>
              <a:ext uri="{FF2B5EF4-FFF2-40B4-BE49-F238E27FC236}">
                <a16:creationId xmlns:a16="http://schemas.microsoft.com/office/drawing/2014/main" id="{82073728-A143-483A-9CE0-C5629B5306AE}"/>
              </a:ext>
            </a:extLst>
          </p:cNvPr>
          <p:cNvPicPr>
            <a:picLocks noChangeAspect="1"/>
          </p:cNvPicPr>
          <p:nvPr/>
        </p:nvPicPr>
        <p:blipFill>
          <a:blip r:embed="rId7"/>
          <a:stretch>
            <a:fillRect/>
          </a:stretch>
        </p:blipFill>
        <p:spPr>
          <a:xfrm>
            <a:off x="9222105" y="1770588"/>
            <a:ext cx="2198474" cy="1556223"/>
          </a:xfrm>
          <a:prstGeom prst="rect">
            <a:avLst/>
          </a:prstGeom>
        </p:spPr>
      </p:pic>
      <p:sp>
        <p:nvSpPr>
          <p:cNvPr id="12" name="TextBox 1">
            <a:extLst>
              <a:ext uri="{FF2B5EF4-FFF2-40B4-BE49-F238E27FC236}">
                <a16:creationId xmlns:a16="http://schemas.microsoft.com/office/drawing/2014/main" id="{B5E5CE32-0552-4227-868C-DE38CE6EAFA4}"/>
              </a:ext>
            </a:extLst>
          </p:cNvPr>
          <p:cNvSpPr txBox="1"/>
          <p:nvPr/>
        </p:nvSpPr>
        <p:spPr>
          <a:xfrm>
            <a:off x="268605" y="193294"/>
            <a:ext cx="3429938" cy="523220"/>
          </a:xfrm>
          <a:prstGeom prst="rect">
            <a:avLst/>
          </a:prstGeom>
          <a:noFill/>
        </p:spPr>
        <p:txBody>
          <a:bodyPr wrap="square" rtlCol="0">
            <a:spAutoFit/>
          </a:bodyPr>
          <a:lstStyle/>
          <a:p>
            <a:r>
              <a:rPr lang="en-US" sz="2800" b="1" dirty="0">
                <a:solidFill>
                  <a:srgbClr val="D04D1F"/>
                </a:solidFill>
              </a:rPr>
              <a:t>The enterprises</a:t>
            </a:r>
          </a:p>
        </p:txBody>
      </p:sp>
      <p:pic>
        <p:nvPicPr>
          <p:cNvPr id="6" name="Imagem 5">
            <a:hlinkClick r:id="rId8"/>
            <a:extLst>
              <a:ext uri="{FF2B5EF4-FFF2-40B4-BE49-F238E27FC236}">
                <a16:creationId xmlns:a16="http://schemas.microsoft.com/office/drawing/2014/main" id="{A2BF7FE9-C7B6-4E3F-8F81-24BF8798D053}"/>
              </a:ext>
            </a:extLst>
          </p:cNvPr>
          <p:cNvPicPr>
            <a:picLocks noChangeAspect="1"/>
          </p:cNvPicPr>
          <p:nvPr/>
        </p:nvPicPr>
        <p:blipFill>
          <a:blip r:embed="rId9"/>
          <a:stretch>
            <a:fillRect/>
          </a:stretch>
        </p:blipFill>
        <p:spPr>
          <a:xfrm>
            <a:off x="1682702" y="4772889"/>
            <a:ext cx="1836599" cy="1426065"/>
          </a:xfrm>
          <a:prstGeom prst="rect">
            <a:avLst/>
          </a:prstGeom>
        </p:spPr>
      </p:pic>
      <p:pic>
        <p:nvPicPr>
          <p:cNvPr id="9" name="Imagem 8">
            <a:hlinkClick r:id="rId10"/>
            <a:extLst>
              <a:ext uri="{FF2B5EF4-FFF2-40B4-BE49-F238E27FC236}">
                <a16:creationId xmlns:a16="http://schemas.microsoft.com/office/drawing/2014/main" id="{40BC8A65-3655-45C1-8D14-5AEB8A41A731}"/>
              </a:ext>
            </a:extLst>
          </p:cNvPr>
          <p:cNvPicPr>
            <a:picLocks noChangeAspect="1"/>
          </p:cNvPicPr>
          <p:nvPr/>
        </p:nvPicPr>
        <p:blipFill>
          <a:blip r:embed="rId11"/>
          <a:stretch>
            <a:fillRect/>
          </a:stretch>
        </p:blipFill>
        <p:spPr>
          <a:xfrm>
            <a:off x="942134" y="2712763"/>
            <a:ext cx="1542140" cy="1556223"/>
          </a:xfrm>
          <a:prstGeom prst="rect">
            <a:avLst/>
          </a:prstGeom>
        </p:spPr>
      </p:pic>
      <p:cxnSp>
        <p:nvCxnSpPr>
          <p:cNvPr id="16" name="Conector de Seta Reta 15">
            <a:extLst>
              <a:ext uri="{FF2B5EF4-FFF2-40B4-BE49-F238E27FC236}">
                <a16:creationId xmlns:a16="http://schemas.microsoft.com/office/drawing/2014/main" id="{FB518B21-7311-4012-9FF0-ABB9CF5635D1}"/>
              </a:ext>
            </a:extLst>
          </p:cNvPr>
          <p:cNvCxnSpPr>
            <a:cxnSpLocks/>
          </p:cNvCxnSpPr>
          <p:nvPr/>
        </p:nvCxnSpPr>
        <p:spPr>
          <a:xfrm flipH="1">
            <a:off x="3922643" y="6030963"/>
            <a:ext cx="1836599" cy="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FB266311-ED1E-46C1-A481-859CEF5105F9}"/>
              </a:ext>
            </a:extLst>
          </p:cNvPr>
          <p:cNvCxnSpPr>
            <a:cxnSpLocks/>
          </p:cNvCxnSpPr>
          <p:nvPr/>
        </p:nvCxnSpPr>
        <p:spPr>
          <a:xfrm rot="10800000">
            <a:off x="2484274" y="4002157"/>
            <a:ext cx="3439448" cy="143123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31FB25C5-E688-4417-B9AD-A8D1A3956377}"/>
              </a:ext>
            </a:extLst>
          </p:cNvPr>
          <p:cNvCxnSpPr/>
          <p:nvPr/>
        </p:nvCxnSpPr>
        <p:spPr>
          <a:xfrm>
            <a:off x="6717443" y="4919165"/>
            <a:ext cx="2504661" cy="9260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B19EE87E-7073-4327-B619-47ECEA5ACBB4}"/>
              </a:ext>
            </a:extLst>
          </p:cNvPr>
          <p:cNvCxnSpPr/>
          <p:nvPr/>
        </p:nvCxnSpPr>
        <p:spPr>
          <a:xfrm flipV="1">
            <a:off x="7739270" y="3021327"/>
            <a:ext cx="1851728" cy="42353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58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B5E5CE32-0552-4227-868C-DE38CE6EAFA4}"/>
              </a:ext>
            </a:extLst>
          </p:cNvPr>
          <p:cNvSpPr txBox="1"/>
          <p:nvPr/>
        </p:nvSpPr>
        <p:spPr>
          <a:xfrm>
            <a:off x="268604" y="193294"/>
            <a:ext cx="7675245" cy="523220"/>
          </a:xfrm>
          <a:prstGeom prst="rect">
            <a:avLst/>
          </a:prstGeom>
          <a:noFill/>
        </p:spPr>
        <p:txBody>
          <a:bodyPr wrap="square" rtlCol="0">
            <a:spAutoFit/>
          </a:bodyPr>
          <a:lstStyle/>
          <a:p>
            <a:pPr algn="just">
              <a:spcBef>
                <a:spcPts val="600"/>
              </a:spcBef>
              <a:spcAft>
                <a:spcPts val="600"/>
              </a:spcAft>
            </a:pPr>
            <a:r>
              <a:rPr lang="en-US" sz="2800" b="1" dirty="0">
                <a:solidFill>
                  <a:srgbClr val="C9401B"/>
                </a:solidFill>
                <a:ea typeface="Open Sans" panose="020B0606030504020204" pitchFamily="34" charset="0"/>
                <a:cs typeface="Open Sans" panose="020B0606030504020204" pitchFamily="34" charset="0"/>
              </a:rPr>
              <a:t>What does the future hold?</a:t>
            </a:r>
          </a:p>
        </p:txBody>
      </p:sp>
      <p:graphicFrame>
        <p:nvGraphicFramePr>
          <p:cNvPr id="2" name="Diagrama 1">
            <a:extLst>
              <a:ext uri="{FF2B5EF4-FFF2-40B4-BE49-F238E27FC236}">
                <a16:creationId xmlns:a16="http://schemas.microsoft.com/office/drawing/2014/main" id="{DE05EF66-146B-4F53-8691-4489C35477B4}"/>
              </a:ext>
            </a:extLst>
          </p:cNvPr>
          <p:cNvGraphicFramePr/>
          <p:nvPr>
            <p:extLst>
              <p:ext uri="{D42A27DB-BD31-4B8C-83A1-F6EECF244321}">
                <p14:modId xmlns:p14="http://schemas.microsoft.com/office/powerpoint/2010/main" val="4257548478"/>
              </p:ext>
            </p:extLst>
          </p:nvPr>
        </p:nvGraphicFramePr>
        <p:xfrm>
          <a:off x="1855931" y="1586607"/>
          <a:ext cx="8480138" cy="4179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Connector 3">
            <a:extLst>
              <a:ext uri="{FF2B5EF4-FFF2-40B4-BE49-F238E27FC236}">
                <a16:creationId xmlns:a16="http://schemas.microsoft.com/office/drawing/2014/main" id="{67C42DD7-231A-42EF-9A3F-305E4D86F3C6}"/>
              </a:ext>
            </a:extLst>
          </p:cNvPr>
          <p:cNvCxnSpPr>
            <a:cxnSpLocks/>
          </p:cNvCxnSpPr>
          <p:nvPr/>
        </p:nvCxnSpPr>
        <p:spPr>
          <a:xfrm>
            <a:off x="1855931" y="5764444"/>
            <a:ext cx="848013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489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7687" y="1905506"/>
            <a:ext cx="10786448" cy="3046988"/>
          </a:xfrm>
          <a:prstGeom prst="rect">
            <a:avLst/>
          </a:prstGeom>
          <a:noFill/>
        </p:spPr>
        <p:txBody>
          <a:bodyPr wrap="square" rtlCol="0">
            <a:spAutoFit/>
          </a:bodyPr>
          <a:lstStyle/>
          <a:p>
            <a:r>
              <a:rPr lang="pt-BR" sz="2400" dirty="0">
                <a:solidFill>
                  <a:schemeClr val="tx1">
                    <a:lumMod val="50000"/>
                    <a:lumOff val="50000"/>
                  </a:schemeClr>
                </a:solidFill>
              </a:rPr>
              <a:t>...it is not about offering conditions to implement new business, but to support, strenghten and enhance new entrepreneurs facing contemporary challenges. </a:t>
            </a:r>
          </a:p>
          <a:p>
            <a:endParaRPr lang="pt-BR" sz="2400" dirty="0">
              <a:solidFill>
                <a:schemeClr val="tx1">
                  <a:lumMod val="50000"/>
                  <a:lumOff val="50000"/>
                </a:schemeClr>
              </a:solidFill>
            </a:endParaRPr>
          </a:p>
          <a:p>
            <a:r>
              <a:rPr lang="pt-BR" sz="2400" dirty="0">
                <a:solidFill>
                  <a:schemeClr val="tx1">
                    <a:lumMod val="50000"/>
                    <a:lumOff val="50000"/>
                  </a:schemeClr>
                </a:solidFill>
              </a:rPr>
              <a:t>For that to be possible, cooperation between different sectors is needed</a:t>
            </a:r>
          </a:p>
          <a:p>
            <a:endParaRPr lang="pt-BR" sz="2400" dirty="0">
              <a:solidFill>
                <a:schemeClr val="tx1">
                  <a:lumMod val="50000"/>
                  <a:lumOff val="50000"/>
                </a:schemeClr>
              </a:solidFill>
            </a:endParaRPr>
          </a:p>
          <a:p>
            <a:r>
              <a:rPr lang="pt-BR" sz="2400" dirty="0">
                <a:solidFill>
                  <a:schemeClr val="tx1">
                    <a:lumMod val="50000"/>
                    <a:lumOff val="50000"/>
                  </a:schemeClr>
                </a:solidFill>
              </a:rPr>
              <a:t>And why not save and draw from old rural wisdom best represented by work chants such as “Brão”, sang in the days  where farmers counted on the help of their neighbours to do grand activities like harvesting or the clearing of the land.</a:t>
            </a:r>
          </a:p>
        </p:txBody>
      </p:sp>
      <p:sp>
        <p:nvSpPr>
          <p:cNvPr id="12" name="TextBox 1">
            <a:extLst>
              <a:ext uri="{FF2B5EF4-FFF2-40B4-BE49-F238E27FC236}">
                <a16:creationId xmlns:a16="http://schemas.microsoft.com/office/drawing/2014/main" id="{B5E5CE32-0552-4227-868C-DE38CE6EAFA4}"/>
              </a:ext>
            </a:extLst>
          </p:cNvPr>
          <p:cNvSpPr txBox="1"/>
          <p:nvPr/>
        </p:nvSpPr>
        <p:spPr>
          <a:xfrm>
            <a:off x="268605" y="193294"/>
            <a:ext cx="6664458" cy="523220"/>
          </a:xfrm>
          <a:prstGeom prst="rect">
            <a:avLst/>
          </a:prstGeom>
          <a:noFill/>
        </p:spPr>
        <p:txBody>
          <a:bodyPr wrap="square" rtlCol="0">
            <a:spAutoFit/>
          </a:bodyPr>
          <a:lstStyle/>
          <a:p>
            <a:endParaRPr lang="en-US" sz="2800" b="1" dirty="0">
              <a:solidFill>
                <a:srgbClr val="D04D1F"/>
              </a:solidFill>
            </a:endParaRPr>
          </a:p>
        </p:txBody>
      </p:sp>
      <p:sp>
        <p:nvSpPr>
          <p:cNvPr id="5" name="TextBox 1">
            <a:extLst>
              <a:ext uri="{FF2B5EF4-FFF2-40B4-BE49-F238E27FC236}">
                <a16:creationId xmlns:a16="http://schemas.microsoft.com/office/drawing/2014/main" id="{76143421-ADCF-46A7-921D-7E87311B5D8B}"/>
              </a:ext>
            </a:extLst>
          </p:cNvPr>
          <p:cNvSpPr txBox="1"/>
          <p:nvPr/>
        </p:nvSpPr>
        <p:spPr>
          <a:xfrm>
            <a:off x="175840" y="193294"/>
            <a:ext cx="6664458" cy="523220"/>
          </a:xfrm>
          <a:prstGeom prst="rect">
            <a:avLst/>
          </a:prstGeom>
          <a:noFill/>
        </p:spPr>
        <p:txBody>
          <a:bodyPr wrap="square" rtlCol="0">
            <a:spAutoFit/>
          </a:bodyPr>
          <a:lstStyle/>
          <a:p>
            <a:r>
              <a:rPr lang="en-US" sz="2800" b="1" dirty="0">
                <a:solidFill>
                  <a:srgbClr val="D04D1F"/>
                </a:solidFill>
              </a:rPr>
              <a:t>To finish it up….</a:t>
            </a:r>
          </a:p>
        </p:txBody>
      </p:sp>
      <p:cxnSp>
        <p:nvCxnSpPr>
          <p:cNvPr id="6" name="Straight Connector 5">
            <a:extLst>
              <a:ext uri="{FF2B5EF4-FFF2-40B4-BE49-F238E27FC236}">
                <a16:creationId xmlns:a16="http://schemas.microsoft.com/office/drawing/2014/main" id="{2EC03373-F321-40CA-8842-973E0739FC55}"/>
              </a:ext>
            </a:extLst>
          </p:cNvPr>
          <p:cNvCxnSpPr>
            <a:cxnSpLocks/>
          </p:cNvCxnSpPr>
          <p:nvPr/>
        </p:nvCxnSpPr>
        <p:spPr>
          <a:xfrm>
            <a:off x="377687" y="5568286"/>
            <a:ext cx="10786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E595F9C-237B-4128-878A-5F569403008D}"/>
              </a:ext>
            </a:extLst>
          </p:cNvPr>
          <p:cNvCxnSpPr>
            <a:cxnSpLocks/>
          </p:cNvCxnSpPr>
          <p:nvPr/>
        </p:nvCxnSpPr>
        <p:spPr>
          <a:xfrm>
            <a:off x="377687" y="1244221"/>
            <a:ext cx="1078644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64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344B22-68EB-425E-98BA-80CEBAB1BD75}"/>
              </a:ext>
            </a:extLst>
          </p:cNvPr>
          <p:cNvPicPr>
            <a:picLocks noChangeAspect="1"/>
          </p:cNvPicPr>
          <p:nvPr/>
        </p:nvPicPr>
        <p:blipFill rotWithShape="1">
          <a:blip r:embed="rId3">
            <a:extLst>
              <a:ext uri="{28A0092B-C50C-407E-A947-70E740481C1C}">
                <a14:useLocalDpi xmlns:a14="http://schemas.microsoft.com/office/drawing/2010/main" val="0"/>
              </a:ext>
            </a:extLst>
          </a:blip>
          <a:srcRect l="14795" t="45789" b="16616"/>
          <a:stretch/>
        </p:blipFill>
        <p:spPr>
          <a:xfrm>
            <a:off x="3216750" y="3819251"/>
            <a:ext cx="8645429" cy="2578290"/>
          </a:xfrm>
          <a:prstGeom prst="rect">
            <a:avLst/>
          </a:prstGeom>
        </p:spPr>
      </p:pic>
      <p:pic>
        <p:nvPicPr>
          <p:cNvPr id="3" name="Picture 2">
            <a:extLst>
              <a:ext uri="{FF2B5EF4-FFF2-40B4-BE49-F238E27FC236}">
                <a16:creationId xmlns:a16="http://schemas.microsoft.com/office/drawing/2014/main" id="{35021FEC-7D74-49A8-882A-0C3545D44332}"/>
              </a:ext>
            </a:extLst>
          </p:cNvPr>
          <p:cNvPicPr>
            <a:picLocks noChangeAspect="1"/>
          </p:cNvPicPr>
          <p:nvPr/>
        </p:nvPicPr>
        <p:blipFill rotWithShape="1">
          <a:blip r:embed="rId4">
            <a:extLst>
              <a:ext uri="{28A0092B-C50C-407E-A947-70E740481C1C}">
                <a14:useLocalDpi xmlns:a14="http://schemas.microsoft.com/office/drawing/2010/main" val="0"/>
              </a:ext>
            </a:extLst>
          </a:blip>
          <a:srcRect l="7804" t="2734" r="4126" b="7884"/>
          <a:stretch/>
        </p:blipFill>
        <p:spPr>
          <a:xfrm>
            <a:off x="329821" y="715770"/>
            <a:ext cx="4466362" cy="2978624"/>
          </a:xfrm>
          <a:prstGeom prst="rect">
            <a:avLst/>
          </a:prstGeom>
        </p:spPr>
      </p:pic>
      <p:cxnSp>
        <p:nvCxnSpPr>
          <p:cNvPr id="4" name="Straight Connector 3">
            <a:extLst>
              <a:ext uri="{FF2B5EF4-FFF2-40B4-BE49-F238E27FC236}">
                <a16:creationId xmlns:a16="http://schemas.microsoft.com/office/drawing/2014/main" id="{3CF4A9D9-0B9B-4B0C-9B89-4E322BC793FA}"/>
              </a:ext>
            </a:extLst>
          </p:cNvPr>
          <p:cNvCxnSpPr>
            <a:cxnSpLocks/>
          </p:cNvCxnSpPr>
          <p:nvPr/>
        </p:nvCxnSpPr>
        <p:spPr>
          <a:xfrm>
            <a:off x="8270543" y="3250104"/>
            <a:ext cx="35916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DC04A64-1992-4FCC-8109-84A57CE2719F}"/>
              </a:ext>
            </a:extLst>
          </p:cNvPr>
          <p:cNvCxnSpPr>
            <a:cxnSpLocks/>
          </p:cNvCxnSpPr>
          <p:nvPr/>
        </p:nvCxnSpPr>
        <p:spPr>
          <a:xfrm>
            <a:off x="3947828" y="590911"/>
            <a:ext cx="3591636"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9EE4A6F-5C0F-48D6-B0C8-3305107180E6}"/>
              </a:ext>
            </a:extLst>
          </p:cNvPr>
          <p:cNvSpPr txBox="1"/>
          <p:nvPr/>
        </p:nvSpPr>
        <p:spPr>
          <a:xfrm>
            <a:off x="4981433" y="903428"/>
            <a:ext cx="6880746" cy="2062103"/>
          </a:xfrm>
          <a:prstGeom prst="rect">
            <a:avLst/>
          </a:prstGeom>
          <a:noFill/>
        </p:spPr>
        <p:txBody>
          <a:bodyPr wrap="square" rtlCol="0">
            <a:spAutoFit/>
          </a:bodyPr>
          <a:lstStyle/>
          <a:p>
            <a:pPr algn="ctr"/>
            <a:r>
              <a:rPr lang="en-US" sz="2200" dirty="0">
                <a:solidFill>
                  <a:schemeClr val="tx1">
                    <a:lumMod val="50000"/>
                    <a:lumOff val="50000"/>
                  </a:schemeClr>
                </a:solidFill>
              </a:rPr>
              <a:t>“The ‘</a:t>
            </a:r>
            <a:r>
              <a:rPr lang="en-US" sz="2200" dirty="0" err="1">
                <a:solidFill>
                  <a:srgbClr val="C9401B"/>
                </a:solidFill>
                <a:hlinkClick r:id="rId5"/>
              </a:rPr>
              <a:t>brão</a:t>
            </a:r>
            <a:r>
              <a:rPr lang="en-US" sz="2200" dirty="0">
                <a:solidFill>
                  <a:schemeClr val="tx1">
                    <a:lumMod val="50000"/>
                    <a:lumOff val="50000"/>
                  </a:schemeClr>
                </a:solidFill>
              </a:rPr>
              <a:t>’ is a chant without instruments that is sung during work. It is always sung in doubles, it demands that it’s artists work together to,  at every moment, they get together and, in a break of working with the grubber, they perform voice work” </a:t>
            </a:r>
          </a:p>
          <a:p>
            <a:pPr algn="ctr"/>
            <a:r>
              <a:rPr lang="en-US" dirty="0">
                <a:solidFill>
                  <a:schemeClr val="tx1">
                    <a:lumMod val="50000"/>
                    <a:lumOff val="50000"/>
                  </a:schemeClr>
                </a:solidFill>
              </a:rPr>
              <a:t>(</a:t>
            </a:r>
            <a:r>
              <a:rPr lang="en-US" dirty="0" err="1">
                <a:solidFill>
                  <a:schemeClr val="tx1">
                    <a:lumMod val="50000"/>
                    <a:lumOff val="50000"/>
                  </a:schemeClr>
                </a:solidFill>
              </a:rPr>
              <a:t>Brandão</a:t>
            </a:r>
            <a:r>
              <a:rPr lang="en-US" dirty="0">
                <a:solidFill>
                  <a:schemeClr val="tx1">
                    <a:lumMod val="50000"/>
                    <a:lumOff val="50000"/>
                  </a:schemeClr>
                </a:solidFill>
              </a:rPr>
              <a:t>, 1983, O </a:t>
            </a:r>
            <a:r>
              <a:rPr lang="en-US" dirty="0" err="1">
                <a:solidFill>
                  <a:schemeClr val="tx1">
                    <a:lumMod val="50000"/>
                    <a:lumOff val="50000"/>
                  </a:schemeClr>
                </a:solidFill>
              </a:rPr>
              <a:t>caipira</a:t>
            </a:r>
            <a:r>
              <a:rPr lang="en-US" dirty="0">
                <a:solidFill>
                  <a:schemeClr val="tx1">
                    <a:lumMod val="50000"/>
                    <a:lumOff val="50000"/>
                  </a:schemeClr>
                </a:solidFill>
              </a:rPr>
              <a:t> </a:t>
            </a:r>
            <a:r>
              <a:rPr lang="en-US" dirty="0" err="1">
                <a:solidFill>
                  <a:schemeClr val="tx1">
                    <a:lumMod val="50000"/>
                    <a:lumOff val="50000"/>
                  </a:schemeClr>
                </a:solidFill>
              </a:rPr>
              <a:t>Paulista</a:t>
            </a:r>
            <a:r>
              <a:rPr lang="en-US" dirty="0">
                <a:solidFill>
                  <a:schemeClr val="tx1">
                    <a:lumMod val="50000"/>
                    <a:lumOff val="50000"/>
                  </a:schemeClr>
                </a:solidFill>
              </a:rPr>
              <a:t>, p. 83) </a:t>
            </a:r>
            <a:endParaRPr lang="pt-BR" sz="2200" dirty="0">
              <a:solidFill>
                <a:schemeClr val="tx1">
                  <a:lumMod val="50000"/>
                  <a:lumOff val="50000"/>
                </a:schemeClr>
              </a:solidFill>
            </a:endParaRPr>
          </a:p>
        </p:txBody>
      </p:sp>
      <p:sp>
        <p:nvSpPr>
          <p:cNvPr id="7" name="TextBox 1">
            <a:extLst>
              <a:ext uri="{FF2B5EF4-FFF2-40B4-BE49-F238E27FC236}">
                <a16:creationId xmlns:a16="http://schemas.microsoft.com/office/drawing/2014/main" id="{AFF29405-BC57-4218-AEA0-3E48EFFF5609}"/>
              </a:ext>
            </a:extLst>
          </p:cNvPr>
          <p:cNvSpPr txBox="1"/>
          <p:nvPr/>
        </p:nvSpPr>
        <p:spPr>
          <a:xfrm>
            <a:off x="175840" y="193294"/>
            <a:ext cx="6664458" cy="523220"/>
          </a:xfrm>
          <a:prstGeom prst="rect">
            <a:avLst/>
          </a:prstGeom>
          <a:noFill/>
        </p:spPr>
        <p:txBody>
          <a:bodyPr wrap="square" rtlCol="0">
            <a:spAutoFit/>
          </a:bodyPr>
          <a:lstStyle/>
          <a:p>
            <a:r>
              <a:rPr lang="en-US" sz="2800" b="1" dirty="0">
                <a:solidFill>
                  <a:srgbClr val="D04D1F"/>
                </a:solidFill>
              </a:rPr>
              <a:t>To finish it up….</a:t>
            </a:r>
          </a:p>
        </p:txBody>
      </p:sp>
    </p:spTree>
    <p:extLst>
      <p:ext uri="{BB962C8B-B14F-4D97-AF65-F5344CB8AC3E}">
        <p14:creationId xmlns:p14="http://schemas.microsoft.com/office/powerpoint/2010/main" val="2479068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ung 5">
            <a:extLst>
              <a:ext uri="{FF2B5EF4-FFF2-40B4-BE49-F238E27FC236}">
                <a16:creationId xmlns:a16="http://schemas.microsoft.com/office/drawing/2014/main" id="{C0935758-2932-D54A-92FA-3B40BE321A76}"/>
              </a:ext>
            </a:extLst>
          </p:cNvPr>
          <p:cNvGrpSpPr>
            <a:grpSpLocks noChangeAspect="1"/>
          </p:cNvGrpSpPr>
          <p:nvPr/>
        </p:nvGrpSpPr>
        <p:grpSpPr>
          <a:xfrm>
            <a:off x="4228845" y="1404256"/>
            <a:ext cx="7807580" cy="4724401"/>
            <a:chOff x="1567830" y="2243398"/>
            <a:chExt cx="6239709" cy="3928801"/>
          </a:xfrm>
          <a:solidFill>
            <a:schemeClr val="bg1">
              <a:lumMod val="85000"/>
            </a:schemeClr>
          </a:solidFill>
        </p:grpSpPr>
        <p:grpSp>
          <p:nvGrpSpPr>
            <p:cNvPr id="11" name="Group 116">
              <a:extLst>
                <a:ext uri="{FF2B5EF4-FFF2-40B4-BE49-F238E27FC236}">
                  <a16:creationId xmlns:a16="http://schemas.microsoft.com/office/drawing/2014/main" id="{EF3B9B39-2CE9-5047-B551-37F3A0B5735C}"/>
                </a:ext>
              </a:extLst>
            </p:cNvPr>
            <p:cNvGrpSpPr>
              <a:grpSpLocks noChangeAspect="1"/>
            </p:cNvGrpSpPr>
            <p:nvPr/>
          </p:nvGrpSpPr>
          <p:grpSpPr bwMode="gray">
            <a:xfrm>
              <a:off x="4829206" y="2243399"/>
              <a:ext cx="2978333" cy="1802010"/>
              <a:chOff x="2730" y="960"/>
              <a:chExt cx="1873" cy="1032"/>
            </a:xfrm>
            <a:grpFill/>
          </p:grpSpPr>
          <p:grpSp>
            <p:nvGrpSpPr>
              <p:cNvPr id="349" name="Group 117">
                <a:extLst>
                  <a:ext uri="{FF2B5EF4-FFF2-40B4-BE49-F238E27FC236}">
                    <a16:creationId xmlns:a16="http://schemas.microsoft.com/office/drawing/2014/main" id="{9761EEA3-64F8-154F-B108-A8959BF42ADC}"/>
                  </a:ext>
                </a:extLst>
              </p:cNvPr>
              <p:cNvGrpSpPr>
                <a:grpSpLocks noChangeAspect="1"/>
              </p:cNvGrpSpPr>
              <p:nvPr/>
            </p:nvGrpSpPr>
            <p:grpSpPr bwMode="gray">
              <a:xfrm>
                <a:off x="3044" y="960"/>
                <a:ext cx="1473" cy="481"/>
                <a:chOff x="3044" y="960"/>
                <a:chExt cx="1473" cy="481"/>
              </a:xfrm>
              <a:grpFill/>
            </p:grpSpPr>
            <p:sp>
              <p:nvSpPr>
                <p:cNvPr id="353" name="Freeform 118">
                  <a:extLst>
                    <a:ext uri="{FF2B5EF4-FFF2-40B4-BE49-F238E27FC236}">
                      <a16:creationId xmlns:a16="http://schemas.microsoft.com/office/drawing/2014/main" id="{9F257C48-13E6-9B48-9348-2F8C3EF63712}"/>
                    </a:ext>
                  </a:extLst>
                </p:cNvPr>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4" name="Freeform 119">
                  <a:extLst>
                    <a:ext uri="{FF2B5EF4-FFF2-40B4-BE49-F238E27FC236}">
                      <a16:creationId xmlns:a16="http://schemas.microsoft.com/office/drawing/2014/main" id="{FA48C91C-989C-944A-AD54-680AC9081466}"/>
                    </a:ext>
                  </a:extLst>
                </p:cNvPr>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5" name="Freeform 120">
                  <a:extLst>
                    <a:ext uri="{FF2B5EF4-FFF2-40B4-BE49-F238E27FC236}">
                      <a16:creationId xmlns:a16="http://schemas.microsoft.com/office/drawing/2014/main" id="{476BEE42-BEF4-8349-939F-DED2F478AA74}"/>
                    </a:ext>
                  </a:extLst>
                </p:cNvPr>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6" name="Freeform 121">
                  <a:extLst>
                    <a:ext uri="{FF2B5EF4-FFF2-40B4-BE49-F238E27FC236}">
                      <a16:creationId xmlns:a16="http://schemas.microsoft.com/office/drawing/2014/main" id="{72186591-ECF2-4F40-A1BD-D7AB66F34429}"/>
                    </a:ext>
                  </a:extLst>
                </p:cNvPr>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7" name="Freeform 122">
                  <a:extLst>
                    <a:ext uri="{FF2B5EF4-FFF2-40B4-BE49-F238E27FC236}">
                      <a16:creationId xmlns:a16="http://schemas.microsoft.com/office/drawing/2014/main" id="{CD1BBC44-48E1-E649-AA33-37D372EE7874}"/>
                    </a:ext>
                  </a:extLst>
                </p:cNvPr>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8" name="Freeform 123">
                  <a:extLst>
                    <a:ext uri="{FF2B5EF4-FFF2-40B4-BE49-F238E27FC236}">
                      <a16:creationId xmlns:a16="http://schemas.microsoft.com/office/drawing/2014/main" id="{AC849BFF-13D0-284F-9920-04A7D8F435F5}"/>
                    </a:ext>
                  </a:extLst>
                </p:cNvPr>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9" name="Freeform 124">
                  <a:extLst>
                    <a:ext uri="{FF2B5EF4-FFF2-40B4-BE49-F238E27FC236}">
                      <a16:creationId xmlns:a16="http://schemas.microsoft.com/office/drawing/2014/main" id="{89F14EF5-BFF3-764A-9615-E7DCEB46D4E3}"/>
                    </a:ext>
                  </a:extLst>
                </p:cNvPr>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0" name="Freeform 125">
                  <a:extLst>
                    <a:ext uri="{FF2B5EF4-FFF2-40B4-BE49-F238E27FC236}">
                      <a16:creationId xmlns:a16="http://schemas.microsoft.com/office/drawing/2014/main" id="{7FC5B4BB-DAA8-5C4D-9CF9-950BE6BC47A7}"/>
                    </a:ext>
                  </a:extLst>
                </p:cNvPr>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1" name="Freeform 126">
                  <a:extLst>
                    <a:ext uri="{FF2B5EF4-FFF2-40B4-BE49-F238E27FC236}">
                      <a16:creationId xmlns:a16="http://schemas.microsoft.com/office/drawing/2014/main" id="{1D942A42-C436-7E4A-A4B4-924C782D9A95}"/>
                    </a:ext>
                  </a:extLst>
                </p:cNvPr>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2" name="Freeform 127">
                  <a:extLst>
                    <a:ext uri="{FF2B5EF4-FFF2-40B4-BE49-F238E27FC236}">
                      <a16:creationId xmlns:a16="http://schemas.microsoft.com/office/drawing/2014/main" id="{D9FBAB37-5974-964C-AF48-618250FFEA77}"/>
                    </a:ext>
                  </a:extLst>
                </p:cNvPr>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3" name="Freeform 128">
                  <a:extLst>
                    <a:ext uri="{FF2B5EF4-FFF2-40B4-BE49-F238E27FC236}">
                      <a16:creationId xmlns:a16="http://schemas.microsoft.com/office/drawing/2014/main" id="{74B880FC-22DC-4C47-9350-ACF793551EB6}"/>
                    </a:ext>
                  </a:extLst>
                </p:cNvPr>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4" name="Freeform 129">
                  <a:extLst>
                    <a:ext uri="{FF2B5EF4-FFF2-40B4-BE49-F238E27FC236}">
                      <a16:creationId xmlns:a16="http://schemas.microsoft.com/office/drawing/2014/main" id="{6933A51B-6875-E549-A461-605C148CB8E7}"/>
                    </a:ext>
                  </a:extLst>
                </p:cNvPr>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65" name="Freeform 130">
                  <a:extLst>
                    <a:ext uri="{FF2B5EF4-FFF2-40B4-BE49-F238E27FC236}">
                      <a16:creationId xmlns:a16="http://schemas.microsoft.com/office/drawing/2014/main" id="{DBB16D09-2277-EA48-8D07-6EE1AE5D5D2D}"/>
                    </a:ext>
                  </a:extLst>
                </p:cNvPr>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350" name="Freeform 131">
                <a:extLst>
                  <a:ext uri="{FF2B5EF4-FFF2-40B4-BE49-F238E27FC236}">
                    <a16:creationId xmlns:a16="http://schemas.microsoft.com/office/drawing/2014/main" id="{12D2C768-42BD-F949-BF2F-10A82A7C9151}"/>
                  </a:ext>
                </a:extLst>
              </p:cNvPr>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1" name="Freeform 132">
                <a:extLst>
                  <a:ext uri="{FF2B5EF4-FFF2-40B4-BE49-F238E27FC236}">
                    <a16:creationId xmlns:a16="http://schemas.microsoft.com/office/drawing/2014/main" id="{68471907-6B92-A74B-B519-E7D2207A4100}"/>
                  </a:ext>
                </a:extLst>
              </p:cNvPr>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352" name="Freeform 133">
                <a:extLst>
                  <a:ext uri="{FF2B5EF4-FFF2-40B4-BE49-F238E27FC236}">
                    <a16:creationId xmlns:a16="http://schemas.microsoft.com/office/drawing/2014/main" id="{03D24882-3E39-2643-B953-52ADFD97F93C}"/>
                  </a:ext>
                </a:extLst>
              </p:cNvPr>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2" name="Freeform 53">
              <a:extLst>
                <a:ext uri="{FF2B5EF4-FFF2-40B4-BE49-F238E27FC236}">
                  <a16:creationId xmlns:a16="http://schemas.microsoft.com/office/drawing/2014/main" id="{48A384B1-5415-E042-BC20-EE09F46B8466}"/>
                </a:ext>
              </a:extLst>
            </p:cNvPr>
            <p:cNvSpPr>
              <a:spLocks noChangeAspect="1"/>
            </p:cNvSpPr>
            <p:nvPr/>
          </p:nvSpPr>
          <p:spPr bwMode="gray">
            <a:xfrm>
              <a:off x="7012469" y="575836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 name="Freeform 54">
              <a:extLst>
                <a:ext uri="{FF2B5EF4-FFF2-40B4-BE49-F238E27FC236}">
                  <a16:creationId xmlns:a16="http://schemas.microsoft.com/office/drawing/2014/main" id="{21FBE835-4EF4-7847-AFC2-05EF6CF89F50}"/>
                </a:ext>
              </a:extLst>
            </p:cNvPr>
            <p:cNvSpPr>
              <a:spLocks noChangeAspect="1"/>
            </p:cNvSpPr>
            <p:nvPr/>
          </p:nvSpPr>
          <p:spPr bwMode="gray">
            <a:xfrm>
              <a:off x="6460690" y="511404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 name="Freeform 55">
              <a:extLst>
                <a:ext uri="{FF2B5EF4-FFF2-40B4-BE49-F238E27FC236}">
                  <a16:creationId xmlns:a16="http://schemas.microsoft.com/office/drawing/2014/main" id="{95880460-EACA-E64C-B72A-45A6A8485079}"/>
                </a:ext>
              </a:extLst>
            </p:cNvPr>
            <p:cNvSpPr>
              <a:spLocks noChangeAspect="1"/>
            </p:cNvSpPr>
            <p:nvPr/>
          </p:nvSpPr>
          <p:spPr bwMode="gray">
            <a:xfrm>
              <a:off x="7390922" y="575661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 name="Freeform 56">
              <a:extLst>
                <a:ext uri="{FF2B5EF4-FFF2-40B4-BE49-F238E27FC236}">
                  <a16:creationId xmlns:a16="http://schemas.microsoft.com/office/drawing/2014/main" id="{45B05EFF-775D-3245-940C-207149AA399B}"/>
                </a:ext>
              </a:extLst>
            </p:cNvPr>
            <p:cNvSpPr>
              <a:spLocks noChangeAspect="1"/>
            </p:cNvSpPr>
            <p:nvPr/>
          </p:nvSpPr>
          <p:spPr bwMode="gray">
            <a:xfrm>
              <a:off x="7499052" y="560819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 name="Freeform 57">
              <a:extLst>
                <a:ext uri="{FF2B5EF4-FFF2-40B4-BE49-F238E27FC236}">
                  <a16:creationId xmlns:a16="http://schemas.microsoft.com/office/drawing/2014/main" id="{850BC5E6-474A-0945-8AFF-7900CB1DDB35}"/>
                </a:ext>
              </a:extLst>
            </p:cNvPr>
            <p:cNvSpPr>
              <a:spLocks noChangeAspect="1"/>
            </p:cNvSpPr>
            <p:nvPr/>
          </p:nvSpPr>
          <p:spPr bwMode="gray">
            <a:xfrm>
              <a:off x="7346398" y="530262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 name="Freeform 58">
              <a:extLst>
                <a:ext uri="{FF2B5EF4-FFF2-40B4-BE49-F238E27FC236}">
                  <a16:creationId xmlns:a16="http://schemas.microsoft.com/office/drawing/2014/main" id="{4E8DFFBF-4FA0-684B-A4F3-A555B3068066}"/>
                </a:ext>
              </a:extLst>
            </p:cNvPr>
            <p:cNvSpPr>
              <a:spLocks noChangeAspect="1"/>
            </p:cNvSpPr>
            <p:nvPr/>
          </p:nvSpPr>
          <p:spPr bwMode="gray">
            <a:xfrm>
              <a:off x="5695833" y="399302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 name="Freeform 59">
              <a:extLst>
                <a:ext uri="{FF2B5EF4-FFF2-40B4-BE49-F238E27FC236}">
                  <a16:creationId xmlns:a16="http://schemas.microsoft.com/office/drawing/2014/main" id="{81078ED7-D473-1449-A8DF-DEFBE026D261}"/>
                </a:ext>
              </a:extLst>
            </p:cNvPr>
            <p:cNvSpPr>
              <a:spLocks noChangeAspect="1"/>
            </p:cNvSpPr>
            <p:nvPr/>
          </p:nvSpPr>
          <p:spPr bwMode="gray">
            <a:xfrm>
              <a:off x="5664030" y="404890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 name="Freeform 60">
              <a:extLst>
                <a:ext uri="{FF2B5EF4-FFF2-40B4-BE49-F238E27FC236}">
                  <a16:creationId xmlns:a16="http://schemas.microsoft.com/office/drawing/2014/main" id="{5B0A85F6-B9FB-6D45-AD34-BA6162F2A7DE}"/>
                </a:ext>
              </a:extLst>
            </p:cNvPr>
            <p:cNvSpPr>
              <a:spLocks noChangeAspect="1"/>
            </p:cNvSpPr>
            <p:nvPr/>
          </p:nvSpPr>
          <p:spPr bwMode="gray">
            <a:xfrm>
              <a:off x="5726045" y="407160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 name="Freeform 61">
              <a:extLst>
                <a:ext uri="{FF2B5EF4-FFF2-40B4-BE49-F238E27FC236}">
                  <a16:creationId xmlns:a16="http://schemas.microsoft.com/office/drawing/2014/main" id="{F5711FE9-AD12-6D44-8C56-5D6F9E69037C}"/>
                </a:ext>
              </a:extLst>
            </p:cNvPr>
            <p:cNvSpPr>
              <a:spLocks noChangeAspect="1"/>
            </p:cNvSpPr>
            <p:nvPr/>
          </p:nvSpPr>
          <p:spPr bwMode="gray">
            <a:xfrm>
              <a:off x="5737177" y="407509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1" name="Freeform 62">
              <a:extLst>
                <a:ext uri="{FF2B5EF4-FFF2-40B4-BE49-F238E27FC236}">
                  <a16:creationId xmlns:a16="http://schemas.microsoft.com/office/drawing/2014/main" id="{5463FC29-C870-B547-828E-9C64451A2A10}"/>
                </a:ext>
              </a:extLst>
            </p:cNvPr>
            <p:cNvSpPr>
              <a:spLocks noChangeAspect="1"/>
            </p:cNvSpPr>
            <p:nvPr/>
          </p:nvSpPr>
          <p:spPr bwMode="gray">
            <a:xfrm>
              <a:off x="5718095" y="407858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 name="Freeform 63">
              <a:extLst>
                <a:ext uri="{FF2B5EF4-FFF2-40B4-BE49-F238E27FC236}">
                  <a16:creationId xmlns:a16="http://schemas.microsoft.com/office/drawing/2014/main" id="{C7A96E66-2946-CE40-B6E3-13995AB9FC94}"/>
                </a:ext>
              </a:extLst>
            </p:cNvPr>
            <p:cNvSpPr>
              <a:spLocks noChangeAspect="1"/>
            </p:cNvSpPr>
            <p:nvPr/>
          </p:nvSpPr>
          <p:spPr bwMode="gray">
            <a:xfrm>
              <a:off x="5543180" y="411350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 name="Freeform 64">
              <a:extLst>
                <a:ext uri="{FF2B5EF4-FFF2-40B4-BE49-F238E27FC236}">
                  <a16:creationId xmlns:a16="http://schemas.microsoft.com/office/drawing/2014/main" id="{E7ADB325-3868-3240-8E1E-CC68DB545A9F}"/>
                </a:ext>
              </a:extLst>
            </p:cNvPr>
            <p:cNvSpPr>
              <a:spLocks noChangeAspect="1"/>
            </p:cNvSpPr>
            <p:nvPr/>
          </p:nvSpPr>
          <p:spPr bwMode="gray">
            <a:xfrm>
              <a:off x="6150613" y="480148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 name="Freeform 65">
              <a:extLst>
                <a:ext uri="{FF2B5EF4-FFF2-40B4-BE49-F238E27FC236}">
                  <a16:creationId xmlns:a16="http://schemas.microsoft.com/office/drawing/2014/main" id="{D3D7CAA4-5483-1A4E-83E0-24BCB5BC61A7}"/>
                </a:ext>
              </a:extLst>
            </p:cNvPr>
            <p:cNvSpPr>
              <a:spLocks noChangeAspect="1"/>
            </p:cNvSpPr>
            <p:nvPr/>
          </p:nvSpPr>
          <p:spPr bwMode="gray">
            <a:xfrm>
              <a:off x="6325528" y="502149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 name="Freeform 66">
              <a:extLst>
                <a:ext uri="{FF2B5EF4-FFF2-40B4-BE49-F238E27FC236}">
                  <a16:creationId xmlns:a16="http://schemas.microsoft.com/office/drawing/2014/main" id="{28B98B7F-578D-FC4F-884F-CA116BA8679F}"/>
                </a:ext>
              </a:extLst>
            </p:cNvPr>
            <p:cNvSpPr>
              <a:spLocks noChangeAspect="1"/>
            </p:cNvSpPr>
            <p:nvPr/>
          </p:nvSpPr>
          <p:spPr bwMode="gray">
            <a:xfrm>
              <a:off x="6389134" y="482593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 name="Freeform 67">
              <a:extLst>
                <a:ext uri="{FF2B5EF4-FFF2-40B4-BE49-F238E27FC236}">
                  <a16:creationId xmlns:a16="http://schemas.microsoft.com/office/drawing/2014/main" id="{D0C0AA5C-B425-A14E-9EE1-788A9F481938}"/>
                </a:ext>
              </a:extLst>
            </p:cNvPr>
            <p:cNvSpPr>
              <a:spLocks noChangeAspect="1"/>
            </p:cNvSpPr>
            <p:nvPr/>
          </p:nvSpPr>
          <p:spPr bwMode="gray">
            <a:xfrm>
              <a:off x="7077664" y="498832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 name="Freeform 68">
              <a:extLst>
                <a:ext uri="{FF2B5EF4-FFF2-40B4-BE49-F238E27FC236}">
                  <a16:creationId xmlns:a16="http://schemas.microsoft.com/office/drawing/2014/main" id="{9502366B-0090-9947-BE0A-B01C34D33668}"/>
                </a:ext>
              </a:extLst>
            </p:cNvPr>
            <p:cNvSpPr>
              <a:spLocks noChangeAspect="1"/>
            </p:cNvSpPr>
            <p:nvPr/>
          </p:nvSpPr>
          <p:spPr bwMode="gray">
            <a:xfrm>
              <a:off x="6948863" y="495863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28" name="Group 69">
              <a:extLst>
                <a:ext uri="{FF2B5EF4-FFF2-40B4-BE49-F238E27FC236}">
                  <a16:creationId xmlns:a16="http://schemas.microsoft.com/office/drawing/2014/main" id="{14B0C88B-1148-E74D-BC55-7B1779BA3D5E}"/>
                </a:ext>
              </a:extLst>
            </p:cNvPr>
            <p:cNvGrpSpPr>
              <a:grpSpLocks noChangeAspect="1"/>
            </p:cNvGrpSpPr>
            <p:nvPr/>
          </p:nvGrpSpPr>
          <p:grpSpPr bwMode="gray">
            <a:xfrm>
              <a:off x="6533836" y="4548295"/>
              <a:ext cx="162194" cy="254936"/>
              <a:chOff x="3802" y="2280"/>
              <a:chExt cx="102" cy="146"/>
            </a:xfrm>
            <a:grpFill/>
          </p:grpSpPr>
          <p:sp>
            <p:nvSpPr>
              <p:cNvPr id="338" name="Freeform 70">
                <a:extLst>
                  <a:ext uri="{FF2B5EF4-FFF2-40B4-BE49-F238E27FC236}">
                    <a16:creationId xmlns:a16="http://schemas.microsoft.com/office/drawing/2014/main" id="{91D9AC30-3C29-A24A-9FD4-E13EA1654C17}"/>
                  </a:ext>
                </a:extLst>
              </p:cNvPr>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9" name="Freeform 71">
                <a:extLst>
                  <a:ext uri="{FF2B5EF4-FFF2-40B4-BE49-F238E27FC236}">
                    <a16:creationId xmlns:a16="http://schemas.microsoft.com/office/drawing/2014/main" id="{F780C811-B25A-DA44-A8C0-0FAF74DA6824}"/>
                  </a:ext>
                </a:extLst>
              </p:cNvPr>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0" name="Freeform 72">
                <a:extLst>
                  <a:ext uri="{FF2B5EF4-FFF2-40B4-BE49-F238E27FC236}">
                    <a16:creationId xmlns:a16="http://schemas.microsoft.com/office/drawing/2014/main" id="{1E63FC50-FC15-2C41-B44E-A79F3285FA34}"/>
                  </a:ext>
                </a:extLst>
              </p:cNvPr>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1" name="Freeform 73">
                <a:extLst>
                  <a:ext uri="{FF2B5EF4-FFF2-40B4-BE49-F238E27FC236}">
                    <a16:creationId xmlns:a16="http://schemas.microsoft.com/office/drawing/2014/main" id="{708FE930-8955-C944-8C1C-63F25A36AC7B}"/>
                  </a:ext>
                </a:extLst>
              </p:cNvPr>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2" name="Freeform 74">
                <a:extLst>
                  <a:ext uri="{FF2B5EF4-FFF2-40B4-BE49-F238E27FC236}">
                    <a16:creationId xmlns:a16="http://schemas.microsoft.com/office/drawing/2014/main" id="{D50A5483-6CD9-2A4C-99FD-4CA660F0810E}"/>
                  </a:ext>
                </a:extLst>
              </p:cNvPr>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3" name="Freeform 75">
                <a:extLst>
                  <a:ext uri="{FF2B5EF4-FFF2-40B4-BE49-F238E27FC236}">
                    <a16:creationId xmlns:a16="http://schemas.microsoft.com/office/drawing/2014/main" id="{1BC8D84C-ADB3-EC4A-B621-20BF396CF23A}"/>
                  </a:ext>
                </a:extLst>
              </p:cNvPr>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4" name="Freeform 76">
                <a:extLst>
                  <a:ext uri="{FF2B5EF4-FFF2-40B4-BE49-F238E27FC236}">
                    <a16:creationId xmlns:a16="http://schemas.microsoft.com/office/drawing/2014/main" id="{3BD02525-133E-684C-8EE9-C6FDD37B5568}"/>
                  </a:ext>
                </a:extLst>
              </p:cNvPr>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5" name="Freeform 77">
                <a:extLst>
                  <a:ext uri="{FF2B5EF4-FFF2-40B4-BE49-F238E27FC236}">
                    <a16:creationId xmlns:a16="http://schemas.microsoft.com/office/drawing/2014/main" id="{168007CD-C566-DF44-8B84-C555A06052E9}"/>
                  </a:ext>
                </a:extLst>
              </p:cNvPr>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6" name="Freeform 78">
                <a:extLst>
                  <a:ext uri="{FF2B5EF4-FFF2-40B4-BE49-F238E27FC236}">
                    <a16:creationId xmlns:a16="http://schemas.microsoft.com/office/drawing/2014/main" id="{D8E00792-431F-2C4C-8E99-9F170E1554DD}"/>
                  </a:ext>
                </a:extLst>
              </p:cNvPr>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7" name="Freeform 79">
                <a:extLst>
                  <a:ext uri="{FF2B5EF4-FFF2-40B4-BE49-F238E27FC236}">
                    <a16:creationId xmlns:a16="http://schemas.microsoft.com/office/drawing/2014/main" id="{B65D5B3D-6C47-F74E-8040-3692FC185F75}"/>
                  </a:ext>
                </a:extLst>
              </p:cNvPr>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8" name="Freeform 80">
                <a:extLst>
                  <a:ext uri="{FF2B5EF4-FFF2-40B4-BE49-F238E27FC236}">
                    <a16:creationId xmlns:a16="http://schemas.microsoft.com/office/drawing/2014/main" id="{9579DE5A-C5B1-2549-946F-0A9B45E61CC6}"/>
                  </a:ext>
                </a:extLst>
              </p:cNvPr>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29" name="Freeform 81">
              <a:extLst>
                <a:ext uri="{FF2B5EF4-FFF2-40B4-BE49-F238E27FC236}">
                  <a16:creationId xmlns:a16="http://schemas.microsoft.com/office/drawing/2014/main" id="{C038C432-2484-DE42-881A-5066FFDB13B2}"/>
                </a:ext>
              </a:extLst>
            </p:cNvPr>
            <p:cNvSpPr>
              <a:spLocks noChangeAspect="1"/>
            </p:cNvSpPr>
            <p:nvPr/>
          </p:nvSpPr>
          <p:spPr bwMode="gray">
            <a:xfrm>
              <a:off x="6476591" y="481196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0" name="Freeform 82">
              <a:extLst>
                <a:ext uri="{FF2B5EF4-FFF2-40B4-BE49-F238E27FC236}">
                  <a16:creationId xmlns:a16="http://schemas.microsoft.com/office/drawing/2014/main" id="{FE306583-A844-C049-AA36-A9F716A95BFC}"/>
                </a:ext>
              </a:extLst>
            </p:cNvPr>
            <p:cNvSpPr>
              <a:spLocks noChangeAspect="1"/>
            </p:cNvSpPr>
            <p:nvPr/>
          </p:nvSpPr>
          <p:spPr bwMode="gray">
            <a:xfrm>
              <a:off x="6513165" y="497085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 name="Freeform 83">
              <a:extLst>
                <a:ext uri="{FF2B5EF4-FFF2-40B4-BE49-F238E27FC236}">
                  <a16:creationId xmlns:a16="http://schemas.microsoft.com/office/drawing/2014/main" id="{2702D4E7-DADC-2245-9305-863F25D8A325}"/>
                </a:ext>
              </a:extLst>
            </p:cNvPr>
            <p:cNvSpPr>
              <a:spLocks noChangeAspect="1"/>
            </p:cNvSpPr>
            <p:nvPr/>
          </p:nvSpPr>
          <p:spPr bwMode="gray">
            <a:xfrm>
              <a:off x="6664228" y="506864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 name="Freeform 84">
              <a:extLst>
                <a:ext uri="{FF2B5EF4-FFF2-40B4-BE49-F238E27FC236}">
                  <a16:creationId xmlns:a16="http://schemas.microsoft.com/office/drawing/2014/main" id="{CAB1379D-863B-7049-B321-AB91A3D4EC92}"/>
                </a:ext>
              </a:extLst>
            </p:cNvPr>
            <p:cNvSpPr>
              <a:spLocks noChangeAspect="1"/>
            </p:cNvSpPr>
            <p:nvPr/>
          </p:nvSpPr>
          <p:spPr bwMode="gray">
            <a:xfrm>
              <a:off x="6643556" y="508261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 name="Freeform 85">
              <a:extLst>
                <a:ext uri="{FF2B5EF4-FFF2-40B4-BE49-F238E27FC236}">
                  <a16:creationId xmlns:a16="http://schemas.microsoft.com/office/drawing/2014/main" id="{C71D2688-EAAB-B94A-95FB-96E0CE68F4F8}"/>
                </a:ext>
              </a:extLst>
            </p:cNvPr>
            <p:cNvSpPr>
              <a:spLocks noChangeAspect="1"/>
            </p:cNvSpPr>
            <p:nvPr/>
          </p:nvSpPr>
          <p:spPr bwMode="gray">
            <a:xfrm>
              <a:off x="6719883" y="496212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4" name="Freeform 86">
              <a:extLst>
                <a:ext uri="{FF2B5EF4-FFF2-40B4-BE49-F238E27FC236}">
                  <a16:creationId xmlns:a16="http://schemas.microsoft.com/office/drawing/2014/main" id="{1291116F-2D98-3D4D-A31D-7FEE9BAC825C}"/>
                </a:ext>
              </a:extLst>
            </p:cNvPr>
            <p:cNvSpPr>
              <a:spLocks noChangeAspect="1"/>
            </p:cNvSpPr>
            <p:nvPr/>
          </p:nvSpPr>
          <p:spPr bwMode="gray">
            <a:xfrm>
              <a:off x="6562459" y="487656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5" name="Freeform 87">
              <a:extLst>
                <a:ext uri="{FF2B5EF4-FFF2-40B4-BE49-F238E27FC236}">
                  <a16:creationId xmlns:a16="http://schemas.microsoft.com/office/drawing/2014/main" id="{806B0CFB-590D-664B-BD3E-5B721CC09542}"/>
                </a:ext>
              </a:extLst>
            </p:cNvPr>
            <p:cNvSpPr>
              <a:spLocks noChangeAspect="1"/>
            </p:cNvSpPr>
            <p:nvPr/>
          </p:nvSpPr>
          <p:spPr bwMode="gray">
            <a:xfrm>
              <a:off x="6710342" y="486609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6" name="Freeform 88">
              <a:extLst>
                <a:ext uri="{FF2B5EF4-FFF2-40B4-BE49-F238E27FC236}">
                  <a16:creationId xmlns:a16="http://schemas.microsoft.com/office/drawing/2014/main" id="{42C955C9-390D-5546-8866-44CC5E6F1D07}"/>
                </a:ext>
              </a:extLst>
            </p:cNvPr>
            <p:cNvSpPr>
              <a:spLocks noChangeAspect="1"/>
            </p:cNvSpPr>
            <p:nvPr/>
          </p:nvSpPr>
          <p:spPr bwMode="gray">
            <a:xfrm>
              <a:off x="6772357" y="491672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7" name="Freeform 89">
              <a:extLst>
                <a:ext uri="{FF2B5EF4-FFF2-40B4-BE49-F238E27FC236}">
                  <a16:creationId xmlns:a16="http://schemas.microsoft.com/office/drawing/2014/main" id="{868F7737-120E-1C44-9BC7-B3154929B160}"/>
                </a:ext>
              </a:extLst>
            </p:cNvPr>
            <p:cNvSpPr>
              <a:spLocks noChangeAspect="1"/>
            </p:cNvSpPr>
            <p:nvPr/>
          </p:nvSpPr>
          <p:spPr bwMode="gray">
            <a:xfrm>
              <a:off x="7120599" y="495863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8" name="Freeform 90">
              <a:extLst>
                <a:ext uri="{FF2B5EF4-FFF2-40B4-BE49-F238E27FC236}">
                  <a16:creationId xmlns:a16="http://schemas.microsoft.com/office/drawing/2014/main" id="{123BE0F6-AA38-0D43-9FCC-A354DD0F461F}"/>
                </a:ext>
              </a:extLst>
            </p:cNvPr>
            <p:cNvSpPr>
              <a:spLocks noChangeAspect="1"/>
            </p:cNvSpPr>
            <p:nvPr/>
          </p:nvSpPr>
          <p:spPr bwMode="gray">
            <a:xfrm>
              <a:off x="6269873" y="445575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9" name="Freeform 91">
              <a:extLst>
                <a:ext uri="{FF2B5EF4-FFF2-40B4-BE49-F238E27FC236}">
                  <a16:creationId xmlns:a16="http://schemas.microsoft.com/office/drawing/2014/main" id="{987A01E0-0A63-9E49-8C88-530456C1FB58}"/>
                </a:ext>
              </a:extLst>
            </p:cNvPr>
            <p:cNvSpPr>
              <a:spLocks noChangeAspect="1"/>
            </p:cNvSpPr>
            <p:nvPr/>
          </p:nvSpPr>
          <p:spPr bwMode="gray">
            <a:xfrm>
              <a:off x="6400265" y="477703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0" name="Freeform 92">
              <a:extLst>
                <a:ext uri="{FF2B5EF4-FFF2-40B4-BE49-F238E27FC236}">
                  <a16:creationId xmlns:a16="http://schemas.microsoft.com/office/drawing/2014/main" id="{9552C700-BE36-7D4D-BC64-5E5F0D8F804E}"/>
                </a:ext>
              </a:extLst>
            </p:cNvPr>
            <p:cNvSpPr>
              <a:spLocks noChangeAspect="1"/>
            </p:cNvSpPr>
            <p:nvPr/>
          </p:nvSpPr>
          <p:spPr bwMode="gray">
            <a:xfrm>
              <a:off x="6236481" y="478053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1" name="Freeform 93">
              <a:extLst>
                <a:ext uri="{FF2B5EF4-FFF2-40B4-BE49-F238E27FC236}">
                  <a16:creationId xmlns:a16="http://schemas.microsoft.com/office/drawing/2014/main" id="{A8F367B8-C451-BB4D-937F-3154FF0A7BF0}"/>
                </a:ext>
              </a:extLst>
            </p:cNvPr>
            <p:cNvSpPr>
              <a:spLocks noChangeAspect="1"/>
            </p:cNvSpPr>
            <p:nvPr/>
          </p:nvSpPr>
          <p:spPr bwMode="gray">
            <a:xfrm>
              <a:off x="6191957" y="450638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2" name="Freeform 94">
              <a:extLst>
                <a:ext uri="{FF2B5EF4-FFF2-40B4-BE49-F238E27FC236}">
                  <a16:creationId xmlns:a16="http://schemas.microsoft.com/office/drawing/2014/main" id="{FEBE87E0-FEBD-5B4A-8DF4-864B2DFBB0A5}"/>
                </a:ext>
              </a:extLst>
            </p:cNvPr>
            <p:cNvSpPr>
              <a:spLocks noChangeAspect="1"/>
            </p:cNvSpPr>
            <p:nvPr/>
          </p:nvSpPr>
          <p:spPr bwMode="gray">
            <a:xfrm>
              <a:off x="6098138" y="434749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3" name="Freeform 95">
              <a:extLst>
                <a:ext uri="{FF2B5EF4-FFF2-40B4-BE49-F238E27FC236}">
                  <a16:creationId xmlns:a16="http://schemas.microsoft.com/office/drawing/2014/main" id="{47CEB509-A7FC-2D40-BE24-14A6FA20A39D}"/>
                </a:ext>
              </a:extLst>
            </p:cNvPr>
            <p:cNvSpPr>
              <a:spLocks noChangeAspect="1"/>
            </p:cNvSpPr>
            <p:nvPr/>
          </p:nvSpPr>
          <p:spPr bwMode="gray">
            <a:xfrm>
              <a:off x="6273053" y="462687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4" name="Freeform 96">
              <a:extLst>
                <a:ext uri="{FF2B5EF4-FFF2-40B4-BE49-F238E27FC236}">
                  <a16:creationId xmlns:a16="http://schemas.microsoft.com/office/drawing/2014/main" id="{63B5B80B-50D3-5F4C-AE58-8912D9E50347}"/>
                </a:ext>
              </a:extLst>
            </p:cNvPr>
            <p:cNvSpPr>
              <a:spLocks noChangeAspect="1"/>
            </p:cNvSpPr>
            <p:nvPr/>
          </p:nvSpPr>
          <p:spPr bwMode="gray">
            <a:xfrm>
              <a:off x="6236481" y="446971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45" name="Group 97">
              <a:extLst>
                <a:ext uri="{FF2B5EF4-FFF2-40B4-BE49-F238E27FC236}">
                  <a16:creationId xmlns:a16="http://schemas.microsoft.com/office/drawing/2014/main" id="{8DA9DEA1-88A9-F84C-8DE9-ABD99CCA020B}"/>
                </a:ext>
              </a:extLst>
            </p:cNvPr>
            <p:cNvGrpSpPr>
              <a:grpSpLocks noChangeAspect="1"/>
            </p:cNvGrpSpPr>
            <p:nvPr/>
          </p:nvGrpSpPr>
          <p:grpSpPr bwMode="gray">
            <a:xfrm>
              <a:off x="5549540" y="4150176"/>
              <a:ext cx="637647" cy="646069"/>
              <a:chOff x="3183" y="2052"/>
              <a:chExt cx="401" cy="370"/>
            </a:xfrm>
            <a:grpFill/>
          </p:grpSpPr>
          <p:sp>
            <p:nvSpPr>
              <p:cNvPr id="331" name="Freeform 98">
                <a:extLst>
                  <a:ext uri="{FF2B5EF4-FFF2-40B4-BE49-F238E27FC236}">
                    <a16:creationId xmlns:a16="http://schemas.microsoft.com/office/drawing/2014/main" id="{B852C2FC-2AFE-3E4E-AD9A-696E39FCBEB1}"/>
                  </a:ext>
                </a:extLst>
              </p:cNvPr>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2" name="Freeform 99">
                <a:extLst>
                  <a:ext uri="{FF2B5EF4-FFF2-40B4-BE49-F238E27FC236}">
                    <a16:creationId xmlns:a16="http://schemas.microsoft.com/office/drawing/2014/main" id="{8AA157BB-42B3-3943-986E-D7E0786234C5}"/>
                  </a:ext>
                </a:extLst>
              </p:cNvPr>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3" name="Freeform 100">
                <a:extLst>
                  <a:ext uri="{FF2B5EF4-FFF2-40B4-BE49-F238E27FC236}">
                    <a16:creationId xmlns:a16="http://schemas.microsoft.com/office/drawing/2014/main" id="{2109ABB3-CBE6-D043-AED2-E04655406214}"/>
                  </a:ext>
                </a:extLst>
              </p:cNvPr>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4" name="Freeform 101">
                <a:extLst>
                  <a:ext uri="{FF2B5EF4-FFF2-40B4-BE49-F238E27FC236}">
                    <a16:creationId xmlns:a16="http://schemas.microsoft.com/office/drawing/2014/main" id="{724AF453-522B-234C-A145-7485BA2581FD}"/>
                  </a:ext>
                </a:extLst>
              </p:cNvPr>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5" name="Freeform 102">
                <a:extLst>
                  <a:ext uri="{FF2B5EF4-FFF2-40B4-BE49-F238E27FC236}">
                    <a16:creationId xmlns:a16="http://schemas.microsoft.com/office/drawing/2014/main" id="{E90EC709-DEF6-DB44-86C5-C2389B7E61FF}"/>
                  </a:ext>
                </a:extLst>
              </p:cNvPr>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6" name="Freeform 103">
                <a:extLst>
                  <a:ext uri="{FF2B5EF4-FFF2-40B4-BE49-F238E27FC236}">
                    <a16:creationId xmlns:a16="http://schemas.microsoft.com/office/drawing/2014/main" id="{F30E705F-17E7-8245-AF49-8E67FE583D9B}"/>
                  </a:ext>
                </a:extLst>
              </p:cNvPr>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7" name="Freeform 104">
                <a:extLst>
                  <a:ext uri="{FF2B5EF4-FFF2-40B4-BE49-F238E27FC236}">
                    <a16:creationId xmlns:a16="http://schemas.microsoft.com/office/drawing/2014/main" id="{9278C037-38C6-224A-8E37-E1FCC640C2A5}"/>
                  </a:ext>
                </a:extLst>
              </p:cNvPr>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46" name="Freeform 105">
              <a:extLst>
                <a:ext uri="{FF2B5EF4-FFF2-40B4-BE49-F238E27FC236}">
                  <a16:creationId xmlns:a16="http://schemas.microsoft.com/office/drawing/2014/main" id="{057F8788-15AE-F84F-8E1E-0A106B5BA334}"/>
                </a:ext>
              </a:extLst>
            </p:cNvPr>
            <p:cNvSpPr>
              <a:spLocks noChangeAspect="1"/>
            </p:cNvSpPr>
            <p:nvPr/>
          </p:nvSpPr>
          <p:spPr bwMode="gray">
            <a:xfrm>
              <a:off x="6583131" y="441209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47" name="Group 106">
              <a:extLst>
                <a:ext uri="{FF2B5EF4-FFF2-40B4-BE49-F238E27FC236}">
                  <a16:creationId xmlns:a16="http://schemas.microsoft.com/office/drawing/2014/main" id="{9B7D3C40-23B9-3B40-834C-43DEDDAF3A19}"/>
                </a:ext>
              </a:extLst>
            </p:cNvPr>
            <p:cNvGrpSpPr>
              <a:grpSpLocks noChangeAspect="1"/>
            </p:cNvGrpSpPr>
            <p:nvPr/>
          </p:nvGrpSpPr>
          <p:grpSpPr bwMode="gray">
            <a:xfrm>
              <a:off x="6750095" y="3935402"/>
              <a:ext cx="283045" cy="352719"/>
              <a:chOff x="3938" y="1929"/>
              <a:chExt cx="178" cy="202"/>
            </a:xfrm>
            <a:grpFill/>
          </p:grpSpPr>
          <p:sp>
            <p:nvSpPr>
              <p:cNvPr id="327" name="Freeform 107">
                <a:extLst>
                  <a:ext uri="{FF2B5EF4-FFF2-40B4-BE49-F238E27FC236}">
                    <a16:creationId xmlns:a16="http://schemas.microsoft.com/office/drawing/2014/main" id="{496BCE7F-46E5-F541-AF43-6F8E0DB7BAE0}"/>
                  </a:ext>
                </a:extLst>
              </p:cNvPr>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8" name="Freeform 108">
                <a:extLst>
                  <a:ext uri="{FF2B5EF4-FFF2-40B4-BE49-F238E27FC236}">
                    <a16:creationId xmlns:a16="http://schemas.microsoft.com/office/drawing/2014/main" id="{A4090938-78C4-F042-98C4-F9F41C27BF23}"/>
                  </a:ext>
                </a:extLst>
              </p:cNvPr>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9" name="Freeform 109">
                <a:extLst>
                  <a:ext uri="{FF2B5EF4-FFF2-40B4-BE49-F238E27FC236}">
                    <a16:creationId xmlns:a16="http://schemas.microsoft.com/office/drawing/2014/main" id="{DE739AB7-FA96-154D-B96F-7284D690D5E6}"/>
                  </a:ext>
                </a:extLst>
              </p:cNvPr>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30" name="Freeform 110">
                <a:extLst>
                  <a:ext uri="{FF2B5EF4-FFF2-40B4-BE49-F238E27FC236}">
                    <a16:creationId xmlns:a16="http://schemas.microsoft.com/office/drawing/2014/main" id="{259EA059-A681-F64D-A7CD-06EF429E4474}"/>
                  </a:ext>
                </a:extLst>
              </p:cNvPr>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48" name="Freeform 111">
              <a:extLst>
                <a:ext uri="{FF2B5EF4-FFF2-40B4-BE49-F238E27FC236}">
                  <a16:creationId xmlns:a16="http://schemas.microsoft.com/office/drawing/2014/main" id="{8FB4316E-9162-A246-A7B9-BCB8B029AF2A}"/>
                </a:ext>
              </a:extLst>
            </p:cNvPr>
            <p:cNvSpPr>
              <a:spLocks noChangeAspect="1"/>
            </p:cNvSpPr>
            <p:nvPr/>
          </p:nvSpPr>
          <p:spPr bwMode="gray">
            <a:xfrm>
              <a:off x="6688080" y="411350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49" name="Freeform 112">
              <a:extLst>
                <a:ext uri="{FF2B5EF4-FFF2-40B4-BE49-F238E27FC236}">
                  <a16:creationId xmlns:a16="http://schemas.microsoft.com/office/drawing/2014/main" id="{87980D3F-7B94-6542-A79D-D1D77B45B2C3}"/>
                </a:ext>
              </a:extLst>
            </p:cNvPr>
            <p:cNvSpPr>
              <a:spLocks noChangeAspect="1"/>
            </p:cNvSpPr>
            <p:nvPr/>
          </p:nvSpPr>
          <p:spPr bwMode="gray">
            <a:xfrm>
              <a:off x="6020222" y="373983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0" name="Freeform 113">
              <a:extLst>
                <a:ext uri="{FF2B5EF4-FFF2-40B4-BE49-F238E27FC236}">
                  <a16:creationId xmlns:a16="http://schemas.microsoft.com/office/drawing/2014/main" id="{3767FEEC-1F34-4540-B69D-32A81739054A}"/>
                </a:ext>
              </a:extLst>
            </p:cNvPr>
            <p:cNvSpPr>
              <a:spLocks noChangeAspect="1"/>
            </p:cNvSpPr>
            <p:nvPr/>
          </p:nvSpPr>
          <p:spPr bwMode="gray">
            <a:xfrm>
              <a:off x="6382774" y="451686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1" name="Freeform 114">
              <a:extLst>
                <a:ext uri="{FF2B5EF4-FFF2-40B4-BE49-F238E27FC236}">
                  <a16:creationId xmlns:a16="http://schemas.microsoft.com/office/drawing/2014/main" id="{47CCC85E-428C-4D47-ABE7-85842F349239}"/>
                </a:ext>
              </a:extLst>
            </p:cNvPr>
            <p:cNvSpPr>
              <a:spLocks noChangeAspect="1"/>
            </p:cNvSpPr>
            <p:nvPr/>
          </p:nvSpPr>
          <p:spPr bwMode="gray">
            <a:xfrm>
              <a:off x="5772160" y="369967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2" name="Freeform 115">
              <a:extLst>
                <a:ext uri="{FF2B5EF4-FFF2-40B4-BE49-F238E27FC236}">
                  <a16:creationId xmlns:a16="http://schemas.microsoft.com/office/drawing/2014/main" id="{D67893CD-FC26-9948-840F-9A55F142EBF2}"/>
                </a:ext>
              </a:extLst>
            </p:cNvPr>
            <p:cNvSpPr>
              <a:spLocks noChangeAspect="1"/>
            </p:cNvSpPr>
            <p:nvPr/>
          </p:nvSpPr>
          <p:spPr bwMode="gray">
            <a:xfrm>
              <a:off x="6657867" y="400175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53" name="Group 135">
              <a:extLst>
                <a:ext uri="{FF2B5EF4-FFF2-40B4-BE49-F238E27FC236}">
                  <a16:creationId xmlns:a16="http://schemas.microsoft.com/office/drawing/2014/main" id="{B6398A5B-10F6-E549-A3F9-7FAA7A67674A}"/>
                </a:ext>
              </a:extLst>
            </p:cNvPr>
            <p:cNvGrpSpPr>
              <a:grpSpLocks noChangeAspect="1"/>
            </p:cNvGrpSpPr>
            <p:nvPr/>
          </p:nvGrpSpPr>
          <p:grpSpPr bwMode="gray">
            <a:xfrm>
              <a:off x="4943696" y="4022709"/>
              <a:ext cx="648777" cy="644324"/>
              <a:chOff x="2802" y="1979"/>
              <a:chExt cx="408" cy="369"/>
            </a:xfrm>
            <a:grpFill/>
          </p:grpSpPr>
          <p:sp>
            <p:nvSpPr>
              <p:cNvPr id="298" name="Freeform 136">
                <a:extLst>
                  <a:ext uri="{FF2B5EF4-FFF2-40B4-BE49-F238E27FC236}">
                    <a16:creationId xmlns:a16="http://schemas.microsoft.com/office/drawing/2014/main" id="{180B5E35-BD1D-1B49-9851-F5C2376FE5F7}"/>
                  </a:ext>
                </a:extLst>
              </p:cNvPr>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299" name="Group 137">
                <a:extLst>
                  <a:ext uri="{FF2B5EF4-FFF2-40B4-BE49-F238E27FC236}">
                    <a16:creationId xmlns:a16="http://schemas.microsoft.com/office/drawing/2014/main" id="{0AE01FAE-D8EA-AF4D-BC4A-397F0E6A750F}"/>
                  </a:ext>
                </a:extLst>
              </p:cNvPr>
              <p:cNvGrpSpPr>
                <a:grpSpLocks noChangeAspect="1"/>
              </p:cNvGrpSpPr>
              <p:nvPr/>
            </p:nvGrpSpPr>
            <p:grpSpPr bwMode="gray">
              <a:xfrm>
                <a:off x="2889" y="2101"/>
                <a:ext cx="17" cy="51"/>
                <a:chOff x="2889" y="2101"/>
                <a:chExt cx="17" cy="51"/>
              </a:xfrm>
              <a:grpFill/>
            </p:grpSpPr>
            <p:sp>
              <p:nvSpPr>
                <p:cNvPr id="324" name="Freeform 138">
                  <a:extLst>
                    <a:ext uri="{FF2B5EF4-FFF2-40B4-BE49-F238E27FC236}">
                      <a16:creationId xmlns:a16="http://schemas.microsoft.com/office/drawing/2014/main" id="{CBF01600-20B2-4740-97BC-D68C39AA4238}"/>
                    </a:ext>
                  </a:extLst>
                </p:cNvPr>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5" name="Freeform 139">
                  <a:extLst>
                    <a:ext uri="{FF2B5EF4-FFF2-40B4-BE49-F238E27FC236}">
                      <a16:creationId xmlns:a16="http://schemas.microsoft.com/office/drawing/2014/main" id="{895D74AE-9CB8-B946-B7F1-01AE70974F61}"/>
                    </a:ext>
                  </a:extLst>
                </p:cNvPr>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6" name="Freeform 140">
                  <a:extLst>
                    <a:ext uri="{FF2B5EF4-FFF2-40B4-BE49-F238E27FC236}">
                      <a16:creationId xmlns:a16="http://schemas.microsoft.com/office/drawing/2014/main" id="{D787B660-333D-2147-884E-3CCE066B9D82}"/>
                    </a:ext>
                  </a:extLst>
                </p:cNvPr>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300" name="Freeform 141">
                <a:extLst>
                  <a:ext uri="{FF2B5EF4-FFF2-40B4-BE49-F238E27FC236}">
                    <a16:creationId xmlns:a16="http://schemas.microsoft.com/office/drawing/2014/main" id="{B93409EE-C753-1546-A32A-204FE7118473}"/>
                  </a:ext>
                </a:extLst>
              </p:cNvPr>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301" name="Group 142">
                <a:extLst>
                  <a:ext uri="{FF2B5EF4-FFF2-40B4-BE49-F238E27FC236}">
                    <a16:creationId xmlns:a16="http://schemas.microsoft.com/office/drawing/2014/main" id="{6D4785B9-9901-D24E-A29D-5C7E15A74408}"/>
                  </a:ext>
                </a:extLst>
              </p:cNvPr>
              <p:cNvGrpSpPr>
                <a:grpSpLocks noChangeAspect="1"/>
              </p:cNvGrpSpPr>
              <p:nvPr/>
            </p:nvGrpSpPr>
            <p:grpSpPr bwMode="gray">
              <a:xfrm>
                <a:off x="2896" y="2116"/>
                <a:ext cx="231" cy="189"/>
                <a:chOff x="2896" y="2116"/>
                <a:chExt cx="231" cy="189"/>
              </a:xfrm>
              <a:grpFill/>
            </p:grpSpPr>
            <p:sp>
              <p:nvSpPr>
                <p:cNvPr id="322" name="Freeform 143">
                  <a:extLst>
                    <a:ext uri="{FF2B5EF4-FFF2-40B4-BE49-F238E27FC236}">
                      <a16:creationId xmlns:a16="http://schemas.microsoft.com/office/drawing/2014/main" id="{383C893C-9797-184D-A3A5-FA1EE6ADFF55}"/>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3" name="Freeform 144">
                  <a:extLst>
                    <a:ext uri="{FF2B5EF4-FFF2-40B4-BE49-F238E27FC236}">
                      <a16:creationId xmlns:a16="http://schemas.microsoft.com/office/drawing/2014/main" id="{6CA59130-244D-374B-8A5C-72D50C99452F}"/>
                    </a:ext>
                  </a:extLst>
                </p:cNvPr>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grpSp>
            <p:nvGrpSpPr>
              <p:cNvPr id="302" name="Group 145">
                <a:extLst>
                  <a:ext uri="{FF2B5EF4-FFF2-40B4-BE49-F238E27FC236}">
                    <a16:creationId xmlns:a16="http://schemas.microsoft.com/office/drawing/2014/main" id="{F925868C-8628-894B-9D9E-FB5266616F6D}"/>
                  </a:ext>
                </a:extLst>
              </p:cNvPr>
              <p:cNvGrpSpPr>
                <a:grpSpLocks noChangeAspect="1"/>
              </p:cNvGrpSpPr>
              <p:nvPr/>
            </p:nvGrpSpPr>
            <p:grpSpPr bwMode="gray">
              <a:xfrm>
                <a:off x="2984" y="2276"/>
                <a:ext cx="114" cy="72"/>
                <a:chOff x="2984" y="2276"/>
                <a:chExt cx="114" cy="72"/>
              </a:xfrm>
              <a:grpFill/>
            </p:grpSpPr>
            <p:sp>
              <p:nvSpPr>
                <p:cNvPr id="320" name="Freeform 146">
                  <a:extLst>
                    <a:ext uri="{FF2B5EF4-FFF2-40B4-BE49-F238E27FC236}">
                      <a16:creationId xmlns:a16="http://schemas.microsoft.com/office/drawing/2014/main" id="{D821F896-532D-4C45-9A8D-74A11BF969C9}"/>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21" name="Freeform 147">
                  <a:extLst>
                    <a:ext uri="{FF2B5EF4-FFF2-40B4-BE49-F238E27FC236}">
                      <a16:creationId xmlns:a16="http://schemas.microsoft.com/office/drawing/2014/main" id="{52996A8D-5043-FA44-AB92-4F16E0FDDA99}"/>
                    </a:ext>
                  </a:extLst>
                </p:cNvPr>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303" name="Freeform 148">
                <a:extLst>
                  <a:ext uri="{FF2B5EF4-FFF2-40B4-BE49-F238E27FC236}">
                    <a16:creationId xmlns:a16="http://schemas.microsoft.com/office/drawing/2014/main" id="{4D3F019E-9C47-CB40-BF47-A5A08A26DADA}"/>
                  </a:ext>
                </a:extLst>
              </p:cNvPr>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304" name="Group 149">
                <a:extLst>
                  <a:ext uri="{FF2B5EF4-FFF2-40B4-BE49-F238E27FC236}">
                    <a16:creationId xmlns:a16="http://schemas.microsoft.com/office/drawing/2014/main" id="{DFFAE2E8-671B-9741-AA81-8D9CD04AFA61}"/>
                  </a:ext>
                </a:extLst>
              </p:cNvPr>
              <p:cNvGrpSpPr>
                <a:grpSpLocks noChangeAspect="1"/>
              </p:cNvGrpSpPr>
              <p:nvPr/>
            </p:nvGrpSpPr>
            <p:grpSpPr bwMode="gray">
              <a:xfrm>
                <a:off x="3086" y="2189"/>
                <a:ext cx="85" cy="114"/>
                <a:chOff x="3086" y="2189"/>
                <a:chExt cx="85" cy="114"/>
              </a:xfrm>
              <a:grpFill/>
            </p:grpSpPr>
            <p:sp>
              <p:nvSpPr>
                <p:cNvPr id="318" name="Freeform 150">
                  <a:extLst>
                    <a:ext uri="{FF2B5EF4-FFF2-40B4-BE49-F238E27FC236}">
                      <a16:creationId xmlns:a16="http://schemas.microsoft.com/office/drawing/2014/main" id="{9538AAEB-4761-7444-8108-A505CCE7EB9E}"/>
                    </a:ext>
                  </a:extLst>
                </p:cNvPr>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9" name="Freeform 151">
                  <a:extLst>
                    <a:ext uri="{FF2B5EF4-FFF2-40B4-BE49-F238E27FC236}">
                      <a16:creationId xmlns:a16="http://schemas.microsoft.com/office/drawing/2014/main" id="{F38BACF1-978F-D443-94D1-8294A129C6DE}"/>
                    </a:ext>
                  </a:extLst>
                </p:cNvPr>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305" name="Freeform 152">
                <a:extLst>
                  <a:ext uri="{FF2B5EF4-FFF2-40B4-BE49-F238E27FC236}">
                    <a16:creationId xmlns:a16="http://schemas.microsoft.com/office/drawing/2014/main" id="{482D8257-AEFF-C942-A687-6E87B1865B3C}"/>
                  </a:ext>
                </a:extLst>
              </p:cNvPr>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306" name="Group 153">
                <a:extLst>
                  <a:ext uri="{FF2B5EF4-FFF2-40B4-BE49-F238E27FC236}">
                    <a16:creationId xmlns:a16="http://schemas.microsoft.com/office/drawing/2014/main" id="{4ED5ABEF-6ECB-3F47-B4D8-D09B0B2E8A0D}"/>
                  </a:ext>
                </a:extLst>
              </p:cNvPr>
              <p:cNvGrpSpPr>
                <a:grpSpLocks noChangeAspect="1"/>
              </p:cNvGrpSpPr>
              <p:nvPr/>
            </p:nvGrpSpPr>
            <p:grpSpPr bwMode="gray">
              <a:xfrm>
                <a:off x="3000" y="2012"/>
                <a:ext cx="210" cy="192"/>
                <a:chOff x="3000" y="2012"/>
                <a:chExt cx="210" cy="192"/>
              </a:xfrm>
              <a:grpFill/>
            </p:grpSpPr>
            <p:sp>
              <p:nvSpPr>
                <p:cNvPr id="316" name="Freeform 154">
                  <a:extLst>
                    <a:ext uri="{FF2B5EF4-FFF2-40B4-BE49-F238E27FC236}">
                      <a16:creationId xmlns:a16="http://schemas.microsoft.com/office/drawing/2014/main" id="{74B36C82-F15E-A646-A827-7F79112ED0D2}"/>
                    </a:ext>
                  </a:extLst>
                </p:cNvPr>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7" name="Freeform 155">
                  <a:extLst>
                    <a:ext uri="{FF2B5EF4-FFF2-40B4-BE49-F238E27FC236}">
                      <a16:creationId xmlns:a16="http://schemas.microsoft.com/office/drawing/2014/main" id="{B10CF94F-C24B-B74D-98E3-DF348E7C4B09}"/>
                    </a:ext>
                  </a:extLst>
                </p:cNvPr>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307" name="Freeform 156">
                <a:extLst>
                  <a:ext uri="{FF2B5EF4-FFF2-40B4-BE49-F238E27FC236}">
                    <a16:creationId xmlns:a16="http://schemas.microsoft.com/office/drawing/2014/main" id="{5A6EB7B1-2C07-5A4D-A20F-0423FCE4E7DF}"/>
                  </a:ext>
                </a:extLst>
              </p:cNvPr>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08" name="Freeform 157">
                <a:extLst>
                  <a:ext uri="{FF2B5EF4-FFF2-40B4-BE49-F238E27FC236}">
                    <a16:creationId xmlns:a16="http://schemas.microsoft.com/office/drawing/2014/main" id="{4692B27A-7726-F541-BADB-2674A5AB0AC2}"/>
                  </a:ext>
                </a:extLst>
              </p:cNvPr>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09" name="Freeform 158">
                <a:extLst>
                  <a:ext uri="{FF2B5EF4-FFF2-40B4-BE49-F238E27FC236}">
                    <a16:creationId xmlns:a16="http://schemas.microsoft.com/office/drawing/2014/main" id="{E2C28A96-A07E-AD4A-BED7-BCCDB4C98D45}"/>
                  </a:ext>
                </a:extLst>
              </p:cNvPr>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310" name="Group 159">
                <a:extLst>
                  <a:ext uri="{FF2B5EF4-FFF2-40B4-BE49-F238E27FC236}">
                    <a16:creationId xmlns:a16="http://schemas.microsoft.com/office/drawing/2014/main" id="{2AD4BEFA-573F-DE4F-8455-2EC0DE1460C2}"/>
                  </a:ext>
                </a:extLst>
              </p:cNvPr>
              <p:cNvGrpSpPr>
                <a:grpSpLocks noChangeAspect="1"/>
              </p:cNvGrpSpPr>
              <p:nvPr/>
            </p:nvGrpSpPr>
            <p:grpSpPr bwMode="gray">
              <a:xfrm>
                <a:off x="2802" y="1979"/>
                <a:ext cx="205" cy="88"/>
                <a:chOff x="2802" y="1979"/>
                <a:chExt cx="205" cy="88"/>
              </a:xfrm>
              <a:grpFill/>
            </p:grpSpPr>
            <p:sp>
              <p:nvSpPr>
                <p:cNvPr id="314" name="Freeform 160">
                  <a:extLst>
                    <a:ext uri="{FF2B5EF4-FFF2-40B4-BE49-F238E27FC236}">
                      <a16:creationId xmlns:a16="http://schemas.microsoft.com/office/drawing/2014/main" id="{D5A1E58D-9433-E341-B091-57E9E52F6FC0}"/>
                    </a:ext>
                  </a:extLst>
                </p:cNvPr>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5" name="Freeform 161">
                  <a:extLst>
                    <a:ext uri="{FF2B5EF4-FFF2-40B4-BE49-F238E27FC236}">
                      <a16:creationId xmlns:a16="http://schemas.microsoft.com/office/drawing/2014/main" id="{E6C0AC09-8A23-9C46-95A2-F119539C29D2}"/>
                    </a:ext>
                  </a:extLst>
                </p:cNvPr>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311" name="Freeform 162">
                <a:extLst>
                  <a:ext uri="{FF2B5EF4-FFF2-40B4-BE49-F238E27FC236}">
                    <a16:creationId xmlns:a16="http://schemas.microsoft.com/office/drawing/2014/main" id="{F96CC163-63D3-4B4B-A904-E3166C4F5867}"/>
                  </a:ext>
                </a:extLst>
              </p:cNvPr>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2" name="Freeform 163">
                <a:extLst>
                  <a:ext uri="{FF2B5EF4-FFF2-40B4-BE49-F238E27FC236}">
                    <a16:creationId xmlns:a16="http://schemas.microsoft.com/office/drawing/2014/main" id="{F6CC010D-0EF1-9547-B290-7FB021718C07}"/>
                  </a:ext>
                </a:extLst>
              </p:cNvPr>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313" name="Freeform 164">
                <a:extLst>
                  <a:ext uri="{FF2B5EF4-FFF2-40B4-BE49-F238E27FC236}">
                    <a16:creationId xmlns:a16="http://schemas.microsoft.com/office/drawing/2014/main" id="{7F18A4F9-A1DC-8340-9C9F-2F2A203B42BB}"/>
                  </a:ext>
                </a:extLst>
              </p:cNvPr>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54" name="Freeform 165">
              <a:extLst>
                <a:ext uri="{FF2B5EF4-FFF2-40B4-BE49-F238E27FC236}">
                  <a16:creationId xmlns:a16="http://schemas.microsoft.com/office/drawing/2014/main" id="{F3E1BF70-7C84-884F-A611-0D5D4BAA6956}"/>
                </a:ext>
              </a:extLst>
            </p:cNvPr>
            <p:cNvSpPr>
              <a:spLocks noChangeAspect="1"/>
            </p:cNvSpPr>
            <p:nvPr/>
          </p:nvSpPr>
          <p:spPr bwMode="gray">
            <a:xfrm>
              <a:off x="5245823" y="404191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5" name="Freeform 166">
              <a:extLst>
                <a:ext uri="{FF2B5EF4-FFF2-40B4-BE49-F238E27FC236}">
                  <a16:creationId xmlns:a16="http://schemas.microsoft.com/office/drawing/2014/main" id="{A27C0F52-64A9-8441-8E35-A0F9CFB9537D}"/>
                </a:ext>
              </a:extLst>
            </p:cNvPr>
            <p:cNvSpPr>
              <a:spLocks noChangeAspect="1"/>
            </p:cNvSpPr>
            <p:nvPr/>
          </p:nvSpPr>
          <p:spPr bwMode="gray">
            <a:xfrm>
              <a:off x="5299888" y="363332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6" name="Freeform 167">
              <a:extLst>
                <a:ext uri="{FF2B5EF4-FFF2-40B4-BE49-F238E27FC236}">
                  <a16:creationId xmlns:a16="http://schemas.microsoft.com/office/drawing/2014/main" id="{5418A2C2-FD62-A24D-A387-B29BBC6C09E8}"/>
                </a:ext>
              </a:extLst>
            </p:cNvPr>
            <p:cNvSpPr>
              <a:spLocks noChangeAspect="1"/>
            </p:cNvSpPr>
            <p:nvPr/>
          </p:nvSpPr>
          <p:spPr bwMode="gray">
            <a:xfrm>
              <a:off x="5183808" y="398429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7" name="Freeform 168">
              <a:extLst>
                <a:ext uri="{FF2B5EF4-FFF2-40B4-BE49-F238E27FC236}">
                  <a16:creationId xmlns:a16="http://schemas.microsoft.com/office/drawing/2014/main" id="{C6F14DE2-8497-1243-BB6C-7C2B7660E44E}"/>
                </a:ext>
              </a:extLst>
            </p:cNvPr>
            <p:cNvSpPr>
              <a:spLocks noChangeAspect="1"/>
            </p:cNvSpPr>
            <p:nvPr/>
          </p:nvSpPr>
          <p:spPr bwMode="gray">
            <a:xfrm>
              <a:off x="5465262" y="393016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58" name="Freeform 169">
              <a:extLst>
                <a:ext uri="{FF2B5EF4-FFF2-40B4-BE49-F238E27FC236}">
                  <a16:creationId xmlns:a16="http://schemas.microsoft.com/office/drawing/2014/main" id="{30718DFF-68CB-5E45-A77E-96CDB0DFE781}"/>
                </a:ext>
              </a:extLst>
            </p:cNvPr>
            <p:cNvSpPr>
              <a:spLocks noChangeAspect="1"/>
            </p:cNvSpPr>
            <p:nvPr/>
          </p:nvSpPr>
          <p:spPr bwMode="gray">
            <a:xfrm>
              <a:off x="5403247" y="400350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59" name="Group 170">
              <a:extLst>
                <a:ext uri="{FF2B5EF4-FFF2-40B4-BE49-F238E27FC236}">
                  <a16:creationId xmlns:a16="http://schemas.microsoft.com/office/drawing/2014/main" id="{44039F82-64B6-3440-AF77-F2B3F6A85BEB}"/>
                </a:ext>
              </a:extLst>
            </p:cNvPr>
            <p:cNvGrpSpPr>
              <a:grpSpLocks noChangeAspect="1"/>
            </p:cNvGrpSpPr>
            <p:nvPr/>
          </p:nvGrpSpPr>
          <p:grpSpPr bwMode="gray">
            <a:xfrm>
              <a:off x="5269675" y="4027947"/>
              <a:ext cx="96999" cy="85561"/>
              <a:chOff x="3007" y="1982"/>
              <a:chExt cx="61" cy="49"/>
            </a:xfrm>
            <a:grpFill/>
          </p:grpSpPr>
          <p:sp>
            <p:nvSpPr>
              <p:cNvPr id="296" name="Freeform 171">
                <a:extLst>
                  <a:ext uri="{FF2B5EF4-FFF2-40B4-BE49-F238E27FC236}">
                    <a16:creationId xmlns:a16="http://schemas.microsoft.com/office/drawing/2014/main" id="{7C7A1304-29C5-EF40-B348-78111B44ABCD}"/>
                  </a:ext>
                </a:extLst>
              </p:cNvPr>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7" name="Freeform 172">
                <a:extLst>
                  <a:ext uri="{FF2B5EF4-FFF2-40B4-BE49-F238E27FC236}">
                    <a16:creationId xmlns:a16="http://schemas.microsoft.com/office/drawing/2014/main" id="{D43734E0-05B6-DC46-8A64-999D3BEBA187}"/>
                  </a:ext>
                </a:extLst>
              </p:cNvPr>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60" name="Freeform 173">
              <a:extLst>
                <a:ext uri="{FF2B5EF4-FFF2-40B4-BE49-F238E27FC236}">
                  <a16:creationId xmlns:a16="http://schemas.microsoft.com/office/drawing/2014/main" id="{BAFF668C-8DFF-B84D-8939-010FF1BFBD02}"/>
                </a:ext>
              </a:extLst>
            </p:cNvPr>
            <p:cNvSpPr>
              <a:spLocks noChangeAspect="1"/>
            </p:cNvSpPr>
            <p:nvPr/>
          </p:nvSpPr>
          <p:spPr bwMode="gray">
            <a:xfrm>
              <a:off x="4061170" y="319154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61" name="Group 222">
              <a:extLst>
                <a:ext uri="{FF2B5EF4-FFF2-40B4-BE49-F238E27FC236}">
                  <a16:creationId xmlns:a16="http://schemas.microsoft.com/office/drawing/2014/main" id="{695D172A-833E-3144-85BC-A9BE12482593}"/>
                </a:ext>
              </a:extLst>
            </p:cNvPr>
            <p:cNvGrpSpPr>
              <a:grpSpLocks noChangeAspect="1"/>
            </p:cNvGrpSpPr>
            <p:nvPr/>
          </p:nvGrpSpPr>
          <p:grpSpPr bwMode="gray">
            <a:xfrm>
              <a:off x="4674964" y="2243398"/>
              <a:ext cx="287816" cy="326528"/>
              <a:chOff x="3202" y="1036"/>
              <a:chExt cx="181" cy="187"/>
            </a:xfrm>
            <a:grpFill/>
          </p:grpSpPr>
          <p:sp>
            <p:nvSpPr>
              <p:cNvPr id="290" name="Freeform 223">
                <a:extLst>
                  <a:ext uri="{FF2B5EF4-FFF2-40B4-BE49-F238E27FC236}">
                    <a16:creationId xmlns:a16="http://schemas.microsoft.com/office/drawing/2014/main" id="{4670261D-8E8C-0B4A-A6DF-11E9DA9D5BB6}"/>
                  </a:ext>
                </a:extLst>
              </p:cNvPr>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1" name="Freeform 224">
                <a:extLst>
                  <a:ext uri="{FF2B5EF4-FFF2-40B4-BE49-F238E27FC236}">
                    <a16:creationId xmlns:a16="http://schemas.microsoft.com/office/drawing/2014/main" id="{F89F5AB9-993C-0745-BC52-F42B00FBF08D}"/>
                  </a:ext>
                </a:extLst>
              </p:cNvPr>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2" name="Freeform 225">
                <a:extLst>
                  <a:ext uri="{FF2B5EF4-FFF2-40B4-BE49-F238E27FC236}">
                    <a16:creationId xmlns:a16="http://schemas.microsoft.com/office/drawing/2014/main" id="{8A184985-C5AA-4B4C-B610-CEC59FDEEDFA}"/>
                  </a:ext>
                </a:extLst>
              </p:cNvPr>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3" name="Freeform 226">
                <a:extLst>
                  <a:ext uri="{FF2B5EF4-FFF2-40B4-BE49-F238E27FC236}">
                    <a16:creationId xmlns:a16="http://schemas.microsoft.com/office/drawing/2014/main" id="{4BD8B86F-B22D-6B44-85B5-CE2B2AA55FBA}"/>
                  </a:ext>
                </a:extLst>
              </p:cNvPr>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4" name="Freeform 227">
                <a:extLst>
                  <a:ext uri="{FF2B5EF4-FFF2-40B4-BE49-F238E27FC236}">
                    <a16:creationId xmlns:a16="http://schemas.microsoft.com/office/drawing/2014/main" id="{1E1AE20F-ACCE-9140-9D79-16A7163F628D}"/>
                  </a:ext>
                </a:extLst>
              </p:cNvPr>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95" name="Freeform 228">
                <a:extLst>
                  <a:ext uri="{FF2B5EF4-FFF2-40B4-BE49-F238E27FC236}">
                    <a16:creationId xmlns:a16="http://schemas.microsoft.com/office/drawing/2014/main" id="{9B885F88-20AE-6A41-A8A9-D0296DB305A9}"/>
                  </a:ext>
                </a:extLst>
              </p:cNvPr>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62" name="Freeform 229">
              <a:extLst>
                <a:ext uri="{FF2B5EF4-FFF2-40B4-BE49-F238E27FC236}">
                  <a16:creationId xmlns:a16="http://schemas.microsoft.com/office/drawing/2014/main" id="{C21A96A3-753D-3449-8697-8E89436E276F}"/>
                </a:ext>
              </a:extLst>
            </p:cNvPr>
            <p:cNvSpPr>
              <a:spLocks noChangeAspect="1"/>
            </p:cNvSpPr>
            <p:nvPr/>
          </p:nvSpPr>
          <p:spPr bwMode="gray">
            <a:xfrm>
              <a:off x="3720880" y="347267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3" name="Freeform 230">
              <a:extLst>
                <a:ext uri="{FF2B5EF4-FFF2-40B4-BE49-F238E27FC236}">
                  <a16:creationId xmlns:a16="http://schemas.microsoft.com/office/drawing/2014/main" id="{38F297DA-724C-294D-9FD9-C98F42715476}"/>
                </a:ext>
              </a:extLst>
            </p:cNvPr>
            <p:cNvSpPr>
              <a:spLocks noChangeAspect="1"/>
            </p:cNvSpPr>
            <p:nvPr/>
          </p:nvSpPr>
          <p:spPr bwMode="gray">
            <a:xfrm>
              <a:off x="4059579" y="283883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4" name="Freeform 231">
              <a:extLst>
                <a:ext uri="{FF2B5EF4-FFF2-40B4-BE49-F238E27FC236}">
                  <a16:creationId xmlns:a16="http://schemas.microsoft.com/office/drawing/2014/main" id="{62156CE6-8FCD-D447-BFD2-263F334D517F}"/>
                </a:ext>
              </a:extLst>
            </p:cNvPr>
            <p:cNvSpPr>
              <a:spLocks noChangeAspect="1"/>
            </p:cNvSpPr>
            <p:nvPr/>
          </p:nvSpPr>
          <p:spPr bwMode="gray">
            <a:xfrm>
              <a:off x="3999154" y="295232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5" name="Freeform 232">
              <a:extLst>
                <a:ext uri="{FF2B5EF4-FFF2-40B4-BE49-F238E27FC236}">
                  <a16:creationId xmlns:a16="http://schemas.microsoft.com/office/drawing/2014/main" id="{348F015A-4D13-2A40-8B09-151D131769CE}"/>
                </a:ext>
              </a:extLst>
            </p:cNvPr>
            <p:cNvSpPr>
              <a:spLocks noChangeAspect="1"/>
            </p:cNvSpPr>
            <p:nvPr/>
          </p:nvSpPr>
          <p:spPr bwMode="gray">
            <a:xfrm>
              <a:off x="3722470" y="346743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6" name="Freeform 233">
              <a:extLst>
                <a:ext uri="{FF2B5EF4-FFF2-40B4-BE49-F238E27FC236}">
                  <a16:creationId xmlns:a16="http://schemas.microsoft.com/office/drawing/2014/main" id="{3D532646-7B92-484D-96F1-345961D97AC6}"/>
                </a:ext>
              </a:extLst>
            </p:cNvPr>
            <p:cNvSpPr>
              <a:spLocks noChangeAspect="1"/>
            </p:cNvSpPr>
            <p:nvPr/>
          </p:nvSpPr>
          <p:spPr bwMode="gray">
            <a:xfrm>
              <a:off x="3216805" y="224339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7" name="Freeform 234">
              <a:extLst>
                <a:ext uri="{FF2B5EF4-FFF2-40B4-BE49-F238E27FC236}">
                  <a16:creationId xmlns:a16="http://schemas.microsoft.com/office/drawing/2014/main" id="{80AED126-61D5-A84B-9B8C-2AA72A3AE294}"/>
                </a:ext>
              </a:extLst>
            </p:cNvPr>
            <p:cNvSpPr>
              <a:spLocks noChangeAspect="1"/>
            </p:cNvSpPr>
            <p:nvPr/>
          </p:nvSpPr>
          <p:spPr bwMode="gray">
            <a:xfrm>
              <a:off x="3531653" y="299423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68" name="Freeform 235">
              <a:extLst>
                <a:ext uri="{FF2B5EF4-FFF2-40B4-BE49-F238E27FC236}">
                  <a16:creationId xmlns:a16="http://schemas.microsoft.com/office/drawing/2014/main" id="{4877BCDF-6FB0-FB42-8847-B7438261E81F}"/>
                </a:ext>
              </a:extLst>
            </p:cNvPr>
            <p:cNvSpPr>
              <a:spLocks noChangeAspect="1"/>
            </p:cNvSpPr>
            <p:nvPr/>
          </p:nvSpPr>
          <p:spPr bwMode="gray">
            <a:xfrm>
              <a:off x="3286771" y="249833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69" name="Group 236">
              <a:extLst>
                <a:ext uri="{FF2B5EF4-FFF2-40B4-BE49-F238E27FC236}">
                  <a16:creationId xmlns:a16="http://schemas.microsoft.com/office/drawing/2014/main" id="{B929DD65-531A-D14E-8D4D-519214287532}"/>
                </a:ext>
              </a:extLst>
            </p:cNvPr>
            <p:cNvGrpSpPr>
              <a:grpSpLocks noChangeAspect="1"/>
            </p:cNvGrpSpPr>
            <p:nvPr/>
          </p:nvGrpSpPr>
          <p:grpSpPr bwMode="gray">
            <a:xfrm>
              <a:off x="3070512" y="4670524"/>
              <a:ext cx="809382" cy="1501675"/>
              <a:chOff x="1624" y="2350"/>
              <a:chExt cx="509" cy="860"/>
            </a:xfrm>
            <a:grpFill/>
          </p:grpSpPr>
          <p:sp>
            <p:nvSpPr>
              <p:cNvPr id="265" name="Freeform 237">
                <a:extLst>
                  <a:ext uri="{FF2B5EF4-FFF2-40B4-BE49-F238E27FC236}">
                    <a16:creationId xmlns:a16="http://schemas.microsoft.com/office/drawing/2014/main" id="{E6210467-9EE9-9B4B-A1FA-220822666AC6}"/>
                  </a:ext>
                </a:extLst>
              </p:cNvPr>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6" name="Freeform 238">
                <a:extLst>
                  <a:ext uri="{FF2B5EF4-FFF2-40B4-BE49-F238E27FC236}">
                    <a16:creationId xmlns:a16="http://schemas.microsoft.com/office/drawing/2014/main" id="{1BD0F251-8085-474B-87AD-D428FE92F703}"/>
                  </a:ext>
                </a:extLst>
              </p:cNvPr>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7" name="Freeform 239">
                <a:extLst>
                  <a:ext uri="{FF2B5EF4-FFF2-40B4-BE49-F238E27FC236}">
                    <a16:creationId xmlns:a16="http://schemas.microsoft.com/office/drawing/2014/main" id="{2EB4CEB0-2159-8D4C-9D33-F6A25D7B781A}"/>
                  </a:ext>
                </a:extLst>
              </p:cNvPr>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8" name="Freeform 240">
                <a:extLst>
                  <a:ext uri="{FF2B5EF4-FFF2-40B4-BE49-F238E27FC236}">
                    <a16:creationId xmlns:a16="http://schemas.microsoft.com/office/drawing/2014/main" id="{E9F91B33-ADE0-414E-B5F6-BBD26852F1ED}"/>
                  </a:ext>
                </a:extLst>
              </p:cNvPr>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9" name="Freeform 241">
                <a:extLst>
                  <a:ext uri="{FF2B5EF4-FFF2-40B4-BE49-F238E27FC236}">
                    <a16:creationId xmlns:a16="http://schemas.microsoft.com/office/drawing/2014/main" id="{1ABFEB38-9274-6F43-9750-F87111D8D5DF}"/>
                  </a:ext>
                </a:extLst>
              </p:cNvPr>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0" name="Freeform 242">
                <a:extLst>
                  <a:ext uri="{FF2B5EF4-FFF2-40B4-BE49-F238E27FC236}">
                    <a16:creationId xmlns:a16="http://schemas.microsoft.com/office/drawing/2014/main" id="{1A11F192-E932-FA41-A15A-BE63B01150C2}"/>
                  </a:ext>
                </a:extLst>
              </p:cNvPr>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1" name="Freeform 243">
                <a:extLst>
                  <a:ext uri="{FF2B5EF4-FFF2-40B4-BE49-F238E27FC236}">
                    <a16:creationId xmlns:a16="http://schemas.microsoft.com/office/drawing/2014/main" id="{B6DB2040-32D6-F34C-A8E2-B5CD329C4BEE}"/>
                  </a:ext>
                </a:extLst>
              </p:cNvPr>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2" name="Freeform 244">
                <a:extLst>
                  <a:ext uri="{FF2B5EF4-FFF2-40B4-BE49-F238E27FC236}">
                    <a16:creationId xmlns:a16="http://schemas.microsoft.com/office/drawing/2014/main" id="{ADE5E079-1D51-494F-A96D-C0C9AE09F285}"/>
                  </a:ext>
                </a:extLst>
              </p:cNvPr>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3" name="Freeform 245">
                <a:extLst>
                  <a:ext uri="{FF2B5EF4-FFF2-40B4-BE49-F238E27FC236}">
                    <a16:creationId xmlns:a16="http://schemas.microsoft.com/office/drawing/2014/main" id="{B60EEC83-A90A-D649-9841-459F1B5DC342}"/>
                  </a:ext>
                </a:extLst>
              </p:cNvPr>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4" name="Freeform 246">
                <a:extLst>
                  <a:ext uri="{FF2B5EF4-FFF2-40B4-BE49-F238E27FC236}">
                    <a16:creationId xmlns:a16="http://schemas.microsoft.com/office/drawing/2014/main" id="{372E97C8-1213-1C45-AFC5-A6551445D6DA}"/>
                  </a:ext>
                </a:extLst>
              </p:cNvPr>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5" name="Freeform 247">
                <a:extLst>
                  <a:ext uri="{FF2B5EF4-FFF2-40B4-BE49-F238E27FC236}">
                    <a16:creationId xmlns:a16="http://schemas.microsoft.com/office/drawing/2014/main" id="{6BC9EB3A-55C4-C441-9EA9-6521BF2CF161}"/>
                  </a:ext>
                </a:extLst>
              </p:cNvPr>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6" name="Freeform 248">
                <a:extLst>
                  <a:ext uri="{FF2B5EF4-FFF2-40B4-BE49-F238E27FC236}">
                    <a16:creationId xmlns:a16="http://schemas.microsoft.com/office/drawing/2014/main" id="{03EE7A03-60C8-6D45-ABC1-EF4330DE0663}"/>
                  </a:ext>
                </a:extLst>
              </p:cNvPr>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7" name="Freeform 249">
                <a:extLst>
                  <a:ext uri="{FF2B5EF4-FFF2-40B4-BE49-F238E27FC236}">
                    <a16:creationId xmlns:a16="http://schemas.microsoft.com/office/drawing/2014/main" id="{C9DFE570-F4E9-304D-BFD4-E234DFEDCE3C}"/>
                  </a:ext>
                </a:extLst>
              </p:cNvPr>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8" name="Freeform 250">
                <a:extLst>
                  <a:ext uri="{FF2B5EF4-FFF2-40B4-BE49-F238E27FC236}">
                    <a16:creationId xmlns:a16="http://schemas.microsoft.com/office/drawing/2014/main" id="{516B5DA2-24D0-F543-BC79-407E7D13759B}"/>
                  </a:ext>
                </a:extLst>
              </p:cNvPr>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79" name="Freeform 251">
                <a:extLst>
                  <a:ext uri="{FF2B5EF4-FFF2-40B4-BE49-F238E27FC236}">
                    <a16:creationId xmlns:a16="http://schemas.microsoft.com/office/drawing/2014/main" id="{BBB50FC0-3287-824F-8E3E-3B1C42E60D66}"/>
                  </a:ext>
                </a:extLst>
              </p:cNvPr>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0" name="Freeform 252">
                <a:extLst>
                  <a:ext uri="{FF2B5EF4-FFF2-40B4-BE49-F238E27FC236}">
                    <a16:creationId xmlns:a16="http://schemas.microsoft.com/office/drawing/2014/main" id="{CB829F98-D134-2C4D-BD35-8F36D8A1CF7D}"/>
                  </a:ext>
                </a:extLst>
              </p:cNvPr>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1" name="Freeform 253">
                <a:extLst>
                  <a:ext uri="{FF2B5EF4-FFF2-40B4-BE49-F238E27FC236}">
                    <a16:creationId xmlns:a16="http://schemas.microsoft.com/office/drawing/2014/main" id="{20F9199D-EF67-0941-B9C1-8BBDF6D8146D}"/>
                  </a:ext>
                </a:extLst>
              </p:cNvPr>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2" name="Freeform 254">
                <a:extLst>
                  <a:ext uri="{FF2B5EF4-FFF2-40B4-BE49-F238E27FC236}">
                    <a16:creationId xmlns:a16="http://schemas.microsoft.com/office/drawing/2014/main" id="{82BD61AC-7A1F-D046-A4CC-09A8B426E98B}"/>
                  </a:ext>
                </a:extLst>
              </p:cNvPr>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3" name="Freeform 255">
                <a:extLst>
                  <a:ext uri="{FF2B5EF4-FFF2-40B4-BE49-F238E27FC236}">
                    <a16:creationId xmlns:a16="http://schemas.microsoft.com/office/drawing/2014/main" id="{CA7150AA-9C79-3D44-94F5-53D238BF6D55}"/>
                  </a:ext>
                </a:extLst>
              </p:cNvPr>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4" name="Freeform 256">
                <a:extLst>
                  <a:ext uri="{FF2B5EF4-FFF2-40B4-BE49-F238E27FC236}">
                    <a16:creationId xmlns:a16="http://schemas.microsoft.com/office/drawing/2014/main" id="{83D36511-1390-4F49-BFAA-B957BBEBE88C}"/>
                  </a:ext>
                </a:extLst>
              </p:cNvPr>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5" name="Freeform 257">
                <a:extLst>
                  <a:ext uri="{FF2B5EF4-FFF2-40B4-BE49-F238E27FC236}">
                    <a16:creationId xmlns:a16="http://schemas.microsoft.com/office/drawing/2014/main" id="{3D026EF5-0B3A-8849-ADD3-00C5F08DD50B}"/>
                  </a:ext>
                </a:extLst>
              </p:cNvPr>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6" name="Freeform 258">
                <a:extLst>
                  <a:ext uri="{FF2B5EF4-FFF2-40B4-BE49-F238E27FC236}">
                    <a16:creationId xmlns:a16="http://schemas.microsoft.com/office/drawing/2014/main" id="{7349BF7C-9AA5-9B49-9580-90360F0B53A2}"/>
                  </a:ext>
                </a:extLst>
              </p:cNvPr>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7" name="Freeform 259">
                <a:extLst>
                  <a:ext uri="{FF2B5EF4-FFF2-40B4-BE49-F238E27FC236}">
                    <a16:creationId xmlns:a16="http://schemas.microsoft.com/office/drawing/2014/main" id="{35FD7646-53B9-7C41-A9E0-A48ADA61E6F1}"/>
                  </a:ext>
                </a:extLst>
              </p:cNvPr>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8" name="Freeform 260">
                <a:extLst>
                  <a:ext uri="{FF2B5EF4-FFF2-40B4-BE49-F238E27FC236}">
                    <a16:creationId xmlns:a16="http://schemas.microsoft.com/office/drawing/2014/main" id="{2AF044E7-CBE0-0049-AB23-0BC1176568AD}"/>
                  </a:ext>
                </a:extLst>
              </p:cNvPr>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89" name="Freeform 261">
                <a:extLst>
                  <a:ext uri="{FF2B5EF4-FFF2-40B4-BE49-F238E27FC236}">
                    <a16:creationId xmlns:a16="http://schemas.microsoft.com/office/drawing/2014/main" id="{0C564A99-DF04-3E4A-AFD5-0C60FA04A2CF}"/>
                  </a:ext>
                </a:extLst>
              </p:cNvPr>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70" name="Freeform 262">
              <a:extLst>
                <a:ext uri="{FF2B5EF4-FFF2-40B4-BE49-F238E27FC236}">
                  <a16:creationId xmlns:a16="http://schemas.microsoft.com/office/drawing/2014/main" id="{25BF6E20-E902-9E41-BA49-8E13F898B7F2}"/>
                </a:ext>
              </a:extLst>
            </p:cNvPr>
            <p:cNvSpPr>
              <a:spLocks noChangeAspect="1"/>
            </p:cNvSpPr>
            <p:nvPr/>
          </p:nvSpPr>
          <p:spPr bwMode="gray">
            <a:xfrm>
              <a:off x="2960793" y="461988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1" name="Freeform 263">
              <a:extLst>
                <a:ext uri="{FF2B5EF4-FFF2-40B4-BE49-F238E27FC236}">
                  <a16:creationId xmlns:a16="http://schemas.microsoft.com/office/drawing/2014/main" id="{921EBE0A-BCFB-4940-973C-2F5F7E6FEA17}"/>
                </a:ext>
              </a:extLst>
            </p:cNvPr>
            <p:cNvSpPr>
              <a:spLocks noChangeAspect="1"/>
            </p:cNvSpPr>
            <p:nvPr/>
          </p:nvSpPr>
          <p:spPr bwMode="gray">
            <a:xfrm>
              <a:off x="3040300" y="472465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2" name="Freeform 264">
              <a:extLst>
                <a:ext uri="{FF2B5EF4-FFF2-40B4-BE49-F238E27FC236}">
                  <a16:creationId xmlns:a16="http://schemas.microsoft.com/office/drawing/2014/main" id="{BC14CF5B-9896-1B4A-AD19-CC1FD9C1487D}"/>
                </a:ext>
              </a:extLst>
            </p:cNvPr>
            <p:cNvSpPr>
              <a:spLocks noChangeAspect="1"/>
            </p:cNvSpPr>
            <p:nvPr/>
          </p:nvSpPr>
          <p:spPr bwMode="gray">
            <a:xfrm>
              <a:off x="2879696" y="456401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3" name="Freeform 265">
              <a:extLst>
                <a:ext uri="{FF2B5EF4-FFF2-40B4-BE49-F238E27FC236}">
                  <a16:creationId xmlns:a16="http://schemas.microsoft.com/office/drawing/2014/main" id="{C8766187-28EE-2A4B-ABF8-E483BA4F57E7}"/>
                </a:ext>
              </a:extLst>
            </p:cNvPr>
            <p:cNvSpPr>
              <a:spLocks noChangeAspect="1"/>
            </p:cNvSpPr>
            <p:nvPr/>
          </p:nvSpPr>
          <p:spPr bwMode="gray">
            <a:xfrm>
              <a:off x="2932171" y="455178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4" name="Freeform 266">
              <a:extLst>
                <a:ext uri="{FF2B5EF4-FFF2-40B4-BE49-F238E27FC236}">
                  <a16:creationId xmlns:a16="http://schemas.microsoft.com/office/drawing/2014/main" id="{06E07340-FC29-ED40-98B5-0BB5ECAD8514}"/>
                </a:ext>
              </a:extLst>
            </p:cNvPr>
            <p:cNvSpPr>
              <a:spLocks noChangeAspect="1"/>
            </p:cNvSpPr>
            <p:nvPr/>
          </p:nvSpPr>
          <p:spPr bwMode="gray">
            <a:xfrm>
              <a:off x="2917859" y="463210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5" name="Freeform 267">
              <a:extLst>
                <a:ext uri="{FF2B5EF4-FFF2-40B4-BE49-F238E27FC236}">
                  <a16:creationId xmlns:a16="http://schemas.microsoft.com/office/drawing/2014/main" id="{DBFD0B3D-C963-504F-81AA-1C89A10F341A}"/>
                </a:ext>
              </a:extLst>
            </p:cNvPr>
            <p:cNvSpPr>
              <a:spLocks noChangeAspect="1"/>
            </p:cNvSpPr>
            <p:nvPr/>
          </p:nvSpPr>
          <p:spPr bwMode="gray">
            <a:xfrm>
              <a:off x="2991005" y="469497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6" name="Freeform 268">
              <a:extLst>
                <a:ext uri="{FF2B5EF4-FFF2-40B4-BE49-F238E27FC236}">
                  <a16:creationId xmlns:a16="http://schemas.microsoft.com/office/drawing/2014/main" id="{77AF7CD6-5DC7-DF47-B6B8-EB525A33FDB1}"/>
                </a:ext>
              </a:extLst>
            </p:cNvPr>
            <p:cNvSpPr>
              <a:spLocks noChangeAspect="1"/>
            </p:cNvSpPr>
            <p:nvPr/>
          </p:nvSpPr>
          <p:spPr bwMode="gray">
            <a:xfrm>
              <a:off x="2928990" y="460067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77" name="Freeform 269">
              <a:extLst>
                <a:ext uri="{FF2B5EF4-FFF2-40B4-BE49-F238E27FC236}">
                  <a16:creationId xmlns:a16="http://schemas.microsoft.com/office/drawing/2014/main" id="{A6A9D9AE-18D7-AE41-9491-85257203A497}"/>
                </a:ext>
              </a:extLst>
            </p:cNvPr>
            <p:cNvSpPr>
              <a:spLocks noChangeAspect="1"/>
            </p:cNvSpPr>
            <p:nvPr/>
          </p:nvSpPr>
          <p:spPr bwMode="gray">
            <a:xfrm>
              <a:off x="2447177" y="425145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78" name="Group 270">
              <a:extLst>
                <a:ext uri="{FF2B5EF4-FFF2-40B4-BE49-F238E27FC236}">
                  <a16:creationId xmlns:a16="http://schemas.microsoft.com/office/drawing/2014/main" id="{AE8BEC10-A1BC-B447-958E-69F771129E49}"/>
                </a:ext>
              </a:extLst>
            </p:cNvPr>
            <p:cNvGrpSpPr>
              <a:grpSpLocks noChangeAspect="1"/>
            </p:cNvGrpSpPr>
            <p:nvPr/>
          </p:nvGrpSpPr>
          <p:grpSpPr bwMode="gray">
            <a:xfrm>
              <a:off x="1567830" y="2934867"/>
              <a:ext cx="1757105" cy="1480721"/>
              <a:chOff x="679" y="1356"/>
              <a:chExt cx="1105" cy="848"/>
            </a:xfrm>
            <a:grpFill/>
          </p:grpSpPr>
          <p:grpSp>
            <p:nvGrpSpPr>
              <p:cNvPr id="253" name="Group 271">
                <a:extLst>
                  <a:ext uri="{FF2B5EF4-FFF2-40B4-BE49-F238E27FC236}">
                    <a16:creationId xmlns:a16="http://schemas.microsoft.com/office/drawing/2014/main" id="{8412D711-7412-9B44-ADB7-13BDB0201AE5}"/>
                  </a:ext>
                </a:extLst>
              </p:cNvPr>
              <p:cNvGrpSpPr>
                <a:grpSpLocks noChangeAspect="1"/>
              </p:cNvGrpSpPr>
              <p:nvPr/>
            </p:nvGrpSpPr>
            <p:grpSpPr bwMode="gray">
              <a:xfrm>
                <a:off x="679" y="1356"/>
                <a:ext cx="411" cy="413"/>
                <a:chOff x="679" y="1356"/>
                <a:chExt cx="411" cy="413"/>
              </a:xfrm>
              <a:grpFill/>
            </p:grpSpPr>
            <p:sp>
              <p:nvSpPr>
                <p:cNvPr id="260" name="Freeform 272">
                  <a:extLst>
                    <a:ext uri="{FF2B5EF4-FFF2-40B4-BE49-F238E27FC236}">
                      <a16:creationId xmlns:a16="http://schemas.microsoft.com/office/drawing/2014/main" id="{A5C53BBD-0232-A847-A8A0-E1325CC1C7B3}"/>
                    </a:ext>
                  </a:extLst>
                </p:cNvPr>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1" name="Freeform 273">
                  <a:extLst>
                    <a:ext uri="{FF2B5EF4-FFF2-40B4-BE49-F238E27FC236}">
                      <a16:creationId xmlns:a16="http://schemas.microsoft.com/office/drawing/2014/main" id="{5CB89317-80BC-0A48-8C42-4CABAD1DBC3F}"/>
                    </a:ext>
                  </a:extLst>
                </p:cNvPr>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2" name="Freeform 274">
                  <a:extLst>
                    <a:ext uri="{FF2B5EF4-FFF2-40B4-BE49-F238E27FC236}">
                      <a16:creationId xmlns:a16="http://schemas.microsoft.com/office/drawing/2014/main" id="{682D7865-2CC9-204E-9B63-50435F556258}"/>
                    </a:ext>
                  </a:extLst>
                </p:cNvPr>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3" name="Freeform 275">
                  <a:extLst>
                    <a:ext uri="{FF2B5EF4-FFF2-40B4-BE49-F238E27FC236}">
                      <a16:creationId xmlns:a16="http://schemas.microsoft.com/office/drawing/2014/main" id="{43AE0D97-39EF-3B4E-89FC-3DAD29887054}"/>
                    </a:ext>
                  </a:extLst>
                </p:cNvPr>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64" name="Freeform 276">
                  <a:extLst>
                    <a:ext uri="{FF2B5EF4-FFF2-40B4-BE49-F238E27FC236}">
                      <a16:creationId xmlns:a16="http://schemas.microsoft.com/office/drawing/2014/main" id="{36847374-1E70-4147-8F7A-2B2D0E357274}"/>
                    </a:ext>
                  </a:extLst>
                </p:cNvPr>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grpSp>
            <p:nvGrpSpPr>
              <p:cNvPr id="254" name="Group 277">
                <a:extLst>
                  <a:ext uri="{FF2B5EF4-FFF2-40B4-BE49-F238E27FC236}">
                    <a16:creationId xmlns:a16="http://schemas.microsoft.com/office/drawing/2014/main" id="{38A5E78F-DEA5-C642-B443-3B254F7AA8A2}"/>
                  </a:ext>
                </a:extLst>
              </p:cNvPr>
              <p:cNvGrpSpPr>
                <a:grpSpLocks noChangeAspect="1"/>
              </p:cNvGrpSpPr>
              <p:nvPr/>
            </p:nvGrpSpPr>
            <p:grpSpPr bwMode="gray">
              <a:xfrm>
                <a:off x="1149" y="1865"/>
                <a:ext cx="635" cy="339"/>
                <a:chOff x="1149" y="1865"/>
                <a:chExt cx="635" cy="339"/>
              </a:xfrm>
              <a:grpFill/>
            </p:grpSpPr>
            <p:sp>
              <p:nvSpPr>
                <p:cNvPr id="255" name="Freeform 278">
                  <a:extLst>
                    <a:ext uri="{FF2B5EF4-FFF2-40B4-BE49-F238E27FC236}">
                      <a16:creationId xmlns:a16="http://schemas.microsoft.com/office/drawing/2014/main" id="{76531481-43DA-6B48-8B61-C2B744F6DB35}"/>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6" name="Freeform 279">
                  <a:extLst>
                    <a:ext uri="{FF2B5EF4-FFF2-40B4-BE49-F238E27FC236}">
                      <a16:creationId xmlns:a16="http://schemas.microsoft.com/office/drawing/2014/main" id="{CFE9E70F-C11E-1943-8064-05F2341F4233}"/>
                    </a:ext>
                  </a:extLst>
                </p:cNvPr>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7" name="Freeform 280">
                  <a:extLst>
                    <a:ext uri="{FF2B5EF4-FFF2-40B4-BE49-F238E27FC236}">
                      <a16:creationId xmlns:a16="http://schemas.microsoft.com/office/drawing/2014/main" id="{09FB7072-88F9-C142-AD95-BA1998CDE8CF}"/>
                    </a:ext>
                  </a:extLst>
                </p:cNvPr>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8" name="Freeform 281">
                  <a:extLst>
                    <a:ext uri="{FF2B5EF4-FFF2-40B4-BE49-F238E27FC236}">
                      <a16:creationId xmlns:a16="http://schemas.microsoft.com/office/drawing/2014/main" id="{4319FD0A-D1A5-5E44-9DCA-6D9551F2F011}"/>
                    </a:ext>
                  </a:extLst>
                </p:cNvPr>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9" name="Freeform 282">
                  <a:extLst>
                    <a:ext uri="{FF2B5EF4-FFF2-40B4-BE49-F238E27FC236}">
                      <a16:creationId xmlns:a16="http://schemas.microsoft.com/office/drawing/2014/main" id="{7D05A8CE-8345-4346-8F2E-0FAD33E7AE00}"/>
                    </a:ext>
                  </a:extLst>
                </p:cNvPr>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lstStyle/>
                <a:p>
                  <a:endParaRPr lang="en-US" dirty="0">
                    <a:solidFill>
                      <a:schemeClr val="bg2"/>
                    </a:solidFill>
                  </a:endParaRPr>
                </a:p>
              </p:txBody>
            </p:sp>
          </p:grpSp>
        </p:grpSp>
        <p:grpSp>
          <p:nvGrpSpPr>
            <p:cNvPr id="79" name="Group 283">
              <a:extLst>
                <a:ext uri="{FF2B5EF4-FFF2-40B4-BE49-F238E27FC236}">
                  <a16:creationId xmlns:a16="http://schemas.microsoft.com/office/drawing/2014/main" id="{152120C1-2764-AA4A-8821-2DC058522BBC}"/>
                </a:ext>
              </a:extLst>
            </p:cNvPr>
            <p:cNvGrpSpPr>
              <a:grpSpLocks noChangeAspect="1"/>
            </p:cNvGrpSpPr>
            <p:nvPr/>
          </p:nvGrpSpPr>
          <p:grpSpPr bwMode="gray">
            <a:xfrm>
              <a:off x="2028971" y="2243398"/>
              <a:ext cx="1540846" cy="1784549"/>
              <a:chOff x="969" y="960"/>
              <a:chExt cx="969" cy="1022"/>
            </a:xfrm>
            <a:grpFill/>
          </p:grpSpPr>
          <p:sp>
            <p:nvSpPr>
              <p:cNvPr id="224" name="Freeform 284">
                <a:extLst>
                  <a:ext uri="{FF2B5EF4-FFF2-40B4-BE49-F238E27FC236}">
                    <a16:creationId xmlns:a16="http://schemas.microsoft.com/office/drawing/2014/main" id="{86BFB3C1-B770-CF4E-9B5F-84F115D613E9}"/>
                  </a:ext>
                </a:extLst>
              </p:cNvPr>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5" name="Freeform 285">
                <a:extLst>
                  <a:ext uri="{FF2B5EF4-FFF2-40B4-BE49-F238E27FC236}">
                    <a16:creationId xmlns:a16="http://schemas.microsoft.com/office/drawing/2014/main" id="{50C6EE4A-85C7-874D-AD7A-742E0F947616}"/>
                  </a:ext>
                </a:extLst>
              </p:cNvPr>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6" name="Freeform 286">
                <a:extLst>
                  <a:ext uri="{FF2B5EF4-FFF2-40B4-BE49-F238E27FC236}">
                    <a16:creationId xmlns:a16="http://schemas.microsoft.com/office/drawing/2014/main" id="{12F1E292-822A-A74E-AB7C-04E563348095}"/>
                  </a:ext>
                </a:extLst>
              </p:cNvPr>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7" name="Freeform 287">
                <a:extLst>
                  <a:ext uri="{FF2B5EF4-FFF2-40B4-BE49-F238E27FC236}">
                    <a16:creationId xmlns:a16="http://schemas.microsoft.com/office/drawing/2014/main" id="{582F2F0C-DB9F-8D45-9DBA-7297E24A0DC0}"/>
                  </a:ext>
                </a:extLst>
              </p:cNvPr>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8" name="Freeform 288">
                <a:extLst>
                  <a:ext uri="{FF2B5EF4-FFF2-40B4-BE49-F238E27FC236}">
                    <a16:creationId xmlns:a16="http://schemas.microsoft.com/office/drawing/2014/main" id="{290749FF-47DE-3049-8A74-131B3FA1635F}"/>
                  </a:ext>
                </a:extLst>
              </p:cNvPr>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9" name="Freeform 289">
                <a:extLst>
                  <a:ext uri="{FF2B5EF4-FFF2-40B4-BE49-F238E27FC236}">
                    <a16:creationId xmlns:a16="http://schemas.microsoft.com/office/drawing/2014/main" id="{C28DA11E-6799-2B4F-9122-11CD15835691}"/>
                  </a:ext>
                </a:extLst>
              </p:cNvPr>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0" name="Freeform 290">
                <a:extLst>
                  <a:ext uri="{FF2B5EF4-FFF2-40B4-BE49-F238E27FC236}">
                    <a16:creationId xmlns:a16="http://schemas.microsoft.com/office/drawing/2014/main" id="{69576968-FB4A-B349-B572-289D4DC969F3}"/>
                  </a:ext>
                </a:extLst>
              </p:cNvPr>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1" name="Freeform 291">
                <a:extLst>
                  <a:ext uri="{FF2B5EF4-FFF2-40B4-BE49-F238E27FC236}">
                    <a16:creationId xmlns:a16="http://schemas.microsoft.com/office/drawing/2014/main" id="{E29E932B-E640-E348-BC00-0C2E10E401C2}"/>
                  </a:ext>
                </a:extLst>
              </p:cNvPr>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2" name="Freeform 292">
                <a:extLst>
                  <a:ext uri="{FF2B5EF4-FFF2-40B4-BE49-F238E27FC236}">
                    <a16:creationId xmlns:a16="http://schemas.microsoft.com/office/drawing/2014/main" id="{2DA3396D-5933-DC45-AA2E-783407835081}"/>
                  </a:ext>
                </a:extLst>
              </p:cNvPr>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3" name="Freeform 293">
                <a:extLst>
                  <a:ext uri="{FF2B5EF4-FFF2-40B4-BE49-F238E27FC236}">
                    <a16:creationId xmlns:a16="http://schemas.microsoft.com/office/drawing/2014/main" id="{4F6DCCAD-7097-1E4B-A58B-6D4B3E946192}"/>
                  </a:ext>
                </a:extLst>
              </p:cNvPr>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4" name="Freeform 294">
                <a:extLst>
                  <a:ext uri="{FF2B5EF4-FFF2-40B4-BE49-F238E27FC236}">
                    <a16:creationId xmlns:a16="http://schemas.microsoft.com/office/drawing/2014/main" id="{EA2B8719-0CDB-D248-9F68-5FDB4F43F443}"/>
                  </a:ext>
                </a:extLst>
              </p:cNvPr>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5" name="Freeform 295">
                <a:extLst>
                  <a:ext uri="{FF2B5EF4-FFF2-40B4-BE49-F238E27FC236}">
                    <a16:creationId xmlns:a16="http://schemas.microsoft.com/office/drawing/2014/main" id="{60508645-E328-7444-8F4D-B82A7FCCA98A}"/>
                  </a:ext>
                </a:extLst>
              </p:cNvPr>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6" name="Freeform 296">
                <a:extLst>
                  <a:ext uri="{FF2B5EF4-FFF2-40B4-BE49-F238E27FC236}">
                    <a16:creationId xmlns:a16="http://schemas.microsoft.com/office/drawing/2014/main" id="{0753C4E5-27D2-4141-A9BD-2EED29A2B3EC}"/>
                  </a:ext>
                </a:extLst>
              </p:cNvPr>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7" name="Freeform 297">
                <a:extLst>
                  <a:ext uri="{FF2B5EF4-FFF2-40B4-BE49-F238E27FC236}">
                    <a16:creationId xmlns:a16="http://schemas.microsoft.com/office/drawing/2014/main" id="{79520072-C141-2F40-9BAC-CD803A9F753F}"/>
                  </a:ext>
                </a:extLst>
              </p:cNvPr>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8" name="Freeform 298">
                <a:extLst>
                  <a:ext uri="{FF2B5EF4-FFF2-40B4-BE49-F238E27FC236}">
                    <a16:creationId xmlns:a16="http://schemas.microsoft.com/office/drawing/2014/main" id="{C2920BB9-7885-C74F-98BC-03E19B16C354}"/>
                  </a:ext>
                </a:extLst>
              </p:cNvPr>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39" name="Freeform 299">
                <a:extLst>
                  <a:ext uri="{FF2B5EF4-FFF2-40B4-BE49-F238E27FC236}">
                    <a16:creationId xmlns:a16="http://schemas.microsoft.com/office/drawing/2014/main" id="{B74E602D-BCA6-AE47-AEDE-B3BD3155EF9E}"/>
                  </a:ext>
                </a:extLst>
              </p:cNvPr>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0" name="Freeform 300">
                <a:extLst>
                  <a:ext uri="{FF2B5EF4-FFF2-40B4-BE49-F238E27FC236}">
                    <a16:creationId xmlns:a16="http://schemas.microsoft.com/office/drawing/2014/main" id="{76E2B6DD-425A-344B-9766-0390813C4984}"/>
                  </a:ext>
                </a:extLst>
              </p:cNvPr>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1" name="Freeform 301">
                <a:extLst>
                  <a:ext uri="{FF2B5EF4-FFF2-40B4-BE49-F238E27FC236}">
                    <a16:creationId xmlns:a16="http://schemas.microsoft.com/office/drawing/2014/main" id="{44D24FDB-7EEA-BF41-93C5-80B3664E325F}"/>
                  </a:ext>
                </a:extLst>
              </p:cNvPr>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2" name="Freeform 302">
                <a:extLst>
                  <a:ext uri="{FF2B5EF4-FFF2-40B4-BE49-F238E27FC236}">
                    <a16:creationId xmlns:a16="http://schemas.microsoft.com/office/drawing/2014/main" id="{9E931E30-242F-3549-B525-9C2EA177D5BB}"/>
                  </a:ext>
                </a:extLst>
              </p:cNvPr>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3" name="Freeform 303">
                <a:extLst>
                  <a:ext uri="{FF2B5EF4-FFF2-40B4-BE49-F238E27FC236}">
                    <a16:creationId xmlns:a16="http://schemas.microsoft.com/office/drawing/2014/main" id="{F28F840D-E3B5-2844-9220-6A992A87B014}"/>
                  </a:ext>
                </a:extLst>
              </p:cNvPr>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4" name="Freeform 304">
                <a:extLst>
                  <a:ext uri="{FF2B5EF4-FFF2-40B4-BE49-F238E27FC236}">
                    <a16:creationId xmlns:a16="http://schemas.microsoft.com/office/drawing/2014/main" id="{C1F08DBE-0952-3647-BDCB-9500AAB517AB}"/>
                  </a:ext>
                </a:extLst>
              </p:cNvPr>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noFill/>
                <a:prstDash val="solid"/>
                <a:round/>
                <a:headEnd type="none" w="med" len="med"/>
                <a:tailEnd type="none" w="med" len="med"/>
              </a:ln>
              <a:effectLst/>
            </p:spPr>
            <p:txBody>
              <a:bodyPr/>
              <a:lstStyle/>
              <a:p>
                <a:endParaRPr lang="en-US" dirty="0">
                  <a:solidFill>
                    <a:schemeClr val="bg2"/>
                  </a:solidFill>
                </a:endParaRPr>
              </a:p>
            </p:txBody>
          </p:sp>
          <p:sp>
            <p:nvSpPr>
              <p:cNvPr id="245" name="Freeform 305">
                <a:extLst>
                  <a:ext uri="{FF2B5EF4-FFF2-40B4-BE49-F238E27FC236}">
                    <a16:creationId xmlns:a16="http://schemas.microsoft.com/office/drawing/2014/main" id="{1F9D6C00-F284-5D4E-938C-DE73FBE8506A}"/>
                  </a:ext>
                </a:extLst>
              </p:cNvPr>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6" name="Freeform 306">
                <a:extLst>
                  <a:ext uri="{FF2B5EF4-FFF2-40B4-BE49-F238E27FC236}">
                    <a16:creationId xmlns:a16="http://schemas.microsoft.com/office/drawing/2014/main" id="{5FB2069B-B4FD-8848-8DA9-7A7E9C1DA2F3}"/>
                  </a:ext>
                </a:extLst>
              </p:cNvPr>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7" name="Freeform 307">
                <a:extLst>
                  <a:ext uri="{FF2B5EF4-FFF2-40B4-BE49-F238E27FC236}">
                    <a16:creationId xmlns:a16="http://schemas.microsoft.com/office/drawing/2014/main" id="{7AF7BDF3-F9C0-4E49-8E98-D1C3F6351393}"/>
                  </a:ext>
                </a:extLst>
              </p:cNvPr>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8" name="Freeform 308">
                <a:extLst>
                  <a:ext uri="{FF2B5EF4-FFF2-40B4-BE49-F238E27FC236}">
                    <a16:creationId xmlns:a16="http://schemas.microsoft.com/office/drawing/2014/main" id="{3B11FAE0-6D35-5A4B-81B6-A5B73C78F018}"/>
                  </a:ext>
                </a:extLst>
              </p:cNvPr>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49" name="Freeform 309">
                <a:extLst>
                  <a:ext uri="{FF2B5EF4-FFF2-40B4-BE49-F238E27FC236}">
                    <a16:creationId xmlns:a16="http://schemas.microsoft.com/office/drawing/2014/main" id="{1DFA8F8F-02F6-FA4F-BB3C-0490510AF5E0}"/>
                  </a:ext>
                </a:extLst>
              </p:cNvPr>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0" name="Freeform 310">
                <a:extLst>
                  <a:ext uri="{FF2B5EF4-FFF2-40B4-BE49-F238E27FC236}">
                    <a16:creationId xmlns:a16="http://schemas.microsoft.com/office/drawing/2014/main" id="{BA6D4E8D-0B58-C049-9870-EBFADCD5F393}"/>
                  </a:ext>
                </a:extLst>
              </p:cNvPr>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1" name="Freeform 311">
                <a:extLst>
                  <a:ext uri="{FF2B5EF4-FFF2-40B4-BE49-F238E27FC236}">
                    <a16:creationId xmlns:a16="http://schemas.microsoft.com/office/drawing/2014/main" id="{DBE52E79-86F9-0B40-B830-FB015919C2F6}"/>
                  </a:ext>
                </a:extLst>
              </p:cNvPr>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52" name="Freeform 312">
                <a:extLst>
                  <a:ext uri="{FF2B5EF4-FFF2-40B4-BE49-F238E27FC236}">
                    <a16:creationId xmlns:a16="http://schemas.microsoft.com/office/drawing/2014/main" id="{131A5966-DC10-ED43-86A1-B0C798030D88}"/>
                  </a:ext>
                </a:extLst>
              </p:cNvPr>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80" name="Freeform 313">
              <a:extLst>
                <a:ext uri="{FF2B5EF4-FFF2-40B4-BE49-F238E27FC236}">
                  <a16:creationId xmlns:a16="http://schemas.microsoft.com/office/drawing/2014/main" id="{74C02C66-9FF6-8142-8802-D54FFF78A8B2}"/>
                </a:ext>
              </a:extLst>
            </p:cNvPr>
            <p:cNvSpPr>
              <a:spLocks noChangeAspect="1"/>
            </p:cNvSpPr>
            <p:nvPr/>
          </p:nvSpPr>
          <p:spPr bwMode="gray">
            <a:xfrm rot="21085610">
              <a:off x="3126168" y="435272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1" name="Freeform 314">
              <a:extLst>
                <a:ext uri="{FF2B5EF4-FFF2-40B4-BE49-F238E27FC236}">
                  <a16:creationId xmlns:a16="http://schemas.microsoft.com/office/drawing/2014/main" id="{9B968AE0-3C56-FB4B-A8DF-ACEAFED7F021}"/>
                </a:ext>
              </a:extLst>
            </p:cNvPr>
            <p:cNvSpPr>
              <a:spLocks noChangeAspect="1"/>
            </p:cNvSpPr>
            <p:nvPr/>
          </p:nvSpPr>
          <p:spPr bwMode="gray">
            <a:xfrm rot="21085610">
              <a:off x="3146839" y="435447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2" name="Freeform 315">
              <a:extLst>
                <a:ext uri="{FF2B5EF4-FFF2-40B4-BE49-F238E27FC236}">
                  <a16:creationId xmlns:a16="http://schemas.microsoft.com/office/drawing/2014/main" id="{30AECB49-4082-8E42-9406-5F1B00C3A57B}"/>
                </a:ext>
              </a:extLst>
            </p:cNvPr>
            <p:cNvSpPr>
              <a:spLocks noChangeAspect="1"/>
            </p:cNvSpPr>
            <p:nvPr/>
          </p:nvSpPr>
          <p:spPr bwMode="gray">
            <a:xfrm rot="21085610">
              <a:off x="3146839" y="439463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3" name="Freeform 316">
              <a:extLst>
                <a:ext uri="{FF2B5EF4-FFF2-40B4-BE49-F238E27FC236}">
                  <a16:creationId xmlns:a16="http://schemas.microsoft.com/office/drawing/2014/main" id="{3F21609A-42C9-854C-BE11-3814A0F449D6}"/>
                </a:ext>
              </a:extLst>
            </p:cNvPr>
            <p:cNvSpPr>
              <a:spLocks noChangeAspect="1"/>
            </p:cNvSpPr>
            <p:nvPr/>
          </p:nvSpPr>
          <p:spPr bwMode="gray">
            <a:xfrm rot="21085610">
              <a:off x="3138889" y="439288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4" name="Freeform 317">
              <a:extLst>
                <a:ext uri="{FF2B5EF4-FFF2-40B4-BE49-F238E27FC236}">
                  <a16:creationId xmlns:a16="http://schemas.microsoft.com/office/drawing/2014/main" id="{17019F15-483D-124A-AF82-3988E40BC553}"/>
                </a:ext>
              </a:extLst>
            </p:cNvPr>
            <p:cNvSpPr>
              <a:spLocks noChangeAspect="1"/>
            </p:cNvSpPr>
            <p:nvPr/>
          </p:nvSpPr>
          <p:spPr bwMode="gray">
            <a:xfrm rot="21085610">
              <a:off x="3146839" y="441733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5" name="Freeform 318">
              <a:extLst>
                <a:ext uri="{FF2B5EF4-FFF2-40B4-BE49-F238E27FC236}">
                  <a16:creationId xmlns:a16="http://schemas.microsoft.com/office/drawing/2014/main" id="{4069478F-C1CE-FB44-B8E4-4F95474D4893}"/>
                </a:ext>
              </a:extLst>
            </p:cNvPr>
            <p:cNvSpPr>
              <a:spLocks noChangeAspect="1"/>
            </p:cNvSpPr>
            <p:nvPr/>
          </p:nvSpPr>
          <p:spPr bwMode="gray">
            <a:xfrm rot="21085610">
              <a:off x="3161151" y="438765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6" name="Freeform 319">
              <a:extLst>
                <a:ext uri="{FF2B5EF4-FFF2-40B4-BE49-F238E27FC236}">
                  <a16:creationId xmlns:a16="http://schemas.microsoft.com/office/drawing/2014/main" id="{C14EE6D2-7301-F54F-979C-33C103E8ECD9}"/>
                </a:ext>
              </a:extLst>
            </p:cNvPr>
            <p:cNvSpPr>
              <a:spLocks noChangeAspect="1"/>
            </p:cNvSpPr>
            <p:nvPr/>
          </p:nvSpPr>
          <p:spPr bwMode="gray">
            <a:xfrm rot="21085610">
              <a:off x="3169101" y="439987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7" name="Freeform 320">
              <a:extLst>
                <a:ext uri="{FF2B5EF4-FFF2-40B4-BE49-F238E27FC236}">
                  <a16:creationId xmlns:a16="http://schemas.microsoft.com/office/drawing/2014/main" id="{F633F3E4-66C8-B94D-9B06-04726FEA62F8}"/>
                </a:ext>
              </a:extLst>
            </p:cNvPr>
            <p:cNvSpPr>
              <a:spLocks noChangeAspect="1"/>
            </p:cNvSpPr>
            <p:nvPr/>
          </p:nvSpPr>
          <p:spPr bwMode="gray">
            <a:xfrm rot="21085610">
              <a:off x="3183413" y="441209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8" name="Freeform 321">
              <a:extLst>
                <a:ext uri="{FF2B5EF4-FFF2-40B4-BE49-F238E27FC236}">
                  <a16:creationId xmlns:a16="http://schemas.microsoft.com/office/drawing/2014/main" id="{A9F2FA33-00D1-0040-972D-3440EEFC1883}"/>
                </a:ext>
              </a:extLst>
            </p:cNvPr>
            <p:cNvSpPr>
              <a:spLocks noChangeAspect="1"/>
            </p:cNvSpPr>
            <p:nvPr/>
          </p:nvSpPr>
          <p:spPr bwMode="gray">
            <a:xfrm rot="21085610">
              <a:off x="3177052" y="442781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89" name="Freeform 322">
              <a:extLst>
                <a:ext uri="{FF2B5EF4-FFF2-40B4-BE49-F238E27FC236}">
                  <a16:creationId xmlns:a16="http://schemas.microsoft.com/office/drawing/2014/main" id="{4B979584-6556-D74D-A343-F6B9ACEDF110}"/>
                </a:ext>
              </a:extLst>
            </p:cNvPr>
            <p:cNvSpPr>
              <a:spLocks noChangeAspect="1"/>
            </p:cNvSpPr>
            <p:nvPr/>
          </p:nvSpPr>
          <p:spPr bwMode="gray">
            <a:xfrm rot="21085610">
              <a:off x="3191363" y="444352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0" name="Freeform 323">
              <a:extLst>
                <a:ext uri="{FF2B5EF4-FFF2-40B4-BE49-F238E27FC236}">
                  <a16:creationId xmlns:a16="http://schemas.microsoft.com/office/drawing/2014/main" id="{3E547295-F909-F544-8A9D-B15702C9C6DA}"/>
                </a:ext>
              </a:extLst>
            </p:cNvPr>
            <p:cNvSpPr>
              <a:spLocks noChangeAspect="1"/>
            </p:cNvSpPr>
            <p:nvPr/>
          </p:nvSpPr>
          <p:spPr bwMode="gray">
            <a:xfrm rot="21085610">
              <a:off x="3204084" y="445400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1" name="Freeform 324">
              <a:extLst>
                <a:ext uri="{FF2B5EF4-FFF2-40B4-BE49-F238E27FC236}">
                  <a16:creationId xmlns:a16="http://schemas.microsoft.com/office/drawing/2014/main" id="{58973771-083A-9F45-86BE-DF1A6A4D2C6B}"/>
                </a:ext>
              </a:extLst>
            </p:cNvPr>
            <p:cNvSpPr>
              <a:spLocks noChangeAspect="1"/>
            </p:cNvSpPr>
            <p:nvPr/>
          </p:nvSpPr>
          <p:spPr bwMode="gray">
            <a:xfrm rot="21085610">
              <a:off x="3215216" y="446098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2" name="Freeform 325">
              <a:extLst>
                <a:ext uri="{FF2B5EF4-FFF2-40B4-BE49-F238E27FC236}">
                  <a16:creationId xmlns:a16="http://schemas.microsoft.com/office/drawing/2014/main" id="{278E1606-FB2C-7341-8AAF-359B4B27E823}"/>
                </a:ext>
              </a:extLst>
            </p:cNvPr>
            <p:cNvSpPr>
              <a:spLocks noChangeAspect="1"/>
            </p:cNvSpPr>
            <p:nvPr/>
          </p:nvSpPr>
          <p:spPr bwMode="gray">
            <a:xfrm rot="21085610">
              <a:off x="3202494" y="448019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3" name="Freeform 326">
              <a:extLst>
                <a:ext uri="{FF2B5EF4-FFF2-40B4-BE49-F238E27FC236}">
                  <a16:creationId xmlns:a16="http://schemas.microsoft.com/office/drawing/2014/main" id="{A2994B94-9E33-344B-B0CA-332268AF92C4}"/>
                </a:ext>
              </a:extLst>
            </p:cNvPr>
            <p:cNvSpPr>
              <a:spLocks noChangeAspect="1"/>
            </p:cNvSpPr>
            <p:nvPr/>
          </p:nvSpPr>
          <p:spPr bwMode="gray">
            <a:xfrm rot="21085610">
              <a:off x="3145249" y="441558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4" name="Freeform 327">
              <a:extLst>
                <a:ext uri="{FF2B5EF4-FFF2-40B4-BE49-F238E27FC236}">
                  <a16:creationId xmlns:a16="http://schemas.microsoft.com/office/drawing/2014/main" id="{8D783955-1D88-884A-905A-FF8989687D95}"/>
                </a:ext>
              </a:extLst>
            </p:cNvPr>
            <p:cNvSpPr>
              <a:spLocks noChangeAspect="1"/>
            </p:cNvSpPr>
            <p:nvPr/>
          </p:nvSpPr>
          <p:spPr bwMode="gray">
            <a:xfrm rot="21085610">
              <a:off x="3113447" y="439812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5" name="Freeform 328">
              <a:extLst>
                <a:ext uri="{FF2B5EF4-FFF2-40B4-BE49-F238E27FC236}">
                  <a16:creationId xmlns:a16="http://schemas.microsoft.com/office/drawing/2014/main" id="{FA7A6C9C-C2BE-E34E-9375-2DA30CE26BC6}"/>
                </a:ext>
              </a:extLst>
            </p:cNvPr>
            <p:cNvSpPr>
              <a:spLocks noChangeAspect="1"/>
            </p:cNvSpPr>
            <p:nvPr/>
          </p:nvSpPr>
          <p:spPr bwMode="gray">
            <a:xfrm rot="21085610">
              <a:off x="3110266" y="440685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6" name="Freeform 329">
              <a:extLst>
                <a:ext uri="{FF2B5EF4-FFF2-40B4-BE49-F238E27FC236}">
                  <a16:creationId xmlns:a16="http://schemas.microsoft.com/office/drawing/2014/main" id="{D2DEA4FF-8775-B543-9525-B26B033AC8D6}"/>
                </a:ext>
              </a:extLst>
            </p:cNvPr>
            <p:cNvSpPr>
              <a:spLocks noChangeAspect="1"/>
            </p:cNvSpPr>
            <p:nvPr/>
          </p:nvSpPr>
          <p:spPr bwMode="gray">
            <a:xfrm rot="21085610">
              <a:off x="3100725" y="441035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7" name="Freeform 330">
              <a:extLst>
                <a:ext uri="{FF2B5EF4-FFF2-40B4-BE49-F238E27FC236}">
                  <a16:creationId xmlns:a16="http://schemas.microsoft.com/office/drawing/2014/main" id="{2B2B7D30-F7AD-964E-8CE0-7F25BDDE378F}"/>
                </a:ext>
              </a:extLst>
            </p:cNvPr>
            <p:cNvSpPr>
              <a:spLocks noChangeAspect="1"/>
            </p:cNvSpPr>
            <p:nvPr/>
          </p:nvSpPr>
          <p:spPr bwMode="gray">
            <a:xfrm rot="20552049">
              <a:off x="3143659" y="456051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8" name="Freeform 331">
              <a:extLst>
                <a:ext uri="{FF2B5EF4-FFF2-40B4-BE49-F238E27FC236}">
                  <a16:creationId xmlns:a16="http://schemas.microsoft.com/office/drawing/2014/main" id="{B252AEFC-F7E8-EA4A-B3D0-D2CC7B3B70B3}"/>
                </a:ext>
              </a:extLst>
            </p:cNvPr>
            <p:cNvSpPr>
              <a:spLocks noChangeAspect="1"/>
            </p:cNvSpPr>
            <p:nvPr/>
          </p:nvSpPr>
          <p:spPr bwMode="gray">
            <a:xfrm rot="20552049">
              <a:off x="3208855" y="449765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99" name="Freeform 332">
              <a:extLst>
                <a:ext uri="{FF2B5EF4-FFF2-40B4-BE49-F238E27FC236}">
                  <a16:creationId xmlns:a16="http://schemas.microsoft.com/office/drawing/2014/main" id="{8B255585-BBB8-F24C-8B62-A9CC842993F7}"/>
                </a:ext>
              </a:extLst>
            </p:cNvPr>
            <p:cNvSpPr>
              <a:spLocks noChangeAspect="1"/>
            </p:cNvSpPr>
            <p:nvPr/>
          </p:nvSpPr>
          <p:spPr bwMode="gray">
            <a:xfrm rot="20552049">
              <a:off x="3323345" y="453258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0" name="Freeform 333">
              <a:extLst>
                <a:ext uri="{FF2B5EF4-FFF2-40B4-BE49-F238E27FC236}">
                  <a16:creationId xmlns:a16="http://schemas.microsoft.com/office/drawing/2014/main" id="{BC1324EF-C542-8F4A-A2FF-061DC5318DCA}"/>
                </a:ext>
              </a:extLst>
            </p:cNvPr>
            <p:cNvSpPr>
              <a:spLocks noChangeAspect="1"/>
            </p:cNvSpPr>
            <p:nvPr/>
          </p:nvSpPr>
          <p:spPr bwMode="gray">
            <a:xfrm rot="20552049">
              <a:off x="3345607" y="457972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1" name="Freeform 334">
              <a:extLst>
                <a:ext uri="{FF2B5EF4-FFF2-40B4-BE49-F238E27FC236}">
                  <a16:creationId xmlns:a16="http://schemas.microsoft.com/office/drawing/2014/main" id="{DC7075AE-01FF-064B-BB1F-B9640F1394DD}"/>
                </a:ext>
              </a:extLst>
            </p:cNvPr>
            <p:cNvSpPr>
              <a:spLocks noChangeAspect="1"/>
            </p:cNvSpPr>
            <p:nvPr/>
          </p:nvSpPr>
          <p:spPr bwMode="gray">
            <a:xfrm rot="20552049">
              <a:off x="3369459" y="466528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2" name="Freeform 335">
              <a:extLst>
                <a:ext uri="{FF2B5EF4-FFF2-40B4-BE49-F238E27FC236}">
                  <a16:creationId xmlns:a16="http://schemas.microsoft.com/office/drawing/2014/main" id="{C372DC95-1CA3-5D49-9AB4-83075069ED2F}"/>
                </a:ext>
              </a:extLst>
            </p:cNvPr>
            <p:cNvSpPr>
              <a:spLocks noChangeAspect="1"/>
            </p:cNvSpPr>
            <p:nvPr/>
          </p:nvSpPr>
          <p:spPr bwMode="gray">
            <a:xfrm rot="20552049">
              <a:off x="3363098" y="468100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3" name="Freeform 336">
              <a:extLst>
                <a:ext uri="{FF2B5EF4-FFF2-40B4-BE49-F238E27FC236}">
                  <a16:creationId xmlns:a16="http://schemas.microsoft.com/office/drawing/2014/main" id="{A8EB5DB5-B4ED-CF4D-BA23-816CAD27846F}"/>
                </a:ext>
              </a:extLst>
            </p:cNvPr>
            <p:cNvSpPr>
              <a:spLocks noChangeAspect="1"/>
            </p:cNvSpPr>
            <p:nvPr/>
          </p:nvSpPr>
          <p:spPr bwMode="gray">
            <a:xfrm rot="20552049">
              <a:off x="3189773" y="450464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04" name="Group 337">
              <a:extLst>
                <a:ext uri="{FF2B5EF4-FFF2-40B4-BE49-F238E27FC236}">
                  <a16:creationId xmlns:a16="http://schemas.microsoft.com/office/drawing/2014/main" id="{697743EB-B988-DF4A-8558-EC9099C6C6B1}"/>
                </a:ext>
              </a:extLst>
            </p:cNvPr>
            <p:cNvGrpSpPr>
              <a:grpSpLocks noChangeAspect="1"/>
            </p:cNvGrpSpPr>
            <p:nvPr/>
          </p:nvGrpSpPr>
          <p:grpSpPr bwMode="gray">
            <a:xfrm>
              <a:off x="3181822" y="4508134"/>
              <a:ext cx="28623" cy="48892"/>
              <a:chOff x="1694" y="2257"/>
              <a:chExt cx="18" cy="28"/>
            </a:xfrm>
            <a:grpFill/>
          </p:grpSpPr>
          <p:sp>
            <p:nvSpPr>
              <p:cNvPr id="222" name="Freeform 338">
                <a:extLst>
                  <a:ext uri="{FF2B5EF4-FFF2-40B4-BE49-F238E27FC236}">
                    <a16:creationId xmlns:a16="http://schemas.microsoft.com/office/drawing/2014/main" id="{13FEA8F8-98BD-7F41-9CDB-A135CD45F604}"/>
                  </a:ext>
                </a:extLst>
              </p:cNvPr>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3" name="Freeform 339">
                <a:extLst>
                  <a:ext uri="{FF2B5EF4-FFF2-40B4-BE49-F238E27FC236}">
                    <a16:creationId xmlns:a16="http://schemas.microsoft.com/office/drawing/2014/main" id="{F9FB5272-59EA-144E-91AA-E7BB650FDB7C}"/>
                  </a:ext>
                </a:extLst>
              </p:cNvPr>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105" name="Freeform 340">
              <a:extLst>
                <a:ext uri="{FF2B5EF4-FFF2-40B4-BE49-F238E27FC236}">
                  <a16:creationId xmlns:a16="http://schemas.microsoft.com/office/drawing/2014/main" id="{22BC6503-EA0B-5B48-9E49-1EF89F3B14E2}"/>
                </a:ext>
              </a:extLst>
            </p:cNvPr>
            <p:cNvSpPr>
              <a:spLocks noChangeAspect="1"/>
            </p:cNvSpPr>
            <p:nvPr/>
          </p:nvSpPr>
          <p:spPr bwMode="gray">
            <a:xfrm rot="20552049">
              <a:off x="3259739" y="451861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6" name="Freeform 341">
              <a:extLst>
                <a:ext uri="{FF2B5EF4-FFF2-40B4-BE49-F238E27FC236}">
                  <a16:creationId xmlns:a16="http://schemas.microsoft.com/office/drawing/2014/main" id="{C79D6AB0-F903-D84F-8576-A70882103072}"/>
                </a:ext>
              </a:extLst>
            </p:cNvPr>
            <p:cNvSpPr>
              <a:spLocks noChangeAspect="1"/>
            </p:cNvSpPr>
            <p:nvPr/>
          </p:nvSpPr>
          <p:spPr bwMode="gray">
            <a:xfrm rot="20552049">
              <a:off x="3356738" y="461988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7" name="Freeform 342">
              <a:extLst>
                <a:ext uri="{FF2B5EF4-FFF2-40B4-BE49-F238E27FC236}">
                  <a16:creationId xmlns:a16="http://schemas.microsoft.com/office/drawing/2014/main" id="{7F4FF5E6-2BEE-4746-9C53-58D8CA2D2590}"/>
                </a:ext>
              </a:extLst>
            </p:cNvPr>
            <p:cNvSpPr>
              <a:spLocks noChangeAspect="1"/>
            </p:cNvSpPr>
            <p:nvPr/>
          </p:nvSpPr>
          <p:spPr bwMode="gray">
            <a:xfrm rot="20552049">
              <a:off x="3329706" y="454654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8" name="Freeform 343">
              <a:extLst>
                <a:ext uri="{FF2B5EF4-FFF2-40B4-BE49-F238E27FC236}">
                  <a16:creationId xmlns:a16="http://schemas.microsoft.com/office/drawing/2014/main" id="{CB184DDC-FC5D-3648-8138-D2AA55C75B4D}"/>
                </a:ext>
              </a:extLst>
            </p:cNvPr>
            <p:cNvSpPr>
              <a:spLocks noChangeAspect="1"/>
            </p:cNvSpPr>
            <p:nvPr/>
          </p:nvSpPr>
          <p:spPr bwMode="gray">
            <a:xfrm rot="20552049">
              <a:off x="3283591" y="451511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09" name="Freeform 344">
              <a:extLst>
                <a:ext uri="{FF2B5EF4-FFF2-40B4-BE49-F238E27FC236}">
                  <a16:creationId xmlns:a16="http://schemas.microsoft.com/office/drawing/2014/main" id="{471FC759-1C21-944B-892B-C8709DCEF42A}"/>
                </a:ext>
              </a:extLst>
            </p:cNvPr>
            <p:cNvSpPr>
              <a:spLocks noChangeAspect="1"/>
            </p:cNvSpPr>
            <p:nvPr/>
          </p:nvSpPr>
          <p:spPr bwMode="gray">
            <a:xfrm rot="20552049">
              <a:off x="3286771" y="452908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0" name="Freeform 345">
              <a:extLst>
                <a:ext uri="{FF2B5EF4-FFF2-40B4-BE49-F238E27FC236}">
                  <a16:creationId xmlns:a16="http://schemas.microsoft.com/office/drawing/2014/main" id="{C5E9A7DC-7DF6-5746-A98B-46E141371092}"/>
                </a:ext>
              </a:extLst>
            </p:cNvPr>
            <p:cNvSpPr>
              <a:spLocks noChangeAspect="1"/>
            </p:cNvSpPr>
            <p:nvPr/>
          </p:nvSpPr>
          <p:spPr bwMode="gray">
            <a:xfrm rot="20552049">
              <a:off x="3337656" y="456575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1" name="Freeform 346">
              <a:extLst>
                <a:ext uri="{FF2B5EF4-FFF2-40B4-BE49-F238E27FC236}">
                  <a16:creationId xmlns:a16="http://schemas.microsoft.com/office/drawing/2014/main" id="{62D805C7-01A8-314D-BEBA-1D81B41B5A3F}"/>
                </a:ext>
              </a:extLst>
            </p:cNvPr>
            <p:cNvSpPr>
              <a:spLocks noChangeAspect="1"/>
            </p:cNvSpPr>
            <p:nvPr/>
          </p:nvSpPr>
          <p:spPr bwMode="gray">
            <a:xfrm rot="20552049">
              <a:off x="3356738" y="464782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2" name="Freeform 347">
              <a:extLst>
                <a:ext uri="{FF2B5EF4-FFF2-40B4-BE49-F238E27FC236}">
                  <a16:creationId xmlns:a16="http://schemas.microsoft.com/office/drawing/2014/main" id="{8A4CF902-2A92-8F4C-8797-B3187AAD9BD4}"/>
                </a:ext>
              </a:extLst>
            </p:cNvPr>
            <p:cNvSpPr>
              <a:spLocks noChangeAspect="1"/>
            </p:cNvSpPr>
            <p:nvPr/>
          </p:nvSpPr>
          <p:spPr bwMode="gray">
            <a:xfrm rot="20552049">
              <a:off x="3051431" y="445575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3" name="Freeform 348">
              <a:extLst>
                <a:ext uri="{FF2B5EF4-FFF2-40B4-BE49-F238E27FC236}">
                  <a16:creationId xmlns:a16="http://schemas.microsoft.com/office/drawing/2014/main" id="{185A999B-D018-0043-9E4B-7BF140477B36}"/>
                </a:ext>
              </a:extLst>
            </p:cNvPr>
            <p:cNvSpPr>
              <a:spLocks noChangeAspect="1"/>
            </p:cNvSpPr>
            <p:nvPr/>
          </p:nvSpPr>
          <p:spPr bwMode="gray">
            <a:xfrm rot="20552049">
              <a:off x="3070512" y="450115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4" name="Freeform 349">
              <a:extLst>
                <a:ext uri="{FF2B5EF4-FFF2-40B4-BE49-F238E27FC236}">
                  <a16:creationId xmlns:a16="http://schemas.microsoft.com/office/drawing/2014/main" id="{9711A39F-E698-F246-91FD-0C4988027F96}"/>
                </a:ext>
              </a:extLst>
            </p:cNvPr>
            <p:cNvSpPr>
              <a:spLocks noChangeAspect="1"/>
            </p:cNvSpPr>
            <p:nvPr/>
          </p:nvSpPr>
          <p:spPr bwMode="gray">
            <a:xfrm rot="20552049">
              <a:off x="3113447" y="446622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5" name="Freeform 350">
              <a:extLst>
                <a:ext uri="{FF2B5EF4-FFF2-40B4-BE49-F238E27FC236}">
                  <a16:creationId xmlns:a16="http://schemas.microsoft.com/office/drawing/2014/main" id="{7DC3D683-3AFD-C445-B65B-4EC0DB265748}"/>
                </a:ext>
              </a:extLst>
            </p:cNvPr>
            <p:cNvSpPr>
              <a:spLocks noChangeAspect="1"/>
            </p:cNvSpPr>
            <p:nvPr/>
          </p:nvSpPr>
          <p:spPr bwMode="gray">
            <a:xfrm rot="20552049">
              <a:off x="3312214" y="452908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16" name="Freeform 351">
              <a:extLst>
                <a:ext uri="{FF2B5EF4-FFF2-40B4-BE49-F238E27FC236}">
                  <a16:creationId xmlns:a16="http://schemas.microsoft.com/office/drawing/2014/main" id="{D2325C48-A207-7C46-8BD1-4CAA3B6D369F}"/>
                </a:ext>
              </a:extLst>
            </p:cNvPr>
            <p:cNvSpPr>
              <a:spLocks noChangeAspect="1"/>
            </p:cNvSpPr>
            <p:nvPr/>
          </p:nvSpPr>
          <p:spPr bwMode="gray">
            <a:xfrm rot="20552049">
              <a:off x="3353557" y="460242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17" name="Group 362">
              <a:extLst>
                <a:ext uri="{FF2B5EF4-FFF2-40B4-BE49-F238E27FC236}">
                  <a16:creationId xmlns:a16="http://schemas.microsoft.com/office/drawing/2014/main" id="{65E46494-ECEE-4D45-AC6D-C7FC86A31B97}"/>
                </a:ext>
              </a:extLst>
            </p:cNvPr>
            <p:cNvGrpSpPr/>
            <p:nvPr/>
          </p:nvGrpSpPr>
          <p:grpSpPr bwMode="gray">
            <a:xfrm>
              <a:off x="4309232" y="2950583"/>
              <a:ext cx="880939" cy="1220548"/>
              <a:chOff x="4580731" y="1911697"/>
              <a:chExt cx="879476" cy="1109663"/>
            </a:xfrm>
            <a:grpFill/>
          </p:grpSpPr>
          <p:sp>
            <p:nvSpPr>
              <p:cNvPr id="173" name="Freeform 175">
                <a:extLst>
                  <a:ext uri="{FF2B5EF4-FFF2-40B4-BE49-F238E27FC236}">
                    <a16:creationId xmlns:a16="http://schemas.microsoft.com/office/drawing/2014/main" id="{0E9EE37A-AEA8-9C4F-B3C6-185B564E04D7}"/>
                  </a:ext>
                </a:extLst>
              </p:cNvPr>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4" name="Freeform 176">
                <a:extLst>
                  <a:ext uri="{FF2B5EF4-FFF2-40B4-BE49-F238E27FC236}">
                    <a16:creationId xmlns:a16="http://schemas.microsoft.com/office/drawing/2014/main" id="{16BD71CE-EE01-9F42-85DF-6B9AA2B944DC}"/>
                  </a:ext>
                </a:extLst>
              </p:cNvPr>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5" name="Freeform 177">
                <a:extLst>
                  <a:ext uri="{FF2B5EF4-FFF2-40B4-BE49-F238E27FC236}">
                    <a16:creationId xmlns:a16="http://schemas.microsoft.com/office/drawing/2014/main" id="{E5AFA370-8CF8-7A43-AA8F-856D199085BC}"/>
                  </a:ext>
                </a:extLst>
              </p:cNvPr>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76" name="Group 178">
                <a:extLst>
                  <a:ext uri="{FF2B5EF4-FFF2-40B4-BE49-F238E27FC236}">
                    <a16:creationId xmlns:a16="http://schemas.microsoft.com/office/drawing/2014/main" id="{78B46725-8004-4B48-B190-E0FC29A0D1F4}"/>
                  </a:ext>
                </a:extLst>
              </p:cNvPr>
              <p:cNvGrpSpPr>
                <a:grpSpLocks noChangeAspect="1"/>
              </p:cNvGrpSpPr>
              <p:nvPr/>
            </p:nvGrpSpPr>
            <p:grpSpPr bwMode="gray">
              <a:xfrm>
                <a:off x="4876006" y="2765772"/>
                <a:ext cx="204788" cy="242888"/>
                <a:chOff x="2589" y="1903"/>
                <a:chExt cx="129" cy="153"/>
              </a:xfrm>
              <a:grpFill/>
            </p:grpSpPr>
            <p:sp>
              <p:nvSpPr>
                <p:cNvPr id="219" name="Freeform 179">
                  <a:extLst>
                    <a:ext uri="{FF2B5EF4-FFF2-40B4-BE49-F238E27FC236}">
                      <a16:creationId xmlns:a16="http://schemas.microsoft.com/office/drawing/2014/main" id="{C21DF56C-16A5-5D4A-80D8-C31A45618CD2}"/>
                    </a:ext>
                  </a:extLst>
                </p:cNvPr>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0" name="Freeform 180">
                  <a:extLst>
                    <a:ext uri="{FF2B5EF4-FFF2-40B4-BE49-F238E27FC236}">
                      <a16:creationId xmlns:a16="http://schemas.microsoft.com/office/drawing/2014/main" id="{2950259B-0305-164C-B13E-7045153331A5}"/>
                    </a:ext>
                  </a:extLst>
                </p:cNvPr>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21" name="Freeform 181">
                  <a:extLst>
                    <a:ext uri="{FF2B5EF4-FFF2-40B4-BE49-F238E27FC236}">
                      <a16:creationId xmlns:a16="http://schemas.microsoft.com/office/drawing/2014/main" id="{D3884222-8EBF-A34D-A4DC-023474242186}"/>
                    </a:ext>
                  </a:extLst>
                </p:cNvPr>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177" name="Freeform 182">
                <a:extLst>
                  <a:ext uri="{FF2B5EF4-FFF2-40B4-BE49-F238E27FC236}">
                    <a16:creationId xmlns:a16="http://schemas.microsoft.com/office/drawing/2014/main" id="{9BEE318F-3F4A-5B42-B84C-732A9C02DDA8}"/>
                  </a:ext>
                </a:extLst>
              </p:cNvPr>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8" name="Freeform 183">
                <a:extLst>
                  <a:ext uri="{FF2B5EF4-FFF2-40B4-BE49-F238E27FC236}">
                    <a16:creationId xmlns:a16="http://schemas.microsoft.com/office/drawing/2014/main" id="{B12335D9-A94D-8D47-BBC3-1D308286065F}"/>
                  </a:ext>
                </a:extLst>
              </p:cNvPr>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9" name="Freeform 184">
                <a:extLst>
                  <a:ext uri="{FF2B5EF4-FFF2-40B4-BE49-F238E27FC236}">
                    <a16:creationId xmlns:a16="http://schemas.microsoft.com/office/drawing/2014/main" id="{57B6E3C9-7D5C-DE4A-8CCC-2BA55F648D05}"/>
                  </a:ext>
                </a:extLst>
              </p:cNvPr>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0" name="Freeform 185">
                <a:extLst>
                  <a:ext uri="{FF2B5EF4-FFF2-40B4-BE49-F238E27FC236}">
                    <a16:creationId xmlns:a16="http://schemas.microsoft.com/office/drawing/2014/main" id="{B1C024C9-1EA3-EF4B-A542-EF04CA75BED5}"/>
                  </a:ext>
                </a:extLst>
              </p:cNvPr>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1" name="Freeform 186">
                <a:extLst>
                  <a:ext uri="{FF2B5EF4-FFF2-40B4-BE49-F238E27FC236}">
                    <a16:creationId xmlns:a16="http://schemas.microsoft.com/office/drawing/2014/main" id="{D18DA94B-4856-FF47-A963-B9C7C2EFBE92}"/>
                  </a:ext>
                </a:extLst>
              </p:cNvPr>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2" name="Freeform 187">
                <a:extLst>
                  <a:ext uri="{FF2B5EF4-FFF2-40B4-BE49-F238E27FC236}">
                    <a16:creationId xmlns:a16="http://schemas.microsoft.com/office/drawing/2014/main" id="{B8F839BC-96F4-9043-9BD5-6D825AB4D4E6}"/>
                  </a:ext>
                </a:extLst>
              </p:cNvPr>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3" name="Freeform 188">
                <a:extLst>
                  <a:ext uri="{FF2B5EF4-FFF2-40B4-BE49-F238E27FC236}">
                    <a16:creationId xmlns:a16="http://schemas.microsoft.com/office/drawing/2014/main" id="{E81BB5B3-DC0B-2A42-A3CC-3C29D18625ED}"/>
                  </a:ext>
                </a:extLst>
              </p:cNvPr>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84" name="Group 189">
                <a:extLst>
                  <a:ext uri="{FF2B5EF4-FFF2-40B4-BE49-F238E27FC236}">
                    <a16:creationId xmlns:a16="http://schemas.microsoft.com/office/drawing/2014/main" id="{AE5025F2-E172-C840-BCD0-05C94A52C44E}"/>
                  </a:ext>
                </a:extLst>
              </p:cNvPr>
              <p:cNvGrpSpPr>
                <a:grpSpLocks noChangeAspect="1"/>
              </p:cNvGrpSpPr>
              <p:nvPr/>
            </p:nvGrpSpPr>
            <p:grpSpPr bwMode="gray">
              <a:xfrm>
                <a:off x="4679156" y="2659410"/>
                <a:ext cx="247650" cy="244475"/>
                <a:chOff x="2465" y="1836"/>
                <a:chExt cx="156" cy="154"/>
              </a:xfrm>
              <a:grpFill/>
            </p:grpSpPr>
            <p:sp>
              <p:nvSpPr>
                <p:cNvPr id="217" name="Freeform 190">
                  <a:extLst>
                    <a:ext uri="{FF2B5EF4-FFF2-40B4-BE49-F238E27FC236}">
                      <a16:creationId xmlns:a16="http://schemas.microsoft.com/office/drawing/2014/main" id="{7E271982-4047-B849-977A-C4A0DE8A2B5C}"/>
                    </a:ext>
                  </a:extLst>
                </p:cNvPr>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18" name="Freeform 191">
                  <a:extLst>
                    <a:ext uri="{FF2B5EF4-FFF2-40B4-BE49-F238E27FC236}">
                      <a16:creationId xmlns:a16="http://schemas.microsoft.com/office/drawing/2014/main" id="{F7F824D6-2729-7448-842C-00250E5B20A6}"/>
                    </a:ext>
                  </a:extLst>
                </p:cNvPr>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grpSp>
            <p:nvGrpSpPr>
              <p:cNvPr id="185" name="Group 192">
                <a:extLst>
                  <a:ext uri="{FF2B5EF4-FFF2-40B4-BE49-F238E27FC236}">
                    <a16:creationId xmlns:a16="http://schemas.microsoft.com/office/drawing/2014/main" id="{F9443C66-1B05-E447-93D3-537B8414BF71}"/>
                  </a:ext>
                </a:extLst>
              </p:cNvPr>
              <p:cNvGrpSpPr>
                <a:grpSpLocks noChangeAspect="1"/>
              </p:cNvGrpSpPr>
              <p:nvPr/>
            </p:nvGrpSpPr>
            <p:grpSpPr bwMode="gray">
              <a:xfrm>
                <a:off x="4620419" y="2430810"/>
                <a:ext cx="171450" cy="258763"/>
                <a:chOff x="2428" y="1692"/>
                <a:chExt cx="108" cy="163"/>
              </a:xfrm>
              <a:grpFill/>
            </p:grpSpPr>
            <p:sp>
              <p:nvSpPr>
                <p:cNvPr id="215" name="Freeform 193">
                  <a:extLst>
                    <a:ext uri="{FF2B5EF4-FFF2-40B4-BE49-F238E27FC236}">
                      <a16:creationId xmlns:a16="http://schemas.microsoft.com/office/drawing/2014/main" id="{E6169ADE-9B43-C048-93FA-7603C772FFEC}"/>
                    </a:ext>
                  </a:extLst>
                </p:cNvPr>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16" name="Freeform 194">
                  <a:extLst>
                    <a:ext uri="{FF2B5EF4-FFF2-40B4-BE49-F238E27FC236}">
                      <a16:creationId xmlns:a16="http://schemas.microsoft.com/office/drawing/2014/main" id="{47E552C1-D4F2-5447-89BC-41B700087961}"/>
                    </a:ext>
                  </a:extLst>
                </p:cNvPr>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186" name="Freeform 195">
                <a:extLst>
                  <a:ext uri="{FF2B5EF4-FFF2-40B4-BE49-F238E27FC236}">
                    <a16:creationId xmlns:a16="http://schemas.microsoft.com/office/drawing/2014/main" id="{2DA9CCA4-D695-4A4B-91E1-90F5C132E98B}"/>
                  </a:ext>
                </a:extLst>
              </p:cNvPr>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7" name="Freeform 196">
                <a:extLst>
                  <a:ext uri="{FF2B5EF4-FFF2-40B4-BE49-F238E27FC236}">
                    <a16:creationId xmlns:a16="http://schemas.microsoft.com/office/drawing/2014/main" id="{75A6432A-C3DD-6E44-824F-DFC3A1562BFB}"/>
                  </a:ext>
                </a:extLst>
              </p:cNvPr>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8" name="Freeform 197">
                <a:extLst>
                  <a:ext uri="{FF2B5EF4-FFF2-40B4-BE49-F238E27FC236}">
                    <a16:creationId xmlns:a16="http://schemas.microsoft.com/office/drawing/2014/main" id="{0448D63B-B7AE-A241-B65B-76E0A2F60BD5}"/>
                  </a:ext>
                </a:extLst>
              </p:cNvPr>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89" name="Freeform 198">
                <a:extLst>
                  <a:ext uri="{FF2B5EF4-FFF2-40B4-BE49-F238E27FC236}">
                    <a16:creationId xmlns:a16="http://schemas.microsoft.com/office/drawing/2014/main" id="{13F14345-B9F2-9640-AFF0-CD29FD34FA32}"/>
                  </a:ext>
                </a:extLst>
              </p:cNvPr>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90" name="Group 199">
                <a:extLst>
                  <a:ext uri="{FF2B5EF4-FFF2-40B4-BE49-F238E27FC236}">
                    <a16:creationId xmlns:a16="http://schemas.microsoft.com/office/drawing/2014/main" id="{703CAB72-50A6-3D49-9C89-3740230865EB}"/>
                  </a:ext>
                </a:extLst>
              </p:cNvPr>
              <p:cNvGrpSpPr>
                <a:grpSpLocks noChangeAspect="1"/>
              </p:cNvGrpSpPr>
              <p:nvPr/>
            </p:nvGrpSpPr>
            <p:grpSpPr bwMode="gray">
              <a:xfrm>
                <a:off x="5033169" y="2808635"/>
                <a:ext cx="68263" cy="68263"/>
                <a:chOff x="2688" y="1930"/>
                <a:chExt cx="43" cy="43"/>
              </a:xfrm>
              <a:grpFill/>
            </p:grpSpPr>
            <p:sp>
              <p:nvSpPr>
                <p:cNvPr id="213" name="Freeform 200">
                  <a:extLst>
                    <a:ext uri="{FF2B5EF4-FFF2-40B4-BE49-F238E27FC236}">
                      <a16:creationId xmlns:a16="http://schemas.microsoft.com/office/drawing/2014/main" id="{F794EE84-339C-1941-AE7C-9313CD54AA50}"/>
                    </a:ext>
                  </a:extLst>
                </p:cNvPr>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14" name="Freeform 201">
                  <a:extLst>
                    <a:ext uri="{FF2B5EF4-FFF2-40B4-BE49-F238E27FC236}">
                      <a16:creationId xmlns:a16="http://schemas.microsoft.com/office/drawing/2014/main" id="{0084B900-C186-6840-B6DA-7199B6D80DBC}"/>
                    </a:ext>
                  </a:extLst>
                </p:cNvPr>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191" name="Freeform 202">
                <a:extLst>
                  <a:ext uri="{FF2B5EF4-FFF2-40B4-BE49-F238E27FC236}">
                    <a16:creationId xmlns:a16="http://schemas.microsoft.com/office/drawing/2014/main" id="{521B4CC0-B91F-0E4F-985A-BAD2C59651D0}"/>
                  </a:ext>
                </a:extLst>
              </p:cNvPr>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2" name="Freeform 203">
                <a:extLst>
                  <a:ext uri="{FF2B5EF4-FFF2-40B4-BE49-F238E27FC236}">
                    <a16:creationId xmlns:a16="http://schemas.microsoft.com/office/drawing/2014/main" id="{A228A942-390A-D54F-ADFB-6D42791704DC}"/>
                  </a:ext>
                </a:extLst>
              </p:cNvPr>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3" name="Freeform 204">
                <a:extLst>
                  <a:ext uri="{FF2B5EF4-FFF2-40B4-BE49-F238E27FC236}">
                    <a16:creationId xmlns:a16="http://schemas.microsoft.com/office/drawing/2014/main" id="{F75D46DE-730E-604D-A70A-9C9A7E35858F}"/>
                  </a:ext>
                </a:extLst>
              </p:cNvPr>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4" name="Freeform 205">
                <a:extLst>
                  <a:ext uri="{FF2B5EF4-FFF2-40B4-BE49-F238E27FC236}">
                    <a16:creationId xmlns:a16="http://schemas.microsoft.com/office/drawing/2014/main" id="{AF32C401-E283-1C4D-81F1-80D16E64A4AA}"/>
                  </a:ext>
                </a:extLst>
              </p:cNvPr>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5" name="Freeform 206">
                <a:extLst>
                  <a:ext uri="{FF2B5EF4-FFF2-40B4-BE49-F238E27FC236}">
                    <a16:creationId xmlns:a16="http://schemas.microsoft.com/office/drawing/2014/main" id="{AFF0F876-D1CE-E04E-83CA-16673EB909F6}"/>
                  </a:ext>
                </a:extLst>
              </p:cNvPr>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6" name="Freeform 207">
                <a:extLst>
                  <a:ext uri="{FF2B5EF4-FFF2-40B4-BE49-F238E27FC236}">
                    <a16:creationId xmlns:a16="http://schemas.microsoft.com/office/drawing/2014/main" id="{01622964-EEEF-0646-8FF5-A7F878459E4D}"/>
                  </a:ext>
                </a:extLst>
              </p:cNvPr>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7" name="Freeform 208">
                <a:extLst>
                  <a:ext uri="{FF2B5EF4-FFF2-40B4-BE49-F238E27FC236}">
                    <a16:creationId xmlns:a16="http://schemas.microsoft.com/office/drawing/2014/main" id="{CF870DA3-59F0-E343-9FD3-EFF71E1CBFBC}"/>
                  </a:ext>
                </a:extLst>
              </p:cNvPr>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8" name="Freeform 209">
                <a:extLst>
                  <a:ext uri="{FF2B5EF4-FFF2-40B4-BE49-F238E27FC236}">
                    <a16:creationId xmlns:a16="http://schemas.microsoft.com/office/drawing/2014/main" id="{145081A9-BD70-A44E-9D78-7EB410E0D624}"/>
                  </a:ext>
                </a:extLst>
              </p:cNvPr>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99" name="Freeform 210">
                <a:extLst>
                  <a:ext uri="{FF2B5EF4-FFF2-40B4-BE49-F238E27FC236}">
                    <a16:creationId xmlns:a16="http://schemas.microsoft.com/office/drawing/2014/main" id="{5451CC5C-1EF5-6F4A-BA7D-4CE2F1D693C2}"/>
                  </a:ext>
                </a:extLst>
              </p:cNvPr>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0" name="Freeform 211">
                <a:extLst>
                  <a:ext uri="{FF2B5EF4-FFF2-40B4-BE49-F238E27FC236}">
                    <a16:creationId xmlns:a16="http://schemas.microsoft.com/office/drawing/2014/main" id="{25E120E3-7245-7D45-8A90-FE782F88AC3A}"/>
                  </a:ext>
                </a:extLst>
              </p:cNvPr>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1" name="Freeform 213">
                <a:extLst>
                  <a:ext uri="{FF2B5EF4-FFF2-40B4-BE49-F238E27FC236}">
                    <a16:creationId xmlns:a16="http://schemas.microsoft.com/office/drawing/2014/main" id="{7BA7434E-9387-094D-9882-820DD8356990}"/>
                  </a:ext>
                </a:extLst>
              </p:cNvPr>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2" name="Freeform 214">
                <a:extLst>
                  <a:ext uri="{FF2B5EF4-FFF2-40B4-BE49-F238E27FC236}">
                    <a16:creationId xmlns:a16="http://schemas.microsoft.com/office/drawing/2014/main" id="{B537A796-D41F-BD4D-8541-41EB75DF2A02}"/>
                  </a:ext>
                </a:extLst>
              </p:cNvPr>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3" name="Freeform 215">
                <a:extLst>
                  <a:ext uri="{FF2B5EF4-FFF2-40B4-BE49-F238E27FC236}">
                    <a16:creationId xmlns:a16="http://schemas.microsoft.com/office/drawing/2014/main" id="{29F20093-2AC5-B640-B2BA-4AE10EB0328E}"/>
                  </a:ext>
                </a:extLst>
              </p:cNvPr>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4" name="Freeform 216">
                <a:extLst>
                  <a:ext uri="{FF2B5EF4-FFF2-40B4-BE49-F238E27FC236}">
                    <a16:creationId xmlns:a16="http://schemas.microsoft.com/office/drawing/2014/main" id="{7919CA20-F538-DD47-9B44-0BFD90B90385}"/>
                  </a:ext>
                </a:extLst>
              </p:cNvPr>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5" name="Freeform 217">
                <a:extLst>
                  <a:ext uri="{FF2B5EF4-FFF2-40B4-BE49-F238E27FC236}">
                    <a16:creationId xmlns:a16="http://schemas.microsoft.com/office/drawing/2014/main" id="{BB516AA8-9836-8544-933B-5CB21B445CD6}"/>
                  </a:ext>
                </a:extLst>
              </p:cNvPr>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6" name="Freeform 218">
                <a:extLst>
                  <a:ext uri="{FF2B5EF4-FFF2-40B4-BE49-F238E27FC236}">
                    <a16:creationId xmlns:a16="http://schemas.microsoft.com/office/drawing/2014/main" id="{6FDE5458-D3C6-3F4C-866D-5652A3D2BBD9}"/>
                  </a:ext>
                </a:extLst>
              </p:cNvPr>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7" name="Freeform 219">
                <a:extLst>
                  <a:ext uri="{FF2B5EF4-FFF2-40B4-BE49-F238E27FC236}">
                    <a16:creationId xmlns:a16="http://schemas.microsoft.com/office/drawing/2014/main" id="{4D89B435-CC4E-994F-881F-0473554B1FE1}"/>
                  </a:ext>
                </a:extLst>
              </p:cNvPr>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8" name="Freeform 220">
                <a:extLst>
                  <a:ext uri="{FF2B5EF4-FFF2-40B4-BE49-F238E27FC236}">
                    <a16:creationId xmlns:a16="http://schemas.microsoft.com/office/drawing/2014/main" id="{41505383-380F-EE4E-8A1E-89DBD6B2912F}"/>
                  </a:ext>
                </a:extLst>
              </p:cNvPr>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09" name="Freeform 221">
                <a:extLst>
                  <a:ext uri="{FF2B5EF4-FFF2-40B4-BE49-F238E27FC236}">
                    <a16:creationId xmlns:a16="http://schemas.microsoft.com/office/drawing/2014/main" id="{15590CEB-61FF-9243-89C4-6493E76BC904}"/>
                  </a:ext>
                </a:extLst>
              </p:cNvPr>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210" name="Group 359">
                <a:extLst>
                  <a:ext uri="{FF2B5EF4-FFF2-40B4-BE49-F238E27FC236}">
                    <a16:creationId xmlns:a16="http://schemas.microsoft.com/office/drawing/2014/main" id="{D070A58C-B49F-7748-B684-FA64404F6F55}"/>
                  </a:ext>
                </a:extLst>
              </p:cNvPr>
              <p:cNvGrpSpPr/>
              <p:nvPr/>
            </p:nvGrpSpPr>
            <p:grpSpPr bwMode="gray">
              <a:xfrm>
                <a:off x="5080794" y="2788583"/>
                <a:ext cx="75600" cy="108000"/>
                <a:chOff x="4160739" y="2986112"/>
                <a:chExt cx="187325" cy="233362"/>
              </a:xfrm>
              <a:grpFill/>
            </p:grpSpPr>
            <p:sp>
              <p:nvSpPr>
                <p:cNvPr id="211" name="Freeform 45">
                  <a:extLst>
                    <a:ext uri="{FF2B5EF4-FFF2-40B4-BE49-F238E27FC236}">
                      <a16:creationId xmlns:a16="http://schemas.microsoft.com/office/drawing/2014/main" id="{56A32A60-37B9-9240-86EB-6A7E6B68178F}"/>
                    </a:ext>
                  </a:extLst>
                </p:cNvPr>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212" name="Freeform 46">
                  <a:extLst>
                    <a:ext uri="{FF2B5EF4-FFF2-40B4-BE49-F238E27FC236}">
                      <a16:creationId xmlns:a16="http://schemas.microsoft.com/office/drawing/2014/main" id="{7CFD0E2A-4991-D94F-B6B9-B17B37661A6B}"/>
                    </a:ext>
                  </a:extLst>
                </p:cNvPr>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grpSp>
        <p:grpSp>
          <p:nvGrpSpPr>
            <p:cNvPr id="118" name="Group 368">
              <a:extLst>
                <a:ext uri="{FF2B5EF4-FFF2-40B4-BE49-F238E27FC236}">
                  <a16:creationId xmlns:a16="http://schemas.microsoft.com/office/drawing/2014/main" id="{A2E0F90E-0B38-9D44-BC17-30DF1EB6433E}"/>
                </a:ext>
              </a:extLst>
            </p:cNvPr>
            <p:cNvGrpSpPr/>
            <p:nvPr/>
          </p:nvGrpSpPr>
          <p:grpSpPr bwMode="gray">
            <a:xfrm>
              <a:off x="4183610" y="4141446"/>
              <a:ext cx="1198965" cy="1473737"/>
              <a:chOff x="4455318" y="2994372"/>
              <a:chExt cx="1196974" cy="1339850"/>
            </a:xfrm>
            <a:grpFill/>
          </p:grpSpPr>
          <p:sp>
            <p:nvSpPr>
              <p:cNvPr id="119" name="Freeform 117">
                <a:extLst>
                  <a:ext uri="{FF2B5EF4-FFF2-40B4-BE49-F238E27FC236}">
                    <a16:creationId xmlns:a16="http://schemas.microsoft.com/office/drawing/2014/main" id="{5597B9C8-7C75-4742-AEE5-434FCF224BEC}"/>
                  </a:ext>
                </a:extLst>
              </p:cNvPr>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0" name="Freeform 118">
                <a:extLst>
                  <a:ext uri="{FF2B5EF4-FFF2-40B4-BE49-F238E27FC236}">
                    <a16:creationId xmlns:a16="http://schemas.microsoft.com/office/drawing/2014/main" id="{E990DD52-3CBF-CB46-9B56-388D245AEEF4}"/>
                  </a:ext>
                </a:extLst>
              </p:cNvPr>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21" name="Group 367">
                <a:extLst>
                  <a:ext uri="{FF2B5EF4-FFF2-40B4-BE49-F238E27FC236}">
                    <a16:creationId xmlns:a16="http://schemas.microsoft.com/office/drawing/2014/main" id="{FB0A7DFB-6F00-2D48-89DB-6ABA30D645BB}"/>
                  </a:ext>
                </a:extLst>
              </p:cNvPr>
              <p:cNvGrpSpPr/>
              <p:nvPr/>
            </p:nvGrpSpPr>
            <p:grpSpPr bwMode="gray">
              <a:xfrm>
                <a:off x="4455318" y="2994372"/>
                <a:ext cx="1196974" cy="1339850"/>
                <a:chOff x="4455318" y="2994372"/>
                <a:chExt cx="1196974" cy="1339850"/>
              </a:xfrm>
              <a:grpFill/>
            </p:grpSpPr>
            <p:sp>
              <p:nvSpPr>
                <p:cNvPr id="122" name="Freeform 120">
                  <a:extLst>
                    <a:ext uri="{FF2B5EF4-FFF2-40B4-BE49-F238E27FC236}">
                      <a16:creationId xmlns:a16="http://schemas.microsoft.com/office/drawing/2014/main" id="{CF11A21B-C9A0-3749-BFA8-02D0DE2E9469}"/>
                    </a:ext>
                  </a:extLst>
                </p:cNvPr>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3" name="Freeform 121">
                  <a:extLst>
                    <a:ext uri="{FF2B5EF4-FFF2-40B4-BE49-F238E27FC236}">
                      <a16:creationId xmlns:a16="http://schemas.microsoft.com/office/drawing/2014/main" id="{E630F6C8-2004-344E-B23B-C52A18CA95F4}"/>
                    </a:ext>
                  </a:extLst>
                </p:cNvPr>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4" name="Freeform 122">
                  <a:extLst>
                    <a:ext uri="{FF2B5EF4-FFF2-40B4-BE49-F238E27FC236}">
                      <a16:creationId xmlns:a16="http://schemas.microsoft.com/office/drawing/2014/main" id="{1D8772BA-9356-BA41-B0BE-8E82C7677480}"/>
                    </a:ext>
                  </a:extLst>
                </p:cNvPr>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5" name="Freeform 123">
                  <a:extLst>
                    <a:ext uri="{FF2B5EF4-FFF2-40B4-BE49-F238E27FC236}">
                      <a16:creationId xmlns:a16="http://schemas.microsoft.com/office/drawing/2014/main" id="{1674222F-B2FE-2247-B766-23D3FC777098}"/>
                    </a:ext>
                  </a:extLst>
                </p:cNvPr>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6" name="Freeform 124">
                  <a:extLst>
                    <a:ext uri="{FF2B5EF4-FFF2-40B4-BE49-F238E27FC236}">
                      <a16:creationId xmlns:a16="http://schemas.microsoft.com/office/drawing/2014/main" id="{46783D30-C208-4F4E-992E-065DD4F32DA5}"/>
                    </a:ext>
                  </a:extLst>
                </p:cNvPr>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7" name="Freeform 125">
                  <a:extLst>
                    <a:ext uri="{FF2B5EF4-FFF2-40B4-BE49-F238E27FC236}">
                      <a16:creationId xmlns:a16="http://schemas.microsoft.com/office/drawing/2014/main" id="{98F7FFF2-0373-014D-B142-AE63D89A7A86}"/>
                    </a:ext>
                  </a:extLst>
                </p:cNvPr>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8" name="Freeform 126">
                  <a:extLst>
                    <a:ext uri="{FF2B5EF4-FFF2-40B4-BE49-F238E27FC236}">
                      <a16:creationId xmlns:a16="http://schemas.microsoft.com/office/drawing/2014/main" id="{6B3946F4-140E-594F-AC7D-777CD5066091}"/>
                    </a:ext>
                  </a:extLst>
                </p:cNvPr>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29" name="Freeform 127">
                  <a:extLst>
                    <a:ext uri="{FF2B5EF4-FFF2-40B4-BE49-F238E27FC236}">
                      <a16:creationId xmlns:a16="http://schemas.microsoft.com/office/drawing/2014/main" id="{9A1751B3-C823-D442-BAC3-80FB2665082D}"/>
                    </a:ext>
                  </a:extLst>
                </p:cNvPr>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0" name="Freeform 128">
                  <a:extLst>
                    <a:ext uri="{FF2B5EF4-FFF2-40B4-BE49-F238E27FC236}">
                      <a16:creationId xmlns:a16="http://schemas.microsoft.com/office/drawing/2014/main" id="{F4F6D86B-C248-0649-AC03-CE5E47B73732}"/>
                    </a:ext>
                  </a:extLst>
                </p:cNvPr>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1" name="Freeform 129">
                  <a:extLst>
                    <a:ext uri="{FF2B5EF4-FFF2-40B4-BE49-F238E27FC236}">
                      <a16:creationId xmlns:a16="http://schemas.microsoft.com/office/drawing/2014/main" id="{106BB516-B57B-514F-BB01-878C84DCC0FB}"/>
                    </a:ext>
                  </a:extLst>
                </p:cNvPr>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2" name="Freeform 130">
                  <a:extLst>
                    <a:ext uri="{FF2B5EF4-FFF2-40B4-BE49-F238E27FC236}">
                      <a16:creationId xmlns:a16="http://schemas.microsoft.com/office/drawing/2014/main" id="{CAB0FE78-F8F6-A04B-AD9E-06CC9A343492}"/>
                    </a:ext>
                  </a:extLst>
                </p:cNvPr>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3" name="Freeform 131">
                  <a:extLst>
                    <a:ext uri="{FF2B5EF4-FFF2-40B4-BE49-F238E27FC236}">
                      <a16:creationId xmlns:a16="http://schemas.microsoft.com/office/drawing/2014/main" id="{B6022D8F-3733-3941-9A80-9CBAFB1F8E4F}"/>
                    </a:ext>
                  </a:extLst>
                </p:cNvPr>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4" name="Freeform 132">
                  <a:extLst>
                    <a:ext uri="{FF2B5EF4-FFF2-40B4-BE49-F238E27FC236}">
                      <a16:creationId xmlns:a16="http://schemas.microsoft.com/office/drawing/2014/main" id="{016DD05A-5BFD-AF49-AC4F-6D4C30323C5A}"/>
                    </a:ext>
                  </a:extLst>
                </p:cNvPr>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5" name="Freeform 133">
                  <a:extLst>
                    <a:ext uri="{FF2B5EF4-FFF2-40B4-BE49-F238E27FC236}">
                      <a16:creationId xmlns:a16="http://schemas.microsoft.com/office/drawing/2014/main" id="{556BD828-410C-0F4A-881F-7B5DA8F53929}"/>
                    </a:ext>
                  </a:extLst>
                </p:cNvPr>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6" name="Freeform 18">
                  <a:extLst>
                    <a:ext uri="{FF2B5EF4-FFF2-40B4-BE49-F238E27FC236}">
                      <a16:creationId xmlns:a16="http://schemas.microsoft.com/office/drawing/2014/main" id="{A1B45BA9-CE30-904D-8387-1215A4DEED5D}"/>
                    </a:ext>
                  </a:extLst>
                </p:cNvPr>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7" name="Freeform 135">
                  <a:extLst>
                    <a:ext uri="{FF2B5EF4-FFF2-40B4-BE49-F238E27FC236}">
                      <a16:creationId xmlns:a16="http://schemas.microsoft.com/office/drawing/2014/main" id="{62EFE4F5-14F7-B544-AD14-E11B28B19D9A}"/>
                    </a:ext>
                  </a:extLst>
                </p:cNvPr>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8" name="Freeform 136">
                  <a:extLst>
                    <a:ext uri="{FF2B5EF4-FFF2-40B4-BE49-F238E27FC236}">
                      <a16:creationId xmlns:a16="http://schemas.microsoft.com/office/drawing/2014/main" id="{35FC911D-1F4D-FA4F-8ED4-115C150DB38B}"/>
                    </a:ext>
                  </a:extLst>
                </p:cNvPr>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39" name="Freeform 137">
                  <a:extLst>
                    <a:ext uri="{FF2B5EF4-FFF2-40B4-BE49-F238E27FC236}">
                      <a16:creationId xmlns:a16="http://schemas.microsoft.com/office/drawing/2014/main" id="{ADB9462E-77AF-A945-ACCE-613177E0D928}"/>
                    </a:ext>
                  </a:extLst>
                </p:cNvPr>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0" name="Freeform 138">
                  <a:extLst>
                    <a:ext uri="{FF2B5EF4-FFF2-40B4-BE49-F238E27FC236}">
                      <a16:creationId xmlns:a16="http://schemas.microsoft.com/office/drawing/2014/main" id="{598063DE-59E9-6940-9D1F-F5039EB40B63}"/>
                    </a:ext>
                  </a:extLst>
                </p:cNvPr>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41" name="Group 25">
                  <a:extLst>
                    <a:ext uri="{FF2B5EF4-FFF2-40B4-BE49-F238E27FC236}">
                      <a16:creationId xmlns:a16="http://schemas.microsoft.com/office/drawing/2014/main" id="{59DE8370-6DD2-F646-A57D-629CA46E5BE8}"/>
                    </a:ext>
                  </a:extLst>
                </p:cNvPr>
                <p:cNvGrpSpPr>
                  <a:grpSpLocks noChangeAspect="1"/>
                </p:cNvGrpSpPr>
                <p:nvPr/>
              </p:nvGrpSpPr>
              <p:grpSpPr bwMode="gray">
                <a:xfrm>
                  <a:off x="4961730" y="3769072"/>
                  <a:ext cx="219075" cy="239713"/>
                  <a:chOff x="2643" y="2535"/>
                  <a:chExt cx="138" cy="151"/>
                </a:xfrm>
                <a:grpFill/>
              </p:grpSpPr>
              <p:sp>
                <p:nvSpPr>
                  <p:cNvPr id="171" name="Freeform 26">
                    <a:extLst>
                      <a:ext uri="{FF2B5EF4-FFF2-40B4-BE49-F238E27FC236}">
                        <a16:creationId xmlns:a16="http://schemas.microsoft.com/office/drawing/2014/main" id="{60819327-13C2-0140-91CF-CBE819753F45}"/>
                      </a:ext>
                    </a:extLst>
                  </p:cNvPr>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72" name="Freeform 27">
                    <a:extLst>
                      <a:ext uri="{FF2B5EF4-FFF2-40B4-BE49-F238E27FC236}">
                        <a16:creationId xmlns:a16="http://schemas.microsoft.com/office/drawing/2014/main" id="{107DF95D-AC14-6149-A908-F100459A109A}"/>
                      </a:ext>
                    </a:extLst>
                  </p:cNvPr>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sp>
              <p:nvSpPr>
                <p:cNvPr id="142" name="Freeform 28">
                  <a:extLst>
                    <a:ext uri="{FF2B5EF4-FFF2-40B4-BE49-F238E27FC236}">
                      <a16:creationId xmlns:a16="http://schemas.microsoft.com/office/drawing/2014/main" id="{8393686E-7110-E64F-A2BD-8A24D197C5C9}"/>
                    </a:ext>
                  </a:extLst>
                </p:cNvPr>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3" name="Freeform 29">
                  <a:extLst>
                    <a:ext uri="{FF2B5EF4-FFF2-40B4-BE49-F238E27FC236}">
                      <a16:creationId xmlns:a16="http://schemas.microsoft.com/office/drawing/2014/main" id="{06EBD2AF-897B-784D-9C17-AA5005F00452}"/>
                    </a:ext>
                  </a:extLst>
                </p:cNvPr>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4" name="Freeform 30">
                  <a:extLst>
                    <a:ext uri="{FF2B5EF4-FFF2-40B4-BE49-F238E27FC236}">
                      <a16:creationId xmlns:a16="http://schemas.microsoft.com/office/drawing/2014/main" id="{D35197A1-3CFB-6E4C-976E-83D143B79F3D}"/>
                    </a:ext>
                  </a:extLst>
                </p:cNvPr>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5" name="Freeform 31">
                  <a:extLst>
                    <a:ext uri="{FF2B5EF4-FFF2-40B4-BE49-F238E27FC236}">
                      <a16:creationId xmlns:a16="http://schemas.microsoft.com/office/drawing/2014/main" id="{60C6FDE0-AF30-A24F-A171-469D84436DC1}"/>
                    </a:ext>
                  </a:extLst>
                </p:cNvPr>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6" name="Freeform 32">
                  <a:extLst>
                    <a:ext uri="{FF2B5EF4-FFF2-40B4-BE49-F238E27FC236}">
                      <a16:creationId xmlns:a16="http://schemas.microsoft.com/office/drawing/2014/main" id="{DBDBD625-7BF5-F247-991B-3A725390AC6A}"/>
                    </a:ext>
                  </a:extLst>
                </p:cNvPr>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7" name="Freeform 33">
                  <a:extLst>
                    <a:ext uri="{FF2B5EF4-FFF2-40B4-BE49-F238E27FC236}">
                      <a16:creationId xmlns:a16="http://schemas.microsoft.com/office/drawing/2014/main" id="{77EC89D9-ECDA-0C4B-BC88-7F664419AC78}"/>
                    </a:ext>
                  </a:extLst>
                </p:cNvPr>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8" name="Freeform 34">
                  <a:extLst>
                    <a:ext uri="{FF2B5EF4-FFF2-40B4-BE49-F238E27FC236}">
                      <a16:creationId xmlns:a16="http://schemas.microsoft.com/office/drawing/2014/main" id="{254666DE-2C02-564C-B53B-193BE7DB7864}"/>
                    </a:ext>
                  </a:extLst>
                </p:cNvPr>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49" name="Freeform 35">
                  <a:extLst>
                    <a:ext uri="{FF2B5EF4-FFF2-40B4-BE49-F238E27FC236}">
                      <a16:creationId xmlns:a16="http://schemas.microsoft.com/office/drawing/2014/main" id="{1B6253B5-F765-F84E-B13F-A601E45DF042}"/>
                    </a:ext>
                  </a:extLst>
                </p:cNvPr>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0" name="Freeform 36">
                  <a:extLst>
                    <a:ext uri="{FF2B5EF4-FFF2-40B4-BE49-F238E27FC236}">
                      <a16:creationId xmlns:a16="http://schemas.microsoft.com/office/drawing/2014/main" id="{7A439FAD-9693-2A45-8893-D6677DFE95B6}"/>
                    </a:ext>
                  </a:extLst>
                </p:cNvPr>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1" name="Freeform 37">
                  <a:extLst>
                    <a:ext uri="{FF2B5EF4-FFF2-40B4-BE49-F238E27FC236}">
                      <a16:creationId xmlns:a16="http://schemas.microsoft.com/office/drawing/2014/main" id="{464036D5-400C-7246-A9C9-3F62BAC9FBF3}"/>
                    </a:ext>
                  </a:extLst>
                </p:cNvPr>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2" name="Freeform 38">
                  <a:extLst>
                    <a:ext uri="{FF2B5EF4-FFF2-40B4-BE49-F238E27FC236}">
                      <a16:creationId xmlns:a16="http://schemas.microsoft.com/office/drawing/2014/main" id="{40660F38-E29E-E94C-8BD0-2BC576E57900}"/>
                    </a:ext>
                  </a:extLst>
                </p:cNvPr>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3" name="Freeform 39">
                  <a:extLst>
                    <a:ext uri="{FF2B5EF4-FFF2-40B4-BE49-F238E27FC236}">
                      <a16:creationId xmlns:a16="http://schemas.microsoft.com/office/drawing/2014/main" id="{6E50E3BA-9841-DE4A-949B-B7A489B748C1}"/>
                    </a:ext>
                  </a:extLst>
                </p:cNvPr>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4" name="Freeform 40">
                  <a:extLst>
                    <a:ext uri="{FF2B5EF4-FFF2-40B4-BE49-F238E27FC236}">
                      <a16:creationId xmlns:a16="http://schemas.microsoft.com/office/drawing/2014/main" id="{003213D5-B88E-D542-BC5F-AE4E5F74F91E}"/>
                    </a:ext>
                  </a:extLst>
                </p:cNvPr>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5" name="Freeform 41">
                  <a:extLst>
                    <a:ext uri="{FF2B5EF4-FFF2-40B4-BE49-F238E27FC236}">
                      <a16:creationId xmlns:a16="http://schemas.microsoft.com/office/drawing/2014/main" id="{3D141BF2-1DB1-9C49-A3C8-C4AA318E0CEC}"/>
                    </a:ext>
                  </a:extLst>
                </p:cNvPr>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6" name="Freeform 42">
                  <a:extLst>
                    <a:ext uri="{FF2B5EF4-FFF2-40B4-BE49-F238E27FC236}">
                      <a16:creationId xmlns:a16="http://schemas.microsoft.com/office/drawing/2014/main" id="{B2F461BC-DC0C-6549-99B0-EC259ED3C84E}"/>
                    </a:ext>
                  </a:extLst>
                </p:cNvPr>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7" name="Freeform 43">
                  <a:extLst>
                    <a:ext uri="{FF2B5EF4-FFF2-40B4-BE49-F238E27FC236}">
                      <a16:creationId xmlns:a16="http://schemas.microsoft.com/office/drawing/2014/main" id="{CC592BA2-E209-8843-9EB9-AE4441E968F2}"/>
                    </a:ext>
                  </a:extLst>
                </p:cNvPr>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8" name="Freeform 44">
                  <a:extLst>
                    <a:ext uri="{FF2B5EF4-FFF2-40B4-BE49-F238E27FC236}">
                      <a16:creationId xmlns:a16="http://schemas.microsoft.com/office/drawing/2014/main" id="{F04F95DE-EA9F-344D-A276-83B80622FE4C}"/>
                    </a:ext>
                  </a:extLst>
                </p:cNvPr>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59" name="Freeform 45">
                  <a:extLst>
                    <a:ext uri="{FF2B5EF4-FFF2-40B4-BE49-F238E27FC236}">
                      <a16:creationId xmlns:a16="http://schemas.microsoft.com/office/drawing/2014/main" id="{261AE1AB-6F87-744B-A489-0C48BB9569B4}"/>
                    </a:ext>
                  </a:extLst>
                </p:cNvPr>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0" name="Freeform 46">
                  <a:extLst>
                    <a:ext uri="{FF2B5EF4-FFF2-40B4-BE49-F238E27FC236}">
                      <a16:creationId xmlns:a16="http://schemas.microsoft.com/office/drawing/2014/main" id="{D1304647-2590-2E48-A8F4-FE960C98D504}"/>
                    </a:ext>
                  </a:extLst>
                </p:cNvPr>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1" name="Freeform 47">
                  <a:extLst>
                    <a:ext uri="{FF2B5EF4-FFF2-40B4-BE49-F238E27FC236}">
                      <a16:creationId xmlns:a16="http://schemas.microsoft.com/office/drawing/2014/main" id="{597C2DA1-CA18-AD44-A62C-262B9951D17F}"/>
                    </a:ext>
                  </a:extLst>
                </p:cNvPr>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2" name="Freeform 48">
                  <a:extLst>
                    <a:ext uri="{FF2B5EF4-FFF2-40B4-BE49-F238E27FC236}">
                      <a16:creationId xmlns:a16="http://schemas.microsoft.com/office/drawing/2014/main" id="{0BE80B8A-C2A1-D540-8DB2-E13B3BECAFE8}"/>
                    </a:ext>
                  </a:extLst>
                </p:cNvPr>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3" name="Freeform 49">
                  <a:extLst>
                    <a:ext uri="{FF2B5EF4-FFF2-40B4-BE49-F238E27FC236}">
                      <a16:creationId xmlns:a16="http://schemas.microsoft.com/office/drawing/2014/main" id="{AF98347D-4276-0644-9C69-9B589BA439A9}"/>
                    </a:ext>
                  </a:extLst>
                </p:cNvPr>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4" name="Freeform 50">
                  <a:extLst>
                    <a:ext uri="{FF2B5EF4-FFF2-40B4-BE49-F238E27FC236}">
                      <a16:creationId xmlns:a16="http://schemas.microsoft.com/office/drawing/2014/main" id="{5D9FF02B-476F-4D4D-9D6C-C2DD847B2396}"/>
                    </a:ext>
                  </a:extLst>
                </p:cNvPr>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5" name="Freeform 51">
                  <a:extLst>
                    <a:ext uri="{FF2B5EF4-FFF2-40B4-BE49-F238E27FC236}">
                      <a16:creationId xmlns:a16="http://schemas.microsoft.com/office/drawing/2014/main" id="{998FC255-C143-8D46-B492-A68FC5F44AE1}"/>
                    </a:ext>
                  </a:extLst>
                </p:cNvPr>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6" name="Freeform 52">
                  <a:extLst>
                    <a:ext uri="{FF2B5EF4-FFF2-40B4-BE49-F238E27FC236}">
                      <a16:creationId xmlns:a16="http://schemas.microsoft.com/office/drawing/2014/main" id="{797B8EFB-280E-8B47-92C6-2AB4B216C634}"/>
                    </a:ext>
                  </a:extLst>
                </p:cNvPr>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sp>
              <p:nvSpPr>
                <p:cNvPr id="167" name="Freeform 134">
                  <a:extLst>
                    <a:ext uri="{FF2B5EF4-FFF2-40B4-BE49-F238E27FC236}">
                      <a16:creationId xmlns:a16="http://schemas.microsoft.com/office/drawing/2014/main" id="{26FF766F-BFC6-354B-BA2C-79C29B852475}"/>
                    </a:ext>
                  </a:extLst>
                </p:cNvPr>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solidFill>
                      <a:schemeClr val="bg2"/>
                    </a:solidFill>
                  </a:endParaRPr>
                </a:p>
              </p:txBody>
            </p:sp>
            <p:grpSp>
              <p:nvGrpSpPr>
                <p:cNvPr id="168" name="Group 364">
                  <a:extLst>
                    <a:ext uri="{FF2B5EF4-FFF2-40B4-BE49-F238E27FC236}">
                      <a16:creationId xmlns:a16="http://schemas.microsoft.com/office/drawing/2014/main" id="{81E2CE19-5680-1E4B-B0AE-2AD4B4197F29}"/>
                    </a:ext>
                  </a:extLst>
                </p:cNvPr>
                <p:cNvGrpSpPr>
                  <a:grpSpLocks noChangeAspect="1"/>
                </p:cNvGrpSpPr>
                <p:nvPr/>
              </p:nvGrpSpPr>
              <p:grpSpPr bwMode="gray">
                <a:xfrm>
                  <a:off x="5141117" y="3280172"/>
                  <a:ext cx="289379" cy="349200"/>
                  <a:chOff x="3548063" y="12700"/>
                  <a:chExt cx="5667375" cy="6838950"/>
                </a:xfrm>
                <a:grpFill/>
              </p:grpSpPr>
              <p:sp>
                <p:nvSpPr>
                  <p:cNvPr id="169" name="Freeform 6">
                    <a:extLst>
                      <a:ext uri="{FF2B5EF4-FFF2-40B4-BE49-F238E27FC236}">
                        <a16:creationId xmlns:a16="http://schemas.microsoft.com/office/drawing/2014/main" id="{A14DFC19-B0DA-BF4D-9B47-E0F1A1576C3C}"/>
                      </a:ext>
                    </a:extLst>
                  </p:cNvPr>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endParaRPr lang="en-GB" dirty="0">
                      <a:solidFill>
                        <a:schemeClr val="bg2"/>
                      </a:solidFill>
                    </a:endParaRPr>
                  </a:p>
                </p:txBody>
              </p:sp>
              <p:sp>
                <p:nvSpPr>
                  <p:cNvPr id="170" name="Freeform 9">
                    <a:extLst>
                      <a:ext uri="{FF2B5EF4-FFF2-40B4-BE49-F238E27FC236}">
                        <a16:creationId xmlns:a16="http://schemas.microsoft.com/office/drawing/2014/main" id="{92B4BA7B-4AA2-034D-B1E2-2DC895A25C1B}"/>
                      </a:ext>
                    </a:extLst>
                  </p:cNvPr>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endParaRPr lang="en-GB" dirty="0">
                      <a:solidFill>
                        <a:schemeClr val="bg2"/>
                      </a:solidFill>
                    </a:endParaRPr>
                  </a:p>
                </p:txBody>
              </p:sp>
            </p:grpSp>
          </p:grpSp>
        </p:grpSp>
      </p:grpSp>
      <p:sp>
        <p:nvSpPr>
          <p:cNvPr id="2" name="TextBox 6"/>
          <p:cNvSpPr txBox="1"/>
          <p:nvPr/>
        </p:nvSpPr>
        <p:spPr>
          <a:xfrm>
            <a:off x="123475" y="2853007"/>
            <a:ext cx="9237034" cy="2677656"/>
          </a:xfrm>
          <a:prstGeom prst="rect">
            <a:avLst/>
          </a:prstGeom>
          <a:noFill/>
        </p:spPr>
        <p:txBody>
          <a:bodyPr wrap="square" rtlCol="0">
            <a:spAutoFit/>
          </a:bodyPr>
          <a:lstStyle/>
          <a:p>
            <a:r>
              <a:rPr lang="en-US" sz="2800" b="1" dirty="0">
                <a:solidFill>
                  <a:srgbClr val="848B94"/>
                </a:solidFill>
                <a:latin typeface="Calibri"/>
                <a:ea typeface="Open Sans" panose="020B0606030504020204" pitchFamily="34" charset="0"/>
                <a:cs typeface="Open Sans" panose="020B0606030504020204" pitchFamily="34" charset="0"/>
              </a:rPr>
              <a:t>Professor Karina Solha, PhD</a:t>
            </a:r>
          </a:p>
          <a:p>
            <a:r>
              <a:rPr lang="en-US" sz="2800" dirty="0">
                <a:solidFill>
                  <a:srgbClr val="848B94"/>
                </a:solidFill>
                <a:latin typeface="Calibri"/>
                <a:ea typeface="Open Sans" panose="020B0606030504020204" pitchFamily="34" charset="0"/>
                <a:cs typeface="Open Sans" panose="020B0606030504020204" pitchFamily="34" charset="0"/>
              </a:rPr>
              <a:t>University of São Paulo</a:t>
            </a:r>
          </a:p>
          <a:p>
            <a:r>
              <a:rPr lang="en-US" sz="2800" dirty="0">
                <a:solidFill>
                  <a:srgbClr val="848B94"/>
                </a:solidFill>
                <a:latin typeface="Calibri"/>
                <a:ea typeface="Open Sans" panose="020B0606030504020204" pitchFamily="34" charset="0"/>
                <a:cs typeface="Open Sans" panose="020B0606030504020204" pitchFamily="34" charset="0"/>
              </a:rPr>
              <a:t>São Paulo</a:t>
            </a:r>
          </a:p>
          <a:p>
            <a:r>
              <a:rPr lang="en-US" sz="2800" b="1" dirty="0">
                <a:solidFill>
                  <a:srgbClr val="848B94"/>
                </a:solidFill>
                <a:latin typeface="Calibri"/>
                <a:ea typeface="Open Sans" panose="020B0606030504020204" pitchFamily="34" charset="0"/>
                <a:cs typeface="Open Sans" panose="020B0606030504020204" pitchFamily="34" charset="0"/>
              </a:rPr>
              <a:t>Brazil</a:t>
            </a:r>
          </a:p>
          <a:p>
            <a:r>
              <a:rPr lang="en-US" sz="2800" dirty="0">
                <a:solidFill>
                  <a:srgbClr val="848B94"/>
                </a:solidFill>
                <a:latin typeface="Calibri"/>
                <a:ea typeface="Open Sans" panose="020B0606030504020204" pitchFamily="34" charset="0"/>
                <a:cs typeface="Open Sans" panose="020B0606030504020204" pitchFamily="34" charset="0"/>
              </a:rPr>
              <a:t>T +55 11 982927685</a:t>
            </a:r>
          </a:p>
          <a:p>
            <a:r>
              <a:rPr lang="en-US" sz="2800" dirty="0">
                <a:solidFill>
                  <a:srgbClr val="848B94"/>
                </a:solidFill>
                <a:latin typeface="Calibri"/>
                <a:ea typeface="Open Sans" panose="020B0606030504020204" pitchFamily="34" charset="0"/>
                <a:cs typeface="Open Sans" panose="020B0606030504020204" pitchFamily="34" charset="0"/>
              </a:rPr>
              <a:t>kasolha@usp.br</a:t>
            </a:r>
          </a:p>
        </p:txBody>
      </p:sp>
      <p:pic>
        <p:nvPicPr>
          <p:cNvPr id="7" name="Immagine 6">
            <a:extLst>
              <a:ext uri="{FF2B5EF4-FFF2-40B4-BE49-F238E27FC236}">
                <a16:creationId xmlns:a16="http://schemas.microsoft.com/office/drawing/2014/main" id="{C7AA9004-D915-0243-8E61-5DB173523AE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3000"/>
                    </a14:imgEffect>
                    <a14:imgEffect>
                      <a14:brightnessContrast bright="20000" contrast="20000"/>
                    </a14:imgEffect>
                  </a14:imgLayer>
                </a14:imgProps>
              </a:ext>
              <a:ext uri="{28A0092B-C50C-407E-A947-70E740481C1C}">
                <a14:useLocalDpi xmlns:a14="http://schemas.microsoft.com/office/drawing/2010/main" val="0"/>
              </a:ext>
            </a:extLst>
          </a:blip>
          <a:srcRect t="83862"/>
          <a:stretch/>
        </p:blipFill>
        <p:spPr>
          <a:xfrm>
            <a:off x="110279" y="1585388"/>
            <a:ext cx="1756350" cy="222534"/>
          </a:xfrm>
          <a:prstGeom prst="rect">
            <a:avLst/>
          </a:prstGeom>
        </p:spPr>
      </p:pic>
      <p:grpSp>
        <p:nvGrpSpPr>
          <p:cNvPr id="372" name="Gruppo 371">
            <a:extLst>
              <a:ext uri="{FF2B5EF4-FFF2-40B4-BE49-F238E27FC236}">
                <a16:creationId xmlns:a16="http://schemas.microsoft.com/office/drawing/2014/main" id="{2D912FA6-F314-5E4C-8A3D-6278DAFD2D99}"/>
              </a:ext>
            </a:extLst>
          </p:cNvPr>
          <p:cNvGrpSpPr/>
          <p:nvPr/>
        </p:nvGrpSpPr>
        <p:grpSpPr>
          <a:xfrm>
            <a:off x="6644407" y="4651312"/>
            <a:ext cx="2810319" cy="468474"/>
            <a:chOff x="5267036" y="2315489"/>
            <a:chExt cx="2810319" cy="468474"/>
          </a:xfrm>
        </p:grpSpPr>
        <p:pic>
          <p:nvPicPr>
            <p:cNvPr id="367" name="Immagine 366">
              <a:extLst>
                <a:ext uri="{FF2B5EF4-FFF2-40B4-BE49-F238E27FC236}">
                  <a16:creationId xmlns:a16="http://schemas.microsoft.com/office/drawing/2014/main" id="{CF71FB5A-71E9-2B48-8867-CE50077B2C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7036" y="2315489"/>
              <a:ext cx="457200" cy="457200"/>
            </a:xfrm>
            <a:prstGeom prst="rect">
              <a:avLst/>
            </a:prstGeom>
          </p:spPr>
        </p:pic>
        <p:sp>
          <p:nvSpPr>
            <p:cNvPr id="371" name="CasellaDiTesto 370">
              <a:extLst>
                <a:ext uri="{FF2B5EF4-FFF2-40B4-BE49-F238E27FC236}">
                  <a16:creationId xmlns:a16="http://schemas.microsoft.com/office/drawing/2014/main" id="{D83443B7-12DA-7D4C-9F0E-E77172923273}"/>
                </a:ext>
              </a:extLst>
            </p:cNvPr>
            <p:cNvSpPr txBox="1"/>
            <p:nvPr/>
          </p:nvSpPr>
          <p:spPr>
            <a:xfrm>
              <a:off x="5714719" y="2322298"/>
              <a:ext cx="2362636" cy="461665"/>
            </a:xfrm>
            <a:prstGeom prst="rect">
              <a:avLst/>
            </a:prstGeom>
            <a:noFill/>
          </p:spPr>
          <p:txBody>
            <a:bodyPr wrap="square" rtlCol="0">
              <a:spAutoFit/>
            </a:bodyPr>
            <a:lstStyle/>
            <a:p>
              <a:r>
                <a:rPr lang="it-IT" sz="2400" b="1" dirty="0">
                  <a:solidFill>
                    <a:srgbClr val="C9401B"/>
                  </a:solidFill>
                </a:rPr>
                <a:t>Brazil</a:t>
              </a:r>
            </a:p>
          </p:txBody>
        </p:sp>
      </p:grpSp>
      <p:pic>
        <p:nvPicPr>
          <p:cNvPr id="369" name="Picture 7">
            <a:extLst>
              <a:ext uri="{FF2B5EF4-FFF2-40B4-BE49-F238E27FC236}">
                <a16:creationId xmlns:a16="http://schemas.microsoft.com/office/drawing/2014/main" id="{109DC478-9099-4C41-8260-DBC07103C4B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811" y="351847"/>
            <a:ext cx="1460788" cy="524449"/>
          </a:xfrm>
          <a:prstGeom prst="rect">
            <a:avLst/>
          </a:prstGeom>
        </p:spPr>
      </p:pic>
      <p:pic>
        <p:nvPicPr>
          <p:cNvPr id="370" name="Immagine 369">
            <a:extLst>
              <a:ext uri="{FF2B5EF4-FFF2-40B4-BE49-F238E27FC236}">
                <a16:creationId xmlns:a16="http://schemas.microsoft.com/office/drawing/2014/main" id="{B7F74BF2-F5D5-A84D-9821-7424792D255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63838"/>
          <a:stretch/>
        </p:blipFill>
        <p:spPr>
          <a:xfrm>
            <a:off x="123475" y="1040112"/>
            <a:ext cx="1551916" cy="440634"/>
          </a:xfrm>
          <a:prstGeom prst="rect">
            <a:avLst/>
          </a:prstGeom>
        </p:spPr>
      </p:pic>
    </p:spTree>
    <p:extLst>
      <p:ext uri="{BB962C8B-B14F-4D97-AF65-F5344CB8AC3E}">
        <p14:creationId xmlns:p14="http://schemas.microsoft.com/office/powerpoint/2010/main" val="57886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1817C0D8-3BA3-6343-B7EA-2CC859B6FD13}"/>
              </a:ext>
            </a:extLst>
          </p:cNvPr>
          <p:cNvSpPr/>
          <p:nvPr/>
        </p:nvSpPr>
        <p:spPr>
          <a:xfrm>
            <a:off x="-3" y="-3"/>
            <a:ext cx="12191999" cy="6858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4" name="Immagine 3">
            <a:extLst>
              <a:ext uri="{FF2B5EF4-FFF2-40B4-BE49-F238E27FC236}">
                <a16:creationId xmlns:a16="http://schemas.microsoft.com/office/drawing/2014/main" id="{63CD939A-68FC-F443-BE72-6D9983B32B5C}"/>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l="20707" t="28077" r="21688" b="28718"/>
          <a:stretch/>
        </p:blipFill>
        <p:spPr>
          <a:xfrm rot="10800000">
            <a:off x="-3" y="-2"/>
            <a:ext cx="12191999" cy="6858002"/>
          </a:xfrm>
          <a:prstGeom prst="rect">
            <a:avLst/>
          </a:prstGeom>
        </p:spPr>
      </p:pic>
      <p:sp>
        <p:nvSpPr>
          <p:cNvPr id="5" name="Ovale 4">
            <a:extLst>
              <a:ext uri="{FF2B5EF4-FFF2-40B4-BE49-F238E27FC236}">
                <a16:creationId xmlns:a16="http://schemas.microsoft.com/office/drawing/2014/main" id="{C002C666-E087-0748-9B7B-E3C22124AFAC}"/>
              </a:ext>
            </a:extLst>
          </p:cNvPr>
          <p:cNvSpPr/>
          <p:nvPr/>
        </p:nvSpPr>
        <p:spPr>
          <a:xfrm>
            <a:off x="2957689" y="307184"/>
            <a:ext cx="5980727" cy="5980727"/>
          </a:xfrm>
          <a:prstGeom prst="ellipse">
            <a:avLst/>
          </a:prstGeom>
          <a:gradFill flip="none" rotWithShape="0">
            <a:gsLst>
              <a:gs pos="0">
                <a:schemeClr val="bg1">
                  <a:lumMod val="96000"/>
                  <a:lumOff val="4000"/>
                </a:schemeClr>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66" name="Picture 7">
            <a:extLst>
              <a:ext uri="{FF2B5EF4-FFF2-40B4-BE49-F238E27FC236}">
                <a16:creationId xmlns:a16="http://schemas.microsoft.com/office/drawing/2014/main" id="{5FD4E3A8-6C82-A342-A828-AC884FFB3E1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8124" y="2795582"/>
            <a:ext cx="2315751" cy="831396"/>
          </a:xfrm>
          <a:prstGeom prst="rect">
            <a:avLst/>
          </a:prstGeom>
        </p:spPr>
      </p:pic>
      <p:sp>
        <p:nvSpPr>
          <p:cNvPr id="368" name="CasellaDiTesto 367">
            <a:extLst>
              <a:ext uri="{FF2B5EF4-FFF2-40B4-BE49-F238E27FC236}">
                <a16:creationId xmlns:a16="http://schemas.microsoft.com/office/drawing/2014/main" id="{CC7127F4-E8D9-9846-9935-4CB7109518B4}"/>
              </a:ext>
            </a:extLst>
          </p:cNvPr>
          <p:cNvSpPr txBox="1"/>
          <p:nvPr/>
        </p:nvSpPr>
        <p:spPr>
          <a:xfrm>
            <a:off x="4938124" y="3655310"/>
            <a:ext cx="2315751" cy="353943"/>
          </a:xfrm>
          <a:prstGeom prst="rect">
            <a:avLst/>
          </a:prstGeom>
          <a:noFill/>
        </p:spPr>
        <p:txBody>
          <a:bodyPr wrap="square" rtlCol="0">
            <a:spAutoFit/>
          </a:bodyPr>
          <a:lstStyle/>
          <a:p>
            <a:pPr algn="ctr"/>
            <a:r>
              <a:rPr lang="it-IT" sz="1700" b="1" dirty="0" err="1">
                <a:solidFill>
                  <a:srgbClr val="848B94"/>
                </a:solidFill>
              </a:rPr>
              <a:t>Regional</a:t>
            </a:r>
            <a:r>
              <a:rPr lang="it-IT" sz="1700" b="1" dirty="0">
                <a:solidFill>
                  <a:srgbClr val="848B94"/>
                </a:solidFill>
              </a:rPr>
              <a:t> Development</a:t>
            </a:r>
          </a:p>
        </p:txBody>
      </p:sp>
    </p:spTree>
    <p:extLst>
      <p:ext uri="{BB962C8B-B14F-4D97-AF65-F5344CB8AC3E}">
        <p14:creationId xmlns:p14="http://schemas.microsoft.com/office/powerpoint/2010/main" val="288471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6592" y="1997839"/>
            <a:ext cx="7779025" cy="523220"/>
          </a:xfrm>
          <a:prstGeom prst="rect">
            <a:avLst/>
          </a:prstGeom>
          <a:noFill/>
        </p:spPr>
        <p:txBody>
          <a:bodyPr wrap="square" rtlCol="0">
            <a:spAutoFit/>
          </a:bodyPr>
          <a:lstStyle/>
          <a:p>
            <a:pPr algn="just">
              <a:spcBef>
                <a:spcPts val="600"/>
              </a:spcBef>
              <a:spcAft>
                <a:spcPts val="600"/>
              </a:spcAft>
            </a:pPr>
            <a:endParaRPr lang="en-US" sz="2800" dirty="0">
              <a:solidFill>
                <a:schemeClr val="bg1"/>
              </a:solidFill>
              <a:latin typeface="Calibri"/>
              <a:ea typeface="Open Sans" panose="020B0606030504020204" pitchFamily="34" charset="0"/>
              <a:cs typeface="Open Sans" panose="020B0606030504020204" pitchFamily="34" charset="0"/>
            </a:endParaRPr>
          </a:p>
        </p:txBody>
      </p:sp>
      <p:sp>
        <p:nvSpPr>
          <p:cNvPr id="12" name="TextBox 1">
            <a:extLst>
              <a:ext uri="{FF2B5EF4-FFF2-40B4-BE49-F238E27FC236}">
                <a16:creationId xmlns:a16="http://schemas.microsoft.com/office/drawing/2014/main" id="{B5E5CE32-0552-4227-868C-DE38CE6EAFA4}"/>
              </a:ext>
            </a:extLst>
          </p:cNvPr>
          <p:cNvSpPr txBox="1"/>
          <p:nvPr/>
        </p:nvSpPr>
        <p:spPr>
          <a:xfrm>
            <a:off x="268605" y="193294"/>
            <a:ext cx="6664458" cy="830997"/>
          </a:xfrm>
          <a:prstGeom prst="rect">
            <a:avLst/>
          </a:prstGeom>
          <a:noFill/>
        </p:spPr>
        <p:txBody>
          <a:bodyPr wrap="square" rtlCol="0">
            <a:spAutoFit/>
          </a:bodyPr>
          <a:lstStyle/>
          <a:p>
            <a:r>
              <a:rPr lang="en-US" sz="2800" b="1" dirty="0">
                <a:solidFill>
                  <a:srgbClr val="D04D1F"/>
                </a:solidFill>
              </a:rPr>
              <a:t>Understanding Brazilian </a:t>
            </a:r>
            <a:r>
              <a:rPr lang="en-US" sz="2800" b="1" dirty="0" err="1">
                <a:solidFill>
                  <a:srgbClr val="D04D1F"/>
                </a:solidFill>
              </a:rPr>
              <a:t>agritourism</a:t>
            </a:r>
            <a:endParaRPr lang="en-US" sz="2800" b="1" dirty="0">
              <a:solidFill>
                <a:srgbClr val="D04D1F"/>
              </a:solidFill>
            </a:endParaRPr>
          </a:p>
          <a:p>
            <a:r>
              <a:rPr lang="en-US" sz="2000" dirty="0">
                <a:solidFill>
                  <a:srgbClr val="848B94"/>
                </a:solidFill>
                <a:ea typeface="Open Sans" panose="020B0606030504020204" pitchFamily="34" charset="0"/>
                <a:cs typeface="Open Sans" panose="020B0606030504020204" pitchFamily="34" charset="0"/>
              </a:rPr>
              <a:t>Key questions</a:t>
            </a:r>
            <a:endParaRPr lang="en-US" sz="2800" b="1" dirty="0">
              <a:solidFill>
                <a:srgbClr val="D04D1F"/>
              </a:solidFill>
            </a:endParaRPr>
          </a:p>
        </p:txBody>
      </p:sp>
      <p:graphicFrame>
        <p:nvGraphicFramePr>
          <p:cNvPr id="3" name="Diagram 2">
            <a:extLst>
              <a:ext uri="{FF2B5EF4-FFF2-40B4-BE49-F238E27FC236}">
                <a16:creationId xmlns:a16="http://schemas.microsoft.com/office/drawing/2014/main" id="{F9317657-2527-4448-9C96-28A389C4DFFB}"/>
              </a:ext>
            </a:extLst>
          </p:cNvPr>
          <p:cNvGraphicFramePr/>
          <p:nvPr>
            <p:extLst>
              <p:ext uri="{D42A27DB-BD31-4B8C-83A1-F6EECF244321}">
                <p14:modId xmlns:p14="http://schemas.microsoft.com/office/powerpoint/2010/main" val="1958308290"/>
              </p:ext>
            </p:extLst>
          </p:nvPr>
        </p:nvGraphicFramePr>
        <p:xfrm>
          <a:off x="1769659" y="1602053"/>
          <a:ext cx="8652681" cy="4280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Connector 4">
            <a:extLst>
              <a:ext uri="{FF2B5EF4-FFF2-40B4-BE49-F238E27FC236}">
                <a16:creationId xmlns:a16="http://schemas.microsoft.com/office/drawing/2014/main" id="{9D1073CA-B9A7-4A54-B1D0-7469A3799161}"/>
              </a:ext>
            </a:extLst>
          </p:cNvPr>
          <p:cNvCxnSpPr>
            <a:cxnSpLocks/>
          </p:cNvCxnSpPr>
          <p:nvPr/>
        </p:nvCxnSpPr>
        <p:spPr>
          <a:xfrm>
            <a:off x="1769659" y="5882185"/>
            <a:ext cx="865268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2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9F27211-3A9D-4D10-8EC0-E8128D1B0C9E}"/>
              </a:ext>
            </a:extLst>
          </p:cNvPr>
          <p:cNvPicPr>
            <a:picLocks noChangeAspect="1"/>
          </p:cNvPicPr>
          <p:nvPr/>
        </p:nvPicPr>
        <p:blipFill>
          <a:blip r:embed="rId3"/>
          <a:stretch>
            <a:fillRect/>
          </a:stretch>
        </p:blipFill>
        <p:spPr>
          <a:xfrm>
            <a:off x="547" y="899631"/>
            <a:ext cx="8075698" cy="4096439"/>
          </a:xfrm>
          <a:prstGeom prst="rect">
            <a:avLst/>
          </a:prstGeom>
        </p:spPr>
      </p:pic>
      <p:sp>
        <p:nvSpPr>
          <p:cNvPr id="4" name="TextBox 1">
            <a:extLst>
              <a:ext uri="{FF2B5EF4-FFF2-40B4-BE49-F238E27FC236}">
                <a16:creationId xmlns:a16="http://schemas.microsoft.com/office/drawing/2014/main" id="{597BB9D2-0BF8-40B9-A302-AD0DCACDAB19}"/>
              </a:ext>
            </a:extLst>
          </p:cNvPr>
          <p:cNvSpPr txBox="1"/>
          <p:nvPr/>
        </p:nvSpPr>
        <p:spPr>
          <a:xfrm>
            <a:off x="308949" y="294481"/>
            <a:ext cx="4133439" cy="523220"/>
          </a:xfrm>
          <a:prstGeom prst="rect">
            <a:avLst/>
          </a:prstGeom>
          <a:noFill/>
        </p:spPr>
        <p:txBody>
          <a:bodyPr wrap="square" rtlCol="0">
            <a:spAutoFit/>
          </a:bodyPr>
          <a:lstStyle/>
          <a:p>
            <a:r>
              <a:rPr lang="en-US" sz="2800" b="1" dirty="0">
                <a:solidFill>
                  <a:srgbClr val="D04D1F"/>
                </a:solidFill>
              </a:rPr>
              <a:t>Rural, idyllic and nostalgic</a:t>
            </a:r>
            <a:endParaRPr lang="en-US" sz="2000" dirty="0">
              <a:solidFill>
                <a:srgbClr val="848B94"/>
              </a:solidFill>
            </a:endParaRPr>
          </a:p>
        </p:txBody>
      </p:sp>
      <p:sp>
        <p:nvSpPr>
          <p:cNvPr id="7" name="CaixaDeTexto 6">
            <a:extLst>
              <a:ext uri="{FF2B5EF4-FFF2-40B4-BE49-F238E27FC236}">
                <a16:creationId xmlns:a16="http://schemas.microsoft.com/office/drawing/2014/main" id="{00B02293-E8AB-489A-8129-879ED7B7A309}"/>
              </a:ext>
            </a:extLst>
          </p:cNvPr>
          <p:cNvSpPr txBox="1"/>
          <p:nvPr/>
        </p:nvSpPr>
        <p:spPr>
          <a:xfrm>
            <a:off x="140037" y="5388183"/>
            <a:ext cx="8075698" cy="523220"/>
          </a:xfrm>
          <a:prstGeom prst="rect">
            <a:avLst/>
          </a:prstGeom>
          <a:noFill/>
        </p:spPr>
        <p:txBody>
          <a:bodyPr wrap="square" rtlCol="0">
            <a:spAutoFit/>
          </a:bodyPr>
          <a:lstStyle/>
          <a:p>
            <a:pPr algn="ctr"/>
            <a:r>
              <a:rPr lang="pt-BR" sz="2800" dirty="0">
                <a:solidFill>
                  <a:schemeClr val="tx1">
                    <a:lumMod val="50000"/>
                    <a:lumOff val="50000"/>
                  </a:schemeClr>
                </a:solidFill>
              </a:rPr>
              <a:t>An opportunity to maintain lifestyle and traditions... </a:t>
            </a:r>
          </a:p>
        </p:txBody>
      </p:sp>
      <p:sp>
        <p:nvSpPr>
          <p:cNvPr id="3" name="TextBox 2">
            <a:extLst>
              <a:ext uri="{FF2B5EF4-FFF2-40B4-BE49-F238E27FC236}">
                <a16:creationId xmlns:a16="http://schemas.microsoft.com/office/drawing/2014/main" id="{684ED14B-F1FC-4985-9669-E043ADB475DC}"/>
              </a:ext>
            </a:extLst>
          </p:cNvPr>
          <p:cNvSpPr txBox="1"/>
          <p:nvPr/>
        </p:nvSpPr>
        <p:spPr>
          <a:xfrm>
            <a:off x="8870828" y="817701"/>
            <a:ext cx="2941983" cy="4832092"/>
          </a:xfrm>
          <a:prstGeom prst="rect">
            <a:avLst/>
          </a:prstGeom>
          <a:noFill/>
          <a:ln>
            <a:solidFill>
              <a:srgbClr val="C9401B"/>
            </a:solidFill>
          </a:ln>
        </p:spPr>
        <p:txBody>
          <a:bodyPr wrap="square" rtlCol="0">
            <a:spAutoFit/>
          </a:bodyPr>
          <a:lstStyle/>
          <a:p>
            <a:r>
              <a:rPr lang="pt-BR" sz="1400" i="1" dirty="0">
                <a:solidFill>
                  <a:schemeClr val="tx1">
                    <a:lumMod val="50000"/>
                    <a:lumOff val="50000"/>
                  </a:schemeClr>
                </a:solidFill>
              </a:rPr>
              <a:t>Deixa a cidade formosa morena</a:t>
            </a:r>
          </a:p>
          <a:p>
            <a:r>
              <a:rPr lang="pt-BR" sz="1400" i="1" dirty="0">
                <a:solidFill>
                  <a:schemeClr val="tx1">
                    <a:lumMod val="50000"/>
                    <a:lumOff val="50000"/>
                  </a:schemeClr>
                </a:solidFill>
              </a:rPr>
              <a:t>Linda pequena</a:t>
            </a:r>
          </a:p>
          <a:p>
            <a:r>
              <a:rPr lang="pt-BR" sz="1400" i="1" dirty="0">
                <a:solidFill>
                  <a:schemeClr val="tx1">
                    <a:lumMod val="50000"/>
                    <a:lumOff val="50000"/>
                  </a:schemeClr>
                </a:solidFill>
              </a:rPr>
              <a:t>E volta ao sertão</a:t>
            </a:r>
          </a:p>
          <a:p>
            <a:r>
              <a:rPr lang="pt-BR" sz="1400" i="1" dirty="0">
                <a:solidFill>
                  <a:schemeClr val="tx1">
                    <a:lumMod val="50000"/>
                    <a:lumOff val="50000"/>
                  </a:schemeClr>
                </a:solidFill>
              </a:rPr>
              <a:t>Beber a água</a:t>
            </a:r>
          </a:p>
          <a:p>
            <a:r>
              <a:rPr lang="pt-BR" sz="1400" i="1" dirty="0">
                <a:solidFill>
                  <a:schemeClr val="tx1">
                    <a:lumMod val="50000"/>
                    <a:lumOff val="50000"/>
                  </a:schemeClr>
                </a:solidFill>
              </a:rPr>
              <a:t>Da fonte que canta</a:t>
            </a:r>
          </a:p>
          <a:p>
            <a:r>
              <a:rPr lang="pt-BR" sz="1400" i="1" dirty="0">
                <a:solidFill>
                  <a:schemeClr val="tx1">
                    <a:lumMod val="50000"/>
                    <a:lumOff val="50000"/>
                  </a:schemeClr>
                </a:solidFill>
              </a:rPr>
              <a:t>Que se levanta</a:t>
            </a:r>
          </a:p>
          <a:p>
            <a:r>
              <a:rPr lang="pt-BR" sz="1400" i="1" dirty="0">
                <a:solidFill>
                  <a:schemeClr val="tx1">
                    <a:lumMod val="50000"/>
                    <a:lumOff val="50000"/>
                  </a:schemeClr>
                </a:solidFill>
              </a:rPr>
              <a:t>Do meio do chão</a:t>
            </a:r>
          </a:p>
          <a:p>
            <a:r>
              <a:rPr lang="pt-BR" sz="1400" i="1" dirty="0">
                <a:solidFill>
                  <a:schemeClr val="tx1">
                    <a:lumMod val="50000"/>
                    <a:lumOff val="50000"/>
                  </a:schemeClr>
                </a:solidFill>
              </a:rPr>
              <a:t>Se tu nasceste cabocla cheirosa</a:t>
            </a:r>
          </a:p>
          <a:p>
            <a:r>
              <a:rPr lang="pt-BR" sz="1400" i="1" dirty="0">
                <a:solidFill>
                  <a:schemeClr val="tx1">
                    <a:lumMod val="50000"/>
                    <a:lumOff val="50000"/>
                  </a:schemeClr>
                </a:solidFill>
              </a:rPr>
              <a:t>Cheirando a rosa</a:t>
            </a:r>
          </a:p>
          <a:p>
            <a:r>
              <a:rPr lang="pt-BR" sz="1400" i="1" dirty="0">
                <a:solidFill>
                  <a:schemeClr val="tx1">
                    <a:lumMod val="50000"/>
                    <a:lumOff val="50000"/>
                  </a:schemeClr>
                </a:solidFill>
              </a:rPr>
              <a:t>Do peito da terra</a:t>
            </a:r>
          </a:p>
          <a:p>
            <a:r>
              <a:rPr lang="pt-BR" sz="1400" i="1" dirty="0">
                <a:solidFill>
                  <a:schemeClr val="tx1">
                    <a:lumMod val="50000"/>
                    <a:lumOff val="50000"/>
                  </a:schemeClr>
                </a:solidFill>
              </a:rPr>
              <a:t>Volta prá vida serena da roça</a:t>
            </a:r>
          </a:p>
          <a:p>
            <a:r>
              <a:rPr lang="pt-BR" sz="1400" i="1" dirty="0">
                <a:solidFill>
                  <a:schemeClr val="tx1">
                    <a:lumMod val="50000"/>
                    <a:lumOff val="50000"/>
                  </a:schemeClr>
                </a:solidFill>
              </a:rPr>
              <a:t>Daquela palhoça</a:t>
            </a:r>
          </a:p>
          <a:p>
            <a:r>
              <a:rPr lang="pt-BR" sz="1400" i="1" dirty="0">
                <a:solidFill>
                  <a:schemeClr val="tx1">
                    <a:lumMod val="50000"/>
                    <a:lumOff val="50000"/>
                  </a:schemeClr>
                </a:solidFill>
              </a:rPr>
              <a:t>Do alto da serra</a:t>
            </a:r>
          </a:p>
          <a:p>
            <a:r>
              <a:rPr lang="pt-BR" sz="1400" i="1" dirty="0">
                <a:solidFill>
                  <a:schemeClr val="tx1">
                    <a:lumMod val="50000"/>
                    <a:lumOff val="50000"/>
                  </a:schemeClr>
                </a:solidFill>
              </a:rPr>
              <a:t>E a fonte a cantá</a:t>
            </a:r>
          </a:p>
          <a:p>
            <a:r>
              <a:rPr lang="pt-BR" sz="1400" i="1" dirty="0">
                <a:solidFill>
                  <a:schemeClr val="tx1">
                    <a:lumMod val="50000"/>
                    <a:lumOff val="50000"/>
                  </a:schemeClr>
                </a:solidFill>
              </a:rPr>
              <a:t>Chuá, chuá</a:t>
            </a:r>
          </a:p>
          <a:p>
            <a:r>
              <a:rPr lang="pt-BR" sz="1400" i="1" dirty="0">
                <a:solidFill>
                  <a:schemeClr val="tx1">
                    <a:lumMod val="50000"/>
                    <a:lumOff val="50000"/>
                  </a:schemeClr>
                </a:solidFill>
              </a:rPr>
              <a:t>E as água a corrê</a:t>
            </a:r>
          </a:p>
          <a:p>
            <a:r>
              <a:rPr lang="pt-BR" sz="1400" i="1" dirty="0">
                <a:solidFill>
                  <a:schemeClr val="tx1">
                    <a:lumMod val="50000"/>
                    <a:lumOff val="50000"/>
                  </a:schemeClr>
                </a:solidFill>
              </a:rPr>
              <a:t>Chuê, chuê</a:t>
            </a:r>
          </a:p>
          <a:p>
            <a:r>
              <a:rPr lang="pt-BR" sz="1400" i="1" dirty="0">
                <a:solidFill>
                  <a:schemeClr val="tx1">
                    <a:lumMod val="50000"/>
                    <a:lumOff val="50000"/>
                  </a:schemeClr>
                </a:solidFill>
              </a:rPr>
              <a:t>[...]</a:t>
            </a:r>
          </a:p>
          <a:p>
            <a:endParaRPr lang="pt-BR" sz="1400" i="1" dirty="0">
              <a:solidFill>
                <a:schemeClr val="tx1">
                  <a:lumMod val="50000"/>
                  <a:lumOff val="50000"/>
                </a:schemeClr>
              </a:solidFill>
            </a:endParaRPr>
          </a:p>
          <a:p>
            <a:r>
              <a:rPr lang="pt-BR" sz="1400" b="1" i="1" dirty="0">
                <a:solidFill>
                  <a:schemeClr val="tx1">
                    <a:lumMod val="50000"/>
                    <a:lumOff val="50000"/>
                  </a:schemeClr>
                </a:solidFill>
                <a:hlinkClick r:id="rId4"/>
              </a:rPr>
              <a:t>Chuá Chuá</a:t>
            </a:r>
            <a:r>
              <a:rPr lang="pt-BR" sz="1400" i="1" dirty="0">
                <a:solidFill>
                  <a:schemeClr val="tx1">
                    <a:lumMod val="50000"/>
                    <a:lumOff val="50000"/>
                  </a:schemeClr>
                </a:solidFill>
              </a:rPr>
              <a:t>, Cascatinha e Inhana</a:t>
            </a:r>
          </a:p>
          <a:p>
            <a:r>
              <a:rPr lang="pt-BR" sz="1400" i="1" dirty="0">
                <a:solidFill>
                  <a:schemeClr val="tx1">
                    <a:lumMod val="50000"/>
                    <a:lumOff val="50000"/>
                  </a:schemeClr>
                </a:solidFill>
              </a:rPr>
              <a:t>Composição: Pedro de Sá Pereira/Ari Pavão</a:t>
            </a:r>
          </a:p>
        </p:txBody>
      </p:sp>
    </p:spTree>
    <p:extLst>
      <p:ext uri="{BB962C8B-B14F-4D97-AF65-F5344CB8AC3E}">
        <p14:creationId xmlns:p14="http://schemas.microsoft.com/office/powerpoint/2010/main" val="4143881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a:extLst>
              <a:ext uri="{FF2B5EF4-FFF2-40B4-BE49-F238E27FC236}">
                <a16:creationId xmlns:a16="http://schemas.microsoft.com/office/drawing/2014/main" id="{CC745229-DCC1-4CC9-AE35-F54AE9BAC6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0716" y="853883"/>
            <a:ext cx="5699753" cy="5588615"/>
          </a:xfrm>
          <a:prstGeom prst="rect">
            <a:avLst/>
          </a:prstGeom>
        </p:spPr>
      </p:pic>
      <p:sp>
        <p:nvSpPr>
          <p:cNvPr id="12" name="TextBox 1">
            <a:extLst>
              <a:ext uri="{FF2B5EF4-FFF2-40B4-BE49-F238E27FC236}">
                <a16:creationId xmlns:a16="http://schemas.microsoft.com/office/drawing/2014/main" id="{B5E5CE32-0552-4227-868C-DE38CE6EAFA4}"/>
              </a:ext>
            </a:extLst>
          </p:cNvPr>
          <p:cNvSpPr txBox="1"/>
          <p:nvPr/>
        </p:nvSpPr>
        <p:spPr>
          <a:xfrm>
            <a:off x="108618" y="314757"/>
            <a:ext cx="5348002" cy="523220"/>
          </a:xfrm>
          <a:prstGeom prst="rect">
            <a:avLst/>
          </a:prstGeom>
          <a:noFill/>
        </p:spPr>
        <p:txBody>
          <a:bodyPr wrap="none" rtlCol="0">
            <a:spAutoFit/>
          </a:bodyPr>
          <a:lstStyle/>
          <a:p>
            <a:pPr algn="just">
              <a:spcBef>
                <a:spcPts val="600"/>
              </a:spcBef>
              <a:spcAft>
                <a:spcPts val="600"/>
              </a:spcAft>
            </a:pPr>
            <a:r>
              <a:rPr lang="en-US" sz="2800" b="1" dirty="0">
                <a:solidFill>
                  <a:srgbClr val="C9401B"/>
                </a:solidFill>
                <a:ea typeface="Open Sans" panose="020B0606030504020204" pitchFamily="34" charset="0"/>
                <a:cs typeface="Open Sans" panose="020B0606030504020204" pitchFamily="34" charset="0"/>
              </a:rPr>
              <a:t>What are the Brazilian rural areas?</a:t>
            </a:r>
          </a:p>
        </p:txBody>
      </p:sp>
      <p:sp>
        <p:nvSpPr>
          <p:cNvPr id="7" name="TextBox 6"/>
          <p:cNvSpPr txBox="1"/>
          <p:nvPr/>
        </p:nvSpPr>
        <p:spPr>
          <a:xfrm>
            <a:off x="7051461" y="4273468"/>
            <a:ext cx="4943060" cy="505972"/>
          </a:xfrm>
          <a:prstGeom prst="rect">
            <a:avLst/>
          </a:prstGeom>
          <a:noFill/>
        </p:spPr>
        <p:txBody>
          <a:bodyPr wrap="square" rtlCol="0">
            <a:spAutoFit/>
          </a:bodyPr>
          <a:lstStyle/>
          <a:p>
            <a:pPr algn="ctr">
              <a:lnSpc>
                <a:spcPct val="120000"/>
              </a:lnSpc>
              <a:spcAft>
                <a:spcPts val="600"/>
              </a:spcAft>
            </a:pPr>
            <a:r>
              <a:rPr lang="en-US" sz="2400" b="1" dirty="0">
                <a:solidFill>
                  <a:schemeClr val="tx1">
                    <a:lumMod val="50000"/>
                    <a:lumOff val="50000"/>
                  </a:schemeClr>
                </a:solidFill>
                <a:latin typeface="Calibri"/>
                <a:ea typeface="Open Sans" panose="020B0606030504020204" pitchFamily="34" charset="0"/>
                <a:cs typeface="Open Sans" panose="020B0606030504020204" pitchFamily="34" charset="0"/>
              </a:rPr>
              <a:t>Modern farming production</a:t>
            </a:r>
          </a:p>
        </p:txBody>
      </p:sp>
      <p:sp>
        <p:nvSpPr>
          <p:cNvPr id="20" name="Retângulo 19">
            <a:extLst>
              <a:ext uri="{FF2B5EF4-FFF2-40B4-BE49-F238E27FC236}">
                <a16:creationId xmlns:a16="http://schemas.microsoft.com/office/drawing/2014/main" id="{37222747-F871-4D88-B064-059212C86565}"/>
              </a:ext>
            </a:extLst>
          </p:cNvPr>
          <p:cNvSpPr/>
          <p:nvPr/>
        </p:nvSpPr>
        <p:spPr>
          <a:xfrm>
            <a:off x="108618" y="2692392"/>
            <a:ext cx="3512915" cy="1200329"/>
          </a:xfrm>
          <a:prstGeom prst="rect">
            <a:avLst/>
          </a:prstGeom>
        </p:spPr>
        <p:txBody>
          <a:bodyPr wrap="square">
            <a:spAutoFit/>
          </a:bodyPr>
          <a:lstStyle/>
          <a:p>
            <a:pPr algn="ctr"/>
            <a:r>
              <a:rPr lang="en-US" sz="2400" b="1" dirty="0">
                <a:solidFill>
                  <a:schemeClr val="tx1">
                    <a:lumMod val="50000"/>
                    <a:lumOff val="50000"/>
                  </a:schemeClr>
                </a:solidFill>
                <a:cs typeface="Aparajita" panose="020B0502040204020203" pitchFamily="18" charset="0"/>
              </a:rPr>
              <a:t>Pioneer zones, still in the process of incorporation into the economy</a:t>
            </a:r>
            <a:endParaRPr lang="en-US" sz="1400" dirty="0"/>
          </a:p>
        </p:txBody>
      </p:sp>
      <p:sp>
        <p:nvSpPr>
          <p:cNvPr id="21" name="Retângulo 20">
            <a:extLst>
              <a:ext uri="{FF2B5EF4-FFF2-40B4-BE49-F238E27FC236}">
                <a16:creationId xmlns:a16="http://schemas.microsoft.com/office/drawing/2014/main" id="{308843A8-5BF2-4D94-B992-AA0931B37C71}"/>
              </a:ext>
            </a:extLst>
          </p:cNvPr>
          <p:cNvSpPr/>
          <p:nvPr/>
        </p:nvSpPr>
        <p:spPr>
          <a:xfrm>
            <a:off x="7905144" y="753400"/>
            <a:ext cx="3910783" cy="1938992"/>
          </a:xfrm>
          <a:prstGeom prst="rect">
            <a:avLst/>
          </a:prstGeom>
        </p:spPr>
        <p:txBody>
          <a:bodyPr wrap="square">
            <a:spAutoFit/>
          </a:bodyPr>
          <a:lstStyle/>
          <a:p>
            <a:pPr algn="ctr"/>
            <a:r>
              <a:rPr lang="en-US" sz="2400" b="1" dirty="0">
                <a:solidFill>
                  <a:schemeClr val="tx1">
                    <a:lumMod val="50000"/>
                    <a:lumOff val="50000"/>
                  </a:schemeClr>
                </a:solidFill>
                <a:cs typeface="Aparajita" panose="020B0502040204020203" pitchFamily="18" charset="0"/>
              </a:rPr>
              <a:t>Agricultural population is numerous, but mainly aimed at self-consumption and barely integrated into commercial circuits</a:t>
            </a:r>
          </a:p>
        </p:txBody>
      </p:sp>
      <p:sp>
        <p:nvSpPr>
          <p:cNvPr id="22" name="Retângulo 21">
            <a:extLst>
              <a:ext uri="{FF2B5EF4-FFF2-40B4-BE49-F238E27FC236}">
                <a16:creationId xmlns:a16="http://schemas.microsoft.com/office/drawing/2014/main" id="{B93D831D-21D4-4632-95B0-322F36ECCC65}"/>
              </a:ext>
            </a:extLst>
          </p:cNvPr>
          <p:cNvSpPr/>
          <p:nvPr/>
        </p:nvSpPr>
        <p:spPr>
          <a:xfrm>
            <a:off x="7564871" y="6042388"/>
            <a:ext cx="4627129" cy="400110"/>
          </a:xfrm>
          <a:prstGeom prst="rect">
            <a:avLst/>
          </a:prstGeom>
        </p:spPr>
        <p:txBody>
          <a:bodyPr wrap="square">
            <a:spAutoFit/>
          </a:bodyPr>
          <a:lstStyle/>
          <a:p>
            <a:pPr lvl="3"/>
            <a:r>
              <a:rPr lang="en-US" sz="1000" dirty="0" err="1"/>
              <a:t>Théry</a:t>
            </a:r>
            <a:r>
              <a:rPr lang="en-US" sz="1000" dirty="0"/>
              <a:t>, H.; Mello, N.A. de. Atlas do </a:t>
            </a:r>
            <a:r>
              <a:rPr lang="en-US" sz="1000" dirty="0" err="1"/>
              <a:t>Brasil</a:t>
            </a:r>
            <a:r>
              <a:rPr lang="en-US" sz="1000" dirty="0"/>
              <a:t>. </a:t>
            </a:r>
            <a:r>
              <a:rPr lang="en-US" sz="1000" dirty="0" err="1"/>
              <a:t>Disparidades</a:t>
            </a:r>
            <a:r>
              <a:rPr lang="en-US" sz="1000" dirty="0"/>
              <a:t> e </a:t>
            </a:r>
            <a:r>
              <a:rPr lang="en-US" sz="1000" dirty="0" err="1"/>
              <a:t>dinâmicas</a:t>
            </a:r>
            <a:r>
              <a:rPr lang="en-US" sz="1000" dirty="0"/>
              <a:t> do </a:t>
            </a:r>
            <a:r>
              <a:rPr lang="en-US" sz="1000" dirty="0" err="1"/>
              <a:t>território</a:t>
            </a:r>
            <a:r>
              <a:rPr lang="en-US" sz="1000" dirty="0"/>
              <a:t>. São Paulo. </a:t>
            </a:r>
            <a:r>
              <a:rPr lang="en-US" sz="1000" dirty="0" err="1"/>
              <a:t>Edusp</a:t>
            </a:r>
            <a:r>
              <a:rPr lang="en-US" sz="1000" dirty="0"/>
              <a:t>. 2005, p.144</a:t>
            </a:r>
          </a:p>
        </p:txBody>
      </p:sp>
    </p:spTree>
    <p:extLst>
      <p:ext uri="{BB962C8B-B14F-4D97-AF65-F5344CB8AC3E}">
        <p14:creationId xmlns:p14="http://schemas.microsoft.com/office/powerpoint/2010/main" val="284273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A7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m 1">
            <a:extLst>
              <a:ext uri="{FF2B5EF4-FFF2-40B4-BE49-F238E27FC236}">
                <a16:creationId xmlns:a16="http://schemas.microsoft.com/office/drawing/2014/main" id="{09AEFF81-3703-4774-90EF-400E4F962C90}"/>
              </a:ext>
            </a:extLst>
          </p:cNvPr>
          <p:cNvPicPr>
            <a:picLocks noChangeAspect="1"/>
          </p:cNvPicPr>
          <p:nvPr/>
        </p:nvPicPr>
        <p:blipFill>
          <a:blip r:embed="rId2"/>
          <a:stretch>
            <a:fillRect/>
          </a:stretch>
        </p:blipFill>
        <p:spPr>
          <a:xfrm>
            <a:off x="3154016" y="480060"/>
            <a:ext cx="5989141" cy="5899305"/>
          </a:xfrm>
          <a:prstGeom prst="rect">
            <a:avLst/>
          </a:prstGeom>
        </p:spPr>
      </p:pic>
    </p:spTree>
    <p:extLst>
      <p:ext uri="{BB962C8B-B14F-4D97-AF65-F5344CB8AC3E}">
        <p14:creationId xmlns:p14="http://schemas.microsoft.com/office/powerpoint/2010/main" val="2106653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4">
            <a:extLst>
              <a:ext uri="{FF2B5EF4-FFF2-40B4-BE49-F238E27FC236}">
                <a16:creationId xmlns:a16="http://schemas.microsoft.com/office/drawing/2014/main" id="{3030E9C8-1307-432E-9998-8F519C63D33E}"/>
              </a:ext>
            </a:extLst>
          </p:cNvPr>
          <p:cNvPicPr>
            <a:picLocks noChangeAspect="1"/>
          </p:cNvPicPr>
          <p:nvPr/>
        </p:nvPicPr>
        <p:blipFill rotWithShape="1">
          <a:blip r:embed="rId3"/>
          <a:srcRect l="9482" r="16841" b="2"/>
          <a:stretch/>
        </p:blipFill>
        <p:spPr>
          <a:xfrm>
            <a:off x="20" y="1"/>
            <a:ext cx="4848284" cy="4359438"/>
          </a:xfrm>
          <a:prstGeom prst="rect">
            <a:avLst/>
          </a:prstGeom>
        </p:spPr>
      </p:pic>
      <p:pic>
        <p:nvPicPr>
          <p:cNvPr id="3" name="Imagem 3">
            <a:extLst>
              <a:ext uri="{FF2B5EF4-FFF2-40B4-BE49-F238E27FC236}">
                <a16:creationId xmlns:a16="http://schemas.microsoft.com/office/drawing/2014/main" id="{EAE4620B-3FBE-4919-9C0D-51DD0A6C3898}"/>
              </a:ext>
            </a:extLst>
          </p:cNvPr>
          <p:cNvPicPr>
            <a:picLocks noChangeAspect="1"/>
          </p:cNvPicPr>
          <p:nvPr/>
        </p:nvPicPr>
        <p:blipFill rotWithShape="1">
          <a:blip r:embed="rId4"/>
          <a:srcRect t="15811" r="-1" b="-1"/>
          <a:stretch/>
        </p:blipFill>
        <p:spPr>
          <a:xfrm>
            <a:off x="4972050" y="-1"/>
            <a:ext cx="7216902" cy="4359440"/>
          </a:xfrm>
          <a:prstGeom prst="rect">
            <a:avLst/>
          </a:prstGeom>
        </p:spPr>
      </p:pic>
      <p:sp>
        <p:nvSpPr>
          <p:cNvPr id="4" name="TextBox 3">
            <a:extLst>
              <a:ext uri="{FF2B5EF4-FFF2-40B4-BE49-F238E27FC236}">
                <a16:creationId xmlns:a16="http://schemas.microsoft.com/office/drawing/2014/main" id="{B50FE98E-1AA0-4ADB-A8B0-0D2C9F7AC1FA}"/>
              </a:ext>
            </a:extLst>
          </p:cNvPr>
          <p:cNvSpPr txBox="1"/>
          <p:nvPr/>
        </p:nvSpPr>
        <p:spPr>
          <a:xfrm>
            <a:off x="368490" y="5030956"/>
            <a:ext cx="11505062" cy="954107"/>
          </a:xfrm>
          <a:prstGeom prst="rect">
            <a:avLst/>
          </a:prstGeom>
          <a:noFill/>
        </p:spPr>
        <p:txBody>
          <a:bodyPr wrap="square" rtlCol="0">
            <a:spAutoFit/>
          </a:bodyPr>
          <a:lstStyle/>
          <a:p>
            <a:pPr algn="ctr"/>
            <a:r>
              <a:rPr lang="en-US" sz="2800" dirty="0">
                <a:solidFill>
                  <a:schemeClr val="tx1">
                    <a:lumMod val="50000"/>
                    <a:lumOff val="50000"/>
                  </a:schemeClr>
                </a:solidFill>
              </a:rPr>
              <a:t>“A world of rural traditions in transit, immersed in a dramatic route of losses and new changes, in which the tourism appears as safeguard strategy”</a:t>
            </a:r>
            <a:endParaRPr lang="pt-BR" sz="2800" dirty="0">
              <a:solidFill>
                <a:schemeClr val="tx1">
                  <a:lumMod val="50000"/>
                  <a:lumOff val="50000"/>
                </a:schemeClr>
              </a:solidFill>
            </a:endParaRPr>
          </a:p>
        </p:txBody>
      </p:sp>
      <p:cxnSp>
        <p:nvCxnSpPr>
          <p:cNvPr id="8" name="Straight Connector 7">
            <a:extLst>
              <a:ext uri="{FF2B5EF4-FFF2-40B4-BE49-F238E27FC236}">
                <a16:creationId xmlns:a16="http://schemas.microsoft.com/office/drawing/2014/main" id="{DD612A9B-0E0C-4755-8436-402479F89EC8}"/>
              </a:ext>
            </a:extLst>
          </p:cNvPr>
          <p:cNvCxnSpPr>
            <a:cxnSpLocks/>
          </p:cNvCxnSpPr>
          <p:nvPr/>
        </p:nvCxnSpPr>
        <p:spPr>
          <a:xfrm>
            <a:off x="368490" y="4738048"/>
            <a:ext cx="641444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FE53C87-9FC4-44ED-8F39-1AC5DBE15B93}"/>
              </a:ext>
            </a:extLst>
          </p:cNvPr>
          <p:cNvCxnSpPr>
            <a:cxnSpLocks/>
          </p:cNvCxnSpPr>
          <p:nvPr/>
        </p:nvCxnSpPr>
        <p:spPr>
          <a:xfrm>
            <a:off x="5459105" y="6298961"/>
            <a:ext cx="641444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0262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292214C0-8AD4-44F5-A8D8-EA240B05FF41}"/>
              </a:ext>
            </a:extLst>
          </p:cNvPr>
          <p:cNvSpPr txBox="1"/>
          <p:nvPr/>
        </p:nvSpPr>
        <p:spPr>
          <a:xfrm>
            <a:off x="268605" y="193294"/>
            <a:ext cx="7748960" cy="523220"/>
          </a:xfrm>
          <a:prstGeom prst="rect">
            <a:avLst/>
          </a:prstGeom>
          <a:noFill/>
        </p:spPr>
        <p:txBody>
          <a:bodyPr wrap="square" rtlCol="0">
            <a:spAutoFit/>
          </a:bodyPr>
          <a:lstStyle/>
          <a:p>
            <a:r>
              <a:rPr lang="en-US" sz="2800" b="1" dirty="0" err="1">
                <a:solidFill>
                  <a:srgbClr val="D04D1F"/>
                </a:solidFill>
              </a:rPr>
              <a:t>Agritourism</a:t>
            </a:r>
            <a:r>
              <a:rPr lang="en-US" sz="2800" b="1" dirty="0">
                <a:solidFill>
                  <a:srgbClr val="D04D1F"/>
                </a:solidFill>
              </a:rPr>
              <a:t> for Brazilians is Rural Tourism</a:t>
            </a:r>
          </a:p>
        </p:txBody>
      </p:sp>
      <p:pic>
        <p:nvPicPr>
          <p:cNvPr id="5" name="Picture 4">
            <a:extLst>
              <a:ext uri="{FF2B5EF4-FFF2-40B4-BE49-F238E27FC236}">
                <a16:creationId xmlns:a16="http://schemas.microsoft.com/office/drawing/2014/main" id="{60F3D421-DECC-4CAA-BEB4-44E80499A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77123" y="2973799"/>
            <a:ext cx="2313790" cy="2318681"/>
          </a:xfrm>
          <a:prstGeom prst="rect">
            <a:avLst/>
          </a:prstGeom>
        </p:spPr>
      </p:pic>
      <p:cxnSp>
        <p:nvCxnSpPr>
          <p:cNvPr id="15" name="Straight Connector 14">
            <a:extLst>
              <a:ext uri="{FF2B5EF4-FFF2-40B4-BE49-F238E27FC236}">
                <a16:creationId xmlns:a16="http://schemas.microsoft.com/office/drawing/2014/main" id="{1689A889-14FD-474B-A926-1B4119C33E61}"/>
              </a:ext>
            </a:extLst>
          </p:cNvPr>
          <p:cNvCxnSpPr>
            <a:cxnSpLocks/>
          </p:cNvCxnSpPr>
          <p:nvPr/>
        </p:nvCxnSpPr>
        <p:spPr>
          <a:xfrm>
            <a:off x="377421" y="1310184"/>
            <a:ext cx="107864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C5EAD7-645E-4D81-9D53-C67329DEC0D2}"/>
              </a:ext>
            </a:extLst>
          </p:cNvPr>
          <p:cNvCxnSpPr>
            <a:cxnSpLocks/>
          </p:cNvCxnSpPr>
          <p:nvPr/>
        </p:nvCxnSpPr>
        <p:spPr>
          <a:xfrm>
            <a:off x="377421" y="5611504"/>
            <a:ext cx="10786448"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7155789-73C8-4AA9-8DB9-8C96DCE597AC}"/>
              </a:ext>
            </a:extLst>
          </p:cNvPr>
          <p:cNvSpPr txBox="1"/>
          <p:nvPr/>
        </p:nvSpPr>
        <p:spPr>
          <a:xfrm>
            <a:off x="377421" y="1979069"/>
            <a:ext cx="7353541" cy="2369880"/>
          </a:xfrm>
          <a:prstGeom prst="rect">
            <a:avLst/>
          </a:prstGeom>
          <a:noFill/>
        </p:spPr>
        <p:txBody>
          <a:bodyPr wrap="square" rtlCol="0">
            <a:spAutoFit/>
          </a:bodyPr>
          <a:lstStyle/>
          <a:p>
            <a:pPr algn="ctr"/>
            <a:r>
              <a:rPr lang="en-US" sz="2800" dirty="0">
                <a:solidFill>
                  <a:schemeClr val="tx1">
                    <a:lumMod val="50000"/>
                    <a:lumOff val="50000"/>
                  </a:schemeClr>
                </a:solidFill>
              </a:rPr>
              <a:t>“</a:t>
            </a:r>
            <a:r>
              <a:rPr lang="en-US" sz="2800" dirty="0">
                <a:solidFill>
                  <a:srgbClr val="C9401B"/>
                </a:solidFill>
              </a:rPr>
              <a:t>RURAL TOURISM</a:t>
            </a:r>
            <a:r>
              <a:rPr lang="en-US" sz="2800" dirty="0">
                <a:solidFill>
                  <a:schemeClr val="tx1">
                    <a:lumMod val="50000"/>
                    <a:lumOff val="50000"/>
                  </a:schemeClr>
                </a:solidFill>
              </a:rPr>
              <a:t> is a set of touristic activities, tied to farming production, adding value to products and services, rescuing cultural and natural patrimony of the community” </a:t>
            </a:r>
          </a:p>
          <a:p>
            <a:pPr algn="ctr"/>
            <a:r>
              <a:rPr lang="en-US" dirty="0">
                <a:solidFill>
                  <a:schemeClr val="tx1">
                    <a:lumMod val="50000"/>
                    <a:lumOff val="50000"/>
                  </a:schemeClr>
                </a:solidFill>
              </a:rPr>
              <a:t>(Tourism Ministry, 2008)</a:t>
            </a:r>
          </a:p>
          <a:p>
            <a:pPr algn="ctr"/>
            <a:endParaRPr lang="pt-BR" dirty="0"/>
          </a:p>
        </p:txBody>
      </p:sp>
    </p:spTree>
    <p:extLst>
      <p:ext uri="{BB962C8B-B14F-4D97-AF65-F5344CB8AC3E}">
        <p14:creationId xmlns:p14="http://schemas.microsoft.com/office/powerpoint/2010/main" val="470228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B5E5CE32-0552-4227-868C-DE38CE6EAFA4}"/>
              </a:ext>
            </a:extLst>
          </p:cNvPr>
          <p:cNvSpPr txBox="1"/>
          <p:nvPr/>
        </p:nvSpPr>
        <p:spPr>
          <a:xfrm>
            <a:off x="268604" y="193294"/>
            <a:ext cx="7675245" cy="523220"/>
          </a:xfrm>
          <a:prstGeom prst="rect">
            <a:avLst/>
          </a:prstGeom>
          <a:noFill/>
        </p:spPr>
        <p:txBody>
          <a:bodyPr wrap="square" rtlCol="0">
            <a:spAutoFit/>
          </a:bodyPr>
          <a:lstStyle/>
          <a:p>
            <a:pPr algn="just">
              <a:spcBef>
                <a:spcPts val="600"/>
              </a:spcBef>
              <a:spcAft>
                <a:spcPts val="600"/>
              </a:spcAft>
            </a:pPr>
            <a:r>
              <a:rPr lang="en-US" sz="2800" b="1" dirty="0">
                <a:solidFill>
                  <a:srgbClr val="C9401B"/>
                </a:solidFill>
                <a:ea typeface="Open Sans" panose="020B0606030504020204" pitchFamily="34" charset="0"/>
                <a:cs typeface="Open Sans" panose="020B0606030504020204" pitchFamily="34" charset="0"/>
              </a:rPr>
              <a:t>What is the trajectory of </a:t>
            </a:r>
            <a:r>
              <a:rPr lang="en-US" sz="2800" b="1" dirty="0" err="1">
                <a:solidFill>
                  <a:srgbClr val="C9401B"/>
                </a:solidFill>
                <a:ea typeface="Open Sans" panose="020B0606030504020204" pitchFamily="34" charset="0"/>
                <a:cs typeface="Open Sans" panose="020B0606030504020204" pitchFamily="34" charset="0"/>
              </a:rPr>
              <a:t>agritourism</a:t>
            </a:r>
            <a:r>
              <a:rPr lang="en-US" sz="2800" b="1" dirty="0">
                <a:solidFill>
                  <a:srgbClr val="C9401B"/>
                </a:solidFill>
                <a:ea typeface="Open Sans" panose="020B0606030504020204" pitchFamily="34" charset="0"/>
                <a:cs typeface="Open Sans" panose="020B0606030504020204" pitchFamily="34" charset="0"/>
              </a:rPr>
              <a:t> in Brazil? </a:t>
            </a:r>
          </a:p>
        </p:txBody>
      </p:sp>
      <p:graphicFrame>
        <p:nvGraphicFramePr>
          <p:cNvPr id="2" name="Diagrama 1">
            <a:extLst>
              <a:ext uri="{FF2B5EF4-FFF2-40B4-BE49-F238E27FC236}">
                <a16:creationId xmlns:a16="http://schemas.microsoft.com/office/drawing/2014/main" id="{DE05EF66-146B-4F53-8691-4489C35477B4}"/>
              </a:ext>
            </a:extLst>
          </p:cNvPr>
          <p:cNvGraphicFramePr/>
          <p:nvPr>
            <p:extLst>
              <p:ext uri="{D42A27DB-BD31-4B8C-83A1-F6EECF244321}">
                <p14:modId xmlns:p14="http://schemas.microsoft.com/office/powerpoint/2010/main" val="1751362152"/>
              </p:ext>
            </p:extLst>
          </p:nvPr>
        </p:nvGraphicFramePr>
        <p:xfrm>
          <a:off x="773043" y="1009321"/>
          <a:ext cx="1098163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6195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
            <a:extLst>
              <a:ext uri="{FF2B5EF4-FFF2-40B4-BE49-F238E27FC236}">
                <a16:creationId xmlns:a16="http://schemas.microsoft.com/office/drawing/2014/main" id="{B5E5CE32-0552-4227-868C-DE38CE6EAFA4}"/>
              </a:ext>
            </a:extLst>
          </p:cNvPr>
          <p:cNvSpPr txBox="1"/>
          <p:nvPr/>
        </p:nvSpPr>
        <p:spPr>
          <a:xfrm>
            <a:off x="268605" y="193294"/>
            <a:ext cx="6664458" cy="523220"/>
          </a:xfrm>
          <a:prstGeom prst="rect">
            <a:avLst/>
          </a:prstGeom>
          <a:noFill/>
        </p:spPr>
        <p:txBody>
          <a:bodyPr wrap="square" rtlCol="0">
            <a:spAutoFit/>
          </a:bodyPr>
          <a:lstStyle/>
          <a:p>
            <a:r>
              <a:rPr lang="en-US" sz="2800" b="1" dirty="0">
                <a:solidFill>
                  <a:srgbClr val="D04D1F"/>
                </a:solidFill>
              </a:rPr>
              <a:t>Which organizations make up </a:t>
            </a:r>
            <a:r>
              <a:rPr lang="en-US" sz="2800" b="1" dirty="0" err="1">
                <a:solidFill>
                  <a:srgbClr val="D04D1F"/>
                </a:solidFill>
              </a:rPr>
              <a:t>agritourism</a:t>
            </a:r>
            <a:r>
              <a:rPr lang="en-US" sz="2800" b="1" dirty="0">
                <a:solidFill>
                  <a:srgbClr val="D04D1F"/>
                </a:solidFill>
              </a:rPr>
              <a:t>?</a:t>
            </a:r>
          </a:p>
        </p:txBody>
      </p:sp>
      <p:graphicFrame>
        <p:nvGraphicFramePr>
          <p:cNvPr id="3" name="Diagrama 2">
            <a:extLst>
              <a:ext uri="{FF2B5EF4-FFF2-40B4-BE49-F238E27FC236}">
                <a16:creationId xmlns:a16="http://schemas.microsoft.com/office/drawing/2014/main" id="{7DAA6B58-0296-4F86-8720-4C8E32D64891}"/>
              </a:ext>
            </a:extLst>
          </p:cNvPr>
          <p:cNvGraphicFramePr/>
          <p:nvPr>
            <p:extLst>
              <p:ext uri="{D42A27DB-BD31-4B8C-83A1-F6EECF244321}">
                <p14:modId xmlns:p14="http://schemas.microsoft.com/office/powerpoint/2010/main" val="4147951235"/>
              </p:ext>
            </p:extLst>
          </p:nvPr>
        </p:nvGraphicFramePr>
        <p:xfrm>
          <a:off x="2032000" y="883439"/>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1177865"/>
      </p:ext>
    </p:extLst>
  </p:cSld>
  <p:clrMapOvr>
    <a:masterClrMapping/>
  </p:clrMapOvr>
</p:sld>
</file>

<file path=ppt/theme/theme1.xml><?xml version="1.0" encoding="utf-8"?>
<a:theme xmlns:a="http://schemas.openxmlformats.org/drawingml/2006/main" name="Tema di Office">
  <a:themeElements>
    <a:clrScheme name="Eurac Research Colors 2016">
      <a:dk1>
        <a:sysClr val="windowText" lastClr="000000"/>
      </a:dk1>
      <a:lt1>
        <a:sysClr val="window" lastClr="FFFFFF"/>
      </a:lt1>
      <a:dk2>
        <a:srgbClr val="000000"/>
      </a:dk2>
      <a:lt2>
        <a:srgbClr val="CCCECD"/>
      </a:lt2>
      <a:accent1>
        <a:srgbClr val="D04D2A"/>
      </a:accent1>
      <a:accent2>
        <a:srgbClr val="CCCECD"/>
      </a:accent2>
      <a:accent3>
        <a:srgbClr val="D04D2A"/>
      </a:accent3>
      <a:accent4>
        <a:srgbClr val="848B94"/>
      </a:accent4>
      <a:accent5>
        <a:srgbClr val="D04D2A"/>
      </a:accent5>
      <a:accent6>
        <a:srgbClr val="848B94"/>
      </a:accent6>
      <a:hlink>
        <a:srgbClr val="848B94"/>
      </a:hlink>
      <a:folHlink>
        <a:srgbClr val="D04D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_Footer" id="{1C734DF5-8770-F64E-AC8E-D468ED5A0106}" vid="{08A2942D-FD56-DA4E-9C6E-93D913A32393}"/>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acPPT_with_Footer" id="{1C734DF5-8770-F64E-AC8E-D468ED5A0106}" vid="{F7D48445-AF33-AD44-BD02-7B89E890F8EF}"/>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1440</TotalTime>
  <Words>604</Words>
  <Application>Microsoft Office PowerPoint</Application>
  <PresentationFormat>Widescreen</PresentationFormat>
  <Paragraphs>99</Paragraphs>
  <Slides>15</Slides>
  <Notes>14</Notes>
  <HiddenSlides>0</HiddenSlides>
  <MMClips>0</MMClips>
  <ScaleCrop>false</ScaleCrop>
  <HeadingPairs>
    <vt:vector size="6" baseType="variant">
      <vt:variant>
        <vt:lpstr>Fontes usadas</vt:lpstr>
      </vt:variant>
      <vt:variant>
        <vt:i4>7</vt:i4>
      </vt:variant>
      <vt:variant>
        <vt:lpstr>Tema</vt:lpstr>
      </vt:variant>
      <vt:variant>
        <vt:i4>2</vt:i4>
      </vt:variant>
      <vt:variant>
        <vt:lpstr>Títulos de slides</vt:lpstr>
      </vt:variant>
      <vt:variant>
        <vt:i4>15</vt:i4>
      </vt:variant>
    </vt:vector>
  </HeadingPairs>
  <TitlesOfParts>
    <vt:vector size="24" baseType="lpstr">
      <vt:lpstr>ＭＳ Ｐゴシック</vt:lpstr>
      <vt:lpstr>Aparajita</vt:lpstr>
      <vt:lpstr>Arial</vt:lpstr>
      <vt:lpstr>Calibri</vt:lpstr>
      <vt:lpstr>Calibri Light</vt:lpstr>
      <vt:lpstr>Open Sans</vt:lpstr>
      <vt:lpstr>Symbol</vt:lpstr>
      <vt:lpstr>Tema di Office</vt:lpstr>
      <vt:lpstr>Benutzerdefiniertes Design</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Omizzolo Andrea</dc:creator>
  <cp:lastModifiedBy>karina solha</cp:lastModifiedBy>
  <cp:revision>129</cp:revision>
  <cp:lastPrinted>2018-11-04T16:54:20Z</cp:lastPrinted>
  <dcterms:created xsi:type="dcterms:W3CDTF">2018-08-07T06:35:18Z</dcterms:created>
  <dcterms:modified xsi:type="dcterms:W3CDTF">2018-11-16T07:36:07Z</dcterms:modified>
</cp:coreProperties>
</file>