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-568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02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073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374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4067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0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279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233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580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100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76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4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123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3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5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9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902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42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31/05/18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58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39693" y="-76168"/>
            <a:ext cx="8574622" cy="2616199"/>
          </a:xfrm>
        </p:spPr>
        <p:txBody>
          <a:bodyPr/>
          <a:lstStyle/>
          <a:p>
            <a:pPr algn="ctr"/>
            <a:r>
              <a:rPr lang="pt-BR" dirty="0"/>
              <a:t>Título do </a:t>
            </a:r>
            <a:r>
              <a:rPr lang="pt-BR" dirty="0" smtClean="0"/>
              <a:t>Trabalho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949266" y="2415642"/>
            <a:ext cx="6987645" cy="1388534"/>
          </a:xfrm>
        </p:spPr>
        <p:txBody>
          <a:bodyPr/>
          <a:lstStyle/>
          <a:p>
            <a:r>
              <a:rPr lang="pt-BR" dirty="0"/>
              <a:t>Apresentação de Casos Clínicos</a:t>
            </a:r>
          </a:p>
          <a:p>
            <a:r>
              <a:rPr lang="pt-BR" dirty="0" smtClean="0"/>
              <a:t>Disciplina </a:t>
            </a:r>
            <a:r>
              <a:rPr lang="pt-BR" dirty="0"/>
              <a:t>ODO0502 – Clínica Infantil</a:t>
            </a:r>
          </a:p>
          <a:p>
            <a:r>
              <a:rPr lang="pt-BR" dirty="0"/>
              <a:t>1º. Semestre </a:t>
            </a:r>
            <a:r>
              <a:rPr lang="pt-BR" dirty="0" smtClean="0"/>
              <a:t>de 2018 - NOTURNO</a:t>
            </a:r>
            <a:endParaRPr lang="pt-BR" dirty="0"/>
          </a:p>
        </p:txBody>
      </p:sp>
      <p:pic>
        <p:nvPicPr>
          <p:cNvPr id="4" name="Imagem 3" descr="logo-usp-perspectiv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67494" y="170001"/>
            <a:ext cx="1665842" cy="1757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4711208" y="3607839"/>
            <a:ext cx="7502434" cy="138853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000" b="1" dirty="0"/>
              <a:t>Equipe: </a:t>
            </a:r>
          </a:p>
          <a:p>
            <a:pPr algn="l"/>
            <a:r>
              <a:rPr lang="pt-BR" sz="2000" b="1" dirty="0" smtClean="0"/>
              <a:t>Alunos </a:t>
            </a:r>
            <a:r>
              <a:rPr lang="pt-BR" sz="2000" b="1" dirty="0"/>
              <a:t>de </a:t>
            </a:r>
            <a:r>
              <a:rPr lang="pt-BR" sz="2000" b="1" dirty="0" smtClean="0"/>
              <a:t>graduação: </a:t>
            </a:r>
          </a:p>
          <a:p>
            <a:pPr algn="l"/>
            <a:endParaRPr lang="pt-BR" sz="2000" dirty="0"/>
          </a:p>
          <a:p>
            <a:pPr algn="l"/>
            <a:r>
              <a:rPr lang="pt-BR" sz="2000" b="1" dirty="0" smtClean="0"/>
              <a:t>Alunos </a:t>
            </a:r>
            <a:r>
              <a:rPr lang="pt-BR" sz="2000" b="1" dirty="0"/>
              <a:t>de </a:t>
            </a:r>
            <a:r>
              <a:rPr lang="pt-BR" sz="2000" b="1" dirty="0" smtClean="0"/>
              <a:t>pós-graduação: </a:t>
            </a:r>
          </a:p>
          <a:p>
            <a:pPr algn="l"/>
            <a:endParaRPr lang="pt-BR" sz="2000" dirty="0" smtClean="0"/>
          </a:p>
          <a:p>
            <a:pPr algn="l"/>
            <a:r>
              <a:rPr lang="pt-BR" sz="2000" b="1" dirty="0" smtClean="0"/>
              <a:t>Professora Orientadora</a:t>
            </a:r>
            <a:r>
              <a:rPr lang="pt-BR" sz="2000" b="1" dirty="0" smtClean="0"/>
              <a:t>: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22062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Introdução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Apresente pontos importantes para contextualizar seu caso clínico, citando no máximo 5 referencias bibliográficas pertinentes (no máximo 3 capítulos de livros) para melhorar a explanação do caso clínico.</a:t>
            </a:r>
          </a:p>
        </p:txBody>
      </p:sp>
    </p:spTree>
    <p:extLst>
      <p:ext uri="{BB962C8B-B14F-4D97-AF65-F5344CB8AC3E}">
        <p14:creationId xmlns:p14="http://schemas.microsoft.com/office/powerpoint/2010/main" val="1436634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Caso Clínico</a:t>
            </a:r>
          </a:p>
        </p:txBody>
      </p:sp>
      <p:sp>
        <p:nvSpPr>
          <p:cNvPr id="5" name="Títul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Insira as fotos do caso e outros elementos necessários para apresentar o mesmo (o número de slides será determinado pela quantidade de material – escolha os mais relevantes e ilustrativos</a:t>
            </a:r>
            <a:r>
              <a:rPr lang="pt-BR" dirty="0" smtClean="0"/>
              <a:t>)</a:t>
            </a:r>
          </a:p>
          <a:p>
            <a:r>
              <a:rPr lang="pt-BR" dirty="0" smtClean="0"/>
              <a:t>Coloque legenda abaixo de todas as fotos</a:t>
            </a:r>
          </a:p>
          <a:p>
            <a:r>
              <a:rPr lang="pt-BR" dirty="0" smtClean="0"/>
              <a:t>Cuidado em não expor a identidade do paciente (colocar tarja quando pertinente)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63429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Considerações Finais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Faça um apanhado geral do que seu caso representou, o que se pode </a:t>
            </a:r>
            <a:r>
              <a:rPr lang="pt-BR" dirty="0" smtClean="0"/>
              <a:t>concluir (1 </a:t>
            </a:r>
            <a:r>
              <a:rPr lang="pt-BR" dirty="0"/>
              <a:t>slide no máximo). </a:t>
            </a:r>
          </a:p>
        </p:txBody>
      </p:sp>
    </p:spTree>
    <p:extLst>
      <p:ext uri="{BB962C8B-B14F-4D97-AF65-F5344CB8AC3E}">
        <p14:creationId xmlns:p14="http://schemas.microsoft.com/office/powerpoint/2010/main" val="2743641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esse caso pode representar para um clínico?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Tente fazer dois tópicos que vocês tenham tirado de aprendizado e que possa ajudar outros clínicos com esse exemplo (tentem pensar sem a ajuda dos orientadores)</a:t>
            </a:r>
          </a:p>
          <a:p>
            <a:r>
              <a:rPr lang="pt-BR" dirty="0" err="1"/>
              <a:t>Ex</a:t>
            </a:r>
            <a:r>
              <a:rPr lang="pt-BR" dirty="0"/>
              <a:t>:</a:t>
            </a:r>
          </a:p>
          <a:p>
            <a:pPr lvl="1"/>
            <a:r>
              <a:rPr lang="pt-BR" dirty="0"/>
              <a:t>A doença X, mesmo rara, pode ser identificada precocemente pelo dentista.</a:t>
            </a:r>
          </a:p>
          <a:p>
            <a:pPr lvl="1"/>
            <a:r>
              <a:rPr lang="pt-BR" dirty="0"/>
              <a:t>O dentista deve estar treinado para fazer o diagnóstico precoce da doença X.</a:t>
            </a:r>
          </a:p>
        </p:txBody>
      </p:sp>
    </p:spTree>
    <p:extLst>
      <p:ext uri="{BB962C8B-B14F-4D97-AF65-F5344CB8AC3E}">
        <p14:creationId xmlns:p14="http://schemas.microsoft.com/office/powerpoint/2010/main" val="42492261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a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42</TotalTime>
  <Words>214</Words>
  <Application>Microsoft Macintosh PowerPoint</Application>
  <PresentationFormat>Custom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Paralaxe</vt:lpstr>
      <vt:lpstr>Título do Trabalho</vt:lpstr>
      <vt:lpstr>Introdução</vt:lpstr>
      <vt:lpstr>Caso Clínico</vt:lpstr>
      <vt:lpstr>Considerações Finais</vt:lpstr>
      <vt:lpstr>O que esse caso pode representar para um clínico?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Mari Braga</dc:creator>
  <cp:lastModifiedBy>Ana Estela Haddad</cp:lastModifiedBy>
  <cp:revision>8</cp:revision>
  <dcterms:created xsi:type="dcterms:W3CDTF">2015-10-22T00:22:23Z</dcterms:created>
  <dcterms:modified xsi:type="dcterms:W3CDTF">2018-05-31T20:16:46Z</dcterms:modified>
</cp:coreProperties>
</file>