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embeddedFontLst>
    <p:embeddedFont>
      <p:font typeface="Gill Sans"/>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5" roundtripDataSignature="AMtx7mg0mPhfIhCbHvJlplGqFKTrIU0J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GillSans-bold.fntdata"/><Relationship Id="rId23" Type="http://schemas.openxmlformats.org/officeDocument/2006/relationships/font" Target="fonts/GillSans-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showMasterSp="0" type="title">
  <p:cSld name="TITLE">
    <p:spTree>
      <p:nvGrpSpPr>
        <p:cNvPr id="14" name="Shape 14"/>
        <p:cNvGrpSpPr/>
        <p:nvPr/>
      </p:nvGrpSpPr>
      <p:grpSpPr>
        <a:xfrm>
          <a:off x="0" y="0"/>
          <a:ext cx="0" cy="0"/>
          <a:chOff x="0" y="0"/>
          <a:chExt cx="0" cy="0"/>
        </a:xfrm>
      </p:grpSpPr>
      <p:sp>
        <p:nvSpPr>
          <p:cNvPr id="15" name="Google Shape;15;p19"/>
          <p:cNvSpPr txBox="1"/>
          <p:nvPr>
            <p:ph type="ctrTitle"/>
          </p:nvPr>
        </p:nvSpPr>
        <p:spPr>
          <a:xfrm>
            <a:off x="1219200" y="3886200"/>
            <a:ext cx="6858000" cy="990600"/>
          </a:xfrm>
          <a:prstGeom prst="rect">
            <a:avLst/>
          </a:prstGeom>
          <a:noFill/>
          <a:ln>
            <a:noFill/>
          </a:ln>
        </p:spPr>
        <p:txBody>
          <a:bodyPr anchorCtr="0" anchor="t" bIns="45700" lIns="91425" spcFirstLastPara="1" rIns="91425" wrap="square" tIns="45700">
            <a:normAutofit/>
          </a:bodyPr>
          <a:lstStyle>
            <a:lvl1pPr lvl="0" algn="r">
              <a:spcBef>
                <a:spcPts val="0"/>
              </a:spcBef>
              <a:spcAft>
                <a:spcPts val="0"/>
              </a:spcAft>
              <a:buClr>
                <a:schemeClr val="dk1"/>
              </a:buClr>
              <a:buSzPts val="3200"/>
              <a:buFont typeface="Bookman Old Style"/>
              <a:buNone/>
              <a:defRPr sz="32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19"/>
          <p:cNvSpPr txBox="1"/>
          <p:nvPr>
            <p:ph idx="1" type="subTitle"/>
          </p:nvPr>
        </p:nvSpPr>
        <p:spPr>
          <a:xfrm>
            <a:off x="1219200" y="5124450"/>
            <a:ext cx="6858000" cy="533400"/>
          </a:xfrm>
          <a:prstGeom prst="rect">
            <a:avLst/>
          </a:prstGeom>
          <a:noFill/>
          <a:ln>
            <a:noFill/>
          </a:ln>
        </p:spPr>
        <p:txBody>
          <a:bodyPr anchorCtr="0" anchor="t" bIns="45700" lIns="91425" spcFirstLastPara="1" rIns="91425" wrap="square" tIns="45700">
            <a:normAutofit/>
          </a:bodyPr>
          <a:lstStyle>
            <a:lvl1pPr lvl="0" algn="r">
              <a:spcBef>
                <a:spcPts val="600"/>
              </a:spcBef>
              <a:spcAft>
                <a:spcPts val="0"/>
              </a:spcAft>
              <a:buSzPts val="1520"/>
              <a:buNone/>
              <a:defRPr sz="2000">
                <a:solidFill>
                  <a:schemeClr val="dk2"/>
                </a:solidFill>
                <a:latin typeface="Bookman Old Style"/>
                <a:ea typeface="Bookman Old Style"/>
                <a:cs typeface="Bookman Old Style"/>
                <a:sym typeface="Bookman Old Style"/>
              </a:defRPr>
            </a:lvl1pPr>
            <a:lvl2pPr lvl="1" algn="ctr">
              <a:spcBef>
                <a:spcPts val="500"/>
              </a:spcBef>
              <a:spcAft>
                <a:spcPts val="0"/>
              </a:spcAft>
              <a:buSzPts val="1368"/>
              <a:buNone/>
              <a:defRPr/>
            </a:lvl2pPr>
            <a:lvl3pPr lvl="2" algn="ctr">
              <a:spcBef>
                <a:spcPts val="500"/>
              </a:spcBef>
              <a:spcAft>
                <a:spcPts val="0"/>
              </a:spcAft>
              <a:buSzPts val="1368"/>
              <a:buNone/>
              <a:defRPr/>
            </a:lvl3pPr>
            <a:lvl4pPr lvl="3" algn="ctr">
              <a:spcBef>
                <a:spcPts val="400"/>
              </a:spcBef>
              <a:spcAft>
                <a:spcPts val="0"/>
              </a:spcAft>
              <a:buSzPts val="1260"/>
              <a:buNone/>
              <a:defRPr/>
            </a:lvl4pPr>
            <a:lvl5pPr lvl="4" algn="ctr">
              <a:spcBef>
                <a:spcPts val="300"/>
              </a:spcBef>
              <a:spcAft>
                <a:spcPts val="0"/>
              </a:spcAft>
              <a:buSzPts val="1260"/>
              <a:buNone/>
              <a:defRPr/>
            </a:lvl5pPr>
            <a:lvl6pPr lvl="5" algn="ctr">
              <a:spcBef>
                <a:spcPts val="300"/>
              </a:spcBef>
              <a:spcAft>
                <a:spcPts val="0"/>
              </a:spcAft>
              <a:buSzPts val="1350"/>
              <a:buNone/>
              <a:defRPr/>
            </a:lvl6pPr>
            <a:lvl7pPr lvl="6" algn="ctr">
              <a:spcBef>
                <a:spcPts val="300"/>
              </a:spcBef>
              <a:spcAft>
                <a:spcPts val="0"/>
              </a:spcAft>
              <a:buSzPts val="1350"/>
              <a:buNone/>
              <a:defRPr/>
            </a:lvl7pPr>
            <a:lvl8pPr lvl="7" algn="ctr">
              <a:spcBef>
                <a:spcPts val="300"/>
              </a:spcBef>
              <a:spcAft>
                <a:spcPts val="0"/>
              </a:spcAft>
              <a:buSzPts val="1350"/>
              <a:buNone/>
              <a:defRPr/>
            </a:lvl8pPr>
            <a:lvl9pPr lvl="8" algn="ctr">
              <a:spcBef>
                <a:spcPts val="300"/>
              </a:spcBef>
              <a:spcAft>
                <a:spcPts val="0"/>
              </a:spcAft>
              <a:buSzPts val="1350"/>
              <a:buNone/>
              <a:defRPr/>
            </a:lvl9pPr>
          </a:lstStyle>
          <a:p/>
        </p:txBody>
      </p:sp>
      <p:sp>
        <p:nvSpPr>
          <p:cNvPr id="17" name="Google Shape;17;p19"/>
          <p:cNvSpPr txBox="1"/>
          <p:nvPr>
            <p:ph idx="10" type="dt"/>
          </p:nvPr>
        </p:nvSpPr>
        <p:spPr>
          <a:xfrm>
            <a:off x="6400800" y="6355080"/>
            <a:ext cx="22860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1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9"/>
          <p:cNvSpPr txBox="1"/>
          <p:nvPr>
            <p:ph idx="11" type="ftr"/>
          </p:nvPr>
        </p:nvSpPr>
        <p:spPr>
          <a:xfrm>
            <a:off x="2898648" y="6355080"/>
            <a:ext cx="347472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9"/>
          <p:cNvSpPr txBox="1"/>
          <p:nvPr>
            <p:ph idx="12" type="sldNum"/>
          </p:nvPr>
        </p:nvSpPr>
        <p:spPr>
          <a:xfrm>
            <a:off x="1216152" y="6355080"/>
            <a:ext cx="1219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20" name="Google Shape;20;p19"/>
          <p:cNvSpPr/>
          <p:nvPr/>
        </p:nvSpPr>
        <p:spPr>
          <a:xfrm>
            <a:off x="904875" y="3648075"/>
            <a:ext cx="7315200" cy="1280160"/>
          </a:xfrm>
          <a:prstGeom prst="rect">
            <a:avLst/>
          </a:prstGeom>
          <a:noFill/>
          <a:ln cap="rnd"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21" name="Google Shape;21;p19"/>
          <p:cNvSpPr/>
          <p:nvPr/>
        </p:nvSpPr>
        <p:spPr>
          <a:xfrm>
            <a:off x="914400" y="5048250"/>
            <a:ext cx="7315200" cy="685800"/>
          </a:xfrm>
          <a:prstGeom prst="rect">
            <a:avLst/>
          </a:prstGeom>
          <a:noFill/>
          <a:ln cap="rnd" cmpd="sng" w="9525">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22" name="Google Shape;22;p19"/>
          <p:cNvSpPr/>
          <p:nvPr/>
        </p:nvSpPr>
        <p:spPr>
          <a:xfrm>
            <a:off x="904875" y="3648075"/>
            <a:ext cx="228600" cy="128016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23" name="Google Shape;23;p19"/>
          <p:cNvSpPr/>
          <p:nvPr/>
        </p:nvSpPr>
        <p:spPr>
          <a:xfrm>
            <a:off x="914400" y="5048250"/>
            <a:ext cx="228600" cy="6858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86" name="Shape 86"/>
        <p:cNvGrpSpPr/>
        <p:nvPr/>
      </p:nvGrpSpPr>
      <p:grpSpPr>
        <a:xfrm>
          <a:off x="0" y="0"/>
          <a:ext cx="0" cy="0"/>
          <a:chOff x="0" y="0"/>
          <a:chExt cx="0" cy="0"/>
        </a:xfrm>
      </p:grpSpPr>
      <p:sp>
        <p:nvSpPr>
          <p:cNvPr id="87" name="Google Shape;87;p28"/>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8"/>
          <p:cNvSpPr txBox="1"/>
          <p:nvPr>
            <p:ph idx="1" type="body"/>
          </p:nvPr>
        </p:nvSpPr>
        <p:spPr>
          <a:xfrm rot="5400000">
            <a:off x="2116836" y="-440436"/>
            <a:ext cx="4910328" cy="8229600"/>
          </a:xfrm>
          <a:prstGeom prst="rect">
            <a:avLst/>
          </a:prstGeom>
          <a:noFill/>
          <a:ln>
            <a:noFill/>
          </a:ln>
        </p:spPr>
        <p:txBody>
          <a:bodyPr anchorCtr="0" anchor="t" bIns="45700" lIns="91425" spcFirstLastPara="1" rIns="91425" wrap="square" tIns="45700">
            <a:norm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89" name="Google Shape;89;p28"/>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8"/>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8"/>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showMasterSp="0" type="vertTitleAndTx">
  <p:cSld name="VERTICAL_TITLE_AND_VERTICAL_TEXT">
    <p:spTree>
      <p:nvGrpSpPr>
        <p:cNvPr id="92" name="Shape 92"/>
        <p:cNvGrpSpPr/>
        <p:nvPr/>
      </p:nvGrpSpPr>
      <p:grpSpPr>
        <a:xfrm>
          <a:off x="0" y="0"/>
          <a:ext cx="0" cy="0"/>
          <a:chOff x="0" y="0"/>
          <a:chExt cx="0" cy="0"/>
        </a:xfrm>
      </p:grpSpPr>
      <p:sp>
        <p:nvSpPr>
          <p:cNvPr id="93" name="Google Shape;93;p29"/>
          <p:cNvSpPr txBox="1"/>
          <p:nvPr>
            <p:ph type="title"/>
          </p:nvPr>
        </p:nvSpPr>
        <p:spPr>
          <a:xfrm rot="5400000">
            <a:off x="4732338" y="2171701"/>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29"/>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95" name="Google Shape;95;p29"/>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9"/>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9"/>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98" name="Google Shape;98;p29"/>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sp>
        <p:nvSpPr>
          <p:cNvPr id="99" name="Google Shape;99;p29"/>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cxnSp>
        <p:nvCxnSpPr>
          <p:cNvPr id="100" name="Google Shape;100;p29"/>
          <p:cNvCxnSpPr/>
          <p:nvPr/>
        </p:nvCxnSpPr>
        <p:spPr>
          <a:xfrm rot="5400000">
            <a:off x="3629607" y="3201952"/>
            <a:ext cx="5852160" cy="0"/>
          </a:xfrm>
          <a:prstGeom prst="straightConnector1">
            <a:avLst/>
          </a:prstGeom>
          <a:noFill/>
          <a:ln cap="flat" cmpd="sng" w="9525">
            <a:solidFill>
              <a:schemeClr val="accent2"/>
            </a:solidFill>
            <a:prstDash val="dash"/>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4" name="Shape 24"/>
        <p:cNvGrpSpPr/>
        <p:nvPr/>
      </p:nvGrpSpPr>
      <p:grpSpPr>
        <a:xfrm>
          <a:off x="0" y="0"/>
          <a:ext cx="0" cy="0"/>
          <a:chOff x="0" y="0"/>
          <a:chExt cx="0" cy="0"/>
        </a:xfrm>
      </p:grpSpPr>
      <p:sp>
        <p:nvSpPr>
          <p:cNvPr id="25" name="Google Shape;25;p20"/>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20"/>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0"/>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0"/>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29" name="Google Shape;29;p20"/>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rm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showMasterSp="0" type="secHead">
  <p:cSld name="SECTION_HEADER">
    <p:bg>
      <p:bgPr>
        <a:solidFill>
          <a:schemeClr val="dk2"/>
        </a:solidFill>
      </p:bgPr>
    </p:bg>
    <p:spTree>
      <p:nvGrpSpPr>
        <p:cNvPr id="30" name="Shape 30"/>
        <p:cNvGrpSpPr/>
        <p:nvPr/>
      </p:nvGrpSpPr>
      <p:grpSpPr>
        <a:xfrm>
          <a:off x="0" y="0"/>
          <a:ext cx="0" cy="0"/>
          <a:chOff x="0" y="0"/>
          <a:chExt cx="0" cy="0"/>
        </a:xfrm>
      </p:grpSpPr>
      <p:sp>
        <p:nvSpPr>
          <p:cNvPr id="31" name="Google Shape;31;p21"/>
          <p:cNvSpPr txBox="1"/>
          <p:nvPr>
            <p:ph type="title"/>
          </p:nvPr>
        </p:nvSpPr>
        <p:spPr>
          <a:xfrm>
            <a:off x="1219200" y="2971800"/>
            <a:ext cx="6858000" cy="1066800"/>
          </a:xfrm>
          <a:prstGeom prst="rect">
            <a:avLst/>
          </a:prstGeom>
          <a:noFill/>
          <a:ln>
            <a:noFill/>
          </a:ln>
        </p:spPr>
        <p:txBody>
          <a:bodyPr anchorCtr="0" anchor="t" bIns="45700" lIns="91425" spcFirstLastPara="1" rIns="91425" wrap="square" tIns="45700">
            <a:normAutofit/>
          </a:bodyPr>
          <a:lstStyle>
            <a:lvl1pPr lvl="0" algn="r">
              <a:spcBef>
                <a:spcPts val="0"/>
              </a:spcBef>
              <a:spcAft>
                <a:spcPts val="0"/>
              </a:spcAft>
              <a:buClr>
                <a:schemeClr val="lt2"/>
              </a:buClr>
              <a:buSzPts val="3200"/>
              <a:buFont typeface="Bookman Old Style"/>
              <a:buNone/>
              <a:defRPr b="0" sz="3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21"/>
          <p:cNvSpPr txBox="1"/>
          <p:nvPr>
            <p:ph idx="1" type="body"/>
          </p:nvPr>
        </p:nvSpPr>
        <p:spPr>
          <a:xfrm>
            <a:off x="1295400" y="4267200"/>
            <a:ext cx="6781800" cy="1143000"/>
          </a:xfrm>
          <a:prstGeom prst="rect">
            <a:avLst/>
          </a:prstGeom>
          <a:noFill/>
          <a:ln>
            <a:noFill/>
          </a:ln>
        </p:spPr>
        <p:txBody>
          <a:bodyPr anchorCtr="0" anchor="t" bIns="45700" lIns="91425" spcFirstLastPara="1" rIns="91425" wrap="square" tIns="45700">
            <a:normAutofit/>
          </a:bodyPr>
          <a:lstStyle>
            <a:lvl1pPr indent="-228600" lvl="0" marL="457200" algn="r">
              <a:spcBef>
                <a:spcPts val="600"/>
              </a:spcBef>
              <a:spcAft>
                <a:spcPts val="0"/>
              </a:spcAft>
              <a:buSzPts val="1520"/>
              <a:buNone/>
              <a:defRPr sz="2000">
                <a:solidFill>
                  <a:schemeClr val="lt1"/>
                </a:solidFill>
              </a:defRPr>
            </a:lvl1pPr>
            <a:lvl2pPr indent="-228600" lvl="1" marL="914400" algn="l">
              <a:spcBef>
                <a:spcPts val="500"/>
              </a:spcBef>
              <a:spcAft>
                <a:spcPts val="0"/>
              </a:spcAft>
              <a:buSzPts val="1368"/>
              <a:buNone/>
              <a:defRPr sz="1800">
                <a:solidFill>
                  <a:schemeClr val="lt1"/>
                </a:solidFill>
              </a:defRPr>
            </a:lvl2pPr>
            <a:lvl3pPr indent="-228600" lvl="2" marL="1371600" algn="l">
              <a:spcBef>
                <a:spcPts val="500"/>
              </a:spcBef>
              <a:spcAft>
                <a:spcPts val="0"/>
              </a:spcAft>
              <a:buSzPts val="1216"/>
              <a:buNone/>
              <a:defRPr sz="1600">
                <a:solidFill>
                  <a:schemeClr val="lt1"/>
                </a:solidFill>
              </a:defRPr>
            </a:lvl3pPr>
            <a:lvl4pPr indent="-228600" lvl="3" marL="1828800" algn="l">
              <a:spcBef>
                <a:spcPts val="400"/>
              </a:spcBef>
              <a:spcAft>
                <a:spcPts val="0"/>
              </a:spcAft>
              <a:buSzPts val="980"/>
              <a:buNone/>
              <a:defRPr sz="1400">
                <a:solidFill>
                  <a:schemeClr val="lt1"/>
                </a:solidFill>
              </a:defRPr>
            </a:lvl4pPr>
            <a:lvl5pPr indent="-228600" lvl="4" marL="2286000" algn="l">
              <a:spcBef>
                <a:spcPts val="300"/>
              </a:spcBef>
              <a:spcAft>
                <a:spcPts val="0"/>
              </a:spcAft>
              <a:buSzPts val="980"/>
              <a:buNone/>
              <a:defRPr sz="1400">
                <a:solidFill>
                  <a:schemeClr val="lt1"/>
                </a:solidFill>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33" name="Google Shape;33;p21"/>
          <p:cNvSpPr txBox="1"/>
          <p:nvPr>
            <p:ph idx="10" type="dt"/>
          </p:nvPr>
        </p:nvSpPr>
        <p:spPr>
          <a:xfrm>
            <a:off x="6400800" y="6355080"/>
            <a:ext cx="22860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1"/>
          <p:cNvSpPr txBox="1"/>
          <p:nvPr>
            <p:ph idx="11" type="ftr"/>
          </p:nvPr>
        </p:nvSpPr>
        <p:spPr>
          <a:xfrm>
            <a:off x="2898648" y="6355080"/>
            <a:ext cx="347472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1"/>
          <p:cNvSpPr txBox="1"/>
          <p:nvPr>
            <p:ph idx="12" type="sldNum"/>
          </p:nvPr>
        </p:nvSpPr>
        <p:spPr>
          <a:xfrm>
            <a:off x="1069848" y="6355080"/>
            <a:ext cx="1520952"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36" name="Google Shape;36;p21"/>
          <p:cNvSpPr/>
          <p:nvPr/>
        </p:nvSpPr>
        <p:spPr>
          <a:xfrm>
            <a:off x="914400" y="2819400"/>
            <a:ext cx="7315200" cy="1280160"/>
          </a:xfrm>
          <a:prstGeom prst="rect">
            <a:avLst/>
          </a:prstGeom>
          <a:noFill/>
          <a:ln cap="rnd"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37" name="Google Shape;37;p21"/>
          <p:cNvSpPr/>
          <p:nvPr/>
        </p:nvSpPr>
        <p:spPr>
          <a:xfrm>
            <a:off x="914400" y="2819400"/>
            <a:ext cx="228600" cy="128016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8" name="Shape 38"/>
        <p:cNvGrpSpPr/>
        <p:nvPr/>
      </p:nvGrpSpPr>
      <p:grpSpPr>
        <a:xfrm>
          <a:off x="0" y="0"/>
          <a:ext cx="0" cy="0"/>
          <a:chOff x="0" y="0"/>
          <a:chExt cx="0" cy="0"/>
        </a:xfrm>
      </p:grpSpPr>
      <p:sp>
        <p:nvSpPr>
          <p:cNvPr id="39" name="Google Shape;39;p22"/>
          <p:cNvSpPr txBox="1"/>
          <p:nvPr>
            <p:ph type="title"/>
          </p:nvPr>
        </p:nvSpPr>
        <p:spPr>
          <a:xfrm>
            <a:off x="457200" y="228600"/>
            <a:ext cx="8229600" cy="914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22"/>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2"/>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2"/>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43" name="Google Shape;43;p22"/>
          <p:cNvSpPr txBox="1"/>
          <p:nvPr>
            <p:ph idx="1" type="body"/>
          </p:nvPr>
        </p:nvSpPr>
        <p:spPr>
          <a:xfrm>
            <a:off x="457200" y="1219200"/>
            <a:ext cx="4041648" cy="4937760"/>
          </a:xfrm>
          <a:prstGeom prst="rect">
            <a:avLst/>
          </a:prstGeom>
          <a:noFill/>
          <a:ln>
            <a:noFill/>
          </a:ln>
        </p:spPr>
        <p:txBody>
          <a:bodyPr anchorCtr="0" anchor="t" bIns="45700" lIns="91425" spcFirstLastPara="1" rIns="91425" wrap="square" tIns="45700">
            <a:norm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44" name="Google Shape;44;p22"/>
          <p:cNvSpPr txBox="1"/>
          <p:nvPr>
            <p:ph idx="2" type="body"/>
          </p:nvPr>
        </p:nvSpPr>
        <p:spPr>
          <a:xfrm>
            <a:off x="4632198" y="1216152"/>
            <a:ext cx="4041648" cy="4937760"/>
          </a:xfrm>
          <a:prstGeom prst="rect">
            <a:avLst/>
          </a:prstGeom>
          <a:noFill/>
          <a:ln>
            <a:noFill/>
          </a:ln>
        </p:spPr>
        <p:txBody>
          <a:bodyPr anchorCtr="0" anchor="t" bIns="45700" lIns="91425" spcFirstLastPara="1" rIns="91425" wrap="square" tIns="45700">
            <a:norm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5" name="Shape 45"/>
        <p:cNvGrpSpPr/>
        <p:nvPr/>
      </p:nvGrpSpPr>
      <p:grpSpPr>
        <a:xfrm>
          <a:off x="0" y="0"/>
          <a:ext cx="0" cy="0"/>
          <a:chOff x="0" y="0"/>
          <a:chExt cx="0" cy="0"/>
        </a:xfrm>
      </p:grpSpPr>
      <p:sp>
        <p:nvSpPr>
          <p:cNvPr id="46" name="Google Shape;46;p23"/>
          <p:cNvSpPr txBox="1"/>
          <p:nvPr>
            <p:ph type="title"/>
          </p:nvPr>
        </p:nvSpPr>
        <p:spPr>
          <a:xfrm>
            <a:off x="457200" y="228600"/>
            <a:ext cx="8229600" cy="9144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3200"/>
              <a:buFont typeface="Bookman Old Style"/>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3"/>
          <p:cNvSpPr txBox="1"/>
          <p:nvPr>
            <p:ph idx="1" type="body"/>
          </p:nvPr>
        </p:nvSpPr>
        <p:spPr>
          <a:xfrm>
            <a:off x="457200" y="1285875"/>
            <a:ext cx="4040188" cy="685800"/>
          </a:xfrm>
          <a:prstGeom prst="rect">
            <a:avLst/>
          </a:prstGeom>
          <a:noFill/>
          <a:ln>
            <a:noFill/>
          </a:ln>
        </p:spPr>
        <p:txBody>
          <a:bodyPr anchorCtr="0" anchor="b" bIns="45700" lIns="91425" spcFirstLastPara="1" rIns="91425" wrap="square" tIns="45700">
            <a:noAutofit/>
          </a:bodyPr>
          <a:lstStyle>
            <a:lvl1pPr indent="-228600" lvl="0" marL="457200" algn="l">
              <a:spcBef>
                <a:spcPts val="600"/>
              </a:spcBef>
              <a:spcAft>
                <a:spcPts val="0"/>
              </a:spcAft>
              <a:buSzPts val="1824"/>
              <a:buNone/>
              <a:defRPr b="1" sz="2400">
                <a:solidFill>
                  <a:schemeClr val="accent2"/>
                </a:solidFill>
              </a:defRPr>
            </a:lvl1pPr>
            <a:lvl2pPr indent="-228600" lvl="1" marL="914400" algn="l">
              <a:spcBef>
                <a:spcPts val="500"/>
              </a:spcBef>
              <a:spcAft>
                <a:spcPts val="0"/>
              </a:spcAft>
              <a:buSzPts val="1520"/>
              <a:buNone/>
              <a:defRPr b="1" sz="2000"/>
            </a:lvl2pPr>
            <a:lvl3pPr indent="-228600" lvl="2" marL="1371600" algn="l">
              <a:spcBef>
                <a:spcPts val="500"/>
              </a:spcBef>
              <a:spcAft>
                <a:spcPts val="0"/>
              </a:spcAft>
              <a:buSzPts val="1368"/>
              <a:buNone/>
              <a:defRPr b="1" sz="1800"/>
            </a:lvl3pPr>
            <a:lvl4pPr indent="-228600" lvl="3" marL="1828800" algn="l">
              <a:spcBef>
                <a:spcPts val="400"/>
              </a:spcBef>
              <a:spcAft>
                <a:spcPts val="0"/>
              </a:spcAft>
              <a:buSzPts val="1120"/>
              <a:buNone/>
              <a:defRPr b="1" sz="1600"/>
            </a:lvl4pPr>
            <a:lvl5pPr indent="-228600" lvl="4" marL="2286000" algn="l">
              <a:spcBef>
                <a:spcPts val="300"/>
              </a:spcBef>
              <a:spcAft>
                <a:spcPts val="0"/>
              </a:spcAft>
              <a:buSzPts val="1120"/>
              <a:buNone/>
              <a:defRPr b="1" sz="1600"/>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48" name="Google Shape;48;p23"/>
          <p:cNvSpPr txBox="1"/>
          <p:nvPr>
            <p:ph idx="2" type="body"/>
          </p:nvPr>
        </p:nvSpPr>
        <p:spPr>
          <a:xfrm>
            <a:off x="4648200" y="1295400"/>
            <a:ext cx="4041775" cy="685800"/>
          </a:xfrm>
          <a:prstGeom prst="rect">
            <a:avLst/>
          </a:prstGeom>
          <a:noFill/>
          <a:ln>
            <a:noFill/>
          </a:ln>
        </p:spPr>
        <p:txBody>
          <a:bodyPr anchorCtr="0" anchor="b" bIns="45700" lIns="91425" spcFirstLastPara="1" rIns="91425" wrap="square" tIns="45700">
            <a:normAutofit/>
          </a:bodyPr>
          <a:lstStyle>
            <a:lvl1pPr indent="-228600" lvl="0" marL="457200" algn="l">
              <a:spcBef>
                <a:spcPts val="600"/>
              </a:spcBef>
              <a:spcAft>
                <a:spcPts val="0"/>
              </a:spcAft>
              <a:buSzPts val="1824"/>
              <a:buNone/>
              <a:defRPr b="1" sz="2400">
                <a:solidFill>
                  <a:schemeClr val="accent2"/>
                </a:solidFill>
              </a:defRPr>
            </a:lvl1pPr>
            <a:lvl2pPr indent="-228600" lvl="1" marL="914400" algn="l">
              <a:spcBef>
                <a:spcPts val="500"/>
              </a:spcBef>
              <a:spcAft>
                <a:spcPts val="0"/>
              </a:spcAft>
              <a:buSzPts val="1520"/>
              <a:buNone/>
              <a:defRPr b="1" sz="2000"/>
            </a:lvl2pPr>
            <a:lvl3pPr indent="-228600" lvl="2" marL="1371600" algn="l">
              <a:spcBef>
                <a:spcPts val="500"/>
              </a:spcBef>
              <a:spcAft>
                <a:spcPts val="0"/>
              </a:spcAft>
              <a:buSzPts val="1368"/>
              <a:buNone/>
              <a:defRPr b="1" sz="1800"/>
            </a:lvl3pPr>
            <a:lvl4pPr indent="-228600" lvl="3" marL="1828800" algn="l">
              <a:spcBef>
                <a:spcPts val="400"/>
              </a:spcBef>
              <a:spcAft>
                <a:spcPts val="0"/>
              </a:spcAft>
              <a:buSzPts val="1120"/>
              <a:buNone/>
              <a:defRPr b="1" sz="1600"/>
            </a:lvl4pPr>
            <a:lvl5pPr indent="-228600" lvl="4" marL="2286000" algn="l">
              <a:spcBef>
                <a:spcPts val="300"/>
              </a:spcBef>
              <a:spcAft>
                <a:spcPts val="0"/>
              </a:spcAft>
              <a:buSzPts val="1120"/>
              <a:buNone/>
              <a:defRPr b="1" sz="1600"/>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49" name="Google Shape;49;p23"/>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3"/>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3"/>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52" name="Google Shape;52;p23"/>
          <p:cNvSpPr txBox="1"/>
          <p:nvPr>
            <p:ph idx="3" type="body"/>
          </p:nvPr>
        </p:nvSpPr>
        <p:spPr>
          <a:xfrm>
            <a:off x="457200" y="2133600"/>
            <a:ext cx="4038600" cy="4038600"/>
          </a:xfrm>
          <a:prstGeom prst="rect">
            <a:avLst/>
          </a:prstGeom>
          <a:noFill/>
          <a:ln>
            <a:noFill/>
          </a:ln>
        </p:spPr>
        <p:txBody>
          <a:bodyPr anchorCtr="0" anchor="t" bIns="45700" lIns="91425" spcFirstLastPara="1" rIns="91425" wrap="square" tIns="45700">
            <a:norm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53" name="Google Shape;53;p23"/>
          <p:cNvSpPr txBox="1"/>
          <p:nvPr>
            <p:ph idx="4" type="body"/>
          </p:nvPr>
        </p:nvSpPr>
        <p:spPr>
          <a:xfrm>
            <a:off x="4648200" y="2133600"/>
            <a:ext cx="4038600" cy="4038600"/>
          </a:xfrm>
          <a:prstGeom prst="rect">
            <a:avLst/>
          </a:prstGeom>
          <a:noFill/>
          <a:ln>
            <a:noFill/>
          </a:ln>
        </p:spPr>
        <p:txBody>
          <a:bodyPr anchorCtr="0" anchor="t" bIns="45700" lIns="91425" spcFirstLastPara="1" rIns="91425" wrap="square" tIns="45700">
            <a:norm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4" name="Shape 54"/>
        <p:cNvGrpSpPr/>
        <p:nvPr/>
      </p:nvGrpSpPr>
      <p:grpSpPr>
        <a:xfrm>
          <a:off x="0" y="0"/>
          <a:ext cx="0" cy="0"/>
          <a:chOff x="0" y="0"/>
          <a:chExt cx="0" cy="0"/>
        </a:xfrm>
      </p:grpSpPr>
      <p:sp>
        <p:nvSpPr>
          <p:cNvPr id="55" name="Google Shape;55;p24"/>
          <p:cNvSpPr txBox="1"/>
          <p:nvPr>
            <p:ph type="title"/>
          </p:nvPr>
        </p:nvSpPr>
        <p:spPr>
          <a:xfrm>
            <a:off x="457200" y="228600"/>
            <a:ext cx="8229600" cy="914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4"/>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4"/>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4"/>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59" name="Google Shape;59;p24"/>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showMasterSp="0" type="blank">
  <p:cSld name="BLANK">
    <p:spTree>
      <p:nvGrpSpPr>
        <p:cNvPr id="60" name="Shape 60"/>
        <p:cNvGrpSpPr/>
        <p:nvPr/>
      </p:nvGrpSpPr>
      <p:grpSpPr>
        <a:xfrm>
          <a:off x="0" y="0"/>
          <a:ext cx="0" cy="0"/>
          <a:chOff x="0" y="0"/>
          <a:chExt cx="0" cy="0"/>
        </a:xfrm>
      </p:grpSpPr>
      <p:sp>
        <p:nvSpPr>
          <p:cNvPr id="61" name="Google Shape;61;p25"/>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5"/>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5"/>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64" name="Google Shape;64;p25"/>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sp>
        <p:nvSpPr>
          <p:cNvPr id="65" name="Google Shape;65;p25"/>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showMasterSp="0" type="objTx">
  <p:cSld name="OBJECT_WITH_CAPTION_TEXT">
    <p:spTree>
      <p:nvGrpSpPr>
        <p:cNvPr id="66" name="Shape 66"/>
        <p:cNvGrpSpPr/>
        <p:nvPr/>
      </p:nvGrpSpPr>
      <p:grpSpPr>
        <a:xfrm>
          <a:off x="0" y="0"/>
          <a:ext cx="0" cy="0"/>
          <a:chOff x="0" y="0"/>
          <a:chExt cx="0" cy="0"/>
        </a:xfrm>
      </p:grpSpPr>
      <p:sp>
        <p:nvSpPr>
          <p:cNvPr id="67" name="Google Shape;67;p26"/>
          <p:cNvSpPr txBox="1"/>
          <p:nvPr>
            <p:ph type="title"/>
          </p:nvPr>
        </p:nvSpPr>
        <p:spPr>
          <a:xfrm>
            <a:off x="6324600" y="304800"/>
            <a:ext cx="2514600" cy="838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2000"/>
              <a:buFont typeface="Gill Sans"/>
              <a:buNone/>
              <a:defRPr b="1" sz="2000">
                <a:solidFill>
                  <a:schemeClr val="dk2"/>
                </a:solidFill>
                <a:latin typeface="Gill Sans"/>
                <a:ea typeface="Gill Sans"/>
                <a:cs typeface="Gill Sans"/>
                <a:sym typeface="Gill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26"/>
          <p:cNvSpPr txBox="1"/>
          <p:nvPr>
            <p:ph idx="1" type="body"/>
          </p:nvPr>
        </p:nvSpPr>
        <p:spPr>
          <a:xfrm>
            <a:off x="6324600" y="1219200"/>
            <a:ext cx="2514600" cy="4843463"/>
          </a:xfrm>
          <a:prstGeom prst="rect">
            <a:avLst/>
          </a:prstGeom>
          <a:noFill/>
          <a:ln>
            <a:noFill/>
          </a:ln>
        </p:spPr>
        <p:txBody>
          <a:bodyPr anchorCtr="0" anchor="t" bIns="45700" lIns="91425" spcFirstLastPara="1" rIns="91425" wrap="square" tIns="45700">
            <a:normAutofit/>
          </a:bodyPr>
          <a:lstStyle>
            <a:lvl1pPr indent="-228600" lvl="0" marL="457200" algn="l">
              <a:lnSpc>
                <a:spcPct val="137500"/>
              </a:lnSpc>
              <a:spcBef>
                <a:spcPts val="600"/>
              </a:spcBef>
              <a:spcAft>
                <a:spcPts val="0"/>
              </a:spcAft>
              <a:buSzPts val="1216"/>
              <a:buNone/>
              <a:defRPr sz="1600">
                <a:solidFill>
                  <a:schemeClr val="dk2"/>
                </a:solidFill>
              </a:defRPr>
            </a:lvl1pPr>
            <a:lvl2pPr indent="-228600" lvl="1" marL="914400" algn="l">
              <a:spcBef>
                <a:spcPts val="1000"/>
              </a:spcBef>
              <a:spcAft>
                <a:spcPts val="0"/>
              </a:spcAft>
              <a:buSzPts val="912"/>
              <a:buNone/>
              <a:defRPr sz="1200"/>
            </a:lvl2pPr>
            <a:lvl3pPr indent="-228600" lvl="2" marL="1371600" algn="l">
              <a:spcBef>
                <a:spcPts val="500"/>
              </a:spcBef>
              <a:spcAft>
                <a:spcPts val="0"/>
              </a:spcAft>
              <a:buSzPts val="760"/>
              <a:buNone/>
              <a:defRPr sz="1000"/>
            </a:lvl3pPr>
            <a:lvl4pPr indent="-228600" lvl="3" marL="1828800" algn="l">
              <a:spcBef>
                <a:spcPts val="400"/>
              </a:spcBef>
              <a:spcAft>
                <a:spcPts val="0"/>
              </a:spcAft>
              <a:buSzPts val="630"/>
              <a:buNone/>
              <a:defRPr sz="900"/>
            </a:lvl4pPr>
            <a:lvl5pPr indent="-228600" lvl="4" marL="2286000" algn="l">
              <a:spcBef>
                <a:spcPts val="300"/>
              </a:spcBef>
              <a:spcAft>
                <a:spcPts val="0"/>
              </a:spcAft>
              <a:buSzPts val="630"/>
              <a:buNone/>
              <a:defRPr sz="900"/>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69" name="Google Shape;69;p26"/>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6"/>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6"/>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72" name="Google Shape;72;p26"/>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cxnSp>
        <p:nvCxnSpPr>
          <p:cNvPr id="73" name="Google Shape;73;p26"/>
          <p:cNvCxnSpPr/>
          <p:nvPr/>
        </p:nvCxnSpPr>
        <p:spPr>
          <a:xfrm rot="5400000">
            <a:off x="3160645" y="3324225"/>
            <a:ext cx="6035040" cy="0"/>
          </a:xfrm>
          <a:prstGeom prst="straightConnector1">
            <a:avLst/>
          </a:prstGeom>
          <a:noFill/>
          <a:ln cap="flat" cmpd="sng" w="9525">
            <a:solidFill>
              <a:schemeClr val="accent2"/>
            </a:solidFill>
            <a:prstDash val="dash"/>
            <a:round/>
            <a:headEnd len="sm" w="sm" type="none"/>
            <a:tailEnd len="sm" w="sm" type="none"/>
          </a:ln>
        </p:spPr>
      </p:cxnSp>
      <p:sp>
        <p:nvSpPr>
          <p:cNvPr id="74" name="Google Shape;74;p26"/>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75" name="Google Shape;75;p26"/>
          <p:cNvSpPr txBox="1"/>
          <p:nvPr>
            <p:ph idx="2" type="body"/>
          </p:nvPr>
        </p:nvSpPr>
        <p:spPr>
          <a:xfrm>
            <a:off x="304800" y="304800"/>
            <a:ext cx="5715000" cy="5715000"/>
          </a:xfrm>
          <a:prstGeom prst="rect">
            <a:avLst/>
          </a:prstGeom>
          <a:noFill/>
          <a:ln>
            <a:noFill/>
          </a:ln>
        </p:spPr>
        <p:txBody>
          <a:bodyPr anchorCtr="0" anchor="t" bIns="45700" lIns="91425" spcFirstLastPara="1" rIns="91425" wrap="square" tIns="45700">
            <a:norm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showMasterSp="0" type="picTx">
  <p:cSld name="PICTURE_WITH_CAPTION_TEXT">
    <p:bg>
      <p:bgPr>
        <a:solidFill>
          <a:schemeClr val="dk2"/>
        </a:solidFill>
      </p:bgPr>
    </p:bg>
    <p:spTree>
      <p:nvGrpSpPr>
        <p:cNvPr id="76" name="Shape 76"/>
        <p:cNvGrpSpPr/>
        <p:nvPr/>
      </p:nvGrpSpPr>
      <p:grpSpPr>
        <a:xfrm>
          <a:off x="0" y="0"/>
          <a:ext cx="0" cy="0"/>
          <a:chOff x="0" y="0"/>
          <a:chExt cx="0" cy="0"/>
        </a:xfrm>
      </p:grpSpPr>
      <p:sp>
        <p:nvSpPr>
          <p:cNvPr id="77" name="Google Shape;77;p27"/>
          <p:cNvSpPr txBox="1"/>
          <p:nvPr>
            <p:ph type="title"/>
          </p:nvPr>
        </p:nvSpPr>
        <p:spPr>
          <a:xfrm>
            <a:off x="457200" y="500856"/>
            <a:ext cx="8229600" cy="674688"/>
          </a:xfrm>
          <a:prstGeom prst="rect">
            <a:avLst/>
          </a:prstGeom>
          <a:noFill/>
          <a:ln cap="flat" cmpd="sng" w="9525">
            <a:solidFill>
              <a:schemeClr val="accent1"/>
            </a:solidFill>
            <a:prstDash val="solid"/>
            <a:round/>
            <a:headEnd len="sm" w="sm" type="none"/>
            <a:tailEnd len="sm" w="sm" type="none"/>
          </a:ln>
        </p:spPr>
        <p:txBody>
          <a:bodyPr anchorCtr="0" anchor="ctr" bIns="45700" lIns="274300" spcFirstLastPara="1" rIns="91425" wrap="square" tIns="45700">
            <a:normAutofit/>
          </a:bodyPr>
          <a:lstStyle>
            <a:lvl1pPr lvl="0" algn="r">
              <a:spcBef>
                <a:spcPts val="0"/>
              </a:spcBef>
              <a:spcAft>
                <a:spcPts val="0"/>
              </a:spcAft>
              <a:buClr>
                <a:schemeClr val="lt1"/>
              </a:buClr>
              <a:buSzPts val="2000"/>
              <a:buFont typeface="Bookman Old Style"/>
              <a:buNone/>
              <a:defRPr b="0" sz="2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27"/>
          <p:cNvSpPr/>
          <p:nvPr>
            <p:ph idx="2" type="pic"/>
          </p:nvPr>
        </p:nvSpPr>
        <p:spPr>
          <a:xfrm>
            <a:off x="457200" y="1905000"/>
            <a:ext cx="8229600" cy="4270248"/>
          </a:xfrm>
          <a:prstGeom prst="rect">
            <a:avLst/>
          </a:prstGeom>
          <a:solidFill>
            <a:srgbClr val="BABABA"/>
          </a:solidFill>
          <a:ln>
            <a:noFill/>
          </a:ln>
        </p:spPr>
      </p:sp>
      <p:sp>
        <p:nvSpPr>
          <p:cNvPr id="79" name="Google Shape;79;p27"/>
          <p:cNvSpPr txBox="1"/>
          <p:nvPr>
            <p:ph idx="1" type="body"/>
          </p:nvPr>
        </p:nvSpPr>
        <p:spPr>
          <a:xfrm>
            <a:off x="457200" y="1219200"/>
            <a:ext cx="8229600" cy="533400"/>
          </a:xfrm>
          <a:prstGeom prst="rect">
            <a:avLst/>
          </a:prstGeom>
          <a:noFill/>
          <a:ln>
            <a:noFill/>
          </a:ln>
        </p:spPr>
        <p:txBody>
          <a:bodyPr anchorCtr="0" anchor="ctr" bIns="45700" lIns="91425" spcFirstLastPara="1" rIns="91425" wrap="square" tIns="45700">
            <a:normAutofit/>
          </a:bodyPr>
          <a:lstStyle>
            <a:lvl1pPr indent="-228600" lvl="0" marL="457200" algn="l">
              <a:spcBef>
                <a:spcPts val="600"/>
              </a:spcBef>
              <a:spcAft>
                <a:spcPts val="0"/>
              </a:spcAft>
              <a:buSzPts val="1064"/>
              <a:buFont typeface="Gill Sans"/>
              <a:buNone/>
              <a:defRPr sz="1400"/>
            </a:lvl1pPr>
            <a:lvl2pPr indent="-286512" lvl="1" marL="914400" algn="l">
              <a:spcBef>
                <a:spcPts val="500"/>
              </a:spcBef>
              <a:spcAft>
                <a:spcPts val="0"/>
              </a:spcAft>
              <a:buSzPts val="912"/>
              <a:buChar char="🞂"/>
              <a:defRPr sz="1200"/>
            </a:lvl2pPr>
            <a:lvl3pPr indent="-276860" lvl="2" marL="1371600" algn="l">
              <a:spcBef>
                <a:spcPts val="500"/>
              </a:spcBef>
              <a:spcAft>
                <a:spcPts val="0"/>
              </a:spcAft>
              <a:buSzPts val="760"/>
              <a:buChar char="🞂"/>
              <a:defRPr sz="1000"/>
            </a:lvl3pPr>
            <a:lvl4pPr indent="-268605" lvl="3" marL="1828800" algn="l">
              <a:spcBef>
                <a:spcPts val="400"/>
              </a:spcBef>
              <a:spcAft>
                <a:spcPts val="0"/>
              </a:spcAft>
              <a:buSzPts val="630"/>
              <a:buChar char="◻"/>
              <a:defRPr sz="900"/>
            </a:lvl4pPr>
            <a:lvl5pPr indent="-268604" lvl="4" marL="2286000" algn="l">
              <a:spcBef>
                <a:spcPts val="300"/>
              </a:spcBef>
              <a:spcAft>
                <a:spcPts val="0"/>
              </a:spcAft>
              <a:buSzPts val="630"/>
              <a:buChar char="◻"/>
              <a:defRPr sz="900"/>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80" name="Google Shape;80;p27"/>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7"/>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7"/>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83" name="Google Shape;83;p27"/>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sp>
        <p:nvSpPr>
          <p:cNvPr id="84" name="Google Shape;84;p27"/>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85" name="Google Shape;85;p27"/>
          <p:cNvSpPr/>
          <p:nvPr/>
        </p:nvSpPr>
        <p:spPr>
          <a:xfrm>
            <a:off x="457200" y="500856"/>
            <a:ext cx="182880" cy="685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dk2"/>
              </a:buClr>
              <a:buSzPts val="3200"/>
              <a:buFont typeface="Bookman Old Style"/>
              <a:buNone/>
              <a:defRPr b="0" i="0" sz="3200" u="none" cap="none" strike="noStrike">
                <a:solidFill>
                  <a:schemeClr val="dk2"/>
                </a:solidFill>
                <a:latin typeface="Bookman Old Style"/>
                <a:ea typeface="Bookman Old Style"/>
                <a:cs typeface="Bookman Old Style"/>
                <a:sym typeface="Bookman Old Styl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8"/>
          <p:cNvSpPr txBox="1"/>
          <p:nvPr>
            <p:ph idx="1" type="body"/>
          </p:nvPr>
        </p:nvSpPr>
        <p:spPr>
          <a:xfrm>
            <a:off x="457200" y="1219200"/>
            <a:ext cx="8229600" cy="4910328"/>
          </a:xfrm>
          <a:prstGeom prst="rect">
            <a:avLst/>
          </a:prstGeom>
          <a:noFill/>
          <a:ln>
            <a:noFill/>
          </a:ln>
        </p:spPr>
        <p:txBody>
          <a:bodyPr anchorCtr="0" anchor="t" bIns="45700" lIns="91425" spcFirstLastPara="1" rIns="91425" wrap="square" tIns="45700">
            <a:normAutofit/>
          </a:bodyPr>
          <a:lstStyle>
            <a:lvl1pPr indent="-354076" lvl="0" marL="457200" marR="0" rtl="0" algn="l">
              <a:spcBef>
                <a:spcPts val="600"/>
              </a:spcBef>
              <a:spcAft>
                <a:spcPts val="0"/>
              </a:spcAft>
              <a:buClr>
                <a:schemeClr val="accent1"/>
              </a:buClr>
              <a:buSzPts val="1976"/>
              <a:buFont typeface="Noto Sans Symbols"/>
              <a:buChar char="🞂"/>
              <a:defRPr b="0" i="0" sz="2600" u="none" cap="none" strike="noStrike">
                <a:solidFill>
                  <a:schemeClr val="dk1"/>
                </a:solidFill>
                <a:latin typeface="Gill Sans"/>
                <a:ea typeface="Gill Sans"/>
                <a:cs typeface="Gill Sans"/>
                <a:sym typeface="Gill Sans"/>
              </a:defRPr>
            </a:lvl1pPr>
            <a:lvl2pPr indent="-339597" lvl="1" marL="914400" marR="0" rtl="0" algn="l">
              <a:spcBef>
                <a:spcPts val="500"/>
              </a:spcBef>
              <a:spcAft>
                <a:spcPts val="0"/>
              </a:spcAft>
              <a:buClr>
                <a:schemeClr val="accent2"/>
              </a:buClr>
              <a:buSzPts val="1748"/>
              <a:buFont typeface="Noto Sans Symbols"/>
              <a:buChar char="🞂"/>
              <a:defRPr b="0" i="0" sz="2300" u="none" cap="none" strike="noStrike">
                <a:solidFill>
                  <a:schemeClr val="dk2"/>
                </a:solidFill>
                <a:latin typeface="Gill Sans"/>
                <a:ea typeface="Gill Sans"/>
                <a:cs typeface="Gill Sans"/>
                <a:sym typeface="Gill Sans"/>
              </a:defRPr>
            </a:lvl2pPr>
            <a:lvl3pPr indent="-325119" lvl="2" marL="1371600" marR="0" rtl="0" algn="l">
              <a:spcBef>
                <a:spcPts val="500"/>
              </a:spcBef>
              <a:spcAft>
                <a:spcPts val="0"/>
              </a:spcAft>
              <a:buClr>
                <a:srgbClr val="BABABA"/>
              </a:buClr>
              <a:buSzPts val="1520"/>
              <a:buFont typeface="Noto Sans Symbols"/>
              <a:buChar char="🞂"/>
              <a:defRPr b="0" i="0" sz="2000" u="none" cap="none" strike="noStrike">
                <a:solidFill>
                  <a:schemeClr val="dk1"/>
                </a:solidFill>
                <a:latin typeface="Gill Sans"/>
                <a:ea typeface="Gill Sans"/>
                <a:cs typeface="Gill Sans"/>
                <a:sym typeface="Gill Sans"/>
              </a:defRPr>
            </a:lvl3pPr>
            <a:lvl4pPr indent="-308610" lvl="3" marL="1828800" marR="0" rtl="0" algn="l">
              <a:spcBef>
                <a:spcPts val="400"/>
              </a:spcBef>
              <a:spcAft>
                <a:spcPts val="0"/>
              </a:spcAft>
              <a:buClr>
                <a:srgbClr val="8BA1B3"/>
              </a:buClr>
              <a:buSzPts val="1260"/>
              <a:buFont typeface="Noto Sans Symbols"/>
              <a:buChar char="◻"/>
              <a:defRPr b="0" i="0" sz="1800" u="none" cap="none" strike="noStrike">
                <a:solidFill>
                  <a:schemeClr val="dk1"/>
                </a:solidFill>
                <a:latin typeface="Gill Sans"/>
                <a:ea typeface="Gill Sans"/>
                <a:cs typeface="Gill Sans"/>
                <a:sym typeface="Gill Sans"/>
              </a:defRPr>
            </a:lvl4pPr>
            <a:lvl5pPr indent="-299720" lvl="4" marL="2286000" marR="0" rtl="0" algn="l">
              <a:spcBef>
                <a:spcPts val="300"/>
              </a:spcBef>
              <a:spcAft>
                <a:spcPts val="0"/>
              </a:spcAft>
              <a:buClr>
                <a:schemeClr val="accent2"/>
              </a:buClr>
              <a:buSzPts val="1120"/>
              <a:buFont typeface="Noto Sans Symbols"/>
              <a:buChar char="◻"/>
              <a:defRPr b="0" i="0" sz="1600" u="none" cap="none" strike="noStrike">
                <a:solidFill>
                  <a:schemeClr val="dk1"/>
                </a:solidFill>
                <a:latin typeface="Gill Sans"/>
                <a:ea typeface="Gill Sans"/>
                <a:cs typeface="Gill Sans"/>
                <a:sym typeface="Gill Sans"/>
              </a:defRPr>
            </a:lvl5pPr>
            <a:lvl6pPr indent="-304800" lvl="5" marL="2743200" marR="0" rtl="0" algn="l">
              <a:spcBef>
                <a:spcPts val="300"/>
              </a:spcBef>
              <a:spcAft>
                <a:spcPts val="0"/>
              </a:spcAft>
              <a:buClr>
                <a:srgbClr val="8BA1B3"/>
              </a:buClr>
              <a:buSzPts val="1200"/>
              <a:buFont typeface="Noto Sans Symbols"/>
              <a:buChar char="🞂"/>
              <a:defRPr b="0" i="0" sz="1600" u="none" cap="none" strike="noStrike">
                <a:solidFill>
                  <a:schemeClr val="dk1"/>
                </a:solidFill>
                <a:latin typeface="Gill Sans"/>
                <a:ea typeface="Gill Sans"/>
                <a:cs typeface="Gill Sans"/>
                <a:sym typeface="Gill Sans"/>
              </a:defRPr>
            </a:lvl6pPr>
            <a:lvl7pPr indent="-295275" lvl="6" marL="3200400" marR="0" rtl="0" algn="l">
              <a:spcBef>
                <a:spcPts val="300"/>
              </a:spcBef>
              <a:spcAft>
                <a:spcPts val="0"/>
              </a:spcAft>
              <a:buClr>
                <a:srgbClr val="646C8F"/>
              </a:buClr>
              <a:buSzPts val="1050"/>
              <a:buFont typeface="Noto Sans Symbols"/>
              <a:buChar char="🞂"/>
              <a:defRPr b="0" i="0" sz="1400" u="none" cap="none" strike="noStrike">
                <a:solidFill>
                  <a:schemeClr val="dk1"/>
                </a:solidFill>
                <a:latin typeface="Gill Sans"/>
                <a:ea typeface="Gill Sans"/>
                <a:cs typeface="Gill Sans"/>
                <a:sym typeface="Gill Sans"/>
              </a:defRPr>
            </a:lvl7pPr>
            <a:lvl8pPr indent="-295275" lvl="7" marL="3657600" marR="0" rtl="0" algn="l">
              <a:spcBef>
                <a:spcPts val="300"/>
              </a:spcBef>
              <a:spcAft>
                <a:spcPts val="0"/>
              </a:spcAft>
              <a:buClr>
                <a:srgbClr val="BABABA"/>
              </a:buClr>
              <a:buSzPts val="1050"/>
              <a:buFont typeface="Noto Sans Symbols"/>
              <a:buChar char="🞂"/>
              <a:defRPr b="0" i="0" sz="1400" u="none" cap="none" strike="noStrike">
                <a:solidFill>
                  <a:schemeClr val="dk1"/>
                </a:solidFill>
                <a:latin typeface="Gill Sans"/>
                <a:ea typeface="Gill Sans"/>
                <a:cs typeface="Gill Sans"/>
                <a:sym typeface="Gill Sans"/>
              </a:defRPr>
            </a:lvl8pPr>
            <a:lvl9pPr indent="-285750" lvl="8" marL="4114800" marR="0" rtl="0" algn="l">
              <a:spcBef>
                <a:spcPts val="300"/>
              </a:spcBef>
              <a:spcAft>
                <a:spcPts val="0"/>
              </a:spcAft>
              <a:buClr>
                <a:srgbClr val="9FB8CD"/>
              </a:buClr>
              <a:buSzPts val="900"/>
              <a:buFont typeface="Noto Sans Symbols"/>
              <a:buChar char="🞂"/>
              <a:defRPr b="0" i="0" sz="1200" u="none" cap="none" strike="noStrike">
                <a:solidFill>
                  <a:schemeClr val="dk1"/>
                </a:solidFill>
                <a:latin typeface="Gill Sans"/>
                <a:ea typeface="Gill Sans"/>
                <a:cs typeface="Gill Sans"/>
                <a:sym typeface="Gill Sans"/>
              </a:defRPr>
            </a:lvl9pPr>
          </a:lstStyle>
          <a:p/>
        </p:txBody>
      </p:sp>
      <p:sp>
        <p:nvSpPr>
          <p:cNvPr id="8" name="Google Shape;8;p18"/>
          <p:cNvSpPr txBox="1"/>
          <p:nvPr>
            <p:ph idx="10" type="dt"/>
          </p:nvPr>
        </p:nvSpPr>
        <p:spPr>
          <a:xfrm>
            <a:off x="6400800" y="6356350"/>
            <a:ext cx="2289048" cy="36576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 name="Google Shape;9;p18"/>
          <p:cNvSpPr txBox="1"/>
          <p:nvPr>
            <p:ph idx="11" type="ftr"/>
          </p:nvPr>
        </p:nvSpPr>
        <p:spPr>
          <a:xfrm>
            <a:off x="2898648" y="6356350"/>
            <a:ext cx="3505200" cy="36576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400" u="none" cap="none" strike="noStrike">
                <a:solidFill>
                  <a:schemeClr val="dk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 name="Google Shape;10;p18"/>
          <p:cNvSpPr txBox="1"/>
          <p:nvPr>
            <p:ph idx="12" type="sldNum"/>
          </p:nvPr>
        </p:nvSpPr>
        <p:spPr>
          <a:xfrm>
            <a:off x="612648" y="6356350"/>
            <a:ext cx="1981200" cy="36576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1400" u="none" cap="none" strike="noStrike">
                <a:solidFill>
                  <a:schemeClr val="dk2"/>
                </a:solidFill>
                <a:latin typeface="Gill Sans"/>
                <a:ea typeface="Gill Sans"/>
                <a:cs typeface="Gill Sans"/>
                <a:sym typeface="Gill Sans"/>
              </a:defRPr>
            </a:lvl1pPr>
            <a:lvl2pPr indent="0" lvl="1" marL="0" marR="0" rtl="0" algn="l">
              <a:spcBef>
                <a:spcPts val="0"/>
              </a:spcBef>
              <a:buNone/>
              <a:defRPr b="0" i="0" sz="1400" u="none" cap="none" strike="noStrike">
                <a:solidFill>
                  <a:schemeClr val="dk2"/>
                </a:solidFill>
                <a:latin typeface="Gill Sans"/>
                <a:ea typeface="Gill Sans"/>
                <a:cs typeface="Gill Sans"/>
                <a:sym typeface="Gill Sans"/>
              </a:defRPr>
            </a:lvl2pPr>
            <a:lvl3pPr indent="0" lvl="2" marL="0" marR="0" rtl="0" algn="l">
              <a:spcBef>
                <a:spcPts val="0"/>
              </a:spcBef>
              <a:buNone/>
              <a:defRPr b="0" i="0" sz="1400" u="none" cap="none" strike="noStrike">
                <a:solidFill>
                  <a:schemeClr val="dk2"/>
                </a:solidFill>
                <a:latin typeface="Gill Sans"/>
                <a:ea typeface="Gill Sans"/>
                <a:cs typeface="Gill Sans"/>
                <a:sym typeface="Gill Sans"/>
              </a:defRPr>
            </a:lvl3pPr>
            <a:lvl4pPr indent="0" lvl="3" marL="0" marR="0" rtl="0" algn="l">
              <a:spcBef>
                <a:spcPts val="0"/>
              </a:spcBef>
              <a:buNone/>
              <a:defRPr b="0" i="0" sz="1400" u="none" cap="none" strike="noStrike">
                <a:solidFill>
                  <a:schemeClr val="dk2"/>
                </a:solidFill>
                <a:latin typeface="Gill Sans"/>
                <a:ea typeface="Gill Sans"/>
                <a:cs typeface="Gill Sans"/>
                <a:sym typeface="Gill Sans"/>
              </a:defRPr>
            </a:lvl4pPr>
            <a:lvl5pPr indent="0" lvl="4" marL="0" marR="0" rtl="0" algn="l">
              <a:spcBef>
                <a:spcPts val="0"/>
              </a:spcBef>
              <a:buNone/>
              <a:defRPr b="0" i="0" sz="1400" u="none" cap="none" strike="noStrike">
                <a:solidFill>
                  <a:schemeClr val="dk2"/>
                </a:solidFill>
                <a:latin typeface="Gill Sans"/>
                <a:ea typeface="Gill Sans"/>
                <a:cs typeface="Gill Sans"/>
                <a:sym typeface="Gill Sans"/>
              </a:defRPr>
            </a:lvl5pPr>
            <a:lvl6pPr indent="0" lvl="5" marL="0" marR="0" rtl="0" algn="l">
              <a:spcBef>
                <a:spcPts val="0"/>
              </a:spcBef>
              <a:buNone/>
              <a:defRPr b="0" i="0" sz="1400" u="none" cap="none" strike="noStrike">
                <a:solidFill>
                  <a:schemeClr val="dk2"/>
                </a:solidFill>
                <a:latin typeface="Gill Sans"/>
                <a:ea typeface="Gill Sans"/>
                <a:cs typeface="Gill Sans"/>
                <a:sym typeface="Gill Sans"/>
              </a:defRPr>
            </a:lvl6pPr>
            <a:lvl7pPr indent="0" lvl="6" marL="0" marR="0" rtl="0" algn="l">
              <a:spcBef>
                <a:spcPts val="0"/>
              </a:spcBef>
              <a:buNone/>
              <a:defRPr b="0" i="0" sz="1400" u="none" cap="none" strike="noStrike">
                <a:solidFill>
                  <a:schemeClr val="dk2"/>
                </a:solidFill>
                <a:latin typeface="Gill Sans"/>
                <a:ea typeface="Gill Sans"/>
                <a:cs typeface="Gill Sans"/>
                <a:sym typeface="Gill Sans"/>
              </a:defRPr>
            </a:lvl7pPr>
            <a:lvl8pPr indent="0" lvl="7" marL="0" marR="0" rtl="0" algn="l">
              <a:spcBef>
                <a:spcPts val="0"/>
              </a:spcBef>
              <a:buNone/>
              <a:defRPr b="0" i="0" sz="1400" u="none" cap="none" strike="noStrike">
                <a:solidFill>
                  <a:schemeClr val="dk2"/>
                </a:solidFill>
                <a:latin typeface="Gill Sans"/>
                <a:ea typeface="Gill Sans"/>
                <a:cs typeface="Gill Sans"/>
                <a:sym typeface="Gill Sans"/>
              </a:defRPr>
            </a:lvl8pPr>
            <a:lvl9pPr indent="0" lvl="8" marL="0" marR="0" rtl="0" algn="l">
              <a:spcBef>
                <a:spcPts val="0"/>
              </a:spcBef>
              <a:buNone/>
              <a:defRPr b="0" i="0" sz="1400" u="none" cap="none" strike="noStrike">
                <a:solidFill>
                  <a:schemeClr val="dk2"/>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cxnSp>
        <p:nvCxnSpPr>
          <p:cNvPr id="11" name="Google Shape;11;p18"/>
          <p:cNvCxnSpPr/>
          <p:nvPr/>
        </p:nvCxnSpPr>
        <p:spPr>
          <a:xfrm>
            <a:off x="457200" y="6353175"/>
            <a:ext cx="8229600" cy="0"/>
          </a:xfrm>
          <a:prstGeom prst="straightConnector1">
            <a:avLst/>
          </a:prstGeom>
          <a:noFill/>
          <a:ln cap="flat" cmpd="sng" w="9525">
            <a:solidFill>
              <a:schemeClr val="accent2"/>
            </a:solidFill>
            <a:prstDash val="dash"/>
            <a:round/>
            <a:headEnd len="sm" w="sm" type="none"/>
            <a:tailEnd len="sm" w="sm" type="none"/>
          </a:ln>
        </p:spPr>
      </p:cxnSp>
      <p:cxnSp>
        <p:nvCxnSpPr>
          <p:cNvPr id="12" name="Google Shape;12;p18"/>
          <p:cNvCxnSpPr/>
          <p:nvPr/>
        </p:nvCxnSpPr>
        <p:spPr>
          <a:xfrm>
            <a:off x="457200" y="1143000"/>
            <a:ext cx="8229600" cy="0"/>
          </a:xfrm>
          <a:prstGeom prst="straightConnector1">
            <a:avLst/>
          </a:prstGeom>
          <a:noFill/>
          <a:ln cap="flat" cmpd="sng" w="9525">
            <a:solidFill>
              <a:schemeClr val="accent2"/>
            </a:solidFill>
            <a:prstDash val="dash"/>
            <a:round/>
            <a:headEnd len="sm" w="sm" type="none"/>
            <a:tailEnd len="sm" w="sm" type="none"/>
          </a:ln>
        </p:spPr>
      </p:cxnSp>
      <p:sp>
        <p:nvSpPr>
          <p:cNvPr id="13" name="Google Shape;13;p18"/>
          <p:cNvSpPr/>
          <p:nvPr/>
        </p:nvSpPr>
        <p:spPr>
          <a:xfrm rot="5400000">
            <a:off x="419100" y="6467475"/>
            <a:ext cx="190849" cy="120314"/>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
          <p:cNvSpPr txBox="1"/>
          <p:nvPr>
            <p:ph type="ctrTitle"/>
          </p:nvPr>
        </p:nvSpPr>
        <p:spPr>
          <a:xfrm>
            <a:off x="1115616" y="980728"/>
            <a:ext cx="6858000" cy="990600"/>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Clr>
                <a:schemeClr val="dk1"/>
              </a:buClr>
              <a:buSzPts val="4000"/>
              <a:buFont typeface="Bookman Old Style"/>
              <a:buNone/>
            </a:pPr>
            <a:r>
              <a:rPr lang="en-US" sz="4000"/>
              <a:t>INTERNATIONAL LAW</a:t>
            </a:r>
            <a:endParaRPr sz="4000"/>
          </a:p>
        </p:txBody>
      </p:sp>
      <p:sp>
        <p:nvSpPr>
          <p:cNvPr id="106" name="Google Shape;106;p1"/>
          <p:cNvSpPr txBox="1"/>
          <p:nvPr>
            <p:ph idx="1" type="subTitle"/>
          </p:nvPr>
        </p:nvSpPr>
        <p:spPr>
          <a:xfrm>
            <a:off x="1080709" y="5301208"/>
            <a:ext cx="7128792" cy="720080"/>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824"/>
              <a:buNone/>
            </a:pPr>
            <a:r>
              <a:rPr lang="en-US" sz="2400"/>
              <a:t>ProfªLuciana Romano Morilas</a:t>
            </a:r>
            <a:endParaRPr sz="2400"/>
          </a:p>
        </p:txBody>
      </p:sp>
      <p:sp>
        <p:nvSpPr>
          <p:cNvPr id="107" name="Google Shape;107;p1"/>
          <p:cNvSpPr txBox="1"/>
          <p:nvPr/>
        </p:nvSpPr>
        <p:spPr>
          <a:xfrm>
            <a:off x="1185937" y="2240686"/>
            <a:ext cx="6858000" cy="990600"/>
          </a:xfrm>
          <a:prstGeom prst="rect">
            <a:avLst/>
          </a:prstGeom>
          <a:noFill/>
          <a:ln>
            <a:noFill/>
          </a:ln>
        </p:spPr>
        <p:txBody>
          <a:bodyPr anchorCtr="0" anchor="t" bIns="45700" lIns="91425" spcFirstLastPara="1" rIns="91425" wrap="square" tIns="45700">
            <a:normAutofit fontScale="85000" lnSpcReduction="20000"/>
          </a:bodyPr>
          <a:lstStyle/>
          <a:p>
            <a:pPr indent="0" lvl="0" marL="0" marR="0" rtl="0" algn="r">
              <a:spcBef>
                <a:spcPts val="0"/>
              </a:spcBef>
              <a:spcAft>
                <a:spcPts val="0"/>
              </a:spcAft>
              <a:buClr>
                <a:schemeClr val="dk1"/>
              </a:buClr>
              <a:buSzPct val="100000"/>
              <a:buFont typeface="Bookman Old Style"/>
              <a:buNone/>
            </a:pPr>
            <a:r>
              <a:rPr b="0" i="0" lang="en-US" sz="4000" u="none" cap="none" strike="noStrike">
                <a:solidFill>
                  <a:schemeClr val="dk1"/>
                </a:solidFill>
                <a:latin typeface="Bookman Old Style"/>
                <a:ea typeface="Bookman Old Style"/>
                <a:cs typeface="Bookman Old Style"/>
                <a:sym typeface="Bookman Old Style"/>
              </a:rPr>
              <a:t>Subjects of Public International Law</a:t>
            </a:r>
            <a:endParaRPr b="0" i="0" sz="4000" u="none" cap="none" strike="noStrike">
              <a:solidFill>
                <a:schemeClr val="dk1"/>
              </a:solidFill>
              <a:latin typeface="Bookman Old Style"/>
              <a:ea typeface="Bookman Old Style"/>
              <a:cs typeface="Bookman Old Style"/>
              <a:sym typeface="Bookman Old Style"/>
            </a:endParaRPr>
          </a:p>
        </p:txBody>
      </p:sp>
      <p:sp>
        <p:nvSpPr>
          <p:cNvPr id="108" name="Google Shape;108;p1"/>
          <p:cNvSpPr txBox="1"/>
          <p:nvPr/>
        </p:nvSpPr>
        <p:spPr>
          <a:xfrm>
            <a:off x="1145775" y="3674550"/>
            <a:ext cx="7128900" cy="1296000"/>
          </a:xfrm>
          <a:prstGeom prst="rect">
            <a:avLst/>
          </a:prstGeom>
          <a:noFill/>
          <a:ln>
            <a:noFill/>
          </a:ln>
        </p:spPr>
        <p:txBody>
          <a:bodyPr anchorCtr="0" anchor="t" bIns="45700" lIns="91425" spcFirstLastPara="1" rIns="91425" wrap="square" tIns="45700">
            <a:normAutofit fontScale="77500" lnSpcReduction="20000"/>
          </a:bodyPr>
          <a:lstStyle/>
          <a:p>
            <a:pPr indent="0" lvl="0" marL="0" marR="0" rtl="0" algn="r">
              <a:spcBef>
                <a:spcPts val="0"/>
              </a:spcBef>
              <a:spcAft>
                <a:spcPts val="0"/>
              </a:spcAft>
              <a:buClr>
                <a:schemeClr val="dk1"/>
              </a:buClr>
              <a:buSzPct val="100000"/>
              <a:buFont typeface="Bookman Old Style"/>
              <a:buNone/>
            </a:pPr>
            <a:r>
              <a:t/>
            </a:r>
            <a:endParaRPr sz="4000">
              <a:solidFill>
                <a:schemeClr val="dk1"/>
              </a:solidFill>
              <a:latin typeface="Bookman Old Style"/>
              <a:ea typeface="Bookman Old Style"/>
              <a:cs typeface="Bookman Old Style"/>
              <a:sym typeface="Bookman Old Style"/>
            </a:endParaRPr>
          </a:p>
          <a:p>
            <a:pPr indent="0" lvl="0" marL="0" marR="0" rtl="0" algn="r">
              <a:spcBef>
                <a:spcPts val="0"/>
              </a:spcBef>
              <a:spcAft>
                <a:spcPts val="0"/>
              </a:spcAft>
              <a:buClr>
                <a:schemeClr val="dk1"/>
              </a:buClr>
              <a:buSzPct val="86111"/>
              <a:buFont typeface="Bookman Old Style"/>
              <a:buNone/>
            </a:pPr>
            <a:r>
              <a:rPr b="0" i="0" lang="en-US" sz="4645" u="none" cap="none" strike="noStrike">
                <a:solidFill>
                  <a:schemeClr val="dk1"/>
                </a:solidFill>
                <a:latin typeface="Bookman Old Style"/>
                <a:ea typeface="Bookman Old Style"/>
                <a:cs typeface="Bookman Old Style"/>
                <a:sym typeface="Bookman Old Style"/>
              </a:rPr>
              <a:t>States</a:t>
            </a:r>
            <a:endParaRPr b="0" i="0" sz="4645" u="none" cap="none" strike="noStrike">
              <a:solidFill>
                <a:schemeClr val="dk1"/>
              </a:solidFill>
              <a:latin typeface="Bookman Old Style"/>
              <a:ea typeface="Bookman Old Style"/>
              <a:cs typeface="Bookman Old Style"/>
              <a:sym typeface="Bookman Old Style"/>
            </a:endParaRPr>
          </a:p>
          <a:p>
            <a:pPr indent="0" lvl="0" marL="0" marR="0" rtl="0" algn="r">
              <a:spcBef>
                <a:spcPts val="0"/>
              </a:spcBef>
              <a:spcAft>
                <a:spcPts val="0"/>
              </a:spcAft>
              <a:buClr>
                <a:schemeClr val="dk1"/>
              </a:buClr>
              <a:buSzPct val="100000"/>
              <a:buFont typeface="Bookman Old Style"/>
              <a:buNone/>
            </a:pPr>
            <a:r>
              <a:t/>
            </a:r>
            <a:endParaRPr b="0" i="0" sz="4000" u="none" cap="none" strike="noStrike">
              <a:solidFill>
                <a:schemeClr val="dk1"/>
              </a:solidFill>
              <a:latin typeface="Bookman Old Style"/>
              <a:ea typeface="Bookman Old Style"/>
              <a:cs typeface="Bookman Old Style"/>
              <a:sym typeface="Bookman Old Styl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0"/>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b="1" lang="en-US" sz="3600"/>
              <a:t>1.3 Government</a:t>
            </a:r>
            <a:endParaRPr b="1" sz="3600"/>
          </a:p>
        </p:txBody>
      </p:sp>
      <p:sp>
        <p:nvSpPr>
          <p:cNvPr id="162" name="Google Shape;162;p10"/>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1976"/>
              <a:buChar char="🞂"/>
            </a:pPr>
            <a:r>
              <a:rPr lang="en-US"/>
              <a:t>Responsible for the political role of the state, is the command to be followed.</a:t>
            </a:r>
            <a:endParaRPr/>
          </a:p>
          <a:p>
            <a:pPr indent="-274320" lvl="0" marL="274320" rtl="0" algn="l">
              <a:spcBef>
                <a:spcPts val="600"/>
              </a:spcBef>
              <a:spcAft>
                <a:spcPts val="0"/>
              </a:spcAft>
              <a:buSzPts val="1976"/>
              <a:buChar char="🞂"/>
            </a:pPr>
            <a:r>
              <a:rPr lang="en-US"/>
              <a:t>System of Government: relationship between the Executive and Legislative.</a:t>
            </a:r>
            <a:br>
              <a:rPr lang="en-US"/>
            </a:br>
            <a:r>
              <a:rPr lang="en-US"/>
              <a:t>a) Presidentialism: greater independence between the two powers.</a:t>
            </a:r>
            <a:br>
              <a:rPr lang="en-US"/>
            </a:br>
            <a:r>
              <a:rPr lang="en-US"/>
              <a:t>b) Parliamentarism: greater interaction between the two powers.</a:t>
            </a:r>
            <a:endParaRPr/>
          </a:p>
          <a:p>
            <a:pPr indent="-274320" lvl="0" marL="274320" rtl="0" algn="l">
              <a:spcBef>
                <a:spcPts val="600"/>
              </a:spcBef>
              <a:spcAft>
                <a:spcPts val="0"/>
              </a:spcAft>
              <a:buSzPts val="1976"/>
              <a:buChar char="🞂"/>
            </a:pPr>
            <a:r>
              <a:rPr lang="en-US"/>
              <a:t>Form of government: how the institution of power and the relationship between rulers and ruled</a:t>
            </a:r>
            <a:br>
              <a:rPr lang="en-US"/>
            </a:br>
            <a:r>
              <a:rPr lang="en-US"/>
              <a:t>a) Republic: electivity and temporariness of the mandates.</a:t>
            </a:r>
            <a:br>
              <a:rPr lang="en-US"/>
            </a:br>
            <a:r>
              <a:rPr lang="en-US"/>
              <a:t>b) Monarchy: heredity and life tenure.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1"/>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b="1" lang="en-US" sz="3600"/>
              <a:t>1.4 Sovereignty</a:t>
            </a:r>
            <a:endParaRPr b="1" sz="3600"/>
          </a:p>
        </p:txBody>
      </p:sp>
      <p:sp>
        <p:nvSpPr>
          <p:cNvPr id="168" name="Google Shape;168;p11"/>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090"/>
              <a:buChar char="🞂"/>
            </a:pPr>
            <a:r>
              <a:rPr lang="en-US" sz="2750" u="sng"/>
              <a:t>Concept:</a:t>
            </a:r>
            <a:r>
              <a:rPr lang="en-US" sz="2750"/>
              <a:t>  gradation of power (imposing a will on another). An individual will exercise on behalf of the state, imposing the will of the state.</a:t>
            </a:r>
            <a:endParaRPr sz="2750"/>
          </a:p>
          <a:p>
            <a:pPr indent="-274320" lvl="0" marL="274320" rtl="0" algn="l">
              <a:spcBef>
                <a:spcPts val="600"/>
              </a:spcBef>
              <a:spcAft>
                <a:spcPts val="0"/>
              </a:spcAft>
              <a:buSzPts val="2090"/>
              <a:buChar char="🞂"/>
            </a:pPr>
            <a:r>
              <a:rPr lang="en-US" sz="2750"/>
              <a:t>There is in any state. The state will always exist (sovereign).  Involves the internal and external aspects.</a:t>
            </a:r>
            <a:endParaRPr sz="2750"/>
          </a:p>
          <a:p>
            <a:pPr indent="-274320" lvl="1" marL="548640" rtl="0" algn="l">
              <a:spcBef>
                <a:spcPts val="500"/>
              </a:spcBef>
              <a:spcAft>
                <a:spcPts val="0"/>
              </a:spcAft>
              <a:buSzPts val="2090"/>
              <a:buChar char="🞂"/>
            </a:pPr>
            <a:r>
              <a:rPr lang="en-US" sz="2750" u="sng"/>
              <a:t>Internal: </a:t>
            </a:r>
            <a:r>
              <a:rPr lang="en-US" sz="2750"/>
              <a:t>there is no power within the territorial limits equal to the state (all are below).</a:t>
            </a:r>
            <a:endParaRPr sz="2750"/>
          </a:p>
          <a:p>
            <a:pPr indent="-274320" lvl="1" marL="548640" rtl="0" algn="l">
              <a:spcBef>
                <a:spcPts val="500"/>
              </a:spcBef>
              <a:spcAft>
                <a:spcPts val="0"/>
              </a:spcAft>
              <a:buSzPts val="2090"/>
              <a:buChar char="🞂"/>
            </a:pPr>
            <a:r>
              <a:rPr lang="en-US" sz="2750" u="sng"/>
              <a:t>External: </a:t>
            </a:r>
            <a:r>
              <a:rPr lang="en-US" sz="2750"/>
              <a:t>The powers are the same (legal). International relations: amicable settlement (agreement) or war. No overlap of a force on the state.</a:t>
            </a:r>
            <a:br>
              <a:rPr lang="en-US" sz="2750"/>
            </a:br>
            <a:endParaRPr sz="275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2"/>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b="1" lang="en-US" sz="3600"/>
              <a:t>1.5 Purpose</a:t>
            </a:r>
            <a:endParaRPr b="1" sz="3600"/>
          </a:p>
        </p:txBody>
      </p:sp>
      <p:sp>
        <p:nvSpPr>
          <p:cNvPr id="174" name="Google Shape;174;p12"/>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736"/>
              <a:buChar char="🞂"/>
            </a:pPr>
            <a:r>
              <a:rPr lang="en-US" sz="3600"/>
              <a:t>THE PURPOSE OF THE STATE IS THE COMMON GOOD:</a:t>
            </a:r>
            <a:endParaRPr sz="3600"/>
          </a:p>
          <a:p>
            <a:pPr indent="-274320" lvl="0" marL="274320" rtl="0" algn="l">
              <a:spcBef>
                <a:spcPts val="600"/>
              </a:spcBef>
              <a:spcAft>
                <a:spcPts val="0"/>
              </a:spcAft>
              <a:buSzPts val="2736"/>
              <a:buChar char="🞂"/>
            </a:pPr>
            <a:r>
              <a:rPr lang="en-US" sz="3600"/>
              <a:t>Set of all social conditions that consent and support the integral development of human personality. Moves the socio-cultural aspect of each people. Every state has to get the full socio-economic development of the individual.</a:t>
            </a:r>
            <a:endParaRPr/>
          </a:p>
          <a:p>
            <a:pPr indent="-274320" lvl="0" marL="274320" rtl="0" algn="l">
              <a:spcBef>
                <a:spcPts val="600"/>
              </a:spcBef>
              <a:spcAft>
                <a:spcPts val="0"/>
              </a:spcAft>
              <a:buSzPts val="2736"/>
              <a:buChar char="🞂"/>
            </a:pPr>
            <a:br>
              <a:rPr lang="en-US" sz="3600"/>
            </a:br>
            <a:endParaRPr sz="3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3"/>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b="1" lang="en-US" sz="3600"/>
              <a:t>2 Historical evolution</a:t>
            </a:r>
            <a:endParaRPr b="1" sz="3600"/>
          </a:p>
        </p:txBody>
      </p:sp>
      <p:sp>
        <p:nvSpPr>
          <p:cNvPr id="180" name="Google Shape;180;p13"/>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1976"/>
              <a:buChar char="🞂"/>
            </a:pPr>
            <a:r>
              <a:rPr lang="en-US"/>
              <a:t>Roman State, city-states -&gt; power = family (King and Emperor).</a:t>
            </a:r>
            <a:endParaRPr/>
          </a:p>
          <a:p>
            <a:pPr indent="-274320" lvl="0" marL="274320" rtl="0" algn="l">
              <a:spcBef>
                <a:spcPts val="600"/>
              </a:spcBef>
              <a:spcAft>
                <a:spcPts val="0"/>
              </a:spcAft>
              <a:buSzPts val="1976"/>
              <a:buChar char="🞂"/>
            </a:pPr>
            <a:r>
              <a:rPr lang="en-US"/>
              <a:t>Medieval State : monarchies- Feudal State</a:t>
            </a:r>
            <a:endParaRPr/>
          </a:p>
          <a:p>
            <a:pPr indent="-274320" lvl="1" marL="548640" rtl="0" algn="l">
              <a:spcBef>
                <a:spcPts val="500"/>
              </a:spcBef>
              <a:spcAft>
                <a:spcPts val="0"/>
              </a:spcAft>
              <a:buSzPts val="1748"/>
              <a:buChar char="🞂"/>
            </a:pPr>
            <a:r>
              <a:rPr lang="en-US"/>
              <a:t>political power = economic power.</a:t>
            </a:r>
            <a:endParaRPr/>
          </a:p>
          <a:p>
            <a:pPr indent="-274320" lvl="1" marL="548640" rtl="0" algn="l">
              <a:spcBef>
                <a:spcPts val="500"/>
              </a:spcBef>
              <a:spcAft>
                <a:spcPts val="0"/>
              </a:spcAft>
              <a:buSzPts val="1748"/>
              <a:buChar char="🞂"/>
            </a:pPr>
            <a:r>
              <a:rPr lang="en-US"/>
              <a:t>legal rules imposed by the Lord Mayor (earth = source of wealth)-the Lord Mayor takes the power and role of the state-influence of the Catholic Church.</a:t>
            </a:r>
            <a:endParaRPr/>
          </a:p>
          <a:p>
            <a:pPr indent="-274320" lvl="1" marL="548640" rtl="0" algn="l">
              <a:spcBef>
                <a:spcPts val="500"/>
              </a:spcBef>
              <a:spcAft>
                <a:spcPts val="0"/>
              </a:spcAft>
              <a:buSzPts val="1748"/>
              <a:buChar char="🞂"/>
            </a:pPr>
            <a:r>
              <a:rPr lang="en-US"/>
              <a:t>The king does not rule ≠ power of the feudal lord- suppressed state by the church.</a:t>
            </a:r>
            <a:endParaRPr/>
          </a:p>
          <a:p>
            <a:pPr indent="-274320" lvl="0" marL="274320" rtl="0" algn="l">
              <a:spcBef>
                <a:spcPts val="600"/>
              </a:spcBef>
              <a:spcAft>
                <a:spcPts val="0"/>
              </a:spcAft>
              <a:buSzPts val="1976"/>
              <a:buChar char="🞂"/>
            </a:pPr>
            <a:r>
              <a:rPr lang="en-US"/>
              <a:t>Modern State: the eighteenth century until the present day.</a:t>
            </a:r>
            <a:endParaRPr/>
          </a:p>
          <a:p>
            <a:pPr indent="-274320" lvl="1" marL="548640" rtl="0" algn="l">
              <a:spcBef>
                <a:spcPts val="500"/>
              </a:spcBef>
              <a:spcAft>
                <a:spcPts val="0"/>
              </a:spcAft>
              <a:buSzPts val="1748"/>
              <a:buChar char="🞂"/>
            </a:pPr>
            <a:r>
              <a:rPr lang="en-US"/>
              <a:t>Sovereign state (power in the highest degree, quality of power).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4"/>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b="1" lang="en-US" sz="3600"/>
              <a:t>3 Rights and duties of States</a:t>
            </a:r>
            <a:endParaRPr b="1" sz="3600"/>
          </a:p>
        </p:txBody>
      </p:sp>
      <p:sp>
        <p:nvSpPr>
          <p:cNvPr id="186" name="Google Shape;186;p14"/>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128"/>
              <a:buChar char="🞂"/>
            </a:pPr>
            <a:r>
              <a:rPr lang="en-US" sz="2800"/>
              <a:t>Conservation law: the right to existence of the State.</a:t>
            </a:r>
            <a:endParaRPr/>
          </a:p>
          <a:p>
            <a:pPr indent="-274319" lvl="1" marL="548640" rtl="0" algn="l">
              <a:spcBef>
                <a:spcPts val="500"/>
              </a:spcBef>
              <a:spcAft>
                <a:spcPts val="0"/>
              </a:spcAft>
              <a:buSzPts val="1824"/>
              <a:buChar char="🞂"/>
            </a:pPr>
            <a:r>
              <a:rPr lang="en-US" sz="2400"/>
              <a:t>The right to be armed and defend themselves: the lawfulness of the use and threatened use of nuclear weapons</a:t>
            </a:r>
            <a:endParaRPr/>
          </a:p>
          <a:p>
            <a:pPr indent="-274320" lvl="0" marL="274320" rtl="0" algn="l">
              <a:spcBef>
                <a:spcPts val="600"/>
              </a:spcBef>
              <a:spcAft>
                <a:spcPts val="0"/>
              </a:spcAft>
              <a:buSzPts val="2128"/>
              <a:buChar char="🞂"/>
            </a:pPr>
            <a:r>
              <a:rPr lang="en-US" sz="2800"/>
              <a:t>Law of self-defense</a:t>
            </a:r>
            <a:endParaRPr/>
          </a:p>
          <a:p>
            <a:pPr indent="-274320" lvl="0" marL="274320" rtl="0" algn="l">
              <a:spcBef>
                <a:spcPts val="600"/>
              </a:spcBef>
              <a:spcAft>
                <a:spcPts val="0"/>
              </a:spcAft>
              <a:buSzPts val="2128"/>
              <a:buChar char="🞂"/>
            </a:pPr>
            <a:r>
              <a:rPr lang="en-US" sz="2800"/>
              <a:t>Right to independence:  application of the principle of nonintervention.</a:t>
            </a:r>
            <a:endParaRPr/>
          </a:p>
          <a:p>
            <a:pPr indent="-274320" lvl="0" marL="274320" rtl="0" algn="l">
              <a:spcBef>
                <a:spcPts val="600"/>
              </a:spcBef>
              <a:spcAft>
                <a:spcPts val="0"/>
              </a:spcAft>
              <a:buSzPts val="2128"/>
              <a:buChar char="🞂"/>
            </a:pPr>
            <a:r>
              <a:rPr lang="en-US" sz="2800"/>
              <a:t>Right to equality, "one state, one vote".</a:t>
            </a:r>
            <a:endParaRPr/>
          </a:p>
          <a:p>
            <a:pPr indent="-274320" lvl="0" marL="274320" rtl="0" algn="l">
              <a:spcBef>
                <a:spcPts val="600"/>
              </a:spcBef>
              <a:spcAft>
                <a:spcPts val="0"/>
              </a:spcAft>
              <a:buSzPts val="2128"/>
              <a:buChar char="🞂"/>
            </a:pPr>
            <a:r>
              <a:rPr lang="en-US" sz="2800"/>
              <a:t>Right to mutual respect: honor and national pride.</a:t>
            </a:r>
            <a:endParaRPr/>
          </a:p>
          <a:p>
            <a:pPr indent="-274320" lvl="0" marL="274320" rtl="0" algn="l">
              <a:spcBef>
                <a:spcPts val="600"/>
              </a:spcBef>
              <a:spcAft>
                <a:spcPts val="0"/>
              </a:spcAft>
              <a:buSzPts val="2128"/>
              <a:buChar char="🞂"/>
            </a:pPr>
            <a:r>
              <a:rPr lang="en-US" sz="2800"/>
              <a:t>International trade law: the obligation for States to open its territory to trade.</a:t>
            </a:r>
            <a:endParaRPr sz="2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5"/>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b="1" lang="en-US" sz="3600"/>
              <a:t>4 Emergence and recognition</a:t>
            </a:r>
            <a:endParaRPr b="1" sz="3600"/>
          </a:p>
        </p:txBody>
      </p:sp>
      <p:sp>
        <p:nvSpPr>
          <p:cNvPr id="192" name="Google Shape;192;p15"/>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32"/>
              <a:buChar char="🞂"/>
            </a:pPr>
            <a:r>
              <a:rPr lang="en-US" sz="3200"/>
              <a:t>Emergence: gathering of essential elements.</a:t>
            </a:r>
            <a:endParaRPr/>
          </a:p>
          <a:p>
            <a:pPr indent="-274320" lvl="0" marL="274320" rtl="0" algn="l">
              <a:spcBef>
                <a:spcPts val="600"/>
              </a:spcBef>
              <a:spcAft>
                <a:spcPts val="0"/>
              </a:spcAft>
              <a:buSzPts val="2432"/>
              <a:buChar char="🞂"/>
            </a:pPr>
            <a:r>
              <a:rPr lang="en-US" sz="3200"/>
              <a:t>Recognition: THEORY OF RECOGNITION</a:t>
            </a:r>
            <a:endParaRPr/>
          </a:p>
          <a:p>
            <a:pPr indent="-274319" lvl="1" marL="548640" rtl="0" algn="l">
              <a:spcBef>
                <a:spcPts val="500"/>
              </a:spcBef>
              <a:spcAft>
                <a:spcPts val="0"/>
              </a:spcAft>
              <a:buSzPts val="2128"/>
              <a:buChar char="🞂"/>
            </a:pPr>
            <a:r>
              <a:rPr lang="en-US" sz="2800"/>
              <a:t>Effectiveness of power: in fact the exercise of sovereign power</a:t>
            </a:r>
            <a:endParaRPr/>
          </a:p>
          <a:p>
            <a:pPr indent="-274319" lvl="1" marL="548640" rtl="0" algn="l">
              <a:spcBef>
                <a:spcPts val="500"/>
              </a:spcBef>
              <a:spcAft>
                <a:spcPts val="0"/>
              </a:spcAft>
              <a:buSzPts val="2128"/>
              <a:buChar char="🞂"/>
            </a:pPr>
            <a:r>
              <a:rPr lang="en-US" sz="2800"/>
              <a:t>Continuity of State</a:t>
            </a:r>
            <a:endParaRPr/>
          </a:p>
          <a:p>
            <a:pPr indent="-274320" lvl="0" marL="274320" rtl="0" algn="l">
              <a:spcBef>
                <a:spcPts val="600"/>
              </a:spcBef>
              <a:spcAft>
                <a:spcPts val="0"/>
              </a:spcAft>
              <a:buSzPts val="2432"/>
              <a:buChar char="🞂"/>
            </a:pPr>
            <a:r>
              <a:rPr lang="en-US" sz="3200"/>
              <a:t>Role of international organizations</a:t>
            </a:r>
            <a:endParaRPr/>
          </a:p>
          <a:p>
            <a:pPr indent="-274320" lvl="0" marL="274320" rtl="0" algn="l">
              <a:spcBef>
                <a:spcPts val="600"/>
              </a:spcBef>
              <a:spcAft>
                <a:spcPts val="0"/>
              </a:spcAft>
              <a:buSzPts val="2432"/>
              <a:buChar char="🞂"/>
            </a:pPr>
            <a:r>
              <a:rPr lang="en-US" sz="3200"/>
              <a:t>The recognition by a State has effect </a:t>
            </a:r>
            <a:r>
              <a:rPr i="1" lang="en-US" sz="3200"/>
              <a:t>ex tunc</a:t>
            </a:r>
            <a:r>
              <a:rPr lang="en-US" sz="3200"/>
              <a:t> is irrevocable.</a:t>
            </a:r>
            <a:endParaRPr sz="3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6"/>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052"/>
              <a:buChar char="🞂"/>
            </a:pPr>
            <a:r>
              <a:rPr lang="en-US" sz="2700"/>
              <a:t>Recognition of States: request by notifying to the other States.</a:t>
            </a:r>
            <a:endParaRPr/>
          </a:p>
          <a:p>
            <a:pPr indent="-274320" lvl="1" marL="548640" rtl="0" algn="l">
              <a:spcBef>
                <a:spcPts val="500"/>
              </a:spcBef>
              <a:spcAft>
                <a:spcPts val="0"/>
              </a:spcAft>
              <a:buSzPts val="2052"/>
              <a:buChar char="🞂"/>
            </a:pPr>
            <a:r>
              <a:rPr lang="en-US" sz="2700"/>
              <a:t>Emergence by establishing a population in a new territory</a:t>
            </a:r>
            <a:endParaRPr/>
          </a:p>
          <a:p>
            <a:pPr indent="-274320" lvl="1" marL="548640" rtl="0" algn="l">
              <a:spcBef>
                <a:spcPts val="500"/>
              </a:spcBef>
              <a:spcAft>
                <a:spcPts val="0"/>
              </a:spcAft>
              <a:buSzPts val="2052"/>
              <a:buChar char="🞂"/>
            </a:pPr>
            <a:r>
              <a:rPr lang="en-US" sz="2700"/>
              <a:t>Emergence by the collapse of existing states</a:t>
            </a:r>
            <a:endParaRPr/>
          </a:p>
          <a:p>
            <a:pPr indent="-274320" lvl="0" marL="274320" rtl="0" algn="l">
              <a:spcBef>
                <a:spcPts val="600"/>
              </a:spcBef>
              <a:spcAft>
                <a:spcPts val="0"/>
              </a:spcAft>
              <a:buSzPts val="2052"/>
              <a:buChar char="🞂"/>
            </a:pPr>
            <a:r>
              <a:rPr lang="en-US" sz="2700"/>
              <a:t>Recognition of governments:  presence of independent and effective government that complies with international obligations.</a:t>
            </a:r>
            <a:endParaRPr/>
          </a:p>
          <a:p>
            <a:pPr indent="-274320" lvl="1" marL="548640" rtl="0" algn="l">
              <a:spcBef>
                <a:spcPts val="500"/>
              </a:spcBef>
              <a:spcAft>
                <a:spcPts val="0"/>
              </a:spcAft>
              <a:buSzPts val="2052"/>
              <a:buChar char="🞂"/>
            </a:pPr>
            <a:r>
              <a:rPr lang="en-US" sz="2700"/>
              <a:t>Diplomatic relations, immunity from legal proceedings, demands in international court, validity of laws and acts of government.</a:t>
            </a:r>
            <a:endParaRPr sz="2700"/>
          </a:p>
        </p:txBody>
      </p:sp>
      <p:sp>
        <p:nvSpPr>
          <p:cNvPr id="198" name="Google Shape;198;p16"/>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b="1" lang="en-US" sz="3600"/>
              <a:t>4 Emergence and recognition</a:t>
            </a:r>
            <a:endParaRPr b="1" sz="3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7"/>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b="1" lang="en-US" sz="3600"/>
              <a:t>5 Classification</a:t>
            </a:r>
            <a:endParaRPr b="1" sz="3600"/>
          </a:p>
        </p:txBody>
      </p:sp>
      <p:sp>
        <p:nvSpPr>
          <p:cNvPr id="204" name="Google Shape;204;p17"/>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1938"/>
              <a:buChar char="🞂"/>
            </a:pPr>
            <a:r>
              <a:rPr lang="en-US" sz="2550" u="sng"/>
              <a:t>Simple States</a:t>
            </a:r>
            <a:r>
              <a:rPr lang="en-US" sz="2550"/>
              <a:t> : single and centralized power.</a:t>
            </a:r>
            <a:endParaRPr sz="2550"/>
          </a:p>
          <a:p>
            <a:pPr indent="-274320" lvl="0" marL="274320" rtl="0" algn="l">
              <a:spcBef>
                <a:spcPts val="600"/>
              </a:spcBef>
              <a:spcAft>
                <a:spcPts val="0"/>
              </a:spcAft>
              <a:buSzPts val="1938"/>
              <a:buChar char="🞂"/>
            </a:pPr>
            <a:r>
              <a:rPr lang="en-US" sz="2550" u="sng"/>
              <a:t>Compounds States</a:t>
            </a:r>
            <a:r>
              <a:rPr lang="en-US" sz="2550"/>
              <a:t>: distribution of power among its members.</a:t>
            </a:r>
            <a:endParaRPr sz="2550"/>
          </a:p>
          <a:p>
            <a:pPr indent="-274319" lvl="1" marL="548640" rtl="0" algn="l">
              <a:spcBef>
                <a:spcPts val="500"/>
              </a:spcBef>
              <a:spcAft>
                <a:spcPts val="0"/>
              </a:spcAft>
              <a:buSzPts val="1938"/>
              <a:buChar char="🞂"/>
            </a:pPr>
            <a:r>
              <a:rPr lang="en-US" sz="2550"/>
              <a:t>For coordination: association of sovereign states.</a:t>
            </a:r>
            <a:endParaRPr sz="2550"/>
          </a:p>
          <a:p>
            <a:pPr indent="-228600" lvl="2" marL="822960" rtl="0" algn="l">
              <a:spcBef>
                <a:spcPts val="500"/>
              </a:spcBef>
              <a:spcAft>
                <a:spcPts val="0"/>
              </a:spcAft>
              <a:buSzPts val="1938"/>
              <a:buChar char="🞂"/>
            </a:pPr>
            <a:r>
              <a:rPr lang="en-US" sz="2550"/>
              <a:t>Federal State: USA, Switzerland, Germany, Brazil.</a:t>
            </a:r>
            <a:endParaRPr sz="2550"/>
          </a:p>
          <a:p>
            <a:pPr indent="-228600" lvl="2" marL="822960" rtl="0" algn="l">
              <a:spcBef>
                <a:spcPts val="500"/>
              </a:spcBef>
              <a:spcAft>
                <a:spcPts val="0"/>
              </a:spcAft>
              <a:buSzPts val="1938"/>
              <a:buChar char="🞂"/>
            </a:pPr>
            <a:r>
              <a:rPr lang="en-US" sz="2550"/>
              <a:t>Confederation: gathering of sovereign states by treaty to achieve a common goal. Ex: the Netherlands.</a:t>
            </a:r>
            <a:endParaRPr sz="2550"/>
          </a:p>
          <a:p>
            <a:pPr indent="-228600" lvl="2" marL="822960" rtl="0" algn="l">
              <a:spcBef>
                <a:spcPts val="500"/>
              </a:spcBef>
              <a:spcAft>
                <a:spcPts val="0"/>
              </a:spcAft>
              <a:buSzPts val="1938"/>
              <a:buChar char="🞂"/>
            </a:pPr>
            <a:r>
              <a:rPr lang="en-US" sz="2550"/>
              <a:t>Union of States: a king who leads two states. Ex: Commonwealth = the symbol of unity of people is covering the British Crown.</a:t>
            </a:r>
            <a:endParaRPr sz="2550"/>
          </a:p>
          <a:p>
            <a:pPr indent="-274319" lvl="1" marL="548640" rtl="0" algn="l">
              <a:spcBef>
                <a:spcPts val="500"/>
              </a:spcBef>
              <a:spcAft>
                <a:spcPts val="0"/>
              </a:spcAft>
              <a:buSzPts val="1938"/>
              <a:buChar char="🞂"/>
            </a:pPr>
            <a:r>
              <a:rPr lang="en-US" sz="2550"/>
              <a:t>For subordination: had hierarchy power.</a:t>
            </a:r>
            <a:br>
              <a:rPr lang="en-US" sz="2550"/>
            </a:br>
            <a:endParaRPr sz="255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4000"/>
              <a:buFont typeface="Bookman Old Style"/>
              <a:buNone/>
            </a:pPr>
            <a:r>
              <a:rPr b="1" lang="en-US" sz="4000"/>
              <a:t>1 Elements</a:t>
            </a:r>
            <a:endParaRPr b="1" sz="4000"/>
          </a:p>
        </p:txBody>
      </p:sp>
      <p:sp>
        <p:nvSpPr>
          <p:cNvPr id="114" name="Google Shape;114;p2"/>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3040"/>
              <a:buChar char="🞂"/>
            </a:pPr>
            <a:r>
              <a:rPr lang="en-US" sz="4000"/>
              <a:t>Physical</a:t>
            </a:r>
            <a:endParaRPr sz="4000"/>
          </a:p>
          <a:p>
            <a:pPr indent="-274320" lvl="1" marL="548640" rtl="0" algn="l">
              <a:spcBef>
                <a:spcPts val="500"/>
              </a:spcBef>
              <a:spcAft>
                <a:spcPts val="0"/>
              </a:spcAft>
              <a:buSzPts val="2736"/>
              <a:buChar char="🞂"/>
            </a:pPr>
            <a:r>
              <a:rPr lang="en-US" sz="3600"/>
              <a:t>Territory</a:t>
            </a:r>
            <a:endParaRPr sz="3600"/>
          </a:p>
          <a:p>
            <a:pPr indent="-274320" lvl="1" marL="548640" rtl="0" algn="l">
              <a:spcBef>
                <a:spcPts val="500"/>
              </a:spcBef>
              <a:spcAft>
                <a:spcPts val="0"/>
              </a:spcAft>
              <a:buSzPts val="2736"/>
              <a:buChar char="🞂"/>
            </a:pPr>
            <a:r>
              <a:rPr lang="en-US" sz="3600"/>
              <a:t>Population</a:t>
            </a:r>
            <a:endParaRPr sz="3600"/>
          </a:p>
          <a:p>
            <a:pPr indent="-274320" lvl="1" marL="548640" rtl="0" algn="l">
              <a:spcBef>
                <a:spcPts val="500"/>
              </a:spcBef>
              <a:spcAft>
                <a:spcPts val="0"/>
              </a:spcAft>
              <a:buSzPts val="2736"/>
              <a:buChar char="🞂"/>
            </a:pPr>
            <a:r>
              <a:rPr lang="en-US" sz="3600"/>
              <a:t>Government</a:t>
            </a:r>
            <a:endParaRPr sz="3600"/>
          </a:p>
          <a:p>
            <a:pPr indent="-274320" lvl="0" marL="274320" rtl="0" algn="l">
              <a:spcBef>
                <a:spcPts val="600"/>
              </a:spcBef>
              <a:spcAft>
                <a:spcPts val="0"/>
              </a:spcAft>
              <a:buSzPts val="3040"/>
              <a:buChar char="🞂"/>
            </a:pPr>
            <a:r>
              <a:rPr lang="en-US" sz="4000"/>
              <a:t>Abstracts</a:t>
            </a:r>
            <a:endParaRPr sz="4000"/>
          </a:p>
          <a:p>
            <a:pPr indent="-274320" lvl="1" marL="548640" rtl="0" algn="l">
              <a:spcBef>
                <a:spcPts val="500"/>
              </a:spcBef>
              <a:spcAft>
                <a:spcPts val="0"/>
              </a:spcAft>
              <a:buSzPts val="2736"/>
              <a:buChar char="🞂"/>
            </a:pPr>
            <a:r>
              <a:rPr lang="en-US" sz="3600"/>
              <a:t>Sovereignty</a:t>
            </a:r>
            <a:endParaRPr sz="3600"/>
          </a:p>
          <a:p>
            <a:pPr indent="-274320" lvl="1" marL="548640" rtl="0" algn="l">
              <a:spcBef>
                <a:spcPts val="500"/>
              </a:spcBef>
              <a:spcAft>
                <a:spcPts val="0"/>
              </a:spcAft>
              <a:buSzPts val="2736"/>
              <a:buChar char="🞂"/>
            </a:pPr>
            <a:r>
              <a:rPr lang="en-US" sz="3600"/>
              <a:t>Purpose </a:t>
            </a:r>
            <a:r>
              <a:rPr lang="en-US" sz="4000"/>
              <a:t>(Dalmo de Abreu Dallari)</a:t>
            </a:r>
            <a:endParaRPr sz="3600"/>
          </a:p>
          <a:p>
            <a:pPr indent="-100584" lvl="1" marL="548640" rtl="0" algn="l">
              <a:spcBef>
                <a:spcPts val="500"/>
              </a:spcBef>
              <a:spcAft>
                <a:spcPts val="0"/>
              </a:spcAft>
              <a:buSzPts val="2736"/>
              <a:buNone/>
            </a:pPr>
            <a:r>
              <a:t/>
            </a:r>
            <a:endParaRPr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3"/>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4000"/>
              <a:buFont typeface="Bookman Old Style"/>
              <a:buNone/>
            </a:pPr>
            <a:r>
              <a:rPr b="1" lang="en-US" sz="4000"/>
              <a:t>1.1 Territory</a:t>
            </a:r>
            <a:endParaRPr b="1" sz="4000"/>
          </a:p>
        </p:txBody>
      </p:sp>
      <p:sp>
        <p:nvSpPr>
          <p:cNvPr id="120" name="Google Shape;120;p3"/>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736"/>
              <a:buChar char="🞂"/>
            </a:pPr>
            <a:r>
              <a:rPr lang="en-US" sz="3600"/>
              <a:t>Support material where the population should be established in a fixed and permanent way.</a:t>
            </a:r>
            <a:endParaRPr/>
          </a:p>
          <a:p>
            <a:pPr indent="-274320" lvl="0" marL="274320" rtl="0" algn="l">
              <a:spcBef>
                <a:spcPts val="600"/>
              </a:spcBef>
              <a:spcAft>
                <a:spcPts val="0"/>
              </a:spcAft>
              <a:buSzPts val="2736"/>
              <a:buChar char="🞂"/>
            </a:pPr>
            <a:r>
              <a:rPr lang="en-US" sz="3600"/>
              <a:t>Elements: soil, subsoil and airspace above (atmospheric).</a:t>
            </a:r>
            <a:endParaRPr/>
          </a:p>
          <a:p>
            <a:pPr indent="-274320" lvl="0" marL="274320" rtl="0" algn="l">
              <a:spcBef>
                <a:spcPts val="600"/>
              </a:spcBef>
              <a:spcAft>
                <a:spcPts val="0"/>
              </a:spcAft>
              <a:buSzPts val="2736"/>
              <a:buChar char="🞂"/>
            </a:pPr>
            <a:r>
              <a:rPr lang="en-US" sz="3600"/>
              <a:t>Delimitation: = border line between two sovereignties, legal boundaries between states.</a:t>
            </a:r>
            <a:endParaRPr sz="3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4"/>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32"/>
              <a:buChar char="🞂"/>
            </a:pPr>
            <a:r>
              <a:rPr lang="en-US" sz="3200"/>
              <a:t>Delineation of boundaries: the expression elements</a:t>
            </a:r>
            <a:endParaRPr/>
          </a:p>
          <a:p>
            <a:pPr indent="-274319" lvl="1" marL="548640" rtl="0" algn="l">
              <a:spcBef>
                <a:spcPts val="500"/>
              </a:spcBef>
              <a:spcAft>
                <a:spcPts val="0"/>
              </a:spcAft>
              <a:buSzPts val="2128"/>
              <a:buChar char="🞂"/>
            </a:pPr>
            <a:r>
              <a:rPr lang="en-US" sz="2800"/>
              <a:t>Geographical: mountains, middle of the bed of a navigable river.</a:t>
            </a:r>
            <a:endParaRPr sz="2800"/>
          </a:p>
          <a:p>
            <a:pPr indent="-274319" lvl="1" marL="548640" rtl="0" algn="l">
              <a:spcBef>
                <a:spcPts val="500"/>
              </a:spcBef>
              <a:spcAft>
                <a:spcPts val="0"/>
              </a:spcAft>
              <a:buSzPts val="2128"/>
              <a:buChar char="🞂"/>
            </a:pPr>
            <a:r>
              <a:rPr lang="en-US" sz="2800"/>
              <a:t>Ethnic: ghettos, people's living spaces.</a:t>
            </a:r>
            <a:endParaRPr/>
          </a:p>
          <a:p>
            <a:pPr indent="-274319" lvl="1" marL="548640" rtl="0" algn="l">
              <a:spcBef>
                <a:spcPts val="500"/>
              </a:spcBef>
              <a:spcAft>
                <a:spcPts val="0"/>
              </a:spcAft>
              <a:buSzPts val="2128"/>
              <a:buChar char="🞂"/>
            </a:pPr>
            <a:r>
              <a:rPr lang="en-US" sz="2800"/>
              <a:t>Administrative: parish boundaries, the former colonial administration (uti possidetis).</a:t>
            </a:r>
            <a:endParaRPr sz="2800"/>
          </a:p>
          <a:p>
            <a:pPr indent="-274319" lvl="1" marL="548640" rtl="0" algn="l">
              <a:spcBef>
                <a:spcPts val="500"/>
              </a:spcBef>
              <a:spcAft>
                <a:spcPts val="0"/>
              </a:spcAft>
              <a:buSzPts val="2128"/>
              <a:buChar char="🞂"/>
            </a:pPr>
            <a:r>
              <a:rPr lang="en-US" sz="2800"/>
              <a:t>Trigonometric Mark: degree of longitude and latitude-Africa.</a:t>
            </a:r>
            <a:endParaRPr sz="2800"/>
          </a:p>
          <a:p>
            <a:pPr indent="-274320" lvl="1" marL="274320" rtl="0" algn="l">
              <a:spcBef>
                <a:spcPts val="600"/>
              </a:spcBef>
              <a:spcAft>
                <a:spcPts val="0"/>
              </a:spcAft>
              <a:buClr>
                <a:schemeClr val="accent1"/>
              </a:buClr>
              <a:buSzPts val="2128"/>
              <a:buChar char="🞂"/>
            </a:pPr>
            <a:r>
              <a:rPr lang="en-US" sz="2800"/>
              <a:t>Way of demarcation:  Treaties-demarcation on the map + adaptation spot.</a:t>
            </a:r>
            <a:endParaRPr/>
          </a:p>
          <a:p>
            <a:pPr indent="0" lvl="0" marL="0" rtl="0" algn="l">
              <a:spcBef>
                <a:spcPts val="600"/>
              </a:spcBef>
              <a:spcAft>
                <a:spcPts val="0"/>
              </a:spcAft>
              <a:buSzPts val="2432"/>
              <a:buNone/>
            </a:pPr>
            <a:br>
              <a:rPr lang="en-US" sz="3200"/>
            </a:br>
            <a:endParaRPr sz="3200"/>
          </a:p>
        </p:txBody>
      </p:sp>
      <p:sp>
        <p:nvSpPr>
          <p:cNvPr id="126" name="Google Shape;126;p4"/>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4000"/>
              <a:buFont typeface="Bookman Old Style"/>
              <a:buNone/>
            </a:pPr>
            <a:r>
              <a:rPr b="1" lang="en-US" sz="4000"/>
              <a:t>1.1 Territory</a:t>
            </a:r>
            <a:endParaRPr b="1" sz="4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5"/>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b="1" lang="en-US" sz="3600"/>
              <a:t>1.1.1 Sea Territory</a:t>
            </a:r>
            <a:endParaRPr b="1" sz="3600"/>
          </a:p>
        </p:txBody>
      </p:sp>
      <p:sp>
        <p:nvSpPr>
          <p:cNvPr id="132" name="Google Shape;132;p5"/>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736"/>
              <a:buChar char="🞂"/>
            </a:pPr>
            <a:r>
              <a:rPr lang="en-US" sz="3600"/>
              <a:t>Maritime Territory: Montego Bay Convention of the Law of the Sea (16/11/1994).</a:t>
            </a:r>
            <a:endParaRPr/>
          </a:p>
          <a:p>
            <a:pPr indent="-274320" lvl="0" marL="274320" rtl="0" algn="l">
              <a:spcBef>
                <a:spcPts val="600"/>
              </a:spcBef>
              <a:spcAft>
                <a:spcPts val="0"/>
              </a:spcAft>
              <a:buSzPts val="2736"/>
              <a:buChar char="🞂"/>
            </a:pPr>
            <a:r>
              <a:rPr lang="en-US" sz="3600"/>
              <a:t>From the coast</a:t>
            </a:r>
            <a:endParaRPr/>
          </a:p>
          <a:p>
            <a:pPr indent="-274320" lvl="0" marL="274320" rtl="0" algn="l">
              <a:spcBef>
                <a:spcPts val="600"/>
              </a:spcBef>
              <a:spcAft>
                <a:spcPts val="0"/>
              </a:spcAft>
              <a:buSzPts val="2736"/>
              <a:buChar char="🞂"/>
            </a:pPr>
            <a:r>
              <a:rPr lang="en-US" sz="3600"/>
              <a:t>The basic line = line of low tide along the coast</a:t>
            </a:r>
            <a:endParaRPr/>
          </a:p>
          <a:p>
            <a:pPr indent="-274320" lvl="0" marL="274320" rtl="0" algn="l">
              <a:spcBef>
                <a:spcPts val="600"/>
              </a:spcBef>
              <a:spcAft>
                <a:spcPts val="0"/>
              </a:spcAft>
              <a:buSzPts val="2736"/>
              <a:buChar char="🞂"/>
            </a:pPr>
            <a:r>
              <a:rPr lang="en-US" sz="3600"/>
              <a:t> Towards the open sea.</a:t>
            </a:r>
            <a:endParaRPr/>
          </a:p>
          <a:p>
            <a:pPr indent="-100584" lvl="0" marL="274320" rtl="0" algn="l">
              <a:spcBef>
                <a:spcPts val="600"/>
              </a:spcBef>
              <a:spcAft>
                <a:spcPts val="0"/>
              </a:spcAft>
              <a:buSzPts val="2736"/>
              <a:buNone/>
            </a:pPr>
            <a:r>
              <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6"/>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32"/>
              <a:buChar char="🞂"/>
            </a:pPr>
            <a:r>
              <a:rPr lang="en-US" sz="3200"/>
              <a:t>Territorial sea: Sovereignty + innocent passage</a:t>
            </a:r>
            <a:endParaRPr/>
          </a:p>
          <a:p>
            <a:pPr indent="-274320" lvl="0" marL="274320" rtl="0" algn="l">
              <a:spcBef>
                <a:spcPts val="600"/>
              </a:spcBef>
              <a:spcAft>
                <a:spcPts val="0"/>
              </a:spcAft>
              <a:buSzPts val="2432"/>
              <a:buChar char="🞂"/>
            </a:pPr>
            <a:r>
              <a:rPr lang="en-US" sz="3200"/>
              <a:t>ZEE: sovereign rights of exploration, conservation and management of natural resources of the seabed and its subsoil. There is no sovereignty, but functional rights.</a:t>
            </a:r>
            <a:endParaRPr/>
          </a:p>
          <a:p>
            <a:pPr indent="-274320" lvl="0" marL="274320" rtl="0" algn="l">
              <a:spcBef>
                <a:spcPts val="600"/>
              </a:spcBef>
              <a:spcAft>
                <a:spcPts val="0"/>
              </a:spcAft>
              <a:buSzPts val="2432"/>
              <a:buChar char="🞂"/>
            </a:pPr>
            <a:r>
              <a:rPr lang="en-US" sz="3200"/>
              <a:t>Continental Shelf: </a:t>
            </a:r>
            <a:r>
              <a:rPr lang="en-US" sz="3200"/>
              <a:t>seabed</a:t>
            </a:r>
            <a:r>
              <a:rPr lang="en-US" sz="3200"/>
              <a:t> and its subsoil after the territorial sea on the natural prolongation of land territory to the outer edge, or up to 350 nautical miles. There's sovereign rights to exploit natural resources.</a:t>
            </a:r>
            <a:endParaRPr sz="3200"/>
          </a:p>
        </p:txBody>
      </p:sp>
      <p:sp>
        <p:nvSpPr>
          <p:cNvPr id="138" name="Google Shape;138;p6"/>
          <p:cNvSpPr txBox="1"/>
          <p:nvPr/>
        </p:nvSpPr>
        <p:spPr>
          <a:xfrm>
            <a:off x="609600" y="70884"/>
            <a:ext cx="8229600" cy="990600"/>
          </a:xfrm>
          <a:prstGeom prst="rect">
            <a:avLst/>
          </a:prstGeom>
          <a:noFill/>
          <a:ln>
            <a:noFill/>
          </a:ln>
        </p:spPr>
        <p:txBody>
          <a:bodyPr anchorCtr="0" anchor="b" bIns="45700" lIns="91425" spcFirstLastPara="1" rIns="91425" wrap="square" tIns="45700">
            <a:normAutofit/>
          </a:bodyPr>
          <a:lstStyle/>
          <a:p>
            <a:pPr indent="0" lvl="0" marL="0" marR="0" rtl="0" algn="l">
              <a:spcBef>
                <a:spcPts val="0"/>
              </a:spcBef>
              <a:spcAft>
                <a:spcPts val="0"/>
              </a:spcAft>
              <a:buClr>
                <a:schemeClr val="dk2"/>
              </a:buClr>
              <a:buSzPts val="3600"/>
              <a:buFont typeface="Bookman Old Style"/>
              <a:buNone/>
            </a:pPr>
            <a:r>
              <a:rPr b="1" i="0" lang="en-US" sz="3600" u="none" cap="none" strike="noStrike">
                <a:solidFill>
                  <a:schemeClr val="dk2"/>
                </a:solidFill>
                <a:latin typeface="Bookman Old Style"/>
                <a:ea typeface="Bookman Old Style"/>
                <a:cs typeface="Bookman Old Style"/>
                <a:sym typeface="Bookman Old Style"/>
              </a:rPr>
              <a:t>1.1.1 Sea Territory</a:t>
            </a:r>
            <a:endParaRPr b="1" i="0" sz="3600" u="none" cap="none" strike="noStrike">
              <a:solidFill>
                <a:schemeClr val="dk2"/>
              </a:solidFill>
              <a:latin typeface="Bookman Old Style"/>
              <a:ea typeface="Bookman Old Style"/>
              <a:cs typeface="Bookman Old Style"/>
              <a:sym typeface="Bookman Old Styl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7"/>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4000"/>
              <a:buFont typeface="Bookman Old Style"/>
              <a:buNone/>
            </a:pPr>
            <a:r>
              <a:rPr b="1" lang="en-US" sz="4000"/>
              <a:t>1.2 Population</a:t>
            </a:r>
            <a:endParaRPr b="1" sz="4000"/>
          </a:p>
        </p:txBody>
      </p:sp>
      <p:sp>
        <p:nvSpPr>
          <p:cNvPr id="144" name="Google Shape;144;p7"/>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1824"/>
              <a:buChar char="🞂"/>
            </a:pPr>
            <a:r>
              <a:rPr b="1" lang="en-US" sz="2400" u="sng"/>
              <a:t>NATION:</a:t>
            </a:r>
            <a:r>
              <a:rPr lang="en-US" sz="2400"/>
              <a:t> sociological concept. Community of people who identify themselves by an ethnic, linguistic, sociocultural, have the same origin. Ex: nation of the Basques, the Palestinian nation, gypsies.</a:t>
            </a:r>
            <a:endParaRPr/>
          </a:p>
          <a:p>
            <a:pPr indent="-274320" lvl="0" marL="274320" rtl="0" algn="l">
              <a:spcBef>
                <a:spcPts val="600"/>
              </a:spcBef>
              <a:spcAft>
                <a:spcPts val="0"/>
              </a:spcAft>
              <a:buSzPts val="1824"/>
              <a:buChar char="🞂"/>
            </a:pPr>
            <a:r>
              <a:rPr b="1" lang="en-US" sz="2400" u="sng"/>
              <a:t>STATE:</a:t>
            </a:r>
            <a:r>
              <a:rPr b="1" lang="en-US" sz="2400"/>
              <a:t> </a:t>
            </a:r>
            <a:r>
              <a:rPr lang="en-US" sz="2400"/>
              <a:t>sovereign power exercised (which has the nation) by the people (the ideal would be matched to a nation, but not necessarily so) that occupies a particular territory for certain purposes.</a:t>
            </a:r>
            <a:endParaRPr/>
          </a:p>
          <a:p>
            <a:pPr indent="-274319" lvl="1" marL="548640" rtl="0" algn="l">
              <a:spcBef>
                <a:spcPts val="500"/>
              </a:spcBef>
              <a:spcAft>
                <a:spcPts val="0"/>
              </a:spcAft>
              <a:buSzPts val="1824"/>
              <a:buChar char="🞂"/>
            </a:pPr>
            <a:r>
              <a:rPr lang="en-US" sz="2400"/>
              <a:t>Personal dimension: people.</a:t>
            </a:r>
            <a:endParaRPr/>
          </a:p>
          <a:p>
            <a:pPr indent="-274319" lvl="1" marL="548640" rtl="0" algn="l">
              <a:spcBef>
                <a:spcPts val="500"/>
              </a:spcBef>
              <a:spcAft>
                <a:spcPts val="0"/>
              </a:spcAft>
              <a:buSzPts val="1824"/>
              <a:buChar char="🞂"/>
            </a:pPr>
            <a:r>
              <a:rPr lang="en-US" sz="2400"/>
              <a:t>Spatial dimension: the territory.</a:t>
            </a:r>
            <a:endParaRPr/>
          </a:p>
          <a:p>
            <a:pPr indent="-274320" lvl="1" marL="274320" rtl="0" algn="l">
              <a:spcBef>
                <a:spcPts val="600"/>
              </a:spcBef>
              <a:spcAft>
                <a:spcPts val="0"/>
              </a:spcAft>
              <a:buClr>
                <a:schemeClr val="accent1"/>
              </a:buClr>
              <a:buSzPts val="1824"/>
              <a:buChar char="🞂"/>
            </a:pPr>
            <a:r>
              <a:rPr b="1" lang="en-US" sz="2400" u="sng"/>
              <a:t>COUNTRY:</a:t>
            </a:r>
            <a:r>
              <a:rPr lang="en-US" sz="2400"/>
              <a:t> occupation of a territory by a community (can be a nation or not) constitute a geographical and historical reality with their own name.</a:t>
            </a:r>
            <a:endParaRPr sz="2000"/>
          </a:p>
          <a:p>
            <a:pPr indent="-158496" lvl="0" marL="274320" rtl="0" algn="l">
              <a:spcBef>
                <a:spcPts val="600"/>
              </a:spcBef>
              <a:spcAft>
                <a:spcPts val="0"/>
              </a:spcAft>
              <a:buSzPts val="1824"/>
              <a:buNone/>
            </a:pPr>
            <a:r>
              <a:t/>
            </a:r>
            <a:endParaRPr sz="2400"/>
          </a:p>
          <a:p>
            <a:pPr indent="-158496" lvl="0" marL="274320" rtl="0" algn="l">
              <a:spcBef>
                <a:spcPts val="600"/>
              </a:spcBef>
              <a:spcAft>
                <a:spcPts val="0"/>
              </a:spcAft>
              <a:buSzPts val="1824"/>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8"/>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736"/>
              <a:buChar char="🞂"/>
            </a:pPr>
            <a:r>
              <a:rPr b="1" lang="en-US" sz="3600" u="sng"/>
              <a:t>CITIZEN: </a:t>
            </a:r>
            <a:r>
              <a:rPr lang="en-US" sz="3600"/>
              <a:t>member of the people who can influence the formation of the will of the state, provided it is in full exercise of their political rights.</a:t>
            </a:r>
            <a:endParaRPr sz="3600"/>
          </a:p>
          <a:p>
            <a:pPr indent="-274320" lvl="0" marL="274320" rtl="0" algn="l">
              <a:spcBef>
                <a:spcPts val="600"/>
              </a:spcBef>
              <a:spcAft>
                <a:spcPts val="0"/>
              </a:spcAft>
              <a:buSzPts val="2736"/>
              <a:buChar char="🞂"/>
            </a:pPr>
            <a:r>
              <a:rPr b="1" lang="en-US" sz="3600" u="sng"/>
              <a:t>HOMELAND: </a:t>
            </a:r>
            <a:r>
              <a:rPr lang="en-US" sz="3600"/>
              <a:t> the expression that identifies the land of our fathers.</a:t>
            </a:r>
            <a:endParaRPr/>
          </a:p>
          <a:p>
            <a:pPr indent="0" lvl="0" marL="0" rtl="0" algn="l">
              <a:spcBef>
                <a:spcPts val="600"/>
              </a:spcBef>
              <a:spcAft>
                <a:spcPts val="0"/>
              </a:spcAft>
              <a:buSzPts val="2736"/>
              <a:buNone/>
            </a:pPr>
            <a:r>
              <a:rPr lang="en-US" sz="3600"/>
              <a:t>The expression is full of a sense of civic duty.</a:t>
            </a:r>
            <a:endParaRPr/>
          </a:p>
          <a:p>
            <a:pPr indent="0" lvl="0" marL="0" rtl="0" algn="l">
              <a:spcBef>
                <a:spcPts val="600"/>
              </a:spcBef>
              <a:spcAft>
                <a:spcPts val="0"/>
              </a:spcAft>
              <a:buSzPts val="2736"/>
              <a:buNone/>
            </a:pPr>
            <a:br>
              <a:rPr lang="en-US" sz="3600"/>
            </a:br>
            <a:endParaRPr sz="3600" u="sng"/>
          </a:p>
        </p:txBody>
      </p:sp>
      <p:sp>
        <p:nvSpPr>
          <p:cNvPr id="150" name="Google Shape;150;p8"/>
          <p:cNvSpPr txBox="1"/>
          <p:nvPr/>
        </p:nvSpPr>
        <p:spPr>
          <a:xfrm>
            <a:off x="609600" y="49619"/>
            <a:ext cx="8229600" cy="990600"/>
          </a:xfrm>
          <a:prstGeom prst="rect">
            <a:avLst/>
          </a:prstGeom>
          <a:noFill/>
          <a:ln>
            <a:noFill/>
          </a:ln>
        </p:spPr>
        <p:txBody>
          <a:bodyPr anchorCtr="0" anchor="b" bIns="45700" lIns="91425" spcFirstLastPara="1" rIns="91425" wrap="square" tIns="45700">
            <a:normAutofit/>
          </a:bodyPr>
          <a:lstStyle/>
          <a:p>
            <a:pPr indent="0" lvl="0" marL="0" marR="0" rtl="0" algn="l">
              <a:spcBef>
                <a:spcPts val="0"/>
              </a:spcBef>
              <a:spcAft>
                <a:spcPts val="0"/>
              </a:spcAft>
              <a:buClr>
                <a:schemeClr val="dk2"/>
              </a:buClr>
              <a:buSzPts val="4000"/>
              <a:buFont typeface="Bookman Old Style"/>
              <a:buNone/>
            </a:pPr>
            <a:r>
              <a:rPr b="1" i="0" lang="en-US" sz="4000" u="none" cap="none" strike="noStrike">
                <a:solidFill>
                  <a:schemeClr val="dk2"/>
                </a:solidFill>
                <a:latin typeface="Bookman Old Style"/>
                <a:ea typeface="Bookman Old Style"/>
                <a:cs typeface="Bookman Old Style"/>
                <a:sym typeface="Bookman Old Style"/>
              </a:rPr>
              <a:t>1.2 Population</a:t>
            </a:r>
            <a:endParaRPr b="1" i="0" sz="4000" u="none" cap="none" strike="noStrike">
              <a:solidFill>
                <a:schemeClr val="dk2"/>
              </a:solidFill>
              <a:latin typeface="Bookman Old Style"/>
              <a:ea typeface="Bookman Old Style"/>
              <a:cs typeface="Bookman Old Style"/>
              <a:sym typeface="Bookman Old Styl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9"/>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2"/>
              </a:buClr>
              <a:buSzPts val="3600"/>
              <a:buFont typeface="Bookman Old Style"/>
              <a:buNone/>
            </a:pPr>
            <a:r>
              <a:rPr lang="en-US" sz="3600"/>
              <a:t>Exemples</a:t>
            </a:r>
            <a:endParaRPr sz="3600"/>
          </a:p>
        </p:txBody>
      </p:sp>
      <p:sp>
        <p:nvSpPr>
          <p:cNvPr id="156" name="Google Shape;156;p9"/>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1938"/>
              <a:buChar char="🞂"/>
            </a:pPr>
            <a:r>
              <a:rPr lang="en-US" sz="2550"/>
              <a:t>The Basque Country is a country.</a:t>
            </a:r>
            <a:endParaRPr sz="2550"/>
          </a:p>
          <a:p>
            <a:pPr indent="-274320" lvl="0" marL="274320" rtl="0" algn="l">
              <a:spcBef>
                <a:spcPts val="600"/>
              </a:spcBef>
              <a:spcAft>
                <a:spcPts val="0"/>
              </a:spcAft>
              <a:buSzPts val="1938"/>
              <a:buChar char="🞂"/>
            </a:pPr>
            <a:r>
              <a:rPr lang="en-US" sz="2550"/>
              <a:t>England is not a state, because it exercises sovereignty, but it is a country. The official name of the state is the United Kingdom of Great Britain and Northern Ireland. Britain is made pro 3 countries: England, Scotland and Wales. Although there are states, and countries are not members of the UN, but are members of FIFA.</a:t>
            </a:r>
            <a:endParaRPr sz="2550"/>
          </a:p>
          <a:p>
            <a:pPr indent="-274320" lvl="0" marL="274320" rtl="0" algn="l">
              <a:spcBef>
                <a:spcPts val="600"/>
              </a:spcBef>
              <a:spcAft>
                <a:spcPts val="0"/>
              </a:spcAft>
              <a:buSzPts val="1938"/>
              <a:buChar char="🞂"/>
            </a:pPr>
            <a:r>
              <a:rPr lang="en-US" sz="2550"/>
              <a:t>Often, the country's name does not match the official name of the state. Ex: The Netherlands is the country's name. It is one of the provinces of the State, whose official name is the Kingdom of the Netherlands.</a:t>
            </a:r>
            <a:endParaRPr sz="2550"/>
          </a:p>
          <a:p>
            <a:pPr indent="-274320" lvl="0" marL="274320" rtl="0" algn="l">
              <a:spcBef>
                <a:spcPts val="600"/>
              </a:spcBef>
              <a:spcAft>
                <a:spcPts val="0"/>
              </a:spcAft>
              <a:buSzPts val="1938"/>
              <a:buChar char="🞂"/>
            </a:pPr>
            <a:r>
              <a:rPr lang="en-US" sz="2550"/>
              <a:t>The official name is the Swiss Confederation Helvetica.</a:t>
            </a:r>
            <a:br>
              <a:rPr lang="en-US" sz="2550"/>
            </a:br>
            <a:endParaRPr sz="255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rigem">
  <a:themeElements>
    <a:clrScheme name="Origem">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2012-04-05T17:56:35Z</dcterms:created>
  <dc:creator>Juliana Helena</dc:creator>
</cp:coreProperties>
</file>