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0"/>
  </p:notesMasterIdLst>
  <p:sldIdLst>
    <p:sldId id="256" r:id="rId2"/>
    <p:sldId id="258" r:id="rId3"/>
    <p:sldId id="259" r:id="rId4"/>
    <p:sldId id="260" r:id="rId5"/>
    <p:sldId id="261" r:id="rId6"/>
    <p:sldId id="262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81" r:id="rId24"/>
    <p:sldId id="282" r:id="rId25"/>
    <p:sldId id="283" r:id="rId26"/>
    <p:sldId id="284" r:id="rId27"/>
    <p:sldId id="285" r:id="rId28"/>
    <p:sldId id="286" r:id="rId29"/>
    <p:sldId id="287" r:id="rId30"/>
    <p:sldId id="288" r:id="rId31"/>
    <p:sldId id="331" r:id="rId32"/>
    <p:sldId id="332" r:id="rId33"/>
    <p:sldId id="333" r:id="rId34"/>
    <p:sldId id="334" r:id="rId35"/>
    <p:sldId id="363" r:id="rId36"/>
    <p:sldId id="336" r:id="rId37"/>
    <p:sldId id="337" r:id="rId38"/>
    <p:sldId id="338" r:id="rId39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C1C1C"/>
    <a:srgbClr val="CC6600"/>
    <a:srgbClr val="CC3300"/>
    <a:srgbClr val="FFCC00"/>
    <a:srgbClr val="990033"/>
    <a:srgbClr val="24486C"/>
    <a:srgbClr val="000099"/>
    <a:srgbClr val="0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6588"/>
    <p:restoredTop sz="94749"/>
  </p:normalViewPr>
  <p:slideViewPr>
    <p:cSldViewPr>
      <p:cViewPr varScale="1">
        <p:scale>
          <a:sx n="100" d="100"/>
          <a:sy n="100" d="100"/>
        </p:scale>
        <p:origin x="1784" y="1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28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6EEA50D-2146-4257-ADE2-68F37F6D22D5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</dgm:pt>
    <dgm:pt modelId="{BB33DCCE-AC2B-4D42-9881-15E135E7C123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t-BR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Coleta de Dados</a:t>
          </a:r>
        </a:p>
      </dgm:t>
    </dgm:pt>
    <dgm:pt modelId="{671B6408-CACF-4EFD-9D94-4C478DC157BD}" type="parTrans" cxnId="{2C458549-8FB0-4219-9E42-3CBE52CE91A6}">
      <dgm:prSet/>
      <dgm:spPr/>
      <dgm:t>
        <a:bodyPr/>
        <a:lstStyle/>
        <a:p>
          <a:endParaRPr lang="pt-BR"/>
        </a:p>
      </dgm:t>
    </dgm:pt>
    <dgm:pt modelId="{0D273C0C-AD82-40CD-88F1-BB036A596270}" type="sibTrans" cxnId="{2C458549-8FB0-4219-9E42-3CBE52CE91A6}">
      <dgm:prSet/>
      <dgm:spPr/>
      <dgm:t>
        <a:bodyPr/>
        <a:lstStyle/>
        <a:p>
          <a:endParaRPr lang="pt-BR"/>
        </a:p>
      </dgm:t>
    </dgm:pt>
    <dgm:pt modelId="{E872F023-C567-45C0-88F4-0F7CC6F7F7EC}">
      <dgm:prSet/>
      <dgm:spPr>
        <a:solidFill>
          <a:srgbClr val="00B0F0"/>
        </a:solidFill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t-BR" b="1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rPr>
            <a:t>Observação</a:t>
          </a:r>
        </a:p>
      </dgm:t>
    </dgm:pt>
    <dgm:pt modelId="{4C2757C3-D2E8-4675-B1A6-51B7BF27B9FE}" type="parTrans" cxnId="{4CA13D02-9206-45E7-9DEF-C2860C58380D}">
      <dgm:prSet/>
      <dgm:spPr/>
      <dgm:t>
        <a:bodyPr/>
        <a:lstStyle/>
        <a:p>
          <a:endParaRPr lang="pt-BR"/>
        </a:p>
      </dgm:t>
    </dgm:pt>
    <dgm:pt modelId="{C78C56AB-C85B-4899-897A-9F7A5BCAE5F1}" type="sibTrans" cxnId="{4CA13D02-9206-45E7-9DEF-C2860C58380D}">
      <dgm:prSet/>
      <dgm:spPr/>
      <dgm:t>
        <a:bodyPr/>
        <a:lstStyle/>
        <a:p>
          <a:endParaRPr lang="pt-BR"/>
        </a:p>
      </dgm:t>
    </dgm:pt>
    <dgm:pt modelId="{C157C916-51FD-47E3-8B18-B726E3AC26C2}">
      <dgm:prSet/>
      <dgm:spPr>
        <a:solidFill>
          <a:srgbClr val="00B0F0"/>
        </a:solidFill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t-BR" b="1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rPr>
            <a:t>Humana</a:t>
          </a:r>
        </a:p>
      </dgm:t>
    </dgm:pt>
    <dgm:pt modelId="{3C6DDA0F-DB76-4930-A44B-54A3EFF25132}" type="parTrans" cxnId="{23CBC8D4-B867-4E46-B0A9-C6076A20C923}">
      <dgm:prSet/>
      <dgm:spPr/>
      <dgm:t>
        <a:bodyPr/>
        <a:lstStyle/>
        <a:p>
          <a:endParaRPr lang="pt-BR"/>
        </a:p>
      </dgm:t>
    </dgm:pt>
    <dgm:pt modelId="{5E4E4392-819D-4066-993D-5CA6A7511E60}" type="sibTrans" cxnId="{23CBC8D4-B867-4E46-B0A9-C6076A20C923}">
      <dgm:prSet/>
      <dgm:spPr/>
      <dgm:t>
        <a:bodyPr/>
        <a:lstStyle/>
        <a:p>
          <a:endParaRPr lang="pt-BR"/>
        </a:p>
      </dgm:t>
    </dgm:pt>
    <dgm:pt modelId="{9C99FBDD-3606-43B5-9CF5-1C99DCC03166}">
      <dgm:prSet/>
      <dgm:spPr>
        <a:solidFill>
          <a:srgbClr val="00B0F0"/>
        </a:solidFill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t-BR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rPr>
            <a:t>Mecânica </a:t>
          </a:r>
          <a:br>
            <a:rPr kumimoji="0" lang="pt-BR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rPr>
          </a:br>
          <a:r>
            <a:rPr kumimoji="0" lang="pt-BR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rPr>
            <a:t>e Eletrônica</a:t>
          </a:r>
        </a:p>
      </dgm:t>
    </dgm:pt>
    <dgm:pt modelId="{88774E42-A84C-4501-8CD7-971D861E7830}" type="parTrans" cxnId="{2BCCD610-025E-437F-AFB8-4C9F9D9A287C}">
      <dgm:prSet/>
      <dgm:spPr/>
      <dgm:t>
        <a:bodyPr/>
        <a:lstStyle/>
        <a:p>
          <a:endParaRPr lang="pt-BR"/>
        </a:p>
      </dgm:t>
    </dgm:pt>
    <dgm:pt modelId="{6F285665-3781-496C-8987-CEFE3623E603}" type="sibTrans" cxnId="{2BCCD610-025E-437F-AFB8-4C9F9D9A287C}">
      <dgm:prSet/>
      <dgm:spPr/>
      <dgm:t>
        <a:bodyPr/>
        <a:lstStyle/>
        <a:p>
          <a:endParaRPr lang="pt-BR"/>
        </a:p>
      </dgm:t>
    </dgm:pt>
    <dgm:pt modelId="{54096F14-04E3-4606-8DD3-B0DB66876FAC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t-BR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Questionário</a:t>
          </a:r>
        </a:p>
      </dgm:t>
    </dgm:pt>
    <dgm:pt modelId="{0905D625-C7DC-4CF7-87DD-0A7C12F98003}" type="parTrans" cxnId="{80F67C53-E4D6-4DCA-AFB7-5A8AF36B8615}">
      <dgm:prSet/>
      <dgm:spPr/>
      <dgm:t>
        <a:bodyPr/>
        <a:lstStyle/>
        <a:p>
          <a:endParaRPr lang="pt-BR"/>
        </a:p>
      </dgm:t>
    </dgm:pt>
    <dgm:pt modelId="{7F2C25FB-BAD1-4946-AF6E-486671707120}" type="sibTrans" cxnId="{80F67C53-E4D6-4DCA-AFB7-5A8AF36B8615}">
      <dgm:prSet/>
      <dgm:spPr/>
      <dgm:t>
        <a:bodyPr/>
        <a:lstStyle/>
        <a:p>
          <a:endParaRPr lang="pt-BR"/>
        </a:p>
      </dgm:t>
    </dgm:pt>
    <dgm:pt modelId="{6D5151BC-241C-4DB6-87A4-1CE23CB4A548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t-BR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Auto</a:t>
          </a:r>
          <a:br>
            <a:rPr kumimoji="0" lang="pt-BR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</a:br>
          <a:r>
            <a:rPr kumimoji="0" lang="pt-BR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Administração</a:t>
          </a:r>
        </a:p>
      </dgm:t>
    </dgm:pt>
    <dgm:pt modelId="{6C4AB8FC-B395-4FF5-80D3-9FAEF813C9F0}" type="parTrans" cxnId="{6EE155B7-CA0F-4E5F-B366-7351961C4B66}">
      <dgm:prSet/>
      <dgm:spPr/>
      <dgm:t>
        <a:bodyPr/>
        <a:lstStyle/>
        <a:p>
          <a:endParaRPr lang="pt-BR"/>
        </a:p>
      </dgm:t>
    </dgm:pt>
    <dgm:pt modelId="{05A62953-D65E-4317-98EF-5315BFFB29AC}" type="sibTrans" cxnId="{6EE155B7-CA0F-4E5F-B366-7351961C4B66}">
      <dgm:prSet/>
      <dgm:spPr/>
      <dgm:t>
        <a:bodyPr/>
        <a:lstStyle/>
        <a:p>
          <a:endParaRPr lang="pt-BR"/>
        </a:p>
      </dgm:t>
    </dgm:pt>
    <dgm:pt modelId="{27CB14F9-B8A7-4E2A-BED0-D7FA7FF248CF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t-BR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Correio</a:t>
          </a:r>
        </a:p>
      </dgm:t>
    </dgm:pt>
    <dgm:pt modelId="{CD60C6E9-8D4E-46EB-AC7A-66A16EA9B8AB}" type="parTrans" cxnId="{6824D078-7933-4C3A-B55B-79E1C49FD22E}">
      <dgm:prSet/>
      <dgm:spPr/>
      <dgm:t>
        <a:bodyPr/>
        <a:lstStyle/>
        <a:p>
          <a:endParaRPr lang="pt-BR"/>
        </a:p>
      </dgm:t>
    </dgm:pt>
    <dgm:pt modelId="{117C2B04-EB0A-4746-A798-CCBC553A0DDD}" type="sibTrans" cxnId="{6824D078-7933-4C3A-B55B-79E1C49FD22E}">
      <dgm:prSet/>
      <dgm:spPr/>
      <dgm:t>
        <a:bodyPr/>
        <a:lstStyle/>
        <a:p>
          <a:endParaRPr lang="pt-BR"/>
        </a:p>
      </dgm:t>
    </dgm:pt>
    <dgm:pt modelId="{7283C150-10D2-4F8B-A8F5-CF0AC2DD8DE9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t-BR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Eletrônico</a:t>
          </a:r>
        </a:p>
      </dgm:t>
    </dgm:pt>
    <dgm:pt modelId="{1613C759-4F5E-4213-B9F7-6857C0C19602}" type="parTrans" cxnId="{EECF24CA-1A61-4C2C-AE34-10BC4C08430F}">
      <dgm:prSet/>
      <dgm:spPr/>
      <dgm:t>
        <a:bodyPr/>
        <a:lstStyle/>
        <a:p>
          <a:endParaRPr lang="pt-BR"/>
        </a:p>
      </dgm:t>
    </dgm:pt>
    <dgm:pt modelId="{F4745A65-7954-4CC3-BEF0-9B72AC7A8EBD}" type="sibTrans" cxnId="{EECF24CA-1A61-4C2C-AE34-10BC4C08430F}">
      <dgm:prSet/>
      <dgm:spPr/>
      <dgm:t>
        <a:bodyPr/>
        <a:lstStyle/>
        <a:p>
          <a:endParaRPr lang="pt-BR"/>
        </a:p>
      </dgm:t>
    </dgm:pt>
    <dgm:pt modelId="{74CCB77A-45F1-4E81-89E0-A1C0730C94BF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t-BR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Administração </a:t>
          </a:r>
          <a:br>
            <a:rPr kumimoji="0" lang="pt-BR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</a:br>
          <a:r>
            <a:rPr kumimoji="0" lang="pt-BR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por Entrevistador</a:t>
          </a:r>
        </a:p>
      </dgm:t>
    </dgm:pt>
    <dgm:pt modelId="{CAE281A2-E60C-4F3A-91B0-6FB319814108}" type="parTrans" cxnId="{4C2FDCD8-21C5-4D02-8CA8-DA02B47112AC}">
      <dgm:prSet/>
      <dgm:spPr/>
      <dgm:t>
        <a:bodyPr/>
        <a:lstStyle/>
        <a:p>
          <a:endParaRPr lang="pt-BR"/>
        </a:p>
      </dgm:t>
    </dgm:pt>
    <dgm:pt modelId="{D051A9B4-EB17-4958-9336-DA7011F71921}" type="sibTrans" cxnId="{4C2FDCD8-21C5-4D02-8CA8-DA02B47112AC}">
      <dgm:prSet/>
      <dgm:spPr/>
      <dgm:t>
        <a:bodyPr/>
        <a:lstStyle/>
        <a:p>
          <a:endParaRPr lang="pt-BR"/>
        </a:p>
      </dgm:t>
    </dgm:pt>
    <dgm:pt modelId="{6D0E09C0-A68B-4D78-841B-4128E9E09750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t-BR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Pessoal</a:t>
          </a:r>
        </a:p>
      </dgm:t>
    </dgm:pt>
    <dgm:pt modelId="{4B08C7DB-6ABF-466E-A855-CBC768B2B55B}" type="parTrans" cxnId="{E83500BA-2362-42F5-8D75-28FB03FB7F6A}">
      <dgm:prSet/>
      <dgm:spPr/>
      <dgm:t>
        <a:bodyPr/>
        <a:lstStyle/>
        <a:p>
          <a:endParaRPr lang="pt-BR"/>
        </a:p>
      </dgm:t>
    </dgm:pt>
    <dgm:pt modelId="{8EE64D03-4003-4E08-9A80-FAB4EDBFE358}" type="sibTrans" cxnId="{E83500BA-2362-42F5-8D75-28FB03FB7F6A}">
      <dgm:prSet/>
      <dgm:spPr/>
      <dgm:t>
        <a:bodyPr/>
        <a:lstStyle/>
        <a:p>
          <a:endParaRPr lang="pt-BR"/>
        </a:p>
      </dgm:t>
    </dgm:pt>
    <dgm:pt modelId="{1CA33B22-02F4-4B2D-BE2C-2389F0F7BBE6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t-BR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Telefone</a:t>
          </a:r>
        </a:p>
      </dgm:t>
    </dgm:pt>
    <dgm:pt modelId="{BAE7AF21-2CDB-4883-9826-CD770B703A45}" type="parTrans" cxnId="{E7EFD806-B229-4391-A7FA-246AAF5473D6}">
      <dgm:prSet/>
      <dgm:spPr/>
      <dgm:t>
        <a:bodyPr/>
        <a:lstStyle/>
        <a:p>
          <a:endParaRPr lang="pt-BR"/>
        </a:p>
      </dgm:t>
    </dgm:pt>
    <dgm:pt modelId="{F81F90BD-FB30-4F27-90D9-62056DCD681E}" type="sibTrans" cxnId="{E7EFD806-B229-4391-A7FA-246AAF5473D6}">
      <dgm:prSet/>
      <dgm:spPr/>
      <dgm:t>
        <a:bodyPr/>
        <a:lstStyle/>
        <a:p>
          <a:endParaRPr lang="pt-BR"/>
        </a:p>
      </dgm:t>
    </dgm:pt>
    <dgm:pt modelId="{21EC105A-E3A1-42DE-8C5E-64C3B1EE2309}" type="pres">
      <dgm:prSet presAssocID="{A6EEA50D-2146-4257-ADE2-68F37F6D22D5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E69ADBEE-6742-49C7-BF0C-3CC8AFC206E4}" type="pres">
      <dgm:prSet presAssocID="{BB33DCCE-AC2B-4D42-9881-15E135E7C123}" presName="hierRoot1" presStyleCnt="0">
        <dgm:presLayoutVars>
          <dgm:hierBranch/>
        </dgm:presLayoutVars>
      </dgm:prSet>
      <dgm:spPr/>
    </dgm:pt>
    <dgm:pt modelId="{EE5E92DD-A729-46D2-91A2-1D83301FCE84}" type="pres">
      <dgm:prSet presAssocID="{BB33DCCE-AC2B-4D42-9881-15E135E7C123}" presName="rootComposite1" presStyleCnt="0"/>
      <dgm:spPr/>
    </dgm:pt>
    <dgm:pt modelId="{C7D6E2FA-549E-413D-9FC6-54F1069041D8}" type="pres">
      <dgm:prSet presAssocID="{BB33DCCE-AC2B-4D42-9881-15E135E7C123}" presName="rootText1" presStyleLbl="node0" presStyleIdx="0" presStyleCnt="1">
        <dgm:presLayoutVars>
          <dgm:chPref val="3"/>
        </dgm:presLayoutVars>
      </dgm:prSet>
      <dgm:spPr/>
    </dgm:pt>
    <dgm:pt modelId="{4F8F0205-6A86-46C4-B74F-80815E8A4D98}" type="pres">
      <dgm:prSet presAssocID="{BB33DCCE-AC2B-4D42-9881-15E135E7C123}" presName="rootConnector1" presStyleLbl="node1" presStyleIdx="0" presStyleCnt="0"/>
      <dgm:spPr/>
    </dgm:pt>
    <dgm:pt modelId="{F1E507E0-B92E-451F-B808-92B70E0128E9}" type="pres">
      <dgm:prSet presAssocID="{BB33DCCE-AC2B-4D42-9881-15E135E7C123}" presName="hierChild2" presStyleCnt="0"/>
      <dgm:spPr/>
    </dgm:pt>
    <dgm:pt modelId="{1F8D692B-E911-4055-B57E-41475D647AE0}" type="pres">
      <dgm:prSet presAssocID="{4C2757C3-D2E8-4675-B1A6-51B7BF27B9FE}" presName="Name35" presStyleLbl="parChTrans1D2" presStyleIdx="0" presStyleCnt="2"/>
      <dgm:spPr/>
    </dgm:pt>
    <dgm:pt modelId="{A278B11F-076F-4077-8751-B116413E91CE}" type="pres">
      <dgm:prSet presAssocID="{E872F023-C567-45C0-88F4-0F7CC6F7F7EC}" presName="hierRoot2" presStyleCnt="0">
        <dgm:presLayoutVars>
          <dgm:hierBranch/>
        </dgm:presLayoutVars>
      </dgm:prSet>
      <dgm:spPr/>
    </dgm:pt>
    <dgm:pt modelId="{E5E88E52-B6F1-4DFC-868D-C8B363D2F0A0}" type="pres">
      <dgm:prSet presAssocID="{E872F023-C567-45C0-88F4-0F7CC6F7F7EC}" presName="rootComposite" presStyleCnt="0"/>
      <dgm:spPr/>
    </dgm:pt>
    <dgm:pt modelId="{50EF89D0-80FD-4F77-96E2-0F790B1270FB}" type="pres">
      <dgm:prSet presAssocID="{E872F023-C567-45C0-88F4-0F7CC6F7F7EC}" presName="rootText" presStyleLbl="node2" presStyleIdx="0" presStyleCnt="2">
        <dgm:presLayoutVars>
          <dgm:chPref val="3"/>
        </dgm:presLayoutVars>
      </dgm:prSet>
      <dgm:spPr/>
    </dgm:pt>
    <dgm:pt modelId="{DFA876E2-CBF2-40BC-98E8-1F663D56E873}" type="pres">
      <dgm:prSet presAssocID="{E872F023-C567-45C0-88F4-0F7CC6F7F7EC}" presName="rootConnector" presStyleLbl="node2" presStyleIdx="0" presStyleCnt="2"/>
      <dgm:spPr/>
    </dgm:pt>
    <dgm:pt modelId="{572F2ACB-596F-43BD-B600-FBCB8E101217}" type="pres">
      <dgm:prSet presAssocID="{E872F023-C567-45C0-88F4-0F7CC6F7F7EC}" presName="hierChild4" presStyleCnt="0"/>
      <dgm:spPr/>
    </dgm:pt>
    <dgm:pt modelId="{8DB4208F-6FC2-4FE7-8BE9-D499908A8364}" type="pres">
      <dgm:prSet presAssocID="{3C6DDA0F-DB76-4930-A44B-54A3EFF25132}" presName="Name35" presStyleLbl="parChTrans1D3" presStyleIdx="0" presStyleCnt="4"/>
      <dgm:spPr/>
    </dgm:pt>
    <dgm:pt modelId="{44049A3E-1015-4F65-BFCD-5EF0EC2A973F}" type="pres">
      <dgm:prSet presAssocID="{C157C916-51FD-47E3-8B18-B726E3AC26C2}" presName="hierRoot2" presStyleCnt="0">
        <dgm:presLayoutVars>
          <dgm:hierBranch val="r"/>
        </dgm:presLayoutVars>
      </dgm:prSet>
      <dgm:spPr/>
    </dgm:pt>
    <dgm:pt modelId="{30D21746-3F0C-403F-A8CA-AB12E71A67B6}" type="pres">
      <dgm:prSet presAssocID="{C157C916-51FD-47E3-8B18-B726E3AC26C2}" presName="rootComposite" presStyleCnt="0"/>
      <dgm:spPr/>
    </dgm:pt>
    <dgm:pt modelId="{37556B40-F6F0-428D-8CC1-7531C0E9F1B6}" type="pres">
      <dgm:prSet presAssocID="{C157C916-51FD-47E3-8B18-B726E3AC26C2}" presName="rootText" presStyleLbl="node3" presStyleIdx="0" presStyleCnt="4">
        <dgm:presLayoutVars>
          <dgm:chPref val="3"/>
        </dgm:presLayoutVars>
      </dgm:prSet>
      <dgm:spPr/>
    </dgm:pt>
    <dgm:pt modelId="{1F65A804-C77D-4838-97E2-C96737D76A6F}" type="pres">
      <dgm:prSet presAssocID="{C157C916-51FD-47E3-8B18-B726E3AC26C2}" presName="rootConnector" presStyleLbl="node3" presStyleIdx="0" presStyleCnt="4"/>
      <dgm:spPr/>
    </dgm:pt>
    <dgm:pt modelId="{F3F24A2D-ADCF-48C6-BCBF-E0C3D90A3212}" type="pres">
      <dgm:prSet presAssocID="{C157C916-51FD-47E3-8B18-B726E3AC26C2}" presName="hierChild4" presStyleCnt="0"/>
      <dgm:spPr/>
    </dgm:pt>
    <dgm:pt modelId="{4C9F4F5D-D241-43EA-98E1-E280E4AEA4F6}" type="pres">
      <dgm:prSet presAssocID="{C157C916-51FD-47E3-8B18-B726E3AC26C2}" presName="hierChild5" presStyleCnt="0"/>
      <dgm:spPr/>
    </dgm:pt>
    <dgm:pt modelId="{A1E67F09-48E1-4BD2-AC12-79788BC9043A}" type="pres">
      <dgm:prSet presAssocID="{88774E42-A84C-4501-8CD7-971D861E7830}" presName="Name35" presStyleLbl="parChTrans1D3" presStyleIdx="1" presStyleCnt="4"/>
      <dgm:spPr/>
    </dgm:pt>
    <dgm:pt modelId="{CD79CE30-99D5-4262-BCDF-05FB92362CC8}" type="pres">
      <dgm:prSet presAssocID="{9C99FBDD-3606-43B5-9CF5-1C99DCC03166}" presName="hierRoot2" presStyleCnt="0">
        <dgm:presLayoutVars>
          <dgm:hierBranch val="r"/>
        </dgm:presLayoutVars>
      </dgm:prSet>
      <dgm:spPr/>
    </dgm:pt>
    <dgm:pt modelId="{C7687CD7-8324-4414-A9B5-00869B86ADDA}" type="pres">
      <dgm:prSet presAssocID="{9C99FBDD-3606-43B5-9CF5-1C99DCC03166}" presName="rootComposite" presStyleCnt="0"/>
      <dgm:spPr/>
    </dgm:pt>
    <dgm:pt modelId="{B65C82EF-6B21-4C2B-854E-16C5065F68B2}" type="pres">
      <dgm:prSet presAssocID="{9C99FBDD-3606-43B5-9CF5-1C99DCC03166}" presName="rootText" presStyleLbl="node3" presStyleIdx="1" presStyleCnt="4">
        <dgm:presLayoutVars>
          <dgm:chPref val="3"/>
        </dgm:presLayoutVars>
      </dgm:prSet>
      <dgm:spPr/>
    </dgm:pt>
    <dgm:pt modelId="{2BEE4635-7156-471E-92FB-77BBD944AA42}" type="pres">
      <dgm:prSet presAssocID="{9C99FBDD-3606-43B5-9CF5-1C99DCC03166}" presName="rootConnector" presStyleLbl="node3" presStyleIdx="1" presStyleCnt="4"/>
      <dgm:spPr/>
    </dgm:pt>
    <dgm:pt modelId="{41915785-C4DB-4A9F-890B-A2A4F8D66786}" type="pres">
      <dgm:prSet presAssocID="{9C99FBDD-3606-43B5-9CF5-1C99DCC03166}" presName="hierChild4" presStyleCnt="0"/>
      <dgm:spPr/>
    </dgm:pt>
    <dgm:pt modelId="{D66F8CD0-2BB1-4986-A915-99D402E8E176}" type="pres">
      <dgm:prSet presAssocID="{9C99FBDD-3606-43B5-9CF5-1C99DCC03166}" presName="hierChild5" presStyleCnt="0"/>
      <dgm:spPr/>
    </dgm:pt>
    <dgm:pt modelId="{AA2851E0-AB3A-4BDB-A191-D6C94D993073}" type="pres">
      <dgm:prSet presAssocID="{E872F023-C567-45C0-88F4-0F7CC6F7F7EC}" presName="hierChild5" presStyleCnt="0"/>
      <dgm:spPr/>
    </dgm:pt>
    <dgm:pt modelId="{C965CC80-8610-4772-A571-7992AA823B6C}" type="pres">
      <dgm:prSet presAssocID="{0905D625-C7DC-4CF7-87DD-0A7C12F98003}" presName="Name35" presStyleLbl="parChTrans1D2" presStyleIdx="1" presStyleCnt="2"/>
      <dgm:spPr/>
    </dgm:pt>
    <dgm:pt modelId="{103CB63E-C68F-4E6F-9DA1-7AA6BBF8CCC8}" type="pres">
      <dgm:prSet presAssocID="{54096F14-04E3-4606-8DD3-B0DB66876FAC}" presName="hierRoot2" presStyleCnt="0">
        <dgm:presLayoutVars>
          <dgm:hierBranch/>
        </dgm:presLayoutVars>
      </dgm:prSet>
      <dgm:spPr/>
    </dgm:pt>
    <dgm:pt modelId="{FEBAFE41-BB96-4C84-BF62-53FC5E4DFB53}" type="pres">
      <dgm:prSet presAssocID="{54096F14-04E3-4606-8DD3-B0DB66876FAC}" presName="rootComposite" presStyleCnt="0"/>
      <dgm:spPr/>
    </dgm:pt>
    <dgm:pt modelId="{411B4C67-FB15-44FE-8AB6-66356671D1B7}" type="pres">
      <dgm:prSet presAssocID="{54096F14-04E3-4606-8DD3-B0DB66876FAC}" presName="rootText" presStyleLbl="node2" presStyleIdx="1" presStyleCnt="2">
        <dgm:presLayoutVars>
          <dgm:chPref val="3"/>
        </dgm:presLayoutVars>
      </dgm:prSet>
      <dgm:spPr/>
    </dgm:pt>
    <dgm:pt modelId="{3E55342C-A4F3-4FCF-8F57-94CB405762A1}" type="pres">
      <dgm:prSet presAssocID="{54096F14-04E3-4606-8DD3-B0DB66876FAC}" presName="rootConnector" presStyleLbl="node2" presStyleIdx="1" presStyleCnt="2"/>
      <dgm:spPr/>
    </dgm:pt>
    <dgm:pt modelId="{3D1491AD-9E0D-46F2-B0CF-1D9AC67F1382}" type="pres">
      <dgm:prSet presAssocID="{54096F14-04E3-4606-8DD3-B0DB66876FAC}" presName="hierChild4" presStyleCnt="0"/>
      <dgm:spPr/>
    </dgm:pt>
    <dgm:pt modelId="{EEFCD87F-4A21-46F7-A8B1-8995486FAC43}" type="pres">
      <dgm:prSet presAssocID="{6C4AB8FC-B395-4FF5-80D3-9FAEF813C9F0}" presName="Name35" presStyleLbl="parChTrans1D3" presStyleIdx="2" presStyleCnt="4"/>
      <dgm:spPr/>
    </dgm:pt>
    <dgm:pt modelId="{D91F7208-1C90-4615-A846-C84274FD84F5}" type="pres">
      <dgm:prSet presAssocID="{6D5151BC-241C-4DB6-87A4-1CE23CB4A548}" presName="hierRoot2" presStyleCnt="0">
        <dgm:presLayoutVars>
          <dgm:hierBranch val="r"/>
        </dgm:presLayoutVars>
      </dgm:prSet>
      <dgm:spPr/>
    </dgm:pt>
    <dgm:pt modelId="{C7A10EA0-C3C7-4482-B19B-3D08F326083D}" type="pres">
      <dgm:prSet presAssocID="{6D5151BC-241C-4DB6-87A4-1CE23CB4A548}" presName="rootComposite" presStyleCnt="0"/>
      <dgm:spPr/>
    </dgm:pt>
    <dgm:pt modelId="{C8878D6D-773A-4001-939B-98034A9CD64A}" type="pres">
      <dgm:prSet presAssocID="{6D5151BC-241C-4DB6-87A4-1CE23CB4A548}" presName="rootText" presStyleLbl="node3" presStyleIdx="2" presStyleCnt="4">
        <dgm:presLayoutVars>
          <dgm:chPref val="3"/>
        </dgm:presLayoutVars>
      </dgm:prSet>
      <dgm:spPr/>
    </dgm:pt>
    <dgm:pt modelId="{C6E3C889-2B98-47D1-9EF9-9E1DBE48122A}" type="pres">
      <dgm:prSet presAssocID="{6D5151BC-241C-4DB6-87A4-1CE23CB4A548}" presName="rootConnector" presStyleLbl="node3" presStyleIdx="2" presStyleCnt="4"/>
      <dgm:spPr/>
    </dgm:pt>
    <dgm:pt modelId="{7773EE3B-06CC-4157-8855-7C1CA47D7EE7}" type="pres">
      <dgm:prSet presAssocID="{6D5151BC-241C-4DB6-87A4-1CE23CB4A548}" presName="hierChild4" presStyleCnt="0"/>
      <dgm:spPr/>
    </dgm:pt>
    <dgm:pt modelId="{CBE141F7-E3FD-4DEB-AC5A-969BDAB6D469}" type="pres">
      <dgm:prSet presAssocID="{CD60C6E9-8D4E-46EB-AC7A-66A16EA9B8AB}" presName="Name50" presStyleLbl="parChTrans1D4" presStyleIdx="0" presStyleCnt="4"/>
      <dgm:spPr/>
    </dgm:pt>
    <dgm:pt modelId="{CAEC129D-3499-428C-B4F4-092E39ECFAD3}" type="pres">
      <dgm:prSet presAssocID="{27CB14F9-B8A7-4E2A-BED0-D7FA7FF248CF}" presName="hierRoot2" presStyleCnt="0">
        <dgm:presLayoutVars>
          <dgm:hierBranch val="r"/>
        </dgm:presLayoutVars>
      </dgm:prSet>
      <dgm:spPr/>
    </dgm:pt>
    <dgm:pt modelId="{7BF1700B-FE51-4628-810F-E14AA8B83356}" type="pres">
      <dgm:prSet presAssocID="{27CB14F9-B8A7-4E2A-BED0-D7FA7FF248CF}" presName="rootComposite" presStyleCnt="0"/>
      <dgm:spPr/>
    </dgm:pt>
    <dgm:pt modelId="{795DEA7E-CEE5-4867-ACC7-4D80489D4162}" type="pres">
      <dgm:prSet presAssocID="{27CB14F9-B8A7-4E2A-BED0-D7FA7FF248CF}" presName="rootText" presStyleLbl="node4" presStyleIdx="0" presStyleCnt="4">
        <dgm:presLayoutVars>
          <dgm:chPref val="3"/>
        </dgm:presLayoutVars>
      </dgm:prSet>
      <dgm:spPr/>
    </dgm:pt>
    <dgm:pt modelId="{A2146515-920B-48F0-8886-4A44311AF8ED}" type="pres">
      <dgm:prSet presAssocID="{27CB14F9-B8A7-4E2A-BED0-D7FA7FF248CF}" presName="rootConnector" presStyleLbl="node4" presStyleIdx="0" presStyleCnt="4"/>
      <dgm:spPr/>
    </dgm:pt>
    <dgm:pt modelId="{F2276D08-D015-46E8-B0A0-280A915BAC83}" type="pres">
      <dgm:prSet presAssocID="{27CB14F9-B8A7-4E2A-BED0-D7FA7FF248CF}" presName="hierChild4" presStyleCnt="0"/>
      <dgm:spPr/>
    </dgm:pt>
    <dgm:pt modelId="{57514BBA-D511-4CE3-AC53-164800B8C07B}" type="pres">
      <dgm:prSet presAssocID="{27CB14F9-B8A7-4E2A-BED0-D7FA7FF248CF}" presName="hierChild5" presStyleCnt="0"/>
      <dgm:spPr/>
    </dgm:pt>
    <dgm:pt modelId="{FE692E24-1953-4280-8CE8-12F2228F7556}" type="pres">
      <dgm:prSet presAssocID="{1613C759-4F5E-4213-B9F7-6857C0C19602}" presName="Name50" presStyleLbl="parChTrans1D4" presStyleIdx="1" presStyleCnt="4"/>
      <dgm:spPr/>
    </dgm:pt>
    <dgm:pt modelId="{B679E512-FC9D-49F1-8FAA-CC7F23C30E56}" type="pres">
      <dgm:prSet presAssocID="{7283C150-10D2-4F8B-A8F5-CF0AC2DD8DE9}" presName="hierRoot2" presStyleCnt="0">
        <dgm:presLayoutVars>
          <dgm:hierBranch val="r"/>
        </dgm:presLayoutVars>
      </dgm:prSet>
      <dgm:spPr/>
    </dgm:pt>
    <dgm:pt modelId="{729F4A4E-1342-4F8A-BE4F-BD0041BB24A4}" type="pres">
      <dgm:prSet presAssocID="{7283C150-10D2-4F8B-A8F5-CF0AC2DD8DE9}" presName="rootComposite" presStyleCnt="0"/>
      <dgm:spPr/>
    </dgm:pt>
    <dgm:pt modelId="{75A17CFC-ECD5-4A48-BB18-044DFD33D4EA}" type="pres">
      <dgm:prSet presAssocID="{7283C150-10D2-4F8B-A8F5-CF0AC2DD8DE9}" presName="rootText" presStyleLbl="node4" presStyleIdx="1" presStyleCnt="4">
        <dgm:presLayoutVars>
          <dgm:chPref val="3"/>
        </dgm:presLayoutVars>
      </dgm:prSet>
      <dgm:spPr/>
    </dgm:pt>
    <dgm:pt modelId="{6D0B17A9-642E-4F38-A678-5B5AFB15AC6A}" type="pres">
      <dgm:prSet presAssocID="{7283C150-10D2-4F8B-A8F5-CF0AC2DD8DE9}" presName="rootConnector" presStyleLbl="node4" presStyleIdx="1" presStyleCnt="4"/>
      <dgm:spPr/>
    </dgm:pt>
    <dgm:pt modelId="{90C7F26A-BC6F-4904-8F7D-C5FA0D7093E3}" type="pres">
      <dgm:prSet presAssocID="{7283C150-10D2-4F8B-A8F5-CF0AC2DD8DE9}" presName="hierChild4" presStyleCnt="0"/>
      <dgm:spPr/>
    </dgm:pt>
    <dgm:pt modelId="{4595DD07-1C36-465C-ADFC-05AFD1F14049}" type="pres">
      <dgm:prSet presAssocID="{7283C150-10D2-4F8B-A8F5-CF0AC2DD8DE9}" presName="hierChild5" presStyleCnt="0"/>
      <dgm:spPr/>
    </dgm:pt>
    <dgm:pt modelId="{51509250-FFB7-4475-BA5D-FA4D185E0219}" type="pres">
      <dgm:prSet presAssocID="{6D5151BC-241C-4DB6-87A4-1CE23CB4A548}" presName="hierChild5" presStyleCnt="0"/>
      <dgm:spPr/>
    </dgm:pt>
    <dgm:pt modelId="{1804B3AF-E841-4BBB-A9F1-2E6F63EBBCBF}" type="pres">
      <dgm:prSet presAssocID="{CAE281A2-E60C-4F3A-91B0-6FB319814108}" presName="Name35" presStyleLbl="parChTrans1D3" presStyleIdx="3" presStyleCnt="4"/>
      <dgm:spPr/>
    </dgm:pt>
    <dgm:pt modelId="{122EEE46-3CB7-4E42-9FBA-EF136390F2F8}" type="pres">
      <dgm:prSet presAssocID="{74CCB77A-45F1-4E81-89E0-A1C0730C94BF}" presName="hierRoot2" presStyleCnt="0">
        <dgm:presLayoutVars>
          <dgm:hierBranch val="r"/>
        </dgm:presLayoutVars>
      </dgm:prSet>
      <dgm:spPr/>
    </dgm:pt>
    <dgm:pt modelId="{40C56146-047C-4ECB-9450-513E111A1B48}" type="pres">
      <dgm:prSet presAssocID="{74CCB77A-45F1-4E81-89E0-A1C0730C94BF}" presName="rootComposite" presStyleCnt="0"/>
      <dgm:spPr/>
    </dgm:pt>
    <dgm:pt modelId="{0EA2C9C7-5647-44E8-A5E0-F1CED35D183E}" type="pres">
      <dgm:prSet presAssocID="{74CCB77A-45F1-4E81-89E0-A1C0730C94BF}" presName="rootText" presStyleLbl="node3" presStyleIdx="3" presStyleCnt="4">
        <dgm:presLayoutVars>
          <dgm:chPref val="3"/>
        </dgm:presLayoutVars>
      </dgm:prSet>
      <dgm:spPr/>
    </dgm:pt>
    <dgm:pt modelId="{27EC5D5B-D857-4544-9DE3-522095788EE9}" type="pres">
      <dgm:prSet presAssocID="{74CCB77A-45F1-4E81-89E0-A1C0730C94BF}" presName="rootConnector" presStyleLbl="node3" presStyleIdx="3" presStyleCnt="4"/>
      <dgm:spPr/>
    </dgm:pt>
    <dgm:pt modelId="{35B5A199-81BE-4B3A-B89C-BB702E0A9AE4}" type="pres">
      <dgm:prSet presAssocID="{74CCB77A-45F1-4E81-89E0-A1C0730C94BF}" presName="hierChild4" presStyleCnt="0"/>
      <dgm:spPr/>
    </dgm:pt>
    <dgm:pt modelId="{DBB02081-3338-46ED-9852-CCB409F3E59E}" type="pres">
      <dgm:prSet presAssocID="{4B08C7DB-6ABF-466E-A855-CBC768B2B55B}" presName="Name50" presStyleLbl="parChTrans1D4" presStyleIdx="2" presStyleCnt="4"/>
      <dgm:spPr/>
    </dgm:pt>
    <dgm:pt modelId="{45510DD9-DCF5-44E7-9CA8-308AC2D89ACB}" type="pres">
      <dgm:prSet presAssocID="{6D0E09C0-A68B-4D78-841B-4128E9E09750}" presName="hierRoot2" presStyleCnt="0">
        <dgm:presLayoutVars>
          <dgm:hierBranch val="r"/>
        </dgm:presLayoutVars>
      </dgm:prSet>
      <dgm:spPr/>
    </dgm:pt>
    <dgm:pt modelId="{E44ABE95-91E6-46AC-A121-0194C1A40BD3}" type="pres">
      <dgm:prSet presAssocID="{6D0E09C0-A68B-4D78-841B-4128E9E09750}" presName="rootComposite" presStyleCnt="0"/>
      <dgm:spPr/>
    </dgm:pt>
    <dgm:pt modelId="{60D0952D-9A84-42A4-80EB-D0CD0C7EE79A}" type="pres">
      <dgm:prSet presAssocID="{6D0E09C0-A68B-4D78-841B-4128E9E09750}" presName="rootText" presStyleLbl="node4" presStyleIdx="2" presStyleCnt="4">
        <dgm:presLayoutVars>
          <dgm:chPref val="3"/>
        </dgm:presLayoutVars>
      </dgm:prSet>
      <dgm:spPr/>
    </dgm:pt>
    <dgm:pt modelId="{338570C9-12EA-463F-BDDF-F6D8E1A4F714}" type="pres">
      <dgm:prSet presAssocID="{6D0E09C0-A68B-4D78-841B-4128E9E09750}" presName="rootConnector" presStyleLbl="node4" presStyleIdx="2" presStyleCnt="4"/>
      <dgm:spPr/>
    </dgm:pt>
    <dgm:pt modelId="{315E4F3D-8F3E-4795-B324-77EAAC3F76F7}" type="pres">
      <dgm:prSet presAssocID="{6D0E09C0-A68B-4D78-841B-4128E9E09750}" presName="hierChild4" presStyleCnt="0"/>
      <dgm:spPr/>
    </dgm:pt>
    <dgm:pt modelId="{2F3F0353-382A-4614-9DB4-3978D2002C0A}" type="pres">
      <dgm:prSet presAssocID="{6D0E09C0-A68B-4D78-841B-4128E9E09750}" presName="hierChild5" presStyleCnt="0"/>
      <dgm:spPr/>
    </dgm:pt>
    <dgm:pt modelId="{387183E6-DE3E-44D6-9B95-F270912FB212}" type="pres">
      <dgm:prSet presAssocID="{BAE7AF21-2CDB-4883-9826-CD770B703A45}" presName="Name50" presStyleLbl="parChTrans1D4" presStyleIdx="3" presStyleCnt="4"/>
      <dgm:spPr/>
    </dgm:pt>
    <dgm:pt modelId="{6442C338-A076-490E-8B21-5C5001785BE2}" type="pres">
      <dgm:prSet presAssocID="{1CA33B22-02F4-4B2D-BE2C-2389F0F7BBE6}" presName="hierRoot2" presStyleCnt="0">
        <dgm:presLayoutVars>
          <dgm:hierBranch val="r"/>
        </dgm:presLayoutVars>
      </dgm:prSet>
      <dgm:spPr/>
    </dgm:pt>
    <dgm:pt modelId="{6ADDB546-D194-486C-BF24-33468847EE78}" type="pres">
      <dgm:prSet presAssocID="{1CA33B22-02F4-4B2D-BE2C-2389F0F7BBE6}" presName="rootComposite" presStyleCnt="0"/>
      <dgm:spPr/>
    </dgm:pt>
    <dgm:pt modelId="{6E69BE85-F5A3-4A29-922C-DEBD209F207E}" type="pres">
      <dgm:prSet presAssocID="{1CA33B22-02F4-4B2D-BE2C-2389F0F7BBE6}" presName="rootText" presStyleLbl="node4" presStyleIdx="3" presStyleCnt="4">
        <dgm:presLayoutVars>
          <dgm:chPref val="3"/>
        </dgm:presLayoutVars>
      </dgm:prSet>
      <dgm:spPr/>
    </dgm:pt>
    <dgm:pt modelId="{A0D88EB9-D065-46CD-B03B-6E1DD4FA8120}" type="pres">
      <dgm:prSet presAssocID="{1CA33B22-02F4-4B2D-BE2C-2389F0F7BBE6}" presName="rootConnector" presStyleLbl="node4" presStyleIdx="3" presStyleCnt="4"/>
      <dgm:spPr/>
    </dgm:pt>
    <dgm:pt modelId="{ADBCA797-AF1F-4C5B-BABC-F283E2FE5B87}" type="pres">
      <dgm:prSet presAssocID="{1CA33B22-02F4-4B2D-BE2C-2389F0F7BBE6}" presName="hierChild4" presStyleCnt="0"/>
      <dgm:spPr/>
    </dgm:pt>
    <dgm:pt modelId="{987A72B4-C12F-40BE-9176-202F9D586455}" type="pres">
      <dgm:prSet presAssocID="{1CA33B22-02F4-4B2D-BE2C-2389F0F7BBE6}" presName="hierChild5" presStyleCnt="0"/>
      <dgm:spPr/>
    </dgm:pt>
    <dgm:pt modelId="{7123E45F-6809-4AA8-BF41-AA452F237041}" type="pres">
      <dgm:prSet presAssocID="{74CCB77A-45F1-4E81-89E0-A1C0730C94BF}" presName="hierChild5" presStyleCnt="0"/>
      <dgm:spPr/>
    </dgm:pt>
    <dgm:pt modelId="{5A452348-4638-4FC6-8357-7F53EFF6382D}" type="pres">
      <dgm:prSet presAssocID="{54096F14-04E3-4606-8DD3-B0DB66876FAC}" presName="hierChild5" presStyleCnt="0"/>
      <dgm:spPr/>
    </dgm:pt>
    <dgm:pt modelId="{27788F0F-E02B-4DBF-A185-E48963306239}" type="pres">
      <dgm:prSet presAssocID="{BB33DCCE-AC2B-4D42-9881-15E135E7C123}" presName="hierChild3" presStyleCnt="0"/>
      <dgm:spPr/>
    </dgm:pt>
  </dgm:ptLst>
  <dgm:cxnLst>
    <dgm:cxn modelId="{4CA13D02-9206-45E7-9DEF-C2860C58380D}" srcId="{BB33DCCE-AC2B-4D42-9881-15E135E7C123}" destId="{E872F023-C567-45C0-88F4-0F7CC6F7F7EC}" srcOrd="0" destOrd="0" parTransId="{4C2757C3-D2E8-4675-B1A6-51B7BF27B9FE}" sibTransId="{C78C56AB-C85B-4899-897A-9F7A5BCAE5F1}"/>
    <dgm:cxn modelId="{30DA5802-B8C0-BE42-AFE8-55DD386E6A91}" type="presOf" srcId="{CD60C6E9-8D4E-46EB-AC7A-66A16EA9B8AB}" destId="{CBE141F7-E3FD-4DEB-AC5A-969BDAB6D469}" srcOrd="0" destOrd="0" presId="urn:microsoft.com/office/officeart/2005/8/layout/orgChart1"/>
    <dgm:cxn modelId="{87F85B06-1D46-814B-9E61-C134A51CE22B}" type="presOf" srcId="{6D5151BC-241C-4DB6-87A4-1CE23CB4A548}" destId="{C8878D6D-773A-4001-939B-98034A9CD64A}" srcOrd="0" destOrd="0" presId="urn:microsoft.com/office/officeart/2005/8/layout/orgChart1"/>
    <dgm:cxn modelId="{E7EFD806-B229-4391-A7FA-246AAF5473D6}" srcId="{74CCB77A-45F1-4E81-89E0-A1C0730C94BF}" destId="{1CA33B22-02F4-4B2D-BE2C-2389F0F7BBE6}" srcOrd="1" destOrd="0" parTransId="{BAE7AF21-2CDB-4883-9826-CD770B703A45}" sibTransId="{F81F90BD-FB30-4F27-90D9-62056DCD681E}"/>
    <dgm:cxn modelId="{2BCCD610-025E-437F-AFB8-4C9F9D9A287C}" srcId="{E872F023-C567-45C0-88F4-0F7CC6F7F7EC}" destId="{9C99FBDD-3606-43B5-9CF5-1C99DCC03166}" srcOrd="1" destOrd="0" parTransId="{88774E42-A84C-4501-8CD7-971D861E7830}" sibTransId="{6F285665-3781-496C-8987-CEFE3623E603}"/>
    <dgm:cxn modelId="{2208A011-67B2-C74C-B0C1-44E35F467813}" type="presOf" srcId="{BB33DCCE-AC2B-4D42-9881-15E135E7C123}" destId="{4F8F0205-6A86-46C4-B74F-80815E8A4D98}" srcOrd="1" destOrd="0" presId="urn:microsoft.com/office/officeart/2005/8/layout/orgChart1"/>
    <dgm:cxn modelId="{9D276315-1427-244F-B349-D87799DC253A}" type="presOf" srcId="{BB33DCCE-AC2B-4D42-9881-15E135E7C123}" destId="{C7D6E2FA-549E-413D-9FC6-54F1069041D8}" srcOrd="0" destOrd="0" presId="urn:microsoft.com/office/officeart/2005/8/layout/orgChart1"/>
    <dgm:cxn modelId="{7C0D7A15-4792-AF4E-8BAA-F43C1ED4D0EA}" type="presOf" srcId="{E872F023-C567-45C0-88F4-0F7CC6F7F7EC}" destId="{50EF89D0-80FD-4F77-96E2-0F790B1270FB}" srcOrd="0" destOrd="0" presId="urn:microsoft.com/office/officeart/2005/8/layout/orgChart1"/>
    <dgm:cxn modelId="{48AA8015-871E-F74A-986D-26C7A8D9F9BC}" type="presOf" srcId="{7283C150-10D2-4F8B-A8F5-CF0AC2DD8DE9}" destId="{75A17CFC-ECD5-4A48-BB18-044DFD33D4EA}" srcOrd="0" destOrd="0" presId="urn:microsoft.com/office/officeart/2005/8/layout/orgChart1"/>
    <dgm:cxn modelId="{9EA84F16-F158-3D4F-9C7B-0C1D560E5996}" type="presOf" srcId="{1613C759-4F5E-4213-B9F7-6857C0C19602}" destId="{FE692E24-1953-4280-8CE8-12F2228F7556}" srcOrd="0" destOrd="0" presId="urn:microsoft.com/office/officeart/2005/8/layout/orgChart1"/>
    <dgm:cxn modelId="{CC7E881C-BAF4-B04F-A149-BF966A862099}" type="presOf" srcId="{9C99FBDD-3606-43B5-9CF5-1C99DCC03166}" destId="{2BEE4635-7156-471E-92FB-77BBD944AA42}" srcOrd="1" destOrd="0" presId="urn:microsoft.com/office/officeart/2005/8/layout/orgChart1"/>
    <dgm:cxn modelId="{04308720-D0B6-E148-93D2-819B4557F13F}" type="presOf" srcId="{BAE7AF21-2CDB-4883-9826-CD770B703A45}" destId="{387183E6-DE3E-44D6-9B95-F270912FB212}" srcOrd="0" destOrd="0" presId="urn:microsoft.com/office/officeart/2005/8/layout/orgChart1"/>
    <dgm:cxn modelId="{B9D4F926-FD54-1340-BCDE-CE50391C9A7F}" type="presOf" srcId="{54096F14-04E3-4606-8DD3-B0DB66876FAC}" destId="{3E55342C-A4F3-4FCF-8F57-94CB405762A1}" srcOrd="1" destOrd="0" presId="urn:microsoft.com/office/officeart/2005/8/layout/orgChart1"/>
    <dgm:cxn modelId="{94A88034-3676-9246-AA25-BBD8EA1758F6}" type="presOf" srcId="{1CA33B22-02F4-4B2D-BE2C-2389F0F7BBE6}" destId="{6E69BE85-F5A3-4A29-922C-DEBD209F207E}" srcOrd="0" destOrd="0" presId="urn:microsoft.com/office/officeart/2005/8/layout/orgChart1"/>
    <dgm:cxn modelId="{6AC7BC38-E133-2D4D-B15A-20AED1424209}" type="presOf" srcId="{6D0E09C0-A68B-4D78-841B-4128E9E09750}" destId="{338570C9-12EA-463F-BDDF-F6D8E1A4F714}" srcOrd="1" destOrd="0" presId="urn:microsoft.com/office/officeart/2005/8/layout/orgChart1"/>
    <dgm:cxn modelId="{B5713340-D0B6-9E4A-BE90-8BBD18BDBA43}" type="presOf" srcId="{7283C150-10D2-4F8B-A8F5-CF0AC2DD8DE9}" destId="{6D0B17A9-642E-4F38-A678-5B5AFB15AC6A}" srcOrd="1" destOrd="0" presId="urn:microsoft.com/office/officeart/2005/8/layout/orgChart1"/>
    <dgm:cxn modelId="{2C458549-8FB0-4219-9E42-3CBE52CE91A6}" srcId="{A6EEA50D-2146-4257-ADE2-68F37F6D22D5}" destId="{BB33DCCE-AC2B-4D42-9881-15E135E7C123}" srcOrd="0" destOrd="0" parTransId="{671B6408-CACF-4EFD-9D94-4C478DC157BD}" sibTransId="{0D273C0C-AD82-40CD-88F1-BB036A596270}"/>
    <dgm:cxn modelId="{EAB2244D-8BA4-0342-AF6B-1EAECB70E560}" type="presOf" srcId="{54096F14-04E3-4606-8DD3-B0DB66876FAC}" destId="{411B4C67-FB15-44FE-8AB6-66356671D1B7}" srcOrd="0" destOrd="0" presId="urn:microsoft.com/office/officeart/2005/8/layout/orgChart1"/>
    <dgm:cxn modelId="{24A17452-31BB-1649-9E7B-A7B7291706EB}" type="presOf" srcId="{E872F023-C567-45C0-88F4-0F7CC6F7F7EC}" destId="{DFA876E2-CBF2-40BC-98E8-1F663D56E873}" srcOrd="1" destOrd="0" presId="urn:microsoft.com/office/officeart/2005/8/layout/orgChart1"/>
    <dgm:cxn modelId="{80F67C53-E4D6-4DCA-AFB7-5A8AF36B8615}" srcId="{BB33DCCE-AC2B-4D42-9881-15E135E7C123}" destId="{54096F14-04E3-4606-8DD3-B0DB66876FAC}" srcOrd="1" destOrd="0" parTransId="{0905D625-C7DC-4CF7-87DD-0A7C12F98003}" sibTransId="{7F2C25FB-BAD1-4946-AF6E-486671707120}"/>
    <dgm:cxn modelId="{8E30885A-0266-7B4D-8FB4-7DB6A24F8BF8}" type="presOf" srcId="{74CCB77A-45F1-4E81-89E0-A1C0730C94BF}" destId="{27EC5D5B-D857-4544-9DE3-522095788EE9}" srcOrd="1" destOrd="0" presId="urn:microsoft.com/office/officeart/2005/8/layout/orgChart1"/>
    <dgm:cxn modelId="{8EC7935C-AE5E-D245-B623-6D18B45E5022}" type="presOf" srcId="{9C99FBDD-3606-43B5-9CF5-1C99DCC03166}" destId="{B65C82EF-6B21-4C2B-854E-16C5065F68B2}" srcOrd="0" destOrd="0" presId="urn:microsoft.com/office/officeart/2005/8/layout/orgChart1"/>
    <dgm:cxn modelId="{9FF0F45D-147F-8546-B6E5-99B9AC99BA22}" type="presOf" srcId="{1CA33B22-02F4-4B2D-BE2C-2389F0F7BBE6}" destId="{A0D88EB9-D065-46CD-B03B-6E1DD4FA8120}" srcOrd="1" destOrd="0" presId="urn:microsoft.com/office/officeart/2005/8/layout/orgChart1"/>
    <dgm:cxn modelId="{6824D078-7933-4C3A-B55B-79E1C49FD22E}" srcId="{6D5151BC-241C-4DB6-87A4-1CE23CB4A548}" destId="{27CB14F9-B8A7-4E2A-BED0-D7FA7FF248CF}" srcOrd="0" destOrd="0" parTransId="{CD60C6E9-8D4E-46EB-AC7A-66A16EA9B8AB}" sibTransId="{117C2B04-EB0A-4746-A798-CCBC553A0DDD}"/>
    <dgm:cxn modelId="{CC3A2192-A271-724A-91A2-B86CBE4379BD}" type="presOf" srcId="{4C2757C3-D2E8-4675-B1A6-51B7BF27B9FE}" destId="{1F8D692B-E911-4055-B57E-41475D647AE0}" srcOrd="0" destOrd="0" presId="urn:microsoft.com/office/officeart/2005/8/layout/orgChart1"/>
    <dgm:cxn modelId="{27DA8396-11CD-9844-9226-3C3D0D25D56C}" type="presOf" srcId="{4B08C7DB-6ABF-466E-A855-CBC768B2B55B}" destId="{DBB02081-3338-46ED-9852-CCB409F3E59E}" srcOrd="0" destOrd="0" presId="urn:microsoft.com/office/officeart/2005/8/layout/orgChart1"/>
    <dgm:cxn modelId="{4DEDF7A2-2313-F446-A055-4EB8C0A11B04}" type="presOf" srcId="{6C4AB8FC-B395-4FF5-80D3-9FAEF813C9F0}" destId="{EEFCD87F-4A21-46F7-A8B1-8995486FAC43}" srcOrd="0" destOrd="0" presId="urn:microsoft.com/office/officeart/2005/8/layout/orgChart1"/>
    <dgm:cxn modelId="{9C850DAB-A13C-F744-AFB3-143B9F363E83}" type="presOf" srcId="{CAE281A2-E60C-4F3A-91B0-6FB319814108}" destId="{1804B3AF-E841-4BBB-A9F1-2E6F63EBBCBF}" srcOrd="0" destOrd="0" presId="urn:microsoft.com/office/officeart/2005/8/layout/orgChart1"/>
    <dgm:cxn modelId="{B9DDB5B6-EF1A-E748-A505-79C9335213B4}" type="presOf" srcId="{6D5151BC-241C-4DB6-87A4-1CE23CB4A548}" destId="{C6E3C889-2B98-47D1-9EF9-9E1DBE48122A}" srcOrd="1" destOrd="0" presId="urn:microsoft.com/office/officeart/2005/8/layout/orgChart1"/>
    <dgm:cxn modelId="{6EE155B7-CA0F-4E5F-B366-7351961C4B66}" srcId="{54096F14-04E3-4606-8DD3-B0DB66876FAC}" destId="{6D5151BC-241C-4DB6-87A4-1CE23CB4A548}" srcOrd="0" destOrd="0" parTransId="{6C4AB8FC-B395-4FF5-80D3-9FAEF813C9F0}" sibTransId="{05A62953-D65E-4317-98EF-5315BFFB29AC}"/>
    <dgm:cxn modelId="{E83500BA-2362-42F5-8D75-28FB03FB7F6A}" srcId="{74CCB77A-45F1-4E81-89E0-A1C0730C94BF}" destId="{6D0E09C0-A68B-4D78-841B-4128E9E09750}" srcOrd="0" destOrd="0" parTransId="{4B08C7DB-6ABF-466E-A855-CBC768B2B55B}" sibTransId="{8EE64D03-4003-4E08-9A80-FAB4EDBFE358}"/>
    <dgm:cxn modelId="{64378CC2-6CAF-F245-966D-A2140329AB7F}" type="presOf" srcId="{88774E42-A84C-4501-8CD7-971D861E7830}" destId="{A1E67F09-48E1-4BD2-AC12-79788BC9043A}" srcOrd="0" destOrd="0" presId="urn:microsoft.com/office/officeart/2005/8/layout/orgChart1"/>
    <dgm:cxn modelId="{2DCDA3C9-D644-4B41-A8A6-DAB5A8A0320B}" type="presOf" srcId="{27CB14F9-B8A7-4E2A-BED0-D7FA7FF248CF}" destId="{A2146515-920B-48F0-8886-4A44311AF8ED}" srcOrd="1" destOrd="0" presId="urn:microsoft.com/office/officeart/2005/8/layout/orgChart1"/>
    <dgm:cxn modelId="{EECF24CA-1A61-4C2C-AE34-10BC4C08430F}" srcId="{6D5151BC-241C-4DB6-87A4-1CE23CB4A548}" destId="{7283C150-10D2-4F8B-A8F5-CF0AC2DD8DE9}" srcOrd="1" destOrd="0" parTransId="{1613C759-4F5E-4213-B9F7-6857C0C19602}" sibTransId="{F4745A65-7954-4CC3-BEF0-9B72AC7A8EBD}"/>
    <dgm:cxn modelId="{E37FC5CE-B41A-3D40-824B-481FAC21B4F7}" type="presOf" srcId="{3C6DDA0F-DB76-4930-A44B-54A3EFF25132}" destId="{8DB4208F-6FC2-4FE7-8BE9-D499908A8364}" srcOrd="0" destOrd="0" presId="urn:microsoft.com/office/officeart/2005/8/layout/orgChart1"/>
    <dgm:cxn modelId="{6CD3B2D2-614E-BD40-A8EB-46D235A17721}" type="presOf" srcId="{C157C916-51FD-47E3-8B18-B726E3AC26C2}" destId="{37556B40-F6F0-428D-8CC1-7531C0E9F1B6}" srcOrd="0" destOrd="0" presId="urn:microsoft.com/office/officeart/2005/8/layout/orgChart1"/>
    <dgm:cxn modelId="{23CBC8D4-B867-4E46-B0A9-C6076A20C923}" srcId="{E872F023-C567-45C0-88F4-0F7CC6F7F7EC}" destId="{C157C916-51FD-47E3-8B18-B726E3AC26C2}" srcOrd="0" destOrd="0" parTransId="{3C6DDA0F-DB76-4930-A44B-54A3EFF25132}" sibTransId="{5E4E4392-819D-4066-993D-5CA6A7511E60}"/>
    <dgm:cxn modelId="{4C2FDCD8-21C5-4D02-8CA8-DA02B47112AC}" srcId="{54096F14-04E3-4606-8DD3-B0DB66876FAC}" destId="{74CCB77A-45F1-4E81-89E0-A1C0730C94BF}" srcOrd="1" destOrd="0" parTransId="{CAE281A2-E60C-4F3A-91B0-6FB319814108}" sibTransId="{D051A9B4-EB17-4958-9336-DA7011F71921}"/>
    <dgm:cxn modelId="{BF9930D9-5DCC-5B4E-945A-6B2A82274F47}" type="presOf" srcId="{0905D625-C7DC-4CF7-87DD-0A7C12F98003}" destId="{C965CC80-8610-4772-A571-7992AA823B6C}" srcOrd="0" destOrd="0" presId="urn:microsoft.com/office/officeart/2005/8/layout/orgChart1"/>
    <dgm:cxn modelId="{4E2A81D9-1999-F24C-BF61-169DC9F66084}" type="presOf" srcId="{27CB14F9-B8A7-4E2A-BED0-D7FA7FF248CF}" destId="{795DEA7E-CEE5-4867-ACC7-4D80489D4162}" srcOrd="0" destOrd="0" presId="urn:microsoft.com/office/officeart/2005/8/layout/orgChart1"/>
    <dgm:cxn modelId="{0BE374E5-947D-674E-8477-11E505CCF21A}" type="presOf" srcId="{6D0E09C0-A68B-4D78-841B-4128E9E09750}" destId="{60D0952D-9A84-42A4-80EB-D0CD0C7EE79A}" srcOrd="0" destOrd="0" presId="urn:microsoft.com/office/officeart/2005/8/layout/orgChart1"/>
    <dgm:cxn modelId="{F5821CEF-EBE5-FA48-97A8-0B3B5304CB83}" type="presOf" srcId="{C157C916-51FD-47E3-8B18-B726E3AC26C2}" destId="{1F65A804-C77D-4838-97E2-C96737D76A6F}" srcOrd="1" destOrd="0" presId="urn:microsoft.com/office/officeart/2005/8/layout/orgChart1"/>
    <dgm:cxn modelId="{6415B0F6-45B8-0A4F-8D91-B743FF844329}" type="presOf" srcId="{74CCB77A-45F1-4E81-89E0-A1C0730C94BF}" destId="{0EA2C9C7-5647-44E8-A5E0-F1CED35D183E}" srcOrd="0" destOrd="0" presId="urn:microsoft.com/office/officeart/2005/8/layout/orgChart1"/>
    <dgm:cxn modelId="{BE782DF8-345F-B54B-B62B-25D852766A49}" type="presOf" srcId="{A6EEA50D-2146-4257-ADE2-68F37F6D22D5}" destId="{21EC105A-E3A1-42DE-8C5E-64C3B1EE2309}" srcOrd="0" destOrd="0" presId="urn:microsoft.com/office/officeart/2005/8/layout/orgChart1"/>
    <dgm:cxn modelId="{B50E4737-584F-2149-B3D3-5E401A3D9E96}" type="presParOf" srcId="{21EC105A-E3A1-42DE-8C5E-64C3B1EE2309}" destId="{E69ADBEE-6742-49C7-BF0C-3CC8AFC206E4}" srcOrd="0" destOrd="0" presId="urn:microsoft.com/office/officeart/2005/8/layout/orgChart1"/>
    <dgm:cxn modelId="{EFFE2502-D50C-1A40-913E-67CDBDD4075B}" type="presParOf" srcId="{E69ADBEE-6742-49C7-BF0C-3CC8AFC206E4}" destId="{EE5E92DD-A729-46D2-91A2-1D83301FCE84}" srcOrd="0" destOrd="0" presId="urn:microsoft.com/office/officeart/2005/8/layout/orgChart1"/>
    <dgm:cxn modelId="{5D79451E-6CF2-814D-A1C7-9DC902B3D119}" type="presParOf" srcId="{EE5E92DD-A729-46D2-91A2-1D83301FCE84}" destId="{C7D6E2FA-549E-413D-9FC6-54F1069041D8}" srcOrd="0" destOrd="0" presId="urn:microsoft.com/office/officeart/2005/8/layout/orgChart1"/>
    <dgm:cxn modelId="{19AAA5D7-8077-9249-AC77-DE9F8AF86F30}" type="presParOf" srcId="{EE5E92DD-A729-46D2-91A2-1D83301FCE84}" destId="{4F8F0205-6A86-46C4-B74F-80815E8A4D98}" srcOrd="1" destOrd="0" presId="urn:microsoft.com/office/officeart/2005/8/layout/orgChart1"/>
    <dgm:cxn modelId="{33ED746E-C40D-6A4C-AF7B-11F45C619E1C}" type="presParOf" srcId="{E69ADBEE-6742-49C7-BF0C-3CC8AFC206E4}" destId="{F1E507E0-B92E-451F-B808-92B70E0128E9}" srcOrd="1" destOrd="0" presId="urn:microsoft.com/office/officeart/2005/8/layout/orgChart1"/>
    <dgm:cxn modelId="{A191380B-E4C7-5445-8FF8-A481C0DE79F9}" type="presParOf" srcId="{F1E507E0-B92E-451F-B808-92B70E0128E9}" destId="{1F8D692B-E911-4055-B57E-41475D647AE0}" srcOrd="0" destOrd="0" presId="urn:microsoft.com/office/officeart/2005/8/layout/orgChart1"/>
    <dgm:cxn modelId="{EB4B5779-E797-2048-BC11-0422AD8889C5}" type="presParOf" srcId="{F1E507E0-B92E-451F-B808-92B70E0128E9}" destId="{A278B11F-076F-4077-8751-B116413E91CE}" srcOrd="1" destOrd="0" presId="urn:microsoft.com/office/officeart/2005/8/layout/orgChart1"/>
    <dgm:cxn modelId="{C06076AF-BE97-0F43-94E1-7A09D05EA71E}" type="presParOf" srcId="{A278B11F-076F-4077-8751-B116413E91CE}" destId="{E5E88E52-B6F1-4DFC-868D-C8B363D2F0A0}" srcOrd="0" destOrd="0" presId="urn:microsoft.com/office/officeart/2005/8/layout/orgChart1"/>
    <dgm:cxn modelId="{9666611A-BF75-C440-9B87-7050CF6213C6}" type="presParOf" srcId="{E5E88E52-B6F1-4DFC-868D-C8B363D2F0A0}" destId="{50EF89D0-80FD-4F77-96E2-0F790B1270FB}" srcOrd="0" destOrd="0" presId="urn:microsoft.com/office/officeart/2005/8/layout/orgChart1"/>
    <dgm:cxn modelId="{50EE00E4-2094-944B-A163-DD6A1A75A866}" type="presParOf" srcId="{E5E88E52-B6F1-4DFC-868D-C8B363D2F0A0}" destId="{DFA876E2-CBF2-40BC-98E8-1F663D56E873}" srcOrd="1" destOrd="0" presId="urn:microsoft.com/office/officeart/2005/8/layout/orgChart1"/>
    <dgm:cxn modelId="{1FD0958C-9ED7-B84A-B801-3436F15645C9}" type="presParOf" srcId="{A278B11F-076F-4077-8751-B116413E91CE}" destId="{572F2ACB-596F-43BD-B600-FBCB8E101217}" srcOrd="1" destOrd="0" presId="urn:microsoft.com/office/officeart/2005/8/layout/orgChart1"/>
    <dgm:cxn modelId="{A5E36E78-FFC9-7445-82C6-E7661E0CDAF0}" type="presParOf" srcId="{572F2ACB-596F-43BD-B600-FBCB8E101217}" destId="{8DB4208F-6FC2-4FE7-8BE9-D499908A8364}" srcOrd="0" destOrd="0" presId="urn:microsoft.com/office/officeart/2005/8/layout/orgChart1"/>
    <dgm:cxn modelId="{0BCD0A7D-7AF5-034C-9119-AB192975E8D6}" type="presParOf" srcId="{572F2ACB-596F-43BD-B600-FBCB8E101217}" destId="{44049A3E-1015-4F65-BFCD-5EF0EC2A973F}" srcOrd="1" destOrd="0" presId="urn:microsoft.com/office/officeart/2005/8/layout/orgChart1"/>
    <dgm:cxn modelId="{F86370B5-506A-324F-9959-64C97346B3EA}" type="presParOf" srcId="{44049A3E-1015-4F65-BFCD-5EF0EC2A973F}" destId="{30D21746-3F0C-403F-A8CA-AB12E71A67B6}" srcOrd="0" destOrd="0" presId="urn:microsoft.com/office/officeart/2005/8/layout/orgChart1"/>
    <dgm:cxn modelId="{659A2EDC-4ED7-BB48-9521-82F67EA56F33}" type="presParOf" srcId="{30D21746-3F0C-403F-A8CA-AB12E71A67B6}" destId="{37556B40-F6F0-428D-8CC1-7531C0E9F1B6}" srcOrd="0" destOrd="0" presId="urn:microsoft.com/office/officeart/2005/8/layout/orgChart1"/>
    <dgm:cxn modelId="{66E3A7E5-99FD-604A-B5E9-A2C7026E3FC9}" type="presParOf" srcId="{30D21746-3F0C-403F-A8CA-AB12E71A67B6}" destId="{1F65A804-C77D-4838-97E2-C96737D76A6F}" srcOrd="1" destOrd="0" presId="urn:microsoft.com/office/officeart/2005/8/layout/orgChart1"/>
    <dgm:cxn modelId="{6E3C5B92-AF1D-6A4F-B045-2E8CFE2BB8F5}" type="presParOf" srcId="{44049A3E-1015-4F65-BFCD-5EF0EC2A973F}" destId="{F3F24A2D-ADCF-48C6-BCBF-E0C3D90A3212}" srcOrd="1" destOrd="0" presId="urn:microsoft.com/office/officeart/2005/8/layout/orgChart1"/>
    <dgm:cxn modelId="{80583597-935E-694E-ACF9-71521E788903}" type="presParOf" srcId="{44049A3E-1015-4F65-BFCD-5EF0EC2A973F}" destId="{4C9F4F5D-D241-43EA-98E1-E280E4AEA4F6}" srcOrd="2" destOrd="0" presId="urn:microsoft.com/office/officeart/2005/8/layout/orgChart1"/>
    <dgm:cxn modelId="{DC1D2A5A-3CAB-F044-A7C4-AD1D6D474422}" type="presParOf" srcId="{572F2ACB-596F-43BD-B600-FBCB8E101217}" destId="{A1E67F09-48E1-4BD2-AC12-79788BC9043A}" srcOrd="2" destOrd="0" presId="urn:microsoft.com/office/officeart/2005/8/layout/orgChart1"/>
    <dgm:cxn modelId="{250BF3BA-0EC9-AB45-8F93-B61E197EFD9D}" type="presParOf" srcId="{572F2ACB-596F-43BD-B600-FBCB8E101217}" destId="{CD79CE30-99D5-4262-BCDF-05FB92362CC8}" srcOrd="3" destOrd="0" presId="urn:microsoft.com/office/officeart/2005/8/layout/orgChart1"/>
    <dgm:cxn modelId="{3F0D83B3-E4FE-4942-B7EB-70ECC5D706A0}" type="presParOf" srcId="{CD79CE30-99D5-4262-BCDF-05FB92362CC8}" destId="{C7687CD7-8324-4414-A9B5-00869B86ADDA}" srcOrd="0" destOrd="0" presId="urn:microsoft.com/office/officeart/2005/8/layout/orgChart1"/>
    <dgm:cxn modelId="{B1DFA155-2AD4-724A-96FE-F1043B872FFD}" type="presParOf" srcId="{C7687CD7-8324-4414-A9B5-00869B86ADDA}" destId="{B65C82EF-6B21-4C2B-854E-16C5065F68B2}" srcOrd="0" destOrd="0" presId="urn:microsoft.com/office/officeart/2005/8/layout/orgChart1"/>
    <dgm:cxn modelId="{AD2F16E2-80AE-4749-AD56-C075FA35B14E}" type="presParOf" srcId="{C7687CD7-8324-4414-A9B5-00869B86ADDA}" destId="{2BEE4635-7156-471E-92FB-77BBD944AA42}" srcOrd="1" destOrd="0" presId="urn:microsoft.com/office/officeart/2005/8/layout/orgChart1"/>
    <dgm:cxn modelId="{B01D395A-29C4-7942-92AF-CC4BB0F82F56}" type="presParOf" srcId="{CD79CE30-99D5-4262-BCDF-05FB92362CC8}" destId="{41915785-C4DB-4A9F-890B-A2A4F8D66786}" srcOrd="1" destOrd="0" presId="urn:microsoft.com/office/officeart/2005/8/layout/orgChart1"/>
    <dgm:cxn modelId="{54F322F9-AB6B-DA44-9E00-28011BD6971C}" type="presParOf" srcId="{CD79CE30-99D5-4262-BCDF-05FB92362CC8}" destId="{D66F8CD0-2BB1-4986-A915-99D402E8E176}" srcOrd="2" destOrd="0" presId="urn:microsoft.com/office/officeart/2005/8/layout/orgChart1"/>
    <dgm:cxn modelId="{3C07045F-51A4-8441-9F59-EE9485A85483}" type="presParOf" srcId="{A278B11F-076F-4077-8751-B116413E91CE}" destId="{AA2851E0-AB3A-4BDB-A191-D6C94D993073}" srcOrd="2" destOrd="0" presId="urn:microsoft.com/office/officeart/2005/8/layout/orgChart1"/>
    <dgm:cxn modelId="{2F345F3E-19BD-5149-B9E7-16750B8E75E8}" type="presParOf" srcId="{F1E507E0-B92E-451F-B808-92B70E0128E9}" destId="{C965CC80-8610-4772-A571-7992AA823B6C}" srcOrd="2" destOrd="0" presId="urn:microsoft.com/office/officeart/2005/8/layout/orgChart1"/>
    <dgm:cxn modelId="{186119D8-DFC4-F144-A4BC-3FE80571F7B6}" type="presParOf" srcId="{F1E507E0-B92E-451F-B808-92B70E0128E9}" destId="{103CB63E-C68F-4E6F-9DA1-7AA6BBF8CCC8}" srcOrd="3" destOrd="0" presId="urn:microsoft.com/office/officeart/2005/8/layout/orgChart1"/>
    <dgm:cxn modelId="{4609E11A-4D61-464A-9ED0-415D51449EF7}" type="presParOf" srcId="{103CB63E-C68F-4E6F-9DA1-7AA6BBF8CCC8}" destId="{FEBAFE41-BB96-4C84-BF62-53FC5E4DFB53}" srcOrd="0" destOrd="0" presId="urn:microsoft.com/office/officeart/2005/8/layout/orgChart1"/>
    <dgm:cxn modelId="{80F906E7-8BEF-CF40-86E4-792798C5C3B8}" type="presParOf" srcId="{FEBAFE41-BB96-4C84-BF62-53FC5E4DFB53}" destId="{411B4C67-FB15-44FE-8AB6-66356671D1B7}" srcOrd="0" destOrd="0" presId="urn:microsoft.com/office/officeart/2005/8/layout/orgChart1"/>
    <dgm:cxn modelId="{2CE28A74-5BF7-104D-8317-FC08C6C23E14}" type="presParOf" srcId="{FEBAFE41-BB96-4C84-BF62-53FC5E4DFB53}" destId="{3E55342C-A4F3-4FCF-8F57-94CB405762A1}" srcOrd="1" destOrd="0" presId="urn:microsoft.com/office/officeart/2005/8/layout/orgChart1"/>
    <dgm:cxn modelId="{70EA6AB8-D38B-D247-9932-071CB3668F70}" type="presParOf" srcId="{103CB63E-C68F-4E6F-9DA1-7AA6BBF8CCC8}" destId="{3D1491AD-9E0D-46F2-B0CF-1D9AC67F1382}" srcOrd="1" destOrd="0" presId="urn:microsoft.com/office/officeart/2005/8/layout/orgChart1"/>
    <dgm:cxn modelId="{00271243-C253-FD4A-9EA4-6F25473CE12A}" type="presParOf" srcId="{3D1491AD-9E0D-46F2-B0CF-1D9AC67F1382}" destId="{EEFCD87F-4A21-46F7-A8B1-8995486FAC43}" srcOrd="0" destOrd="0" presId="urn:microsoft.com/office/officeart/2005/8/layout/orgChart1"/>
    <dgm:cxn modelId="{AE4172CA-D92D-5948-B377-8BB44E6A921A}" type="presParOf" srcId="{3D1491AD-9E0D-46F2-B0CF-1D9AC67F1382}" destId="{D91F7208-1C90-4615-A846-C84274FD84F5}" srcOrd="1" destOrd="0" presId="urn:microsoft.com/office/officeart/2005/8/layout/orgChart1"/>
    <dgm:cxn modelId="{A218ADB9-FD72-654B-9D6D-E4278007503B}" type="presParOf" srcId="{D91F7208-1C90-4615-A846-C84274FD84F5}" destId="{C7A10EA0-C3C7-4482-B19B-3D08F326083D}" srcOrd="0" destOrd="0" presId="urn:microsoft.com/office/officeart/2005/8/layout/orgChart1"/>
    <dgm:cxn modelId="{2A14765C-D676-DA46-8F09-6F131A303EBA}" type="presParOf" srcId="{C7A10EA0-C3C7-4482-B19B-3D08F326083D}" destId="{C8878D6D-773A-4001-939B-98034A9CD64A}" srcOrd="0" destOrd="0" presId="urn:microsoft.com/office/officeart/2005/8/layout/orgChart1"/>
    <dgm:cxn modelId="{779CB95D-F64A-3240-B3C8-EE931D4C5F26}" type="presParOf" srcId="{C7A10EA0-C3C7-4482-B19B-3D08F326083D}" destId="{C6E3C889-2B98-47D1-9EF9-9E1DBE48122A}" srcOrd="1" destOrd="0" presId="urn:microsoft.com/office/officeart/2005/8/layout/orgChart1"/>
    <dgm:cxn modelId="{C94BA2AD-BA05-294C-AB77-40759268A7D3}" type="presParOf" srcId="{D91F7208-1C90-4615-A846-C84274FD84F5}" destId="{7773EE3B-06CC-4157-8855-7C1CA47D7EE7}" srcOrd="1" destOrd="0" presId="urn:microsoft.com/office/officeart/2005/8/layout/orgChart1"/>
    <dgm:cxn modelId="{33C20FE4-EA82-074F-865B-583BA9E368D8}" type="presParOf" srcId="{7773EE3B-06CC-4157-8855-7C1CA47D7EE7}" destId="{CBE141F7-E3FD-4DEB-AC5A-969BDAB6D469}" srcOrd="0" destOrd="0" presId="urn:microsoft.com/office/officeart/2005/8/layout/orgChart1"/>
    <dgm:cxn modelId="{D276338B-C456-5848-A648-F5347CF950F1}" type="presParOf" srcId="{7773EE3B-06CC-4157-8855-7C1CA47D7EE7}" destId="{CAEC129D-3499-428C-B4F4-092E39ECFAD3}" srcOrd="1" destOrd="0" presId="urn:microsoft.com/office/officeart/2005/8/layout/orgChart1"/>
    <dgm:cxn modelId="{7D62EE9D-2DE8-BD41-BD56-0DF21ACF1A50}" type="presParOf" srcId="{CAEC129D-3499-428C-B4F4-092E39ECFAD3}" destId="{7BF1700B-FE51-4628-810F-E14AA8B83356}" srcOrd="0" destOrd="0" presId="urn:microsoft.com/office/officeart/2005/8/layout/orgChart1"/>
    <dgm:cxn modelId="{CE3A9A25-C668-4644-BD53-857C3291E8B2}" type="presParOf" srcId="{7BF1700B-FE51-4628-810F-E14AA8B83356}" destId="{795DEA7E-CEE5-4867-ACC7-4D80489D4162}" srcOrd="0" destOrd="0" presId="urn:microsoft.com/office/officeart/2005/8/layout/orgChart1"/>
    <dgm:cxn modelId="{E553DC59-E901-1E4B-A8D5-F0D07B4DB8E4}" type="presParOf" srcId="{7BF1700B-FE51-4628-810F-E14AA8B83356}" destId="{A2146515-920B-48F0-8886-4A44311AF8ED}" srcOrd="1" destOrd="0" presId="urn:microsoft.com/office/officeart/2005/8/layout/orgChart1"/>
    <dgm:cxn modelId="{DA21AD8E-36CB-9241-8234-7EAF16D611AB}" type="presParOf" srcId="{CAEC129D-3499-428C-B4F4-092E39ECFAD3}" destId="{F2276D08-D015-46E8-B0A0-280A915BAC83}" srcOrd="1" destOrd="0" presId="urn:microsoft.com/office/officeart/2005/8/layout/orgChart1"/>
    <dgm:cxn modelId="{BACE40B1-AA96-C643-A0E0-C85E817A656A}" type="presParOf" srcId="{CAEC129D-3499-428C-B4F4-092E39ECFAD3}" destId="{57514BBA-D511-4CE3-AC53-164800B8C07B}" srcOrd="2" destOrd="0" presId="urn:microsoft.com/office/officeart/2005/8/layout/orgChart1"/>
    <dgm:cxn modelId="{FBA1EEAC-96BF-CA40-B5ED-30F37155508E}" type="presParOf" srcId="{7773EE3B-06CC-4157-8855-7C1CA47D7EE7}" destId="{FE692E24-1953-4280-8CE8-12F2228F7556}" srcOrd="2" destOrd="0" presId="urn:microsoft.com/office/officeart/2005/8/layout/orgChart1"/>
    <dgm:cxn modelId="{A7F6BB0D-C464-ED44-9B9F-EC7C6D8CE5D7}" type="presParOf" srcId="{7773EE3B-06CC-4157-8855-7C1CA47D7EE7}" destId="{B679E512-FC9D-49F1-8FAA-CC7F23C30E56}" srcOrd="3" destOrd="0" presId="urn:microsoft.com/office/officeart/2005/8/layout/orgChart1"/>
    <dgm:cxn modelId="{9EC2CED6-2E5E-DB46-8370-3CF64522B82E}" type="presParOf" srcId="{B679E512-FC9D-49F1-8FAA-CC7F23C30E56}" destId="{729F4A4E-1342-4F8A-BE4F-BD0041BB24A4}" srcOrd="0" destOrd="0" presId="urn:microsoft.com/office/officeart/2005/8/layout/orgChart1"/>
    <dgm:cxn modelId="{1C97EE53-30F0-384B-BA11-CECBF52BC139}" type="presParOf" srcId="{729F4A4E-1342-4F8A-BE4F-BD0041BB24A4}" destId="{75A17CFC-ECD5-4A48-BB18-044DFD33D4EA}" srcOrd="0" destOrd="0" presId="urn:microsoft.com/office/officeart/2005/8/layout/orgChart1"/>
    <dgm:cxn modelId="{802248CE-BE80-CB42-B8E9-CEA798A837CA}" type="presParOf" srcId="{729F4A4E-1342-4F8A-BE4F-BD0041BB24A4}" destId="{6D0B17A9-642E-4F38-A678-5B5AFB15AC6A}" srcOrd="1" destOrd="0" presId="urn:microsoft.com/office/officeart/2005/8/layout/orgChart1"/>
    <dgm:cxn modelId="{BFF8DBD6-1231-6543-8EF1-03539EEF3B03}" type="presParOf" srcId="{B679E512-FC9D-49F1-8FAA-CC7F23C30E56}" destId="{90C7F26A-BC6F-4904-8F7D-C5FA0D7093E3}" srcOrd="1" destOrd="0" presId="urn:microsoft.com/office/officeart/2005/8/layout/orgChart1"/>
    <dgm:cxn modelId="{3B86894B-39AF-9542-ADE0-A1386664147C}" type="presParOf" srcId="{B679E512-FC9D-49F1-8FAA-CC7F23C30E56}" destId="{4595DD07-1C36-465C-ADFC-05AFD1F14049}" srcOrd="2" destOrd="0" presId="urn:microsoft.com/office/officeart/2005/8/layout/orgChart1"/>
    <dgm:cxn modelId="{6938F5CD-D06A-C54E-B843-CA3C4F03FAEC}" type="presParOf" srcId="{D91F7208-1C90-4615-A846-C84274FD84F5}" destId="{51509250-FFB7-4475-BA5D-FA4D185E0219}" srcOrd="2" destOrd="0" presId="urn:microsoft.com/office/officeart/2005/8/layout/orgChart1"/>
    <dgm:cxn modelId="{0FB5124C-59B7-414D-A4B3-68E637046C84}" type="presParOf" srcId="{3D1491AD-9E0D-46F2-B0CF-1D9AC67F1382}" destId="{1804B3AF-E841-4BBB-A9F1-2E6F63EBBCBF}" srcOrd="2" destOrd="0" presId="urn:microsoft.com/office/officeart/2005/8/layout/orgChart1"/>
    <dgm:cxn modelId="{4F0C1D85-CA2B-DB4D-9D91-610E49601A1C}" type="presParOf" srcId="{3D1491AD-9E0D-46F2-B0CF-1D9AC67F1382}" destId="{122EEE46-3CB7-4E42-9FBA-EF136390F2F8}" srcOrd="3" destOrd="0" presId="urn:microsoft.com/office/officeart/2005/8/layout/orgChart1"/>
    <dgm:cxn modelId="{0D828159-60E3-C043-9380-167C25938F73}" type="presParOf" srcId="{122EEE46-3CB7-4E42-9FBA-EF136390F2F8}" destId="{40C56146-047C-4ECB-9450-513E111A1B48}" srcOrd="0" destOrd="0" presId="urn:microsoft.com/office/officeart/2005/8/layout/orgChart1"/>
    <dgm:cxn modelId="{32F86BBC-A618-7A44-9C01-5FDD0D395382}" type="presParOf" srcId="{40C56146-047C-4ECB-9450-513E111A1B48}" destId="{0EA2C9C7-5647-44E8-A5E0-F1CED35D183E}" srcOrd="0" destOrd="0" presId="urn:microsoft.com/office/officeart/2005/8/layout/orgChart1"/>
    <dgm:cxn modelId="{FD050C72-75E3-7242-B036-7B2FC123ED1D}" type="presParOf" srcId="{40C56146-047C-4ECB-9450-513E111A1B48}" destId="{27EC5D5B-D857-4544-9DE3-522095788EE9}" srcOrd="1" destOrd="0" presId="urn:microsoft.com/office/officeart/2005/8/layout/orgChart1"/>
    <dgm:cxn modelId="{C25BA3BF-D3E1-FF40-9480-7AC021295CA5}" type="presParOf" srcId="{122EEE46-3CB7-4E42-9FBA-EF136390F2F8}" destId="{35B5A199-81BE-4B3A-B89C-BB702E0A9AE4}" srcOrd="1" destOrd="0" presId="urn:microsoft.com/office/officeart/2005/8/layout/orgChart1"/>
    <dgm:cxn modelId="{E934228A-E3C3-9E4F-ABC2-51748F3DA58E}" type="presParOf" srcId="{35B5A199-81BE-4B3A-B89C-BB702E0A9AE4}" destId="{DBB02081-3338-46ED-9852-CCB409F3E59E}" srcOrd="0" destOrd="0" presId="urn:microsoft.com/office/officeart/2005/8/layout/orgChart1"/>
    <dgm:cxn modelId="{4DF0BEF6-D537-3A43-B5E6-D3EA5BB9FD8B}" type="presParOf" srcId="{35B5A199-81BE-4B3A-B89C-BB702E0A9AE4}" destId="{45510DD9-DCF5-44E7-9CA8-308AC2D89ACB}" srcOrd="1" destOrd="0" presId="urn:microsoft.com/office/officeart/2005/8/layout/orgChart1"/>
    <dgm:cxn modelId="{8A8E6108-E036-5840-B861-C8006EF8D40D}" type="presParOf" srcId="{45510DD9-DCF5-44E7-9CA8-308AC2D89ACB}" destId="{E44ABE95-91E6-46AC-A121-0194C1A40BD3}" srcOrd="0" destOrd="0" presId="urn:microsoft.com/office/officeart/2005/8/layout/orgChart1"/>
    <dgm:cxn modelId="{1A411982-7A0E-A548-B0B3-8208D0B03E1F}" type="presParOf" srcId="{E44ABE95-91E6-46AC-A121-0194C1A40BD3}" destId="{60D0952D-9A84-42A4-80EB-D0CD0C7EE79A}" srcOrd="0" destOrd="0" presId="urn:microsoft.com/office/officeart/2005/8/layout/orgChart1"/>
    <dgm:cxn modelId="{BE079342-7134-7546-811F-B5E34F90CFFF}" type="presParOf" srcId="{E44ABE95-91E6-46AC-A121-0194C1A40BD3}" destId="{338570C9-12EA-463F-BDDF-F6D8E1A4F714}" srcOrd="1" destOrd="0" presId="urn:microsoft.com/office/officeart/2005/8/layout/orgChart1"/>
    <dgm:cxn modelId="{8FA7B8E9-2F08-304F-A1F5-CF82905A26C2}" type="presParOf" srcId="{45510DD9-DCF5-44E7-9CA8-308AC2D89ACB}" destId="{315E4F3D-8F3E-4795-B324-77EAAC3F76F7}" srcOrd="1" destOrd="0" presId="urn:microsoft.com/office/officeart/2005/8/layout/orgChart1"/>
    <dgm:cxn modelId="{CF018CB4-2766-FA44-BD0A-DDF1F955741B}" type="presParOf" srcId="{45510DD9-DCF5-44E7-9CA8-308AC2D89ACB}" destId="{2F3F0353-382A-4614-9DB4-3978D2002C0A}" srcOrd="2" destOrd="0" presId="urn:microsoft.com/office/officeart/2005/8/layout/orgChart1"/>
    <dgm:cxn modelId="{855FFB15-54D0-AC43-83D6-132BD08832CB}" type="presParOf" srcId="{35B5A199-81BE-4B3A-B89C-BB702E0A9AE4}" destId="{387183E6-DE3E-44D6-9B95-F270912FB212}" srcOrd="2" destOrd="0" presId="urn:microsoft.com/office/officeart/2005/8/layout/orgChart1"/>
    <dgm:cxn modelId="{6D7A237E-01C8-7B40-806F-BDC2E8FB116A}" type="presParOf" srcId="{35B5A199-81BE-4B3A-B89C-BB702E0A9AE4}" destId="{6442C338-A076-490E-8B21-5C5001785BE2}" srcOrd="3" destOrd="0" presId="urn:microsoft.com/office/officeart/2005/8/layout/orgChart1"/>
    <dgm:cxn modelId="{F4725E4A-BC8D-324E-B99B-3A06EE49C4EE}" type="presParOf" srcId="{6442C338-A076-490E-8B21-5C5001785BE2}" destId="{6ADDB546-D194-486C-BF24-33468847EE78}" srcOrd="0" destOrd="0" presId="urn:microsoft.com/office/officeart/2005/8/layout/orgChart1"/>
    <dgm:cxn modelId="{2226D6B0-55F1-6C46-A224-DE39C6F1888D}" type="presParOf" srcId="{6ADDB546-D194-486C-BF24-33468847EE78}" destId="{6E69BE85-F5A3-4A29-922C-DEBD209F207E}" srcOrd="0" destOrd="0" presId="urn:microsoft.com/office/officeart/2005/8/layout/orgChart1"/>
    <dgm:cxn modelId="{B672DE33-8B92-3F4F-8124-CAE19EE9FFD2}" type="presParOf" srcId="{6ADDB546-D194-486C-BF24-33468847EE78}" destId="{A0D88EB9-D065-46CD-B03B-6E1DD4FA8120}" srcOrd="1" destOrd="0" presId="urn:microsoft.com/office/officeart/2005/8/layout/orgChart1"/>
    <dgm:cxn modelId="{E58E0A3D-3154-4C4F-B922-BBDD32B86712}" type="presParOf" srcId="{6442C338-A076-490E-8B21-5C5001785BE2}" destId="{ADBCA797-AF1F-4C5B-BABC-F283E2FE5B87}" srcOrd="1" destOrd="0" presId="urn:microsoft.com/office/officeart/2005/8/layout/orgChart1"/>
    <dgm:cxn modelId="{71EE0FC6-83BF-6A45-8C81-FC1C30D8C6C3}" type="presParOf" srcId="{6442C338-A076-490E-8B21-5C5001785BE2}" destId="{987A72B4-C12F-40BE-9176-202F9D586455}" srcOrd="2" destOrd="0" presId="urn:microsoft.com/office/officeart/2005/8/layout/orgChart1"/>
    <dgm:cxn modelId="{899D39F9-B86E-9042-A87D-07C991FDDD34}" type="presParOf" srcId="{122EEE46-3CB7-4E42-9FBA-EF136390F2F8}" destId="{7123E45F-6809-4AA8-BF41-AA452F237041}" srcOrd="2" destOrd="0" presId="urn:microsoft.com/office/officeart/2005/8/layout/orgChart1"/>
    <dgm:cxn modelId="{0F1D6A43-DF27-314E-98E8-C9BA414A02D9}" type="presParOf" srcId="{103CB63E-C68F-4E6F-9DA1-7AA6BBF8CCC8}" destId="{5A452348-4638-4FC6-8357-7F53EFF6382D}" srcOrd="2" destOrd="0" presId="urn:microsoft.com/office/officeart/2005/8/layout/orgChart1"/>
    <dgm:cxn modelId="{4910611D-64F4-854B-9790-0956BB8633B3}" type="presParOf" srcId="{E69ADBEE-6742-49C7-BF0C-3CC8AFC206E4}" destId="{27788F0F-E02B-4DBF-A185-E4896330623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7183E6-DE3E-44D6-9B95-F270912FB212}">
      <dsp:nvSpPr>
        <dsp:cNvPr id="0" name=""/>
        <dsp:cNvSpPr/>
      </dsp:nvSpPr>
      <dsp:spPr>
        <a:xfrm>
          <a:off x="5983438" y="2340576"/>
          <a:ext cx="182764" cy="142556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25564"/>
              </a:lnTo>
              <a:lnTo>
                <a:pt x="182764" y="142556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BB02081-3338-46ED-9852-CCB409F3E59E}">
      <dsp:nvSpPr>
        <dsp:cNvPr id="0" name=""/>
        <dsp:cNvSpPr/>
      </dsp:nvSpPr>
      <dsp:spPr>
        <a:xfrm>
          <a:off x="5983438" y="2340576"/>
          <a:ext cx="182764" cy="5604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60478"/>
              </a:lnTo>
              <a:lnTo>
                <a:pt x="182764" y="56047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804B3AF-E841-4BBB-A9F1-2E6F63EBBCBF}">
      <dsp:nvSpPr>
        <dsp:cNvPr id="0" name=""/>
        <dsp:cNvSpPr/>
      </dsp:nvSpPr>
      <dsp:spPr>
        <a:xfrm>
          <a:off x="5733660" y="1475490"/>
          <a:ext cx="737150" cy="25587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7935"/>
              </a:lnTo>
              <a:lnTo>
                <a:pt x="737150" y="127935"/>
              </a:lnTo>
              <a:lnTo>
                <a:pt x="737150" y="25587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E692E24-1953-4280-8CE8-12F2228F7556}">
      <dsp:nvSpPr>
        <dsp:cNvPr id="0" name=""/>
        <dsp:cNvSpPr/>
      </dsp:nvSpPr>
      <dsp:spPr>
        <a:xfrm>
          <a:off x="4509136" y="2340576"/>
          <a:ext cx="182764" cy="142556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25564"/>
              </a:lnTo>
              <a:lnTo>
                <a:pt x="182764" y="142556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BE141F7-E3FD-4DEB-AC5A-969BDAB6D469}">
      <dsp:nvSpPr>
        <dsp:cNvPr id="0" name=""/>
        <dsp:cNvSpPr/>
      </dsp:nvSpPr>
      <dsp:spPr>
        <a:xfrm>
          <a:off x="4509136" y="2340576"/>
          <a:ext cx="182764" cy="5604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60478"/>
              </a:lnTo>
              <a:lnTo>
                <a:pt x="182764" y="56047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EFCD87F-4A21-46F7-A8B1-8995486FAC43}">
      <dsp:nvSpPr>
        <dsp:cNvPr id="0" name=""/>
        <dsp:cNvSpPr/>
      </dsp:nvSpPr>
      <dsp:spPr>
        <a:xfrm>
          <a:off x="4996509" y="1475490"/>
          <a:ext cx="737150" cy="255870"/>
        </a:xfrm>
        <a:custGeom>
          <a:avLst/>
          <a:gdLst/>
          <a:ahLst/>
          <a:cxnLst/>
          <a:rect l="0" t="0" r="0" b="0"/>
          <a:pathLst>
            <a:path>
              <a:moveTo>
                <a:pt x="737150" y="0"/>
              </a:moveTo>
              <a:lnTo>
                <a:pt x="737150" y="127935"/>
              </a:lnTo>
              <a:lnTo>
                <a:pt x="0" y="127935"/>
              </a:lnTo>
              <a:lnTo>
                <a:pt x="0" y="25587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965CC80-8610-4772-A571-7992AA823B6C}">
      <dsp:nvSpPr>
        <dsp:cNvPr id="0" name=""/>
        <dsp:cNvSpPr/>
      </dsp:nvSpPr>
      <dsp:spPr>
        <a:xfrm>
          <a:off x="4259358" y="610404"/>
          <a:ext cx="1474301" cy="25587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7935"/>
              </a:lnTo>
              <a:lnTo>
                <a:pt x="1474301" y="127935"/>
              </a:lnTo>
              <a:lnTo>
                <a:pt x="1474301" y="25587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1E67F09-48E1-4BD2-AC12-79788BC9043A}">
      <dsp:nvSpPr>
        <dsp:cNvPr id="0" name=""/>
        <dsp:cNvSpPr/>
      </dsp:nvSpPr>
      <dsp:spPr>
        <a:xfrm>
          <a:off x="2785057" y="1475490"/>
          <a:ext cx="737150" cy="25587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7935"/>
              </a:lnTo>
              <a:lnTo>
                <a:pt x="737150" y="127935"/>
              </a:lnTo>
              <a:lnTo>
                <a:pt x="737150" y="25587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DB4208F-6FC2-4FE7-8BE9-D499908A8364}">
      <dsp:nvSpPr>
        <dsp:cNvPr id="0" name=""/>
        <dsp:cNvSpPr/>
      </dsp:nvSpPr>
      <dsp:spPr>
        <a:xfrm>
          <a:off x="2047906" y="1475490"/>
          <a:ext cx="737150" cy="255870"/>
        </a:xfrm>
        <a:custGeom>
          <a:avLst/>
          <a:gdLst/>
          <a:ahLst/>
          <a:cxnLst/>
          <a:rect l="0" t="0" r="0" b="0"/>
          <a:pathLst>
            <a:path>
              <a:moveTo>
                <a:pt x="737150" y="0"/>
              </a:moveTo>
              <a:lnTo>
                <a:pt x="737150" y="127935"/>
              </a:lnTo>
              <a:lnTo>
                <a:pt x="0" y="127935"/>
              </a:lnTo>
              <a:lnTo>
                <a:pt x="0" y="25587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F8D692B-E911-4055-B57E-41475D647AE0}">
      <dsp:nvSpPr>
        <dsp:cNvPr id="0" name=""/>
        <dsp:cNvSpPr/>
      </dsp:nvSpPr>
      <dsp:spPr>
        <a:xfrm>
          <a:off x="2785057" y="610404"/>
          <a:ext cx="1474301" cy="255870"/>
        </a:xfrm>
        <a:custGeom>
          <a:avLst/>
          <a:gdLst/>
          <a:ahLst/>
          <a:cxnLst/>
          <a:rect l="0" t="0" r="0" b="0"/>
          <a:pathLst>
            <a:path>
              <a:moveTo>
                <a:pt x="1474301" y="0"/>
              </a:moveTo>
              <a:lnTo>
                <a:pt x="1474301" y="127935"/>
              </a:lnTo>
              <a:lnTo>
                <a:pt x="0" y="127935"/>
              </a:lnTo>
              <a:lnTo>
                <a:pt x="0" y="25587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7D6E2FA-549E-413D-9FC6-54F1069041D8}">
      <dsp:nvSpPr>
        <dsp:cNvPr id="0" name=""/>
        <dsp:cNvSpPr/>
      </dsp:nvSpPr>
      <dsp:spPr>
        <a:xfrm>
          <a:off x="3650143" y="1188"/>
          <a:ext cx="1218430" cy="60921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t-BR" sz="1300" b="1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Coleta de Dados</a:t>
          </a:r>
        </a:p>
      </dsp:txBody>
      <dsp:txXfrm>
        <a:off x="3650143" y="1188"/>
        <a:ext cx="1218430" cy="609215"/>
      </dsp:txXfrm>
    </dsp:sp>
    <dsp:sp modelId="{50EF89D0-80FD-4F77-96E2-0F790B1270FB}">
      <dsp:nvSpPr>
        <dsp:cNvPr id="0" name=""/>
        <dsp:cNvSpPr/>
      </dsp:nvSpPr>
      <dsp:spPr>
        <a:xfrm>
          <a:off x="2175841" y="866274"/>
          <a:ext cx="1218430" cy="609215"/>
        </a:xfrm>
        <a:prstGeom prst="rect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t-BR" sz="1300" b="1" i="0" u="none" strike="noStrike" kern="1200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rPr>
            <a:t>Observação</a:t>
          </a:r>
        </a:p>
      </dsp:txBody>
      <dsp:txXfrm>
        <a:off x="2175841" y="866274"/>
        <a:ext cx="1218430" cy="609215"/>
      </dsp:txXfrm>
    </dsp:sp>
    <dsp:sp modelId="{37556B40-F6F0-428D-8CC1-7531C0E9F1B6}">
      <dsp:nvSpPr>
        <dsp:cNvPr id="0" name=""/>
        <dsp:cNvSpPr/>
      </dsp:nvSpPr>
      <dsp:spPr>
        <a:xfrm>
          <a:off x="1438690" y="1731360"/>
          <a:ext cx="1218430" cy="609215"/>
        </a:xfrm>
        <a:prstGeom prst="rect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t-BR" sz="1300" b="1" i="0" u="none" strike="noStrike" kern="1200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rPr>
            <a:t>Humana</a:t>
          </a:r>
        </a:p>
      </dsp:txBody>
      <dsp:txXfrm>
        <a:off x="1438690" y="1731360"/>
        <a:ext cx="1218430" cy="609215"/>
      </dsp:txXfrm>
    </dsp:sp>
    <dsp:sp modelId="{B65C82EF-6B21-4C2B-854E-16C5065F68B2}">
      <dsp:nvSpPr>
        <dsp:cNvPr id="0" name=""/>
        <dsp:cNvSpPr/>
      </dsp:nvSpPr>
      <dsp:spPr>
        <a:xfrm>
          <a:off x="2912992" y="1731360"/>
          <a:ext cx="1218430" cy="609215"/>
        </a:xfrm>
        <a:prstGeom prst="rect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t-BR" sz="1300" b="1" i="0" u="none" strike="noStrike" kern="1200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rPr>
            <a:t>Mecânica </a:t>
          </a:r>
          <a:br>
            <a:rPr kumimoji="0" lang="pt-BR" sz="1300" b="1" i="0" u="none" strike="noStrike" kern="1200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rPr>
          </a:br>
          <a:r>
            <a:rPr kumimoji="0" lang="pt-BR" sz="1300" b="1" i="0" u="none" strike="noStrike" kern="1200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rPr>
            <a:t>e Eletrônica</a:t>
          </a:r>
        </a:p>
      </dsp:txBody>
      <dsp:txXfrm>
        <a:off x="2912992" y="1731360"/>
        <a:ext cx="1218430" cy="609215"/>
      </dsp:txXfrm>
    </dsp:sp>
    <dsp:sp modelId="{411B4C67-FB15-44FE-8AB6-66356671D1B7}">
      <dsp:nvSpPr>
        <dsp:cNvPr id="0" name=""/>
        <dsp:cNvSpPr/>
      </dsp:nvSpPr>
      <dsp:spPr>
        <a:xfrm>
          <a:off x="5124444" y="866274"/>
          <a:ext cx="1218430" cy="60921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t-BR" sz="1300" b="1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Questionário</a:t>
          </a:r>
        </a:p>
      </dsp:txBody>
      <dsp:txXfrm>
        <a:off x="5124444" y="866274"/>
        <a:ext cx="1218430" cy="609215"/>
      </dsp:txXfrm>
    </dsp:sp>
    <dsp:sp modelId="{C8878D6D-773A-4001-939B-98034A9CD64A}">
      <dsp:nvSpPr>
        <dsp:cNvPr id="0" name=""/>
        <dsp:cNvSpPr/>
      </dsp:nvSpPr>
      <dsp:spPr>
        <a:xfrm>
          <a:off x="4387293" y="1731360"/>
          <a:ext cx="1218430" cy="60921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t-BR" sz="1300" b="1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Auto</a:t>
          </a:r>
          <a:br>
            <a:rPr kumimoji="0" lang="pt-BR" sz="1300" b="1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</a:br>
          <a:r>
            <a:rPr kumimoji="0" lang="pt-BR" sz="1300" b="1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Administração</a:t>
          </a:r>
        </a:p>
      </dsp:txBody>
      <dsp:txXfrm>
        <a:off x="4387293" y="1731360"/>
        <a:ext cx="1218430" cy="609215"/>
      </dsp:txXfrm>
    </dsp:sp>
    <dsp:sp modelId="{795DEA7E-CEE5-4867-ACC7-4D80489D4162}">
      <dsp:nvSpPr>
        <dsp:cNvPr id="0" name=""/>
        <dsp:cNvSpPr/>
      </dsp:nvSpPr>
      <dsp:spPr>
        <a:xfrm>
          <a:off x="4691901" y="2596446"/>
          <a:ext cx="1218430" cy="60921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t-BR" sz="1300" b="1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Correio</a:t>
          </a:r>
        </a:p>
      </dsp:txBody>
      <dsp:txXfrm>
        <a:off x="4691901" y="2596446"/>
        <a:ext cx="1218430" cy="609215"/>
      </dsp:txXfrm>
    </dsp:sp>
    <dsp:sp modelId="{75A17CFC-ECD5-4A48-BB18-044DFD33D4EA}">
      <dsp:nvSpPr>
        <dsp:cNvPr id="0" name=""/>
        <dsp:cNvSpPr/>
      </dsp:nvSpPr>
      <dsp:spPr>
        <a:xfrm>
          <a:off x="4691901" y="3461532"/>
          <a:ext cx="1218430" cy="60921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t-BR" sz="1300" b="1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Eletrônico</a:t>
          </a:r>
        </a:p>
      </dsp:txBody>
      <dsp:txXfrm>
        <a:off x="4691901" y="3461532"/>
        <a:ext cx="1218430" cy="609215"/>
      </dsp:txXfrm>
    </dsp:sp>
    <dsp:sp modelId="{0EA2C9C7-5647-44E8-A5E0-F1CED35D183E}">
      <dsp:nvSpPr>
        <dsp:cNvPr id="0" name=""/>
        <dsp:cNvSpPr/>
      </dsp:nvSpPr>
      <dsp:spPr>
        <a:xfrm>
          <a:off x="5861595" y="1731360"/>
          <a:ext cx="1218430" cy="60921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t-BR" sz="1300" b="1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Administração </a:t>
          </a:r>
          <a:br>
            <a:rPr kumimoji="0" lang="pt-BR" sz="1300" b="1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</a:br>
          <a:r>
            <a:rPr kumimoji="0" lang="pt-BR" sz="1300" b="1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por Entrevistador</a:t>
          </a:r>
        </a:p>
      </dsp:txBody>
      <dsp:txXfrm>
        <a:off x="5861595" y="1731360"/>
        <a:ext cx="1218430" cy="609215"/>
      </dsp:txXfrm>
    </dsp:sp>
    <dsp:sp modelId="{60D0952D-9A84-42A4-80EB-D0CD0C7EE79A}">
      <dsp:nvSpPr>
        <dsp:cNvPr id="0" name=""/>
        <dsp:cNvSpPr/>
      </dsp:nvSpPr>
      <dsp:spPr>
        <a:xfrm>
          <a:off x="6166203" y="2596446"/>
          <a:ext cx="1218430" cy="60921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t-BR" sz="1300" b="1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Pessoal</a:t>
          </a:r>
        </a:p>
      </dsp:txBody>
      <dsp:txXfrm>
        <a:off x="6166203" y="2596446"/>
        <a:ext cx="1218430" cy="609215"/>
      </dsp:txXfrm>
    </dsp:sp>
    <dsp:sp modelId="{6E69BE85-F5A3-4A29-922C-DEBD209F207E}">
      <dsp:nvSpPr>
        <dsp:cNvPr id="0" name=""/>
        <dsp:cNvSpPr/>
      </dsp:nvSpPr>
      <dsp:spPr>
        <a:xfrm>
          <a:off x="6166203" y="3461532"/>
          <a:ext cx="1218430" cy="60921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t-BR" sz="1300" b="1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Telefone</a:t>
          </a:r>
        </a:p>
      </dsp:txBody>
      <dsp:txXfrm>
        <a:off x="6166203" y="3461532"/>
        <a:ext cx="1218430" cy="60921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007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09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2007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x-none"/>
              <a:t>Clique para editar os estilos do texto mestre</a:t>
            </a:r>
          </a:p>
          <a:p>
            <a:pPr lvl="1"/>
            <a:r>
              <a:rPr lang="pt-BR" altLang="x-none"/>
              <a:t>Segundo nível</a:t>
            </a:r>
          </a:p>
          <a:p>
            <a:pPr lvl="2"/>
            <a:r>
              <a:rPr lang="pt-BR" altLang="x-none"/>
              <a:t>Terceiro nível</a:t>
            </a:r>
          </a:p>
          <a:p>
            <a:pPr lvl="3"/>
            <a:r>
              <a:rPr lang="pt-BR" altLang="x-none"/>
              <a:t>Quarto nível</a:t>
            </a:r>
          </a:p>
          <a:p>
            <a:pPr lvl="4"/>
            <a:r>
              <a:rPr lang="pt-BR" altLang="x-none"/>
              <a:t>Quinto nível</a:t>
            </a:r>
          </a:p>
        </p:txBody>
      </p:sp>
      <p:sp>
        <p:nvSpPr>
          <p:cNvPr id="2007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007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B4A12F6B-7641-424F-89DB-E00C8C988794}" type="slidenum">
              <a:rPr lang="pt-BR" altLang="x-none"/>
              <a:pPr/>
              <a:t>‹nº›</a:t>
            </a:fld>
            <a:endParaRPr lang="pt-BR" altLang="x-non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9pPr>
          </a:lstStyle>
          <a:p>
            <a:pPr eaLnBrk="1" hangingPunct="1"/>
            <a:fld id="{2864AF5E-6C3A-E147-AC0F-BF922B397BD1}" type="slidenum">
              <a:rPr lang="pt-BR" altLang="x-none" sz="1200">
                <a:latin typeface="Arial" charset="0"/>
              </a:rPr>
              <a:pPr eaLnBrk="1" hangingPunct="1"/>
              <a:t>31</a:t>
            </a:fld>
            <a:endParaRPr lang="pt-BR" altLang="x-none" sz="1200">
              <a:latin typeface="Arial" charset="0"/>
            </a:endParaRPr>
          </a:p>
        </p:txBody>
      </p:sp>
      <p:sp>
        <p:nvSpPr>
          <p:cNvPr id="67586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9pPr>
          </a:lstStyle>
          <a:p>
            <a:pPr algn="r" eaLnBrk="1" hangingPunct="1"/>
            <a:fld id="{93C7CC9B-0D03-1F40-818D-4E239379CF0E}" type="slidenum">
              <a:rPr lang="pt-BR" altLang="x-none" sz="1200">
                <a:latin typeface="Calibri" charset="0"/>
              </a:rPr>
              <a:pPr algn="r" eaLnBrk="1" hangingPunct="1"/>
              <a:t>31</a:t>
            </a:fld>
            <a:endParaRPr lang="pt-BR" altLang="x-none" sz="1200">
              <a:latin typeface="Calibri" charset="0"/>
            </a:endParaRPr>
          </a:p>
        </p:txBody>
      </p:sp>
      <p:sp>
        <p:nvSpPr>
          <p:cNvPr id="9728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5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FAA26D3D-D897-4be2-8F04-BA451C77F1D7}">
              <ma14:placeholderFlag xmlns="" xmlns:ma14="http://schemas.microsoft.com/office/mac/drawingml/2011/main" val="1"/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5158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9pPr>
          </a:lstStyle>
          <a:p>
            <a:pPr eaLnBrk="1" hangingPunct="1"/>
            <a:fld id="{9043AB7A-537D-7849-B495-FB4C471A7B4B}" type="slidenum">
              <a:rPr lang="pt-BR" altLang="x-none" sz="1200">
                <a:latin typeface="Arial" charset="0"/>
              </a:rPr>
              <a:pPr eaLnBrk="1" hangingPunct="1"/>
              <a:t>32</a:t>
            </a:fld>
            <a:endParaRPr lang="pt-BR" altLang="x-none" sz="1200">
              <a:latin typeface="Arial" charset="0"/>
            </a:endParaRPr>
          </a:p>
        </p:txBody>
      </p:sp>
      <p:sp>
        <p:nvSpPr>
          <p:cNvPr id="69634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9pPr>
          </a:lstStyle>
          <a:p>
            <a:pPr algn="r" eaLnBrk="1" hangingPunct="1"/>
            <a:fld id="{D49A0F35-4852-174B-B62E-31364D79FAFC}" type="slidenum">
              <a:rPr lang="pt-BR" altLang="x-none" sz="1200">
                <a:latin typeface="Calibri" charset="0"/>
              </a:rPr>
              <a:pPr algn="r" eaLnBrk="1" hangingPunct="1"/>
              <a:t>32</a:t>
            </a:fld>
            <a:endParaRPr lang="pt-BR" altLang="x-none" sz="1200">
              <a:latin typeface="Calibri" charset="0"/>
            </a:endParaRPr>
          </a:p>
        </p:txBody>
      </p:sp>
      <p:sp>
        <p:nvSpPr>
          <p:cNvPr id="9830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9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FAA26D3D-D897-4be2-8F04-BA451C77F1D7}">
              <ma14:placeholderFlag xmlns="" xmlns:ma14="http://schemas.microsoft.com/office/mac/drawingml/2011/main" val="1"/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1957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9pPr>
          </a:lstStyle>
          <a:p>
            <a:pPr eaLnBrk="1" hangingPunct="1"/>
            <a:fld id="{5440E093-9DF5-A248-8697-4C26FE421D3A}" type="slidenum">
              <a:rPr lang="pt-BR" altLang="x-none" sz="1200">
                <a:latin typeface="Arial" charset="0"/>
              </a:rPr>
              <a:pPr eaLnBrk="1" hangingPunct="1"/>
              <a:t>33</a:t>
            </a:fld>
            <a:endParaRPr lang="pt-BR" altLang="x-none" sz="1200">
              <a:latin typeface="Arial" charset="0"/>
            </a:endParaRPr>
          </a:p>
        </p:txBody>
      </p:sp>
      <p:sp>
        <p:nvSpPr>
          <p:cNvPr id="7168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9pPr>
          </a:lstStyle>
          <a:p>
            <a:pPr algn="r" eaLnBrk="1" hangingPunct="1"/>
            <a:fld id="{F9EE212C-9BEF-4F44-B1BB-0268D0699BC8}" type="slidenum">
              <a:rPr lang="pt-BR" altLang="x-none" sz="1200">
                <a:latin typeface="Calibri" charset="0"/>
              </a:rPr>
              <a:pPr algn="r" eaLnBrk="1" hangingPunct="1"/>
              <a:t>33</a:t>
            </a:fld>
            <a:endParaRPr lang="pt-BR" altLang="x-none" sz="1200">
              <a:latin typeface="Calibri" charset="0"/>
            </a:endParaRPr>
          </a:p>
        </p:txBody>
      </p:sp>
      <p:sp>
        <p:nvSpPr>
          <p:cNvPr id="9933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3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FAA26D3D-D897-4be2-8F04-BA451C77F1D7}">
              <ma14:placeholderFlag xmlns="" xmlns:ma14="http://schemas.microsoft.com/office/mac/drawingml/2011/main" val="1"/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5891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9pPr>
          </a:lstStyle>
          <a:p>
            <a:pPr eaLnBrk="1" hangingPunct="1"/>
            <a:fld id="{4F34FD08-A380-0849-8719-9CE8A155CA7C}" type="slidenum">
              <a:rPr lang="pt-BR" altLang="x-none" sz="1200">
                <a:latin typeface="Arial" charset="0"/>
              </a:rPr>
              <a:pPr eaLnBrk="1" hangingPunct="1"/>
              <a:t>34</a:t>
            </a:fld>
            <a:endParaRPr lang="pt-BR" altLang="x-none" sz="1200">
              <a:latin typeface="Arial" charset="0"/>
            </a:endParaRPr>
          </a:p>
        </p:txBody>
      </p:sp>
      <p:sp>
        <p:nvSpPr>
          <p:cNvPr id="73730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9pPr>
          </a:lstStyle>
          <a:p>
            <a:pPr algn="r" eaLnBrk="1" hangingPunct="1"/>
            <a:fld id="{A04856B6-59DD-C44D-B142-A36BEF23499D}" type="slidenum">
              <a:rPr lang="pt-BR" altLang="x-none" sz="1200">
                <a:latin typeface="Calibri" charset="0"/>
              </a:rPr>
              <a:pPr algn="r" eaLnBrk="1" hangingPunct="1"/>
              <a:t>34</a:t>
            </a:fld>
            <a:endParaRPr lang="pt-BR" altLang="x-none" sz="1200">
              <a:latin typeface="Calibri" charset="0"/>
            </a:endParaRPr>
          </a:p>
        </p:txBody>
      </p:sp>
      <p:sp>
        <p:nvSpPr>
          <p:cNvPr id="10035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7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FAA26D3D-D897-4be2-8F04-BA451C77F1D7}">
              <ma14:placeholderFlag xmlns="" xmlns:ma14="http://schemas.microsoft.com/office/mac/drawingml/2011/main" val="1"/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5537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9pPr>
          </a:lstStyle>
          <a:p>
            <a:pPr eaLnBrk="1" hangingPunct="1"/>
            <a:fld id="{4B7DB61D-4286-7240-8241-2C48AAD86EAF}" type="slidenum">
              <a:rPr lang="pt-BR" altLang="x-none" sz="1200">
                <a:latin typeface="Arial" charset="0"/>
              </a:rPr>
              <a:pPr eaLnBrk="1" hangingPunct="1"/>
              <a:t>36</a:t>
            </a:fld>
            <a:endParaRPr lang="pt-BR" altLang="x-none" sz="1200">
              <a:latin typeface="Arial" charset="0"/>
            </a:endParaRPr>
          </a:p>
        </p:txBody>
      </p:sp>
      <p:sp>
        <p:nvSpPr>
          <p:cNvPr id="7680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9pPr>
          </a:lstStyle>
          <a:p>
            <a:pPr algn="r" eaLnBrk="1" hangingPunct="1"/>
            <a:fld id="{6D23BD2B-E91D-874F-9F3C-A20CC820D6B1}" type="slidenum">
              <a:rPr lang="pt-BR" altLang="x-none" sz="1200">
                <a:latin typeface="Calibri" charset="0"/>
              </a:rPr>
              <a:pPr algn="r" eaLnBrk="1" hangingPunct="1"/>
              <a:t>36</a:t>
            </a:fld>
            <a:endParaRPr lang="pt-BR" altLang="x-none" sz="1200">
              <a:latin typeface="Calibri" charset="0"/>
            </a:endParaRPr>
          </a:p>
        </p:txBody>
      </p:sp>
      <p:sp>
        <p:nvSpPr>
          <p:cNvPr id="10138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81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FAA26D3D-D897-4be2-8F04-BA451C77F1D7}">
              <ma14:placeholderFlag xmlns="" xmlns:ma14="http://schemas.microsoft.com/office/mac/drawingml/2011/main" val="1"/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2167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9pPr>
          </a:lstStyle>
          <a:p>
            <a:pPr eaLnBrk="1" hangingPunct="1"/>
            <a:fld id="{66402139-2B0A-1D4D-ACF0-A644BAF95214}" type="slidenum">
              <a:rPr lang="pt-BR" altLang="x-none" sz="1200">
                <a:latin typeface="Arial" charset="0"/>
              </a:rPr>
              <a:pPr eaLnBrk="1" hangingPunct="1"/>
              <a:t>37</a:t>
            </a:fld>
            <a:endParaRPr lang="pt-BR" altLang="x-none" sz="1200">
              <a:latin typeface="Arial" charset="0"/>
            </a:endParaRPr>
          </a:p>
        </p:txBody>
      </p:sp>
      <p:sp>
        <p:nvSpPr>
          <p:cNvPr id="78850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9pPr>
          </a:lstStyle>
          <a:p>
            <a:pPr algn="r" eaLnBrk="1" hangingPunct="1"/>
            <a:fld id="{2B4F6C1B-0066-1543-8B4F-2C381D7B1D00}" type="slidenum">
              <a:rPr lang="pt-BR" altLang="x-none" sz="1200">
                <a:latin typeface="Calibri" charset="0"/>
              </a:rPr>
              <a:pPr algn="r" eaLnBrk="1" hangingPunct="1"/>
              <a:t>37</a:t>
            </a:fld>
            <a:endParaRPr lang="pt-BR" altLang="x-none" sz="1200">
              <a:latin typeface="Calibri" charset="0"/>
            </a:endParaRPr>
          </a:p>
        </p:txBody>
      </p:sp>
      <p:sp>
        <p:nvSpPr>
          <p:cNvPr id="10240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5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FAA26D3D-D897-4be2-8F04-BA451C77F1D7}">
              <ma14:placeholderFlag xmlns="" xmlns:ma14="http://schemas.microsoft.com/office/mac/drawingml/2011/main" val="1"/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0307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9pPr>
          </a:lstStyle>
          <a:p>
            <a:pPr eaLnBrk="1" hangingPunct="1"/>
            <a:fld id="{BAD1B337-04E1-F741-98D9-87D4A946C1B0}" type="slidenum">
              <a:rPr lang="pt-BR" altLang="x-none" sz="1200">
                <a:latin typeface="Arial" charset="0"/>
              </a:rPr>
              <a:pPr eaLnBrk="1" hangingPunct="1"/>
              <a:t>38</a:t>
            </a:fld>
            <a:endParaRPr lang="pt-BR" altLang="x-none" sz="1200">
              <a:latin typeface="Arial" charset="0"/>
            </a:endParaRPr>
          </a:p>
        </p:txBody>
      </p:sp>
      <p:sp>
        <p:nvSpPr>
          <p:cNvPr id="8089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9pPr>
          </a:lstStyle>
          <a:p>
            <a:pPr algn="r" eaLnBrk="1" hangingPunct="1"/>
            <a:fld id="{3DBDE268-3CC8-7848-8058-D60700C5EC7E}" type="slidenum">
              <a:rPr lang="pt-BR" altLang="x-none" sz="1200">
                <a:latin typeface="Calibri" charset="0"/>
              </a:rPr>
              <a:pPr algn="r" eaLnBrk="1" hangingPunct="1"/>
              <a:t>38</a:t>
            </a:fld>
            <a:endParaRPr lang="pt-BR" altLang="x-none" sz="1200">
              <a:latin typeface="Calibri" charset="0"/>
            </a:endParaRPr>
          </a:p>
        </p:txBody>
      </p:sp>
      <p:sp>
        <p:nvSpPr>
          <p:cNvPr id="10342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9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FAA26D3D-D897-4be2-8F04-BA451C77F1D7}">
              <ma14:placeholderFlag xmlns="" xmlns:ma14="http://schemas.microsoft.com/office/mac/drawingml/2011/main" val="1"/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5771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590800"/>
            <a:ext cx="8915400" cy="914400"/>
          </a:xfrm>
        </p:spPr>
        <p:txBody>
          <a:bodyPr/>
          <a:lstStyle>
            <a:lvl1pPr>
              <a:defRPr sz="4400"/>
            </a:lvl1pPr>
          </a:lstStyle>
          <a:p>
            <a:pPr lvl="0"/>
            <a:r>
              <a:rPr lang="pt-BR" noProof="0"/>
              <a:t>Clique para editar o estilo do título mestre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505200"/>
            <a:ext cx="4572000" cy="838200"/>
          </a:xfrm>
        </p:spPr>
        <p:txBody>
          <a:bodyPr/>
          <a:lstStyle>
            <a:lvl1pPr marL="0" indent="0">
              <a:buFontTx/>
              <a:buNone/>
              <a:defRPr sz="2400"/>
            </a:lvl1pPr>
          </a:lstStyle>
          <a:p>
            <a:pPr lvl="0"/>
            <a:r>
              <a:rPr lang="pt-BR" noProof="0"/>
              <a:t>Clique para editar o estilo do subtítulo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0" y="6689725"/>
            <a:ext cx="2133600" cy="168275"/>
          </a:xfrm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10400" y="6689725"/>
            <a:ext cx="2133600" cy="168275"/>
          </a:xfrm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fld id="{29C0841A-0A49-7A4C-A249-BEF09AD42487}" type="slidenum">
              <a:rPr lang="pt-BR" altLang="x-none"/>
              <a:pPr/>
              <a:t>‹nº›</a:t>
            </a:fld>
            <a:endParaRPr lang="pt-BR" altLang="x-none"/>
          </a:p>
        </p:txBody>
      </p:sp>
    </p:spTree>
    <p:extLst>
      <p:ext uri="{BB962C8B-B14F-4D97-AF65-F5344CB8AC3E}">
        <p14:creationId xmlns:p14="http://schemas.microsoft.com/office/powerpoint/2010/main" val="779453946"/>
      </p:ext>
    </p:extLst>
  </p:cSld>
  <p:clrMapOvr>
    <a:masterClrMapping/>
  </p:clrMapOvr>
  <p:transition spd="med"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20AA62-6329-184B-9DD2-3525FE8964D5}" type="slidenum">
              <a:rPr lang="pt-BR" altLang="x-none"/>
              <a:pPr/>
              <a:t>‹nº›</a:t>
            </a:fld>
            <a:endParaRPr lang="pt-BR" altLang="x-none"/>
          </a:p>
        </p:txBody>
      </p:sp>
    </p:spTree>
    <p:extLst>
      <p:ext uri="{BB962C8B-B14F-4D97-AF65-F5344CB8AC3E}">
        <p14:creationId xmlns:p14="http://schemas.microsoft.com/office/powerpoint/2010/main" val="2062168277"/>
      </p:ext>
    </p:extLst>
  </p:cSld>
  <p:clrMapOvr>
    <a:masterClrMapping/>
  </p:clrMapOvr>
  <p:transition spd="med"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58000" y="-76200"/>
            <a:ext cx="2286000" cy="6629400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0" y="-76200"/>
            <a:ext cx="6705600" cy="6629400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5446665-9EBB-9A49-B58D-8805F041293C}" type="slidenum">
              <a:rPr lang="pt-BR" altLang="x-none"/>
              <a:pPr/>
              <a:t>‹nº›</a:t>
            </a:fld>
            <a:endParaRPr lang="pt-BR" altLang="x-none"/>
          </a:p>
        </p:txBody>
      </p:sp>
    </p:spTree>
    <p:extLst>
      <p:ext uri="{BB962C8B-B14F-4D97-AF65-F5344CB8AC3E}">
        <p14:creationId xmlns:p14="http://schemas.microsoft.com/office/powerpoint/2010/main" val="623652606"/>
      </p:ext>
    </p:extLst>
  </p:cSld>
  <p:clrMapOvr>
    <a:masterClrMapping/>
  </p:clrMapOvr>
  <p:transition spd="med">
    <p:fade thruBlk="1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ítulo e tabe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-76200"/>
            <a:ext cx="9144000" cy="762000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abela 2"/>
          <p:cNvSpPr>
            <a:spLocks noGrp="1"/>
          </p:cNvSpPr>
          <p:nvPr>
            <p:ph type="tbl" idx="1"/>
          </p:nvPr>
        </p:nvSpPr>
        <p:spPr>
          <a:xfrm>
            <a:off x="152400" y="838200"/>
            <a:ext cx="8839200" cy="5715000"/>
          </a:xfrm>
        </p:spPr>
        <p:txBody>
          <a:bodyPr/>
          <a:lstStyle/>
          <a:p>
            <a:pPr lvl="0"/>
            <a:endParaRPr lang="pt-BR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8C91DAC-5D32-1143-A7FD-1FF72D13D313}" type="slidenum">
              <a:rPr lang="pt-BR" altLang="x-none"/>
              <a:pPr/>
              <a:t>‹nº›</a:t>
            </a:fld>
            <a:endParaRPr lang="pt-BR" altLang="x-none"/>
          </a:p>
        </p:txBody>
      </p:sp>
    </p:spTree>
    <p:extLst>
      <p:ext uri="{BB962C8B-B14F-4D97-AF65-F5344CB8AC3E}">
        <p14:creationId xmlns:p14="http://schemas.microsoft.com/office/powerpoint/2010/main" val="2009151682"/>
      </p:ext>
    </p:extLst>
  </p:cSld>
  <p:clrMapOvr>
    <a:masterClrMapping/>
  </p:clrMapOvr>
  <p:transition spd="med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/>
            </a:lvl1pPr>
          </a:lstStyle>
          <a:p>
            <a:pPr lvl="0"/>
            <a:r>
              <a:rPr lang="pt-BR" dirty="0"/>
              <a:t>Clique para editar o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4FFB1B0-3F38-0348-A97E-AE096C96D937}" type="slidenum">
              <a:rPr lang="pt-BR" altLang="x-none"/>
              <a:pPr/>
              <a:t>‹nº›</a:t>
            </a:fld>
            <a:endParaRPr lang="pt-BR" altLang="x-none"/>
          </a:p>
        </p:txBody>
      </p:sp>
    </p:spTree>
    <p:extLst>
      <p:ext uri="{BB962C8B-B14F-4D97-AF65-F5344CB8AC3E}">
        <p14:creationId xmlns:p14="http://schemas.microsoft.com/office/powerpoint/2010/main" val="1602559669"/>
      </p:ext>
    </p:extLst>
  </p:cSld>
  <p:clrMapOvr>
    <a:masterClrMapping/>
  </p:clrMapOvr>
  <p:transition spd="med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7C446EE-CC11-144F-BC3F-69EC9A940D8E}" type="slidenum">
              <a:rPr lang="pt-BR" altLang="x-none"/>
              <a:pPr/>
              <a:t>‹nº›</a:t>
            </a:fld>
            <a:endParaRPr lang="pt-BR" altLang="x-none"/>
          </a:p>
        </p:txBody>
      </p:sp>
    </p:spTree>
    <p:extLst>
      <p:ext uri="{BB962C8B-B14F-4D97-AF65-F5344CB8AC3E}">
        <p14:creationId xmlns:p14="http://schemas.microsoft.com/office/powerpoint/2010/main" val="480456209"/>
      </p:ext>
    </p:extLst>
  </p:cSld>
  <p:clrMapOvr>
    <a:masterClrMapping/>
  </p:clrMapOvr>
  <p:transition spd="med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52400" y="838200"/>
            <a:ext cx="4343400" cy="5715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838200"/>
            <a:ext cx="4343400" cy="5715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AC1DE7-188F-574E-B7BE-93784B7FAC9B}" type="slidenum">
              <a:rPr lang="pt-BR" altLang="x-none"/>
              <a:pPr/>
              <a:t>‹nº›</a:t>
            </a:fld>
            <a:endParaRPr lang="pt-BR" altLang="x-none"/>
          </a:p>
        </p:txBody>
      </p:sp>
    </p:spTree>
    <p:extLst>
      <p:ext uri="{BB962C8B-B14F-4D97-AF65-F5344CB8AC3E}">
        <p14:creationId xmlns:p14="http://schemas.microsoft.com/office/powerpoint/2010/main" val="488991943"/>
      </p:ext>
    </p:extLst>
  </p:cSld>
  <p:clrMapOvr>
    <a:masterClrMapping/>
  </p:clrMapOvr>
  <p:transition spd="med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785DD91-B0DE-9342-A7A6-3AABF3FF5D61}" type="slidenum">
              <a:rPr lang="pt-BR" altLang="x-none"/>
              <a:pPr/>
              <a:t>‹nº›</a:t>
            </a:fld>
            <a:endParaRPr lang="pt-BR" altLang="x-none"/>
          </a:p>
        </p:txBody>
      </p:sp>
    </p:spTree>
    <p:extLst>
      <p:ext uri="{BB962C8B-B14F-4D97-AF65-F5344CB8AC3E}">
        <p14:creationId xmlns:p14="http://schemas.microsoft.com/office/powerpoint/2010/main" val="67668932"/>
      </p:ext>
    </p:extLst>
  </p:cSld>
  <p:clrMapOvr>
    <a:masterClrMapping/>
  </p:clrMapOvr>
  <p:transition spd="med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5E6F5A6-7366-D14D-80E7-5C85AB294297}" type="slidenum">
              <a:rPr lang="pt-BR" altLang="x-none"/>
              <a:pPr/>
              <a:t>‹nº›</a:t>
            </a:fld>
            <a:endParaRPr lang="pt-BR" altLang="x-none"/>
          </a:p>
        </p:txBody>
      </p:sp>
    </p:spTree>
    <p:extLst>
      <p:ext uri="{BB962C8B-B14F-4D97-AF65-F5344CB8AC3E}">
        <p14:creationId xmlns:p14="http://schemas.microsoft.com/office/powerpoint/2010/main" val="1292890861"/>
      </p:ext>
    </p:extLst>
  </p:cSld>
  <p:clrMapOvr>
    <a:masterClrMapping/>
  </p:clrMapOvr>
  <p:transition spd="med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8AAE3ED-C61C-5A47-BDEB-6FF4E8869E7E}" type="slidenum">
              <a:rPr lang="pt-BR" altLang="x-none"/>
              <a:pPr/>
              <a:t>‹nº›</a:t>
            </a:fld>
            <a:endParaRPr lang="pt-BR" altLang="x-none"/>
          </a:p>
        </p:txBody>
      </p:sp>
    </p:spTree>
    <p:extLst>
      <p:ext uri="{BB962C8B-B14F-4D97-AF65-F5344CB8AC3E}">
        <p14:creationId xmlns:p14="http://schemas.microsoft.com/office/powerpoint/2010/main" val="1377160481"/>
      </p:ext>
    </p:extLst>
  </p:cSld>
  <p:clrMapOvr>
    <a:masterClrMapping/>
  </p:clrMapOvr>
  <p:transition spd="med"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C5184D1-801F-5544-A9E1-1F7C6A6E3C48}" type="slidenum">
              <a:rPr lang="pt-BR" altLang="x-none"/>
              <a:pPr/>
              <a:t>‹nº›</a:t>
            </a:fld>
            <a:endParaRPr lang="pt-BR" altLang="x-none"/>
          </a:p>
        </p:txBody>
      </p:sp>
    </p:spTree>
    <p:extLst>
      <p:ext uri="{BB962C8B-B14F-4D97-AF65-F5344CB8AC3E}">
        <p14:creationId xmlns:p14="http://schemas.microsoft.com/office/powerpoint/2010/main" val="357456801"/>
      </p:ext>
    </p:extLst>
  </p:cSld>
  <p:clrMapOvr>
    <a:masterClrMapping/>
  </p:clrMapOvr>
  <p:transition spd="med"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F9E032-1CB9-B54E-A4B0-B490AC99CDC8}" type="slidenum">
              <a:rPr lang="pt-BR" altLang="x-none"/>
              <a:pPr/>
              <a:t>‹nº›</a:t>
            </a:fld>
            <a:endParaRPr lang="pt-BR" altLang="x-none"/>
          </a:p>
        </p:txBody>
      </p:sp>
    </p:spTree>
    <p:extLst>
      <p:ext uri="{BB962C8B-B14F-4D97-AF65-F5344CB8AC3E}">
        <p14:creationId xmlns:p14="http://schemas.microsoft.com/office/powerpoint/2010/main" val="1264693748"/>
      </p:ext>
    </p:extLst>
  </p:cSld>
  <p:clrMapOvr>
    <a:masterClrMapping/>
  </p:clrMapOvr>
  <p:transition spd="med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-76200"/>
            <a:ext cx="9144000" cy="7620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x-none"/>
              <a:t>Clique para editar o estilo do título mestre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838200"/>
            <a:ext cx="8839200" cy="57150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x-none"/>
              <a:t>Clique para editar os estilos do texto mestre</a:t>
            </a:r>
          </a:p>
          <a:p>
            <a:pPr lvl="1"/>
            <a:r>
              <a:rPr lang="pt-BR" altLang="x-none"/>
              <a:t>Segundo nível</a:t>
            </a:r>
          </a:p>
          <a:p>
            <a:pPr lvl="2"/>
            <a:r>
              <a:rPr lang="pt-BR" altLang="x-none"/>
              <a:t>Terceiro nível</a:t>
            </a:r>
          </a:p>
          <a:p>
            <a:pPr lvl="3"/>
            <a:r>
              <a:rPr lang="pt-BR" altLang="x-none"/>
              <a:t>Quarto nível</a:t>
            </a:r>
          </a:p>
          <a:p>
            <a:pPr lvl="4"/>
            <a:r>
              <a:rPr lang="pt-BR" altLang="x-none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661150"/>
            <a:ext cx="2133600" cy="19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689725"/>
            <a:ext cx="2895600" cy="16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689725"/>
            <a:ext cx="2133600" cy="13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Arial" charset="0"/>
              </a:defRPr>
            </a:lvl1pPr>
          </a:lstStyle>
          <a:p>
            <a:fld id="{F525999D-50AA-A04C-864D-7A2BE380EABB}" type="slidenum">
              <a:rPr lang="pt-BR" altLang="x-none"/>
              <a:pPr/>
              <a:t>‹nº›</a:t>
            </a:fld>
            <a:endParaRPr lang="pt-BR" altLang="x-non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</p:sldLayoutIdLst>
  <p:transition spd="med">
    <p:fade thruBlk="1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hlink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hlink"/>
          </a:solidFill>
          <a:latin typeface="Impact" pitchFamily="34" charset="0"/>
          <a:ea typeface="ＭＳ Ｐゴシック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hlink"/>
          </a:solidFill>
          <a:latin typeface="Impact" pitchFamily="34" charset="0"/>
          <a:ea typeface="ＭＳ Ｐゴシック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hlink"/>
          </a:solidFill>
          <a:latin typeface="Impact" pitchFamily="34" charset="0"/>
          <a:ea typeface="ＭＳ Ｐゴシック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hlink"/>
          </a:solidFill>
          <a:latin typeface="Impact" pitchFamily="34" charset="0"/>
          <a:ea typeface="ＭＳ Ｐゴシック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hlink"/>
          </a:solidFill>
          <a:latin typeface="Impact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hlink"/>
          </a:solidFill>
          <a:latin typeface="Impact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hlink"/>
          </a:solidFill>
          <a:latin typeface="Impact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hlink"/>
          </a:solidFill>
          <a:latin typeface="Impact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 b="1">
          <a:solidFill>
            <a:srgbClr val="008080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rgbClr val="000099"/>
          </a:solidFill>
          <a:latin typeface="+mn-lt"/>
          <a:ea typeface="Arial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b="1">
          <a:solidFill>
            <a:schemeClr val="tx1"/>
          </a:solidFill>
          <a:latin typeface="+mn-lt"/>
          <a:ea typeface="Arial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chemeClr val="tx1"/>
          </a:solidFill>
          <a:latin typeface="+mn-lt"/>
          <a:ea typeface="Arial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  <a:ea typeface="Arial" charset="0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ctrTitle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pt-BR" altLang="x-none">
                <a:ea typeface="ＭＳ Ｐゴシック" charset="-128"/>
              </a:rPr>
              <a:t>PROPOSIÇÕES, HIPOTESES  e VARIAVEIS</a:t>
            </a:r>
          </a:p>
        </p:txBody>
      </p:sp>
      <p:sp>
        <p:nvSpPr>
          <p:cNvPr id="50179" name="Rectangle 4"/>
          <p:cNvSpPr>
            <a:spLocks noGrp="1" noChangeArrowheads="1"/>
          </p:cNvSpPr>
          <p:nvPr>
            <p:ph type="subTitle" idx="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en-US"/>
          </a:p>
        </p:txBody>
      </p:sp>
    </p:spTree>
  </p:cSld>
  <p:clrMapOvr>
    <a:masterClrMapping/>
  </p:clrMapOvr>
  <p:transition spd="med">
    <p:fade thruBlk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x-none">
                <a:ea typeface="ＭＳ Ｐゴシック" charset="-128"/>
              </a:rPr>
              <a:t>HIPÓTESES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838200"/>
            <a:ext cx="8839200" cy="2303463"/>
          </a:xfrm>
        </p:spPr>
        <p:txBody>
          <a:bodyPr/>
          <a:lstStyle/>
          <a:p>
            <a:pPr eaLnBrk="1" hangingPunct="1"/>
            <a:r>
              <a:rPr lang="pt-BR" altLang="x-none">
                <a:ea typeface="ＭＳ Ｐゴシック" charset="-128"/>
              </a:rPr>
              <a:t>HIPÓTESE EXPLANATÓRIA (CAUSAL): a existência de uma variável ou a mudança nessa variável causam ou geram mudança em outra variável</a:t>
            </a:r>
          </a:p>
          <a:p>
            <a:pPr lvl="1" eaLnBrk="1" hangingPunct="1"/>
            <a:r>
              <a:rPr lang="pt-BR" altLang="x-none"/>
              <a:t>Variável causal: chamada de </a:t>
            </a:r>
            <a:r>
              <a:rPr lang="ja-JP" altLang="pt-BR"/>
              <a:t>“</a:t>
            </a:r>
            <a:r>
              <a:rPr lang="pt-BR" altLang="ja-JP"/>
              <a:t>variável independente</a:t>
            </a:r>
            <a:r>
              <a:rPr lang="ja-JP" altLang="pt-BR"/>
              <a:t>”</a:t>
            </a:r>
            <a:r>
              <a:rPr lang="pt-BR" altLang="ja-JP"/>
              <a:t>(VI) interfere na  </a:t>
            </a:r>
            <a:r>
              <a:rPr lang="ja-JP" altLang="pt-BR"/>
              <a:t>“</a:t>
            </a:r>
            <a:r>
              <a:rPr lang="pt-BR" altLang="ja-JP"/>
              <a:t>variável dependente</a:t>
            </a:r>
            <a:r>
              <a:rPr lang="ja-JP" altLang="pt-BR"/>
              <a:t>”</a:t>
            </a:r>
            <a:r>
              <a:rPr lang="pt-BR" altLang="ja-JP"/>
              <a:t>(VD)</a:t>
            </a:r>
            <a:endParaRPr lang="pt-BR" altLang="x-none"/>
          </a:p>
        </p:txBody>
      </p:sp>
      <p:sp>
        <p:nvSpPr>
          <p:cNvPr id="59396" name="Text Box 4"/>
          <p:cNvSpPr txBox="1">
            <a:spLocks noChangeArrowheads="1"/>
          </p:cNvSpPr>
          <p:nvPr/>
        </p:nvSpPr>
        <p:spPr bwMode="auto">
          <a:xfrm>
            <a:off x="107950" y="3284538"/>
            <a:ext cx="8893175" cy="33845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9pPr>
          </a:lstStyle>
          <a:p>
            <a:pPr algn="just" eaLnBrk="1" hangingPunct="1">
              <a:lnSpc>
                <a:spcPct val="120000"/>
              </a:lnSpc>
              <a:spcBef>
                <a:spcPct val="50000"/>
              </a:spcBef>
              <a:buFontTx/>
              <a:buChar char="•"/>
              <a:defRPr/>
            </a:pPr>
            <a:r>
              <a:rPr lang="pt-BR" sz="2800" b="1">
                <a:solidFill>
                  <a:srgbClr val="008080"/>
                </a:solidFill>
              </a:rPr>
              <a:t>Um aumento na renda familiar (VI) provoca um aumento no percentual de renda poupado (VD)</a:t>
            </a:r>
          </a:p>
          <a:p>
            <a:pPr algn="just" eaLnBrk="1" hangingPunct="1">
              <a:lnSpc>
                <a:spcPct val="120000"/>
              </a:lnSpc>
              <a:spcBef>
                <a:spcPct val="50000"/>
              </a:spcBef>
              <a:buFontTx/>
              <a:buChar char="•"/>
              <a:defRPr/>
            </a:pPr>
            <a:r>
              <a:rPr lang="pt-BR" sz="2800" b="1">
                <a:solidFill>
                  <a:srgbClr val="00B0F0"/>
                </a:solidFill>
              </a:rPr>
              <a:t>Ho: O aumento na renda familiar não provoca aumento no percentual de renda poupado </a:t>
            </a:r>
          </a:p>
          <a:p>
            <a:pPr algn="just" eaLnBrk="1" hangingPunct="1">
              <a:lnSpc>
                <a:spcPct val="120000"/>
              </a:lnSpc>
              <a:spcBef>
                <a:spcPct val="50000"/>
              </a:spcBef>
              <a:buFontTx/>
              <a:buChar char="•"/>
              <a:defRPr/>
            </a:pPr>
            <a:endParaRPr lang="pt-BR" sz="2800" b="1">
              <a:solidFill>
                <a:srgbClr val="008080"/>
              </a:solidFill>
            </a:endParaRPr>
          </a:p>
        </p:txBody>
      </p:sp>
    </p:spTree>
  </p:cSld>
  <p:clrMapOvr>
    <a:masterClrMapping/>
  </p:clrMapOvr>
  <p:transition spd="med">
    <p:fade thruBlk="1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x-none">
                <a:ea typeface="ＭＳ Ｐゴシック" charset="-128"/>
              </a:rPr>
              <a:t>VARIÁVEIS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838200"/>
            <a:ext cx="8839200" cy="3311525"/>
          </a:xfrm>
        </p:spPr>
        <p:txBody>
          <a:bodyPr/>
          <a:lstStyle/>
          <a:p>
            <a:pPr eaLnBrk="1" hangingPunct="1"/>
            <a:r>
              <a:rPr lang="pt-BR" altLang="x-none">
                <a:ea typeface="ＭＳ Ｐゴシック" charset="-128"/>
              </a:rPr>
              <a:t>Representam classes de objetos: estado civil, sexo, renda mensal, escolaridade, participação política, nacionalidade etc.</a:t>
            </a:r>
          </a:p>
          <a:p>
            <a:pPr eaLnBrk="1" hangingPunct="1"/>
            <a:r>
              <a:rPr lang="pt-BR" altLang="x-none">
                <a:ea typeface="ＭＳ Ｐゴシック" charset="-128"/>
              </a:rPr>
              <a:t>Algumas mais fáceis de identificar: estado civil</a:t>
            </a:r>
          </a:p>
          <a:p>
            <a:pPr eaLnBrk="1" hangingPunct="1"/>
            <a:r>
              <a:rPr lang="pt-BR" altLang="x-none">
                <a:ea typeface="ＭＳ Ｐゴシック" charset="-128"/>
              </a:rPr>
              <a:t>Outras mais difíceis: participação política</a:t>
            </a:r>
          </a:p>
          <a:p>
            <a:pPr eaLnBrk="1" hangingPunct="1"/>
            <a:endParaRPr lang="pt-BR" altLang="x-none">
              <a:ea typeface="ＭＳ Ｐゴシック" charset="-128"/>
            </a:endParaRPr>
          </a:p>
        </p:txBody>
      </p:sp>
      <p:sp>
        <p:nvSpPr>
          <p:cNvPr id="60420" name="Text Box 4"/>
          <p:cNvSpPr txBox="1">
            <a:spLocks noChangeArrowheads="1"/>
          </p:cNvSpPr>
          <p:nvPr/>
        </p:nvSpPr>
        <p:spPr bwMode="auto">
          <a:xfrm>
            <a:off x="250825" y="4365625"/>
            <a:ext cx="8569325" cy="22320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9pPr>
          </a:lstStyle>
          <a:p>
            <a:pPr algn="just" eaLnBrk="1" hangingPunct="1">
              <a:lnSpc>
                <a:spcPct val="120000"/>
              </a:lnSpc>
              <a:spcBef>
                <a:spcPct val="50000"/>
              </a:spcBef>
              <a:buFontTx/>
              <a:buChar char="•"/>
            </a:pPr>
            <a:r>
              <a:rPr lang="pt-BR" altLang="x-none" sz="2800" b="1">
                <a:solidFill>
                  <a:srgbClr val="008080"/>
                </a:solidFill>
              </a:rPr>
              <a:t>Podem ser definidas como características mensuráveis de um fenômeno, que podem apresentar diferentes valores ou ser agrupadas em categorias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x-none">
                <a:ea typeface="ＭＳ Ｐゴシック" charset="-128"/>
              </a:rPr>
              <a:t>VARIÁVEIS</a:t>
            </a:r>
          </a:p>
        </p:txBody>
      </p:sp>
      <p:sp>
        <p:nvSpPr>
          <p:cNvPr id="61443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altLang="x-none">
                <a:ea typeface="ＭＳ Ｐゴシック" charset="-128"/>
              </a:rPr>
              <a:t>Exemplos:</a:t>
            </a:r>
          </a:p>
          <a:p>
            <a:pPr lvl="1" eaLnBrk="1" hangingPunct="1"/>
            <a:r>
              <a:rPr lang="pt-BR" altLang="x-none"/>
              <a:t>Estado civil: solteiro, casado, viúvo, desquitado ou divorciado</a:t>
            </a:r>
          </a:p>
          <a:p>
            <a:pPr lvl="1" eaLnBrk="1" hangingPunct="1"/>
            <a:r>
              <a:rPr lang="pt-BR" altLang="x-none"/>
              <a:t>Grau de escolaridade: fundamental, médio, superior ou pós-graduação</a:t>
            </a:r>
          </a:p>
          <a:p>
            <a:pPr lvl="1" eaLnBrk="1" hangingPunct="1"/>
            <a:r>
              <a:rPr lang="pt-BR" altLang="x-none"/>
              <a:t>Renda mensal: até 1 salário mínimo (SM); de 1 a 2 SM; de 2,1 a 4 SM; de 4,1 a 8 SM ou acima de 8,1 SM</a:t>
            </a:r>
          </a:p>
          <a:p>
            <a:pPr lvl="1" eaLnBrk="1" hangingPunct="1"/>
            <a:r>
              <a:rPr lang="pt-BR" altLang="x-none"/>
              <a:t> Número de filhos: nenhum, 1, 2, 3, 4, 5 ou mais que 5 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x-none">
                <a:ea typeface="ＭＳ Ｐゴシック" charset="-128"/>
              </a:rPr>
              <a:t>VARIÁVEIS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838200"/>
            <a:ext cx="8839200" cy="2609850"/>
          </a:xfrm>
        </p:spPr>
        <p:txBody>
          <a:bodyPr/>
          <a:lstStyle/>
          <a:p>
            <a:pPr eaLnBrk="1" hangingPunct="1"/>
            <a:r>
              <a:rPr lang="pt-BR" altLang="x-none">
                <a:ea typeface="ＭＳ Ｐゴシック" charset="-128"/>
              </a:rPr>
              <a:t>A variável deve servir como medida de variação da amostra (</a:t>
            </a:r>
            <a:r>
              <a:rPr lang="pt-BR" altLang="x-none">
                <a:solidFill>
                  <a:srgbClr val="990033"/>
                </a:solidFill>
                <a:ea typeface="ＭＳ Ｐゴシック" charset="-128"/>
              </a:rPr>
              <a:t>DEVE VARIAR</a:t>
            </a:r>
            <a:r>
              <a:rPr lang="pt-BR" altLang="x-none">
                <a:ea typeface="ＭＳ Ｐゴシック" charset="-128"/>
              </a:rPr>
              <a:t>!)</a:t>
            </a:r>
          </a:p>
          <a:p>
            <a:pPr eaLnBrk="1" hangingPunct="1"/>
            <a:r>
              <a:rPr lang="pt-BR" altLang="x-none">
                <a:ea typeface="ＭＳ Ｐゴシック" charset="-128"/>
              </a:rPr>
              <a:t>Caso contrário, deve ser eliminada</a:t>
            </a:r>
          </a:p>
          <a:p>
            <a:pPr eaLnBrk="1" hangingPunct="1"/>
            <a:r>
              <a:rPr lang="pt-BR" altLang="x-none">
                <a:ea typeface="ＭＳ Ｐゴシック" charset="-128"/>
              </a:rPr>
              <a:t>Exemplo:</a:t>
            </a:r>
          </a:p>
        </p:txBody>
      </p:sp>
      <p:sp>
        <p:nvSpPr>
          <p:cNvPr id="62468" name="Text Box 4"/>
          <p:cNvSpPr txBox="1">
            <a:spLocks noChangeArrowheads="1"/>
          </p:cNvSpPr>
          <p:nvPr/>
        </p:nvSpPr>
        <p:spPr bwMode="auto">
          <a:xfrm>
            <a:off x="250825" y="3500438"/>
            <a:ext cx="8713788" cy="2736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Char char="•"/>
            </a:pPr>
            <a:r>
              <a:rPr lang="pt-BR" altLang="x-none" sz="2800" b="1">
                <a:solidFill>
                  <a:srgbClr val="008080"/>
                </a:solidFill>
              </a:rPr>
              <a:t>Estado civil: amostra de 210 pessoas, 200 são solteiras</a:t>
            </a:r>
          </a:p>
          <a:p>
            <a:pPr algn="just" eaLnBrk="1" hangingPunct="1">
              <a:spcBef>
                <a:spcPct val="50000"/>
              </a:spcBef>
            </a:pPr>
            <a:r>
              <a:rPr lang="pt-BR" altLang="x-none" sz="2700" b="1">
                <a:solidFill>
                  <a:srgbClr val="008080"/>
                </a:solidFill>
              </a:rPr>
              <a:t>A variável </a:t>
            </a:r>
            <a:r>
              <a:rPr lang="ja-JP" altLang="pt-BR" sz="2700" b="1">
                <a:solidFill>
                  <a:srgbClr val="008080"/>
                </a:solidFill>
              </a:rPr>
              <a:t>“</a:t>
            </a:r>
            <a:r>
              <a:rPr lang="pt-BR" altLang="ja-JP" sz="2700" b="1">
                <a:solidFill>
                  <a:srgbClr val="008080"/>
                </a:solidFill>
              </a:rPr>
              <a:t>estado civil</a:t>
            </a:r>
            <a:r>
              <a:rPr lang="ja-JP" altLang="pt-BR" sz="2700" b="1">
                <a:solidFill>
                  <a:srgbClr val="008080"/>
                </a:solidFill>
              </a:rPr>
              <a:t>”</a:t>
            </a:r>
            <a:r>
              <a:rPr lang="pt-BR" altLang="ja-JP" sz="2700" b="1">
                <a:solidFill>
                  <a:srgbClr val="008080"/>
                </a:solidFill>
              </a:rPr>
              <a:t> não ajuda a explicar diferenças em outras dimensões: não existe variação</a:t>
            </a:r>
            <a:endParaRPr lang="pt-BR" altLang="x-none" sz="2700" b="1">
              <a:solidFill>
                <a:srgbClr val="008080"/>
              </a:solidFill>
            </a:endParaRPr>
          </a:p>
        </p:txBody>
      </p:sp>
    </p:spTree>
  </p:cSld>
  <p:clrMapOvr>
    <a:masterClrMapping/>
  </p:clrMapOvr>
  <p:transition spd="med">
    <p:fade thruBlk="1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x-none">
                <a:ea typeface="ＭＳ Ｐゴシック" charset="-128"/>
              </a:rPr>
              <a:t>VARIÁVEIS - REGRAS</a:t>
            </a:r>
          </a:p>
        </p:txBody>
      </p:sp>
      <p:sp>
        <p:nvSpPr>
          <p:cNvPr id="6349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altLang="x-none">
                <a:ea typeface="ＭＳ Ｐゴシック" charset="-128"/>
              </a:rPr>
              <a:t>Tenha um grande número de indivíduos que difiram em sua classificação</a:t>
            </a:r>
          </a:p>
          <a:p>
            <a:pPr eaLnBrk="1" hangingPunct="1"/>
            <a:r>
              <a:rPr lang="pt-BR" altLang="x-none">
                <a:ea typeface="ＭＳ Ｐゴシック" charset="-128"/>
              </a:rPr>
              <a:t>Quando houver acúmulo em uma categoria específica: divida-a em sub-categorias</a:t>
            </a:r>
          </a:p>
          <a:p>
            <a:pPr lvl="1" eaLnBrk="1" hangingPunct="1"/>
            <a:r>
              <a:rPr lang="pt-BR" altLang="x-none"/>
              <a:t>Ex.: grau de escolaridade: alta concentração em </a:t>
            </a:r>
            <a:r>
              <a:rPr lang="ja-JP" altLang="pt-BR"/>
              <a:t>“</a:t>
            </a:r>
            <a:r>
              <a:rPr lang="pt-BR" altLang="ja-JP"/>
              <a:t>fundamental</a:t>
            </a:r>
            <a:r>
              <a:rPr lang="ja-JP" altLang="pt-BR"/>
              <a:t>”</a:t>
            </a:r>
            <a:r>
              <a:rPr lang="pt-BR" altLang="ja-JP"/>
              <a:t> → dividir: fundamental incompleto e fundamental completo</a:t>
            </a:r>
          </a:p>
          <a:p>
            <a:pPr eaLnBrk="1" hangingPunct="1"/>
            <a:r>
              <a:rPr lang="pt-BR" altLang="x-none">
                <a:ea typeface="ＭＳ Ｐゴシック" charset="-128"/>
              </a:rPr>
              <a:t>Um grande número de categorias com poucos indivíduos em cada: agrupe categorias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x-none">
                <a:ea typeface="ＭＳ Ｐゴシック" charset="-128"/>
              </a:rPr>
              <a:t>VARIÁVEIS - REGRAS</a:t>
            </a:r>
          </a:p>
        </p:txBody>
      </p:sp>
      <p:sp>
        <p:nvSpPr>
          <p:cNvPr id="6451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altLang="x-none">
                <a:ea typeface="ＭＳ Ｐゴシック" charset="-128"/>
              </a:rPr>
              <a:t>Evite situações com categorias que concentrem mais que 70% dos indivíduos: prejudicam a análise</a:t>
            </a:r>
          </a:p>
          <a:p>
            <a:pPr eaLnBrk="1" hangingPunct="1"/>
            <a:r>
              <a:rPr lang="pt-BR" altLang="x-none">
                <a:ea typeface="ＭＳ Ｐゴシック" charset="-128"/>
              </a:rPr>
              <a:t>Os valores de uma variável devem ser mutuamente excludentes: não pode haver indivíduos que se encontram em mais de um valor</a:t>
            </a:r>
          </a:p>
          <a:p>
            <a:pPr eaLnBrk="1" hangingPunct="1"/>
            <a:r>
              <a:rPr lang="pt-BR" altLang="x-none">
                <a:ea typeface="ＭＳ Ｐゴシック" charset="-128"/>
              </a:rPr>
              <a:t>Os valores de uma variável devem ser exaustivos: todas as possibilidades devem estar incluídas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x-none">
                <a:ea typeface="ＭＳ Ｐゴシック" charset="-128"/>
              </a:rPr>
              <a:t>VARIÁVEIS - CLASSIFICAÇÃO</a:t>
            </a:r>
            <a:endParaRPr lang="pt-BR" altLang="x-none">
              <a:ea typeface="ＭＳ Ｐゴシック" charset="-128"/>
            </a:endParaRPr>
          </a:p>
        </p:txBody>
      </p:sp>
      <p:grpSp>
        <p:nvGrpSpPr>
          <p:cNvPr id="97282" name="Group 3"/>
          <p:cNvGrpSpPr>
            <a:grpSpLocks noChangeAspect="1"/>
          </p:cNvGrpSpPr>
          <p:nvPr/>
        </p:nvGrpSpPr>
        <p:grpSpPr bwMode="auto">
          <a:xfrm>
            <a:off x="1476375" y="1452563"/>
            <a:ext cx="5761038" cy="4768850"/>
            <a:chOff x="1701" y="1957"/>
            <a:chExt cx="5220" cy="4320"/>
          </a:xfrm>
        </p:grpSpPr>
        <p:sp>
          <p:nvSpPr>
            <p:cNvPr id="97283" name="AutoShape 4"/>
            <p:cNvSpPr>
              <a:spLocks noChangeAspect="1" noChangeArrowheads="1"/>
            </p:cNvSpPr>
            <p:nvPr/>
          </p:nvSpPr>
          <p:spPr bwMode="auto">
            <a:xfrm>
              <a:off x="1701" y="1957"/>
              <a:ext cx="5220" cy="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9pPr>
            </a:lstStyle>
            <a:p>
              <a:pPr eaLnBrk="1" hangingPunct="1"/>
              <a:endParaRPr lang="en-US" altLang="x-none" sz="1800"/>
            </a:p>
          </p:txBody>
        </p:sp>
        <p:sp>
          <p:nvSpPr>
            <p:cNvPr id="97284" name="Text Box 5"/>
            <p:cNvSpPr txBox="1">
              <a:spLocks noChangeArrowheads="1"/>
            </p:cNvSpPr>
            <p:nvPr/>
          </p:nvSpPr>
          <p:spPr bwMode="auto">
            <a:xfrm>
              <a:off x="1881" y="2857"/>
              <a:ext cx="2160" cy="540"/>
            </a:xfrm>
            <a:prstGeom prst="rect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FFCC00"/>
                </a:gs>
              </a:gsLst>
              <a:lin ang="270000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9pPr>
            </a:lstStyle>
            <a:p>
              <a:pPr algn="ctr"/>
              <a:r>
                <a:rPr lang="pt-BR" altLang="x-none" sz="2800">
                  <a:latin typeface="Times New Roman" charset="0"/>
                </a:rPr>
                <a:t>Quantitativa</a:t>
              </a:r>
            </a:p>
          </p:txBody>
        </p:sp>
        <p:sp>
          <p:nvSpPr>
            <p:cNvPr id="65542" name="Text Box 6"/>
            <p:cNvSpPr txBox="1">
              <a:spLocks noChangeArrowheads="1"/>
            </p:cNvSpPr>
            <p:nvPr/>
          </p:nvSpPr>
          <p:spPr bwMode="auto">
            <a:xfrm>
              <a:off x="1881" y="5017"/>
              <a:ext cx="2160" cy="539"/>
            </a:xfrm>
            <a:prstGeom prst="rect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FFCC00"/>
                </a:gs>
              </a:gsLst>
              <a:lin ang="270000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charset="0"/>
                  <a:ea typeface="ＭＳ Ｐゴシック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  <a:ea typeface="Arial" charset="0"/>
                  <a:cs typeface="Arial" charset="0"/>
                </a:defRPr>
              </a:lvl9pPr>
            </a:lstStyle>
            <a:p>
              <a:pPr algn="ctr">
                <a:defRPr/>
              </a:pPr>
              <a:r>
                <a:rPr lang="pt-BR" sz="2800">
                  <a:latin typeface="Times New Roman" charset="0"/>
                </a:rPr>
                <a:t>Qualitativa</a:t>
              </a:r>
            </a:p>
          </p:txBody>
        </p:sp>
        <p:sp>
          <p:nvSpPr>
            <p:cNvPr id="97286" name="Text Box 7"/>
            <p:cNvSpPr txBox="1">
              <a:spLocks noChangeArrowheads="1"/>
            </p:cNvSpPr>
            <p:nvPr/>
          </p:nvSpPr>
          <p:spPr bwMode="auto">
            <a:xfrm>
              <a:off x="4581" y="2317"/>
              <a:ext cx="1980" cy="540"/>
            </a:xfrm>
            <a:prstGeom prst="rect">
              <a:avLst/>
            </a:prstGeom>
            <a:gradFill rotWithShape="1">
              <a:gsLst>
                <a:gs pos="0">
                  <a:srgbClr val="00CCFF"/>
                </a:gs>
                <a:gs pos="100000">
                  <a:srgbClr val="FFFFFF"/>
                </a:gs>
              </a:gsLst>
              <a:lin ang="270000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9pPr>
            </a:lstStyle>
            <a:p>
              <a:pPr algn="ctr"/>
              <a:r>
                <a:rPr lang="pt-BR" altLang="x-none" sz="2800">
                  <a:latin typeface="Times New Roman" charset="0"/>
                </a:rPr>
                <a:t>Discreta</a:t>
              </a:r>
            </a:p>
          </p:txBody>
        </p:sp>
        <p:sp>
          <p:nvSpPr>
            <p:cNvPr id="65544" name="Text Box 8"/>
            <p:cNvSpPr txBox="1">
              <a:spLocks noChangeArrowheads="1"/>
            </p:cNvSpPr>
            <p:nvPr/>
          </p:nvSpPr>
          <p:spPr bwMode="auto">
            <a:xfrm>
              <a:off x="4581" y="3397"/>
              <a:ext cx="1981" cy="542"/>
            </a:xfrm>
            <a:prstGeom prst="rect">
              <a:avLst/>
            </a:prstGeom>
            <a:gradFill rotWithShape="1">
              <a:gsLst>
                <a:gs pos="0">
                  <a:srgbClr val="00CCFF"/>
                </a:gs>
                <a:gs pos="100000">
                  <a:srgbClr val="FFFFFF"/>
                </a:gs>
              </a:gsLst>
              <a:lin ang="270000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9pPr>
            </a:lstStyle>
            <a:p>
              <a:pPr algn="ctr"/>
              <a:r>
                <a:rPr lang="pt-BR" altLang="x-none" sz="2800">
                  <a:latin typeface="Times New Roman" charset="0"/>
                </a:rPr>
                <a:t>Contínua</a:t>
              </a:r>
            </a:p>
          </p:txBody>
        </p:sp>
        <p:sp>
          <p:nvSpPr>
            <p:cNvPr id="65545" name="Text Box 9"/>
            <p:cNvSpPr txBox="1">
              <a:spLocks noChangeArrowheads="1"/>
            </p:cNvSpPr>
            <p:nvPr/>
          </p:nvSpPr>
          <p:spPr bwMode="auto">
            <a:xfrm>
              <a:off x="4581" y="4477"/>
              <a:ext cx="1981" cy="541"/>
            </a:xfrm>
            <a:prstGeom prst="rect">
              <a:avLst/>
            </a:prstGeom>
            <a:gradFill rotWithShape="1">
              <a:gsLst>
                <a:gs pos="0">
                  <a:srgbClr val="00CCFF"/>
                </a:gs>
                <a:gs pos="100000">
                  <a:srgbClr val="FFFFFF"/>
                </a:gs>
              </a:gsLst>
              <a:lin ang="270000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charset="0"/>
                  <a:ea typeface="ＭＳ Ｐゴシック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  <a:ea typeface="Arial" charset="0"/>
                  <a:cs typeface="Arial" charset="0"/>
                </a:defRPr>
              </a:lvl9pPr>
            </a:lstStyle>
            <a:p>
              <a:pPr algn="ctr">
                <a:defRPr/>
              </a:pPr>
              <a:r>
                <a:rPr lang="pt-BR" sz="2800">
                  <a:latin typeface="Times New Roman" charset="0"/>
                </a:rPr>
                <a:t>Nominal</a:t>
              </a:r>
            </a:p>
          </p:txBody>
        </p:sp>
        <p:sp>
          <p:nvSpPr>
            <p:cNvPr id="65546" name="Text Box 10"/>
            <p:cNvSpPr txBox="1">
              <a:spLocks noChangeArrowheads="1"/>
            </p:cNvSpPr>
            <p:nvPr/>
          </p:nvSpPr>
          <p:spPr bwMode="auto">
            <a:xfrm>
              <a:off x="4581" y="5557"/>
              <a:ext cx="1981" cy="541"/>
            </a:xfrm>
            <a:prstGeom prst="rect">
              <a:avLst/>
            </a:prstGeom>
            <a:gradFill rotWithShape="1">
              <a:gsLst>
                <a:gs pos="0">
                  <a:srgbClr val="00CCFF"/>
                </a:gs>
                <a:gs pos="100000">
                  <a:srgbClr val="FFFFFF"/>
                </a:gs>
              </a:gsLst>
              <a:lin ang="270000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charset="0"/>
                  <a:ea typeface="ＭＳ Ｐゴシック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  <a:ea typeface="Arial" charset="0"/>
                  <a:cs typeface="Arial" charset="0"/>
                </a:defRPr>
              </a:lvl9pPr>
            </a:lstStyle>
            <a:p>
              <a:pPr algn="ctr">
                <a:defRPr/>
              </a:pPr>
              <a:r>
                <a:rPr lang="pt-BR" sz="2800">
                  <a:latin typeface="Times New Roman" charset="0"/>
                </a:rPr>
                <a:t>Ordinal</a:t>
              </a:r>
            </a:p>
          </p:txBody>
        </p:sp>
        <p:sp>
          <p:nvSpPr>
            <p:cNvPr id="97290" name="AutoShape 11"/>
            <p:cNvSpPr>
              <a:spLocks/>
            </p:cNvSpPr>
            <p:nvPr/>
          </p:nvSpPr>
          <p:spPr bwMode="auto">
            <a:xfrm>
              <a:off x="4221" y="2496"/>
              <a:ext cx="180" cy="1260"/>
            </a:xfrm>
            <a:prstGeom prst="leftBrace">
              <a:avLst>
                <a:gd name="adj1" fmla="val 58333"/>
                <a:gd name="adj2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9pPr>
            </a:lstStyle>
            <a:p>
              <a:pPr eaLnBrk="1" hangingPunct="1"/>
              <a:endParaRPr lang="en-US" altLang="x-none" sz="1800"/>
            </a:p>
          </p:txBody>
        </p:sp>
        <p:sp>
          <p:nvSpPr>
            <p:cNvPr id="97291" name="AutoShape 12"/>
            <p:cNvSpPr>
              <a:spLocks/>
            </p:cNvSpPr>
            <p:nvPr/>
          </p:nvSpPr>
          <p:spPr bwMode="auto">
            <a:xfrm>
              <a:off x="4221" y="4657"/>
              <a:ext cx="180" cy="1260"/>
            </a:xfrm>
            <a:prstGeom prst="leftBrace">
              <a:avLst>
                <a:gd name="adj1" fmla="val 58333"/>
                <a:gd name="adj2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9pPr>
            </a:lstStyle>
            <a:p>
              <a:pPr eaLnBrk="1" hangingPunct="1"/>
              <a:endParaRPr lang="en-US" altLang="x-none" sz="1800"/>
            </a:p>
          </p:txBody>
        </p:sp>
      </p:grpSp>
    </p:spTree>
  </p:cSld>
  <p:clrMapOvr>
    <a:masterClrMapping/>
  </p:clrMapOvr>
  <p:transition spd="med">
    <p:fade thruBlk="1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x-none">
                <a:ea typeface="ＭＳ Ｐゴシック" charset="-128"/>
              </a:rPr>
              <a:t>VARIÁVEIS - CLASSIFICAÇÃO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pt-BR" altLang="x-none">
                <a:ea typeface="ＭＳ Ｐゴシック" charset="-128"/>
              </a:rPr>
              <a:t>QUANTITATIVA: de posição em uma escala</a:t>
            </a:r>
          </a:p>
          <a:p>
            <a:pPr lvl="1" eaLnBrk="1" hangingPunct="1">
              <a:lnSpc>
                <a:spcPct val="110000"/>
              </a:lnSpc>
            </a:pPr>
            <a:r>
              <a:rPr lang="pt-BR" altLang="x-none"/>
              <a:t>DISCRETA: números inteiros sem frações, como em contagem  - conjunto finito</a:t>
            </a:r>
          </a:p>
          <a:p>
            <a:pPr lvl="1" eaLnBrk="1" hangingPunct="1">
              <a:lnSpc>
                <a:spcPct val="110000"/>
              </a:lnSpc>
            </a:pPr>
            <a:r>
              <a:rPr lang="pt-BR" altLang="x-none"/>
              <a:t>Ex.: número de filhos; idade em anos completos</a:t>
            </a:r>
          </a:p>
          <a:p>
            <a:pPr lvl="1" eaLnBrk="1" hangingPunct="1">
              <a:lnSpc>
                <a:spcPct val="110000"/>
              </a:lnSpc>
            </a:pPr>
            <a:endParaRPr lang="pt-BR" altLang="x-none"/>
          </a:p>
          <a:p>
            <a:pPr lvl="1" eaLnBrk="1" hangingPunct="1">
              <a:lnSpc>
                <a:spcPct val="110000"/>
              </a:lnSpc>
            </a:pPr>
            <a:endParaRPr lang="pt-BR" altLang="x-none"/>
          </a:p>
          <a:p>
            <a:pPr lvl="1" eaLnBrk="1" hangingPunct="1">
              <a:lnSpc>
                <a:spcPct val="110000"/>
              </a:lnSpc>
            </a:pPr>
            <a:r>
              <a:rPr lang="pt-BR" altLang="x-none"/>
              <a:t>CONTÍNUA: números que podem assumir valores fracionários – conjunto infinito</a:t>
            </a:r>
          </a:p>
          <a:p>
            <a:pPr lvl="1" eaLnBrk="1" hangingPunct="1">
              <a:lnSpc>
                <a:spcPct val="110000"/>
              </a:lnSpc>
            </a:pPr>
            <a:r>
              <a:rPr lang="pt-BR" altLang="x-none"/>
              <a:t>Ex.: estatura, peso, faturamento da empresa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x-none">
                <a:ea typeface="ＭＳ Ｐゴシック" charset="-128"/>
              </a:rPr>
              <a:t>VARIÁVEIS - CLASSIFICAÇÃO</a:t>
            </a:r>
          </a:p>
        </p:txBody>
      </p:sp>
      <p:sp>
        <p:nvSpPr>
          <p:cNvPr id="6758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altLang="x-none">
                <a:ea typeface="ＭＳ Ｐゴシック" charset="-128"/>
              </a:rPr>
              <a:t>QUALITATIVA: de alocação em uma categoria</a:t>
            </a:r>
          </a:p>
          <a:p>
            <a:pPr lvl="1" eaLnBrk="1" hangingPunct="1"/>
            <a:r>
              <a:rPr lang="pt-BR" altLang="x-none"/>
              <a:t>NOMINAL: categorias independentes, sem relação entre si</a:t>
            </a:r>
          </a:p>
          <a:p>
            <a:pPr lvl="1" eaLnBrk="1" hangingPunct="1"/>
            <a:r>
              <a:rPr lang="pt-BR" altLang="x-none"/>
              <a:t>Ex.: raça, nacionalidade, partido político</a:t>
            </a:r>
          </a:p>
          <a:p>
            <a:pPr lvl="1" eaLnBrk="1" hangingPunct="1"/>
            <a:endParaRPr lang="pt-BR" altLang="x-none"/>
          </a:p>
          <a:p>
            <a:pPr lvl="1" eaLnBrk="1" hangingPunct="1"/>
            <a:r>
              <a:rPr lang="pt-BR" altLang="x-none"/>
              <a:t>ORDINAL: categorias com relação de ordem entre si (há uma hierarquia)</a:t>
            </a:r>
          </a:p>
          <a:p>
            <a:pPr lvl="1" eaLnBrk="1" hangingPunct="1"/>
            <a:r>
              <a:rPr lang="pt-BR" altLang="x-none"/>
              <a:t>Ex.: escolaridade (nível 1, 2, 3 etc), classe social (A, B, C etc)</a:t>
            </a:r>
          </a:p>
          <a:p>
            <a:pPr eaLnBrk="1" hangingPunct="1"/>
            <a:endParaRPr lang="pt-BR" altLang="x-none">
              <a:ea typeface="ＭＳ Ｐゴシック" charset="-128"/>
            </a:endParaRPr>
          </a:p>
        </p:txBody>
      </p:sp>
    </p:spTree>
  </p:cSld>
  <p:clrMapOvr>
    <a:masterClrMapping/>
  </p:clrMapOvr>
  <p:transition spd="med">
    <p:fade thruBlk="1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 ESCALAS</a:t>
            </a:r>
            <a:endParaRPr lang="pt-BR"/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altLang="x-none">
                <a:ea typeface="ＭＳ Ｐゴシック" charset="-128"/>
              </a:rPr>
              <a:t>Escala Nominal: atribuição de </a:t>
            </a:r>
            <a:r>
              <a:rPr lang="pt-BR" altLang="x-none" i="1">
                <a:ea typeface="ＭＳ Ｐゴシック" charset="-128"/>
              </a:rPr>
              <a:t>nomes</a:t>
            </a:r>
            <a:r>
              <a:rPr lang="pt-BR" altLang="x-none">
                <a:ea typeface="ＭＳ Ｐゴシック" charset="-128"/>
              </a:rPr>
              <a:t> aos eventos ou objetos de interesse </a:t>
            </a:r>
          </a:p>
          <a:p>
            <a:pPr lvl="1" eaLnBrk="1" hangingPunct="1"/>
            <a:r>
              <a:rPr lang="pt-BR" altLang="x-none"/>
              <a:t>Ex.: gênero, local de nascimento etc.</a:t>
            </a:r>
          </a:p>
          <a:p>
            <a:pPr lvl="1" eaLnBrk="1" hangingPunct="1"/>
            <a:endParaRPr lang="pt-BR" altLang="x-none"/>
          </a:p>
          <a:p>
            <a:pPr eaLnBrk="1" hangingPunct="1"/>
            <a:r>
              <a:rPr lang="pt-BR" altLang="x-none">
                <a:ea typeface="ＭＳ Ｐゴシック" charset="-128"/>
              </a:rPr>
              <a:t>Escala Ordinal: atribuição de </a:t>
            </a:r>
            <a:r>
              <a:rPr lang="pt-BR" altLang="x-none" i="1">
                <a:ea typeface="ＭＳ Ｐゴシック" charset="-128"/>
              </a:rPr>
              <a:t>ordem</a:t>
            </a:r>
            <a:r>
              <a:rPr lang="pt-BR" altLang="x-none">
                <a:ea typeface="ＭＳ Ｐゴシック" charset="-128"/>
              </a:rPr>
              <a:t>, ou hierarquia a dados qualitativos</a:t>
            </a:r>
          </a:p>
          <a:p>
            <a:pPr lvl="1" eaLnBrk="1" hangingPunct="1"/>
            <a:r>
              <a:rPr lang="pt-BR" altLang="x-none"/>
              <a:t>Ex.: classe sócio-econômica (A, B, C), estado geral do paciente (ruim, regular, bom) etc.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x-none">
                <a:ea typeface="ＭＳ Ｐゴシック" charset="-128"/>
              </a:rPr>
              <a:t>PROPOSIÇÕES, HIPÓTESES E VARIÁVEIS</a:t>
            </a:r>
          </a:p>
        </p:txBody>
      </p:sp>
      <p:sp>
        <p:nvSpPr>
          <p:cNvPr id="51203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altLang="x-none" sz="2800">
                <a:ea typeface="ＭＳ Ｐゴシック" charset="-128"/>
              </a:rPr>
              <a:t>PROPOSIÇÃO: declaração sobre conceitos que podem ser julgados como verdadeiros ou falsos caso se refiram a fenômenos observáveis</a:t>
            </a:r>
          </a:p>
          <a:p>
            <a:pPr eaLnBrk="1" hangingPunct="1"/>
            <a:endParaRPr lang="pt-BR" altLang="x-none" sz="1000">
              <a:ea typeface="ＭＳ Ｐゴシック" charset="-128"/>
            </a:endParaRPr>
          </a:p>
          <a:p>
            <a:pPr eaLnBrk="1" hangingPunct="1"/>
            <a:r>
              <a:rPr lang="pt-BR" altLang="x-none" sz="2800">
                <a:ea typeface="ＭＳ Ｐゴシック" charset="-128"/>
              </a:rPr>
              <a:t>HIPÓTESE: proposição formulada para testes empíricos; afirmação não comprovada a respeito de um fator ou fenômeno   </a:t>
            </a:r>
          </a:p>
          <a:p>
            <a:pPr eaLnBrk="1" hangingPunct="1"/>
            <a:endParaRPr lang="pt-BR" altLang="x-none" sz="1000">
              <a:ea typeface="ＭＳ Ｐゴシック" charset="-128"/>
            </a:endParaRPr>
          </a:p>
          <a:p>
            <a:pPr eaLnBrk="1" hangingPunct="1"/>
            <a:r>
              <a:rPr lang="pt-BR" altLang="x-none" sz="2800">
                <a:ea typeface="ＭＳ Ｐゴシック" charset="-128"/>
              </a:rPr>
              <a:t>VARIÁVEIS: aspectos observáveis de um fenômeno, com variações ou diferenças em relação ao mesmo ou a outros fenômenos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 ESCALAS</a:t>
            </a:r>
            <a:endParaRPr lang="pt-BR"/>
          </a:p>
        </p:txBody>
      </p:sp>
      <p:sp>
        <p:nvSpPr>
          <p:cNvPr id="6963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altLang="x-none">
                <a:ea typeface="ＭＳ Ｐゴシック" charset="-128"/>
              </a:rPr>
              <a:t>Escala Intervalar: além de ordenar, apresenta distâncias iguais entre os intervalos </a:t>
            </a:r>
          </a:p>
          <a:p>
            <a:pPr lvl="1" eaLnBrk="1" hangingPunct="1"/>
            <a:r>
              <a:rPr lang="pt-BR" altLang="x-none"/>
              <a:t>Ex.: temperatura: 10, 15, 20, 25ºC etc. (embora se possa dizer que 20ºC é mais que 10ºC, não se pode dizer que é duas vezes mais quente)</a:t>
            </a:r>
          </a:p>
          <a:p>
            <a:pPr eaLnBrk="1" hangingPunct="1"/>
            <a:r>
              <a:rPr lang="pt-BR" altLang="x-none">
                <a:ea typeface="ＭＳ Ｐゴシック" charset="-128"/>
              </a:rPr>
              <a:t>Escala Racional: possui as características das escalas anteriores, mas aqui existe um zero verdadeiro e é possível se conhecer a razão entre duas medidas – é possível haver dobro, triplo etc</a:t>
            </a:r>
          </a:p>
          <a:p>
            <a:pPr lvl="1" eaLnBrk="1" hangingPunct="1"/>
            <a:r>
              <a:rPr lang="pt-BR" altLang="x-none"/>
              <a:t>Ex.: peso, tempo, distância etc.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x-none">
                <a:ea typeface="ＭＳ Ｐゴシック" charset="-128"/>
              </a:rPr>
              <a:t>VARIÁVEIS - TIPOS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70000"/>
              </a:lnSpc>
            </a:pPr>
            <a:r>
              <a:rPr lang="en-US" altLang="x-none">
                <a:ea typeface="ＭＳ Ｐゴシック" charset="-128"/>
              </a:rPr>
              <a:t>VARIÁVEIS INDEPENDENTES (VI)</a:t>
            </a:r>
          </a:p>
          <a:p>
            <a:pPr eaLnBrk="1" hangingPunct="1">
              <a:lnSpc>
                <a:spcPct val="170000"/>
              </a:lnSpc>
            </a:pPr>
            <a:r>
              <a:rPr lang="en-US" altLang="x-none">
                <a:ea typeface="ＭＳ Ｐゴシック" charset="-128"/>
              </a:rPr>
              <a:t>VARIÁVEIS DEPENDENTES (VD)</a:t>
            </a:r>
          </a:p>
          <a:p>
            <a:pPr eaLnBrk="1" hangingPunct="1">
              <a:lnSpc>
                <a:spcPct val="170000"/>
              </a:lnSpc>
            </a:pPr>
            <a:r>
              <a:rPr lang="en-US" altLang="x-none">
                <a:ea typeface="ＭＳ Ｐゴシック" charset="-128"/>
              </a:rPr>
              <a:t>VARIÁVEIS MODERADORAS (VM)</a:t>
            </a:r>
          </a:p>
          <a:p>
            <a:pPr eaLnBrk="1" hangingPunct="1">
              <a:lnSpc>
                <a:spcPct val="170000"/>
              </a:lnSpc>
            </a:pPr>
            <a:r>
              <a:rPr lang="en-US" altLang="x-none">
                <a:ea typeface="ＭＳ Ｐゴシック" charset="-128"/>
              </a:rPr>
              <a:t>VARIÁVEIS INTERVENIENTES (VIV)</a:t>
            </a:r>
          </a:p>
          <a:p>
            <a:pPr eaLnBrk="1" hangingPunct="1">
              <a:lnSpc>
                <a:spcPct val="170000"/>
              </a:lnSpc>
            </a:pPr>
            <a:r>
              <a:rPr lang="en-US" altLang="x-none">
                <a:ea typeface="ＭＳ Ｐゴシック" charset="-128"/>
              </a:rPr>
              <a:t>VARIÁVEIS DE CONTROLE (VC)</a:t>
            </a:r>
          </a:p>
          <a:p>
            <a:pPr eaLnBrk="1" hangingPunct="1">
              <a:lnSpc>
                <a:spcPct val="170000"/>
              </a:lnSpc>
            </a:pPr>
            <a:endParaRPr lang="pt-BR" altLang="x-none">
              <a:ea typeface="ＭＳ Ｐゴシック" charset="-128"/>
            </a:endParaRPr>
          </a:p>
        </p:txBody>
      </p:sp>
    </p:spTree>
  </p:cSld>
  <p:clrMapOvr>
    <a:masterClrMapping/>
  </p:clrMapOvr>
  <p:transition spd="med">
    <p:fade thruBlk="1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x-none">
                <a:ea typeface="ＭＳ Ｐゴシック" charset="-128"/>
              </a:rPr>
              <a:t>VARIÁVEIS - TIPOS</a:t>
            </a:r>
          </a:p>
        </p:txBody>
      </p:sp>
      <p:sp>
        <p:nvSpPr>
          <p:cNvPr id="7168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altLang="x-none">
                <a:ea typeface="ＭＳ Ｐゴシック" charset="-128"/>
              </a:rPr>
              <a:t>VARIÁVEIS INDEPENDENTES (VI): </a:t>
            </a:r>
          </a:p>
          <a:p>
            <a:pPr lvl="1" eaLnBrk="1" hangingPunct="1"/>
            <a:r>
              <a:rPr lang="pt-BR" altLang="x-none"/>
              <a:t>candidatas a explicar a variável dependente;</a:t>
            </a:r>
          </a:p>
          <a:p>
            <a:pPr lvl="1" eaLnBrk="1" hangingPunct="1"/>
            <a:r>
              <a:rPr lang="pt-BR" altLang="x-none"/>
              <a:t>são fatores determinantes, condições ou causas para certo resultado, efeito ou conseqüência;</a:t>
            </a:r>
          </a:p>
          <a:p>
            <a:pPr lvl="1" eaLnBrk="1" hangingPunct="1"/>
            <a:r>
              <a:rPr lang="pt-BR" altLang="x-none"/>
              <a:t>afetam outras variáveis, mas não precisam estar relacionadas entre si;</a:t>
            </a:r>
          </a:p>
          <a:p>
            <a:pPr lvl="1" eaLnBrk="1" hangingPunct="1"/>
            <a:r>
              <a:rPr lang="pt-BR" altLang="x-none"/>
              <a:t>são imprescindíveis para se obter um determinado resultado.</a:t>
            </a:r>
          </a:p>
          <a:p>
            <a:pPr lvl="1" eaLnBrk="1" hangingPunct="1"/>
            <a:r>
              <a:rPr lang="pt-BR" altLang="x-none"/>
              <a:t>Ex: Testar a temperatura como fator modificador da taxa de crescimento em determinado organismo. Neste caso, a variável independente é a temperatura, enquanto a dependente é a taxa de crescimento. </a:t>
            </a:r>
          </a:p>
          <a:p>
            <a:pPr lvl="1" eaLnBrk="1" hangingPunct="1"/>
            <a:endParaRPr lang="pt-BR" altLang="x-none"/>
          </a:p>
        </p:txBody>
      </p:sp>
    </p:spTree>
  </p:cSld>
  <p:clrMapOvr>
    <a:masterClrMapping/>
  </p:clrMapOvr>
  <p:transition spd="med">
    <p:fade thruBlk="1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x-none">
                <a:ea typeface="ＭＳ Ｐゴシック" charset="-128"/>
              </a:rPr>
              <a:t>VARIÁVEIS - TIPOS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altLang="x-none">
                <a:ea typeface="ＭＳ Ｐゴシック" charset="-128"/>
              </a:rPr>
              <a:t>VARIÁVEIS DEPENDENTES (VD):</a:t>
            </a:r>
          </a:p>
          <a:p>
            <a:pPr lvl="1" eaLnBrk="1" hangingPunct="1"/>
            <a:r>
              <a:rPr lang="pt-BR" altLang="x-none"/>
              <a:t>são aquelas afetadas ou explicadas pelas variáveis independentes;</a:t>
            </a:r>
          </a:p>
          <a:p>
            <a:pPr lvl="1" eaLnBrk="1" hangingPunct="1"/>
            <a:r>
              <a:rPr lang="pt-BR" altLang="x-none"/>
              <a:t>variarão de acordo com as mudanças nas variáveis independentes;</a:t>
            </a:r>
          </a:p>
          <a:p>
            <a:pPr lvl="1" eaLnBrk="1" hangingPunct="1"/>
            <a:r>
              <a:rPr lang="pt-BR" altLang="x-none"/>
              <a:t>são o resultado, conseqüência ou resposta de algo que foi estimulado;</a:t>
            </a:r>
          </a:p>
          <a:p>
            <a:pPr lvl="1" eaLnBrk="1" hangingPunct="1"/>
            <a:r>
              <a:rPr lang="pt-BR" altLang="x-none"/>
              <a:t>podem ser dependentes em uma pesquisa e independentes em outra. 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VAR.DEPENDENTES X INDEPENDENTES</a:t>
            </a:r>
            <a:endParaRPr lang="pt-BR"/>
          </a:p>
        </p:txBody>
      </p:sp>
      <p:pic>
        <p:nvPicPr>
          <p:cNvPr id="7373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11188" y="2276475"/>
            <a:ext cx="7777162" cy="2890838"/>
          </a:xfrm>
        </p:spPr>
      </p:pic>
    </p:spTree>
  </p:cSld>
  <p:clrMapOvr>
    <a:masterClrMapping/>
  </p:clrMapOvr>
  <p:transition spd="med">
    <p:fade thruBlk="1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x-none">
                <a:ea typeface="ＭＳ Ｐゴシック" charset="-128"/>
              </a:rPr>
              <a:t>VARIÁVEIS – TIPOS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616450"/>
          </a:xfrm>
        </p:spPr>
        <p:txBody>
          <a:bodyPr/>
          <a:lstStyle/>
          <a:p>
            <a:pPr marL="476250" indent="-476250" eaLnBrk="1" hangingPunct="1"/>
            <a:r>
              <a:rPr lang="pt-BR" altLang="x-none">
                <a:ea typeface="ＭＳ Ｐゴシック" charset="-128"/>
              </a:rPr>
              <a:t>VARIÁVEIS MODERADORAS (VM):</a:t>
            </a:r>
          </a:p>
          <a:p>
            <a:pPr marL="933450" lvl="1" indent="-476250" eaLnBrk="1" hangingPunct="1"/>
            <a:r>
              <a:rPr lang="pt-BR" altLang="x-none"/>
              <a:t>são menos importantes que as variáveis independentes, porém, também podem ser condição, causa, estímulo ou determinante para o acontecimento de um feito;</a:t>
            </a:r>
          </a:p>
          <a:p>
            <a:pPr marL="933450" lvl="1" indent="-476250" eaLnBrk="1" hangingPunct="1"/>
            <a:r>
              <a:rPr lang="pt-BR" altLang="x-none"/>
              <a:t>sua classificação como VM e não como VI depende das hipóteses e do foco principal da pesquisa;</a:t>
            </a:r>
          </a:p>
          <a:p>
            <a:pPr marL="933450" lvl="1" indent="-476250" eaLnBrk="1" hangingPunct="1"/>
            <a:r>
              <a:rPr lang="pt-BR" altLang="x-none"/>
              <a:t>Ex.: O desempenho do aluno (VD) depende do número de horas de estudo (VI) e da intensidade de luz no local (VM)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x-none">
                <a:ea typeface="ＭＳ Ｐゴシック" charset="-128"/>
              </a:rPr>
              <a:t>VARIÁVEIS - TIPOS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543425"/>
          </a:xfrm>
        </p:spPr>
        <p:txBody>
          <a:bodyPr/>
          <a:lstStyle/>
          <a:p>
            <a:pPr eaLnBrk="1" hangingPunct="1">
              <a:lnSpc>
                <a:spcPct val="130000"/>
              </a:lnSpc>
            </a:pPr>
            <a:r>
              <a:rPr lang="pt-BR" altLang="x-none">
                <a:ea typeface="ＭＳ Ｐゴシック" charset="-128"/>
              </a:rPr>
              <a:t>VARIÁVEIS INTERVENIENTES (VIt):</a:t>
            </a:r>
          </a:p>
          <a:p>
            <a:pPr lvl="1" eaLnBrk="1" hangingPunct="1">
              <a:lnSpc>
                <a:spcPct val="130000"/>
              </a:lnSpc>
            </a:pPr>
            <a:r>
              <a:rPr lang="pt-BR" altLang="x-none"/>
              <a:t>são as que, no tempo, estão entre as variáveis independentes e dependentes;</a:t>
            </a:r>
          </a:p>
          <a:p>
            <a:pPr lvl="1" eaLnBrk="1" hangingPunct="1">
              <a:lnSpc>
                <a:spcPct val="130000"/>
              </a:lnSpc>
            </a:pPr>
            <a:r>
              <a:rPr lang="pt-BR" altLang="x-none"/>
              <a:t>são aquelas que, teoricamente, afetam o fenômeno observado, não podem ser manipuladas ou medidas, são hipotéticas, teóricas e não concretas;</a:t>
            </a:r>
          </a:p>
          <a:p>
            <a:pPr lvl="1" eaLnBrk="1" hangingPunct="1">
              <a:lnSpc>
                <a:spcPct val="130000"/>
              </a:lnSpc>
            </a:pPr>
            <a:r>
              <a:rPr lang="pt-BR" altLang="x-none"/>
              <a:t>também podem intervir na variável moderadora.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x-none">
                <a:ea typeface="ＭＳ Ｐゴシック" charset="-128"/>
              </a:rPr>
              <a:t>VARIÁVEIS - TIPOS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/>
            <a:r>
              <a:rPr lang="pt-BR" altLang="x-none"/>
              <a:t>Ex.: A introdução de uma semana de quatro dias (VI) vai gerar produtividade mais alta (VD) ao aumentar a satisfação no trabalho (VIV)</a:t>
            </a:r>
          </a:p>
          <a:p>
            <a:pPr eaLnBrk="1" hangingPunct="1"/>
            <a:endParaRPr lang="pt-BR" altLang="x-none">
              <a:ea typeface="ＭＳ Ｐゴシック" charset="-128"/>
            </a:endParaRPr>
          </a:p>
        </p:txBody>
      </p:sp>
      <p:sp>
        <p:nvSpPr>
          <p:cNvPr id="165892" name="Text Box 4"/>
          <p:cNvSpPr txBox="1">
            <a:spLocks noChangeArrowheads="1"/>
          </p:cNvSpPr>
          <p:nvPr/>
        </p:nvSpPr>
        <p:spPr bwMode="auto">
          <a:xfrm>
            <a:off x="1258888" y="3716338"/>
            <a:ext cx="2881312" cy="1196975"/>
          </a:xfrm>
          <a:prstGeom prst="rect">
            <a:avLst/>
          </a:prstGeom>
          <a:gradFill rotWithShape="1">
            <a:gsLst>
              <a:gs pos="0">
                <a:srgbClr val="00FFFF"/>
              </a:gs>
              <a:gs pos="50000">
                <a:schemeClr val="bg1"/>
              </a:gs>
              <a:gs pos="100000">
                <a:srgbClr val="00FF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pt-BR" altLang="x-none"/>
              <a:t>Número de dias trabalhados na semana (VI)</a:t>
            </a:r>
          </a:p>
        </p:txBody>
      </p:sp>
      <p:sp>
        <p:nvSpPr>
          <p:cNvPr id="165893" name="Text Box 5"/>
          <p:cNvSpPr txBox="1">
            <a:spLocks noChangeArrowheads="1"/>
          </p:cNvSpPr>
          <p:nvPr/>
        </p:nvSpPr>
        <p:spPr bwMode="auto">
          <a:xfrm>
            <a:off x="3706813" y="5445125"/>
            <a:ext cx="2305050" cy="831850"/>
          </a:xfrm>
          <a:prstGeom prst="rect">
            <a:avLst/>
          </a:prstGeom>
          <a:gradFill rotWithShape="1">
            <a:gsLst>
              <a:gs pos="0">
                <a:srgbClr val="00FFFF"/>
              </a:gs>
              <a:gs pos="50000">
                <a:schemeClr val="bg1"/>
              </a:gs>
              <a:gs pos="100000">
                <a:srgbClr val="00FF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pt-BR" altLang="x-none"/>
              <a:t>Satisfação no trabalho (VIt)</a:t>
            </a:r>
          </a:p>
        </p:txBody>
      </p:sp>
      <p:sp>
        <p:nvSpPr>
          <p:cNvPr id="165894" name="Text Box 6"/>
          <p:cNvSpPr txBox="1">
            <a:spLocks noChangeArrowheads="1"/>
          </p:cNvSpPr>
          <p:nvPr/>
        </p:nvSpPr>
        <p:spPr bwMode="auto">
          <a:xfrm>
            <a:off x="5507038" y="4041775"/>
            <a:ext cx="2881312" cy="466725"/>
          </a:xfrm>
          <a:prstGeom prst="rect">
            <a:avLst/>
          </a:prstGeom>
          <a:gradFill rotWithShape="1">
            <a:gsLst>
              <a:gs pos="0">
                <a:srgbClr val="00FFFF"/>
              </a:gs>
              <a:gs pos="50000">
                <a:schemeClr val="bg1"/>
              </a:gs>
              <a:gs pos="100000">
                <a:srgbClr val="00FF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pt-BR" sz="2400">
                <a:ea typeface="+mn-ea"/>
              </a:rPr>
              <a:t>Produtividade (VD)</a:t>
            </a:r>
          </a:p>
        </p:txBody>
      </p:sp>
      <p:sp>
        <p:nvSpPr>
          <p:cNvPr id="76807" name="Line 7"/>
          <p:cNvSpPr>
            <a:spLocks noChangeShapeType="1"/>
          </p:cNvSpPr>
          <p:nvPr/>
        </p:nvSpPr>
        <p:spPr bwMode="auto">
          <a:xfrm>
            <a:off x="4140200" y="4292600"/>
            <a:ext cx="13684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ea typeface="ＭＳ Ｐゴシック" charset="0"/>
            </a:endParaRPr>
          </a:p>
        </p:txBody>
      </p:sp>
      <p:sp>
        <p:nvSpPr>
          <p:cNvPr id="76808" name="Line 8"/>
          <p:cNvSpPr>
            <a:spLocks noChangeShapeType="1"/>
          </p:cNvSpPr>
          <p:nvPr/>
        </p:nvSpPr>
        <p:spPr bwMode="auto">
          <a:xfrm flipV="1">
            <a:off x="4859338" y="4292600"/>
            <a:ext cx="0" cy="10810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ea typeface="ＭＳ Ｐゴシック" charset="0"/>
            </a:endParaRPr>
          </a:p>
        </p:txBody>
      </p:sp>
    </p:spTree>
  </p:cSld>
  <p:clrMapOvr>
    <a:masterClrMapping/>
  </p:clrMapOvr>
  <p:transition spd="med">
    <p:fade thruBlk="1"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x-none">
                <a:ea typeface="ＭＳ Ｐゴシック" charset="-128"/>
              </a:rPr>
              <a:t>VARIÁVEIS – TIPOS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543425"/>
          </a:xfrm>
        </p:spPr>
        <p:txBody>
          <a:bodyPr/>
          <a:lstStyle/>
          <a:p>
            <a:pPr marL="476250" indent="-476250" eaLnBrk="1" hangingPunct="1">
              <a:lnSpc>
                <a:spcPct val="110000"/>
              </a:lnSpc>
            </a:pPr>
            <a:r>
              <a:rPr lang="pt-BR" altLang="x-none">
                <a:ea typeface="ＭＳ Ｐゴシック" charset="-128"/>
              </a:rPr>
              <a:t>VARIÁVEIS DE CONTROLE (VC): </a:t>
            </a:r>
          </a:p>
          <a:p>
            <a:pPr marL="933450" lvl="1" indent="-476250" eaLnBrk="1" hangingPunct="1">
              <a:lnSpc>
                <a:spcPct val="110000"/>
              </a:lnSpc>
            </a:pPr>
            <a:r>
              <a:rPr lang="pt-BR" altLang="x-none"/>
              <a:t>podem sugerir relações falsas que dizem respeito à sua interferência e não à relação estudada;</a:t>
            </a:r>
          </a:p>
          <a:p>
            <a:pPr marL="933450" lvl="1" indent="-476250" eaLnBrk="1" hangingPunct="1">
              <a:lnSpc>
                <a:spcPct val="110000"/>
              </a:lnSpc>
            </a:pPr>
            <a:r>
              <a:rPr lang="pt-BR" altLang="x-none"/>
              <a:t>são neutralizadas ou anuladas propositalmente em uma pesquisa para não interferirem na análise da relação entre a variável independente e a dependente.</a:t>
            </a:r>
          </a:p>
          <a:p>
            <a:pPr marL="933450" lvl="1" indent="-476250" eaLnBrk="1" hangingPunct="1">
              <a:lnSpc>
                <a:spcPct val="110000"/>
              </a:lnSpc>
            </a:pPr>
            <a:r>
              <a:rPr lang="pt-BR" altLang="x-none"/>
              <a:t>Ex.: sexo e idade: variáveis segundo as quais a relação entre asma e alergia pode variar</a:t>
            </a:r>
          </a:p>
          <a:p>
            <a:pPr marL="476250" indent="-476250" eaLnBrk="1" hangingPunct="1">
              <a:lnSpc>
                <a:spcPct val="110000"/>
              </a:lnSpc>
            </a:pPr>
            <a:endParaRPr lang="pt-BR" altLang="x-none">
              <a:ea typeface="ＭＳ Ｐゴシック" charset="-128"/>
            </a:endParaRPr>
          </a:p>
        </p:txBody>
      </p:sp>
    </p:spTree>
  </p:cSld>
  <p:clrMapOvr>
    <a:masterClrMapping/>
  </p:clrMapOvr>
  <p:transition spd="med">
    <p:fade thruBlk="1"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x-none">
                <a:ea typeface="ＭＳ Ｐゴシック" charset="-128"/>
              </a:rPr>
              <a:t>VARIÁVEIS - RELAÇÕES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471988"/>
          </a:xfrm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pt-BR" altLang="x-none">
                <a:ea typeface="ＭＳ Ｐゴシック" charset="-128"/>
              </a:rPr>
              <a:t>Se X muda, há mudanças em Y?</a:t>
            </a:r>
          </a:p>
          <a:p>
            <a:pPr eaLnBrk="1" hangingPunct="1">
              <a:lnSpc>
                <a:spcPct val="120000"/>
              </a:lnSpc>
            </a:pPr>
            <a:r>
              <a:rPr lang="pt-BR" altLang="x-none">
                <a:ea typeface="ＭＳ Ｐゴシック" charset="-128"/>
              </a:rPr>
              <a:t>Aumenta Y quando aumenta X?</a:t>
            </a:r>
          </a:p>
          <a:p>
            <a:pPr eaLnBrk="1" hangingPunct="1">
              <a:lnSpc>
                <a:spcPct val="120000"/>
              </a:lnSpc>
            </a:pPr>
            <a:r>
              <a:rPr lang="pt-BR" altLang="x-none">
                <a:ea typeface="ＭＳ Ｐゴシック" charset="-128"/>
              </a:rPr>
              <a:t>Diminui Y com um aumento de X?</a:t>
            </a:r>
          </a:p>
          <a:p>
            <a:pPr eaLnBrk="1" hangingPunct="1">
              <a:lnSpc>
                <a:spcPct val="120000"/>
              </a:lnSpc>
            </a:pPr>
            <a:r>
              <a:rPr lang="pt-BR" altLang="x-none">
                <a:ea typeface="ＭＳ Ｐゴシック" charset="-128"/>
              </a:rPr>
              <a:t>Há um aumento e, após, um decréscimo?</a:t>
            </a:r>
          </a:p>
          <a:p>
            <a:pPr eaLnBrk="1" hangingPunct="1">
              <a:lnSpc>
                <a:spcPct val="120000"/>
              </a:lnSpc>
            </a:pPr>
            <a:r>
              <a:rPr lang="pt-BR" altLang="x-none">
                <a:ea typeface="ＭＳ Ｐゴシック" charset="-128"/>
              </a:rPr>
              <a:t>Tipos de relações para estes casos:</a:t>
            </a:r>
          </a:p>
          <a:p>
            <a:pPr lvl="1" eaLnBrk="1" hangingPunct="1">
              <a:lnSpc>
                <a:spcPct val="120000"/>
              </a:lnSpc>
            </a:pPr>
            <a:r>
              <a:rPr lang="pt-BR" altLang="x-none"/>
              <a:t>lineares;</a:t>
            </a:r>
          </a:p>
          <a:p>
            <a:pPr lvl="1" eaLnBrk="1" hangingPunct="1">
              <a:lnSpc>
                <a:spcPct val="120000"/>
              </a:lnSpc>
            </a:pPr>
            <a:r>
              <a:rPr lang="pt-BR" altLang="x-none"/>
              <a:t>curvilíneas;</a:t>
            </a:r>
          </a:p>
          <a:p>
            <a:pPr lvl="1" eaLnBrk="1" hangingPunct="1">
              <a:lnSpc>
                <a:spcPct val="120000"/>
              </a:lnSpc>
            </a:pPr>
            <a:r>
              <a:rPr lang="pt-BR" altLang="x-none"/>
              <a:t>exponenciais. 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x-none">
                <a:ea typeface="ＭＳ Ｐゴシック" charset="-128"/>
              </a:rPr>
              <a:t>PROPOSIÇÕES</a:t>
            </a:r>
          </a:p>
        </p:txBody>
      </p:sp>
      <p:sp>
        <p:nvSpPr>
          <p:cNvPr id="52227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altLang="x-none">
                <a:ea typeface="ＭＳ Ｐゴシック" charset="-128"/>
              </a:rPr>
              <a:t>Podem ser formuladas para indicar possíveis respostas para o problema de pesquisa</a:t>
            </a:r>
          </a:p>
          <a:p>
            <a:pPr eaLnBrk="1" hangingPunct="1"/>
            <a:r>
              <a:rPr lang="pt-BR" altLang="x-none">
                <a:ea typeface="ＭＳ Ｐゴシック" charset="-128"/>
              </a:rPr>
              <a:t>São utilizadas para dados intangíveis ou de difícil mensuração, ou seja, não poderão ser testáveis </a:t>
            </a:r>
          </a:p>
          <a:p>
            <a:pPr eaLnBrk="1" hangingPunct="1"/>
            <a:r>
              <a:rPr lang="pt-BR" altLang="x-none">
                <a:ea typeface="ＭＳ Ｐゴシック" charset="-128"/>
              </a:rPr>
              <a:t>Exemplo: </a:t>
            </a:r>
          </a:p>
        </p:txBody>
      </p:sp>
      <p:sp>
        <p:nvSpPr>
          <p:cNvPr id="52228" name="Text Box 4"/>
          <p:cNvSpPr txBox="1">
            <a:spLocks noChangeArrowheads="1"/>
          </p:cNvSpPr>
          <p:nvPr/>
        </p:nvSpPr>
        <p:spPr bwMode="auto">
          <a:xfrm>
            <a:off x="179388" y="3789363"/>
            <a:ext cx="8893175" cy="23034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r>
              <a:rPr lang="pt-BR" altLang="x-none" sz="2800" b="1">
                <a:solidFill>
                  <a:srgbClr val="008080"/>
                </a:solidFill>
              </a:rPr>
              <a:t>Problema: Qual a relação entre a amamentação e o futuro amor do filho pela mãe?</a:t>
            </a:r>
          </a:p>
          <a:p>
            <a:pPr algn="ctr" eaLnBrk="1" hangingPunct="1"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r>
              <a:rPr lang="pt-BR" altLang="x-none" sz="2800" b="1">
                <a:solidFill>
                  <a:srgbClr val="008080"/>
                </a:solidFill>
              </a:rPr>
              <a:t>Proposição: Filhos que foram amamentados pela mãe têm mais amor por ela.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x-none">
                <a:ea typeface="ＭＳ Ｐゴシック" charset="-128"/>
              </a:rPr>
              <a:t>EXERCÍCIO</a:t>
            </a:r>
          </a:p>
        </p:txBody>
      </p:sp>
      <p:sp>
        <p:nvSpPr>
          <p:cNvPr id="7987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x-none">
                <a:ea typeface="ＭＳ Ｐゴシック" charset="-128"/>
              </a:rPr>
              <a:t>Problema de pesquisa: </a:t>
            </a:r>
            <a:r>
              <a:rPr lang="ja-JP" altLang="pt-BR">
                <a:ea typeface="ＭＳ Ｐゴシック" charset="-128"/>
              </a:rPr>
              <a:t>“</a:t>
            </a:r>
            <a:r>
              <a:rPr lang="pt-BR" altLang="ja-JP">
                <a:ea typeface="ＭＳ Ｐゴシック" charset="-128"/>
              </a:rPr>
              <a:t>Como o tempo de estudo e a renda mensal podem influenciar a qualidade de vida do trabalhador brasileiro?</a:t>
            </a:r>
            <a:r>
              <a:rPr lang="ja-JP" altLang="pt-BR">
                <a:ea typeface="ＭＳ Ｐゴシック" charset="-128"/>
              </a:rPr>
              <a:t>”</a:t>
            </a:r>
            <a:r>
              <a:rPr lang="pt-BR" altLang="ja-JP">
                <a:ea typeface="ＭＳ Ｐゴシック" charset="-128"/>
              </a:rPr>
              <a:t>  </a:t>
            </a:r>
          </a:p>
          <a:p>
            <a:pPr eaLnBrk="1" hangingPunct="1">
              <a:lnSpc>
                <a:spcPct val="90000"/>
              </a:lnSpc>
            </a:pPr>
            <a:r>
              <a:rPr lang="pt-BR" altLang="x-none">
                <a:ea typeface="ＭＳ Ｐゴシック" charset="-128"/>
              </a:rPr>
              <a:t>Identifique: 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x-none"/>
              <a:t>caso 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x-none"/>
              <a:t>variáveis (tipo, classe e escala)</a:t>
            </a:r>
          </a:p>
          <a:p>
            <a:pPr eaLnBrk="1" hangingPunct="1">
              <a:lnSpc>
                <a:spcPct val="90000"/>
              </a:lnSpc>
            </a:pPr>
            <a:r>
              <a:rPr lang="pt-BR" altLang="x-none">
                <a:ea typeface="ＭＳ Ｐゴシック" charset="-128"/>
              </a:rPr>
              <a:t>Descreva uma proposição para esse problema</a:t>
            </a:r>
          </a:p>
          <a:p>
            <a:pPr eaLnBrk="1" hangingPunct="1">
              <a:lnSpc>
                <a:spcPct val="90000"/>
              </a:lnSpc>
            </a:pPr>
            <a:r>
              <a:rPr lang="pt-BR" altLang="x-none">
                <a:ea typeface="ＭＳ Ｐゴシック" charset="-128"/>
              </a:rPr>
              <a:t>Descreva hipóteses para esse problema, sendo: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x-none"/>
              <a:t>uma descritiva (caso / variável)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x-none"/>
              <a:t>uma relacional (caso / variável / variável)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x-none"/>
              <a:t>uma correlacional (variável / variável)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x-none"/>
              <a:t>uma explanatória (causal) (var.independente / var. interveniente / var.dependente)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6" name="Rectangle 4"/>
          <p:cNvSpPr>
            <a:spLocks noGrp="1" noChangeArrowheads="1"/>
          </p:cNvSpPr>
          <p:nvPr>
            <p:ph type="ctrTitle" idx="4294967295"/>
          </p:nvPr>
        </p:nvSpPr>
        <p:spPr>
          <a:xfrm>
            <a:off x="539750" y="2565400"/>
            <a:ext cx="7772400" cy="1470025"/>
          </a:xfrm>
        </p:spPr>
        <p:txBody>
          <a:bodyPr/>
          <a:lstStyle/>
          <a:p>
            <a:pPr eaLnBrk="1" hangingPunct="1"/>
            <a:r>
              <a:rPr lang="pt-BR" altLang="x-none" sz="7500">
                <a:ea typeface="ＭＳ Ｐゴシック" charset="-128"/>
              </a:rPr>
              <a:t>Observação</a:t>
            </a:r>
          </a:p>
        </p:txBody>
      </p:sp>
    </p:spTree>
    <p:extLst>
      <p:ext uri="{BB962C8B-B14F-4D97-AF65-F5344CB8AC3E}">
        <p14:creationId xmlns:p14="http://schemas.microsoft.com/office/powerpoint/2010/main" val="1697027314"/>
      </p:ext>
    </p:extLst>
  </p:cSld>
  <p:clrMapOvr>
    <a:masterClrMapping/>
  </p:clrMapOvr>
  <p:transition spd="med" advClick="0" advTm="2000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9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6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t-BR" altLang="x-none">
                <a:ea typeface="ＭＳ Ｐゴシック" charset="-128"/>
              </a:rPr>
              <a:t>Método de Observação</a:t>
            </a:r>
          </a:p>
        </p:txBody>
      </p:sp>
      <p:sp>
        <p:nvSpPr>
          <p:cNvPr id="90115" name="Text Box 3"/>
          <p:cNvSpPr txBox="1">
            <a:spLocks noChangeArrowheads="1"/>
          </p:cNvSpPr>
          <p:nvPr/>
        </p:nvSpPr>
        <p:spPr bwMode="auto">
          <a:xfrm>
            <a:off x="2339975" y="6524625"/>
            <a:ext cx="40322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t-BR" altLang="x-none" sz="900" b="1">
                <a:solidFill>
                  <a:schemeClr val="bg1"/>
                </a:solidFill>
                <a:latin typeface="Verdana" charset="0"/>
              </a:rPr>
              <a:t>Fonte: Hair et al (2005, p.153)</a:t>
            </a:r>
          </a:p>
        </p:txBody>
      </p:sp>
      <p:graphicFrame>
        <p:nvGraphicFramePr>
          <p:cNvPr id="2" name="Diagrama 1"/>
          <p:cNvGraphicFramePr/>
          <p:nvPr/>
        </p:nvGraphicFramePr>
        <p:xfrm>
          <a:off x="152400" y="1293813"/>
          <a:ext cx="8823325" cy="40719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450278731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0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15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8" name="Rectangle 4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pt-BR" altLang="x-none" sz="2400">
                <a:ea typeface="ＭＳ Ｐゴシック" charset="-128"/>
              </a:rPr>
              <a:t>São coletados com o registro sistemático da observação de pessoas, eventos ou objetos.</a:t>
            </a:r>
          </a:p>
          <a:p>
            <a:pPr eaLnBrk="1" hangingPunct="1"/>
            <a:endParaRPr lang="pt-BR" altLang="x-none" sz="2400">
              <a:ea typeface="ＭＳ Ｐゴシック" charset="-128"/>
            </a:endParaRPr>
          </a:p>
          <a:p>
            <a:pPr eaLnBrk="1" hangingPunct="1"/>
            <a:r>
              <a:rPr lang="pt-BR" altLang="x-none" sz="2400">
                <a:ea typeface="ＭＳ Ｐゴシック" charset="-128"/>
              </a:rPr>
              <a:t>Pode resultar em dados narrativos ou numéricos</a:t>
            </a:r>
          </a:p>
          <a:p>
            <a:pPr eaLnBrk="1" hangingPunct="1"/>
            <a:endParaRPr lang="pt-BR" altLang="x-none" sz="2400">
              <a:ea typeface="ＭＳ Ｐゴシック" charset="-128"/>
            </a:endParaRPr>
          </a:p>
          <a:p>
            <a:pPr eaLnBrk="1" hangingPunct="1"/>
            <a:endParaRPr lang="pt-BR" altLang="x-none" sz="2400">
              <a:ea typeface="ＭＳ Ｐゴシック" charset="-128"/>
            </a:endParaRPr>
          </a:p>
        </p:txBody>
      </p:sp>
      <p:sp>
        <p:nvSpPr>
          <p:cNvPr id="46083" name="Rectangle 5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t-BR" altLang="x-none">
                <a:ea typeface="ＭＳ Ｐゴシック" charset="-128"/>
              </a:rPr>
              <a:t>Definição</a:t>
            </a:r>
          </a:p>
        </p:txBody>
      </p:sp>
      <p:sp>
        <p:nvSpPr>
          <p:cNvPr id="47110" name="Text Box 6"/>
          <p:cNvSpPr txBox="1">
            <a:spLocks noChangeArrowheads="1"/>
          </p:cNvSpPr>
          <p:nvPr/>
        </p:nvSpPr>
        <p:spPr bwMode="auto">
          <a:xfrm>
            <a:off x="2339975" y="6524625"/>
            <a:ext cx="40322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t-BR" altLang="x-none" sz="900" b="1">
                <a:solidFill>
                  <a:schemeClr val="bg1"/>
                </a:solidFill>
                <a:latin typeface="Verdana" charset="0"/>
              </a:rPr>
              <a:t>Fonte: Hair et al (2005)</a:t>
            </a:r>
          </a:p>
        </p:txBody>
      </p:sp>
    </p:spTree>
    <p:extLst>
      <p:ext uri="{BB962C8B-B14F-4D97-AF65-F5344CB8AC3E}">
        <p14:creationId xmlns:p14="http://schemas.microsoft.com/office/powerpoint/2010/main" val="1291523435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7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71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7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8" grpId="0" build="p"/>
      <p:bldP spid="47110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t-BR" altLang="x-none">
                <a:ea typeface="ＭＳ Ｐゴシック" charset="-128"/>
              </a:rPr>
              <a:t>Observação Mecânica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pt-BR" altLang="x-none" sz="2400">
                <a:ea typeface="ＭＳ Ｐゴシック" charset="-128"/>
              </a:rPr>
              <a:t>Os dados serão obtidos pelo registro de eventos por um instrumento que conte ou mapeie ações específicas</a:t>
            </a:r>
          </a:p>
          <a:p>
            <a:pPr eaLnBrk="1" hangingPunct="1"/>
            <a:endParaRPr lang="pt-BR" altLang="x-none" sz="2400">
              <a:ea typeface="ＭＳ Ｐゴシック" charset="-128"/>
            </a:endParaRPr>
          </a:p>
          <a:p>
            <a:pPr eaLnBrk="1" hangingPunct="1"/>
            <a:r>
              <a:rPr lang="en-US" altLang="x-none" sz="2400">
                <a:ea typeface="ＭＳ Ｐゴシック" charset="-128"/>
              </a:rPr>
              <a:t>Balcões de tráfego</a:t>
            </a:r>
          </a:p>
          <a:p>
            <a:pPr lvl="1" eaLnBrk="1" hangingPunct="1"/>
            <a:r>
              <a:rPr lang="en-US" altLang="x-none" sz="1800"/>
              <a:t>Máquinas usadas para medir o fluxo de veículos em um trecho particular ou rodovia. </a:t>
            </a:r>
          </a:p>
          <a:p>
            <a:pPr lvl="1" eaLnBrk="1" hangingPunct="1">
              <a:buFontTx/>
              <a:buNone/>
            </a:pPr>
            <a:endParaRPr lang="en-US" altLang="x-none" sz="1800"/>
          </a:p>
          <a:p>
            <a:pPr eaLnBrk="1" hangingPunct="1"/>
            <a:r>
              <a:rPr lang="en-US" altLang="x-none" sz="2400">
                <a:ea typeface="ＭＳ Ｐゴシック" charset="-128"/>
              </a:rPr>
              <a:t>Pesquisa baseada em Scanner</a:t>
            </a:r>
          </a:p>
          <a:p>
            <a:pPr lvl="1" eaLnBrk="1" hangingPunct="1"/>
            <a:r>
              <a:rPr lang="en-US" altLang="x-none" sz="1800"/>
              <a:t>Um sistema de coleta de informação de um único grupo de respondentes através do monitoramento continuado das propagandas, descontos, promoções e precificações a que são expostos, e as coisas que compram.</a:t>
            </a:r>
          </a:p>
          <a:p>
            <a:pPr eaLnBrk="1" hangingPunct="1"/>
            <a:endParaRPr lang="pt-BR" altLang="x-none" sz="2400">
              <a:ea typeface="ＭＳ Ｐゴシック" charset="-128"/>
            </a:endParaRPr>
          </a:p>
        </p:txBody>
      </p:sp>
      <p:sp>
        <p:nvSpPr>
          <p:cNvPr id="61444" name="Text Box 4"/>
          <p:cNvSpPr txBox="1">
            <a:spLocks noChangeArrowheads="1"/>
          </p:cNvSpPr>
          <p:nvPr/>
        </p:nvSpPr>
        <p:spPr bwMode="auto">
          <a:xfrm>
            <a:off x="2339975" y="6524625"/>
            <a:ext cx="40322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t-BR" altLang="x-none" sz="900" b="1">
                <a:solidFill>
                  <a:schemeClr val="bg1"/>
                </a:solidFill>
                <a:latin typeface="Verdana" charset="0"/>
              </a:rPr>
              <a:t>Fonte: Hair et al (2005)</a:t>
            </a:r>
          </a:p>
        </p:txBody>
      </p:sp>
    </p:spTree>
    <p:extLst>
      <p:ext uri="{BB962C8B-B14F-4D97-AF65-F5344CB8AC3E}">
        <p14:creationId xmlns:p14="http://schemas.microsoft.com/office/powerpoint/2010/main" val="2518027041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61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614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614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1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3" grpId="0" build="p"/>
      <p:bldP spid="61444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3141663"/>
            <a:ext cx="7772400" cy="1362075"/>
          </a:xfrm>
        </p:spPr>
        <p:txBody>
          <a:bodyPr/>
          <a:lstStyle/>
          <a:p>
            <a:pPr algn="ctr" eaLnBrk="1" hangingPunct="1">
              <a:defRPr/>
            </a:pPr>
            <a:r>
              <a:rPr lang="pt-BR" dirty="0">
                <a:ea typeface="+mj-ea"/>
              </a:rPr>
              <a:t>Analise dos dados</a:t>
            </a:r>
          </a:p>
        </p:txBody>
      </p:sp>
    </p:spTree>
    <p:extLst>
      <p:ext uri="{BB962C8B-B14F-4D97-AF65-F5344CB8AC3E}">
        <p14:creationId xmlns:p14="http://schemas.microsoft.com/office/powerpoint/2010/main" val="3512472673"/>
      </p:ext>
    </p:extLst>
  </p:cSld>
  <p:clrMapOvr>
    <a:masterClrMapping/>
  </p:clrMapOvr>
  <p:transition spd="med">
    <p:fade thruBlk="1"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5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t-BR" altLang="x-none">
                <a:ea typeface="ＭＳ Ｐゴシック" charset="-128"/>
              </a:rPr>
              <a:t>Análise de dados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pt-BR" altLang="x-none" sz="2400">
                <a:ea typeface="ＭＳ Ｐゴシック" charset="-128"/>
              </a:rPr>
              <a:t>Envolve a descrição dos procedimentos a serem adotados tanto para análise quantitativa (ex: análises estatísticas) quanto qualitativa </a:t>
            </a:r>
            <a:br>
              <a:rPr lang="pt-BR" altLang="x-none" sz="2400">
                <a:ea typeface="ＭＳ Ｐゴシック" charset="-128"/>
              </a:rPr>
            </a:br>
            <a:r>
              <a:rPr lang="pt-BR" altLang="x-none" sz="2400">
                <a:ea typeface="ＭＳ Ｐゴシック" charset="-128"/>
              </a:rPr>
              <a:t>(ex: análise de conteúdo, análise de discurso).</a:t>
            </a:r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2339975" y="6524625"/>
            <a:ext cx="40322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t-BR" altLang="x-none" sz="900" b="1">
                <a:latin typeface="Verdana" charset="0"/>
              </a:rPr>
              <a:t>Fonte: Gil (2002)</a:t>
            </a:r>
          </a:p>
        </p:txBody>
      </p:sp>
    </p:spTree>
    <p:extLst>
      <p:ext uri="{BB962C8B-B14F-4D97-AF65-F5344CB8AC3E}">
        <p14:creationId xmlns:p14="http://schemas.microsoft.com/office/powerpoint/2010/main" val="2478840908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2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4" grpId="0" build="p"/>
      <p:bldP spid="12295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t-BR" altLang="x-none">
                <a:ea typeface="ＭＳ Ｐゴシック" charset="-128"/>
              </a:rPr>
              <a:t>Ferramentas estatísticas Univariadas</a:t>
            </a:r>
          </a:p>
        </p:txBody>
      </p:sp>
      <p:grpSp>
        <p:nvGrpSpPr>
          <p:cNvPr id="92167" name="Organization Chart 7"/>
          <p:cNvGrpSpPr>
            <a:grpSpLocks/>
          </p:cNvGrpSpPr>
          <p:nvPr/>
        </p:nvGrpSpPr>
        <p:grpSpPr bwMode="auto">
          <a:xfrm>
            <a:off x="395288" y="1052513"/>
            <a:ext cx="8280400" cy="5605462"/>
            <a:chOff x="678" y="762"/>
            <a:chExt cx="7774" cy="3894"/>
          </a:xfrm>
        </p:grpSpPr>
        <p:sp>
          <p:nvSpPr>
            <p:cNvPr id="77828" name="AutoShape 6"/>
            <p:cNvSpPr>
              <a:spLocks noChangeAspect="1" noChangeArrowheads="1" noTextEdit="1"/>
            </p:cNvSpPr>
            <p:nvPr/>
          </p:nvSpPr>
          <p:spPr bwMode="auto">
            <a:xfrm>
              <a:off x="678" y="762"/>
              <a:ext cx="7774" cy="38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cxnSp>
          <p:nvCxnSpPr>
            <p:cNvPr id="77829" name="_s1028"/>
            <p:cNvCxnSpPr>
              <a:cxnSpLocks noChangeShapeType="1"/>
              <a:stCxn id="1084" idx="1"/>
              <a:endCxn id="1077" idx="2"/>
            </p:cNvCxnSpPr>
            <p:nvPr/>
          </p:nvCxnSpPr>
          <p:spPr bwMode="auto">
            <a:xfrm rot="10800000">
              <a:off x="7444" y="2932"/>
              <a:ext cx="144" cy="1149"/>
            </a:xfrm>
            <a:prstGeom prst="bentConnector2">
              <a:avLst/>
            </a:prstGeom>
            <a:noFill/>
            <a:ln w="19050">
              <a:solidFill>
                <a:srgbClr val="FFFF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7830" name="_s1029"/>
            <p:cNvCxnSpPr>
              <a:cxnSpLocks noChangeShapeType="1"/>
              <a:stCxn id="1083" idx="1"/>
              <a:endCxn id="1077" idx="2"/>
            </p:cNvCxnSpPr>
            <p:nvPr/>
          </p:nvCxnSpPr>
          <p:spPr bwMode="auto">
            <a:xfrm rot="10800000">
              <a:off x="7444" y="2932"/>
              <a:ext cx="144" cy="718"/>
            </a:xfrm>
            <a:prstGeom prst="bentConnector2">
              <a:avLst/>
            </a:prstGeom>
            <a:noFill/>
            <a:ln w="19050">
              <a:solidFill>
                <a:srgbClr val="FFFF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7831" name="_s1030"/>
            <p:cNvCxnSpPr>
              <a:cxnSpLocks noChangeShapeType="1"/>
              <a:stCxn id="1082" idx="1"/>
              <a:endCxn id="1077" idx="2"/>
            </p:cNvCxnSpPr>
            <p:nvPr/>
          </p:nvCxnSpPr>
          <p:spPr bwMode="auto">
            <a:xfrm rot="10800000">
              <a:off x="7444" y="2932"/>
              <a:ext cx="144" cy="288"/>
            </a:xfrm>
            <a:prstGeom prst="bentConnector2">
              <a:avLst/>
            </a:prstGeom>
            <a:noFill/>
            <a:ln w="19050">
              <a:solidFill>
                <a:srgbClr val="FFFF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7832" name="_s1031"/>
            <p:cNvCxnSpPr>
              <a:cxnSpLocks noChangeShapeType="1"/>
              <a:stCxn id="1081" idx="1"/>
              <a:endCxn id="1076" idx="2"/>
            </p:cNvCxnSpPr>
            <p:nvPr/>
          </p:nvCxnSpPr>
          <p:spPr bwMode="auto">
            <a:xfrm rot="10800000">
              <a:off x="6294" y="2932"/>
              <a:ext cx="141" cy="1581"/>
            </a:xfrm>
            <a:prstGeom prst="bentConnector2">
              <a:avLst/>
            </a:prstGeom>
            <a:noFill/>
            <a:ln w="19050">
              <a:solidFill>
                <a:srgbClr val="FFFF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7833" name="_s1032"/>
            <p:cNvCxnSpPr>
              <a:cxnSpLocks noChangeShapeType="1"/>
              <a:stCxn id="1080" idx="1"/>
              <a:endCxn id="1076" idx="2"/>
            </p:cNvCxnSpPr>
            <p:nvPr/>
          </p:nvCxnSpPr>
          <p:spPr bwMode="auto">
            <a:xfrm rot="10800000">
              <a:off x="6294" y="2932"/>
              <a:ext cx="141" cy="1149"/>
            </a:xfrm>
            <a:prstGeom prst="bentConnector2">
              <a:avLst/>
            </a:prstGeom>
            <a:noFill/>
            <a:ln w="19050">
              <a:solidFill>
                <a:srgbClr val="FFFF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7834" name="_s1033"/>
            <p:cNvCxnSpPr>
              <a:cxnSpLocks noChangeShapeType="1"/>
              <a:stCxn id="1079" idx="1"/>
              <a:endCxn id="1076" idx="2"/>
            </p:cNvCxnSpPr>
            <p:nvPr/>
          </p:nvCxnSpPr>
          <p:spPr bwMode="auto">
            <a:xfrm rot="10800000">
              <a:off x="6294" y="2932"/>
              <a:ext cx="141" cy="718"/>
            </a:xfrm>
            <a:prstGeom prst="bentConnector2">
              <a:avLst/>
            </a:prstGeom>
            <a:noFill/>
            <a:ln w="19050">
              <a:solidFill>
                <a:srgbClr val="FFFF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7835" name="_s1034"/>
            <p:cNvCxnSpPr>
              <a:cxnSpLocks noChangeShapeType="1"/>
              <a:stCxn id="1078" idx="1"/>
              <a:endCxn id="1076" idx="2"/>
            </p:cNvCxnSpPr>
            <p:nvPr/>
          </p:nvCxnSpPr>
          <p:spPr bwMode="auto">
            <a:xfrm rot="10800000">
              <a:off x="6294" y="2932"/>
              <a:ext cx="141" cy="288"/>
            </a:xfrm>
            <a:prstGeom prst="bentConnector2">
              <a:avLst/>
            </a:prstGeom>
            <a:noFill/>
            <a:ln w="19050">
              <a:solidFill>
                <a:srgbClr val="FFFF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7836" name="_s1035"/>
            <p:cNvCxnSpPr>
              <a:cxnSpLocks noChangeShapeType="1"/>
              <a:stCxn id="1077" idx="0"/>
              <a:endCxn id="1068" idx="2"/>
            </p:cNvCxnSpPr>
            <p:nvPr/>
          </p:nvCxnSpPr>
          <p:spPr bwMode="auto">
            <a:xfrm rot="5400000" flipH="1">
              <a:off x="7229" y="2429"/>
              <a:ext cx="143" cy="287"/>
            </a:xfrm>
            <a:prstGeom prst="bentConnector3">
              <a:avLst>
                <a:gd name="adj1" fmla="val 50000"/>
              </a:avLst>
            </a:prstGeom>
            <a:noFill/>
            <a:ln w="19050">
              <a:solidFill>
                <a:srgbClr val="FFFF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7837" name="_s1036"/>
            <p:cNvCxnSpPr>
              <a:cxnSpLocks noChangeShapeType="1"/>
              <a:stCxn id="1076" idx="0"/>
              <a:endCxn id="1068" idx="2"/>
            </p:cNvCxnSpPr>
            <p:nvPr/>
          </p:nvCxnSpPr>
          <p:spPr bwMode="auto">
            <a:xfrm rot="-5400000">
              <a:off x="6654" y="2141"/>
              <a:ext cx="143" cy="863"/>
            </a:xfrm>
            <a:prstGeom prst="bentConnector3">
              <a:avLst>
                <a:gd name="adj1" fmla="val 50000"/>
              </a:avLst>
            </a:prstGeom>
            <a:noFill/>
            <a:ln w="19050">
              <a:solidFill>
                <a:srgbClr val="FFFF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7838" name="_s1037"/>
            <p:cNvCxnSpPr>
              <a:cxnSpLocks noChangeShapeType="1"/>
              <a:stCxn id="1075" idx="3"/>
              <a:endCxn id="1067" idx="2"/>
            </p:cNvCxnSpPr>
            <p:nvPr/>
          </p:nvCxnSpPr>
          <p:spPr bwMode="auto">
            <a:xfrm flipV="1">
              <a:off x="5573" y="2501"/>
              <a:ext cx="144" cy="2012"/>
            </a:xfrm>
            <a:prstGeom prst="bentConnector2">
              <a:avLst/>
            </a:prstGeom>
            <a:noFill/>
            <a:ln w="19050">
              <a:solidFill>
                <a:srgbClr val="FFFF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7839" name="_s1038"/>
            <p:cNvCxnSpPr>
              <a:cxnSpLocks noChangeShapeType="1"/>
              <a:stCxn id="1074" idx="3"/>
              <a:endCxn id="1067" idx="2"/>
            </p:cNvCxnSpPr>
            <p:nvPr/>
          </p:nvCxnSpPr>
          <p:spPr bwMode="auto">
            <a:xfrm flipV="1">
              <a:off x="5573" y="2501"/>
              <a:ext cx="144" cy="1580"/>
            </a:xfrm>
            <a:prstGeom prst="bentConnector2">
              <a:avLst/>
            </a:prstGeom>
            <a:noFill/>
            <a:ln w="19050">
              <a:solidFill>
                <a:srgbClr val="FFFF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7840" name="_s1039"/>
            <p:cNvCxnSpPr>
              <a:cxnSpLocks noChangeShapeType="1"/>
              <a:stCxn id="1073" idx="3"/>
              <a:endCxn id="1067" idx="2"/>
            </p:cNvCxnSpPr>
            <p:nvPr/>
          </p:nvCxnSpPr>
          <p:spPr bwMode="auto">
            <a:xfrm flipV="1">
              <a:off x="5573" y="2501"/>
              <a:ext cx="144" cy="1149"/>
            </a:xfrm>
            <a:prstGeom prst="bentConnector2">
              <a:avLst/>
            </a:prstGeom>
            <a:noFill/>
            <a:ln w="19050">
              <a:solidFill>
                <a:srgbClr val="FFFF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7841" name="_s1040"/>
            <p:cNvCxnSpPr>
              <a:cxnSpLocks noChangeShapeType="1"/>
              <a:stCxn id="1072" idx="3"/>
              <a:endCxn id="1067" idx="2"/>
            </p:cNvCxnSpPr>
            <p:nvPr/>
          </p:nvCxnSpPr>
          <p:spPr bwMode="auto">
            <a:xfrm flipV="1">
              <a:off x="5573" y="2501"/>
              <a:ext cx="144" cy="719"/>
            </a:xfrm>
            <a:prstGeom prst="bentConnector2">
              <a:avLst/>
            </a:prstGeom>
            <a:noFill/>
            <a:ln w="19050">
              <a:solidFill>
                <a:srgbClr val="FFFF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7842" name="_s1041"/>
            <p:cNvCxnSpPr>
              <a:cxnSpLocks noChangeShapeType="1"/>
              <a:stCxn id="1071" idx="3"/>
              <a:endCxn id="1067" idx="2"/>
            </p:cNvCxnSpPr>
            <p:nvPr/>
          </p:nvCxnSpPr>
          <p:spPr bwMode="auto">
            <a:xfrm flipV="1">
              <a:off x="5573" y="2501"/>
              <a:ext cx="144" cy="288"/>
            </a:xfrm>
            <a:prstGeom prst="bentConnector2">
              <a:avLst/>
            </a:prstGeom>
            <a:noFill/>
            <a:ln w="19050">
              <a:solidFill>
                <a:srgbClr val="FFFF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7843" name="_s1042"/>
            <p:cNvCxnSpPr>
              <a:cxnSpLocks noChangeShapeType="1"/>
              <a:stCxn id="1070" idx="3"/>
              <a:endCxn id="1061" idx="2"/>
            </p:cNvCxnSpPr>
            <p:nvPr/>
          </p:nvCxnSpPr>
          <p:spPr bwMode="auto">
            <a:xfrm flipV="1">
              <a:off x="2695" y="2935"/>
              <a:ext cx="143" cy="1151"/>
            </a:xfrm>
            <a:prstGeom prst="bentConnector2">
              <a:avLst/>
            </a:prstGeom>
            <a:noFill/>
            <a:ln w="19050">
              <a:solidFill>
                <a:srgbClr val="FFFF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7844" name="_s1043"/>
            <p:cNvCxnSpPr>
              <a:cxnSpLocks noChangeShapeType="1"/>
              <a:stCxn id="1069" idx="3"/>
              <a:endCxn id="1061" idx="2"/>
            </p:cNvCxnSpPr>
            <p:nvPr/>
          </p:nvCxnSpPr>
          <p:spPr bwMode="auto">
            <a:xfrm flipV="1">
              <a:off x="2693" y="2935"/>
              <a:ext cx="145" cy="720"/>
            </a:xfrm>
            <a:prstGeom prst="bentConnector2">
              <a:avLst/>
            </a:prstGeom>
            <a:noFill/>
            <a:ln w="19050">
              <a:solidFill>
                <a:srgbClr val="FFFF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7845" name="_s1044"/>
            <p:cNvCxnSpPr>
              <a:cxnSpLocks noChangeShapeType="1"/>
              <a:stCxn id="1068" idx="0"/>
              <a:endCxn id="1066" idx="2"/>
            </p:cNvCxnSpPr>
            <p:nvPr/>
          </p:nvCxnSpPr>
          <p:spPr bwMode="auto">
            <a:xfrm rot="5400000" flipH="1">
              <a:off x="6798" y="1854"/>
              <a:ext cx="144" cy="575"/>
            </a:xfrm>
            <a:prstGeom prst="bentConnector3">
              <a:avLst>
                <a:gd name="adj1" fmla="val 49620"/>
              </a:avLst>
            </a:prstGeom>
            <a:noFill/>
            <a:ln w="19050">
              <a:solidFill>
                <a:srgbClr val="FFFF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7846" name="_s1045"/>
            <p:cNvCxnSpPr>
              <a:cxnSpLocks noChangeShapeType="1"/>
              <a:stCxn id="1067" idx="0"/>
              <a:endCxn id="1066" idx="2"/>
            </p:cNvCxnSpPr>
            <p:nvPr/>
          </p:nvCxnSpPr>
          <p:spPr bwMode="auto">
            <a:xfrm rot="-5400000">
              <a:off x="6078" y="1709"/>
              <a:ext cx="144" cy="865"/>
            </a:xfrm>
            <a:prstGeom prst="bentConnector3">
              <a:avLst>
                <a:gd name="adj1" fmla="val 49620"/>
              </a:avLst>
            </a:prstGeom>
            <a:noFill/>
            <a:ln w="19050">
              <a:solidFill>
                <a:srgbClr val="FFFF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7847" name="_s1046"/>
            <p:cNvCxnSpPr>
              <a:cxnSpLocks noChangeShapeType="1"/>
              <a:stCxn id="1066" idx="1"/>
              <a:endCxn id="1056" idx="2"/>
            </p:cNvCxnSpPr>
            <p:nvPr/>
          </p:nvCxnSpPr>
          <p:spPr bwMode="auto">
            <a:xfrm rot="10800000">
              <a:off x="4566" y="1639"/>
              <a:ext cx="1583" cy="288"/>
            </a:xfrm>
            <a:prstGeom prst="bentConnector2">
              <a:avLst/>
            </a:prstGeom>
            <a:noFill/>
            <a:ln w="19050">
              <a:solidFill>
                <a:srgbClr val="FFFF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7848" name="_s1047"/>
            <p:cNvCxnSpPr>
              <a:cxnSpLocks noChangeShapeType="1"/>
              <a:stCxn id="1065" idx="3"/>
              <a:endCxn id="1062" idx="2"/>
            </p:cNvCxnSpPr>
            <p:nvPr/>
          </p:nvCxnSpPr>
          <p:spPr bwMode="auto">
            <a:xfrm flipV="1">
              <a:off x="3847" y="2935"/>
              <a:ext cx="144" cy="288"/>
            </a:xfrm>
            <a:prstGeom prst="bentConnector2">
              <a:avLst/>
            </a:prstGeom>
            <a:noFill/>
            <a:ln w="19050">
              <a:solidFill>
                <a:srgbClr val="FFFF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7849" name="_s1048"/>
            <p:cNvCxnSpPr>
              <a:cxnSpLocks noChangeShapeType="1"/>
              <a:stCxn id="1064" idx="3"/>
              <a:endCxn id="1061" idx="2"/>
            </p:cNvCxnSpPr>
            <p:nvPr/>
          </p:nvCxnSpPr>
          <p:spPr bwMode="auto">
            <a:xfrm flipV="1">
              <a:off x="2695" y="2935"/>
              <a:ext cx="143" cy="288"/>
            </a:xfrm>
            <a:prstGeom prst="bentConnector2">
              <a:avLst/>
            </a:prstGeom>
            <a:noFill/>
            <a:ln w="19050">
              <a:solidFill>
                <a:srgbClr val="FFFF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7850" name="_s1049"/>
            <p:cNvCxnSpPr>
              <a:cxnSpLocks noChangeShapeType="1"/>
              <a:stCxn id="1058" idx="0"/>
              <a:endCxn id="1063" idx="2"/>
            </p:cNvCxnSpPr>
            <p:nvPr/>
          </p:nvCxnSpPr>
          <p:spPr bwMode="auto">
            <a:xfrm rot="5400000" flipH="1">
              <a:off x="2767" y="1854"/>
              <a:ext cx="144" cy="577"/>
            </a:xfrm>
            <a:prstGeom prst="bentConnector3">
              <a:avLst>
                <a:gd name="adj1" fmla="val 49620"/>
              </a:avLst>
            </a:prstGeom>
            <a:noFill/>
            <a:ln w="19050">
              <a:solidFill>
                <a:srgbClr val="FFFF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7851" name="_s1050"/>
            <p:cNvCxnSpPr>
              <a:cxnSpLocks noChangeShapeType="1"/>
              <a:stCxn id="1057" idx="0"/>
              <a:endCxn id="1063" idx="2"/>
            </p:cNvCxnSpPr>
            <p:nvPr/>
          </p:nvCxnSpPr>
          <p:spPr bwMode="auto">
            <a:xfrm rot="-5400000">
              <a:off x="2046" y="1711"/>
              <a:ext cx="144" cy="864"/>
            </a:xfrm>
            <a:prstGeom prst="bentConnector3">
              <a:avLst>
                <a:gd name="adj1" fmla="val 49620"/>
              </a:avLst>
            </a:prstGeom>
            <a:noFill/>
            <a:ln w="19050">
              <a:solidFill>
                <a:srgbClr val="FFFF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7852" name="_s1051"/>
            <p:cNvCxnSpPr>
              <a:cxnSpLocks noChangeShapeType="1"/>
              <a:stCxn id="1063" idx="3"/>
              <a:endCxn id="1056" idx="2"/>
            </p:cNvCxnSpPr>
            <p:nvPr/>
          </p:nvCxnSpPr>
          <p:spPr bwMode="auto">
            <a:xfrm flipV="1">
              <a:off x="2982" y="1639"/>
              <a:ext cx="1584" cy="289"/>
            </a:xfrm>
            <a:prstGeom prst="bentConnector2">
              <a:avLst/>
            </a:prstGeom>
            <a:noFill/>
            <a:ln w="19050">
              <a:solidFill>
                <a:srgbClr val="FFFF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7853" name="_s1052"/>
            <p:cNvCxnSpPr>
              <a:cxnSpLocks noChangeShapeType="1"/>
              <a:stCxn id="1062" idx="0"/>
              <a:endCxn id="1058" idx="2"/>
            </p:cNvCxnSpPr>
            <p:nvPr/>
          </p:nvCxnSpPr>
          <p:spPr bwMode="auto">
            <a:xfrm rot="5400000" flipH="1">
              <a:off x="3487" y="2143"/>
              <a:ext cx="144" cy="864"/>
            </a:xfrm>
            <a:prstGeom prst="bentConnector3">
              <a:avLst>
                <a:gd name="adj1" fmla="val 50000"/>
              </a:avLst>
            </a:prstGeom>
            <a:noFill/>
            <a:ln w="19050">
              <a:solidFill>
                <a:srgbClr val="FFFF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7854" name="_s1053"/>
            <p:cNvCxnSpPr>
              <a:cxnSpLocks noChangeShapeType="1"/>
              <a:stCxn id="1061" idx="0"/>
              <a:endCxn id="1058" idx="2"/>
            </p:cNvCxnSpPr>
            <p:nvPr/>
          </p:nvCxnSpPr>
          <p:spPr bwMode="auto">
            <a:xfrm rot="-5400000">
              <a:off x="2911" y="2430"/>
              <a:ext cx="144" cy="289"/>
            </a:xfrm>
            <a:prstGeom prst="bentConnector3">
              <a:avLst>
                <a:gd name="adj1" fmla="val 50000"/>
              </a:avLst>
            </a:prstGeom>
            <a:noFill/>
            <a:ln w="19050">
              <a:solidFill>
                <a:srgbClr val="FFFF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7855" name="_s1054"/>
            <p:cNvCxnSpPr>
              <a:cxnSpLocks noChangeShapeType="1"/>
              <a:stCxn id="1060" idx="3"/>
              <a:endCxn id="1057" idx="2"/>
            </p:cNvCxnSpPr>
            <p:nvPr/>
          </p:nvCxnSpPr>
          <p:spPr bwMode="auto">
            <a:xfrm flipV="1">
              <a:off x="1542" y="2503"/>
              <a:ext cx="144" cy="720"/>
            </a:xfrm>
            <a:prstGeom prst="bentConnector2">
              <a:avLst/>
            </a:prstGeom>
            <a:noFill/>
            <a:ln w="19050">
              <a:solidFill>
                <a:srgbClr val="FFFF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7856" name="_s1055"/>
            <p:cNvCxnSpPr>
              <a:cxnSpLocks noChangeShapeType="1"/>
              <a:stCxn id="1059" idx="3"/>
              <a:endCxn id="1057" idx="2"/>
            </p:cNvCxnSpPr>
            <p:nvPr/>
          </p:nvCxnSpPr>
          <p:spPr bwMode="auto">
            <a:xfrm flipV="1">
              <a:off x="1542" y="2503"/>
              <a:ext cx="144" cy="288"/>
            </a:xfrm>
            <a:prstGeom prst="bentConnector2">
              <a:avLst/>
            </a:prstGeom>
            <a:noFill/>
            <a:ln w="19050">
              <a:solidFill>
                <a:srgbClr val="FFFF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056" name="_s1056"/>
            <p:cNvSpPr>
              <a:spLocks noChangeArrowheads="1"/>
            </p:cNvSpPr>
            <p:nvPr/>
          </p:nvSpPr>
          <p:spPr bwMode="auto">
            <a:xfrm>
              <a:off x="4134" y="1351"/>
              <a:ext cx="864" cy="288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FF00"/>
                </a:gs>
                <a:gs pos="100000">
                  <a:srgbClr val="FFCC00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FF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pt-BR" altLang="x-none" sz="800" b="1">
                  <a:latin typeface="Arial" charset="0"/>
                </a:rPr>
                <a:t>TÉCNICAS</a:t>
              </a:r>
              <a:br>
                <a:rPr lang="pt-BR" altLang="x-none" sz="800" b="1">
                  <a:latin typeface="Arial" charset="0"/>
                </a:rPr>
              </a:br>
              <a:r>
                <a:rPr lang="pt-BR" altLang="x-none" sz="800" b="1">
                  <a:latin typeface="Arial" charset="0"/>
                </a:rPr>
                <a:t>UNIVARIADAS</a:t>
              </a:r>
            </a:p>
          </p:txBody>
        </p:sp>
        <p:sp>
          <p:nvSpPr>
            <p:cNvPr id="1057" name="_s1057"/>
            <p:cNvSpPr>
              <a:spLocks noChangeArrowheads="1"/>
            </p:cNvSpPr>
            <p:nvPr/>
          </p:nvSpPr>
          <p:spPr bwMode="auto">
            <a:xfrm>
              <a:off x="1254" y="2215"/>
              <a:ext cx="864" cy="288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FF00"/>
                </a:gs>
                <a:gs pos="100000">
                  <a:srgbClr val="FFCC00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FF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pt-BR" altLang="x-none" sz="800">
                  <a:latin typeface="Arial" charset="0"/>
                </a:rPr>
                <a:t>Uma amostra</a:t>
              </a:r>
            </a:p>
          </p:txBody>
        </p:sp>
        <p:sp>
          <p:nvSpPr>
            <p:cNvPr id="1058" name="_s1058"/>
            <p:cNvSpPr>
              <a:spLocks noChangeArrowheads="1"/>
            </p:cNvSpPr>
            <p:nvPr/>
          </p:nvSpPr>
          <p:spPr bwMode="auto">
            <a:xfrm>
              <a:off x="2694" y="2215"/>
              <a:ext cx="864" cy="288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FF00"/>
                </a:gs>
                <a:gs pos="100000">
                  <a:srgbClr val="FFCC00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FF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pt-BR" altLang="x-none" sz="800">
                  <a:latin typeface="Arial" charset="0"/>
                </a:rPr>
                <a:t>Duas ou mais </a:t>
              </a:r>
              <a:br>
                <a:rPr lang="pt-BR" altLang="x-none" sz="800">
                  <a:latin typeface="Arial" charset="0"/>
                </a:rPr>
              </a:br>
              <a:r>
                <a:rPr lang="pt-BR" altLang="x-none" sz="800">
                  <a:latin typeface="Arial" charset="0"/>
                </a:rPr>
                <a:t>amostras</a:t>
              </a:r>
            </a:p>
          </p:txBody>
        </p:sp>
        <p:sp>
          <p:nvSpPr>
            <p:cNvPr id="1059" name="_s1059"/>
            <p:cNvSpPr>
              <a:spLocks noChangeArrowheads="1"/>
            </p:cNvSpPr>
            <p:nvPr/>
          </p:nvSpPr>
          <p:spPr bwMode="auto">
            <a:xfrm>
              <a:off x="678" y="2647"/>
              <a:ext cx="864" cy="288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FF00"/>
                </a:gs>
                <a:gs pos="100000">
                  <a:srgbClr val="FFCC00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FF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pt-BR" altLang="x-none" sz="800">
                  <a:latin typeface="Arial" charset="0"/>
                </a:rPr>
                <a:t>Teste T</a:t>
              </a:r>
            </a:p>
          </p:txBody>
        </p:sp>
        <p:sp>
          <p:nvSpPr>
            <p:cNvPr id="1060" name="_s1060"/>
            <p:cNvSpPr>
              <a:spLocks noChangeArrowheads="1"/>
            </p:cNvSpPr>
            <p:nvPr/>
          </p:nvSpPr>
          <p:spPr bwMode="auto">
            <a:xfrm>
              <a:off x="678" y="3079"/>
              <a:ext cx="864" cy="288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FF00"/>
                </a:gs>
                <a:gs pos="100000">
                  <a:srgbClr val="FFCC00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FF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pt-BR" altLang="x-none" sz="800">
                  <a:latin typeface="Arial" charset="0"/>
                </a:rPr>
                <a:t>Teste Z</a:t>
              </a:r>
            </a:p>
          </p:txBody>
        </p:sp>
        <p:sp>
          <p:nvSpPr>
            <p:cNvPr id="1061" name="_s1061"/>
            <p:cNvSpPr>
              <a:spLocks noChangeArrowheads="1"/>
            </p:cNvSpPr>
            <p:nvPr/>
          </p:nvSpPr>
          <p:spPr bwMode="auto">
            <a:xfrm>
              <a:off x="2406" y="2647"/>
              <a:ext cx="864" cy="288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FF00"/>
                </a:gs>
                <a:gs pos="100000">
                  <a:srgbClr val="FFCC00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FF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pt-BR" altLang="x-none" sz="800">
                  <a:latin typeface="Arial" charset="0"/>
                </a:rPr>
                <a:t>Independentes</a:t>
              </a:r>
            </a:p>
          </p:txBody>
        </p:sp>
        <p:sp>
          <p:nvSpPr>
            <p:cNvPr id="1062" name="_s1062"/>
            <p:cNvSpPr>
              <a:spLocks noChangeArrowheads="1"/>
            </p:cNvSpPr>
            <p:nvPr/>
          </p:nvSpPr>
          <p:spPr bwMode="auto">
            <a:xfrm>
              <a:off x="3559" y="2647"/>
              <a:ext cx="863" cy="288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FF00"/>
                </a:gs>
                <a:gs pos="100000">
                  <a:srgbClr val="FFCC00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FF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pt-BR" altLang="x-none" sz="800">
                  <a:latin typeface="Arial" charset="0"/>
                </a:rPr>
                <a:t>Relacionadas</a:t>
              </a:r>
            </a:p>
          </p:txBody>
        </p:sp>
        <p:sp>
          <p:nvSpPr>
            <p:cNvPr id="1063" name="_s1063"/>
            <p:cNvSpPr>
              <a:spLocks noChangeArrowheads="1"/>
            </p:cNvSpPr>
            <p:nvPr/>
          </p:nvSpPr>
          <p:spPr bwMode="auto">
            <a:xfrm>
              <a:off x="2118" y="1783"/>
              <a:ext cx="864" cy="288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FF00"/>
                </a:gs>
                <a:gs pos="100000">
                  <a:srgbClr val="FFCC00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FF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pt-BR" altLang="x-none" sz="800">
                  <a:latin typeface="Arial" charset="0"/>
                </a:rPr>
                <a:t>Dados Métricos</a:t>
              </a:r>
            </a:p>
          </p:txBody>
        </p:sp>
        <p:sp>
          <p:nvSpPr>
            <p:cNvPr id="1064" name="_s1064"/>
            <p:cNvSpPr>
              <a:spLocks noChangeArrowheads="1"/>
            </p:cNvSpPr>
            <p:nvPr/>
          </p:nvSpPr>
          <p:spPr bwMode="auto">
            <a:xfrm>
              <a:off x="1830" y="3079"/>
              <a:ext cx="864" cy="288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FF00"/>
                </a:gs>
                <a:gs pos="100000">
                  <a:srgbClr val="FFCC00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FF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pt-BR" altLang="x-none" sz="800">
                  <a:latin typeface="Arial" charset="0"/>
                </a:rPr>
                <a:t>Teste T de </a:t>
              </a:r>
              <a:br>
                <a:rPr lang="pt-BR" altLang="x-none" sz="800">
                  <a:latin typeface="Arial" charset="0"/>
                </a:rPr>
              </a:br>
              <a:r>
                <a:rPr lang="pt-BR" altLang="x-none" sz="800">
                  <a:latin typeface="Arial" charset="0"/>
                </a:rPr>
                <a:t>2 grupos</a:t>
              </a:r>
            </a:p>
          </p:txBody>
        </p:sp>
        <p:sp>
          <p:nvSpPr>
            <p:cNvPr id="1065" name="_s1065"/>
            <p:cNvSpPr>
              <a:spLocks noChangeArrowheads="1"/>
            </p:cNvSpPr>
            <p:nvPr/>
          </p:nvSpPr>
          <p:spPr bwMode="auto">
            <a:xfrm>
              <a:off x="2982" y="3079"/>
              <a:ext cx="864" cy="288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FF00"/>
                </a:gs>
                <a:gs pos="100000">
                  <a:srgbClr val="FFCC00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FF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pt-BR" altLang="x-none" sz="800">
                  <a:latin typeface="Arial" charset="0"/>
                </a:rPr>
                <a:t>Teste T para </a:t>
              </a:r>
              <a:br>
                <a:rPr lang="pt-BR" altLang="x-none" sz="800">
                  <a:latin typeface="Arial" charset="0"/>
                </a:rPr>
              </a:br>
              <a:r>
                <a:rPr lang="pt-BR" altLang="x-none" sz="800">
                  <a:latin typeface="Arial" charset="0"/>
                </a:rPr>
                <a:t>amostras </a:t>
              </a:r>
              <a:br>
                <a:rPr lang="pt-BR" altLang="x-none" sz="800">
                  <a:latin typeface="Arial" charset="0"/>
                </a:rPr>
              </a:br>
              <a:r>
                <a:rPr lang="pt-BR" altLang="x-none" sz="800">
                  <a:latin typeface="Arial" charset="0"/>
                </a:rPr>
                <a:t>emparelhadas</a:t>
              </a:r>
            </a:p>
          </p:txBody>
        </p:sp>
        <p:sp>
          <p:nvSpPr>
            <p:cNvPr id="1066" name="_s1066"/>
            <p:cNvSpPr>
              <a:spLocks noChangeArrowheads="1"/>
            </p:cNvSpPr>
            <p:nvPr/>
          </p:nvSpPr>
          <p:spPr bwMode="auto">
            <a:xfrm>
              <a:off x="6150" y="1783"/>
              <a:ext cx="863" cy="287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FF00"/>
                </a:gs>
                <a:gs pos="100000">
                  <a:srgbClr val="FFCC00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FF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pt-BR" altLang="x-none" sz="800">
                  <a:latin typeface="Arial" charset="0"/>
                </a:rPr>
                <a:t>Dados </a:t>
              </a:r>
              <a:br>
                <a:rPr lang="pt-BR" altLang="x-none" sz="800">
                  <a:latin typeface="Arial" charset="0"/>
                </a:rPr>
              </a:br>
              <a:r>
                <a:rPr lang="pt-BR" altLang="x-none" sz="800">
                  <a:latin typeface="Arial" charset="0"/>
                </a:rPr>
                <a:t>não-métricos</a:t>
              </a:r>
            </a:p>
          </p:txBody>
        </p:sp>
        <p:sp>
          <p:nvSpPr>
            <p:cNvPr id="1067" name="_s1067"/>
            <p:cNvSpPr>
              <a:spLocks noChangeArrowheads="1"/>
            </p:cNvSpPr>
            <p:nvPr/>
          </p:nvSpPr>
          <p:spPr bwMode="auto">
            <a:xfrm>
              <a:off x="5285" y="2214"/>
              <a:ext cx="864" cy="287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FF00"/>
                </a:gs>
                <a:gs pos="100000">
                  <a:srgbClr val="FFCC00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FF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pt-BR" altLang="x-none" sz="800">
                  <a:latin typeface="Arial" charset="0"/>
                </a:rPr>
                <a:t>Uma amostra</a:t>
              </a:r>
            </a:p>
          </p:txBody>
        </p:sp>
        <p:sp>
          <p:nvSpPr>
            <p:cNvPr id="1068" name="_s1068"/>
            <p:cNvSpPr>
              <a:spLocks noChangeArrowheads="1"/>
            </p:cNvSpPr>
            <p:nvPr/>
          </p:nvSpPr>
          <p:spPr bwMode="auto">
            <a:xfrm>
              <a:off x="6724" y="2214"/>
              <a:ext cx="864" cy="287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FF00"/>
                </a:gs>
                <a:gs pos="100000">
                  <a:srgbClr val="FFCC00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FF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pt-BR" altLang="x-none" sz="800">
                  <a:latin typeface="Arial" charset="0"/>
                </a:rPr>
                <a:t>Duas ou mais</a:t>
              </a:r>
              <a:br>
                <a:rPr lang="pt-BR" altLang="x-none" sz="800">
                  <a:latin typeface="Arial" charset="0"/>
                </a:rPr>
              </a:br>
              <a:r>
                <a:rPr lang="pt-BR" altLang="x-none" sz="800">
                  <a:latin typeface="Arial" charset="0"/>
                </a:rPr>
                <a:t>amostras</a:t>
              </a:r>
            </a:p>
          </p:txBody>
        </p:sp>
        <p:sp>
          <p:nvSpPr>
            <p:cNvPr id="1069" name="_s1069"/>
            <p:cNvSpPr>
              <a:spLocks noChangeArrowheads="1"/>
            </p:cNvSpPr>
            <p:nvPr/>
          </p:nvSpPr>
          <p:spPr bwMode="auto">
            <a:xfrm>
              <a:off x="1830" y="3511"/>
              <a:ext cx="863" cy="287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FF00"/>
                </a:gs>
                <a:gs pos="100000">
                  <a:srgbClr val="FFCC00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FF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pt-BR" altLang="x-none" sz="800">
                  <a:latin typeface="Arial" charset="0"/>
                </a:rPr>
                <a:t>Teste Z</a:t>
              </a:r>
            </a:p>
          </p:txBody>
        </p:sp>
        <p:sp>
          <p:nvSpPr>
            <p:cNvPr id="1070" name="_s1070"/>
            <p:cNvSpPr>
              <a:spLocks noChangeArrowheads="1"/>
            </p:cNvSpPr>
            <p:nvPr/>
          </p:nvSpPr>
          <p:spPr bwMode="auto">
            <a:xfrm>
              <a:off x="1830" y="3942"/>
              <a:ext cx="864" cy="287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FF00"/>
                </a:gs>
                <a:gs pos="100000">
                  <a:srgbClr val="FFCC00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FF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pt-BR" altLang="x-none" sz="800">
                  <a:latin typeface="Arial" charset="0"/>
                </a:rPr>
                <a:t>ANOVA</a:t>
              </a:r>
              <a:br>
                <a:rPr lang="pt-BR" altLang="x-none" sz="800">
                  <a:latin typeface="Arial" charset="0"/>
                </a:rPr>
              </a:br>
              <a:r>
                <a:rPr lang="pt-BR" altLang="x-none" sz="800">
                  <a:latin typeface="Arial" charset="0"/>
                </a:rPr>
                <a:t>(1 fator)</a:t>
              </a:r>
            </a:p>
          </p:txBody>
        </p:sp>
        <p:sp>
          <p:nvSpPr>
            <p:cNvPr id="1071" name="_s1071"/>
            <p:cNvSpPr>
              <a:spLocks noChangeArrowheads="1"/>
            </p:cNvSpPr>
            <p:nvPr/>
          </p:nvSpPr>
          <p:spPr bwMode="auto">
            <a:xfrm>
              <a:off x="4710" y="2645"/>
              <a:ext cx="863" cy="287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FF00"/>
                </a:gs>
                <a:gs pos="100000">
                  <a:srgbClr val="FFCC00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FF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pt-BR" altLang="x-none" sz="800">
                  <a:latin typeface="Arial" charset="0"/>
                </a:rPr>
                <a:t>Frequência</a:t>
              </a:r>
            </a:p>
          </p:txBody>
        </p:sp>
        <p:sp>
          <p:nvSpPr>
            <p:cNvPr id="1072" name="_s1072"/>
            <p:cNvSpPr>
              <a:spLocks noChangeArrowheads="1"/>
            </p:cNvSpPr>
            <p:nvPr/>
          </p:nvSpPr>
          <p:spPr bwMode="auto">
            <a:xfrm>
              <a:off x="4710" y="3076"/>
              <a:ext cx="863" cy="287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FF00"/>
                </a:gs>
                <a:gs pos="100000">
                  <a:srgbClr val="FFCC00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FF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pt-BR" altLang="x-none" sz="800">
                  <a:latin typeface="Arial" charset="0"/>
                </a:rPr>
                <a:t>Testes de</a:t>
              </a:r>
              <a:br>
                <a:rPr lang="pt-BR" altLang="x-none" sz="800">
                  <a:latin typeface="Arial" charset="0"/>
                </a:rPr>
              </a:br>
              <a:r>
                <a:rPr lang="pt-BR" altLang="x-none" sz="800">
                  <a:latin typeface="Arial" charset="0"/>
                </a:rPr>
                <a:t>Aderência</a:t>
              </a:r>
            </a:p>
          </p:txBody>
        </p:sp>
        <p:sp>
          <p:nvSpPr>
            <p:cNvPr id="1073" name="_s1073"/>
            <p:cNvSpPr>
              <a:spLocks noChangeArrowheads="1"/>
            </p:cNvSpPr>
            <p:nvPr/>
          </p:nvSpPr>
          <p:spPr bwMode="auto">
            <a:xfrm>
              <a:off x="4710" y="3507"/>
              <a:ext cx="863" cy="287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FF00"/>
                </a:gs>
                <a:gs pos="100000">
                  <a:srgbClr val="FFCC00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FF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pt-BR" altLang="x-none" sz="800">
                  <a:latin typeface="Arial" charset="0"/>
                </a:rPr>
                <a:t>Chi-quadrado</a:t>
              </a:r>
            </a:p>
          </p:txBody>
        </p:sp>
        <p:sp>
          <p:nvSpPr>
            <p:cNvPr id="1074" name="_s1074"/>
            <p:cNvSpPr>
              <a:spLocks noChangeArrowheads="1"/>
            </p:cNvSpPr>
            <p:nvPr/>
          </p:nvSpPr>
          <p:spPr bwMode="auto">
            <a:xfrm>
              <a:off x="4710" y="3938"/>
              <a:ext cx="863" cy="287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FF00"/>
                </a:gs>
                <a:gs pos="100000">
                  <a:srgbClr val="FFCC00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FF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pt-BR" altLang="x-none" sz="800">
                  <a:latin typeface="Arial" charset="0"/>
                </a:rPr>
                <a:t>Kolgomorov</a:t>
              </a:r>
              <a:br>
                <a:rPr lang="pt-BR" altLang="x-none" sz="800">
                  <a:latin typeface="Arial" charset="0"/>
                </a:rPr>
              </a:br>
              <a:r>
                <a:rPr lang="pt-BR" altLang="x-none" sz="800">
                  <a:latin typeface="Arial" charset="0"/>
                </a:rPr>
                <a:t>Smirnov</a:t>
              </a:r>
            </a:p>
          </p:txBody>
        </p:sp>
        <p:sp>
          <p:nvSpPr>
            <p:cNvPr id="1075" name="_s1075"/>
            <p:cNvSpPr>
              <a:spLocks noChangeArrowheads="1"/>
            </p:cNvSpPr>
            <p:nvPr/>
          </p:nvSpPr>
          <p:spPr bwMode="auto">
            <a:xfrm>
              <a:off x="4710" y="4369"/>
              <a:ext cx="863" cy="287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FF00"/>
                </a:gs>
                <a:gs pos="100000">
                  <a:srgbClr val="FFCC00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FF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pt-BR" altLang="x-none" sz="800">
                  <a:latin typeface="Arial" charset="0"/>
                </a:rPr>
                <a:t>Binomial</a:t>
              </a:r>
            </a:p>
          </p:txBody>
        </p:sp>
        <p:sp>
          <p:nvSpPr>
            <p:cNvPr id="1076" name="_s1076"/>
            <p:cNvSpPr>
              <a:spLocks noChangeArrowheads="1"/>
            </p:cNvSpPr>
            <p:nvPr/>
          </p:nvSpPr>
          <p:spPr bwMode="auto">
            <a:xfrm>
              <a:off x="5861" y="2645"/>
              <a:ext cx="863" cy="287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FF00"/>
                </a:gs>
                <a:gs pos="100000">
                  <a:srgbClr val="FFCC00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FF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pt-BR" altLang="x-none" sz="800">
                  <a:latin typeface="Arial" charset="0"/>
                </a:rPr>
                <a:t>Independentes</a:t>
              </a:r>
            </a:p>
          </p:txBody>
        </p:sp>
        <p:sp>
          <p:nvSpPr>
            <p:cNvPr id="1077" name="_s1077"/>
            <p:cNvSpPr>
              <a:spLocks noChangeArrowheads="1"/>
            </p:cNvSpPr>
            <p:nvPr/>
          </p:nvSpPr>
          <p:spPr bwMode="auto">
            <a:xfrm>
              <a:off x="7013" y="2645"/>
              <a:ext cx="863" cy="287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FF00"/>
                </a:gs>
                <a:gs pos="100000">
                  <a:srgbClr val="FFCC00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FF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pt-BR" altLang="x-none" sz="800">
                  <a:latin typeface="Arial" charset="0"/>
                </a:rPr>
                <a:t>Relacionadas</a:t>
              </a:r>
            </a:p>
          </p:txBody>
        </p:sp>
        <p:sp>
          <p:nvSpPr>
            <p:cNvPr id="1078" name="_s1078"/>
            <p:cNvSpPr>
              <a:spLocks noChangeArrowheads="1"/>
            </p:cNvSpPr>
            <p:nvPr/>
          </p:nvSpPr>
          <p:spPr bwMode="auto">
            <a:xfrm>
              <a:off x="6436" y="3076"/>
              <a:ext cx="863" cy="287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FF00"/>
                </a:gs>
                <a:gs pos="100000">
                  <a:srgbClr val="FFCC00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FF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pt-BR" altLang="x-none" sz="800">
                  <a:latin typeface="Arial" charset="0"/>
                </a:rPr>
                <a:t>Chi-quadrado</a:t>
              </a:r>
            </a:p>
          </p:txBody>
        </p:sp>
        <p:sp>
          <p:nvSpPr>
            <p:cNvPr id="1079" name="_s1079"/>
            <p:cNvSpPr>
              <a:spLocks noChangeArrowheads="1"/>
            </p:cNvSpPr>
            <p:nvPr/>
          </p:nvSpPr>
          <p:spPr bwMode="auto">
            <a:xfrm>
              <a:off x="6436" y="3507"/>
              <a:ext cx="864" cy="287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FF00"/>
                </a:gs>
                <a:gs pos="100000">
                  <a:srgbClr val="FFCC00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FF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pt-BR" altLang="x-none" sz="800">
                  <a:latin typeface="Arial" charset="0"/>
                </a:rPr>
                <a:t>Mann-Whitney</a:t>
              </a:r>
            </a:p>
          </p:txBody>
        </p:sp>
        <p:sp>
          <p:nvSpPr>
            <p:cNvPr id="1080" name="_s1080"/>
            <p:cNvSpPr>
              <a:spLocks noChangeArrowheads="1"/>
            </p:cNvSpPr>
            <p:nvPr/>
          </p:nvSpPr>
          <p:spPr bwMode="auto">
            <a:xfrm>
              <a:off x="6436" y="3938"/>
              <a:ext cx="864" cy="287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FF00"/>
                </a:gs>
                <a:gs pos="100000">
                  <a:srgbClr val="FFCC00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FF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pt-BR" altLang="x-none" sz="800">
                  <a:latin typeface="Arial" charset="0"/>
                </a:rPr>
                <a:t>Mediana</a:t>
              </a:r>
            </a:p>
          </p:txBody>
        </p:sp>
        <p:sp>
          <p:nvSpPr>
            <p:cNvPr id="1081" name="_s1081"/>
            <p:cNvSpPr>
              <a:spLocks noChangeArrowheads="1"/>
            </p:cNvSpPr>
            <p:nvPr/>
          </p:nvSpPr>
          <p:spPr bwMode="auto">
            <a:xfrm>
              <a:off x="6436" y="4369"/>
              <a:ext cx="864" cy="287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FF00"/>
                </a:gs>
                <a:gs pos="100000">
                  <a:srgbClr val="FFCC00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FF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pt-BR" altLang="x-none" sz="800">
                  <a:solidFill>
                    <a:schemeClr val="tx2"/>
                  </a:solidFill>
                  <a:latin typeface="Arial" charset="0"/>
                </a:rPr>
                <a:t>Kruskal Wallis</a:t>
              </a:r>
            </a:p>
          </p:txBody>
        </p:sp>
        <p:sp>
          <p:nvSpPr>
            <p:cNvPr id="1082" name="_s1082"/>
            <p:cNvSpPr>
              <a:spLocks noChangeArrowheads="1"/>
            </p:cNvSpPr>
            <p:nvPr/>
          </p:nvSpPr>
          <p:spPr bwMode="auto">
            <a:xfrm>
              <a:off x="7588" y="3076"/>
              <a:ext cx="864" cy="287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FF00"/>
                </a:gs>
                <a:gs pos="100000">
                  <a:srgbClr val="FFCC00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FF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pt-BR" altLang="x-none" sz="800">
                  <a:latin typeface="Arial" charset="0"/>
                </a:rPr>
                <a:t>Teste dos </a:t>
              </a:r>
              <a:br>
                <a:rPr lang="pt-BR" altLang="x-none" sz="800">
                  <a:latin typeface="Arial" charset="0"/>
                </a:rPr>
              </a:br>
              <a:r>
                <a:rPr lang="pt-BR" altLang="x-none" sz="800">
                  <a:latin typeface="Arial" charset="0"/>
                </a:rPr>
                <a:t>Sinais</a:t>
              </a:r>
            </a:p>
          </p:txBody>
        </p:sp>
        <p:sp>
          <p:nvSpPr>
            <p:cNvPr id="1083" name="_s1083"/>
            <p:cNvSpPr>
              <a:spLocks noChangeArrowheads="1"/>
            </p:cNvSpPr>
            <p:nvPr/>
          </p:nvSpPr>
          <p:spPr bwMode="auto">
            <a:xfrm>
              <a:off x="7588" y="3507"/>
              <a:ext cx="864" cy="287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FF00"/>
                </a:gs>
                <a:gs pos="100000">
                  <a:srgbClr val="FFCC00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FF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pt-BR" altLang="x-none" sz="800">
                  <a:latin typeface="Arial" charset="0"/>
                </a:rPr>
                <a:t>Wilcoxon</a:t>
              </a:r>
            </a:p>
          </p:txBody>
        </p:sp>
        <p:sp>
          <p:nvSpPr>
            <p:cNvPr id="1084" name="_s1084"/>
            <p:cNvSpPr>
              <a:spLocks noChangeArrowheads="1"/>
            </p:cNvSpPr>
            <p:nvPr/>
          </p:nvSpPr>
          <p:spPr bwMode="auto">
            <a:xfrm>
              <a:off x="7588" y="3938"/>
              <a:ext cx="864" cy="287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FF00"/>
                </a:gs>
                <a:gs pos="100000">
                  <a:srgbClr val="FFCC00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FF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pt-BR" altLang="x-none" sz="800">
                  <a:solidFill>
                    <a:schemeClr val="tx2"/>
                  </a:solidFill>
                  <a:latin typeface="Arial" charset="0"/>
                </a:rPr>
                <a:t>McNemar</a:t>
              </a:r>
            </a:p>
          </p:txBody>
        </p:sp>
      </p:grpSp>
      <p:sp>
        <p:nvSpPr>
          <p:cNvPr id="92289" name="Text Box 129"/>
          <p:cNvSpPr txBox="1">
            <a:spLocks noChangeArrowheads="1"/>
          </p:cNvSpPr>
          <p:nvPr/>
        </p:nvSpPr>
        <p:spPr bwMode="auto">
          <a:xfrm>
            <a:off x="1547813" y="6597650"/>
            <a:ext cx="40322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t-BR" altLang="x-none" sz="900" b="1">
                <a:solidFill>
                  <a:schemeClr val="bg1"/>
                </a:solidFill>
                <a:latin typeface="Verdana" charset="0"/>
              </a:rPr>
              <a:t>Fonte: Hair et al (2005)</a:t>
            </a:r>
          </a:p>
        </p:txBody>
      </p:sp>
    </p:spTree>
    <p:extLst>
      <p:ext uri="{BB962C8B-B14F-4D97-AF65-F5344CB8AC3E}">
        <p14:creationId xmlns:p14="http://schemas.microsoft.com/office/powerpoint/2010/main" val="1430827888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92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Dgm spid="92167" grpId="0" bld="breadthByNode"/>
      <p:bldP spid="92289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5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t-BR" altLang="x-none">
                <a:ea typeface="ＭＳ Ｐゴシック" charset="-128"/>
              </a:rPr>
              <a:t>Ferramentas estatísticas Multivariadas</a:t>
            </a:r>
          </a:p>
        </p:txBody>
      </p:sp>
      <p:grpSp>
        <p:nvGrpSpPr>
          <p:cNvPr id="94211" name="Organization Chart 3"/>
          <p:cNvGrpSpPr>
            <a:grpSpLocks/>
          </p:cNvGrpSpPr>
          <p:nvPr/>
        </p:nvGrpSpPr>
        <p:grpSpPr bwMode="auto">
          <a:xfrm>
            <a:off x="1763713" y="1352550"/>
            <a:ext cx="7200900" cy="5029200"/>
            <a:chOff x="1500" y="989"/>
            <a:chExt cx="5471" cy="3315"/>
          </a:xfrm>
        </p:grpSpPr>
        <p:sp>
          <p:nvSpPr>
            <p:cNvPr id="79876" name="AutoShape 4"/>
            <p:cNvSpPr>
              <a:spLocks noChangeAspect="1" noChangeArrowheads="1" noTextEdit="1"/>
            </p:cNvSpPr>
            <p:nvPr/>
          </p:nvSpPr>
          <p:spPr bwMode="auto">
            <a:xfrm>
              <a:off x="1500" y="989"/>
              <a:ext cx="5471" cy="33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cxnSp>
          <p:nvCxnSpPr>
            <p:cNvPr id="79877" name="_s2052"/>
            <p:cNvCxnSpPr>
              <a:cxnSpLocks noChangeShapeType="1"/>
              <a:stCxn id="2084" idx="1"/>
              <a:endCxn id="2078" idx="2"/>
            </p:cNvCxnSpPr>
            <p:nvPr/>
          </p:nvCxnSpPr>
          <p:spPr bwMode="auto">
            <a:xfrm rot="10800000">
              <a:off x="5963" y="2140"/>
              <a:ext cx="144" cy="722"/>
            </a:xfrm>
            <a:prstGeom prst="bentConnector2">
              <a:avLst/>
            </a:prstGeom>
            <a:noFill/>
            <a:ln w="19050">
              <a:solidFill>
                <a:srgbClr val="FFFF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9878" name="_s2053"/>
            <p:cNvCxnSpPr>
              <a:cxnSpLocks noChangeShapeType="1"/>
              <a:stCxn id="2083" idx="3"/>
              <a:endCxn id="2069" idx="2"/>
            </p:cNvCxnSpPr>
            <p:nvPr/>
          </p:nvCxnSpPr>
          <p:spPr bwMode="auto">
            <a:xfrm flipV="1">
              <a:off x="2364" y="2141"/>
              <a:ext cx="144" cy="2019"/>
            </a:xfrm>
            <a:prstGeom prst="bentConnector2">
              <a:avLst/>
            </a:prstGeom>
            <a:noFill/>
            <a:ln w="19050">
              <a:solidFill>
                <a:srgbClr val="FFFF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9879" name="_s2054"/>
            <p:cNvCxnSpPr>
              <a:cxnSpLocks noChangeShapeType="1"/>
              <a:stCxn id="2082" idx="3"/>
              <a:endCxn id="2069" idx="2"/>
            </p:cNvCxnSpPr>
            <p:nvPr/>
          </p:nvCxnSpPr>
          <p:spPr bwMode="auto">
            <a:xfrm flipV="1">
              <a:off x="2364" y="2141"/>
              <a:ext cx="144" cy="1585"/>
            </a:xfrm>
            <a:prstGeom prst="bentConnector2">
              <a:avLst/>
            </a:prstGeom>
            <a:noFill/>
            <a:ln w="19050">
              <a:solidFill>
                <a:srgbClr val="FFFF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9880" name="_s2055"/>
            <p:cNvCxnSpPr>
              <a:cxnSpLocks noChangeShapeType="1"/>
              <a:stCxn id="2081" idx="3"/>
              <a:endCxn id="2069" idx="2"/>
            </p:cNvCxnSpPr>
            <p:nvPr/>
          </p:nvCxnSpPr>
          <p:spPr bwMode="auto">
            <a:xfrm flipV="1">
              <a:off x="2364" y="2141"/>
              <a:ext cx="144" cy="1153"/>
            </a:xfrm>
            <a:prstGeom prst="bentConnector2">
              <a:avLst/>
            </a:prstGeom>
            <a:noFill/>
            <a:ln w="19050">
              <a:solidFill>
                <a:srgbClr val="FFFF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9881" name="_s2056"/>
            <p:cNvCxnSpPr>
              <a:cxnSpLocks noChangeShapeType="1"/>
              <a:stCxn id="2080" idx="1"/>
              <a:endCxn id="2078" idx="2"/>
            </p:cNvCxnSpPr>
            <p:nvPr/>
          </p:nvCxnSpPr>
          <p:spPr bwMode="auto">
            <a:xfrm rot="10800000">
              <a:off x="5963" y="2140"/>
              <a:ext cx="144" cy="289"/>
            </a:xfrm>
            <a:prstGeom prst="bentConnector2">
              <a:avLst/>
            </a:prstGeom>
            <a:noFill/>
            <a:ln w="19050">
              <a:solidFill>
                <a:srgbClr val="FFFF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9882" name="_s2057"/>
            <p:cNvCxnSpPr>
              <a:cxnSpLocks noChangeShapeType="1"/>
              <a:stCxn id="2079" idx="1"/>
              <a:endCxn id="2077" idx="2"/>
            </p:cNvCxnSpPr>
            <p:nvPr/>
          </p:nvCxnSpPr>
          <p:spPr bwMode="auto">
            <a:xfrm rot="10800000">
              <a:off x="4812" y="2140"/>
              <a:ext cx="144" cy="289"/>
            </a:xfrm>
            <a:prstGeom prst="bentConnector2">
              <a:avLst/>
            </a:prstGeom>
            <a:noFill/>
            <a:ln w="19050">
              <a:solidFill>
                <a:srgbClr val="FFFF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9883" name="_s2058"/>
            <p:cNvCxnSpPr>
              <a:cxnSpLocks noChangeShapeType="1"/>
              <a:stCxn id="2078" idx="0"/>
              <a:endCxn id="2076" idx="2"/>
            </p:cNvCxnSpPr>
            <p:nvPr/>
          </p:nvCxnSpPr>
          <p:spPr bwMode="auto">
            <a:xfrm rot="5400000" flipH="1">
              <a:off x="5602" y="1493"/>
              <a:ext cx="145" cy="576"/>
            </a:xfrm>
            <a:prstGeom prst="bentConnector3">
              <a:avLst>
                <a:gd name="adj1" fmla="val 49639"/>
              </a:avLst>
            </a:prstGeom>
            <a:noFill/>
            <a:ln w="19050">
              <a:solidFill>
                <a:srgbClr val="FFFF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9884" name="_s2059"/>
            <p:cNvCxnSpPr>
              <a:cxnSpLocks noChangeShapeType="1"/>
              <a:stCxn id="2077" idx="0"/>
              <a:endCxn id="2076" idx="2"/>
            </p:cNvCxnSpPr>
            <p:nvPr/>
          </p:nvCxnSpPr>
          <p:spPr bwMode="auto">
            <a:xfrm rot="-5400000">
              <a:off x="5027" y="1493"/>
              <a:ext cx="145" cy="575"/>
            </a:xfrm>
            <a:prstGeom prst="bentConnector3">
              <a:avLst>
                <a:gd name="adj1" fmla="val 49639"/>
              </a:avLst>
            </a:prstGeom>
            <a:noFill/>
            <a:ln w="19050">
              <a:solidFill>
                <a:srgbClr val="FFFF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9885" name="_s2060"/>
            <p:cNvCxnSpPr>
              <a:cxnSpLocks noChangeShapeType="1"/>
              <a:stCxn id="2076" idx="1"/>
              <a:endCxn id="2068" idx="2"/>
            </p:cNvCxnSpPr>
            <p:nvPr/>
          </p:nvCxnSpPr>
          <p:spPr bwMode="auto">
            <a:xfrm rot="10800000">
              <a:off x="4237" y="1277"/>
              <a:ext cx="719" cy="288"/>
            </a:xfrm>
            <a:prstGeom prst="bentConnector2">
              <a:avLst/>
            </a:prstGeom>
            <a:noFill/>
            <a:ln w="19050">
              <a:solidFill>
                <a:srgbClr val="FFFF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9886" name="_s2061"/>
            <p:cNvCxnSpPr>
              <a:cxnSpLocks noChangeShapeType="1"/>
              <a:stCxn id="2070" idx="0"/>
              <a:endCxn id="2075" idx="2"/>
            </p:cNvCxnSpPr>
            <p:nvPr/>
          </p:nvCxnSpPr>
          <p:spPr bwMode="auto">
            <a:xfrm rot="5400000" flipH="1">
              <a:off x="3300" y="1493"/>
              <a:ext cx="144" cy="576"/>
            </a:xfrm>
            <a:prstGeom prst="bentConnector3">
              <a:avLst>
                <a:gd name="adj1" fmla="val 50000"/>
              </a:avLst>
            </a:prstGeom>
            <a:noFill/>
            <a:ln w="19050">
              <a:solidFill>
                <a:srgbClr val="FFFF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9887" name="_s2062"/>
            <p:cNvCxnSpPr>
              <a:cxnSpLocks noChangeShapeType="1"/>
              <a:stCxn id="2069" idx="0"/>
              <a:endCxn id="2075" idx="2"/>
            </p:cNvCxnSpPr>
            <p:nvPr/>
          </p:nvCxnSpPr>
          <p:spPr bwMode="auto">
            <a:xfrm rot="-5400000">
              <a:off x="2724" y="1493"/>
              <a:ext cx="144" cy="576"/>
            </a:xfrm>
            <a:prstGeom prst="bentConnector3">
              <a:avLst>
                <a:gd name="adj1" fmla="val 50000"/>
              </a:avLst>
            </a:prstGeom>
            <a:noFill/>
            <a:ln w="19050">
              <a:solidFill>
                <a:srgbClr val="FFFF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9888" name="_s2063"/>
            <p:cNvCxnSpPr>
              <a:cxnSpLocks noChangeShapeType="1"/>
              <a:stCxn id="2075" idx="3"/>
              <a:endCxn id="2068" idx="2"/>
            </p:cNvCxnSpPr>
            <p:nvPr/>
          </p:nvCxnSpPr>
          <p:spPr bwMode="auto">
            <a:xfrm flipV="1">
              <a:off x="3515" y="1277"/>
              <a:ext cx="722" cy="289"/>
            </a:xfrm>
            <a:prstGeom prst="bentConnector2">
              <a:avLst/>
            </a:prstGeom>
            <a:noFill/>
            <a:ln w="19050">
              <a:solidFill>
                <a:srgbClr val="FFFF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9889" name="_s2064"/>
            <p:cNvCxnSpPr>
              <a:cxnSpLocks noChangeShapeType="1"/>
              <a:stCxn id="2074" idx="3"/>
              <a:endCxn id="2070" idx="2"/>
            </p:cNvCxnSpPr>
            <p:nvPr/>
          </p:nvCxnSpPr>
          <p:spPr bwMode="auto">
            <a:xfrm flipV="1">
              <a:off x="3515" y="2141"/>
              <a:ext cx="145" cy="720"/>
            </a:xfrm>
            <a:prstGeom prst="bentConnector2">
              <a:avLst/>
            </a:prstGeom>
            <a:noFill/>
            <a:ln w="19050">
              <a:solidFill>
                <a:srgbClr val="FFFF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9890" name="_s2065"/>
            <p:cNvCxnSpPr>
              <a:cxnSpLocks noChangeShapeType="1"/>
              <a:stCxn id="2073" idx="3"/>
              <a:endCxn id="2070" idx="2"/>
            </p:cNvCxnSpPr>
            <p:nvPr/>
          </p:nvCxnSpPr>
          <p:spPr bwMode="auto">
            <a:xfrm flipV="1">
              <a:off x="3515" y="2141"/>
              <a:ext cx="145" cy="289"/>
            </a:xfrm>
            <a:prstGeom prst="bentConnector2">
              <a:avLst/>
            </a:prstGeom>
            <a:noFill/>
            <a:ln w="19050">
              <a:solidFill>
                <a:srgbClr val="FFFF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9891" name="_s2066"/>
            <p:cNvCxnSpPr>
              <a:cxnSpLocks noChangeShapeType="1"/>
              <a:stCxn id="2072" idx="3"/>
              <a:endCxn id="2069" idx="2"/>
            </p:cNvCxnSpPr>
            <p:nvPr/>
          </p:nvCxnSpPr>
          <p:spPr bwMode="auto">
            <a:xfrm flipV="1">
              <a:off x="2364" y="2141"/>
              <a:ext cx="144" cy="720"/>
            </a:xfrm>
            <a:prstGeom prst="bentConnector2">
              <a:avLst/>
            </a:prstGeom>
            <a:noFill/>
            <a:ln w="19050">
              <a:solidFill>
                <a:srgbClr val="FFFF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9892" name="_s2067"/>
            <p:cNvCxnSpPr>
              <a:cxnSpLocks noChangeShapeType="1"/>
              <a:stCxn id="2071" idx="3"/>
              <a:endCxn id="2069" idx="2"/>
            </p:cNvCxnSpPr>
            <p:nvPr/>
          </p:nvCxnSpPr>
          <p:spPr bwMode="auto">
            <a:xfrm flipV="1">
              <a:off x="2364" y="2141"/>
              <a:ext cx="144" cy="289"/>
            </a:xfrm>
            <a:prstGeom prst="bentConnector2">
              <a:avLst/>
            </a:prstGeom>
            <a:noFill/>
            <a:ln w="19050">
              <a:solidFill>
                <a:srgbClr val="FFFF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068" name="_s2068"/>
            <p:cNvSpPr>
              <a:spLocks noChangeArrowheads="1"/>
            </p:cNvSpPr>
            <p:nvPr/>
          </p:nvSpPr>
          <p:spPr bwMode="auto">
            <a:xfrm>
              <a:off x="3804" y="989"/>
              <a:ext cx="864" cy="288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FF00"/>
                </a:gs>
                <a:gs pos="100000">
                  <a:srgbClr val="FFCC00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FF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pt-BR" altLang="x-none" sz="900" b="1">
                  <a:latin typeface="Arial" charset="0"/>
                </a:rPr>
                <a:t>TÉCNICAS</a:t>
              </a:r>
              <a:br>
                <a:rPr lang="pt-BR" altLang="x-none" sz="900" b="1">
                  <a:latin typeface="Arial" charset="0"/>
                </a:rPr>
              </a:br>
              <a:r>
                <a:rPr lang="pt-BR" altLang="x-none" sz="900" b="1">
                  <a:latin typeface="Arial" charset="0"/>
                </a:rPr>
                <a:t>MULTI</a:t>
              </a:r>
              <a:br>
                <a:rPr lang="pt-BR" altLang="x-none" sz="900" b="1">
                  <a:latin typeface="Arial" charset="0"/>
                </a:rPr>
              </a:br>
              <a:r>
                <a:rPr lang="pt-BR" altLang="x-none" sz="900" b="1">
                  <a:latin typeface="Arial" charset="0"/>
                </a:rPr>
                <a:t>VARIADAS</a:t>
              </a:r>
            </a:p>
          </p:txBody>
        </p:sp>
        <p:sp>
          <p:nvSpPr>
            <p:cNvPr id="2069" name="_s2069"/>
            <p:cNvSpPr>
              <a:spLocks noChangeArrowheads="1"/>
            </p:cNvSpPr>
            <p:nvPr/>
          </p:nvSpPr>
          <p:spPr bwMode="auto">
            <a:xfrm>
              <a:off x="2076" y="1853"/>
              <a:ext cx="864" cy="288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FF00"/>
                </a:gs>
                <a:gs pos="100000">
                  <a:srgbClr val="FFCC00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FF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pt-BR" altLang="x-none" sz="900">
                  <a:latin typeface="Arial" charset="0"/>
                </a:rPr>
                <a:t>Uma variável</a:t>
              </a:r>
              <a:br>
                <a:rPr lang="pt-BR" altLang="x-none" sz="900">
                  <a:latin typeface="Arial" charset="0"/>
                </a:rPr>
              </a:br>
              <a:r>
                <a:rPr lang="pt-BR" altLang="x-none" sz="900">
                  <a:latin typeface="Arial" charset="0"/>
                </a:rPr>
                <a:t>dependente</a:t>
              </a:r>
            </a:p>
          </p:txBody>
        </p:sp>
        <p:sp>
          <p:nvSpPr>
            <p:cNvPr id="2070" name="_s2070"/>
            <p:cNvSpPr>
              <a:spLocks noChangeArrowheads="1"/>
            </p:cNvSpPr>
            <p:nvPr/>
          </p:nvSpPr>
          <p:spPr bwMode="auto">
            <a:xfrm>
              <a:off x="3228" y="1853"/>
              <a:ext cx="864" cy="288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FF00"/>
                </a:gs>
                <a:gs pos="100000">
                  <a:srgbClr val="FFCC00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FF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pt-BR" altLang="x-none" sz="900">
                  <a:latin typeface="Arial" charset="0"/>
                </a:rPr>
                <a:t>Uma ou mais </a:t>
              </a:r>
              <a:br>
                <a:rPr lang="pt-BR" altLang="x-none" sz="900">
                  <a:latin typeface="Arial" charset="0"/>
                </a:rPr>
              </a:br>
              <a:r>
                <a:rPr lang="pt-BR" altLang="x-none" sz="900">
                  <a:latin typeface="Arial" charset="0"/>
                </a:rPr>
                <a:t>variáveis </a:t>
              </a:r>
              <a:br>
                <a:rPr lang="pt-BR" altLang="x-none" sz="900">
                  <a:latin typeface="Arial" charset="0"/>
                </a:rPr>
              </a:br>
              <a:r>
                <a:rPr lang="pt-BR" altLang="x-none" sz="900">
                  <a:latin typeface="Arial" charset="0"/>
                </a:rPr>
                <a:t>dependente</a:t>
              </a:r>
            </a:p>
          </p:txBody>
        </p:sp>
        <p:sp>
          <p:nvSpPr>
            <p:cNvPr id="2071" name="_s2071"/>
            <p:cNvSpPr>
              <a:spLocks noChangeArrowheads="1"/>
            </p:cNvSpPr>
            <p:nvPr/>
          </p:nvSpPr>
          <p:spPr bwMode="auto">
            <a:xfrm>
              <a:off x="1500" y="2285"/>
              <a:ext cx="864" cy="288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FF00"/>
                </a:gs>
                <a:gs pos="100000">
                  <a:srgbClr val="FFCC00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FF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pt-BR" altLang="x-none" sz="900">
                  <a:latin typeface="Arial" charset="0"/>
                </a:rPr>
                <a:t>Cross-tabulation</a:t>
              </a:r>
            </a:p>
          </p:txBody>
        </p:sp>
        <p:sp>
          <p:nvSpPr>
            <p:cNvPr id="2072" name="_s2072"/>
            <p:cNvSpPr>
              <a:spLocks noChangeArrowheads="1"/>
            </p:cNvSpPr>
            <p:nvPr/>
          </p:nvSpPr>
          <p:spPr bwMode="auto">
            <a:xfrm>
              <a:off x="1500" y="2717"/>
              <a:ext cx="864" cy="288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FF00"/>
                </a:gs>
                <a:gs pos="100000">
                  <a:srgbClr val="FFCC00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FF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pt-BR" altLang="x-none" sz="900">
                  <a:latin typeface="Arial" charset="0"/>
                </a:rPr>
                <a:t>Análise de variância </a:t>
              </a:r>
              <a:br>
                <a:rPr lang="pt-BR" altLang="x-none" sz="900">
                  <a:latin typeface="Arial" charset="0"/>
                </a:rPr>
              </a:br>
              <a:r>
                <a:rPr lang="pt-BR" altLang="x-none" sz="900">
                  <a:latin typeface="Arial" charset="0"/>
                </a:rPr>
                <a:t>e Covariância</a:t>
              </a:r>
            </a:p>
          </p:txBody>
        </p:sp>
        <p:sp>
          <p:nvSpPr>
            <p:cNvPr id="2073" name="_s2073"/>
            <p:cNvSpPr>
              <a:spLocks noChangeArrowheads="1"/>
            </p:cNvSpPr>
            <p:nvPr/>
          </p:nvSpPr>
          <p:spPr bwMode="auto">
            <a:xfrm>
              <a:off x="2652" y="2285"/>
              <a:ext cx="864" cy="288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FF00"/>
                </a:gs>
                <a:gs pos="100000">
                  <a:srgbClr val="FFCC00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FF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pt-BR" altLang="x-none" sz="900">
                  <a:latin typeface="Arial" charset="0"/>
                </a:rPr>
                <a:t>Análise de Variância </a:t>
              </a:r>
              <a:br>
                <a:rPr lang="pt-BR" altLang="x-none" sz="900">
                  <a:latin typeface="Arial" charset="0"/>
                </a:rPr>
              </a:br>
              <a:r>
                <a:rPr lang="pt-BR" altLang="x-none" sz="900">
                  <a:latin typeface="Arial" charset="0"/>
                </a:rPr>
                <a:t>e Covariância</a:t>
              </a:r>
              <a:br>
                <a:rPr lang="pt-BR" altLang="x-none" sz="900">
                  <a:latin typeface="Arial" charset="0"/>
                </a:rPr>
              </a:br>
              <a:r>
                <a:rPr lang="pt-BR" altLang="x-none" sz="900">
                  <a:latin typeface="Arial" charset="0"/>
                </a:rPr>
                <a:t>Multivariada</a:t>
              </a:r>
            </a:p>
          </p:txBody>
        </p:sp>
        <p:sp>
          <p:nvSpPr>
            <p:cNvPr id="2074" name="_s2074"/>
            <p:cNvSpPr>
              <a:spLocks noChangeArrowheads="1"/>
            </p:cNvSpPr>
            <p:nvPr/>
          </p:nvSpPr>
          <p:spPr bwMode="auto">
            <a:xfrm>
              <a:off x="2653" y="2717"/>
              <a:ext cx="863" cy="288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FF00"/>
                </a:gs>
                <a:gs pos="100000">
                  <a:srgbClr val="FFCC00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FF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pt-BR" altLang="x-none" sz="900">
                  <a:latin typeface="Arial" charset="0"/>
                </a:rPr>
                <a:t>Correlação</a:t>
              </a:r>
              <a:br>
                <a:rPr lang="pt-BR" altLang="x-none" sz="900">
                  <a:latin typeface="Arial" charset="0"/>
                </a:rPr>
              </a:br>
              <a:r>
                <a:rPr lang="pt-BR" altLang="x-none" sz="900">
                  <a:latin typeface="Arial" charset="0"/>
                </a:rPr>
                <a:t>Canônica</a:t>
              </a:r>
            </a:p>
          </p:txBody>
        </p:sp>
        <p:sp>
          <p:nvSpPr>
            <p:cNvPr id="2075" name="_s2075"/>
            <p:cNvSpPr>
              <a:spLocks noChangeArrowheads="1"/>
            </p:cNvSpPr>
            <p:nvPr/>
          </p:nvSpPr>
          <p:spPr bwMode="auto">
            <a:xfrm>
              <a:off x="2652" y="1421"/>
              <a:ext cx="864" cy="288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FF00"/>
                </a:gs>
                <a:gs pos="100000">
                  <a:srgbClr val="FFCC00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FF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pt-BR" altLang="x-none" sz="900">
                  <a:latin typeface="Arial" charset="0"/>
                </a:rPr>
                <a:t>Técnicas</a:t>
              </a:r>
              <a:br>
                <a:rPr lang="pt-BR" altLang="x-none" sz="900">
                  <a:latin typeface="Arial" charset="0"/>
                </a:rPr>
              </a:br>
              <a:r>
                <a:rPr lang="pt-BR" altLang="x-none" sz="900">
                  <a:latin typeface="Arial" charset="0"/>
                </a:rPr>
                <a:t>Dependência</a:t>
              </a:r>
            </a:p>
          </p:txBody>
        </p:sp>
        <p:sp>
          <p:nvSpPr>
            <p:cNvPr id="2076" name="_s2076"/>
            <p:cNvSpPr>
              <a:spLocks noChangeArrowheads="1"/>
            </p:cNvSpPr>
            <p:nvPr/>
          </p:nvSpPr>
          <p:spPr bwMode="auto">
            <a:xfrm>
              <a:off x="4956" y="1421"/>
              <a:ext cx="863" cy="287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FF00"/>
                </a:gs>
                <a:gs pos="100000">
                  <a:srgbClr val="FFCC00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FF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pt-BR" altLang="x-none" sz="900">
                  <a:latin typeface="Arial" charset="0"/>
                </a:rPr>
                <a:t>Técnicas</a:t>
              </a:r>
              <a:br>
                <a:rPr lang="pt-BR" altLang="x-none" sz="900">
                  <a:latin typeface="Arial" charset="0"/>
                </a:rPr>
              </a:br>
              <a:r>
                <a:rPr lang="pt-BR" altLang="x-none" sz="900">
                  <a:latin typeface="Arial" charset="0"/>
                </a:rPr>
                <a:t>Inter-</a:t>
              </a:r>
            </a:p>
            <a:p>
              <a:pPr algn="ctr" eaLnBrk="1" hangingPunct="1"/>
              <a:r>
                <a:rPr lang="pt-BR" altLang="x-none" sz="900">
                  <a:latin typeface="Arial" charset="0"/>
                </a:rPr>
                <a:t>dependência</a:t>
              </a:r>
            </a:p>
          </p:txBody>
        </p:sp>
        <p:sp>
          <p:nvSpPr>
            <p:cNvPr id="2077" name="_s2077"/>
            <p:cNvSpPr>
              <a:spLocks noChangeArrowheads="1"/>
            </p:cNvSpPr>
            <p:nvPr/>
          </p:nvSpPr>
          <p:spPr bwMode="auto">
            <a:xfrm>
              <a:off x="4380" y="1853"/>
              <a:ext cx="864" cy="287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FF00"/>
                </a:gs>
                <a:gs pos="100000">
                  <a:srgbClr val="FFCC00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FF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pt-BR" altLang="x-none" sz="900">
                  <a:latin typeface="Arial" charset="0"/>
                </a:rPr>
                <a:t>Variáveis</a:t>
              </a:r>
              <a:br>
                <a:rPr lang="pt-BR" altLang="x-none" sz="900">
                  <a:latin typeface="Arial" charset="0"/>
                </a:rPr>
              </a:br>
              <a:r>
                <a:rPr lang="pt-BR" altLang="x-none" sz="900">
                  <a:latin typeface="Arial" charset="0"/>
                </a:rPr>
                <a:t>Interdependentes</a:t>
              </a:r>
            </a:p>
          </p:txBody>
        </p:sp>
        <p:sp>
          <p:nvSpPr>
            <p:cNvPr id="2078" name="_s2078"/>
            <p:cNvSpPr>
              <a:spLocks noChangeArrowheads="1"/>
            </p:cNvSpPr>
            <p:nvPr/>
          </p:nvSpPr>
          <p:spPr bwMode="auto">
            <a:xfrm>
              <a:off x="5531" y="1853"/>
              <a:ext cx="864" cy="287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FF00"/>
                </a:gs>
                <a:gs pos="100000">
                  <a:srgbClr val="FFCC00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FF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pt-BR" altLang="x-none" sz="900">
                  <a:latin typeface="Arial" charset="0"/>
                </a:rPr>
                <a:t>Similaridade</a:t>
              </a:r>
              <a:br>
                <a:rPr lang="pt-BR" altLang="x-none" sz="900">
                  <a:latin typeface="Arial" charset="0"/>
                </a:rPr>
              </a:br>
              <a:r>
                <a:rPr lang="pt-BR" altLang="x-none" sz="900">
                  <a:latin typeface="Arial" charset="0"/>
                </a:rPr>
                <a:t>entre casos/objetos</a:t>
              </a:r>
            </a:p>
          </p:txBody>
        </p:sp>
        <p:sp>
          <p:nvSpPr>
            <p:cNvPr id="2079" name="_s2079"/>
            <p:cNvSpPr>
              <a:spLocks noChangeArrowheads="1"/>
            </p:cNvSpPr>
            <p:nvPr/>
          </p:nvSpPr>
          <p:spPr bwMode="auto">
            <a:xfrm>
              <a:off x="4956" y="2285"/>
              <a:ext cx="863" cy="287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FF00"/>
                </a:gs>
                <a:gs pos="100000">
                  <a:srgbClr val="FFCC00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FF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pt-BR" altLang="x-none" sz="900">
                  <a:latin typeface="Arial" charset="0"/>
                </a:rPr>
                <a:t>Análise</a:t>
              </a:r>
              <a:br>
                <a:rPr lang="pt-BR" altLang="x-none" sz="900">
                  <a:latin typeface="Arial" charset="0"/>
                </a:rPr>
              </a:br>
              <a:r>
                <a:rPr lang="pt-BR" altLang="x-none" sz="900">
                  <a:latin typeface="Arial" charset="0"/>
                </a:rPr>
                <a:t>Fatorial</a:t>
              </a:r>
            </a:p>
          </p:txBody>
        </p:sp>
        <p:sp>
          <p:nvSpPr>
            <p:cNvPr id="2080" name="_s2080"/>
            <p:cNvSpPr>
              <a:spLocks noChangeArrowheads="1"/>
            </p:cNvSpPr>
            <p:nvPr/>
          </p:nvSpPr>
          <p:spPr bwMode="auto">
            <a:xfrm>
              <a:off x="6107" y="2285"/>
              <a:ext cx="863" cy="287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FF00"/>
                </a:gs>
                <a:gs pos="100000">
                  <a:srgbClr val="FFCC00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FF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pt-BR" altLang="x-none" sz="900">
                  <a:latin typeface="Arial" charset="0"/>
                </a:rPr>
                <a:t>Análise de</a:t>
              </a:r>
              <a:br>
                <a:rPr lang="pt-BR" altLang="x-none" sz="900">
                  <a:latin typeface="Arial" charset="0"/>
                </a:rPr>
              </a:br>
              <a:r>
                <a:rPr lang="pt-BR" altLang="x-none" sz="900">
                  <a:latin typeface="Arial" charset="0"/>
                </a:rPr>
                <a:t>Conglomerado</a:t>
              </a:r>
            </a:p>
          </p:txBody>
        </p:sp>
        <p:sp>
          <p:nvSpPr>
            <p:cNvPr id="2081" name="_s2081"/>
            <p:cNvSpPr>
              <a:spLocks noChangeArrowheads="1"/>
            </p:cNvSpPr>
            <p:nvPr/>
          </p:nvSpPr>
          <p:spPr bwMode="auto">
            <a:xfrm>
              <a:off x="1500" y="3150"/>
              <a:ext cx="864" cy="288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FF00"/>
                </a:gs>
                <a:gs pos="100000">
                  <a:srgbClr val="FFCC00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FF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pt-BR" altLang="x-none" sz="900">
                  <a:latin typeface="Arial" charset="0"/>
                </a:rPr>
                <a:t>Análise de</a:t>
              </a:r>
              <a:br>
                <a:rPr lang="pt-BR" altLang="x-none" sz="900">
                  <a:latin typeface="Arial" charset="0"/>
                </a:rPr>
              </a:br>
              <a:r>
                <a:rPr lang="pt-BR" altLang="x-none" sz="900">
                  <a:latin typeface="Arial" charset="0"/>
                </a:rPr>
                <a:t>Regressão</a:t>
              </a:r>
            </a:p>
          </p:txBody>
        </p:sp>
        <p:sp>
          <p:nvSpPr>
            <p:cNvPr id="2082" name="_s2082"/>
            <p:cNvSpPr>
              <a:spLocks noChangeArrowheads="1"/>
            </p:cNvSpPr>
            <p:nvPr/>
          </p:nvSpPr>
          <p:spPr bwMode="auto">
            <a:xfrm>
              <a:off x="1500" y="3582"/>
              <a:ext cx="864" cy="289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FF00"/>
                </a:gs>
                <a:gs pos="100000">
                  <a:srgbClr val="FFCC00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FF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pt-BR" altLang="x-none" sz="900">
                  <a:latin typeface="Arial" charset="0"/>
                </a:rPr>
                <a:t>Análise </a:t>
              </a:r>
              <a:br>
                <a:rPr lang="pt-BR" altLang="x-none" sz="900">
                  <a:latin typeface="Arial" charset="0"/>
                </a:rPr>
              </a:br>
              <a:r>
                <a:rPr lang="pt-BR" altLang="x-none" sz="900">
                  <a:latin typeface="Arial" charset="0"/>
                </a:rPr>
                <a:t>Conjunta</a:t>
              </a:r>
            </a:p>
          </p:txBody>
        </p:sp>
        <p:sp>
          <p:nvSpPr>
            <p:cNvPr id="2083" name="_s2083"/>
            <p:cNvSpPr>
              <a:spLocks noChangeArrowheads="1"/>
            </p:cNvSpPr>
            <p:nvPr/>
          </p:nvSpPr>
          <p:spPr bwMode="auto">
            <a:xfrm>
              <a:off x="1500" y="4015"/>
              <a:ext cx="864" cy="289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FF00"/>
                </a:gs>
                <a:gs pos="100000">
                  <a:srgbClr val="FFCC00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FF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pt-BR" altLang="x-none" sz="900">
                  <a:latin typeface="Arial" charset="0"/>
                </a:rPr>
                <a:t>Análise</a:t>
              </a:r>
              <a:br>
                <a:rPr lang="pt-BR" altLang="x-none" sz="900">
                  <a:latin typeface="Arial" charset="0"/>
                </a:rPr>
              </a:br>
              <a:r>
                <a:rPr lang="pt-BR" altLang="x-none" sz="900">
                  <a:latin typeface="Arial" charset="0"/>
                </a:rPr>
                <a:t>Discriminante</a:t>
              </a:r>
            </a:p>
          </p:txBody>
        </p:sp>
        <p:sp>
          <p:nvSpPr>
            <p:cNvPr id="2084" name="_s2084"/>
            <p:cNvSpPr>
              <a:spLocks noChangeArrowheads="1"/>
            </p:cNvSpPr>
            <p:nvPr/>
          </p:nvSpPr>
          <p:spPr bwMode="auto">
            <a:xfrm>
              <a:off x="6107" y="2717"/>
              <a:ext cx="864" cy="289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FF00"/>
                </a:gs>
                <a:gs pos="100000">
                  <a:srgbClr val="FFCC00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FF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pt-BR" altLang="x-none" sz="900">
                  <a:latin typeface="Arial" charset="0"/>
                </a:rPr>
                <a:t>Escalonamento</a:t>
              </a:r>
              <a:br>
                <a:rPr lang="pt-BR" altLang="x-none" sz="900">
                  <a:latin typeface="Arial" charset="0"/>
                </a:rPr>
              </a:br>
              <a:r>
                <a:rPr lang="pt-BR" altLang="x-none" sz="900">
                  <a:latin typeface="Arial" charset="0"/>
                </a:rPr>
                <a:t>Multidimensional</a:t>
              </a:r>
            </a:p>
          </p:txBody>
        </p:sp>
      </p:grpSp>
      <p:sp>
        <p:nvSpPr>
          <p:cNvPr id="94270" name="Text Box 62"/>
          <p:cNvSpPr txBox="1">
            <a:spLocks noChangeArrowheads="1"/>
          </p:cNvSpPr>
          <p:nvPr/>
        </p:nvSpPr>
        <p:spPr bwMode="auto">
          <a:xfrm>
            <a:off x="1547813" y="6597650"/>
            <a:ext cx="40322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t-BR" altLang="x-none" sz="900" b="1">
                <a:solidFill>
                  <a:schemeClr val="bg1"/>
                </a:solidFill>
                <a:latin typeface="Verdana" charset="0"/>
              </a:rPr>
              <a:t>Fonte: Hair et al (2005)</a:t>
            </a:r>
          </a:p>
        </p:txBody>
      </p:sp>
    </p:spTree>
    <p:extLst>
      <p:ext uri="{BB962C8B-B14F-4D97-AF65-F5344CB8AC3E}">
        <p14:creationId xmlns:p14="http://schemas.microsoft.com/office/powerpoint/2010/main" val="2352784412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94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Dgm spid="94211" grpId="0" bld="breadthByNode"/>
      <p:bldP spid="9427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x-none">
                <a:ea typeface="ＭＳ Ｐゴシック" charset="-128"/>
              </a:rPr>
              <a:t>HIPÓTESES</a:t>
            </a:r>
          </a:p>
        </p:txBody>
      </p:sp>
      <p:sp>
        <p:nvSpPr>
          <p:cNvPr id="5325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/>
            <a:r>
              <a:rPr lang="pt-BR" altLang="x-none">
                <a:ea typeface="ＭＳ Ｐゴシック" charset="-128"/>
              </a:rPr>
              <a:t>São possíveis respostas ao problema de pesquisa</a:t>
            </a:r>
          </a:p>
          <a:p>
            <a:pPr algn="ctr" eaLnBrk="1" hangingPunct="1"/>
            <a:r>
              <a:rPr lang="pt-BR" altLang="x-none">
                <a:ea typeface="ＭＳ Ｐゴシック" charset="-128"/>
              </a:rPr>
              <a:t>São formuladas como afirmações ou negativas (declarações) </a:t>
            </a:r>
          </a:p>
          <a:p>
            <a:pPr algn="ctr" eaLnBrk="1" hangingPunct="1"/>
            <a:r>
              <a:rPr lang="pt-BR" altLang="x-none">
                <a:ea typeface="ＭＳ Ｐゴシック" charset="-128"/>
              </a:rPr>
              <a:t>Podem ser testadas por meio de testes estatísticos (testes de hipóteses)</a:t>
            </a:r>
          </a:p>
          <a:p>
            <a:pPr algn="ctr" eaLnBrk="1" hangingPunct="1"/>
            <a:r>
              <a:rPr lang="pt-BR" altLang="x-none">
                <a:ea typeface="ＭＳ Ｐゴシック" charset="-128"/>
              </a:rPr>
              <a:t>São declarações onde se atribuem variáveis para casos</a:t>
            </a:r>
          </a:p>
          <a:p>
            <a:pPr eaLnBrk="1" hangingPunct="1"/>
            <a:r>
              <a:rPr lang="pt-BR" altLang="x-none">
                <a:ea typeface="ＭＳ Ｐゴシック" charset="-128"/>
              </a:rPr>
              <a:t>VARIÁVEL: característica, traço ou atributo</a:t>
            </a:r>
          </a:p>
          <a:p>
            <a:pPr eaLnBrk="1" hangingPunct="1"/>
            <a:r>
              <a:rPr lang="pt-BR" altLang="x-none">
                <a:ea typeface="ＭＳ Ｐゴシック" charset="-128"/>
              </a:rPr>
              <a:t>CASO: entidade ou coisa para a qual a hipótese discorre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x-none">
                <a:ea typeface="ＭＳ Ｐゴシック" charset="-128"/>
              </a:rPr>
              <a:t>HIPÓTESES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40000"/>
              </a:lnSpc>
            </a:pPr>
            <a:r>
              <a:rPr lang="pt-BR" altLang="x-none">
                <a:ea typeface="ＭＳ Ｐゴシック" charset="-128"/>
              </a:rPr>
              <a:t>Funções das hipóteses:</a:t>
            </a:r>
          </a:p>
          <a:p>
            <a:pPr lvl="1" eaLnBrk="1" hangingPunct="1">
              <a:lnSpc>
                <a:spcPct val="140000"/>
              </a:lnSpc>
            </a:pPr>
            <a:r>
              <a:rPr lang="pt-BR" altLang="x-none"/>
              <a:t>orientar a direção do estudo;</a:t>
            </a:r>
          </a:p>
          <a:p>
            <a:pPr lvl="1" eaLnBrk="1" hangingPunct="1">
              <a:lnSpc>
                <a:spcPct val="140000"/>
              </a:lnSpc>
            </a:pPr>
            <a:r>
              <a:rPr lang="pt-BR" altLang="x-none"/>
              <a:t>identificar fatos relevantes e não relevantes;</a:t>
            </a:r>
          </a:p>
          <a:p>
            <a:pPr lvl="1" eaLnBrk="1" hangingPunct="1">
              <a:lnSpc>
                <a:spcPct val="140000"/>
              </a:lnSpc>
            </a:pPr>
            <a:r>
              <a:rPr lang="pt-BR" altLang="x-none"/>
              <a:t>sugerir a forma de planejamento da pesquisa;</a:t>
            </a:r>
          </a:p>
          <a:p>
            <a:pPr lvl="1" eaLnBrk="1" hangingPunct="1">
              <a:lnSpc>
                <a:spcPct val="140000"/>
              </a:lnSpc>
            </a:pPr>
            <a:r>
              <a:rPr lang="pt-BR" altLang="x-none"/>
              <a:t>fornecer estrutura para organizar as conclusões resultantes.</a:t>
            </a:r>
          </a:p>
          <a:p>
            <a:pPr eaLnBrk="1" hangingPunct="1">
              <a:lnSpc>
                <a:spcPct val="140000"/>
              </a:lnSpc>
            </a:pPr>
            <a:endParaRPr lang="pt-BR" altLang="x-none">
              <a:ea typeface="ＭＳ Ｐゴシック" charset="-128"/>
            </a:endParaRPr>
          </a:p>
        </p:txBody>
      </p:sp>
    </p:spTree>
  </p:cSld>
  <p:clrMapOvr>
    <a:masterClrMapping/>
  </p:clrMapOvr>
  <p:transition spd="med">
    <p:fade thruBlk="1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x-none" sz="3600">
                <a:ea typeface="ＭＳ Ｐゴシック" charset="-128"/>
              </a:rPr>
              <a:t>Uma boa hipótese deve atender a 3requisitos:</a:t>
            </a:r>
          </a:p>
        </p:txBody>
      </p:sp>
      <p:sp>
        <p:nvSpPr>
          <p:cNvPr id="14234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altLang="x-none">
                <a:ea typeface="ＭＳ Ｐゴシック" charset="-128"/>
              </a:rPr>
              <a:t>1) ser adequada a seu propósito: </a:t>
            </a:r>
          </a:p>
          <a:p>
            <a:pPr lvl="1" eaLnBrk="1" hangingPunct="1"/>
            <a:r>
              <a:rPr lang="pt-BR" altLang="x-none"/>
              <a:t>informar claramente condição, tamanho ou distribuição de alguma variável;</a:t>
            </a:r>
          </a:p>
          <a:p>
            <a:pPr lvl="1" eaLnBrk="1" hangingPunct="1"/>
            <a:r>
              <a:rPr lang="pt-BR" altLang="x-none"/>
              <a:t>permitir que se deduza a condição do problema original.</a:t>
            </a:r>
          </a:p>
          <a:p>
            <a:pPr eaLnBrk="1" hangingPunct="1"/>
            <a:r>
              <a:rPr lang="pt-BR" altLang="x-none">
                <a:ea typeface="ＭＳ Ｐゴシック" charset="-128"/>
              </a:rPr>
              <a:t>2) ser melhor do que as concorrentes:</a:t>
            </a:r>
          </a:p>
          <a:p>
            <a:pPr lvl="1" eaLnBrk="1" hangingPunct="1"/>
            <a:r>
              <a:rPr lang="pt-BR" altLang="x-none"/>
              <a:t>explicar uma maior variedade de fatos do que suas concorrentes;</a:t>
            </a:r>
          </a:p>
          <a:p>
            <a:pPr lvl="1" eaLnBrk="1" hangingPunct="1"/>
            <a:r>
              <a:rPr lang="pt-BR" altLang="x-none"/>
              <a:t>for simples, exigindo poucas condições ou suposições. </a:t>
            </a:r>
          </a:p>
          <a:p>
            <a:pPr eaLnBrk="1" hangingPunct="1">
              <a:lnSpc>
                <a:spcPct val="140000"/>
              </a:lnSpc>
              <a:buFontTx/>
              <a:buNone/>
            </a:pPr>
            <a:r>
              <a:rPr lang="pt-BR" altLang="x-none">
                <a:ea typeface="ＭＳ Ｐゴシック" charset="-128"/>
              </a:rPr>
              <a:t>3 ) poder ser testada se:</a:t>
            </a:r>
          </a:p>
          <a:p>
            <a:pPr lvl="1" eaLnBrk="1" hangingPunct="1">
              <a:lnSpc>
                <a:spcPct val="140000"/>
              </a:lnSpc>
            </a:pPr>
            <a:r>
              <a:rPr lang="pt-BR" altLang="x-none"/>
              <a:t>não exigir técnicas que não estejam disponíveis;</a:t>
            </a:r>
          </a:p>
          <a:p>
            <a:pPr lvl="1" eaLnBrk="1" hangingPunct="1">
              <a:lnSpc>
                <a:spcPct val="140000"/>
              </a:lnSpc>
            </a:pPr>
            <a:r>
              <a:rPr lang="pt-BR" altLang="x-none"/>
              <a:t>não exigir uma explicação que desafie leis físicas ou psicológicas conhecidas;</a:t>
            </a:r>
          </a:p>
          <a:p>
            <a:pPr lvl="1" eaLnBrk="1" hangingPunct="1">
              <a:lnSpc>
                <a:spcPct val="140000"/>
              </a:lnSpc>
            </a:pPr>
            <a:r>
              <a:rPr lang="pt-BR" altLang="x-none"/>
              <a:t>tiver conseqüências ou derivativos que possam ser deduzidos para fins de teste.</a:t>
            </a:r>
          </a:p>
          <a:p>
            <a:pPr lvl="1" eaLnBrk="1" hangingPunct="1">
              <a:buFontTx/>
              <a:buNone/>
            </a:pPr>
            <a:endParaRPr lang="pt-BR" altLang="x-none"/>
          </a:p>
        </p:txBody>
      </p:sp>
    </p:spTree>
  </p:cSld>
  <p:clrMapOvr>
    <a:masterClrMapping/>
  </p:clrMapOvr>
  <p:transition spd="med">
    <p:fade thruBlk="1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x-none">
                <a:ea typeface="ＭＳ Ｐゴシック" charset="-128"/>
              </a:rPr>
              <a:t>HIPÓTESES</a:t>
            </a:r>
          </a:p>
        </p:txBody>
      </p:sp>
      <p:sp>
        <p:nvSpPr>
          <p:cNvPr id="56323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altLang="x-none">
                <a:ea typeface="ＭＳ Ｐゴシック" charset="-128"/>
              </a:rPr>
              <a:t>HIPÓTESE DESCRITIVA: declara existência, tamanho, forma ou distribuição de alguma variável</a:t>
            </a:r>
          </a:p>
        </p:txBody>
      </p:sp>
      <p:sp>
        <p:nvSpPr>
          <p:cNvPr id="88067" name="Text Box 4"/>
          <p:cNvSpPr txBox="1">
            <a:spLocks noChangeArrowheads="1"/>
          </p:cNvSpPr>
          <p:nvPr/>
        </p:nvSpPr>
        <p:spPr bwMode="auto">
          <a:xfrm>
            <a:off x="250825" y="1916113"/>
            <a:ext cx="8642350" cy="4752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9pPr>
          </a:lstStyle>
          <a:p>
            <a:pPr algn="just" eaLnBrk="1" hangingPunct="1">
              <a:lnSpc>
                <a:spcPct val="120000"/>
              </a:lnSpc>
              <a:spcBef>
                <a:spcPct val="50000"/>
              </a:spcBef>
              <a:buFontTx/>
              <a:buChar char="•"/>
            </a:pPr>
            <a:r>
              <a:rPr lang="pt-BR" altLang="x-none" b="1">
                <a:solidFill>
                  <a:srgbClr val="008080"/>
                </a:solidFill>
              </a:rPr>
              <a:t>As cidades norte-americanas (caso) enfrentam dificuldades de orçamento (variável)</a:t>
            </a:r>
          </a:p>
          <a:p>
            <a:pPr algn="ctr" eaLnBrk="1" hangingPunct="1">
              <a:lnSpc>
                <a:spcPct val="120000"/>
              </a:lnSpc>
              <a:spcBef>
                <a:spcPct val="50000"/>
              </a:spcBef>
            </a:pPr>
            <a:r>
              <a:rPr lang="pt-BR" altLang="x-none" b="1">
                <a:solidFill>
                  <a:srgbClr val="2A94FF"/>
                </a:solidFill>
              </a:rPr>
              <a:t>H</a:t>
            </a:r>
            <a:r>
              <a:rPr lang="pt-BR" altLang="x-none" b="1" baseline="-25000">
                <a:solidFill>
                  <a:srgbClr val="2A94FF"/>
                </a:solidFill>
              </a:rPr>
              <a:t>o</a:t>
            </a:r>
            <a:r>
              <a:rPr lang="pt-BR" altLang="x-none" b="1">
                <a:solidFill>
                  <a:srgbClr val="2A94FF"/>
                </a:solidFill>
              </a:rPr>
              <a:t>: As cidades norte-americanas não enfrentam dificuldades de orçamento </a:t>
            </a:r>
          </a:p>
          <a:p>
            <a:pPr algn="just" eaLnBrk="1" hangingPunct="1">
              <a:lnSpc>
                <a:spcPct val="120000"/>
              </a:lnSpc>
              <a:spcBef>
                <a:spcPct val="50000"/>
              </a:spcBef>
              <a:buFontTx/>
              <a:buChar char="•"/>
            </a:pPr>
            <a:r>
              <a:rPr lang="pt-BR" altLang="x-none" b="1">
                <a:solidFill>
                  <a:srgbClr val="008080"/>
                </a:solidFill>
              </a:rPr>
              <a:t>Oitenta por cento dos acionistas da Companhia Z (caso) são a favor do aumento de dividendos da empresa (variável)</a:t>
            </a:r>
          </a:p>
          <a:p>
            <a:pPr algn="ctr" eaLnBrk="1" hangingPunct="1">
              <a:lnSpc>
                <a:spcPct val="120000"/>
              </a:lnSpc>
              <a:spcBef>
                <a:spcPct val="50000"/>
              </a:spcBef>
            </a:pPr>
            <a:r>
              <a:rPr lang="pt-BR" altLang="x-none" b="1">
                <a:solidFill>
                  <a:srgbClr val="2A94FF"/>
                </a:solidFill>
              </a:rPr>
              <a:t>H</a:t>
            </a:r>
            <a:r>
              <a:rPr lang="pt-BR" altLang="x-none" b="1" baseline="-25000">
                <a:solidFill>
                  <a:srgbClr val="2A94FF"/>
                </a:solidFill>
              </a:rPr>
              <a:t>o</a:t>
            </a:r>
            <a:r>
              <a:rPr lang="pt-BR" altLang="x-none" b="1">
                <a:solidFill>
                  <a:srgbClr val="2A94FF"/>
                </a:solidFill>
              </a:rPr>
              <a:t>: 80% dos acionistas da Cia. Z não são a favor do aumento de dividendos da empresa.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x-none">
                <a:ea typeface="ＭＳ Ｐゴシック" charset="-128"/>
              </a:rPr>
              <a:t>HIPÓTESES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838200"/>
            <a:ext cx="8839200" cy="2211388"/>
          </a:xfrm>
        </p:spPr>
        <p:txBody>
          <a:bodyPr/>
          <a:lstStyle/>
          <a:p>
            <a:pPr eaLnBrk="1" hangingPunct="1"/>
            <a:r>
              <a:rPr lang="pt-BR" altLang="x-none">
                <a:ea typeface="ＭＳ Ｐゴシック" charset="-128"/>
              </a:rPr>
              <a:t>HIPÓTESE RELACIONAL: descreve a relação entre duas variáveis que dizem respeito a algum caso</a:t>
            </a:r>
          </a:p>
        </p:txBody>
      </p:sp>
      <p:sp>
        <p:nvSpPr>
          <p:cNvPr id="89091" name="Text Box 4"/>
          <p:cNvSpPr txBox="1">
            <a:spLocks noChangeArrowheads="1"/>
          </p:cNvSpPr>
          <p:nvPr/>
        </p:nvSpPr>
        <p:spPr bwMode="auto">
          <a:xfrm>
            <a:off x="107950" y="2133600"/>
            <a:ext cx="8748713" cy="472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9pPr>
          </a:lstStyle>
          <a:p>
            <a:pPr algn="just" eaLnBrk="1" hangingPunct="1">
              <a:lnSpc>
                <a:spcPct val="150000"/>
              </a:lnSpc>
              <a:spcBef>
                <a:spcPct val="50000"/>
              </a:spcBef>
              <a:buFontTx/>
              <a:buChar char="•"/>
            </a:pPr>
            <a:r>
              <a:rPr lang="pt-BR" altLang="x-none" b="1">
                <a:solidFill>
                  <a:srgbClr val="008080"/>
                </a:solidFill>
              </a:rPr>
              <a:t>Os consumidores norte-americanos (caso) avaliam que os veículos estrangeiros (variável) têm melhor qualidade (variável) do que os carros nacionais.</a:t>
            </a:r>
          </a:p>
          <a:p>
            <a:pPr algn="ctr" eaLnBrk="1" hangingPunct="1">
              <a:lnSpc>
                <a:spcPct val="150000"/>
              </a:lnSpc>
              <a:spcBef>
                <a:spcPct val="50000"/>
              </a:spcBef>
            </a:pPr>
            <a:r>
              <a:rPr lang="pt-BR" altLang="x-none" b="1">
                <a:solidFill>
                  <a:srgbClr val="2A94FF"/>
                </a:solidFill>
              </a:rPr>
              <a:t>H</a:t>
            </a:r>
            <a:r>
              <a:rPr lang="pt-BR" altLang="x-none" b="1" baseline="-25000">
                <a:solidFill>
                  <a:srgbClr val="2A94FF"/>
                </a:solidFill>
              </a:rPr>
              <a:t>o</a:t>
            </a:r>
            <a:r>
              <a:rPr lang="pt-BR" altLang="x-none" b="1">
                <a:solidFill>
                  <a:srgbClr val="2A94FF"/>
                </a:solidFill>
              </a:rPr>
              <a:t>: Os consumidores norte-americanos não avaliam que os veículos estrangeiros têm melhor qualidade do que os carros nacionais</a:t>
            </a:r>
            <a:r>
              <a:rPr lang="pt-BR" altLang="x-none" b="1">
                <a:solidFill>
                  <a:srgbClr val="008080"/>
                </a:solidFill>
              </a:rPr>
              <a:t>.</a:t>
            </a:r>
          </a:p>
          <a:p>
            <a:pPr algn="just" eaLnBrk="1" hangingPunct="1">
              <a:lnSpc>
                <a:spcPct val="150000"/>
              </a:lnSpc>
              <a:spcBef>
                <a:spcPct val="50000"/>
              </a:spcBef>
            </a:pPr>
            <a:r>
              <a:rPr lang="pt-BR" altLang="x-none" b="1">
                <a:solidFill>
                  <a:srgbClr val="FF0000"/>
                </a:solidFill>
              </a:rPr>
              <a:t>Obs.: relaciona </a:t>
            </a:r>
            <a:r>
              <a:rPr lang="pt-BR" altLang="x-none" b="1" u="sng">
                <a:solidFill>
                  <a:srgbClr val="FF0000"/>
                </a:solidFill>
              </a:rPr>
              <a:t>nacionalidade</a:t>
            </a:r>
            <a:r>
              <a:rPr lang="pt-BR" altLang="x-none" b="1">
                <a:solidFill>
                  <a:srgbClr val="FF0000"/>
                </a:solidFill>
              </a:rPr>
              <a:t> com </a:t>
            </a:r>
            <a:r>
              <a:rPr lang="pt-BR" altLang="x-none" b="1" u="sng">
                <a:solidFill>
                  <a:srgbClr val="FF0000"/>
                </a:solidFill>
              </a:rPr>
              <a:t>qualidade</a:t>
            </a:r>
            <a:r>
              <a:rPr lang="pt-BR" altLang="x-none" b="1">
                <a:solidFill>
                  <a:srgbClr val="FF0000"/>
                </a:solidFill>
              </a:rPr>
              <a:t> do veículo 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x-none">
                <a:ea typeface="ＭＳ Ｐゴシック" charset="-128"/>
              </a:rPr>
              <a:t>HIPÓTESES</a:t>
            </a:r>
          </a:p>
        </p:txBody>
      </p:sp>
      <p:sp>
        <p:nvSpPr>
          <p:cNvPr id="58371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altLang="x-none">
                <a:ea typeface="ＭＳ Ｐゴシック" charset="-128"/>
              </a:rPr>
              <a:t>HIPÓTESE CORRELACIONAL: declara que as variáveis ocorrem juntas, sem implicar que uma causa a outra</a:t>
            </a:r>
          </a:p>
          <a:p>
            <a:pPr eaLnBrk="1" hangingPunct="1"/>
            <a:r>
              <a:rPr lang="pt-BR" altLang="x-none">
                <a:ea typeface="ＭＳ Ｐゴシック" charset="-128"/>
              </a:rPr>
              <a:t>Correlação: grau de relação entre duas variáveis</a:t>
            </a:r>
          </a:p>
        </p:txBody>
      </p:sp>
      <p:sp>
        <p:nvSpPr>
          <p:cNvPr id="90115" name="Text Box 4"/>
          <p:cNvSpPr txBox="1">
            <a:spLocks noChangeArrowheads="1"/>
          </p:cNvSpPr>
          <p:nvPr/>
        </p:nvSpPr>
        <p:spPr bwMode="auto">
          <a:xfrm>
            <a:off x="0" y="2781300"/>
            <a:ext cx="8964613" cy="38877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9pPr>
          </a:lstStyle>
          <a:p>
            <a:pPr algn="just" eaLnBrk="1" hangingPunct="1"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r>
              <a:rPr lang="pt-BR" altLang="x-none" b="1">
                <a:solidFill>
                  <a:srgbClr val="008080"/>
                </a:solidFill>
              </a:rPr>
              <a:t>Operários jovens (com menos de 35 anos) são menos produtivos do que aqueles com mais de 35 anos.</a:t>
            </a:r>
          </a:p>
          <a:p>
            <a:pPr algn="just" eaLnBrk="1" hangingPunct="1"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endParaRPr lang="pt-BR" altLang="x-none" b="1">
              <a:solidFill>
                <a:srgbClr val="008080"/>
              </a:solidFill>
            </a:endParaRPr>
          </a:p>
          <a:p>
            <a:pPr algn="ctr" eaLnBrk="1" hangingPunct="1">
              <a:lnSpc>
                <a:spcPct val="90000"/>
              </a:lnSpc>
              <a:spcBef>
                <a:spcPct val="50000"/>
              </a:spcBef>
            </a:pPr>
            <a:r>
              <a:rPr lang="pt-BR" altLang="x-none" b="1">
                <a:solidFill>
                  <a:srgbClr val="00B0F0"/>
                </a:solidFill>
              </a:rPr>
              <a:t>Ho: Operários jovens (com menos de 35 anos) não são menos produtivos do que aqueles com mais de 35 anos.</a:t>
            </a:r>
          </a:p>
          <a:p>
            <a:pPr algn="just" eaLnBrk="1" hangingPunct="1">
              <a:lnSpc>
                <a:spcPct val="90000"/>
              </a:lnSpc>
              <a:spcBef>
                <a:spcPct val="50000"/>
              </a:spcBef>
            </a:pPr>
            <a:endParaRPr lang="pt-BR" altLang="x-none" b="1">
              <a:solidFill>
                <a:srgbClr val="008080"/>
              </a:solidFill>
            </a:endParaRPr>
          </a:p>
          <a:p>
            <a:pPr algn="ctr" eaLnBrk="1" hangingPunct="1">
              <a:lnSpc>
                <a:spcPct val="90000"/>
              </a:lnSpc>
              <a:spcBef>
                <a:spcPct val="50000"/>
              </a:spcBef>
            </a:pPr>
            <a:r>
              <a:rPr lang="pt-BR" altLang="x-none" b="1">
                <a:solidFill>
                  <a:srgbClr val="FF0000"/>
                </a:solidFill>
              </a:rPr>
              <a:t>Obs.: correlaciona idade com produção de operários </a:t>
            </a:r>
          </a:p>
          <a:p>
            <a:pPr algn="ctr" eaLnBrk="1" hangingPunct="1">
              <a:lnSpc>
                <a:spcPct val="90000"/>
              </a:lnSpc>
              <a:spcBef>
                <a:spcPct val="50000"/>
              </a:spcBef>
            </a:pPr>
            <a:r>
              <a:rPr lang="pt-BR" altLang="x-none" b="1">
                <a:solidFill>
                  <a:srgbClr val="FF0000"/>
                </a:solidFill>
              </a:rPr>
              <a:t>(é possível ara propor um gráfico de regressão)</a:t>
            </a:r>
          </a:p>
        </p:txBody>
      </p:sp>
    </p:spTree>
  </p:cSld>
  <p:clrMapOvr>
    <a:masterClrMapping/>
  </p:clrMapOvr>
  <p:transition spd="med">
    <p:fade thruBlk="1"/>
  </p:transition>
</p:sld>
</file>

<file path=ppt/theme/theme1.xml><?xml version="1.0" encoding="utf-8"?>
<a:theme xmlns:a="http://schemas.openxmlformats.org/drawingml/2006/main" name="Pastel stormfront design template">
  <a:themeElements>
    <a:clrScheme name="Pastel stormfront design template 4">
      <a:dk1>
        <a:srgbClr val="000000"/>
      </a:dk1>
      <a:lt1>
        <a:srgbClr val="DEF6F1"/>
      </a:lt1>
      <a:dk2>
        <a:srgbClr val="000000"/>
      </a:dk2>
      <a:lt2>
        <a:srgbClr val="969696"/>
      </a:lt2>
      <a:accent1>
        <a:srgbClr val="FFFFFF"/>
      </a:accent1>
      <a:accent2>
        <a:srgbClr val="8DC6FF"/>
      </a:accent2>
      <a:accent3>
        <a:srgbClr val="ECFAF7"/>
      </a:accent3>
      <a:accent4>
        <a:srgbClr val="000000"/>
      </a:accent4>
      <a:accent5>
        <a:srgbClr val="FFFFFF"/>
      </a:accent5>
      <a:accent6>
        <a:srgbClr val="7FB3E7"/>
      </a:accent6>
      <a:hlink>
        <a:srgbClr val="0066CC"/>
      </a:hlink>
      <a:folHlink>
        <a:srgbClr val="00A800"/>
      </a:folHlink>
    </a:clrScheme>
    <a:fontScheme name="Pastel stormfront design template">
      <a:majorFont>
        <a:latin typeface="Impact"/>
        <a:ea typeface=""/>
        <a:cs typeface="Arial"/>
      </a:majorFont>
      <a:minorFont>
        <a:latin typeface="Tahoma"/>
        <a:ea typeface=""/>
        <a:cs typeface="Arial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astel stormfront design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stel stormfront design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stel stormfront design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stel stormfront design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stel stormfront design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stel stormfront design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stel stormfront design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stel stormfront design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stel stormfront design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stel stormfront design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stel stormfront design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stel stormfront design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Pastel stormfront design template</Template>
  <TotalTime>550</TotalTime>
  <Words>2165</Words>
  <Application>Microsoft Macintosh PowerPoint</Application>
  <PresentationFormat>Apresentação na tela (4:3)</PresentationFormat>
  <Paragraphs>278</Paragraphs>
  <Slides>38</Slides>
  <Notes>7</Notes>
  <HiddenSlides>0</HiddenSlides>
  <MMClips>0</MMClips>
  <ScaleCrop>false</ScaleCrop>
  <HeadingPairs>
    <vt:vector size="6" baseType="variant">
      <vt:variant>
        <vt:lpstr>Fontes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38</vt:i4>
      </vt:variant>
    </vt:vector>
  </HeadingPairs>
  <TitlesOfParts>
    <vt:vector size="46" baseType="lpstr">
      <vt:lpstr>ＭＳ Ｐゴシック</vt:lpstr>
      <vt:lpstr>Arial</vt:lpstr>
      <vt:lpstr>Calibri</vt:lpstr>
      <vt:lpstr>Impact</vt:lpstr>
      <vt:lpstr>Tahoma</vt:lpstr>
      <vt:lpstr>Times New Roman</vt:lpstr>
      <vt:lpstr>Verdana</vt:lpstr>
      <vt:lpstr>Pastel stormfront design template</vt:lpstr>
      <vt:lpstr>PROPOSIÇÕES, HIPOTESES  e VARIAVEIS</vt:lpstr>
      <vt:lpstr>PROPOSIÇÕES, HIPÓTESES E VARIÁVEIS</vt:lpstr>
      <vt:lpstr>PROPOSIÇÕES</vt:lpstr>
      <vt:lpstr>HIPÓTESES</vt:lpstr>
      <vt:lpstr>HIPÓTESES</vt:lpstr>
      <vt:lpstr>Uma boa hipótese deve atender a 3requisitos:</vt:lpstr>
      <vt:lpstr>HIPÓTESES</vt:lpstr>
      <vt:lpstr>HIPÓTESES</vt:lpstr>
      <vt:lpstr>HIPÓTESES</vt:lpstr>
      <vt:lpstr>HIPÓTESES</vt:lpstr>
      <vt:lpstr>VARIÁVEIS</vt:lpstr>
      <vt:lpstr>VARIÁVEIS</vt:lpstr>
      <vt:lpstr>VARIÁVEIS</vt:lpstr>
      <vt:lpstr>VARIÁVEIS - REGRAS</vt:lpstr>
      <vt:lpstr>VARIÁVEIS - REGRAS</vt:lpstr>
      <vt:lpstr>VARIÁVEIS - CLASSIFICAÇÃO</vt:lpstr>
      <vt:lpstr>VARIÁVEIS - CLASSIFICAÇÃO</vt:lpstr>
      <vt:lpstr>VARIÁVEIS - CLASSIFICAÇÃO</vt:lpstr>
      <vt:lpstr> ESCALAS</vt:lpstr>
      <vt:lpstr> ESCALAS</vt:lpstr>
      <vt:lpstr>VARIÁVEIS - TIPOS</vt:lpstr>
      <vt:lpstr>VARIÁVEIS - TIPOS</vt:lpstr>
      <vt:lpstr>VARIÁVEIS - TIPOS</vt:lpstr>
      <vt:lpstr>VAR.DEPENDENTES X INDEPENDENTES</vt:lpstr>
      <vt:lpstr>VARIÁVEIS – TIPOS</vt:lpstr>
      <vt:lpstr>VARIÁVEIS - TIPOS</vt:lpstr>
      <vt:lpstr>VARIÁVEIS - TIPOS</vt:lpstr>
      <vt:lpstr>VARIÁVEIS – TIPOS</vt:lpstr>
      <vt:lpstr>VARIÁVEIS - RELAÇÕES</vt:lpstr>
      <vt:lpstr>EXERCÍCIO</vt:lpstr>
      <vt:lpstr>Observação</vt:lpstr>
      <vt:lpstr>Método de Observação</vt:lpstr>
      <vt:lpstr>Definição</vt:lpstr>
      <vt:lpstr>Observação Mecânica</vt:lpstr>
      <vt:lpstr>Analise dos dados</vt:lpstr>
      <vt:lpstr>Análise de dados</vt:lpstr>
      <vt:lpstr>Ferramentas estatísticas Univariadas</vt:lpstr>
      <vt:lpstr>Ferramentas estatísticas Multivariadas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Normatização de Trabalhos Científicos</dc:title>
  <dc:creator>Aline Figlioli</dc:creator>
  <cp:lastModifiedBy>GSP</cp:lastModifiedBy>
  <cp:revision>28</cp:revision>
  <cp:lastPrinted>1601-01-01T00:00:00Z</cp:lastPrinted>
  <dcterms:created xsi:type="dcterms:W3CDTF">2006-08-01T17:01:22Z</dcterms:created>
  <dcterms:modified xsi:type="dcterms:W3CDTF">2020-10-23T10:59:55Z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TC010903051033</vt:lpwstr>
  </property>
</Properties>
</file>