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71e4eee16_0_2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71e4eee16_0_2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/>
              <a:t>Desenvolvimento Regional e o Agronegócio </a:t>
            </a:r>
            <a:endParaRPr sz="40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/>
              <a:t>Proposta de Estudo de Caso - Fazenda da Toca</a:t>
            </a:r>
            <a:endParaRPr sz="19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/>
              <a:t>Amanda Curtulo de Oliveira - 9878228</a:t>
            </a:r>
            <a:endParaRPr sz="19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/>
              <a:t>Brenda Napolitano Frigieri - 9782715</a:t>
            </a:r>
            <a:endParaRPr sz="19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Fazenda da Toca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F</a:t>
            </a:r>
            <a:r>
              <a:rPr lang="pt-BR"/>
              <a:t>azenda de 2.300 hectares da família Diniz que se transformou em um polo de produção de orgânicos em larga escala.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Localização: Itirapina - SP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Motivo de escolha: Cliente do Banco BRP, onde uma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/>
              <a:t> das alunas faz estágio</a:t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21000" y="1746700"/>
            <a:ext cx="2311300" cy="272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