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455" autoAdjust="0"/>
  </p:normalViewPr>
  <p:slideViewPr>
    <p:cSldViewPr snapToGrid="0">
      <p:cViewPr varScale="1">
        <p:scale>
          <a:sx n="55" d="100"/>
          <a:sy n="55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2EB98-DA50-460C-BB26-D4731C60A7D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2CF5BBB-971E-4DDF-9A68-8D8C63BCDCC0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1C583417-D9E4-402D-BA1F-79220858F579}" type="parTrans" cxnId="{E27175EE-9740-47EA-B42D-0FF5CE6A9092}">
      <dgm:prSet/>
      <dgm:spPr/>
      <dgm:t>
        <a:bodyPr/>
        <a:lstStyle/>
        <a:p>
          <a:endParaRPr lang="es-ES"/>
        </a:p>
      </dgm:t>
    </dgm:pt>
    <dgm:pt modelId="{FF30CB1D-3D61-47D0-81ED-38D5F6F1231E}" type="sibTrans" cxnId="{E27175EE-9740-47EA-B42D-0FF5CE6A9092}">
      <dgm:prSet/>
      <dgm:spPr/>
      <dgm:t>
        <a:bodyPr/>
        <a:lstStyle/>
        <a:p>
          <a:endParaRPr lang="es-ES"/>
        </a:p>
      </dgm:t>
    </dgm:pt>
    <dgm:pt modelId="{80F4E6B4-8E4B-4437-BD39-0160553D434F}">
      <dgm:prSet phldrT="[Texto]"/>
      <dgm:spPr/>
      <dgm:t>
        <a:bodyPr/>
        <a:lstStyle/>
        <a:p>
          <a:r>
            <a:rPr lang="es-ES" dirty="0" err="1" smtClean="0"/>
            <a:t>Começo</a:t>
          </a:r>
          <a:r>
            <a:rPr lang="es-ES" dirty="0" smtClean="0"/>
            <a:t> </a:t>
          </a:r>
          <a:r>
            <a:rPr lang="es-ES" dirty="0" err="1" smtClean="0"/>
            <a:t>com</a:t>
          </a:r>
          <a:r>
            <a:rPr lang="es-ES" dirty="0" smtClean="0"/>
            <a:t> investimentos humanos porque eles </a:t>
          </a:r>
          <a:r>
            <a:rPr lang="es-ES" dirty="0" err="1" smtClean="0"/>
            <a:t>enquadram</a:t>
          </a:r>
          <a:r>
            <a:rPr lang="es-ES" dirty="0" smtClean="0"/>
            <a:t> o objeto.</a:t>
          </a:r>
          <a:endParaRPr lang="es-ES" dirty="0"/>
        </a:p>
      </dgm:t>
    </dgm:pt>
    <dgm:pt modelId="{1699E378-9223-48EE-BDD2-E48AC9828F28}" type="parTrans" cxnId="{F8D4E58C-43D4-4322-977C-F6F3C18A4A5B}">
      <dgm:prSet/>
      <dgm:spPr/>
      <dgm:t>
        <a:bodyPr/>
        <a:lstStyle/>
        <a:p>
          <a:endParaRPr lang="es-ES"/>
        </a:p>
      </dgm:t>
    </dgm:pt>
    <dgm:pt modelId="{E892E429-08C1-4522-A03F-D3464D77E24F}" type="sibTrans" cxnId="{F8D4E58C-43D4-4322-977C-F6F3C18A4A5B}">
      <dgm:prSet/>
      <dgm:spPr/>
      <dgm:t>
        <a:bodyPr/>
        <a:lstStyle/>
        <a:p>
          <a:endParaRPr lang="es-ES"/>
        </a:p>
      </dgm:t>
    </dgm:pt>
    <dgm:pt modelId="{B02F1FEF-DCB7-4B13-83AB-6453FA80DB5C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247120BF-AD0B-47DD-A0E3-6EC2195B3722}" type="parTrans" cxnId="{EB0F7322-CA9A-4792-BA5F-7BDDE1F7F91A}">
      <dgm:prSet/>
      <dgm:spPr/>
      <dgm:t>
        <a:bodyPr/>
        <a:lstStyle/>
        <a:p>
          <a:endParaRPr lang="es-ES"/>
        </a:p>
      </dgm:t>
    </dgm:pt>
    <dgm:pt modelId="{6E269704-6779-4407-9C16-E26E88388054}" type="sibTrans" cxnId="{EB0F7322-CA9A-4792-BA5F-7BDDE1F7F91A}">
      <dgm:prSet/>
      <dgm:spPr/>
      <dgm:t>
        <a:bodyPr/>
        <a:lstStyle/>
        <a:p>
          <a:endParaRPr lang="es-ES"/>
        </a:p>
      </dgm:t>
    </dgm:pt>
    <dgm:pt modelId="{7597BFBD-8688-45BA-B522-9F0ED95E1B8D}">
      <dgm:prSet phldrT="[Texto]"/>
      <dgm:spPr/>
      <dgm:t>
        <a:bodyPr/>
        <a:lstStyle/>
        <a:p>
          <a:r>
            <a:rPr lang="es-ES" dirty="0" smtClean="0"/>
            <a:t>São as </a:t>
          </a:r>
          <a:r>
            <a:rPr lang="es-ES" dirty="0" err="1" smtClean="0"/>
            <a:t>relações</a:t>
          </a:r>
          <a:r>
            <a:rPr lang="es-ES" dirty="0" smtClean="0"/>
            <a:t> dinámicas entre esas </a:t>
          </a:r>
          <a:r>
            <a:rPr lang="es-ES" dirty="0" err="1" smtClean="0"/>
            <a:t>espécies</a:t>
          </a:r>
          <a:r>
            <a:rPr lang="es-ES" dirty="0" smtClean="0"/>
            <a:t>, </a:t>
          </a:r>
          <a:r>
            <a:rPr lang="es-ES" dirty="0" err="1" smtClean="0"/>
            <a:t>não</a:t>
          </a:r>
          <a:r>
            <a:rPr lang="es-ES" dirty="0" smtClean="0"/>
            <a:t> o </a:t>
          </a:r>
          <a:r>
            <a:rPr lang="es-ES" dirty="0" err="1" smtClean="0"/>
            <a:t>seu</a:t>
          </a:r>
          <a:r>
            <a:rPr lang="es-ES" dirty="0" smtClean="0"/>
            <a:t> </a:t>
          </a:r>
          <a:r>
            <a:rPr lang="es-ES" dirty="0" err="1" smtClean="0"/>
            <a:t>recrutamento</a:t>
          </a:r>
          <a:r>
            <a:rPr lang="es-ES" dirty="0" smtClean="0"/>
            <a:t> individual </a:t>
          </a:r>
          <a:r>
            <a:rPr lang="es-ES" dirty="0" err="1" smtClean="0"/>
            <a:t>enquanto</a:t>
          </a:r>
          <a:r>
            <a:rPr lang="es-ES" dirty="0" smtClean="0"/>
            <a:t> </a:t>
          </a:r>
          <a:r>
            <a:rPr lang="es-ES" dirty="0" err="1" smtClean="0"/>
            <a:t>ferramentas</a:t>
          </a:r>
          <a:r>
            <a:rPr lang="es-ES" dirty="0" smtClean="0"/>
            <a:t> humanas, que </a:t>
          </a:r>
          <a:r>
            <a:rPr lang="es-ES" dirty="0" err="1" smtClean="0"/>
            <a:t>criam</a:t>
          </a:r>
          <a:r>
            <a:rPr lang="es-ES" dirty="0" smtClean="0"/>
            <a:t> a </a:t>
          </a:r>
          <a:r>
            <a:rPr lang="es-ES" dirty="0" err="1" smtClean="0"/>
            <a:t>teia</a:t>
          </a:r>
          <a:r>
            <a:rPr lang="es-ES" dirty="0" smtClean="0"/>
            <a:t> de </a:t>
          </a:r>
          <a:r>
            <a:rPr lang="es-ES" dirty="0" err="1" smtClean="0"/>
            <a:t>relações</a:t>
          </a:r>
          <a:r>
            <a:rPr lang="es-ES" dirty="0" smtClean="0"/>
            <a:t> </a:t>
          </a:r>
          <a:r>
            <a:rPr lang="es-ES" dirty="0" err="1" smtClean="0"/>
            <a:t>sociais</a:t>
          </a:r>
          <a:r>
            <a:rPr lang="es-ES" dirty="0" smtClean="0"/>
            <a:t> da floresta</a:t>
          </a:r>
          <a:endParaRPr lang="es-ES" dirty="0"/>
        </a:p>
      </dgm:t>
    </dgm:pt>
    <dgm:pt modelId="{EC8F3D13-1227-48D3-8256-D558C52D9D42}" type="parTrans" cxnId="{CE3839F0-70E0-4C4E-9499-0D1BAF83E95C}">
      <dgm:prSet/>
      <dgm:spPr/>
      <dgm:t>
        <a:bodyPr/>
        <a:lstStyle/>
        <a:p>
          <a:endParaRPr lang="es-ES"/>
        </a:p>
      </dgm:t>
    </dgm:pt>
    <dgm:pt modelId="{1879C56B-71BA-4796-B235-16E634A466AD}" type="sibTrans" cxnId="{CE3839F0-70E0-4C4E-9499-0D1BAF83E95C}">
      <dgm:prSet/>
      <dgm:spPr/>
      <dgm:t>
        <a:bodyPr/>
        <a:lstStyle/>
        <a:p>
          <a:endParaRPr lang="es-ES"/>
        </a:p>
      </dgm:t>
    </dgm:pt>
    <dgm:pt modelId="{4DC8B79F-806E-4E6F-AD60-C495D81A6A3B}">
      <dgm:prSet phldrT="[Texto]"/>
      <dgm:spPr/>
      <dgm:t>
        <a:bodyPr/>
        <a:lstStyle/>
        <a:p>
          <a:r>
            <a:rPr lang="es-ES" dirty="0" smtClean="0"/>
            <a:t>7</a:t>
          </a:r>
          <a:endParaRPr lang="es-ES" dirty="0"/>
        </a:p>
      </dgm:t>
    </dgm:pt>
    <dgm:pt modelId="{1DADE24E-6E7A-4A15-86C1-A509D93DC3BC}" type="parTrans" cxnId="{D3790222-56F4-4FAF-953B-D28269A0BCCA}">
      <dgm:prSet/>
      <dgm:spPr/>
      <dgm:t>
        <a:bodyPr/>
        <a:lstStyle/>
        <a:p>
          <a:endParaRPr lang="es-ES"/>
        </a:p>
      </dgm:t>
    </dgm:pt>
    <dgm:pt modelId="{C3EF6ACA-785B-4008-83B0-E53DB5D42A40}" type="sibTrans" cxnId="{D3790222-56F4-4FAF-953B-D28269A0BCCA}">
      <dgm:prSet/>
      <dgm:spPr/>
      <dgm:t>
        <a:bodyPr/>
        <a:lstStyle/>
        <a:p>
          <a:endParaRPr lang="es-ES"/>
        </a:p>
      </dgm:t>
    </dgm:pt>
    <dgm:pt modelId="{6139E1BA-3DF5-4040-9708-F379F0DB2930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61DA2A12-D11D-44DC-AB87-868C5F274A3F}" type="parTrans" cxnId="{6A6964EE-54A9-4819-84B8-DB6283A77F9F}">
      <dgm:prSet/>
      <dgm:spPr/>
      <dgm:t>
        <a:bodyPr/>
        <a:lstStyle/>
        <a:p>
          <a:endParaRPr lang="es-ES"/>
        </a:p>
      </dgm:t>
    </dgm:pt>
    <dgm:pt modelId="{72AD81C7-95E0-48CB-955D-1DFB52683D28}" type="sibTrans" cxnId="{6A6964EE-54A9-4819-84B8-DB6283A77F9F}">
      <dgm:prSet/>
      <dgm:spPr/>
      <dgm:t>
        <a:bodyPr/>
        <a:lstStyle/>
        <a:p>
          <a:endParaRPr lang="es-ES"/>
        </a:p>
      </dgm:t>
    </dgm:pt>
    <dgm:pt modelId="{82A0F214-EAEF-48F9-B145-1EA7745A09A3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451F5C3-B17E-4C03-8F9B-A081739BD498}" type="parTrans" cxnId="{652BDAE5-C3FB-4B67-96AE-373FB0D6E56C}">
      <dgm:prSet/>
      <dgm:spPr/>
      <dgm:t>
        <a:bodyPr/>
        <a:lstStyle/>
        <a:p>
          <a:endParaRPr lang="es-ES"/>
        </a:p>
      </dgm:t>
    </dgm:pt>
    <dgm:pt modelId="{4BBECAE8-08A0-4EB8-84B7-47EB21D589AE}" type="sibTrans" cxnId="{652BDAE5-C3FB-4B67-96AE-373FB0D6E56C}">
      <dgm:prSet/>
      <dgm:spPr/>
      <dgm:t>
        <a:bodyPr/>
        <a:lstStyle/>
        <a:p>
          <a:endParaRPr lang="es-ES"/>
        </a:p>
      </dgm:t>
    </dgm:pt>
    <dgm:pt modelId="{864A0D7B-230A-4262-8BCF-5C669D96CA73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50C5DEE7-2A75-4708-88E8-91AC71138B09}" type="parTrans" cxnId="{E4ABAD61-899F-4EB3-A1C5-39BCAEE29E5A}">
      <dgm:prSet/>
      <dgm:spPr/>
      <dgm:t>
        <a:bodyPr/>
        <a:lstStyle/>
        <a:p>
          <a:endParaRPr lang="es-ES"/>
        </a:p>
      </dgm:t>
    </dgm:pt>
    <dgm:pt modelId="{47687123-8F33-43A1-A70F-B69B7F1B8802}" type="sibTrans" cxnId="{E4ABAD61-899F-4EB3-A1C5-39BCAEE29E5A}">
      <dgm:prSet/>
      <dgm:spPr/>
      <dgm:t>
        <a:bodyPr/>
        <a:lstStyle/>
        <a:p>
          <a:endParaRPr lang="es-ES"/>
        </a:p>
      </dgm:t>
    </dgm:pt>
    <dgm:pt modelId="{B261B43A-B59E-460A-BB72-76C36C1E118B}">
      <dgm:prSet phldrT="[Texto]"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C58F0206-5A60-4F32-88A3-1B617443C3F1}" type="parTrans" cxnId="{BABCB8AD-7C0B-4D9B-B1EE-04C8AE0FCB75}">
      <dgm:prSet/>
      <dgm:spPr/>
      <dgm:t>
        <a:bodyPr/>
        <a:lstStyle/>
        <a:p>
          <a:endParaRPr lang="es-ES"/>
        </a:p>
      </dgm:t>
    </dgm:pt>
    <dgm:pt modelId="{4C02A0F7-4C90-47CF-AD4D-BA4B247D075C}" type="sibTrans" cxnId="{BABCB8AD-7C0B-4D9B-B1EE-04C8AE0FCB75}">
      <dgm:prSet/>
      <dgm:spPr/>
      <dgm:t>
        <a:bodyPr/>
        <a:lstStyle/>
        <a:p>
          <a:endParaRPr lang="es-ES"/>
        </a:p>
      </dgm:t>
    </dgm:pt>
    <dgm:pt modelId="{49B2844F-160C-4922-9958-C14BCEC52595}">
      <dgm:prSet/>
      <dgm:spPr/>
      <dgm:t>
        <a:bodyPr/>
        <a:lstStyle/>
        <a:p>
          <a:r>
            <a:rPr lang="es-ES" dirty="0" err="1" smtClean="0"/>
            <a:t>Muitas</a:t>
          </a:r>
          <a:r>
            <a:rPr lang="es-ES" dirty="0" smtClean="0"/>
            <a:t> </a:t>
          </a:r>
          <a:r>
            <a:rPr lang="es-ES" dirty="0" err="1" smtClean="0"/>
            <a:t>histórias</a:t>
          </a:r>
          <a:r>
            <a:rPr lang="es-ES" dirty="0" smtClean="0"/>
            <a:t> humanas e </a:t>
          </a:r>
          <a:r>
            <a:rPr lang="es-ES" dirty="0" err="1" smtClean="0"/>
            <a:t>outras</a:t>
          </a:r>
          <a:r>
            <a:rPr lang="es-ES" dirty="0" smtClean="0"/>
            <a:t>, </a:t>
          </a:r>
          <a:r>
            <a:rPr lang="es-ES" dirty="0" err="1" smtClean="0"/>
            <a:t>reunem</a:t>
          </a:r>
          <a:r>
            <a:rPr lang="es-ES" dirty="0" smtClean="0"/>
            <a:t> se </a:t>
          </a:r>
          <a:r>
            <a:rPr lang="es-ES" dirty="0" err="1" smtClean="0"/>
            <a:t>em</a:t>
          </a:r>
          <a:r>
            <a:rPr lang="es-ES" dirty="0" smtClean="0"/>
            <a:t> lugares de </a:t>
          </a:r>
          <a:r>
            <a:rPr lang="es-ES" dirty="0" err="1" smtClean="0"/>
            <a:t>socialidade</a:t>
          </a:r>
          <a:r>
            <a:rPr lang="es-ES" dirty="0" smtClean="0"/>
            <a:t> </a:t>
          </a:r>
          <a:r>
            <a:rPr lang="es-ES" dirty="0" err="1" smtClean="0"/>
            <a:t>mais</a:t>
          </a:r>
          <a:r>
            <a:rPr lang="es-ES" dirty="0" smtClean="0"/>
            <a:t> que humana. </a:t>
          </a:r>
          <a:r>
            <a:rPr lang="es-ES" dirty="0" err="1" smtClean="0"/>
            <a:t>Uma</a:t>
          </a:r>
          <a:r>
            <a:rPr lang="es-ES" dirty="0" smtClean="0"/>
            <a:t> </a:t>
          </a:r>
          <a:r>
            <a:rPr lang="es-ES" dirty="0" err="1" smtClean="0"/>
            <a:t>história</a:t>
          </a:r>
          <a:r>
            <a:rPr lang="es-ES" dirty="0" smtClean="0"/>
            <a:t> </a:t>
          </a:r>
          <a:r>
            <a:rPr lang="es-ES" dirty="0" err="1" smtClean="0"/>
            <a:t>só</a:t>
          </a:r>
          <a:r>
            <a:rPr lang="es-ES" dirty="0" smtClean="0"/>
            <a:t> </a:t>
          </a:r>
          <a:r>
            <a:rPr lang="es-ES" dirty="0" err="1" smtClean="0"/>
            <a:t>não</a:t>
          </a:r>
          <a:r>
            <a:rPr lang="es-ES" dirty="0" smtClean="0"/>
            <a:t> é suficiente.</a:t>
          </a:r>
          <a:endParaRPr lang="es-ES" dirty="0"/>
        </a:p>
      </dgm:t>
    </dgm:pt>
    <dgm:pt modelId="{D9CDF2B0-B4A2-4633-8403-176FB9B3B793}" type="parTrans" cxnId="{53D58646-75A4-41EE-A0B2-2286BB2A50B2}">
      <dgm:prSet/>
      <dgm:spPr/>
      <dgm:t>
        <a:bodyPr/>
        <a:lstStyle/>
        <a:p>
          <a:endParaRPr lang="es-ES"/>
        </a:p>
      </dgm:t>
    </dgm:pt>
    <dgm:pt modelId="{5C9E470D-3DEE-4798-933F-FAF37B11DFA2}" type="sibTrans" cxnId="{53D58646-75A4-41EE-A0B2-2286BB2A50B2}">
      <dgm:prSet/>
      <dgm:spPr/>
      <dgm:t>
        <a:bodyPr/>
        <a:lstStyle/>
        <a:p>
          <a:endParaRPr lang="es-ES"/>
        </a:p>
      </dgm:t>
    </dgm:pt>
    <dgm:pt modelId="{814F810E-E480-485F-A071-9AE10A4DFC5A}">
      <dgm:prSet/>
      <dgm:spPr/>
      <dgm:t>
        <a:bodyPr/>
        <a:lstStyle/>
        <a:p>
          <a:r>
            <a:rPr lang="es-ES" dirty="0" smtClean="0"/>
            <a:t>Os </a:t>
          </a:r>
          <a:r>
            <a:rPr lang="es-ES" dirty="0" err="1" smtClean="0"/>
            <a:t>melhores</a:t>
          </a:r>
          <a:r>
            <a:rPr lang="es-ES" dirty="0" smtClean="0"/>
            <a:t> planos de ratos e </a:t>
          </a:r>
          <a:r>
            <a:rPr lang="es-ES" dirty="0" err="1" smtClean="0"/>
            <a:t>homens</a:t>
          </a:r>
          <a:r>
            <a:rPr lang="es-ES" dirty="0" smtClean="0"/>
            <a:t> </a:t>
          </a:r>
          <a:r>
            <a:rPr lang="es-ES" dirty="0" err="1" smtClean="0"/>
            <a:t>às</a:t>
          </a:r>
          <a:r>
            <a:rPr lang="es-ES" dirty="0" smtClean="0"/>
            <a:t> </a:t>
          </a:r>
          <a:r>
            <a:rPr lang="es-ES" dirty="0" err="1" smtClean="0"/>
            <a:t>vezes</a:t>
          </a:r>
          <a:r>
            <a:rPr lang="es-ES" dirty="0" smtClean="0"/>
            <a:t> </a:t>
          </a:r>
          <a:r>
            <a:rPr lang="es-ES" dirty="0" err="1" smtClean="0"/>
            <a:t>dão</a:t>
          </a:r>
          <a:r>
            <a:rPr lang="es-ES" dirty="0" smtClean="0"/>
            <a:t> errado (Burns, 1786). </a:t>
          </a:r>
          <a:r>
            <a:rPr lang="es-ES" dirty="0" err="1" smtClean="0"/>
            <a:t>Contingência</a:t>
          </a:r>
          <a:r>
            <a:rPr lang="es-ES" dirty="0" smtClean="0"/>
            <a:t> é a chave para </a:t>
          </a:r>
          <a:r>
            <a:rPr lang="es-ES" dirty="0" err="1" smtClean="0"/>
            <a:t>histórias</a:t>
          </a:r>
          <a:r>
            <a:rPr lang="es-ES" dirty="0" smtClean="0"/>
            <a:t> humanas e </a:t>
          </a:r>
          <a:r>
            <a:rPr lang="es-ES" dirty="0" err="1" smtClean="0"/>
            <a:t>não</a:t>
          </a:r>
          <a:r>
            <a:rPr lang="es-ES" dirty="0" smtClean="0"/>
            <a:t> humanas.</a:t>
          </a:r>
          <a:endParaRPr lang="es-ES" dirty="0"/>
        </a:p>
      </dgm:t>
    </dgm:pt>
    <dgm:pt modelId="{558DBD76-2ECE-408A-805D-7C74E0EFAA40}" type="parTrans" cxnId="{C40278EA-9E3B-4453-90E3-F466FBA7850B}">
      <dgm:prSet/>
      <dgm:spPr/>
      <dgm:t>
        <a:bodyPr/>
        <a:lstStyle/>
        <a:p>
          <a:endParaRPr lang="es-ES"/>
        </a:p>
      </dgm:t>
    </dgm:pt>
    <dgm:pt modelId="{40491444-A260-428A-AB1B-37EAA3EF4356}" type="sibTrans" cxnId="{C40278EA-9E3B-4453-90E3-F466FBA7850B}">
      <dgm:prSet/>
      <dgm:spPr/>
      <dgm:t>
        <a:bodyPr/>
        <a:lstStyle/>
        <a:p>
          <a:endParaRPr lang="es-ES"/>
        </a:p>
      </dgm:t>
    </dgm:pt>
    <dgm:pt modelId="{FA480CA8-325B-4681-8AEC-EC2053D7E473}">
      <dgm:prSet/>
      <dgm:spPr/>
      <dgm:t>
        <a:bodyPr/>
        <a:lstStyle/>
        <a:p>
          <a:r>
            <a:rPr lang="es-ES" dirty="0" smtClean="0"/>
            <a:t>A </a:t>
          </a:r>
          <a:r>
            <a:rPr lang="es-ES" dirty="0" err="1" smtClean="0"/>
            <a:t>alteração</a:t>
          </a:r>
          <a:r>
            <a:rPr lang="es-ES" dirty="0" smtClean="0"/>
            <a:t> na mistura de </a:t>
          </a:r>
          <a:r>
            <a:rPr lang="es-ES" dirty="0" err="1" smtClean="0"/>
            <a:t>espécies</a:t>
          </a:r>
          <a:r>
            <a:rPr lang="es-ES" dirty="0" smtClean="0"/>
            <a:t> </a:t>
          </a:r>
          <a:r>
            <a:rPr lang="es-ES" dirty="0" err="1" smtClean="0"/>
            <a:t>têm</a:t>
          </a:r>
          <a:r>
            <a:rPr lang="es-ES" dirty="0" smtClean="0"/>
            <a:t> </a:t>
          </a:r>
          <a:r>
            <a:rPr lang="es-ES" dirty="0" err="1" smtClean="0"/>
            <a:t>consequências</a:t>
          </a:r>
          <a:r>
            <a:rPr lang="es-ES" dirty="0" smtClean="0"/>
            <a:t> </a:t>
          </a:r>
          <a:r>
            <a:rPr lang="es-ES" dirty="0" err="1" smtClean="0"/>
            <a:t>sociais</a:t>
          </a:r>
          <a:r>
            <a:rPr lang="es-ES" dirty="0" smtClean="0"/>
            <a:t> para humanos e </a:t>
          </a:r>
          <a:r>
            <a:rPr lang="es-ES" dirty="0" err="1" smtClean="0"/>
            <a:t>não</a:t>
          </a:r>
          <a:r>
            <a:rPr lang="es-ES" dirty="0" smtClean="0"/>
            <a:t> humanos. A </a:t>
          </a:r>
          <a:r>
            <a:rPr lang="es-ES" dirty="0" err="1" smtClean="0"/>
            <a:t>mudança</a:t>
          </a:r>
          <a:r>
            <a:rPr lang="es-ES" dirty="0" smtClean="0"/>
            <a:t> de especies </a:t>
          </a:r>
          <a:r>
            <a:rPr lang="es-ES" dirty="0" err="1" smtClean="0"/>
            <a:t>não</a:t>
          </a:r>
          <a:r>
            <a:rPr lang="es-ES" dirty="0" smtClean="0"/>
            <a:t> é apenas </a:t>
          </a:r>
          <a:r>
            <a:rPr lang="es-ES" dirty="0" err="1" smtClean="0"/>
            <a:t>uma</a:t>
          </a:r>
          <a:r>
            <a:rPr lang="es-ES" dirty="0" smtClean="0"/>
            <a:t> metáfora</a:t>
          </a:r>
          <a:endParaRPr lang="es-ES" dirty="0"/>
        </a:p>
      </dgm:t>
    </dgm:pt>
    <dgm:pt modelId="{82A9CF2E-CD6D-4BA2-8A05-6697EE4A907A}" type="parTrans" cxnId="{CD140A4A-9F5F-42AD-B3FE-5F87AD0FC00C}">
      <dgm:prSet/>
      <dgm:spPr/>
      <dgm:t>
        <a:bodyPr/>
        <a:lstStyle/>
        <a:p>
          <a:endParaRPr lang="es-ES"/>
        </a:p>
      </dgm:t>
    </dgm:pt>
    <dgm:pt modelId="{F97B1C12-E819-4956-A2AD-18AE2E9209F8}" type="sibTrans" cxnId="{CD140A4A-9F5F-42AD-B3FE-5F87AD0FC00C}">
      <dgm:prSet/>
      <dgm:spPr/>
      <dgm:t>
        <a:bodyPr/>
        <a:lstStyle/>
        <a:p>
          <a:endParaRPr lang="es-ES"/>
        </a:p>
      </dgm:t>
    </dgm:pt>
    <dgm:pt modelId="{DDC910BA-DA3C-4806-BCED-D95C529B6537}">
      <dgm:prSet/>
      <dgm:spPr/>
      <dgm:t>
        <a:bodyPr/>
        <a:lstStyle/>
        <a:p>
          <a:r>
            <a:rPr lang="es-ES" dirty="0" smtClean="0"/>
            <a:t>Mundos </a:t>
          </a:r>
          <a:r>
            <a:rPr lang="es-ES" dirty="0" err="1" smtClean="0"/>
            <a:t>sociais</a:t>
          </a:r>
          <a:r>
            <a:rPr lang="es-ES" dirty="0" smtClean="0"/>
            <a:t> </a:t>
          </a:r>
          <a:r>
            <a:rPr lang="es-ES" dirty="0" err="1" smtClean="0"/>
            <a:t>pulsam</a:t>
          </a:r>
          <a:r>
            <a:rPr lang="es-ES" dirty="0" smtClean="0"/>
            <a:t> </a:t>
          </a:r>
          <a:r>
            <a:rPr lang="es-ES" dirty="0" err="1" smtClean="0"/>
            <a:t>com</a:t>
          </a:r>
          <a:r>
            <a:rPr lang="es-ES" dirty="0" smtClean="0"/>
            <a:t> múltiplos ritmos.</a:t>
          </a:r>
          <a:endParaRPr lang="es-ES" dirty="0"/>
        </a:p>
      </dgm:t>
    </dgm:pt>
    <dgm:pt modelId="{E2E9F7DD-0C7D-4C18-8C60-02026BE80AA9}" type="parTrans" cxnId="{93011FDB-8487-4ADE-AB03-F9398F02AC7A}">
      <dgm:prSet/>
      <dgm:spPr/>
      <dgm:t>
        <a:bodyPr/>
        <a:lstStyle/>
        <a:p>
          <a:endParaRPr lang="es-ES"/>
        </a:p>
      </dgm:t>
    </dgm:pt>
    <dgm:pt modelId="{62BFCFBE-2F47-46D5-9F21-A1A81CCC0FF8}" type="sibTrans" cxnId="{93011FDB-8487-4ADE-AB03-F9398F02AC7A}">
      <dgm:prSet/>
      <dgm:spPr/>
      <dgm:t>
        <a:bodyPr/>
        <a:lstStyle/>
        <a:p>
          <a:endParaRPr lang="es-ES"/>
        </a:p>
      </dgm:t>
    </dgm:pt>
    <dgm:pt modelId="{BA9249AD-6414-4AF6-8BC7-87700139A552}">
      <dgm:prSet/>
      <dgm:spPr/>
      <dgm:t>
        <a:bodyPr/>
        <a:lstStyle/>
        <a:p>
          <a:r>
            <a:rPr lang="es-ES" dirty="0" smtClean="0"/>
            <a:t>Organismos humildes e </a:t>
          </a:r>
          <a:r>
            <a:rPr lang="es-ES" dirty="0" err="1" smtClean="0"/>
            <a:t>onipresentes</a:t>
          </a:r>
          <a:r>
            <a:rPr lang="es-ES" dirty="0" smtClean="0"/>
            <a:t>, como os fungos, </a:t>
          </a:r>
          <a:r>
            <a:rPr lang="es-ES" dirty="0" err="1" smtClean="0"/>
            <a:t>attaem</a:t>
          </a:r>
          <a:r>
            <a:rPr lang="es-ES" dirty="0" smtClean="0"/>
            <a:t> </a:t>
          </a:r>
          <a:r>
            <a:rPr lang="es-ES" dirty="0" err="1" smtClean="0"/>
            <a:t>nossa</a:t>
          </a:r>
          <a:r>
            <a:rPr lang="es-ES" dirty="0" smtClean="0"/>
            <a:t> </a:t>
          </a:r>
          <a:r>
            <a:rPr lang="es-ES" dirty="0" err="1" smtClean="0"/>
            <a:t>atenção</a:t>
          </a:r>
          <a:r>
            <a:rPr lang="es-ES" dirty="0" smtClean="0"/>
            <a:t> para </a:t>
          </a:r>
          <a:r>
            <a:rPr lang="es-ES" dirty="0" err="1" smtClean="0"/>
            <a:t>undos</a:t>
          </a:r>
          <a:r>
            <a:rPr lang="es-ES" dirty="0" smtClean="0"/>
            <a:t> de </a:t>
          </a:r>
          <a:r>
            <a:rPr lang="es-ES" dirty="0" err="1" smtClean="0"/>
            <a:t>muitas</a:t>
          </a:r>
          <a:r>
            <a:rPr lang="es-ES" dirty="0" smtClean="0"/>
            <a:t> </a:t>
          </a:r>
          <a:r>
            <a:rPr lang="es-ES" dirty="0" err="1" smtClean="0"/>
            <a:t>espécies</a:t>
          </a:r>
          <a:r>
            <a:rPr lang="es-ES" dirty="0" smtClean="0"/>
            <a:t> </a:t>
          </a:r>
          <a:r>
            <a:rPr lang="es-ES" dirty="0" err="1" smtClean="0"/>
            <a:t>em</a:t>
          </a:r>
          <a:r>
            <a:rPr lang="es-ES" dirty="0" smtClean="0"/>
            <a:t> </a:t>
          </a:r>
          <a:r>
            <a:rPr lang="es-ES" dirty="0" err="1" smtClean="0"/>
            <a:t>interação</a:t>
          </a:r>
          <a:r>
            <a:rPr lang="es-ES" dirty="0" smtClean="0"/>
            <a:t>. </a:t>
          </a:r>
          <a:r>
            <a:rPr lang="es-ES" dirty="0" err="1" smtClean="0"/>
            <a:t>Essa</a:t>
          </a:r>
          <a:r>
            <a:rPr lang="es-ES" dirty="0" smtClean="0"/>
            <a:t> é </a:t>
          </a:r>
          <a:r>
            <a:rPr lang="es-ES" dirty="0" err="1" smtClean="0"/>
            <a:t>uma</a:t>
          </a:r>
          <a:r>
            <a:rPr lang="es-ES" dirty="0" smtClean="0"/>
            <a:t> </a:t>
          </a:r>
          <a:r>
            <a:rPr lang="es-ES" dirty="0" err="1" smtClean="0"/>
            <a:t>ventagem</a:t>
          </a:r>
          <a:r>
            <a:rPr lang="es-ES" dirty="0" smtClean="0"/>
            <a:t> útil para </a:t>
          </a:r>
          <a:r>
            <a:rPr lang="es-ES" dirty="0" err="1" smtClean="0"/>
            <a:t>nós</a:t>
          </a:r>
          <a:r>
            <a:rPr lang="es-ES" dirty="0" smtClean="0"/>
            <a:t> </a:t>
          </a:r>
          <a:r>
            <a:rPr lang="es-ES" dirty="0" err="1" smtClean="0"/>
            <a:t>conhecermos</a:t>
          </a:r>
          <a:r>
            <a:rPr lang="es-ES" dirty="0" smtClean="0"/>
            <a:t> como participantes de </a:t>
          </a:r>
          <a:r>
            <a:rPr lang="es-ES" dirty="0" err="1" smtClean="0"/>
            <a:t>uma</a:t>
          </a:r>
          <a:r>
            <a:rPr lang="es-ES" dirty="0" smtClean="0"/>
            <a:t> </a:t>
          </a:r>
          <a:r>
            <a:rPr lang="es-ES" dirty="0" err="1" smtClean="0"/>
            <a:t>socialidade</a:t>
          </a:r>
          <a:r>
            <a:rPr lang="es-ES" dirty="0" smtClean="0"/>
            <a:t> </a:t>
          </a:r>
          <a:r>
            <a:rPr lang="es-ES" dirty="0" err="1" smtClean="0"/>
            <a:t>mais</a:t>
          </a:r>
          <a:r>
            <a:rPr lang="es-ES" dirty="0" smtClean="0"/>
            <a:t> que humana.</a:t>
          </a:r>
          <a:endParaRPr lang="es-ES" dirty="0"/>
        </a:p>
      </dgm:t>
    </dgm:pt>
    <dgm:pt modelId="{4F80631B-20A1-4B30-880F-062A14B7AA18}" type="parTrans" cxnId="{C2605A54-A23D-47C7-A1DE-795D5C287EC1}">
      <dgm:prSet/>
      <dgm:spPr/>
      <dgm:t>
        <a:bodyPr/>
        <a:lstStyle/>
        <a:p>
          <a:endParaRPr lang="es-ES"/>
        </a:p>
      </dgm:t>
    </dgm:pt>
    <dgm:pt modelId="{1564A648-0177-4513-8A02-8A4A327D4A2B}" type="sibTrans" cxnId="{C2605A54-A23D-47C7-A1DE-795D5C287EC1}">
      <dgm:prSet/>
      <dgm:spPr/>
      <dgm:t>
        <a:bodyPr/>
        <a:lstStyle/>
        <a:p>
          <a:endParaRPr lang="es-ES"/>
        </a:p>
      </dgm:t>
    </dgm:pt>
    <dgm:pt modelId="{1F7AC7CC-BDAF-4B5B-B08F-52D4072700D0}" type="pres">
      <dgm:prSet presAssocID="{F4A2EB98-DA50-460C-BB26-D4731C60A7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00B8D3-E125-430A-8BBB-F6B994B431E1}" type="pres">
      <dgm:prSet presAssocID="{82CF5BBB-971E-4DDF-9A68-8D8C63BCDCC0}" presName="composite" presStyleCnt="0"/>
      <dgm:spPr/>
    </dgm:pt>
    <dgm:pt modelId="{39D0D786-0E6A-42C4-96BA-898DAE0CC5BA}" type="pres">
      <dgm:prSet presAssocID="{82CF5BBB-971E-4DDF-9A68-8D8C63BCDCC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FC706-9985-42A9-BBCF-8B69B8EC8FFB}" type="pres">
      <dgm:prSet presAssocID="{82CF5BBB-971E-4DDF-9A68-8D8C63BCDCC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01F9C4-E267-48B5-985A-E787F2E15ADE}" type="pres">
      <dgm:prSet presAssocID="{FF30CB1D-3D61-47D0-81ED-38D5F6F1231E}" presName="sp" presStyleCnt="0"/>
      <dgm:spPr/>
    </dgm:pt>
    <dgm:pt modelId="{74D69766-965B-489B-8FFE-C28148EAE7DB}" type="pres">
      <dgm:prSet presAssocID="{B02F1FEF-DCB7-4B13-83AB-6453FA80DB5C}" presName="composite" presStyleCnt="0"/>
      <dgm:spPr/>
    </dgm:pt>
    <dgm:pt modelId="{2FAC9C71-5745-4299-AF67-FEACB6D76F29}" type="pres">
      <dgm:prSet presAssocID="{B02F1FEF-DCB7-4B13-83AB-6453FA80DB5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B63CC-3FFA-4127-91CE-F8E7E478E54D}" type="pres">
      <dgm:prSet presAssocID="{B02F1FEF-DCB7-4B13-83AB-6453FA80DB5C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F7DD52-F5CA-4FF8-A584-4DC9A9B4D7A2}" type="pres">
      <dgm:prSet presAssocID="{6E269704-6779-4407-9C16-E26E88388054}" presName="sp" presStyleCnt="0"/>
      <dgm:spPr/>
    </dgm:pt>
    <dgm:pt modelId="{6C9C5CAF-86B9-4929-865A-8F476B2050D2}" type="pres">
      <dgm:prSet presAssocID="{6139E1BA-3DF5-4040-9708-F379F0DB2930}" presName="composite" presStyleCnt="0"/>
      <dgm:spPr/>
    </dgm:pt>
    <dgm:pt modelId="{F5B210BE-6F44-4A53-BE94-DBE48E58FF28}" type="pres">
      <dgm:prSet presAssocID="{6139E1BA-3DF5-4040-9708-F379F0DB293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8A9ACD-7D74-4106-A627-897D3F468AE9}" type="pres">
      <dgm:prSet presAssocID="{6139E1BA-3DF5-4040-9708-F379F0DB293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69225-01FD-4F6F-ACEA-92DC6DFD0DA9}" type="pres">
      <dgm:prSet presAssocID="{72AD81C7-95E0-48CB-955D-1DFB52683D28}" presName="sp" presStyleCnt="0"/>
      <dgm:spPr/>
    </dgm:pt>
    <dgm:pt modelId="{93A5B4F4-48B7-4C9C-9337-89CB2536DC08}" type="pres">
      <dgm:prSet presAssocID="{82A0F214-EAEF-48F9-B145-1EA7745A09A3}" presName="composite" presStyleCnt="0"/>
      <dgm:spPr/>
    </dgm:pt>
    <dgm:pt modelId="{384E4ED8-009E-42A5-A573-75DD044DD0DB}" type="pres">
      <dgm:prSet presAssocID="{82A0F214-EAEF-48F9-B145-1EA7745A09A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217CA5-0606-46C6-B665-2A424E4B86FD}" type="pres">
      <dgm:prSet presAssocID="{82A0F214-EAEF-48F9-B145-1EA7745A09A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4C968F-8D8A-4344-A290-E77061BA2014}" type="pres">
      <dgm:prSet presAssocID="{4BBECAE8-08A0-4EB8-84B7-47EB21D589AE}" presName="sp" presStyleCnt="0"/>
      <dgm:spPr/>
    </dgm:pt>
    <dgm:pt modelId="{45F2823C-34F9-4A7B-BEA1-43B6494A7170}" type="pres">
      <dgm:prSet presAssocID="{864A0D7B-230A-4262-8BCF-5C669D96CA73}" presName="composite" presStyleCnt="0"/>
      <dgm:spPr/>
    </dgm:pt>
    <dgm:pt modelId="{A1A4AEF3-6FDF-4946-B716-F56767787AC8}" type="pres">
      <dgm:prSet presAssocID="{864A0D7B-230A-4262-8BCF-5C669D96CA7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98C639-68F9-4834-8805-9F1366A81A9E}" type="pres">
      <dgm:prSet presAssocID="{864A0D7B-230A-4262-8BCF-5C669D96CA7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639074-A92A-4393-9FB4-547F3FED90CC}" type="pres">
      <dgm:prSet presAssocID="{47687123-8F33-43A1-A70F-B69B7F1B8802}" presName="sp" presStyleCnt="0"/>
      <dgm:spPr/>
    </dgm:pt>
    <dgm:pt modelId="{8D2F505B-83B3-40E0-8071-24CC2227AA65}" type="pres">
      <dgm:prSet presAssocID="{B261B43A-B59E-460A-BB72-76C36C1E118B}" presName="composite" presStyleCnt="0"/>
      <dgm:spPr/>
    </dgm:pt>
    <dgm:pt modelId="{68839D80-F7FB-45B3-A297-EA756A20CE64}" type="pres">
      <dgm:prSet presAssocID="{B261B43A-B59E-460A-BB72-76C36C1E118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D9543-6DEA-4B0A-A898-AEB9D4A80CC7}" type="pres">
      <dgm:prSet presAssocID="{B261B43A-B59E-460A-BB72-76C36C1E118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0C90D-557E-454C-A999-23A032C7FE6B}" type="pres">
      <dgm:prSet presAssocID="{4C02A0F7-4C90-47CF-AD4D-BA4B247D075C}" presName="sp" presStyleCnt="0"/>
      <dgm:spPr/>
    </dgm:pt>
    <dgm:pt modelId="{C609EC12-8140-406F-970A-1DA40E237A01}" type="pres">
      <dgm:prSet presAssocID="{4DC8B79F-806E-4E6F-AD60-C495D81A6A3B}" presName="composite" presStyleCnt="0"/>
      <dgm:spPr/>
    </dgm:pt>
    <dgm:pt modelId="{5EC9F0E4-5C8A-4B4F-B7E1-FB0FA6351A1B}" type="pres">
      <dgm:prSet presAssocID="{4DC8B79F-806E-4E6F-AD60-C495D81A6A3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8B1CD-2F7B-4982-BAFA-35489562F83D}" type="pres">
      <dgm:prSet presAssocID="{4DC8B79F-806E-4E6F-AD60-C495D81A6A3B}" presName="descendantText" presStyleLbl="alignAcc1" presStyleIdx="6" presStyleCnt="7" custScaleY="86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5BEAF9-27CA-4B0F-82C9-754CCCA57962}" type="presOf" srcId="{DDC910BA-DA3C-4806-BCED-D95C529B6537}" destId="{A87D9543-6DEA-4B0A-A898-AEB9D4A80CC7}" srcOrd="0" destOrd="0" presId="urn:microsoft.com/office/officeart/2005/8/layout/chevron2"/>
    <dgm:cxn modelId="{999382DC-CD8F-454C-9F9D-F4AA77EE9BFB}" type="presOf" srcId="{B261B43A-B59E-460A-BB72-76C36C1E118B}" destId="{68839D80-F7FB-45B3-A297-EA756A20CE64}" srcOrd="0" destOrd="0" presId="urn:microsoft.com/office/officeart/2005/8/layout/chevron2"/>
    <dgm:cxn modelId="{49A76E34-72AF-4B2F-BB45-256C7A337427}" type="presOf" srcId="{49B2844F-160C-4922-9958-C14BCEC52595}" destId="{728A9ACD-7D74-4106-A627-897D3F468AE9}" srcOrd="0" destOrd="0" presId="urn:microsoft.com/office/officeart/2005/8/layout/chevron2"/>
    <dgm:cxn modelId="{8CA26DCB-CB9D-40BB-A7DA-D5D6CA3A6B0D}" type="presOf" srcId="{864A0D7B-230A-4262-8BCF-5C669D96CA73}" destId="{A1A4AEF3-6FDF-4946-B716-F56767787AC8}" srcOrd="0" destOrd="0" presId="urn:microsoft.com/office/officeart/2005/8/layout/chevron2"/>
    <dgm:cxn modelId="{C40278EA-9E3B-4453-90E3-F466FBA7850B}" srcId="{82A0F214-EAEF-48F9-B145-1EA7745A09A3}" destId="{814F810E-E480-485F-A071-9AE10A4DFC5A}" srcOrd="0" destOrd="0" parTransId="{558DBD76-2ECE-408A-805D-7C74E0EFAA40}" sibTransId="{40491444-A260-428A-AB1B-37EAA3EF4356}"/>
    <dgm:cxn modelId="{D3790222-56F4-4FAF-953B-D28269A0BCCA}" srcId="{F4A2EB98-DA50-460C-BB26-D4731C60A7DB}" destId="{4DC8B79F-806E-4E6F-AD60-C495D81A6A3B}" srcOrd="6" destOrd="0" parTransId="{1DADE24E-6E7A-4A15-86C1-A509D93DC3BC}" sibTransId="{C3EF6ACA-785B-4008-83B0-E53DB5D42A40}"/>
    <dgm:cxn modelId="{F8D4E58C-43D4-4322-977C-F6F3C18A4A5B}" srcId="{82CF5BBB-971E-4DDF-9A68-8D8C63BCDCC0}" destId="{80F4E6B4-8E4B-4437-BD39-0160553D434F}" srcOrd="0" destOrd="0" parTransId="{1699E378-9223-48EE-BDD2-E48AC9828F28}" sibTransId="{E892E429-08C1-4522-A03F-D3464D77E24F}"/>
    <dgm:cxn modelId="{FD9EFC59-14ED-4CA3-8D81-61B818C3FF71}" type="presOf" srcId="{82CF5BBB-971E-4DDF-9A68-8D8C63BCDCC0}" destId="{39D0D786-0E6A-42C4-96BA-898DAE0CC5BA}" srcOrd="0" destOrd="0" presId="urn:microsoft.com/office/officeart/2005/8/layout/chevron2"/>
    <dgm:cxn modelId="{C2605A54-A23D-47C7-A1DE-795D5C287EC1}" srcId="{4DC8B79F-806E-4E6F-AD60-C495D81A6A3B}" destId="{BA9249AD-6414-4AF6-8BC7-87700139A552}" srcOrd="0" destOrd="0" parTransId="{4F80631B-20A1-4B30-880F-062A14B7AA18}" sibTransId="{1564A648-0177-4513-8A02-8A4A327D4A2B}"/>
    <dgm:cxn modelId="{7BF8E3C7-A599-4BEE-B676-F6DED7192E21}" type="presOf" srcId="{814F810E-E480-485F-A071-9AE10A4DFC5A}" destId="{85217CA5-0606-46C6-B665-2A424E4B86FD}" srcOrd="0" destOrd="0" presId="urn:microsoft.com/office/officeart/2005/8/layout/chevron2"/>
    <dgm:cxn modelId="{30282E2A-015D-4843-9754-C717AD119A89}" type="presOf" srcId="{F4A2EB98-DA50-460C-BB26-D4731C60A7DB}" destId="{1F7AC7CC-BDAF-4B5B-B08F-52D4072700D0}" srcOrd="0" destOrd="0" presId="urn:microsoft.com/office/officeart/2005/8/layout/chevron2"/>
    <dgm:cxn modelId="{1D545B02-3EB1-4575-AB88-A563E086528F}" type="presOf" srcId="{7597BFBD-8688-45BA-B522-9F0ED95E1B8D}" destId="{460B63CC-3FFA-4127-91CE-F8E7E478E54D}" srcOrd="0" destOrd="0" presId="urn:microsoft.com/office/officeart/2005/8/layout/chevron2"/>
    <dgm:cxn modelId="{CD140A4A-9F5F-42AD-B3FE-5F87AD0FC00C}" srcId="{864A0D7B-230A-4262-8BCF-5C669D96CA73}" destId="{FA480CA8-325B-4681-8AEC-EC2053D7E473}" srcOrd="0" destOrd="0" parTransId="{82A9CF2E-CD6D-4BA2-8A05-6697EE4A907A}" sibTransId="{F97B1C12-E819-4956-A2AD-18AE2E9209F8}"/>
    <dgm:cxn modelId="{9037B6E9-F14E-4EC0-9562-B6A065DC2A10}" type="presOf" srcId="{4DC8B79F-806E-4E6F-AD60-C495D81A6A3B}" destId="{5EC9F0E4-5C8A-4B4F-B7E1-FB0FA6351A1B}" srcOrd="0" destOrd="0" presId="urn:microsoft.com/office/officeart/2005/8/layout/chevron2"/>
    <dgm:cxn modelId="{4101FEF9-7AFC-4928-AA8D-04DA3E203E47}" type="presOf" srcId="{82A0F214-EAEF-48F9-B145-1EA7745A09A3}" destId="{384E4ED8-009E-42A5-A573-75DD044DD0DB}" srcOrd="0" destOrd="0" presId="urn:microsoft.com/office/officeart/2005/8/layout/chevron2"/>
    <dgm:cxn modelId="{46F8F9DA-0499-427F-92F6-6EB72A3CF58D}" type="presOf" srcId="{BA9249AD-6414-4AF6-8BC7-87700139A552}" destId="{B818B1CD-2F7B-4982-BAFA-35489562F83D}" srcOrd="0" destOrd="0" presId="urn:microsoft.com/office/officeart/2005/8/layout/chevron2"/>
    <dgm:cxn modelId="{CE3839F0-70E0-4C4E-9499-0D1BAF83E95C}" srcId="{B02F1FEF-DCB7-4B13-83AB-6453FA80DB5C}" destId="{7597BFBD-8688-45BA-B522-9F0ED95E1B8D}" srcOrd="0" destOrd="0" parTransId="{EC8F3D13-1227-48D3-8256-D558C52D9D42}" sibTransId="{1879C56B-71BA-4796-B235-16E634A466AD}"/>
    <dgm:cxn modelId="{652BDAE5-C3FB-4B67-96AE-373FB0D6E56C}" srcId="{F4A2EB98-DA50-460C-BB26-D4731C60A7DB}" destId="{82A0F214-EAEF-48F9-B145-1EA7745A09A3}" srcOrd="3" destOrd="0" parTransId="{3451F5C3-B17E-4C03-8F9B-A081739BD498}" sibTransId="{4BBECAE8-08A0-4EB8-84B7-47EB21D589AE}"/>
    <dgm:cxn modelId="{E27175EE-9740-47EA-B42D-0FF5CE6A9092}" srcId="{F4A2EB98-DA50-460C-BB26-D4731C60A7DB}" destId="{82CF5BBB-971E-4DDF-9A68-8D8C63BCDCC0}" srcOrd="0" destOrd="0" parTransId="{1C583417-D9E4-402D-BA1F-79220858F579}" sibTransId="{FF30CB1D-3D61-47D0-81ED-38D5F6F1231E}"/>
    <dgm:cxn modelId="{E4ABAD61-899F-4EB3-A1C5-39BCAEE29E5A}" srcId="{F4A2EB98-DA50-460C-BB26-D4731C60A7DB}" destId="{864A0D7B-230A-4262-8BCF-5C669D96CA73}" srcOrd="4" destOrd="0" parTransId="{50C5DEE7-2A75-4708-88E8-91AC71138B09}" sibTransId="{47687123-8F33-43A1-A70F-B69B7F1B8802}"/>
    <dgm:cxn modelId="{2C02757F-F486-4F29-88F2-C2CCC9C795FE}" type="presOf" srcId="{80F4E6B4-8E4B-4437-BD39-0160553D434F}" destId="{3A8FC706-9985-42A9-BBCF-8B69B8EC8FFB}" srcOrd="0" destOrd="0" presId="urn:microsoft.com/office/officeart/2005/8/layout/chevron2"/>
    <dgm:cxn modelId="{EB0F7322-CA9A-4792-BA5F-7BDDE1F7F91A}" srcId="{F4A2EB98-DA50-460C-BB26-D4731C60A7DB}" destId="{B02F1FEF-DCB7-4B13-83AB-6453FA80DB5C}" srcOrd="1" destOrd="0" parTransId="{247120BF-AD0B-47DD-A0E3-6EC2195B3722}" sibTransId="{6E269704-6779-4407-9C16-E26E88388054}"/>
    <dgm:cxn modelId="{BABCB8AD-7C0B-4D9B-B1EE-04C8AE0FCB75}" srcId="{F4A2EB98-DA50-460C-BB26-D4731C60A7DB}" destId="{B261B43A-B59E-460A-BB72-76C36C1E118B}" srcOrd="5" destOrd="0" parTransId="{C58F0206-5A60-4F32-88A3-1B617443C3F1}" sibTransId="{4C02A0F7-4C90-47CF-AD4D-BA4B247D075C}"/>
    <dgm:cxn modelId="{0B0BF9FA-1C23-4E69-970B-8A4BFBE4B304}" type="presOf" srcId="{FA480CA8-325B-4681-8AEC-EC2053D7E473}" destId="{1798C639-68F9-4834-8805-9F1366A81A9E}" srcOrd="0" destOrd="0" presId="urn:microsoft.com/office/officeart/2005/8/layout/chevron2"/>
    <dgm:cxn modelId="{3DC5A2B6-1514-4786-BE2D-01772523AE56}" type="presOf" srcId="{6139E1BA-3DF5-4040-9708-F379F0DB2930}" destId="{F5B210BE-6F44-4A53-BE94-DBE48E58FF28}" srcOrd="0" destOrd="0" presId="urn:microsoft.com/office/officeart/2005/8/layout/chevron2"/>
    <dgm:cxn modelId="{9BE93E88-501E-43CD-8618-43E0124FD6B1}" type="presOf" srcId="{B02F1FEF-DCB7-4B13-83AB-6453FA80DB5C}" destId="{2FAC9C71-5745-4299-AF67-FEACB6D76F29}" srcOrd="0" destOrd="0" presId="urn:microsoft.com/office/officeart/2005/8/layout/chevron2"/>
    <dgm:cxn modelId="{53D58646-75A4-41EE-A0B2-2286BB2A50B2}" srcId="{6139E1BA-3DF5-4040-9708-F379F0DB2930}" destId="{49B2844F-160C-4922-9958-C14BCEC52595}" srcOrd="0" destOrd="0" parTransId="{D9CDF2B0-B4A2-4633-8403-176FB9B3B793}" sibTransId="{5C9E470D-3DEE-4798-933F-FAF37B11DFA2}"/>
    <dgm:cxn modelId="{6A6964EE-54A9-4819-84B8-DB6283A77F9F}" srcId="{F4A2EB98-DA50-460C-BB26-D4731C60A7DB}" destId="{6139E1BA-3DF5-4040-9708-F379F0DB2930}" srcOrd="2" destOrd="0" parTransId="{61DA2A12-D11D-44DC-AB87-868C5F274A3F}" sibTransId="{72AD81C7-95E0-48CB-955D-1DFB52683D28}"/>
    <dgm:cxn modelId="{93011FDB-8487-4ADE-AB03-F9398F02AC7A}" srcId="{B261B43A-B59E-460A-BB72-76C36C1E118B}" destId="{DDC910BA-DA3C-4806-BCED-D95C529B6537}" srcOrd="0" destOrd="0" parTransId="{E2E9F7DD-0C7D-4C18-8C60-02026BE80AA9}" sibTransId="{62BFCFBE-2F47-46D5-9F21-A1A81CCC0FF8}"/>
    <dgm:cxn modelId="{4400F718-5644-48A9-A6A6-87A83E4D2F74}" type="presParOf" srcId="{1F7AC7CC-BDAF-4B5B-B08F-52D4072700D0}" destId="{2300B8D3-E125-430A-8BBB-F6B994B431E1}" srcOrd="0" destOrd="0" presId="urn:microsoft.com/office/officeart/2005/8/layout/chevron2"/>
    <dgm:cxn modelId="{7A70A168-477B-460A-8053-BC4CE1A7BC47}" type="presParOf" srcId="{2300B8D3-E125-430A-8BBB-F6B994B431E1}" destId="{39D0D786-0E6A-42C4-96BA-898DAE0CC5BA}" srcOrd="0" destOrd="0" presId="urn:microsoft.com/office/officeart/2005/8/layout/chevron2"/>
    <dgm:cxn modelId="{9CA63DEB-EB04-4D3A-8044-3A98F847FF63}" type="presParOf" srcId="{2300B8D3-E125-430A-8BBB-F6B994B431E1}" destId="{3A8FC706-9985-42A9-BBCF-8B69B8EC8FFB}" srcOrd="1" destOrd="0" presId="urn:microsoft.com/office/officeart/2005/8/layout/chevron2"/>
    <dgm:cxn modelId="{25CCE5AD-9820-4539-9FAA-5AF040AD180C}" type="presParOf" srcId="{1F7AC7CC-BDAF-4B5B-B08F-52D4072700D0}" destId="{0701F9C4-E267-48B5-985A-E787F2E15ADE}" srcOrd="1" destOrd="0" presId="urn:microsoft.com/office/officeart/2005/8/layout/chevron2"/>
    <dgm:cxn modelId="{51608EDC-1B8D-4F50-BFDB-7D9688346C4E}" type="presParOf" srcId="{1F7AC7CC-BDAF-4B5B-B08F-52D4072700D0}" destId="{74D69766-965B-489B-8FFE-C28148EAE7DB}" srcOrd="2" destOrd="0" presId="urn:microsoft.com/office/officeart/2005/8/layout/chevron2"/>
    <dgm:cxn modelId="{3A009A1F-93E3-4069-BE84-A566B05A5163}" type="presParOf" srcId="{74D69766-965B-489B-8FFE-C28148EAE7DB}" destId="{2FAC9C71-5745-4299-AF67-FEACB6D76F29}" srcOrd="0" destOrd="0" presId="urn:microsoft.com/office/officeart/2005/8/layout/chevron2"/>
    <dgm:cxn modelId="{213241C6-72F5-4F82-A2CE-5344ED50EED4}" type="presParOf" srcId="{74D69766-965B-489B-8FFE-C28148EAE7DB}" destId="{460B63CC-3FFA-4127-91CE-F8E7E478E54D}" srcOrd="1" destOrd="0" presId="urn:microsoft.com/office/officeart/2005/8/layout/chevron2"/>
    <dgm:cxn modelId="{17AB589B-DC38-4839-B159-A69A38810B12}" type="presParOf" srcId="{1F7AC7CC-BDAF-4B5B-B08F-52D4072700D0}" destId="{87F7DD52-F5CA-4FF8-A584-4DC9A9B4D7A2}" srcOrd="3" destOrd="0" presId="urn:microsoft.com/office/officeart/2005/8/layout/chevron2"/>
    <dgm:cxn modelId="{CFBEAEFB-761D-4FA0-B6BB-5C66042AD4F0}" type="presParOf" srcId="{1F7AC7CC-BDAF-4B5B-B08F-52D4072700D0}" destId="{6C9C5CAF-86B9-4929-865A-8F476B2050D2}" srcOrd="4" destOrd="0" presId="urn:microsoft.com/office/officeart/2005/8/layout/chevron2"/>
    <dgm:cxn modelId="{D9294CE1-C3C8-4527-856C-ABD033F5766E}" type="presParOf" srcId="{6C9C5CAF-86B9-4929-865A-8F476B2050D2}" destId="{F5B210BE-6F44-4A53-BE94-DBE48E58FF28}" srcOrd="0" destOrd="0" presId="urn:microsoft.com/office/officeart/2005/8/layout/chevron2"/>
    <dgm:cxn modelId="{22720C04-FF18-4E82-B506-2BCC91E9CC59}" type="presParOf" srcId="{6C9C5CAF-86B9-4929-865A-8F476B2050D2}" destId="{728A9ACD-7D74-4106-A627-897D3F468AE9}" srcOrd="1" destOrd="0" presId="urn:microsoft.com/office/officeart/2005/8/layout/chevron2"/>
    <dgm:cxn modelId="{CB1D5BEE-34F7-485A-B481-21A516314883}" type="presParOf" srcId="{1F7AC7CC-BDAF-4B5B-B08F-52D4072700D0}" destId="{81669225-01FD-4F6F-ACEA-92DC6DFD0DA9}" srcOrd="5" destOrd="0" presId="urn:microsoft.com/office/officeart/2005/8/layout/chevron2"/>
    <dgm:cxn modelId="{889903CA-C47A-4834-9963-9355D01F4D3A}" type="presParOf" srcId="{1F7AC7CC-BDAF-4B5B-B08F-52D4072700D0}" destId="{93A5B4F4-48B7-4C9C-9337-89CB2536DC08}" srcOrd="6" destOrd="0" presId="urn:microsoft.com/office/officeart/2005/8/layout/chevron2"/>
    <dgm:cxn modelId="{2D4959F2-E813-4827-BEA1-D1D0B20060EA}" type="presParOf" srcId="{93A5B4F4-48B7-4C9C-9337-89CB2536DC08}" destId="{384E4ED8-009E-42A5-A573-75DD044DD0DB}" srcOrd="0" destOrd="0" presId="urn:microsoft.com/office/officeart/2005/8/layout/chevron2"/>
    <dgm:cxn modelId="{45305083-313C-4221-AFF4-07C58D7E977C}" type="presParOf" srcId="{93A5B4F4-48B7-4C9C-9337-89CB2536DC08}" destId="{85217CA5-0606-46C6-B665-2A424E4B86FD}" srcOrd="1" destOrd="0" presId="urn:microsoft.com/office/officeart/2005/8/layout/chevron2"/>
    <dgm:cxn modelId="{4A7344BF-0C2E-4157-A8F0-D6AC1B5E5ABF}" type="presParOf" srcId="{1F7AC7CC-BDAF-4B5B-B08F-52D4072700D0}" destId="{E44C968F-8D8A-4344-A290-E77061BA2014}" srcOrd="7" destOrd="0" presId="urn:microsoft.com/office/officeart/2005/8/layout/chevron2"/>
    <dgm:cxn modelId="{BC9A846A-A2D3-4912-A333-3963D3128D82}" type="presParOf" srcId="{1F7AC7CC-BDAF-4B5B-B08F-52D4072700D0}" destId="{45F2823C-34F9-4A7B-BEA1-43B6494A7170}" srcOrd="8" destOrd="0" presId="urn:microsoft.com/office/officeart/2005/8/layout/chevron2"/>
    <dgm:cxn modelId="{575BEE2D-3BE1-4722-B423-67D736576A79}" type="presParOf" srcId="{45F2823C-34F9-4A7B-BEA1-43B6494A7170}" destId="{A1A4AEF3-6FDF-4946-B716-F56767787AC8}" srcOrd="0" destOrd="0" presId="urn:microsoft.com/office/officeart/2005/8/layout/chevron2"/>
    <dgm:cxn modelId="{A19BA9FC-C25B-42F6-8D94-73FDC1913E9B}" type="presParOf" srcId="{45F2823C-34F9-4A7B-BEA1-43B6494A7170}" destId="{1798C639-68F9-4834-8805-9F1366A81A9E}" srcOrd="1" destOrd="0" presId="urn:microsoft.com/office/officeart/2005/8/layout/chevron2"/>
    <dgm:cxn modelId="{0A4A3DB9-3290-48DC-8C4D-D8F275755B7D}" type="presParOf" srcId="{1F7AC7CC-BDAF-4B5B-B08F-52D4072700D0}" destId="{B7639074-A92A-4393-9FB4-547F3FED90CC}" srcOrd="9" destOrd="0" presId="urn:microsoft.com/office/officeart/2005/8/layout/chevron2"/>
    <dgm:cxn modelId="{AA241C65-B784-403A-8EE7-09CE47605698}" type="presParOf" srcId="{1F7AC7CC-BDAF-4B5B-B08F-52D4072700D0}" destId="{8D2F505B-83B3-40E0-8071-24CC2227AA65}" srcOrd="10" destOrd="0" presId="urn:microsoft.com/office/officeart/2005/8/layout/chevron2"/>
    <dgm:cxn modelId="{58C64219-CA96-46EB-929A-5F2D73F26E28}" type="presParOf" srcId="{8D2F505B-83B3-40E0-8071-24CC2227AA65}" destId="{68839D80-F7FB-45B3-A297-EA756A20CE64}" srcOrd="0" destOrd="0" presId="urn:microsoft.com/office/officeart/2005/8/layout/chevron2"/>
    <dgm:cxn modelId="{834F6EB0-0738-406C-AF2A-3D9E1253AD15}" type="presParOf" srcId="{8D2F505B-83B3-40E0-8071-24CC2227AA65}" destId="{A87D9543-6DEA-4B0A-A898-AEB9D4A80CC7}" srcOrd="1" destOrd="0" presId="urn:microsoft.com/office/officeart/2005/8/layout/chevron2"/>
    <dgm:cxn modelId="{519EF2F8-1812-408D-A716-0CC0295928EB}" type="presParOf" srcId="{1F7AC7CC-BDAF-4B5B-B08F-52D4072700D0}" destId="{A010C90D-557E-454C-A999-23A032C7FE6B}" srcOrd="11" destOrd="0" presId="urn:microsoft.com/office/officeart/2005/8/layout/chevron2"/>
    <dgm:cxn modelId="{76D3CFB2-8C81-4022-9546-BB67882AD36C}" type="presParOf" srcId="{1F7AC7CC-BDAF-4B5B-B08F-52D4072700D0}" destId="{C609EC12-8140-406F-970A-1DA40E237A01}" srcOrd="12" destOrd="0" presId="urn:microsoft.com/office/officeart/2005/8/layout/chevron2"/>
    <dgm:cxn modelId="{00A310A1-D069-461A-9C53-2FE92C21A768}" type="presParOf" srcId="{C609EC12-8140-406F-970A-1DA40E237A01}" destId="{5EC9F0E4-5C8A-4B4F-B7E1-FB0FA6351A1B}" srcOrd="0" destOrd="0" presId="urn:microsoft.com/office/officeart/2005/8/layout/chevron2"/>
    <dgm:cxn modelId="{ECCDF9A1-0103-4506-8BB9-ACD9BC23483D}" type="presParOf" srcId="{C609EC12-8140-406F-970A-1DA40E237A01}" destId="{B818B1CD-2F7B-4982-BAFA-35489562F8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0D786-0E6A-42C4-96BA-898DAE0CC5BA}">
      <dsp:nvSpPr>
        <dsp:cNvPr id="0" name=""/>
        <dsp:cNvSpPr/>
      </dsp:nvSpPr>
      <dsp:spPr>
        <a:xfrm rot="5400000">
          <a:off x="-127363" y="131468"/>
          <a:ext cx="849092" cy="5943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</a:t>
          </a:r>
          <a:endParaRPr lang="es-ES" sz="1700" kern="1200" dirty="0"/>
        </a:p>
      </dsp:txBody>
      <dsp:txXfrm rot="-5400000">
        <a:off x="1" y="301288"/>
        <a:ext cx="594365" cy="254727"/>
      </dsp:txXfrm>
    </dsp:sp>
    <dsp:sp modelId="{3A8FC706-9985-42A9-BBCF-8B69B8EC8FFB}">
      <dsp:nvSpPr>
        <dsp:cNvPr id="0" name=""/>
        <dsp:cNvSpPr/>
      </dsp:nvSpPr>
      <dsp:spPr>
        <a:xfrm rot="5400000">
          <a:off x="5586758" y="-4988288"/>
          <a:ext cx="551910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Começo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com</a:t>
          </a:r>
          <a:r>
            <a:rPr lang="es-ES" sz="1500" kern="1200" dirty="0" smtClean="0"/>
            <a:t> investimentos humanos porque eles </a:t>
          </a:r>
          <a:r>
            <a:rPr lang="es-ES" sz="1500" kern="1200" dirty="0" err="1" smtClean="0"/>
            <a:t>enquadram</a:t>
          </a:r>
          <a:r>
            <a:rPr lang="es-ES" sz="1500" kern="1200" dirty="0" smtClean="0"/>
            <a:t> o objeto.</a:t>
          </a:r>
          <a:endParaRPr lang="es-ES" sz="1500" kern="1200" dirty="0"/>
        </a:p>
      </dsp:txBody>
      <dsp:txXfrm rot="-5400000">
        <a:off x="594365" y="31047"/>
        <a:ext cx="10509754" cy="498026"/>
      </dsp:txXfrm>
    </dsp:sp>
    <dsp:sp modelId="{2FAC9C71-5745-4299-AF67-FEACB6D76F29}">
      <dsp:nvSpPr>
        <dsp:cNvPr id="0" name=""/>
        <dsp:cNvSpPr/>
      </dsp:nvSpPr>
      <dsp:spPr>
        <a:xfrm rot="5400000">
          <a:off x="-127363" y="897123"/>
          <a:ext cx="849092" cy="594365"/>
        </a:xfrm>
        <a:prstGeom prst="chevron">
          <a:avLst/>
        </a:prstGeom>
        <a:solidFill>
          <a:schemeClr val="accent4">
            <a:hueOff val="3403839"/>
            <a:satOff val="-3998"/>
            <a:lumOff val="1536"/>
            <a:alphaOff val="0"/>
          </a:schemeClr>
        </a:solidFill>
        <a:ln w="12700" cap="flat" cmpd="sng" algn="ctr">
          <a:solidFill>
            <a:schemeClr val="accent4">
              <a:hueOff val="3403839"/>
              <a:satOff val="-3998"/>
              <a:lumOff val="1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2</a:t>
          </a:r>
          <a:endParaRPr lang="es-ES" sz="1700" kern="1200" dirty="0"/>
        </a:p>
      </dsp:txBody>
      <dsp:txXfrm rot="-5400000">
        <a:off x="1" y="1066943"/>
        <a:ext cx="594365" cy="254727"/>
      </dsp:txXfrm>
    </dsp:sp>
    <dsp:sp modelId="{460B63CC-3FFA-4127-91CE-F8E7E478E54D}">
      <dsp:nvSpPr>
        <dsp:cNvPr id="0" name=""/>
        <dsp:cNvSpPr/>
      </dsp:nvSpPr>
      <dsp:spPr>
        <a:xfrm rot="5400000">
          <a:off x="5586758" y="-4222633"/>
          <a:ext cx="551910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03839"/>
              <a:satOff val="-3998"/>
              <a:lumOff val="1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São as </a:t>
          </a:r>
          <a:r>
            <a:rPr lang="es-ES" sz="1500" kern="1200" dirty="0" err="1" smtClean="0"/>
            <a:t>relações</a:t>
          </a:r>
          <a:r>
            <a:rPr lang="es-ES" sz="1500" kern="1200" dirty="0" smtClean="0"/>
            <a:t> dinámicas entre esas </a:t>
          </a:r>
          <a:r>
            <a:rPr lang="es-ES" sz="1500" kern="1200" dirty="0" err="1" smtClean="0"/>
            <a:t>espécies</a:t>
          </a:r>
          <a:r>
            <a:rPr lang="es-ES" sz="1500" kern="1200" dirty="0" smtClean="0"/>
            <a:t>, </a:t>
          </a:r>
          <a:r>
            <a:rPr lang="es-ES" sz="1500" kern="1200" dirty="0" err="1" smtClean="0"/>
            <a:t>não</a:t>
          </a:r>
          <a:r>
            <a:rPr lang="es-ES" sz="1500" kern="1200" dirty="0" smtClean="0"/>
            <a:t> o </a:t>
          </a:r>
          <a:r>
            <a:rPr lang="es-ES" sz="1500" kern="1200" dirty="0" err="1" smtClean="0"/>
            <a:t>seu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recrutamento</a:t>
          </a:r>
          <a:r>
            <a:rPr lang="es-ES" sz="1500" kern="1200" dirty="0" smtClean="0"/>
            <a:t> individual </a:t>
          </a:r>
          <a:r>
            <a:rPr lang="es-ES" sz="1500" kern="1200" dirty="0" err="1" smtClean="0"/>
            <a:t>enquanto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ferramentas</a:t>
          </a:r>
          <a:r>
            <a:rPr lang="es-ES" sz="1500" kern="1200" dirty="0" smtClean="0"/>
            <a:t> humanas, que </a:t>
          </a:r>
          <a:r>
            <a:rPr lang="es-ES" sz="1500" kern="1200" dirty="0" err="1" smtClean="0"/>
            <a:t>criam</a:t>
          </a:r>
          <a:r>
            <a:rPr lang="es-ES" sz="1500" kern="1200" dirty="0" smtClean="0"/>
            <a:t> a </a:t>
          </a:r>
          <a:r>
            <a:rPr lang="es-ES" sz="1500" kern="1200" dirty="0" err="1" smtClean="0"/>
            <a:t>teia</a:t>
          </a:r>
          <a:r>
            <a:rPr lang="es-ES" sz="1500" kern="1200" dirty="0" smtClean="0"/>
            <a:t> de </a:t>
          </a:r>
          <a:r>
            <a:rPr lang="es-ES" sz="1500" kern="1200" dirty="0" err="1" smtClean="0"/>
            <a:t>relações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sociais</a:t>
          </a:r>
          <a:r>
            <a:rPr lang="es-ES" sz="1500" kern="1200" dirty="0" smtClean="0"/>
            <a:t> da floresta</a:t>
          </a:r>
          <a:endParaRPr lang="es-ES" sz="1500" kern="1200" dirty="0"/>
        </a:p>
      </dsp:txBody>
      <dsp:txXfrm rot="-5400000">
        <a:off x="594365" y="796702"/>
        <a:ext cx="10509754" cy="498026"/>
      </dsp:txXfrm>
    </dsp:sp>
    <dsp:sp modelId="{F5B210BE-6F44-4A53-BE94-DBE48E58FF28}">
      <dsp:nvSpPr>
        <dsp:cNvPr id="0" name=""/>
        <dsp:cNvSpPr/>
      </dsp:nvSpPr>
      <dsp:spPr>
        <a:xfrm rot="5400000">
          <a:off x="-127363" y="1662777"/>
          <a:ext cx="849092" cy="594365"/>
        </a:xfrm>
        <a:prstGeom prst="chevron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3</a:t>
          </a:r>
          <a:endParaRPr lang="es-ES" sz="1700" kern="1200" dirty="0"/>
        </a:p>
      </dsp:txBody>
      <dsp:txXfrm rot="-5400000">
        <a:off x="1" y="1832597"/>
        <a:ext cx="594365" cy="254727"/>
      </dsp:txXfrm>
    </dsp:sp>
    <dsp:sp modelId="{728A9ACD-7D74-4106-A627-897D3F468AE9}">
      <dsp:nvSpPr>
        <dsp:cNvPr id="0" name=""/>
        <dsp:cNvSpPr/>
      </dsp:nvSpPr>
      <dsp:spPr>
        <a:xfrm rot="5400000">
          <a:off x="5586758" y="-3456979"/>
          <a:ext cx="551910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Muitas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histórias</a:t>
          </a:r>
          <a:r>
            <a:rPr lang="es-ES" sz="1500" kern="1200" dirty="0" smtClean="0"/>
            <a:t> humanas e </a:t>
          </a:r>
          <a:r>
            <a:rPr lang="es-ES" sz="1500" kern="1200" dirty="0" err="1" smtClean="0"/>
            <a:t>outras</a:t>
          </a:r>
          <a:r>
            <a:rPr lang="es-ES" sz="1500" kern="1200" dirty="0" smtClean="0"/>
            <a:t>, </a:t>
          </a:r>
          <a:r>
            <a:rPr lang="es-ES" sz="1500" kern="1200" dirty="0" err="1" smtClean="0"/>
            <a:t>reunem</a:t>
          </a:r>
          <a:r>
            <a:rPr lang="es-ES" sz="1500" kern="1200" dirty="0" smtClean="0"/>
            <a:t> se </a:t>
          </a:r>
          <a:r>
            <a:rPr lang="es-ES" sz="1500" kern="1200" dirty="0" err="1" smtClean="0"/>
            <a:t>em</a:t>
          </a:r>
          <a:r>
            <a:rPr lang="es-ES" sz="1500" kern="1200" dirty="0" smtClean="0"/>
            <a:t> lugares de </a:t>
          </a:r>
          <a:r>
            <a:rPr lang="es-ES" sz="1500" kern="1200" dirty="0" err="1" smtClean="0"/>
            <a:t>socialidade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mais</a:t>
          </a:r>
          <a:r>
            <a:rPr lang="es-ES" sz="1500" kern="1200" dirty="0" smtClean="0"/>
            <a:t> que humana. </a:t>
          </a:r>
          <a:r>
            <a:rPr lang="es-ES" sz="1500" kern="1200" dirty="0" err="1" smtClean="0"/>
            <a:t>Uma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história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só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não</a:t>
          </a:r>
          <a:r>
            <a:rPr lang="es-ES" sz="1500" kern="1200" dirty="0" smtClean="0"/>
            <a:t> é suficiente.</a:t>
          </a:r>
          <a:endParaRPr lang="es-ES" sz="1500" kern="1200" dirty="0"/>
        </a:p>
      </dsp:txBody>
      <dsp:txXfrm rot="-5400000">
        <a:off x="594365" y="1562356"/>
        <a:ext cx="10509754" cy="498026"/>
      </dsp:txXfrm>
    </dsp:sp>
    <dsp:sp modelId="{384E4ED8-009E-42A5-A573-75DD044DD0DB}">
      <dsp:nvSpPr>
        <dsp:cNvPr id="0" name=""/>
        <dsp:cNvSpPr/>
      </dsp:nvSpPr>
      <dsp:spPr>
        <a:xfrm rot="5400000">
          <a:off x="-127363" y="2428432"/>
          <a:ext cx="849092" cy="594365"/>
        </a:xfrm>
        <a:prstGeom prst="chevron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4</a:t>
          </a:r>
          <a:endParaRPr lang="es-ES" sz="1700" kern="1200" dirty="0"/>
        </a:p>
      </dsp:txBody>
      <dsp:txXfrm rot="-5400000">
        <a:off x="1" y="2598252"/>
        <a:ext cx="594365" cy="254727"/>
      </dsp:txXfrm>
    </dsp:sp>
    <dsp:sp modelId="{85217CA5-0606-46C6-B665-2A424E4B86FD}">
      <dsp:nvSpPr>
        <dsp:cNvPr id="0" name=""/>
        <dsp:cNvSpPr/>
      </dsp:nvSpPr>
      <dsp:spPr>
        <a:xfrm rot="5400000">
          <a:off x="5586758" y="-2691324"/>
          <a:ext cx="551910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Os </a:t>
          </a:r>
          <a:r>
            <a:rPr lang="es-ES" sz="1500" kern="1200" dirty="0" err="1" smtClean="0"/>
            <a:t>melhores</a:t>
          </a:r>
          <a:r>
            <a:rPr lang="es-ES" sz="1500" kern="1200" dirty="0" smtClean="0"/>
            <a:t> planos de ratos e </a:t>
          </a:r>
          <a:r>
            <a:rPr lang="es-ES" sz="1500" kern="1200" dirty="0" err="1" smtClean="0"/>
            <a:t>homens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às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vezes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dão</a:t>
          </a:r>
          <a:r>
            <a:rPr lang="es-ES" sz="1500" kern="1200" dirty="0" smtClean="0"/>
            <a:t> errado (Burns, 1786). </a:t>
          </a:r>
          <a:r>
            <a:rPr lang="es-ES" sz="1500" kern="1200" dirty="0" err="1" smtClean="0"/>
            <a:t>Contingência</a:t>
          </a:r>
          <a:r>
            <a:rPr lang="es-ES" sz="1500" kern="1200" dirty="0" smtClean="0"/>
            <a:t> é a chave para </a:t>
          </a:r>
          <a:r>
            <a:rPr lang="es-ES" sz="1500" kern="1200" dirty="0" err="1" smtClean="0"/>
            <a:t>histórias</a:t>
          </a:r>
          <a:r>
            <a:rPr lang="es-ES" sz="1500" kern="1200" dirty="0" smtClean="0"/>
            <a:t> humanas e </a:t>
          </a:r>
          <a:r>
            <a:rPr lang="es-ES" sz="1500" kern="1200" dirty="0" err="1" smtClean="0"/>
            <a:t>não</a:t>
          </a:r>
          <a:r>
            <a:rPr lang="es-ES" sz="1500" kern="1200" dirty="0" smtClean="0"/>
            <a:t> humanas.</a:t>
          </a:r>
          <a:endParaRPr lang="es-ES" sz="1500" kern="1200" dirty="0"/>
        </a:p>
      </dsp:txBody>
      <dsp:txXfrm rot="-5400000">
        <a:off x="594365" y="2328011"/>
        <a:ext cx="10509754" cy="498026"/>
      </dsp:txXfrm>
    </dsp:sp>
    <dsp:sp modelId="{A1A4AEF3-6FDF-4946-B716-F56767787AC8}">
      <dsp:nvSpPr>
        <dsp:cNvPr id="0" name=""/>
        <dsp:cNvSpPr/>
      </dsp:nvSpPr>
      <dsp:spPr>
        <a:xfrm rot="5400000">
          <a:off x="-127363" y="3194086"/>
          <a:ext cx="849092" cy="594365"/>
        </a:xfrm>
        <a:prstGeom prst="chevron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5</a:t>
          </a:r>
          <a:endParaRPr lang="es-ES" sz="1700" kern="1200" dirty="0"/>
        </a:p>
      </dsp:txBody>
      <dsp:txXfrm rot="-5400000">
        <a:off x="1" y="3363906"/>
        <a:ext cx="594365" cy="254727"/>
      </dsp:txXfrm>
    </dsp:sp>
    <dsp:sp modelId="{1798C639-68F9-4834-8805-9F1366A81A9E}">
      <dsp:nvSpPr>
        <dsp:cNvPr id="0" name=""/>
        <dsp:cNvSpPr/>
      </dsp:nvSpPr>
      <dsp:spPr>
        <a:xfrm rot="5400000">
          <a:off x="5586758" y="-1925670"/>
          <a:ext cx="551910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 </a:t>
          </a:r>
          <a:r>
            <a:rPr lang="es-ES" sz="1500" kern="1200" dirty="0" err="1" smtClean="0"/>
            <a:t>alteração</a:t>
          </a:r>
          <a:r>
            <a:rPr lang="es-ES" sz="1500" kern="1200" dirty="0" smtClean="0"/>
            <a:t> na mistura de </a:t>
          </a:r>
          <a:r>
            <a:rPr lang="es-ES" sz="1500" kern="1200" dirty="0" err="1" smtClean="0"/>
            <a:t>espécies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têm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consequências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sociais</a:t>
          </a:r>
          <a:r>
            <a:rPr lang="es-ES" sz="1500" kern="1200" dirty="0" smtClean="0"/>
            <a:t> para humanos e </a:t>
          </a:r>
          <a:r>
            <a:rPr lang="es-ES" sz="1500" kern="1200" dirty="0" err="1" smtClean="0"/>
            <a:t>não</a:t>
          </a:r>
          <a:r>
            <a:rPr lang="es-ES" sz="1500" kern="1200" dirty="0" smtClean="0"/>
            <a:t> humanos. A </a:t>
          </a:r>
          <a:r>
            <a:rPr lang="es-ES" sz="1500" kern="1200" dirty="0" err="1" smtClean="0"/>
            <a:t>mudança</a:t>
          </a:r>
          <a:r>
            <a:rPr lang="es-ES" sz="1500" kern="1200" dirty="0" smtClean="0"/>
            <a:t> de especies </a:t>
          </a:r>
          <a:r>
            <a:rPr lang="es-ES" sz="1500" kern="1200" dirty="0" err="1" smtClean="0"/>
            <a:t>não</a:t>
          </a:r>
          <a:r>
            <a:rPr lang="es-ES" sz="1500" kern="1200" dirty="0" smtClean="0"/>
            <a:t> é apenas </a:t>
          </a:r>
          <a:r>
            <a:rPr lang="es-ES" sz="1500" kern="1200" dirty="0" err="1" smtClean="0"/>
            <a:t>uma</a:t>
          </a:r>
          <a:r>
            <a:rPr lang="es-ES" sz="1500" kern="1200" dirty="0" smtClean="0"/>
            <a:t> metáfora</a:t>
          </a:r>
          <a:endParaRPr lang="es-ES" sz="1500" kern="1200" dirty="0"/>
        </a:p>
      </dsp:txBody>
      <dsp:txXfrm rot="-5400000">
        <a:off x="594365" y="3093665"/>
        <a:ext cx="10509754" cy="498026"/>
      </dsp:txXfrm>
    </dsp:sp>
    <dsp:sp modelId="{68839D80-F7FB-45B3-A297-EA756A20CE64}">
      <dsp:nvSpPr>
        <dsp:cNvPr id="0" name=""/>
        <dsp:cNvSpPr/>
      </dsp:nvSpPr>
      <dsp:spPr>
        <a:xfrm rot="5400000">
          <a:off x="-127363" y="3959741"/>
          <a:ext cx="849092" cy="594365"/>
        </a:xfrm>
        <a:prstGeom prst="chevron">
          <a:avLst/>
        </a:prstGeom>
        <a:solidFill>
          <a:schemeClr val="accent4">
            <a:hueOff val="17019194"/>
            <a:satOff val="-19988"/>
            <a:lumOff val="7680"/>
            <a:alphaOff val="0"/>
          </a:schemeClr>
        </a:solidFill>
        <a:ln w="12700" cap="flat" cmpd="sng" algn="ctr">
          <a:solidFill>
            <a:schemeClr val="accent4">
              <a:hueOff val="17019194"/>
              <a:satOff val="-19988"/>
              <a:lumOff val="7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6</a:t>
          </a:r>
          <a:endParaRPr lang="es-ES" sz="1700" kern="1200" dirty="0"/>
        </a:p>
      </dsp:txBody>
      <dsp:txXfrm rot="-5400000">
        <a:off x="1" y="4129561"/>
        <a:ext cx="594365" cy="254727"/>
      </dsp:txXfrm>
    </dsp:sp>
    <dsp:sp modelId="{A87D9543-6DEA-4B0A-A898-AEB9D4A80CC7}">
      <dsp:nvSpPr>
        <dsp:cNvPr id="0" name=""/>
        <dsp:cNvSpPr/>
      </dsp:nvSpPr>
      <dsp:spPr>
        <a:xfrm rot="5400000">
          <a:off x="5586758" y="-1160015"/>
          <a:ext cx="551910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019194"/>
              <a:satOff val="-19988"/>
              <a:lumOff val="7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Mundos </a:t>
          </a:r>
          <a:r>
            <a:rPr lang="es-ES" sz="1500" kern="1200" dirty="0" err="1" smtClean="0"/>
            <a:t>sociais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pulsam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com</a:t>
          </a:r>
          <a:r>
            <a:rPr lang="es-ES" sz="1500" kern="1200" dirty="0" smtClean="0"/>
            <a:t> múltiplos ritmos.</a:t>
          </a:r>
          <a:endParaRPr lang="es-ES" sz="1500" kern="1200" dirty="0"/>
        </a:p>
      </dsp:txBody>
      <dsp:txXfrm rot="-5400000">
        <a:off x="594365" y="3859320"/>
        <a:ext cx="10509754" cy="498026"/>
      </dsp:txXfrm>
    </dsp:sp>
    <dsp:sp modelId="{5EC9F0E4-5C8A-4B4F-B7E1-FB0FA6351A1B}">
      <dsp:nvSpPr>
        <dsp:cNvPr id="0" name=""/>
        <dsp:cNvSpPr/>
      </dsp:nvSpPr>
      <dsp:spPr>
        <a:xfrm rot="5400000">
          <a:off x="-127363" y="4725396"/>
          <a:ext cx="849092" cy="594365"/>
        </a:xfrm>
        <a:prstGeom prst="chevron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7</a:t>
          </a:r>
          <a:endParaRPr lang="es-ES" sz="1700" kern="1200" dirty="0"/>
        </a:p>
      </dsp:txBody>
      <dsp:txXfrm rot="-5400000">
        <a:off x="1" y="4895216"/>
        <a:ext cx="594365" cy="254727"/>
      </dsp:txXfrm>
    </dsp:sp>
    <dsp:sp modelId="{B818B1CD-2F7B-4982-BAFA-35489562F83D}">
      <dsp:nvSpPr>
        <dsp:cNvPr id="0" name=""/>
        <dsp:cNvSpPr/>
      </dsp:nvSpPr>
      <dsp:spPr>
        <a:xfrm rot="5400000">
          <a:off x="5624133" y="-394361"/>
          <a:ext cx="477159" cy="10536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Organismos humildes e </a:t>
          </a:r>
          <a:r>
            <a:rPr lang="es-ES" sz="1500" kern="1200" dirty="0" err="1" smtClean="0"/>
            <a:t>onipresentes</a:t>
          </a:r>
          <a:r>
            <a:rPr lang="es-ES" sz="1500" kern="1200" dirty="0" smtClean="0"/>
            <a:t>, como os fungos, </a:t>
          </a:r>
          <a:r>
            <a:rPr lang="es-ES" sz="1500" kern="1200" dirty="0" err="1" smtClean="0"/>
            <a:t>attaem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nossa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atenção</a:t>
          </a:r>
          <a:r>
            <a:rPr lang="es-ES" sz="1500" kern="1200" dirty="0" smtClean="0"/>
            <a:t> para </a:t>
          </a:r>
          <a:r>
            <a:rPr lang="es-ES" sz="1500" kern="1200" dirty="0" err="1" smtClean="0"/>
            <a:t>undos</a:t>
          </a:r>
          <a:r>
            <a:rPr lang="es-ES" sz="1500" kern="1200" dirty="0" smtClean="0"/>
            <a:t> de </a:t>
          </a:r>
          <a:r>
            <a:rPr lang="es-ES" sz="1500" kern="1200" dirty="0" err="1" smtClean="0"/>
            <a:t>muitas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espécies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em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interação</a:t>
          </a:r>
          <a:r>
            <a:rPr lang="es-ES" sz="1500" kern="1200" dirty="0" smtClean="0"/>
            <a:t>. </a:t>
          </a:r>
          <a:r>
            <a:rPr lang="es-ES" sz="1500" kern="1200" dirty="0" err="1" smtClean="0"/>
            <a:t>Essa</a:t>
          </a:r>
          <a:r>
            <a:rPr lang="es-ES" sz="1500" kern="1200" dirty="0" smtClean="0"/>
            <a:t> é </a:t>
          </a:r>
          <a:r>
            <a:rPr lang="es-ES" sz="1500" kern="1200" dirty="0" err="1" smtClean="0"/>
            <a:t>uma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ventagem</a:t>
          </a:r>
          <a:r>
            <a:rPr lang="es-ES" sz="1500" kern="1200" dirty="0" smtClean="0"/>
            <a:t> útil para </a:t>
          </a:r>
          <a:r>
            <a:rPr lang="es-ES" sz="1500" kern="1200" dirty="0" err="1" smtClean="0"/>
            <a:t>nós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conhecermos</a:t>
          </a:r>
          <a:r>
            <a:rPr lang="es-ES" sz="1500" kern="1200" dirty="0" smtClean="0"/>
            <a:t> como participantes de </a:t>
          </a:r>
          <a:r>
            <a:rPr lang="es-ES" sz="1500" kern="1200" dirty="0" err="1" smtClean="0"/>
            <a:t>uma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socialidade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mais</a:t>
          </a:r>
          <a:r>
            <a:rPr lang="es-ES" sz="1500" kern="1200" dirty="0" smtClean="0"/>
            <a:t> que humana.</a:t>
          </a:r>
          <a:endParaRPr lang="es-ES" sz="1500" kern="1200" dirty="0"/>
        </a:p>
      </dsp:txBody>
      <dsp:txXfrm rot="-5400000">
        <a:off x="594365" y="4658700"/>
        <a:ext cx="10513403" cy="43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B277-4301-47F4-BB6E-3B03D2F357F6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2727F-A5CD-4D38-B933-3B61428ADA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0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159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52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37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53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1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51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96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541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97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2727F-A5CD-4D38-B933-3B61428ADA7B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41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3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24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5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539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7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61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680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1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82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82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87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06C01EA-C327-41E3-9BF4-626EC026CF7B}" type="datetimeFigureOut">
              <a:rPr lang="es-CO" smtClean="0"/>
              <a:t>16/12/2020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F8F5A7E-E9C8-4065-AF91-B06A165F94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30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6000" dirty="0" smtClean="0"/>
              <a:t>Capítulo IV. Em meio à perturbação: Simbiose, coordenação, história e paisagem.</a:t>
            </a:r>
            <a:endParaRPr lang="es-CO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1560" y="4728754"/>
            <a:ext cx="7891272" cy="1069848"/>
          </a:xfrm>
        </p:spPr>
        <p:txBody>
          <a:bodyPr/>
          <a:lstStyle/>
          <a:p>
            <a:pPr algn="ctr"/>
            <a:r>
              <a:rPr lang="pt-BR" dirty="0" smtClean="0"/>
              <a:t>O que seria necessário para construir uma antropologia da habitabilidade mais que humana?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MAS NÃO ESTAMOS LIMITADOS POR NOSSO CONHECIMENTO HUMANO?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9218" y="2093976"/>
            <a:ext cx="7880720" cy="4254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Esses outros não são estáticos. Aprendemos deles e de nós mesmos em ação.</a:t>
            </a:r>
          </a:p>
          <a:p>
            <a:pPr marL="0" indent="0">
              <a:buNone/>
            </a:pPr>
            <a:r>
              <a:rPr lang="pt-BR" dirty="0" smtClean="0"/>
              <a:t>Uma teia de relações sociais, das quais somos apenas participantes indiretos </a:t>
            </a:r>
          </a:p>
          <a:p>
            <a:pPr marL="0" indent="0">
              <a:buNone/>
            </a:pPr>
            <a:r>
              <a:rPr lang="pt-BR" dirty="0" smtClean="0"/>
              <a:t>Abandonar a produção tecnológica e ética do objeto para perseguir os mundos sociais desses objetos em movimento.  </a:t>
            </a:r>
          </a:p>
          <a:p>
            <a:pPr marL="0" indent="0">
              <a:buNone/>
            </a:pPr>
            <a:r>
              <a:rPr lang="pt-BR" dirty="0" smtClean="0"/>
              <a:t>Esses outros não como ferramentas que ajudam aos humanos a fazer o que eles querem.</a:t>
            </a:r>
          </a:p>
          <a:p>
            <a:pPr marL="0" indent="0">
              <a:buNone/>
            </a:pPr>
            <a:r>
              <a:rPr lang="pt-BR" dirty="0" smtClean="0"/>
              <a:t>Os humanos só seriam um entre vários agentes históricos. Todas aquelas diversas trajetórias que causaram algum impacto na paisagem seriam relevantes quer sejam humanas ou não.</a:t>
            </a:r>
            <a:r>
              <a:rPr lang="es-CO" dirty="0" smtClean="0"/>
              <a:t> (</a:t>
            </a:r>
            <a:r>
              <a:rPr lang="es-CO" dirty="0" err="1" smtClean="0"/>
              <a:t>Atuação</a:t>
            </a:r>
            <a:r>
              <a:rPr lang="es-CO" dirty="0" smtClean="0"/>
              <a:t> de </a:t>
            </a:r>
            <a:r>
              <a:rPr lang="es-CO" dirty="0" err="1"/>
              <a:t>m</a:t>
            </a:r>
            <a:r>
              <a:rPr lang="es-CO" dirty="0" err="1" smtClean="0"/>
              <a:t>últiplas</a:t>
            </a:r>
            <a:r>
              <a:rPr lang="es-CO" dirty="0" smtClean="0"/>
              <a:t> </a:t>
            </a:r>
            <a:r>
              <a:rPr lang="es-CO" dirty="0" err="1"/>
              <a:t>h</a:t>
            </a:r>
            <a:r>
              <a:rPr lang="es-CO" dirty="0" err="1" smtClean="0"/>
              <a:t>istórias</a:t>
            </a:r>
            <a:r>
              <a:rPr lang="es-CO" dirty="0" smtClean="0"/>
              <a:t> conjuntas)</a:t>
            </a:r>
            <a:endParaRPr lang="pt-BR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69" y="2093976"/>
            <a:ext cx="3133403" cy="45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7691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COMO ISSO NOS AJUDA A CONHECER PAISAGENS PARTICULARES?</a:t>
            </a:r>
            <a:endParaRPr lang="es-CO" sz="3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7421930"/>
              </p:ext>
            </p:extLst>
          </p:nvPr>
        </p:nvGraphicFramePr>
        <p:xfrm>
          <a:off x="527538" y="1002324"/>
          <a:ext cx="11131062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6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PRIMEIRO: SIMBIOSE REQUER ALGO MAIS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125" y="2093976"/>
            <a:ext cx="6808060" cy="40507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t-BR" dirty="0" smtClean="0"/>
              <a:t>Antropologias simbióticas e mutualismos multiespecíficos</a:t>
            </a:r>
          </a:p>
          <a:p>
            <a:pPr marL="457200" indent="-457200">
              <a:buAutoNum type="arabicPeriod"/>
            </a:pPr>
            <a:r>
              <a:rPr lang="pt-BR" dirty="0"/>
              <a:t> </a:t>
            </a:r>
            <a:r>
              <a:rPr lang="pt-BR" dirty="0" smtClean="0"/>
              <a:t>A diminuição na habitabilidade na terra como um ponto comum na antropologia e na biologia</a:t>
            </a:r>
          </a:p>
          <a:p>
            <a:pPr marL="457200" indent="-457200">
              <a:buAutoNum type="arabicPeriod"/>
            </a:pPr>
            <a:r>
              <a:rPr lang="pt-BR" dirty="0" smtClean="0"/>
              <a:t>A incapacidade de sobreviver sem os outros  (teias ecológicas)</a:t>
            </a:r>
          </a:p>
          <a:p>
            <a:pPr marL="457200" indent="-457200">
              <a:buAutoNum type="arabicPeriod"/>
            </a:pPr>
            <a:r>
              <a:rPr lang="pt-BR" dirty="0" smtClean="0"/>
              <a:t>Paisagens como assembleias trabalhando em coordenação dentro de uma dinâmica histórica (Paisagem como reunião </a:t>
            </a:r>
            <a:r>
              <a:rPr lang="pt-BR" dirty="0" err="1" smtClean="0"/>
              <a:t>multiespécie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b="1" dirty="0" smtClean="0"/>
              <a:t>	Coordenação,	História e Perturbações</a:t>
            </a:r>
          </a:p>
          <a:p>
            <a:pPr marL="457200" indent="-457200">
              <a:buAutoNum type="arabicPeriod"/>
            </a:pPr>
            <a:endParaRPr lang="pt-BR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1717483"/>
            <a:ext cx="3549162" cy="27367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4487933"/>
            <a:ext cx="3549162" cy="21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SEGUNDO: O VELHO DEBATE FORMALISTA-SUBSTANTIVISTA RETORNOU NA BIOLOGIA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109" y="2093976"/>
            <a:ext cx="7614138" cy="476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Formalismo:</a:t>
            </a:r>
            <a:r>
              <a:rPr lang="pt-BR" dirty="0" smtClean="0"/>
              <a:t> Economia neoclássica\</a:t>
            </a:r>
            <a:r>
              <a:rPr lang="pt-BR" dirty="0" err="1" smtClean="0"/>
              <a:t>neo</a:t>
            </a:r>
            <a:r>
              <a:rPr lang="pt-BR" dirty="0" err="1"/>
              <a:t>-</a:t>
            </a:r>
            <a:r>
              <a:rPr lang="pt-BR" dirty="0" err="1" smtClean="0"/>
              <a:t>darwinismo</a:t>
            </a:r>
            <a:r>
              <a:rPr lang="pt-BR" dirty="0" smtClean="0"/>
              <a:t>; homens e mulheres individuais\unidades autônomas que competem para maximizar os seus interesses</a:t>
            </a:r>
          </a:p>
          <a:p>
            <a:pPr marL="0" indent="0">
              <a:buNone/>
            </a:pPr>
            <a:r>
              <a:rPr lang="pt-BR" b="1" dirty="0" err="1" smtClean="0"/>
              <a:t>Substantivista</a:t>
            </a:r>
            <a:r>
              <a:rPr lang="pt-BR" b="1" dirty="0" smtClean="0"/>
              <a:t>:</a:t>
            </a:r>
            <a:r>
              <a:rPr lang="pt-BR" dirty="0" smtClean="0"/>
              <a:t> Indivíduos </a:t>
            </a:r>
            <a:r>
              <a:rPr lang="pt-BR" dirty="0"/>
              <a:t>e interesses que são efeitos da sociedade baseada em </a:t>
            </a:r>
            <a:r>
              <a:rPr lang="pt-BR" dirty="0" smtClean="0"/>
              <a:t>relações\</a:t>
            </a:r>
            <a:r>
              <a:rPr lang="pt-BR" dirty="0"/>
              <a:t> Organismos individuais não são autônomos, precisamos dos outros organismos.</a:t>
            </a:r>
          </a:p>
          <a:p>
            <a:pPr marL="0" indent="0">
              <a:buNone/>
            </a:pPr>
            <a:r>
              <a:rPr lang="pt-BR" dirty="0" smtClean="0"/>
              <a:t>Jamais fomos indivíduos. A evolução seleciona RELACIONAMENTOS. Organismos emergindo de relações.</a:t>
            </a:r>
          </a:p>
          <a:p>
            <a:pPr marL="0" indent="0">
              <a:buNone/>
            </a:pPr>
            <a:r>
              <a:rPr lang="pt-BR" dirty="0" smtClean="0"/>
              <a:t>Outras perspectivas: Eco-</a:t>
            </a:r>
            <a:r>
              <a:rPr lang="pt-BR" dirty="0"/>
              <a:t>E</a:t>
            </a:r>
            <a:r>
              <a:rPr lang="pt-BR" dirty="0" smtClean="0"/>
              <a:t>vo-Devo e a construção de nichos. Exemplo: os fungos </a:t>
            </a:r>
            <a:r>
              <a:rPr lang="pt-BR" dirty="0" err="1" smtClean="0"/>
              <a:t>ectomicorrizicos</a:t>
            </a:r>
            <a:r>
              <a:rPr lang="pt-BR" dirty="0"/>
              <a:t> </a:t>
            </a:r>
            <a:r>
              <a:rPr lang="pt-BR" dirty="0" smtClean="0"/>
              <a:t>e a rede </a:t>
            </a:r>
            <a:r>
              <a:rPr lang="pt-BR" dirty="0" err="1"/>
              <a:t>H</a:t>
            </a:r>
            <a:r>
              <a:rPr lang="pt-BR" dirty="0" err="1" smtClean="0"/>
              <a:t>artig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Os humanos são só uma parte dessas coordenações </a:t>
            </a:r>
            <a:r>
              <a:rPr lang="pt-BR" dirty="0" err="1" smtClean="0"/>
              <a:t>multiespécies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2562591"/>
            <a:ext cx="42862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22137"/>
          </a:xfrm>
        </p:spPr>
        <p:txBody>
          <a:bodyPr>
            <a:noAutofit/>
          </a:bodyPr>
          <a:lstStyle/>
          <a:p>
            <a:pPr algn="ctr"/>
            <a:r>
              <a:rPr lang="pt-BR" sz="3000" dirty="0" smtClean="0"/>
              <a:t>TERCEIRO: AS MATAS CAMPONESAS MANTÊM A HABITABILIDADE POR MEIO DE ASSEMBLEIAS DE COORDENAÇÕES.</a:t>
            </a:r>
            <a:endParaRPr lang="es-CO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692" y="5064368"/>
            <a:ext cx="10776556" cy="179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A mata </a:t>
            </a:r>
            <a:r>
              <a:rPr lang="pt-BR" dirty="0" err="1" smtClean="0"/>
              <a:t>camponessa</a:t>
            </a:r>
            <a:r>
              <a:rPr lang="pt-BR" dirty="0" smtClean="0"/>
              <a:t> como um diagrama de coordenações 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dirty="0" err="1" smtClean="0"/>
              <a:t>Satoyama</a:t>
            </a:r>
            <a:r>
              <a:rPr lang="pt-BR" dirty="0" smtClean="0"/>
              <a:t> inclui campos de arroz, caminhos, jardins, canais de irrigação e florestas plantadas, bem como matas. Aqui as matas entendidas como uma composição de formas humanas e não humanas de vida são justamente o coração do conceito”.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28" y="1406769"/>
            <a:ext cx="5017136" cy="33399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0" y="1406769"/>
            <a:ext cx="5937738" cy="33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500" dirty="0"/>
              <a:t>TERCEIRO: AS MATAS CAMPONESAS MANTÊM A HABITABILIDADE POR MEIO DE ASSEMBLEIAS DE COORDENAÇÕES.</a:t>
            </a:r>
            <a:endParaRPr lang="es-CO" sz="3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 smtClean="0"/>
              <a:t>Satoyama</a:t>
            </a:r>
            <a:r>
              <a:rPr lang="pt-BR" dirty="0" smtClean="0"/>
              <a:t> como um conjunto de elementos móveis, cada um criando possibilidades de viver para o outro.</a:t>
            </a:r>
          </a:p>
          <a:p>
            <a:pPr marL="0" indent="0">
              <a:buNone/>
            </a:pPr>
            <a:r>
              <a:rPr lang="pt-BR" dirty="0" smtClean="0"/>
              <a:t>A metáfora da fuga e os desenhos como justaposições temporais que chamamos de coordenações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/>
          <a:srcRect l="10446" t="20672" r="45765" b="34376"/>
          <a:stretch/>
        </p:blipFill>
        <p:spPr>
          <a:xfrm>
            <a:off x="0" y="140677"/>
            <a:ext cx="5697452" cy="32883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4374" t="25612" r="8644" b="22812"/>
          <a:stretch/>
        </p:blipFill>
        <p:spPr>
          <a:xfrm>
            <a:off x="5697452" y="-79491"/>
            <a:ext cx="5926015" cy="36576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6797" t="35577" r="40900" b="17548"/>
          <a:stretch/>
        </p:blipFill>
        <p:spPr>
          <a:xfrm>
            <a:off x="-18973" y="3399458"/>
            <a:ext cx="6805246" cy="3429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43423" t="28366" r="7788" b="22596"/>
          <a:stretch/>
        </p:blipFill>
        <p:spPr>
          <a:xfrm>
            <a:off x="6376839" y="3578110"/>
            <a:ext cx="5840230" cy="33002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8284" t="28125" r="43602" b="15865"/>
          <a:stretch/>
        </p:blipFill>
        <p:spPr>
          <a:xfrm>
            <a:off x="4272024" y="2093976"/>
            <a:ext cx="3654048" cy="23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500" dirty="0" smtClean="0"/>
              <a:t>ALGUMAS ECOLOGIAS HUMANAS QUEBRAM AS COORDENAÇÕES NECESSÁRIAS PARA A HABITABILIDADE</a:t>
            </a:r>
            <a:endParaRPr lang="es-CO" sz="4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817" y="2335238"/>
            <a:ext cx="4996845" cy="3809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Perturbações que criaram </a:t>
            </a:r>
            <a:r>
              <a:rPr lang="pt-BR" dirty="0" err="1" smtClean="0"/>
              <a:t>Satoyama</a:t>
            </a:r>
            <a:r>
              <a:rPr lang="pt-BR" dirty="0" smtClean="0"/>
              <a:t>, mudanças após 1950, os processos de recuperação e a </a:t>
            </a:r>
            <a:r>
              <a:rPr lang="pt-BR" b="1" dirty="0" smtClean="0"/>
              <a:t>quebra das coordenações.</a:t>
            </a:r>
          </a:p>
          <a:p>
            <a:pPr marL="0" indent="0">
              <a:buNone/>
            </a:pPr>
            <a:r>
              <a:rPr lang="pt-BR" dirty="0" smtClean="0"/>
              <a:t>Fukushima em 2011. Plantas e animais que transportavam radiação.</a:t>
            </a:r>
          </a:p>
          <a:p>
            <a:pPr marL="0" indent="0">
              <a:buNone/>
            </a:pPr>
            <a:r>
              <a:rPr lang="pt-BR" dirty="0" smtClean="0"/>
              <a:t>Finalmente:</a:t>
            </a:r>
          </a:p>
          <a:p>
            <a:pPr marL="0" indent="0">
              <a:buNone/>
            </a:pPr>
            <a:r>
              <a:rPr lang="pt-BR" dirty="0" smtClean="0"/>
              <a:t>As paisagens como ferramentas analíticas: como fazer suas façanhas mais convincentes? Como falar delas com responsabilidade?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4"/>
          <a:stretch/>
        </p:blipFill>
        <p:spPr>
          <a:xfrm>
            <a:off x="6099048" y="2335237"/>
            <a:ext cx="5590299" cy="35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6000" dirty="0" smtClean="0"/>
              <a:t>Capítulo V. SOCIALIDADE MAIS QUE HUMANA: UM CHAMADO PARA A DESCRIÇÃO CRÍTICA</a:t>
            </a:r>
            <a:endParaRPr lang="es-CO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1560" y="4728754"/>
            <a:ext cx="7891272" cy="1069848"/>
          </a:xfrm>
        </p:spPr>
        <p:txBody>
          <a:bodyPr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3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Como alguém poderia imaginar que coisas vivas não são sociais?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523" y="2121408"/>
            <a:ext cx="10811725" cy="412113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que é a </a:t>
            </a:r>
            <a:r>
              <a:rPr lang="pt-BR" dirty="0" err="1" smtClean="0"/>
              <a:t>socialidade</a:t>
            </a:r>
            <a:r>
              <a:rPr lang="pt-BR" dirty="0" smtClean="0"/>
              <a:t>? Se o social significa produzido em relações intrincadas com outros significantes, outros não humanos são sociais. Uma </a:t>
            </a:r>
            <a:r>
              <a:rPr lang="pt-BR" dirty="0" err="1" smtClean="0"/>
              <a:t>socialidade</a:t>
            </a:r>
            <a:r>
              <a:rPr lang="pt-BR" dirty="0" smtClean="0"/>
              <a:t> mais que humana.</a:t>
            </a:r>
          </a:p>
          <a:p>
            <a:r>
              <a:rPr lang="pt-BR" dirty="0" smtClean="0"/>
              <a:t> “Descrição </a:t>
            </a:r>
            <a:r>
              <a:rPr lang="pt-BR" dirty="0"/>
              <a:t>crítica”: crítica, </a:t>
            </a:r>
            <a:r>
              <a:rPr lang="pt-BR" dirty="0" smtClean="0"/>
              <a:t>porque ela </a:t>
            </a:r>
            <a:r>
              <a:rPr lang="pt-BR" dirty="0"/>
              <a:t>faz perguntas </a:t>
            </a:r>
            <a:r>
              <a:rPr lang="pt-BR" dirty="0" smtClean="0"/>
              <a:t>urgentes</a:t>
            </a:r>
            <a:r>
              <a:rPr lang="pt-BR" dirty="0"/>
              <a:t>; e descrição, porque amplia e disciplina a curiosidade sobre a </a:t>
            </a:r>
            <a:r>
              <a:rPr lang="pt-BR" dirty="0" smtClean="0"/>
              <a:t>vida”. (Intersecção entre etnografia e história natural)</a:t>
            </a:r>
            <a:endParaRPr lang="pt-BR" dirty="0"/>
          </a:p>
          <a:p>
            <a:r>
              <a:rPr lang="pt-BR" dirty="0" smtClean="0"/>
              <a:t>Eduardo Kohn: os seres vivos incluem futuros no que eles fazem no presente (futuros potenciais). A descrição crítica mapeia esses planos (intencionais ou não) que giram em relação ao futuro. </a:t>
            </a:r>
          </a:p>
          <a:p>
            <a:r>
              <a:rPr lang="pt-BR" dirty="0" smtClean="0"/>
              <a:t>A liberdade. Outras espécies não tem liberdade? Desde Kant a liberdade da vontade</a:t>
            </a:r>
          </a:p>
          <a:p>
            <a:r>
              <a:rPr lang="pt-BR" dirty="0" smtClean="0"/>
              <a:t>Alan </a:t>
            </a:r>
            <a:r>
              <a:rPr lang="pt-BR" dirty="0" err="1" smtClean="0"/>
              <a:t>Rayner</a:t>
            </a:r>
            <a:r>
              <a:rPr lang="pt-BR" dirty="0" smtClean="0"/>
              <a:t>: Todos os seres vivos tem liberdade de manobra  dentro dos mundos que cada um de nós ajuda a fazer. Para cada espécie a liberdade depende da forma corporal que herdamos, pois é através dela que navegamos pelo mundo. Nossa liberdade é tanto limitada quanto facilitada pelo que nossos corpos podem fazer</a:t>
            </a:r>
          </a:p>
          <a:p>
            <a:r>
              <a:rPr lang="pt-BR" dirty="0" smtClean="0"/>
              <a:t>Plantas possuem atividades de criação do mundo</a:t>
            </a:r>
          </a:p>
          <a:p>
            <a:r>
              <a:rPr lang="pt-BR" dirty="0" smtClean="0"/>
              <a:t>Inspiração teórica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36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COMO ESTUDAR MUNDOS SOCIAIS DE SERES QUE NÃO PODEM FALAR CONOSCO?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9" y="2121408"/>
            <a:ext cx="5858490" cy="405079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pt-BR" b="1" dirty="0" smtClean="0"/>
              <a:t>Assembleias:</a:t>
            </a:r>
            <a:r>
              <a:rPr lang="pt-BR" dirty="0" smtClean="0"/>
              <a:t>  plantas que crescem umas em torno das outras em uma paisagem particular. Uma teia  na floresta onde plantas e fungos preferem um a outro. A intenção é descobrir tais preferencias </a:t>
            </a:r>
          </a:p>
          <a:p>
            <a:pPr marL="457200" indent="-457200">
              <a:buAutoNum type="arabicPeriod"/>
            </a:pPr>
            <a:r>
              <a:rPr lang="pt-BR" b="1" dirty="0" smtClean="0"/>
              <a:t>Forma corporal:</a:t>
            </a:r>
            <a:r>
              <a:rPr lang="pt-BR" dirty="0" smtClean="0"/>
              <a:t>  uma expressão de </a:t>
            </a:r>
            <a:r>
              <a:rPr lang="pt-BR" dirty="0" err="1" smtClean="0"/>
              <a:t>socialidade</a:t>
            </a:r>
            <a:r>
              <a:rPr lang="pt-BR" dirty="0" smtClean="0"/>
              <a:t>. Formas mostram biografias. Histórias sociais inscritas nas formas. </a:t>
            </a:r>
          </a:p>
          <a:p>
            <a:pPr marL="0" indent="0">
              <a:buNone/>
            </a:pPr>
            <a:r>
              <a:rPr lang="pt-BR" dirty="0" smtClean="0"/>
              <a:t>Descentrar: Histórias humanas dentro de um campo de histórias </a:t>
            </a:r>
            <a:r>
              <a:rPr lang="pt-BR" dirty="0" err="1" smtClean="0"/>
              <a:t>multiespécies</a:t>
            </a:r>
            <a:r>
              <a:rPr lang="pt-BR" dirty="0" smtClean="0"/>
              <a:t>, do qual participamos mas não fazemos as regras. </a:t>
            </a:r>
          </a:p>
          <a:p>
            <a:pPr marL="0" indent="0">
              <a:buNone/>
            </a:pPr>
            <a:r>
              <a:rPr lang="pt-BR" dirty="0" smtClean="0"/>
              <a:t>As vidas de plantas e fungos podem ou não incluir seres humanos</a:t>
            </a:r>
          </a:p>
          <a:p>
            <a:pPr marL="457200" indent="-457200">
              <a:buAutoNum type="arabicPeriod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121408"/>
            <a:ext cx="4689548" cy="31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1130</TotalTime>
  <Words>943</Words>
  <Application>Microsoft Office PowerPoint</Application>
  <PresentationFormat>Panorámica</PresentationFormat>
  <Paragraphs>70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Tipo de madera</vt:lpstr>
      <vt:lpstr>Capítulo IV. Em meio à perturbação: Simbiose, coordenação, história e paisagem.</vt:lpstr>
      <vt:lpstr>PRIMEIRO: SIMBIOSE REQUER ALGO MAIS</vt:lpstr>
      <vt:lpstr>SEGUNDO: O VELHO DEBATE FORMALISTA-SUBSTANTIVISTA RETORNOU NA BIOLOGIA</vt:lpstr>
      <vt:lpstr>TERCEIRO: AS MATAS CAMPONESAS MANTÊM A HABITABILIDADE POR MEIO DE ASSEMBLEIAS DE COORDENAÇÕES.</vt:lpstr>
      <vt:lpstr>TERCEIRO: AS MATAS CAMPONESAS MANTÊM A HABITABILIDADE POR MEIO DE ASSEMBLEIAS DE COORDENAÇÕES.</vt:lpstr>
      <vt:lpstr>ALGUMAS ECOLOGIAS HUMANAS QUEBRAM AS COORDENAÇÕES NECESSÁRIAS PARA A HABITABILIDADE</vt:lpstr>
      <vt:lpstr>Capítulo V. SOCIALIDADE MAIS QUE HUMANA: UM CHAMADO PARA A DESCRIÇÃO CRÍTICA</vt:lpstr>
      <vt:lpstr>Como alguém poderia imaginar que coisas vivas não são sociais?</vt:lpstr>
      <vt:lpstr>COMO ESTUDAR MUNDOS SOCIAIS DE SERES QUE NÃO PODEM FALAR CONOSCO?</vt:lpstr>
      <vt:lpstr>MAS NÃO ESTAMOS LIMITADOS POR NOSSO CONHECIMENTO HUMANO?</vt:lpstr>
      <vt:lpstr>COMO ISSO NOS AJUDA A CONHECER PAISAGENS PARTICULARES?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IV. Em meio à perturbação: Simbiose, coordenação, história e paisagem.</dc:title>
  <dc:creator>DELL</dc:creator>
  <cp:lastModifiedBy>DELL</cp:lastModifiedBy>
  <cp:revision>45</cp:revision>
  <dcterms:created xsi:type="dcterms:W3CDTF">2020-12-15T19:29:05Z</dcterms:created>
  <dcterms:modified xsi:type="dcterms:W3CDTF">2020-12-16T22:51:42Z</dcterms:modified>
</cp:coreProperties>
</file>