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1" r:id="rId3"/>
    <p:sldId id="262" r:id="rId4"/>
    <p:sldId id="263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53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4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8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7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3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C3BFE2-83B7-4B0A-B9D3-AB28331082B3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3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eocapes.capes.gov.br/geocap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zlRTtdGSU-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reire.capes.gov.br/sobre-platafor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s.cnpq.br/cvlattesweb/pkg_cv_estr.inicio" TargetMode="External"/><Relationship Id="rId2" Type="http://schemas.openxmlformats.org/officeDocument/2006/relationships/hyperlink" Target="https://freire.capes.gov.br/sobre-platafor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725" y="830005"/>
            <a:ext cx="11320376" cy="356616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Plataformas e Avaliações da pesquisa e pós graduação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8726" y="5360495"/>
            <a:ext cx="10058400" cy="1143000"/>
          </a:xfrm>
        </p:spPr>
        <p:txBody>
          <a:bodyPr/>
          <a:lstStyle/>
          <a:p>
            <a:pPr algn="r"/>
            <a:r>
              <a:rPr lang="pt-BR" dirty="0" smtClean="0"/>
              <a:t>Pesquisa em ensino de química e de ciências I 2018</a:t>
            </a:r>
          </a:p>
          <a:p>
            <a:pPr algn="r"/>
            <a:r>
              <a:rPr lang="pt-BR" dirty="0" smtClean="0"/>
              <a:t>Profa. Joana </a:t>
            </a:r>
            <a:r>
              <a:rPr lang="pt-BR" dirty="0" err="1" smtClean="0"/>
              <a:t>andrade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84" y="0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1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273" y="302893"/>
            <a:ext cx="11370944" cy="14507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8800" b="1" dirty="0">
                <a:solidFill>
                  <a:schemeClr val="accent2"/>
                </a:solidFill>
              </a:rPr>
              <a:t>CAPES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Coordenação </a:t>
            </a:r>
            <a:r>
              <a:rPr lang="pt-BR" sz="4000" dirty="0">
                <a:solidFill>
                  <a:schemeClr val="tx1"/>
                </a:solidFill>
              </a:rPr>
              <a:t>de Aperfeiçoamento de Pessoal de Nível </a:t>
            </a:r>
            <a:r>
              <a:rPr lang="pt-BR" sz="4000" dirty="0" smtClean="0">
                <a:solidFill>
                  <a:schemeClr val="tx1"/>
                </a:solidFill>
              </a:rPr>
              <a:t>Superior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72273" y="1970355"/>
            <a:ext cx="11370944" cy="32679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AGENCIA DE FORMENTO... MAS NÃO SÓ...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ENSINO SUPERIOR (desde 1951)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ENSINO BÁSICO (desde 2007)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Acesso e divulgação da produção científica do/no Brasil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Avalia e Classifica: LIVROS, PERIÓDICOS, PROGRAMAS DE PÓS GRADUAÇÃO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Oferece: CURSOS DE FORMAÇÃO DE PROFESSORES, GRADUAÇÃO E PÓS LATO SENSU.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Base de dados: TESES, DISSERTAÇÕES, PERIÓDICOS, VIDEOS, MATERIAIS DIDÁTICOS</a:t>
            </a:r>
          </a:p>
          <a:p>
            <a:pPr marL="0" indent="361950">
              <a:buFont typeface="Wingdings" panose="05000000000000000000" pitchFamily="2" charset="2"/>
              <a:buChar char="Ø"/>
            </a:pPr>
            <a:r>
              <a:rPr lang="pt-BR" sz="2400" dirty="0" err="1" smtClean="0">
                <a:solidFill>
                  <a:schemeClr val="tx1"/>
                </a:solidFill>
              </a:rPr>
              <a:t>GeoCAPES</a:t>
            </a:r>
            <a:r>
              <a:rPr lang="pt-BR" sz="2400" dirty="0" smtClean="0">
                <a:solidFill>
                  <a:schemeClr val="tx1"/>
                </a:solidFill>
              </a:rPr>
              <a:t>: ESTAÍTICAS </a:t>
            </a:r>
            <a:r>
              <a:rPr lang="pt-BR" sz="2400" dirty="0" smtClean="0">
                <a:solidFill>
                  <a:schemeClr val="tx1"/>
                </a:solidFill>
                <a:hlinkClick r:id="rId2"/>
              </a:rPr>
              <a:t>https://geocapes.capes.gov.br/geocapes/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81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www.youtube.com/watch?v=zlRTtdGSU-g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679284"/>
            <a:ext cx="7753350" cy="43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39496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Avaliação de programas de pós graduação </a:t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2017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955850"/>
            <a:ext cx="10058400" cy="2466675"/>
          </a:xfrm>
        </p:spPr>
        <p:txBody>
          <a:bodyPr/>
          <a:lstStyle/>
          <a:p>
            <a:r>
              <a:rPr lang="pt-BR" dirty="0"/>
              <a:t>http://www.capes.gov.br/sala-de-imprensa/noticias/8691-capes-divulga-resultado-final-da-avaliacao-quadrienal-2017</a:t>
            </a:r>
          </a:p>
        </p:txBody>
      </p:sp>
    </p:spTree>
    <p:extLst>
      <p:ext uri="{BB962C8B-B14F-4D97-AF65-F5344CB8AC3E}">
        <p14:creationId xmlns:p14="http://schemas.microsoft.com/office/powerpoint/2010/main" val="35856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386" y="2164393"/>
            <a:ext cx="10058400" cy="1359539"/>
          </a:xfrm>
        </p:spPr>
        <p:txBody>
          <a:bodyPr>
            <a:noAutofit/>
          </a:bodyPr>
          <a:lstStyle/>
          <a:p>
            <a:r>
              <a:rPr lang="pt-BR" sz="2800" dirty="0" smtClean="0"/>
              <a:t>Estratos</a:t>
            </a:r>
            <a:r>
              <a:rPr lang="pt-BR" sz="2800" dirty="0"/>
              <a:t>: A1, A2, B1, B2, B3, B4 e B5. </a:t>
            </a:r>
            <a:endParaRPr lang="pt-BR" sz="2800" dirty="0" smtClean="0"/>
          </a:p>
          <a:p>
            <a:r>
              <a:rPr lang="pt-BR" sz="2800" dirty="0" smtClean="0"/>
              <a:t>Há </a:t>
            </a:r>
            <a:r>
              <a:rPr lang="pt-BR" sz="2800" dirty="0"/>
              <a:t>ainda </a:t>
            </a:r>
            <a:r>
              <a:rPr lang="pt-BR" sz="2800" dirty="0" smtClean="0"/>
              <a:t>um estrato </a:t>
            </a:r>
            <a:r>
              <a:rPr lang="pt-BR" sz="2800" dirty="0"/>
              <a:t>C, destinado a publicações que não constituem periódicos científicos ou </a:t>
            </a:r>
            <a:r>
              <a:rPr lang="pt-BR" sz="2800" dirty="0" smtClean="0"/>
              <a:t>não atendem </a:t>
            </a:r>
            <a:r>
              <a:rPr lang="pt-BR" sz="2800" dirty="0"/>
              <a:t>aos critérios mínimos estabelecidos em cada área para ser classificado.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6295"/>
          <a:stretch/>
        </p:blipFill>
        <p:spPr>
          <a:xfrm>
            <a:off x="2826067" y="-10890"/>
            <a:ext cx="6317933" cy="18777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89159" y="4647556"/>
            <a:ext cx="946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https://sucupira.capes.gov.br/sucupira/public/consultas/coleta/veiculoPublicacaoQualis/listaConsultaGeralPeriodicos.jsf</a:t>
            </a:r>
          </a:p>
        </p:txBody>
      </p:sp>
    </p:spTree>
    <p:extLst>
      <p:ext uri="{BB962C8B-B14F-4D97-AF65-F5344CB8AC3E}">
        <p14:creationId xmlns:p14="http://schemas.microsoft.com/office/powerpoint/2010/main" val="280025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1" y="368855"/>
            <a:ext cx="2867025" cy="14335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47" y="3816219"/>
            <a:ext cx="2857500" cy="11620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22891" y="5092329"/>
            <a:ext cx="55794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dirty="0"/>
              <a:t>http://www.capes.gov.br/avaliacao/plataforma-sucupira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6308" y="1888092"/>
            <a:ext cx="220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http://lattes.cnpq.br/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9155" y="3493054"/>
            <a:ext cx="4351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freire.capes.gov.br/sobre-plataforma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37" y="1314509"/>
            <a:ext cx="3724275" cy="20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81424"/>
            <a:ext cx="11487150" cy="55261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um sistema disponibilizado pela Capes com a finalidade de constituir uma base de dados para abrigar currículos de professores, pesquisadores, estudantes e gestores.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à Capes realizar a gestão da demanda por formação inicial e continuada de professores da educação básica e o acompanhamento dos programas e ações que tenham professores e escolas das redes de ensino.</a:t>
            </a: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redes de ensino têm acesso aos dados e informações sobre os profissionais do magistério, com o intuito de facilitar o planejamento e a elaboração de políticas locais de formação inicial e continuada para esses profissionais.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profissionais do magistério da educação básica podem socializar suas produções técnicas e acadêmicas, fomentando a visibilidade desses profissionais e sua conexão com a comunidade acadêmica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os gestores de políticas educacionais.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204936"/>
            <a:ext cx="2971800" cy="1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5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5849"/>
            <a:ext cx="10058400" cy="1450757"/>
          </a:xfrm>
        </p:spPr>
        <p:txBody>
          <a:bodyPr/>
          <a:lstStyle/>
          <a:p>
            <a:pPr algn="ctr"/>
            <a:r>
              <a:rPr lang="pt-BR" dirty="0" smtClean="0"/>
              <a:t>Vamos aparecer no Mapa??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2099" y="2349794"/>
            <a:ext cx="10058400" cy="280691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Preencher Plataforma Lattes</a:t>
            </a:r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 smtClean="0"/>
              <a:t>Preencher Plataforma Freire</a:t>
            </a:r>
          </a:p>
          <a:p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1131305" y="4787379"/>
            <a:ext cx="435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https://freire.capes.gov.br/sobre-plataforma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31305" y="2999785"/>
            <a:ext cx="527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wwws.cnpq.br/cvlattesweb/pkg_cv_estr.inicio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527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318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Retrospectiva</vt:lpstr>
      <vt:lpstr>Plataformas e Avaliações da pesquisa e pós graduação</vt:lpstr>
      <vt:lpstr>CAPES  Coordenação de Aperfeiçoamento de Pessoal de Nível Superior</vt:lpstr>
      <vt:lpstr>https://www.youtube.com/watch?v=zlRTtdGSU-g </vt:lpstr>
      <vt:lpstr>Avaliação de programas de pós graduação  2017</vt:lpstr>
      <vt:lpstr>Apresentação do PowerPoint</vt:lpstr>
      <vt:lpstr>Apresentação do PowerPoint</vt:lpstr>
      <vt:lpstr>Apresentação do PowerPoint</vt:lpstr>
      <vt:lpstr>Vamos aparecer no Mapa??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Plataformas e avaliações da pesquisa e pós graduação</dc:title>
  <dc:creator>joana andrade</dc:creator>
  <cp:lastModifiedBy>joana andrade</cp:lastModifiedBy>
  <cp:revision>8</cp:revision>
  <dcterms:created xsi:type="dcterms:W3CDTF">2018-05-14T19:16:05Z</dcterms:created>
  <dcterms:modified xsi:type="dcterms:W3CDTF">2018-05-14T21:05:19Z</dcterms:modified>
</cp:coreProperties>
</file>