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9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5" roundtripDataSignature="AMtx7mhoapx+Gaa/bORV5JWlu1yJ32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81E8F-1A72-406E-A52A-B97082F26AFB}">
  <a:tblStyle styleId="{E7E81E8F-1A72-406E-A52A-B97082F26A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4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8" name="Google Shape;92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68a35d578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4" name="Google Shape;944;g368a35d578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68a35d578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8" name="Google Shape;958;g368a35d578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9" name="Google Shape;207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513990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8513990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139908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85139908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2" name="Google Shape;8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68a35d5781_0_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5" name="Google Shape;855;g368a35d5781_0_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68a35d5781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9" name="Google Shape;869;g368a35d5781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68a35d5781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4" name="Google Shape;884;g368a35d5781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68a35d5781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8" name="Google Shape;898;g368a35d5781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3" name="Google Shape;91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.linkedin.com/pulse/enade-2025-administra%C3%A7%C3%A3o-mais-conte%C3%BAdo-cobran%C3%A7a-menos-rosa-9spq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base para gravação dos vídeos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4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31" name="Google Shape;931;p4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7" name="Google Shape;937;p47"/>
          <p:cNvSpPr txBox="1"/>
          <p:nvPr/>
        </p:nvSpPr>
        <p:spPr>
          <a:xfrm>
            <a:off x="7112421" y="1382286"/>
            <a:ext cx="402218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Diversidade e Inclusão no Recrutamento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Legislação e Políticas de Diversidade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Organizacional e Responsabilidade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8" name="Google Shape;938;p47"/>
          <p:cNvCxnSpPr/>
          <p:nvPr/>
        </p:nvCxnSpPr>
        <p:spPr>
          <a:xfrm>
            <a:off x="3471285" y="1113112"/>
            <a:ext cx="0" cy="53100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9" name="Google Shape;939;p47"/>
          <p:cNvPicPr preferRelativeResize="0"/>
          <p:nvPr/>
        </p:nvPicPr>
        <p:blipFill rotWithShape="1">
          <a:blip r:embed="rId3">
            <a:alphaModFix/>
          </a:blip>
          <a:srcRect b="19502"/>
          <a:stretch/>
        </p:blipFill>
        <p:spPr>
          <a:xfrm>
            <a:off x="346395" y="557594"/>
            <a:ext cx="2954472" cy="575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47"/>
          <p:cNvPicPr preferRelativeResize="0"/>
          <p:nvPr/>
        </p:nvPicPr>
        <p:blipFill rotWithShape="1">
          <a:blip r:embed="rId3">
            <a:alphaModFix/>
          </a:blip>
          <a:srcRect t="81775"/>
          <a:stretch/>
        </p:blipFill>
        <p:spPr>
          <a:xfrm>
            <a:off x="3632713" y="1390218"/>
            <a:ext cx="2957149" cy="13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47"/>
          <p:cNvSpPr/>
          <p:nvPr/>
        </p:nvSpPr>
        <p:spPr>
          <a:xfrm rot="-637344">
            <a:off x="3513509" y="1842299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68a35d5781_0_286"/>
          <p:cNvSpPr txBox="1"/>
          <p:nvPr/>
        </p:nvSpPr>
        <p:spPr>
          <a:xfrm>
            <a:off x="8799968" y="1270158"/>
            <a:ext cx="2340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Diversidade Organizacional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 Social Corporativa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" name="Google Shape;947;g368a35d5781_0_286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48" name="Google Shape;948;g368a35d5781_0_286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368a35d5781_0_286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368a35d5781_0_286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368a35d5781_0_286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368a35d5781_0_286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368a35d5781_0_286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4" name="Google Shape;954;g368a35d5781_0_286"/>
          <p:cNvPicPr preferRelativeResize="0"/>
          <p:nvPr/>
        </p:nvPicPr>
        <p:blipFill rotWithShape="1">
          <a:blip r:embed="rId3">
            <a:alphaModFix/>
          </a:blip>
          <a:srcRect b="50029"/>
          <a:stretch/>
        </p:blipFill>
        <p:spPr>
          <a:xfrm>
            <a:off x="345506" y="269673"/>
            <a:ext cx="3906324" cy="555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g368a35d5781_0_286"/>
          <p:cNvPicPr preferRelativeResize="0"/>
          <p:nvPr/>
        </p:nvPicPr>
        <p:blipFill rotWithShape="1">
          <a:blip r:embed="rId3">
            <a:alphaModFix/>
          </a:blip>
          <a:srcRect t="51713"/>
          <a:stretch/>
        </p:blipFill>
        <p:spPr>
          <a:xfrm>
            <a:off x="4353924" y="1407428"/>
            <a:ext cx="3906324" cy="537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g368a35d5781_0_30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61" name="Google Shape;961;g368a35d5781_0_30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368a35d5781_0_30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368a35d5781_0_30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368a35d5781_0_30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368a35d5781_0_30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368a35d5781_0_30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7" name="Google Shape;967;g368a35d5781_0_300"/>
          <p:cNvPicPr preferRelativeResize="0"/>
          <p:nvPr/>
        </p:nvPicPr>
        <p:blipFill rotWithShape="1">
          <a:blip r:embed="rId3">
            <a:alphaModFix/>
          </a:blip>
          <a:srcRect b="50029"/>
          <a:stretch/>
        </p:blipFill>
        <p:spPr>
          <a:xfrm>
            <a:off x="345506" y="269673"/>
            <a:ext cx="3906324" cy="555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g368a35d5781_0_300"/>
          <p:cNvPicPr preferRelativeResize="0"/>
          <p:nvPr/>
        </p:nvPicPr>
        <p:blipFill rotWithShape="1">
          <a:blip r:embed="rId3">
            <a:alphaModFix/>
          </a:blip>
          <a:srcRect t="51713"/>
          <a:stretch/>
        </p:blipFill>
        <p:spPr>
          <a:xfrm>
            <a:off x="4353924" y="1407428"/>
            <a:ext cx="3906324" cy="537142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368a35d5781_0_300"/>
          <p:cNvSpPr/>
          <p:nvPr/>
        </p:nvSpPr>
        <p:spPr>
          <a:xfrm rot="-636221">
            <a:off x="4269178" y="5960393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g368a35d5781_0_300"/>
          <p:cNvSpPr txBox="1"/>
          <p:nvPr/>
        </p:nvSpPr>
        <p:spPr>
          <a:xfrm>
            <a:off x="8799968" y="1270158"/>
            <a:ext cx="2340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Diversidade Organizacional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 Social Corporativa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2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2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2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2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2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7" name="Google Shape;2087;p128"/>
          <p:cNvGrpSpPr/>
          <p:nvPr/>
        </p:nvGrpSpPr>
        <p:grpSpPr>
          <a:xfrm>
            <a:off x="7469024" y="3621697"/>
            <a:ext cx="4722976" cy="3240000"/>
            <a:chOff x="7469024" y="3621697"/>
            <a:chExt cx="4722976" cy="3240000"/>
          </a:xfrm>
        </p:grpSpPr>
        <p:sp>
          <p:nvSpPr>
            <p:cNvPr id="2088" name="Google Shape;2088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1" name="Google Shape;209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3" name="Google Shape;2093;p12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4" name="Google Shape;2094;p128"/>
          <p:cNvGrpSpPr/>
          <p:nvPr/>
        </p:nvGrpSpPr>
        <p:grpSpPr>
          <a:xfrm rot="10800000">
            <a:off x="0" y="0"/>
            <a:ext cx="4723200" cy="3240000"/>
            <a:chOff x="7469024" y="3621697"/>
            <a:chExt cx="4722976" cy="3240000"/>
          </a:xfrm>
        </p:grpSpPr>
        <p:sp>
          <p:nvSpPr>
            <p:cNvPr id="2095" name="Google Shape;2095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8" name="Google Shape;2098;p128"/>
          <p:cNvSpPr txBox="1"/>
          <p:nvPr/>
        </p:nvSpPr>
        <p:spPr>
          <a:xfrm>
            <a:off x="0" y="2283891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Dúvidas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Sugestões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Comentários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5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1399083c_0_0"/>
          <p:cNvSpPr txBox="1"/>
          <p:nvPr/>
        </p:nvSpPr>
        <p:spPr>
          <a:xfrm>
            <a:off x="-41950" y="96337"/>
            <a:ext cx="1147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que os professores precisam saber </a:t>
            </a:r>
            <a:endParaRPr sz="41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sobre o ENADE</a:t>
            </a:r>
            <a:r>
              <a:rPr lang="pt-BR" sz="41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" name="Google Shape;90;g3851399083c_0_0"/>
          <p:cNvSpPr txBox="1"/>
          <p:nvPr/>
        </p:nvSpPr>
        <p:spPr>
          <a:xfrm>
            <a:off x="334362" y="1472054"/>
            <a:ext cx="108015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ENADE 2025 virá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relevantes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exigindo preparação mais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prova terá 46 questões e duração de 4 horas (tempo de prova também é um desafio):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objetivas específicas,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discursiva específica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apesar de única, terá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significativo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objetivas de formação geral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nova matriz cobra mais do que conteúdos teóricos: exige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dados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ESG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foco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 de problemas reais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avaliação busca um perfil de egresso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visão sistêmica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proatividade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capacidade de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 conhecimento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lógica e evidências.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3851399083c_0_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2" name="Google Shape;92;g3851399083c_0_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851399083c_0_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851399083c_0_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851399083c_0_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851399083c_0_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851399083c_0_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g385139908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51399083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3851399083c_0_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3851399083c_0_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51399083c_0_0"/>
          <p:cNvSpPr txBox="1"/>
          <p:nvPr/>
        </p:nvSpPr>
        <p:spPr>
          <a:xfrm>
            <a:off x="3518526" y="59589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3851399083c_0_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g3851399083c_0_0"/>
          <p:cNvCxnSpPr/>
          <p:nvPr/>
        </p:nvCxnSpPr>
        <p:spPr>
          <a:xfrm>
            <a:off x="5693440" y="5808503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3851399083c_0_0"/>
          <p:cNvSpPr txBox="1"/>
          <p:nvPr/>
        </p:nvSpPr>
        <p:spPr>
          <a:xfrm>
            <a:off x="5734541" y="5880177"/>
            <a:ext cx="56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ENADE 2025 - Administração - Mais Conteúdo, Mais Cobrança, Menos Tempo: Seu Curso Está Pronto?</a:t>
            </a:r>
            <a:endParaRPr sz="16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1399083c_0_20"/>
          <p:cNvSpPr txBox="1"/>
          <p:nvPr/>
        </p:nvSpPr>
        <p:spPr>
          <a:xfrm>
            <a:off x="0" y="361612"/>
            <a:ext cx="1147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Orientações para gravação do vídeo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g3851399083c_0_20"/>
          <p:cNvSpPr txBox="1"/>
          <p:nvPr/>
        </p:nvSpPr>
        <p:spPr>
          <a:xfrm>
            <a:off x="701200" y="1432084"/>
            <a:ext cx="105867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apoiar os estudantes concluintes do Curso de Administração que irão realizar a prova ENADE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23/11</a:t>
            </a:r>
            <a:r>
              <a:rPr lang="pt-BR" sz="2000"/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 sugerido para gravação do vídeo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 e revisar as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e o gabarito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provas anteriores, destacando o formato da prova, conceitos abordados e dicas, se for o caso;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estimular o aluno a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suas respostas;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conectar teoria com exemplos práticos e atuais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(cases, dados, análises, contextos reais)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g3851399083c_0_2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" name="Google Shape;113;g3851399083c_0_2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851399083c_0_2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851399083c_0_2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851399083c_0_2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851399083c_0_2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851399083c_0_2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g3851399083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851399083c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851399083c_0_2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851399083c_0_2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51399083c_0_20"/>
          <p:cNvSpPr txBox="1"/>
          <p:nvPr/>
        </p:nvSpPr>
        <p:spPr>
          <a:xfrm>
            <a:off x="3518526" y="5958983"/>
            <a:ext cx="4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3851399083c_0_2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1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1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1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sobre Sociedade &amp; Inclusão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1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21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1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21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1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1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1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4" name="Google Shape;8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p21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7" name="Google Shape;847;p21"/>
          <p:cNvSpPr txBox="1"/>
          <p:nvPr/>
        </p:nvSpPr>
        <p:spPr>
          <a:xfrm>
            <a:off x="3518526" y="5958983"/>
            <a:ext cx="446144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8" name="Google Shape;848;p21"/>
          <p:cNvCxnSpPr/>
          <p:nvPr/>
        </p:nvCxnSpPr>
        <p:spPr>
          <a:xfrm>
            <a:off x="348949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49" name="Google Shape;849;p21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50" name="Google Shape;850;p21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51" name="Google Shape;851;p21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52" name="Google Shape;852;p21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68a35d5781_0_897"/>
          <p:cNvSpPr txBox="1"/>
          <p:nvPr/>
        </p:nvSpPr>
        <p:spPr>
          <a:xfrm>
            <a:off x="7543800" y="1274903"/>
            <a:ext cx="35961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Princípios da Teoria Burocrática de Max Weber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Difusão da Burocracia nas Organizações Capitalistas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8" name="Google Shape;858;g368a35d5781_0_89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859" name="Google Shape;859;g368a35d5781_0_89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g368a35d5781_0_89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g368a35d5781_0_89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g368a35d5781_0_89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g368a35d5781_0_89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g368a35d5781_0_89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65" name="Google Shape;865;g368a35d5781_0_897"/>
          <p:cNvPicPr preferRelativeResize="0"/>
          <p:nvPr/>
        </p:nvPicPr>
        <p:blipFill rotWithShape="1">
          <a:blip r:embed="rId3">
            <a:alphaModFix/>
          </a:blip>
          <a:srcRect b="15888"/>
          <a:stretch/>
        </p:blipFill>
        <p:spPr>
          <a:xfrm>
            <a:off x="345289" y="0"/>
            <a:ext cx="288397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g368a35d5781_0_897"/>
          <p:cNvPicPr preferRelativeResize="0"/>
          <p:nvPr/>
        </p:nvPicPr>
        <p:blipFill rotWithShape="1">
          <a:blip r:embed="rId3">
            <a:alphaModFix/>
          </a:blip>
          <a:srcRect t="84875"/>
          <a:stretch/>
        </p:blipFill>
        <p:spPr>
          <a:xfrm>
            <a:off x="3370504" y="868631"/>
            <a:ext cx="2883970" cy="1233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68a35d5781_0_911"/>
          <p:cNvSpPr txBox="1"/>
          <p:nvPr/>
        </p:nvSpPr>
        <p:spPr>
          <a:xfrm>
            <a:off x="7543800" y="1274903"/>
            <a:ext cx="35961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Princípios da Teoria Burocrática de Max Weber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Difusão da Burocracia nas Organizações Capitalistas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2" name="Google Shape;872;g368a35d5781_0_911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873" name="Google Shape;873;g368a35d5781_0_911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g368a35d5781_0_911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g368a35d5781_0_911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g368a35d5781_0_911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g368a35d5781_0_911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g368a35d5781_0_911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9" name="Google Shape;879;g368a35d5781_0_911"/>
          <p:cNvPicPr preferRelativeResize="0"/>
          <p:nvPr/>
        </p:nvPicPr>
        <p:blipFill rotWithShape="1">
          <a:blip r:embed="rId3">
            <a:alphaModFix/>
          </a:blip>
          <a:srcRect b="15888"/>
          <a:stretch/>
        </p:blipFill>
        <p:spPr>
          <a:xfrm>
            <a:off x="345289" y="0"/>
            <a:ext cx="288397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g368a35d5781_0_911"/>
          <p:cNvPicPr preferRelativeResize="0"/>
          <p:nvPr/>
        </p:nvPicPr>
        <p:blipFill rotWithShape="1">
          <a:blip r:embed="rId3">
            <a:alphaModFix/>
          </a:blip>
          <a:srcRect t="84875"/>
          <a:stretch/>
        </p:blipFill>
        <p:spPr>
          <a:xfrm>
            <a:off x="3370504" y="868631"/>
            <a:ext cx="2883970" cy="1233159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g368a35d5781_0_911"/>
          <p:cNvSpPr/>
          <p:nvPr/>
        </p:nvSpPr>
        <p:spPr>
          <a:xfrm rot="-636221">
            <a:off x="3281114" y="1911277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68a35d5781_0_926"/>
          <p:cNvSpPr txBox="1"/>
          <p:nvPr/>
        </p:nvSpPr>
        <p:spPr>
          <a:xfrm>
            <a:off x="8255236" y="1081612"/>
            <a:ext cx="28800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 Social Corporativa (RSC)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Motivação e Engajamento dos Funcionários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Ética e Práticas de Gestão no Voluntariado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7" name="Google Shape;887;g368a35d5781_0_926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888" name="Google Shape;888;g368a35d5781_0_926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g368a35d5781_0_926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g368a35d5781_0_926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g368a35d5781_0_926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g368a35d5781_0_926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g368a35d5781_0_926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4" name="Google Shape;894;g368a35d5781_0_926"/>
          <p:cNvPicPr preferRelativeResize="0"/>
          <p:nvPr/>
        </p:nvPicPr>
        <p:blipFill rotWithShape="1">
          <a:blip r:embed="rId3">
            <a:alphaModFix/>
          </a:blip>
          <a:srcRect b="43801"/>
          <a:stretch/>
        </p:blipFill>
        <p:spPr>
          <a:xfrm>
            <a:off x="342651" y="550797"/>
            <a:ext cx="3579869" cy="575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g368a35d5781_0_926"/>
          <p:cNvPicPr preferRelativeResize="0"/>
          <p:nvPr/>
        </p:nvPicPr>
        <p:blipFill rotWithShape="1">
          <a:blip r:embed="rId3">
            <a:alphaModFix/>
          </a:blip>
          <a:srcRect t="57444"/>
          <a:stretch/>
        </p:blipFill>
        <p:spPr>
          <a:xfrm>
            <a:off x="3998779" y="1578882"/>
            <a:ext cx="3579869" cy="435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g368a35d5781_0_94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01" name="Google Shape;901;g368a35d5781_0_94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g368a35d5781_0_94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g368a35d5781_0_94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368a35d5781_0_94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g368a35d5781_0_94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g368a35d5781_0_94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7" name="Google Shape;907;g368a35d5781_0_940"/>
          <p:cNvPicPr preferRelativeResize="0"/>
          <p:nvPr/>
        </p:nvPicPr>
        <p:blipFill rotWithShape="1">
          <a:blip r:embed="rId3">
            <a:alphaModFix/>
          </a:blip>
          <a:srcRect b="43801"/>
          <a:stretch/>
        </p:blipFill>
        <p:spPr>
          <a:xfrm>
            <a:off x="342651" y="550797"/>
            <a:ext cx="3579869" cy="575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g368a35d5781_0_940"/>
          <p:cNvPicPr preferRelativeResize="0"/>
          <p:nvPr/>
        </p:nvPicPr>
        <p:blipFill rotWithShape="1">
          <a:blip r:embed="rId3">
            <a:alphaModFix/>
          </a:blip>
          <a:srcRect t="57444"/>
          <a:stretch/>
        </p:blipFill>
        <p:spPr>
          <a:xfrm>
            <a:off x="3998779" y="1578882"/>
            <a:ext cx="3579869" cy="4358785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g368a35d5781_0_940"/>
          <p:cNvSpPr/>
          <p:nvPr/>
        </p:nvSpPr>
        <p:spPr>
          <a:xfrm rot="-636221">
            <a:off x="3956304" y="5491299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g368a35d5781_0_940"/>
          <p:cNvSpPr txBox="1"/>
          <p:nvPr/>
        </p:nvSpPr>
        <p:spPr>
          <a:xfrm>
            <a:off x="8255236" y="1081612"/>
            <a:ext cx="28800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 Social Corporativa (RSC)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Motivação e Engajamento dos Funcionários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Ética e Práticas de Gestão no Voluntariado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46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16" name="Google Shape;916;p46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2" name="Google Shape;922;p46"/>
          <p:cNvSpPr txBox="1"/>
          <p:nvPr/>
        </p:nvSpPr>
        <p:spPr>
          <a:xfrm>
            <a:off x="7112421" y="1382286"/>
            <a:ext cx="402218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Diversidade e Inclusão no Recrutamento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Legislação e Políticas de Diversidade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Organizacional e Responsabilidade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3" name="Google Shape;923;p46"/>
          <p:cNvCxnSpPr/>
          <p:nvPr/>
        </p:nvCxnSpPr>
        <p:spPr>
          <a:xfrm>
            <a:off x="3471285" y="1113112"/>
            <a:ext cx="0" cy="53100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4" name="Google Shape;924;p46"/>
          <p:cNvPicPr preferRelativeResize="0"/>
          <p:nvPr/>
        </p:nvPicPr>
        <p:blipFill rotWithShape="1">
          <a:blip r:embed="rId3">
            <a:alphaModFix/>
          </a:blip>
          <a:srcRect b="19502"/>
          <a:stretch/>
        </p:blipFill>
        <p:spPr>
          <a:xfrm>
            <a:off x="346395" y="557594"/>
            <a:ext cx="2954472" cy="575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46"/>
          <p:cNvPicPr preferRelativeResize="0"/>
          <p:nvPr/>
        </p:nvPicPr>
        <p:blipFill rotWithShape="1">
          <a:blip r:embed="rId3">
            <a:alphaModFix/>
          </a:blip>
          <a:srcRect t="81775"/>
          <a:stretch/>
        </p:blipFill>
        <p:spPr>
          <a:xfrm>
            <a:off x="3632713" y="1390218"/>
            <a:ext cx="2957149" cy="130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</vt:lpstr>
      <vt:lpstr>Arial Rounded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Funcionario</dc:creator>
  <cp:lastModifiedBy>Funcionario</cp:lastModifiedBy>
  <cp:revision>1</cp:revision>
  <dcterms:created xsi:type="dcterms:W3CDTF">2025-09-11T16:07:08Z</dcterms:created>
  <dcterms:modified xsi:type="dcterms:W3CDTF">2025-10-07T19:34:33Z</dcterms:modified>
</cp:coreProperties>
</file>