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6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BEAF-CFAD-43DC-AF75-018AE9C14CD5}" type="datetimeFigureOut">
              <a:rPr lang="pt-BR" smtClean="0"/>
              <a:t>08/05/2018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9401-B15C-46FE-91C1-BFD0D1FD1F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649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BEAF-CFAD-43DC-AF75-018AE9C14CD5}" type="datetimeFigureOut">
              <a:rPr lang="pt-BR" smtClean="0"/>
              <a:t>08/05/2018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9401-B15C-46FE-91C1-BFD0D1FD1F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005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BEAF-CFAD-43DC-AF75-018AE9C14CD5}" type="datetimeFigureOut">
              <a:rPr lang="pt-BR" smtClean="0"/>
              <a:t>08/05/2018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9401-B15C-46FE-91C1-BFD0D1FD1F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8461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BEAF-CFAD-43DC-AF75-018AE9C14CD5}" type="datetimeFigureOut">
              <a:rPr lang="pt-BR" smtClean="0"/>
              <a:t>08/05/2018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9401-B15C-46FE-91C1-BFD0D1FD1F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579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BEAF-CFAD-43DC-AF75-018AE9C14CD5}" type="datetimeFigureOut">
              <a:rPr lang="pt-BR" smtClean="0"/>
              <a:t>08/05/2018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9401-B15C-46FE-91C1-BFD0D1FD1F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8035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BEAF-CFAD-43DC-AF75-018AE9C14CD5}" type="datetimeFigureOut">
              <a:rPr lang="pt-BR" smtClean="0"/>
              <a:t>08/05/2018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9401-B15C-46FE-91C1-BFD0D1FD1F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561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BEAF-CFAD-43DC-AF75-018AE9C14CD5}" type="datetimeFigureOut">
              <a:rPr lang="pt-BR" smtClean="0"/>
              <a:t>08/05/2018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9401-B15C-46FE-91C1-BFD0D1FD1F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7507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BEAF-CFAD-43DC-AF75-018AE9C14CD5}" type="datetimeFigureOut">
              <a:rPr lang="pt-BR" smtClean="0"/>
              <a:t>08/05/2018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9401-B15C-46FE-91C1-BFD0D1FD1F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742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BEAF-CFAD-43DC-AF75-018AE9C14CD5}" type="datetimeFigureOut">
              <a:rPr lang="pt-BR" smtClean="0"/>
              <a:t>08/05/2018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9401-B15C-46FE-91C1-BFD0D1FD1F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9681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BEAF-CFAD-43DC-AF75-018AE9C14CD5}" type="datetimeFigureOut">
              <a:rPr lang="pt-BR" smtClean="0"/>
              <a:t>08/05/2018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9401-B15C-46FE-91C1-BFD0D1FD1F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39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BEAF-CFAD-43DC-AF75-018AE9C14CD5}" type="datetimeFigureOut">
              <a:rPr lang="pt-BR" smtClean="0"/>
              <a:t>08/05/2018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9401-B15C-46FE-91C1-BFD0D1FD1F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434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9BEAF-CFAD-43DC-AF75-018AE9C14CD5}" type="datetimeFigureOut">
              <a:rPr lang="pt-BR" smtClean="0"/>
              <a:t>08/05/2018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A9401-B15C-46FE-91C1-BFD0D1FD1F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871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Direitos humanos dos povos indígenas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9577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Declaração das Nações Unidas - 2007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Princípios: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Pluralismo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Autonomia e autodeterminação dos povos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Todos os direitos e mais direitos coletivos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0909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Direitos individuais e coletivos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Os indígenas têm direito, </a:t>
            </a:r>
            <a:r>
              <a:rPr lang="pt-BR" b="1" dirty="0" smtClean="0"/>
              <a:t>a título coletivo ou individual</a:t>
            </a:r>
            <a:r>
              <a:rPr lang="pt-BR" dirty="0" smtClean="0"/>
              <a:t>, ao pleno  desfrute  de  todos  os  direitos  humanos  e  liberdades fundamentais reconhecidos pela Carta das Nações Unidas, a Declaração  Universal  dos  Direitos  Humanos   e  o  direito internacional dos direitos humanos.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5720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Igualdade e não discriminação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Os povos e pessoas indígenas são livres e iguais a todos os demais povos e indivíduos e têm o direito de não serem submetidos a nenhuma forma de </a:t>
            </a:r>
            <a:r>
              <a:rPr lang="pt-BR" b="1" dirty="0" smtClean="0"/>
              <a:t>discriminação no exercício de seus direitos</a:t>
            </a:r>
            <a:r>
              <a:rPr lang="pt-BR" dirty="0" smtClean="0"/>
              <a:t>, que esteja fundada, em particular, em sua origem ou identidade indígena.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1088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Autodeterminação e autogoverno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Os povos indígenas têm direito à autodeterminação. Em virtude  desse  direito  determinam  livremente  sua  condição política e buscam livremente seu desenvolvimento econômico, social e cultural.</a:t>
            </a:r>
          </a:p>
          <a:p>
            <a:endParaRPr lang="pt-BR" dirty="0" smtClean="0"/>
          </a:p>
          <a:p>
            <a:r>
              <a:rPr lang="pt-BR" dirty="0" smtClean="0"/>
              <a:t>Os  povos  indígenas,  no  exercício  do  seu  direito  à autodeterminação, têm direito à autonomia ou ao autogoverno nas questões relacionadas a seus assuntos internos e locais, assim como a disporem dos meios para financiar suas funções autônomas.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1147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Autonomia e nacionalidade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Os povos indígenas têm o direito de conservar e reforçar suas próprias instituições políticas, jurídicas, econômicas, sociais e culturais, mantendo ao mesmo tempo seu direito de participar plenamente, caso o desejem, da vida política, econômica, social e cultural do Estado.</a:t>
            </a:r>
          </a:p>
          <a:p>
            <a:pPr algn="just"/>
            <a:r>
              <a:rPr lang="pt-BR" dirty="0" smtClean="0"/>
              <a:t>Todo indígena tem direito a uma nacionalidade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7455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Integridade e não violência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Genocídios</a:t>
            </a:r>
          </a:p>
          <a:p>
            <a:r>
              <a:rPr lang="pt-BR" dirty="0" smtClean="0"/>
              <a:t>Trabalho forçado ou em condições degradantes/análogas à escravidão </a:t>
            </a:r>
          </a:p>
          <a:p>
            <a:r>
              <a:rPr lang="pt-BR" dirty="0" smtClean="0"/>
              <a:t>Violências estatais e privadas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6842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Não assimilação forçada ou destruição da cultura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dirty="0" smtClean="0"/>
              <a:t>Os povos e pessoas indígenas têm direito a </a:t>
            </a:r>
            <a:r>
              <a:rPr lang="pt-BR" b="1" dirty="0" smtClean="0"/>
              <a:t>não sofrer assimilação forçada ou a destruição de sua cultura.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Os Estados estabelecerão mecanismos eficazes para a prevenção e a reparação de:</a:t>
            </a:r>
          </a:p>
          <a:p>
            <a:pPr marL="0" indent="0">
              <a:buNone/>
            </a:pPr>
            <a:r>
              <a:rPr lang="pt-BR" dirty="0" smtClean="0"/>
              <a:t>a) Todo ato que tenha por objetivo ou </a:t>
            </a:r>
            <a:r>
              <a:rPr lang="pt-BR" dirty="0" err="1" smtClean="0"/>
              <a:t>conseqüência</a:t>
            </a:r>
            <a:r>
              <a:rPr lang="pt-BR" dirty="0" smtClean="0"/>
              <a:t> privar os povos e as pessoas indígenas de sua integridade como povos distintos, ou de seus valores culturais ou de sua identidade étnica;</a:t>
            </a:r>
          </a:p>
          <a:p>
            <a:pPr marL="0" indent="0">
              <a:buNone/>
            </a:pPr>
            <a:r>
              <a:rPr lang="pt-BR" dirty="0" smtClean="0"/>
              <a:t>b)  Todo  ato  que  tenha  por  objetivo  ou  </a:t>
            </a:r>
            <a:r>
              <a:rPr lang="pt-BR" dirty="0" err="1" smtClean="0"/>
              <a:t>conseqüência</a:t>
            </a:r>
            <a:r>
              <a:rPr lang="pt-BR" dirty="0" smtClean="0"/>
              <a:t> subtrair-lhes suas terras, territórios ou recursos.</a:t>
            </a:r>
          </a:p>
          <a:p>
            <a:pPr marL="0" indent="0">
              <a:buNone/>
            </a:pPr>
            <a:r>
              <a:rPr lang="pt-BR" dirty="0" smtClean="0"/>
              <a:t>c) Toda forma de transferência forçada de população que tenha por objetivo ou </a:t>
            </a:r>
            <a:r>
              <a:rPr lang="pt-BR" dirty="0" err="1" smtClean="0"/>
              <a:t>conseqüência</a:t>
            </a:r>
            <a:r>
              <a:rPr lang="pt-BR" dirty="0" smtClean="0"/>
              <a:t> a violação ou a diminuição de qualquer dos seus direitos.</a:t>
            </a:r>
          </a:p>
          <a:p>
            <a:pPr marL="0" indent="0">
              <a:buNone/>
            </a:pPr>
            <a:r>
              <a:rPr lang="pt-BR" dirty="0" smtClean="0"/>
              <a:t>d) Toda forma de assimilação ou integração forçadas.</a:t>
            </a:r>
          </a:p>
          <a:p>
            <a:pPr marL="0" indent="0">
              <a:buNone/>
            </a:pPr>
            <a:r>
              <a:rPr lang="pt-BR" dirty="0" smtClean="0"/>
              <a:t>e) Toda forma de propaganda que tenha por finalidade promover ou incitar a discriminação racial ou étnica dirigida contra eles.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1151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Direito às terras, territórios e recursos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Os povos indígenas têm direito às terras, territórios e recursos que possuem e ocupam tradicionalmente ou que tenham de outra forma utilizado ou adquirido.</a:t>
            </a:r>
          </a:p>
          <a:p>
            <a:endParaRPr lang="pt-BR" dirty="0" smtClean="0"/>
          </a:p>
          <a:p>
            <a:r>
              <a:rPr lang="pt-BR" dirty="0" smtClean="0"/>
              <a:t>Os povos indígenas têm o direito de possuir, utilizar, desenvolver e controlar as terras, territórios e recursos que possuem em razão da propriedade tradicional ou de outra forma tradicional de ocupação ou de utilização, assim como aqueles que de outra forma tenham adquirido.</a:t>
            </a:r>
          </a:p>
          <a:p>
            <a:endParaRPr lang="pt-BR" dirty="0" smtClean="0"/>
          </a:p>
          <a:p>
            <a:r>
              <a:rPr lang="pt-BR" dirty="0" smtClean="0"/>
              <a:t>Os Estados assegurarão reconhecimento e proteção jurídicos a essas terras, territórios e recursos. Tal reconhecimento respeitará adequadamente os costumes, as tradições e os regimes de posse da terra dos povos indígenas a que se refiram.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40420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544</Words>
  <Application>Microsoft Office PowerPoint</Application>
  <PresentationFormat>Apresentação na tela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Direitos humanos dos povos indígenas </vt:lpstr>
      <vt:lpstr>Declaração das Nações Unidas - 2007</vt:lpstr>
      <vt:lpstr>Direitos individuais e coletivos</vt:lpstr>
      <vt:lpstr>Igualdade e não discriminação  </vt:lpstr>
      <vt:lpstr>Autodeterminação e autogoverno</vt:lpstr>
      <vt:lpstr>Autonomia e nacionalidade  </vt:lpstr>
      <vt:lpstr>Integridade e não violência </vt:lpstr>
      <vt:lpstr>Não assimilação forçada ou destruição da cultura </vt:lpstr>
      <vt:lpstr>Direito às terras, territórios e recursos </vt:lpstr>
    </vt:vector>
  </TitlesOfParts>
  <Company>FDRP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Direitos humanos dos povos indígenas</dc:title>
  <dc:creator>Fabiana Cristina Severi</dc:creator>
  <cp:lastModifiedBy>Fabiana Cristina Severi</cp:lastModifiedBy>
  <cp:revision>3</cp:revision>
  <dcterms:created xsi:type="dcterms:W3CDTF">2018-05-08T15:55:33Z</dcterms:created>
  <dcterms:modified xsi:type="dcterms:W3CDTF">2018-05-08T19:12:14Z</dcterms:modified>
</cp:coreProperties>
</file>