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3"/>
  </p:notesMasterIdLst>
  <p:sldIdLst>
    <p:sldId id="270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4660"/>
  </p:normalViewPr>
  <p:slideViewPr>
    <p:cSldViewPr>
      <p:cViewPr varScale="1">
        <p:scale>
          <a:sx n="68" d="100"/>
          <a:sy n="68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D7B03-5B77-4510-90AC-47AE9C4CE645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77A7-C6ED-4824-86CC-012A4265D9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9828-8EF4-4C39-A60A-10C6652C4CC2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931-AA9F-4464-9F9D-3799B4EEEB5F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B0D0-05BE-41FE-8A03-E45D80844481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E340-EB48-4E96-A4B6-C736DF29B615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D324-FBEC-4A16-91C7-6AC9EC85CF7B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57B0-1F73-4CE8-8B9E-8BA6F55E47E5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AF-8A8E-48D3-AB3F-A3DB508870AC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A048-A7FD-493B-9902-CCD95D2DD741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C58F-0BAC-4857-8D6B-831BAD551833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7057-77DD-4EEA-B8CD-DBB9DA52CDD8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FC74F5D-D3D2-499B-8F48-3DBB67B8628B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A84EB5-942F-400F-8987-01278E7F21FD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4400" y="1981200"/>
            <a:ext cx="4114800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Tension, Compression, and Shear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500" dirty="0"/>
              <a:t>Chapter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" name="Picture 10" descr="CL_Logo_RGB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91263"/>
            <a:ext cx="1295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42" name="Picture 2" descr="C:\Documents and Settings\altit\Desktop\Gere 8e JPEG\ch01\Fig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2441575" cy="2600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1266" name="Picture 2" descr="C:\Documents and Settings\altit\Desktop\Gere 8e JPEG\ch01\Fig1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2441575" cy="252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2290" name="Picture 2" descr="C:\Documents and Settings\altit\Desktop\Gere 8e JPEG\ch01\Fig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2597150" cy="2633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3314" name="Picture 2" descr="C:\Documents and Settings\altit\Desktop\Gere 8e JPEG\ch01\Fig1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2365375" cy="287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4338" name="Picture 2" descr="C:\Documents and Settings\altit\Desktop\Gere 8e JPEG\ch01\Fig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90" y="2667000"/>
            <a:ext cx="6520036" cy="152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5362" name="Picture 2" descr="C:\Documents and Settings\altit\Desktop\Gere 8e JPEG\ch01\Fig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310" y="2667000"/>
            <a:ext cx="6669802" cy="152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6386" name="Picture 2" descr="C:\Documents and Settings\altit\Desktop\Gere 8e JPEG\ch01\Fig1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253" y="2514600"/>
            <a:ext cx="6971449" cy="182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050" name="Picture 2" descr="C:\Documents and Settings\altit\Desktop\Gere 8e SI Jpeg\ch01\Fig 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6089311" cy="215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74" name="Picture 2" descr="C:\Documents and Settings\altit\Desktop\Gere 8e SI Jpeg\ch01\Fig 1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95600"/>
            <a:ext cx="6742899" cy="105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98" name="Picture 2" descr="C:\Documents and Settings\altit\Desktop\Gere 8e SI Jpeg\ch01\Fig 1-1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7276285" cy="150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" name="Picture 2" descr="C:\Documents and Settings\altit\Desktop\Gere 8e JPEG\ch01\Fig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895475"/>
            <a:ext cx="5857875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122" name="Picture 2" descr="C:\Documents and Settings\altit\Desktop\Gere 8e SI Jpeg\ch01\Fig 1-1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7118518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146" name="Picture 2" descr="C:\Documents and Settings\altit\Desktop\Gere 8e SI Jpeg\ch01\Fig 1-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7014395" cy="141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2530" name="Picture 2" descr="C:\Documents and Settings\altit\Desktop\Gere 8e JPEG\ch01\Fig1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6167827" cy="213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3554" name="Picture 2" descr="C:\Documents and Settings\altit\Desktop\Gere 8e JPEG\ch01\Fig1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63" y="2325688"/>
            <a:ext cx="5754687" cy="220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4578" name="Picture 2" descr="C:\Documents and Settings\altit\Desktop\Gere 8e JPEG\ch01\Fig1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038" y="2066925"/>
            <a:ext cx="5748337" cy="272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5602" name="Picture 2" descr="C:\Documents and Settings\altit\Desktop\Gere 8e JPEG\ch01\Fig1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732088"/>
            <a:ext cx="5857875" cy="139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6626" name="Picture 2" descr="C:\Documents and Settings\altit\Desktop\Gere 8e JPEG\ch01\Fig1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954213"/>
            <a:ext cx="5870575" cy="294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7650" name="Picture 2" descr="C:\Documents and Settings\altit\Desktop\Gere 8e JPEG\ch01\Fig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590800" cy="1680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8674" name="Picture 2" descr="C:\Documents and Settings\altit\Desktop\Gere 8e JPEG\ch01\Fig1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614613"/>
            <a:ext cx="5870575" cy="1627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170" name="Picture 2" descr="C:\Documents and Settings\altit\Desktop\Gere 8e SI Jpeg\ch01\Fig 1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1987550" cy="3590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74" name="Picture 2" descr="C:\Documents and Settings\altit\Desktop\Gere 8e JPEG\ch01\Fig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336800"/>
            <a:ext cx="5857875" cy="218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194" name="Picture 2" descr="C:\Documents and Settings\altit\Desktop\Gere 8e SI Jpeg\ch01\Fig 1-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101086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218" name="Picture 2" descr="C:\Documents and Settings\altit\Desktop\Gere 8e SI Jpeg\ch01\Fig 1-2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483166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42" name="Picture 2" descr="C:\Documents and Settings\altit\Desktop\Gere 8e SI Jpeg\ch01\Fig 1-2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419739" cy="191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3794" name="Picture 2" descr="C:\Documents and Settings\altit\Desktop\Gere 8e JPEG\ch01\Fig1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251075"/>
            <a:ext cx="5857875" cy="235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4818" name="Picture 2" descr="C:\Documents and Settings\altit\Desktop\Gere 8e JPEG\ch01\Fig1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300163"/>
            <a:ext cx="5870575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5842" name="Picture 2" descr="C:\Documents and Settings\altit\Desktop\Gere 8e JPEG\ch01\Fig1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120775"/>
            <a:ext cx="5857875" cy="4614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6866" name="Picture 2" descr="C:\Documents and Settings\altit\Desktop\Gere 8e JPEG\ch01\Fig1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435225"/>
            <a:ext cx="5857875" cy="198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7890" name="Picture 2" descr="C:\Documents and Settings\altit\Desktop\Gere 8e JPEG\ch01\Fig1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1301"/>
            <a:ext cx="1640074" cy="623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1266" name="Picture 2" descr="C:\Documents and Settings\altit\Desktop\Gere 8e SI Jpeg\ch01\Fig 1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306637" cy="283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2290" name="Picture 2" descr="C:\Documents and Settings\altit\Desktop\Gere 8e SI Jpeg\ch01\Fig 1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2060575" cy="2669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98" name="Picture 2" descr="C:\Documents and Settings\altit\Desktop\Gere 8e JPEG\ch01\Fig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518" y="457200"/>
            <a:ext cx="5090967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962" name="Picture 2" descr="C:\Documents and Settings\altit\Desktop\Gere 8e JPEG\ch01\Fig1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284412" cy="269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3314" name="Picture 2" descr="C:\Documents and Settings\altit\Desktop\Gere 8e SI Jpeg\ch01\Fig 1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209800" cy="260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3010" name="Picture 2" descr="C:\Documents and Settings\altit\Desktop\Gere 8e JPEG\ch01\Fig1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209800" cy="3402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4338" name="Picture 2" descr="C:\Documents and Settings\altit\Desktop\Gere 8e SI Jpeg\ch01\Fig 1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2219325" cy="3092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5058" name="Picture 2" descr="C:\Documents and Settings\altit\Desktop\Gere 8e JPEG\ch01\Fig1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65238"/>
            <a:ext cx="1676400" cy="432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6082" name="Picture 2" descr="C:\Documents and Settings\altit\Desktop\Gere 8e JPEG\ch01\Fig1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2292350" cy="2833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7106" name="Picture 2" descr="C:\Documents and Settings\altit\Desktop\Gere 8e JPEG\ch01\Fig1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2141537" cy="2491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8130" name="Picture 2" descr="C:\Documents and Settings\altit\Desktop\Gere 8e JPEG\ch01\Fig1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328863"/>
            <a:ext cx="5857875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5362" name="Picture 2" descr="C:\Documents and Settings\altit\Desktop\Gere 8e SI Jpeg\ch01\Fig 1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1112838"/>
            <a:ext cx="5718175" cy="463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6386" name="Picture 2" descr="C:\Documents and Settings\altit\Desktop\Gere 8e SI Jpeg\ch01\Fig 1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2166938"/>
            <a:ext cx="5794375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122" name="Picture 2" descr="C:\Documents and Settings\altit\Desktop\Gere 8e JPEG\ch01\Table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648200" cy="623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7410" name="Picture 2" descr="C:\Documents and Settings\altit\Desktop\Gere 8e SI Jpeg\ch01\Fig 1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2182813"/>
            <a:ext cx="5734050" cy="2490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8434" name="Picture 2" descr="C:\Documents and Settings\altit\Desktop\Gere 8e SI Jpeg\ch01\Fig 1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189163"/>
            <a:ext cx="5705475" cy="247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3250" name="Picture 2" descr="C:\Documents and Settings\altit\Desktop\Gere 8e JPEG\ch01\Fig1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2740025"/>
            <a:ext cx="5854700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4274" name="Picture 2" descr="C:\Documents and Settings\altit\Desktop\Gere 8e JPEG\ch01\Fig1-44_Repe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438400" cy="205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5298" name="Picture 2" descr="C:\Documents and Settings\altit\Desktop\Gere 8e JPEG\ch01\Fig1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2373312" cy="3192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6322" name="Picture 2" descr="C:\Documents and Settings\altit\Desktop\Gere 8e JPEG\ch01\Fig1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413000"/>
            <a:ext cx="5857875" cy="203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7346" name="Picture 2" descr="C:\Documents and Settings\altit\Desktop\Gere 8e JPEG\ch01\Fig1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789113"/>
            <a:ext cx="5870575" cy="327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8370" name="Picture 2" descr="C:\Documents and Settings\altit\Desktop\Gere 8e JPEG\ch01\Fig1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508250"/>
            <a:ext cx="5870575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59394" name="Picture 2" descr="C:\Documents and Settings\altit\Desktop\Gere 8e JPEG\ch01\Fig1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2209800" cy="2768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0418" name="Picture 2" descr="C:\Documents and Settings\altit\Desktop\Gere 8e JPEG\ch01\Fig1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16383"/>
            <a:ext cx="2133600" cy="482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146" name="Picture 2" descr="C:\Documents and Settings\altit\Desktop\Gere 8e JPEG\ch01\Table1-1_continu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04" y="381000"/>
            <a:ext cx="5111793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9458" name="Picture 2" descr="C:\Documents and Settings\altit\Desktop\Gere 8e SI Jpeg\ch01\Fig 1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2347913"/>
            <a:ext cx="5741987" cy="216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2466" name="Picture 2" descr="C:\Documents and Settings\altit\Desktop\Gere 8e JPEG\ch01\Fig1-5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48873"/>
            <a:ext cx="2286000" cy="415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3490" name="Picture 2" descr="C:\Documents and Settings\altit\Desktop\Gere 8e JPEG\ch01\Fig1-5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810" y="2057400"/>
            <a:ext cx="2698902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4514" name="Picture 2" descr="C:\Documents and Settings\altit\Desktop\Gere 8e JPEG\ch01\Fig1-5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298700" cy="272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5538" name="Picture 2" descr="C:\Documents and Settings\altit\Desktop\Gere 8e JPEG\ch01\Fig1-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236787" cy="318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6562" name="Picture 2" descr="C:\Documents and Settings\altit\Desktop\Gere 8e JPEG\ch01\Fig1-5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25" y="2635250"/>
            <a:ext cx="5745163" cy="158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7586" name="Picture 2" descr="C:\Documents and Settings\altit\Desktop\Gere 8e JPEG\ch01\Fig1-5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2403475"/>
            <a:ext cx="5741987" cy="205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8610" name="Picture 2" descr="C:\Documents and Settings\altit\Desktop\Gere 8e JPEG\ch01\Fig1-52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2141537" cy="287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9634" name="Picture 2" descr="C:\Documents and Settings\altit\Desktop\Gere 8e JPEG\ch01\Fig1-5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2163762" cy="293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0658" name="Picture 2" descr="C:\Documents and Settings\altit\Desktop\Gere 8e JPEG\ch01\Fig1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63" y="2867025"/>
            <a:ext cx="5754687" cy="112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170" name="Picture 2" descr="C:\Documents and Settings\altit\Desktop\Gere 8e JPEG\ch01\Table1-1_continu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441" y="304799"/>
            <a:ext cx="5725121" cy="624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1682" name="Picture 2" descr="C:\Documents and Settings\altit\Desktop\Gere 8e JPEG\ch01\Fig1-54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922463"/>
            <a:ext cx="5770563" cy="301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2706" name="Picture 2" descr="C:\Documents and Settings\altit\Desktop\Gere 8e JPEG\ch01\Fig1-5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2143125" cy="308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3730" name="Picture 2" descr="C:\Documents and Settings\altit\Desktop\Gere 8e JPEG\ch01\Fig1-5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2152650" cy="364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4754" name="Picture 2" descr="C:\Documents and Settings\altit\Desktop\Gere 8e JPEG\ch01\Fig1-5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2305050" cy="3411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5778" name="Picture 2" descr="C:\Documents and Settings\altit\Desktop\Gere 8e JPEG\ch01\Fig1-5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530" y="1676400"/>
            <a:ext cx="2576982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6802" name="Picture 2" descr="C:\Documents and Settings\altit\Desktop\Gere 8e JPEG\ch01\Fig1-5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2371725" cy="327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7826" name="Picture 2" descr="C:\Documents and Settings\altit\Desktop\Gere 8e JPEG\ch01\Fig1-54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2522537" cy="1867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78850" name="Picture 2" descr="C:\Documents and Settings\altit\Desktop\Gere 8e JPEG\ch01\Fig1-5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0"/>
            <a:ext cx="2524125" cy="1897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0482" name="Picture 2" descr="C:\Documents and Settings\altit\Desktop\Gere 8e SI Jpeg\ch01\Fig 1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50" y="2532063"/>
            <a:ext cx="5727700" cy="179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1506" name="Picture 2" descr="C:\Documents and Settings\altit\Desktop\Gere 8e SI Jpeg\ch01\Fig 1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520950"/>
            <a:ext cx="5730875" cy="181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194" name="Picture 2" descr="C:\Documents and Settings\altit\Desktop\Gere 8e JPEG\ch01\Fig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082800"/>
            <a:ext cx="5857875" cy="269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81922" name="Picture 2" descr="C:\Documents and Settings\altit\Desktop\Gere 8e JPEG\ch01\Fig1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746" y="2514600"/>
            <a:ext cx="700684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2530" name="Picture 2" descr="C:\Documents and Settings\altit\Desktop\Gere 8e SI Jpeg\ch01\Fig 1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484438"/>
            <a:ext cx="5730875" cy="188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9218" name="Picture 2" descr="C:\Documents and Settings\altit\Desktop\Gere 8e JPEG\ch01\Fig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585913"/>
            <a:ext cx="5870575" cy="368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347</TotalTime>
  <Words>1466</Words>
  <Application>Microsoft Office PowerPoint</Application>
  <PresentationFormat>Apresentação na tela (4:3)</PresentationFormat>
  <Paragraphs>244</Paragraphs>
  <Slides>81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8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Chapter 1: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altit</dc:creator>
  <cp:lastModifiedBy>Guerra, Salete</cp:lastModifiedBy>
  <cp:revision>55</cp:revision>
  <dcterms:created xsi:type="dcterms:W3CDTF">2011-09-21T18:14:50Z</dcterms:created>
  <dcterms:modified xsi:type="dcterms:W3CDTF">2017-07-06T16:33:23Z</dcterms:modified>
</cp:coreProperties>
</file>