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7" r:id="rId4"/>
    <p:sldId id="258" r:id="rId5"/>
    <p:sldId id="260" r:id="rId6"/>
    <p:sldId id="262" r:id="rId7"/>
    <p:sldId id="263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03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30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02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01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868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240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220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35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52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59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84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07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89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10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68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15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CBB73-EF7A-43FB-A6DA-95604A9FE137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866123-0B24-41DA-A5A4-62116E8E3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2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MOBILIDADE e URBANIDADE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IEB 0264 – A Cultura antiurbana das cidades brasileiras</a:t>
            </a:r>
          </a:p>
          <a:p>
            <a:pPr algn="r"/>
            <a:r>
              <a:rPr lang="pt-BR" dirty="0" smtClean="0"/>
              <a:t>Jaime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6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ESTRATÉGIAS HABITACIONAIS DEPENDENTES DO AUTOMÓVEL 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0" y="1745432"/>
            <a:ext cx="74676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9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280890"/>
          </a:xfrm>
        </p:spPr>
        <p:txBody>
          <a:bodyPr>
            <a:normAutofit/>
          </a:bodyPr>
          <a:lstStyle/>
          <a:p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Plano de Avenidas de Prestes Maia e Ulhôa </a:t>
            </a:r>
            <a:r>
              <a:rPr lang="pt-BR" dirty="0" smtClean="0"/>
              <a:t>Cintra: uma apologia da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5746" y="1905000"/>
            <a:ext cx="11333018" cy="4772891"/>
          </a:xfrm>
        </p:spPr>
        <p:txBody>
          <a:bodyPr>
            <a:noAutofit/>
          </a:bodyPr>
          <a:lstStyle/>
          <a:p>
            <a:r>
              <a:rPr lang="pt-BR" sz="2400" dirty="0" smtClean="0"/>
              <a:t>“</a:t>
            </a:r>
            <a:r>
              <a:rPr lang="pt-BR" sz="2400" dirty="0"/>
              <a:t>Circulação. Devem antes de tudo, as ruas e as praças satisfazer às necessidades do movimento da cidade, de maneira a mais perfeita; é essa sua missão primordial. Deve para isso começar o planejador de uma cidade, ou bairro, por estabelecer as verdadeiras correntes de circulação, tanto as presentes como as que o futuro permite prever. Dessas, as principais são sempre as que conduzem do centro aos subúrbios e vice-versa. A direção geral sofrerá, entretanto, a influência de núcleos próximos, tais como estações de estradas de ferro, portos, lugares de distração ou outros pontos de atração [...] São, pois, as artérias radiais as primeiras e mais importantes a estabelecer a rede de viação. Dividem essas artérias a cidade e os subúrbios em uma série de setores.” </a:t>
            </a:r>
            <a:r>
              <a:rPr lang="pt-BR" sz="2400" i="1" dirty="0"/>
              <a:t>Um problema atual. Os grandes melhoramentos de São Paulo </a:t>
            </a:r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2013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75520" y="188641"/>
            <a:ext cx="7848872" cy="62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7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2564905"/>
            <a:ext cx="7783046" cy="36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04854" y="837705"/>
            <a:ext cx="69564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756101" y="179943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  <a:latin typeface="+mj-lt"/>
              </a:rPr>
              <a:t>A AUTOMOBILIZAÇÃO – MUNICÍPIO DE SÃO PAULO</a:t>
            </a:r>
          </a:p>
        </p:txBody>
      </p:sp>
    </p:spTree>
    <p:extLst>
      <p:ext uri="{BB962C8B-B14F-4D97-AF65-F5344CB8AC3E}">
        <p14:creationId xmlns:p14="http://schemas.microsoft.com/office/powerpoint/2010/main" val="422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7467600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A marcha da automobilização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2855640" y="1196753"/>
          <a:ext cx="5760640" cy="4873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7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84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cap="small" dirty="0">
                          <a:effectLst/>
                        </a:rPr>
                        <a:t>Veículos cadastrados</a:t>
                      </a:r>
                      <a:endParaRPr lang="pt-BR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cap="small" dirty="0">
                          <a:effectLst/>
                        </a:rPr>
                        <a:t>Munícipio de São Paulo</a:t>
                      </a:r>
                      <a:endParaRPr lang="pt-BR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cap="small" dirty="0">
                          <a:effectLst/>
                        </a:rPr>
                        <a:t>2018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Total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8.861.208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Automóvel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6.201.101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Ônibus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     48.419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Caminhão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   171.655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Utilitário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1.132.671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Motos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1.206.979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Outros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      92.659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570425" y="28545"/>
            <a:ext cx="194726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</a:t>
            </a:r>
            <a:r>
              <a:rPr lang="pt-BR" altLang="pt-BR" sz="20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Detran</a:t>
            </a:r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dirty="0" smtClean="0">
                <a:solidFill>
                  <a:srgbClr val="FF0000"/>
                </a:solidFill>
              </a:rPr>
              <a:t> circulação automobilística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1200" y="1340768"/>
            <a:ext cx="808564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4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NA GRANDE SÃO PAULO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903794"/>
            <a:ext cx="7467600" cy="426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67128" cy="634082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Concentração automobilística</a:t>
            </a:r>
            <a:br>
              <a:rPr lang="pt-BR" sz="2000" b="1" dirty="0">
                <a:solidFill>
                  <a:srgbClr val="FF0000"/>
                </a:solidFill>
              </a:rPr>
            </a:br>
            <a:r>
              <a:rPr lang="pt-BR" sz="2000" b="1" dirty="0">
                <a:solidFill>
                  <a:srgbClr val="FF0000"/>
                </a:solidFill>
              </a:rPr>
              <a:t>(automobilização aumenta em direção ao centro)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61" t="1333" b="2667"/>
          <a:stretch>
            <a:fillRect/>
          </a:stretch>
        </p:blipFill>
        <p:spPr bwMode="auto">
          <a:xfrm>
            <a:off x="1847529" y="1052737"/>
            <a:ext cx="5883929" cy="433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847528" y="551723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/>
              <a:t>Centro Sul</a:t>
            </a:r>
            <a:r>
              <a:rPr lang="pt-BR" dirty="0"/>
              <a:t>: Paraíso, Vila Mariana, Moema</a:t>
            </a:r>
          </a:p>
          <a:p>
            <a:pPr algn="ctr"/>
            <a:r>
              <a:rPr lang="pt-BR" u="sng" dirty="0"/>
              <a:t>Oeste I</a:t>
            </a:r>
            <a:r>
              <a:rPr lang="pt-BR" dirty="0"/>
              <a:t>: Vila Madalena, Pinheiros, Alto de Pinheiros, Lapa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824192" y="1196752"/>
          <a:ext cx="242359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Cidade de SP tem 7,4 veículos para cada 10 habitantes, aponta levantamento da CET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4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Onde está O “</a:t>
            </a:r>
            <a:r>
              <a:rPr lang="pt-BR" sz="2800" b="1" dirty="0" smtClean="0">
                <a:solidFill>
                  <a:srgbClr val="FF0000"/>
                </a:solidFill>
              </a:rPr>
              <a:t>PERI-CENTRAL”?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71664" y="980729"/>
            <a:ext cx="5628238" cy="459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351584" y="5589241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Isso associado à mais de 60 shoppings gigantescos no núcleo denso da cidade</a:t>
            </a:r>
          </a:p>
        </p:txBody>
      </p:sp>
    </p:spTree>
    <p:extLst>
      <p:ext uri="{BB962C8B-B14F-4D97-AF65-F5344CB8AC3E}">
        <p14:creationId xmlns:p14="http://schemas.microsoft.com/office/powerpoint/2010/main" val="15470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</TotalTime>
  <Words>292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Cacho</vt:lpstr>
      <vt:lpstr>MOBILIDADE e URBANIDADE</vt:lpstr>
      <vt:lpstr>O Plano de Avenidas de Prestes Maia e Ulhôa Cintra: uma apologia da circulação</vt:lpstr>
      <vt:lpstr>Apresentação do PowerPoint</vt:lpstr>
      <vt:lpstr>Apresentação do PowerPoint</vt:lpstr>
      <vt:lpstr>A marcha da automobilização</vt:lpstr>
      <vt:lpstr>A circulação automobilística</vt:lpstr>
      <vt:lpstr>NA GRANDE SÃO PAULO</vt:lpstr>
      <vt:lpstr>Concentração automobilística (automobilização aumenta em direção ao centro)</vt:lpstr>
      <vt:lpstr>Onde está O “PERI-CENTRAL”?</vt:lpstr>
      <vt:lpstr>ESTRATÉGIAS HABITACIONAIS DEPENDENTES DO AUTOMÓVEL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Jaime</dc:creator>
  <cp:lastModifiedBy>Jaime</cp:lastModifiedBy>
  <cp:revision>5</cp:revision>
  <dcterms:created xsi:type="dcterms:W3CDTF">2020-09-30T20:14:39Z</dcterms:created>
  <dcterms:modified xsi:type="dcterms:W3CDTF">2020-09-30T20:48:49Z</dcterms:modified>
</cp:coreProperties>
</file>