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59" r:id="rId9"/>
    <p:sldId id="260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92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9C7ED-8AA3-4EB1-8B46-AE937CEFA1E7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D2141-6A1E-4B95-AACB-60253494DA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04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D2141-6A1E-4B95-AACB-60253494DADD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52C2F-D0DF-4CB5-B0BD-8185CAC2F4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46B89-15E8-4977-8DAB-92AADFA36A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10941-8603-461D-94B3-675C9B249F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26414-BCD2-48EA-B169-A48A526742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3C1F7-A2B3-4704-84CA-20534ADCF7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834B-63E8-458D-9ABE-0E7FAF45E1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8848-6E1D-47FA-ADC5-3256C766A9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7F932-B6C7-4D6B-BC1F-8F1F48AE78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54B37-1D0C-4605-8F38-F8C47A7FDA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7C34C-BCE8-4F30-873E-01169D0BD8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5EC58-4204-4DB6-B97D-46525C3C4C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CF5B1BA-1D8B-4861-B815-850BB84E37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Avaliação e Especificação de Soluções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dirty="0"/>
              <a:t>Aula S7</a:t>
            </a:r>
            <a:endParaRPr lang="pt-B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2ª fase do projeto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420888"/>
            <a:ext cx="7661275" cy="4114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pt-BR" dirty="0"/>
              <a:t>Formulação de critérios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pt-BR" dirty="0"/>
              <a:t>Avaliação das alternativas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pt-BR" dirty="0"/>
              <a:t>Escolha da melhor solução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pt-BR" dirty="0"/>
              <a:t>Especificação da solução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Matriz de decisão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99592" y="1844824"/>
            <a:ext cx="6120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EXEMPLO ILUSTRATIVO</a:t>
            </a:r>
          </a:p>
          <a:p>
            <a:endParaRPr lang="pt-BR" b="1" dirty="0"/>
          </a:p>
          <a:p>
            <a:r>
              <a:rPr lang="pt-BR" dirty="0"/>
              <a:t>Em um projeto para redução do consumo de energia elétrica, são comparadas três alternativas para iluminação</a:t>
            </a:r>
          </a:p>
          <a:p>
            <a:endParaRPr lang="pt-BR" dirty="0"/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 VAPOR DE MERCÚRIO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 VAPOR DE SÓDIO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 INCANDESCENTE</a:t>
            </a:r>
          </a:p>
          <a:p>
            <a:pPr>
              <a:buFontTx/>
              <a:buChar char="-"/>
            </a:pPr>
            <a:endParaRPr lang="pt-BR" dirty="0"/>
          </a:p>
          <a:p>
            <a:r>
              <a:rPr lang="pt-BR" dirty="0"/>
              <a:t> São empregados como critérios de avaliação</a:t>
            </a:r>
          </a:p>
          <a:p>
            <a:pPr>
              <a:buFontTx/>
              <a:buChar char="-"/>
            </a:pPr>
            <a:endParaRPr lang="pt-BR" dirty="0"/>
          </a:p>
          <a:p>
            <a:pPr marL="623888" indent="-514350" eaLnBrk="1" hangingPunct="1">
              <a:buFont typeface="+mj-lt"/>
              <a:buAutoNum type="arabicPeriod"/>
            </a:pPr>
            <a:r>
              <a:rPr lang="pt-BR" dirty="0"/>
              <a:t>CUSTO TOTAL</a:t>
            </a:r>
          </a:p>
          <a:p>
            <a:pPr marL="623888" indent="-514350" eaLnBrk="1" hangingPunct="1">
              <a:buFont typeface="+mj-lt"/>
              <a:buAutoNum type="arabicPeriod"/>
            </a:pPr>
            <a:r>
              <a:rPr lang="pt-BR" dirty="0"/>
              <a:t>MEIO AMBIENTE</a:t>
            </a:r>
          </a:p>
          <a:p>
            <a:pPr marL="623888" indent="-514350" eaLnBrk="1" hangingPunct="1">
              <a:buFont typeface="+mj-lt"/>
              <a:buAutoNum type="arabicPeriod"/>
            </a:pPr>
            <a:r>
              <a:rPr lang="pt-BR" dirty="0"/>
              <a:t>CONFORTO VISUAL</a:t>
            </a:r>
          </a:p>
          <a:p>
            <a:pPr marL="623888" indent="-514350" eaLnBrk="1" hangingPunct="1">
              <a:buFont typeface="+mj-lt"/>
              <a:buAutoNum type="arabicPeriod"/>
            </a:pPr>
            <a:r>
              <a:rPr lang="pt-BR" dirty="0"/>
              <a:t>TEMPO DA TROCA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Matriz de decisão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99592" y="20608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PONDERAÇÃO DOS CRITÉRIOS DE AVALIAÇÃO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6462" y="2807641"/>
            <a:ext cx="666883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Matriz de decisão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AVALIAÇÃO DAS ALTERNATIVAS SEGUNDO OS CRITÉRIOS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068960"/>
            <a:ext cx="845343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Matriz de decisão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AVALIAÇÃO DAS ALTERNATIVAS SEGUNDO OS CRITÉRIOS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068960"/>
            <a:ext cx="845343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Matriz de decisão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83568" y="1772816"/>
            <a:ext cx="7272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ORDENAÇÃO DAS ALTERNATIVAS</a:t>
            </a:r>
          </a:p>
          <a:p>
            <a:r>
              <a:rPr lang="pt-BR" sz="1600" dirty="0"/>
              <a:t>Para cada critério, são utilizadas duas colunas: a primeira contém a nota atribuída a cada alternativa, e a segunda contém o peso relativo do critério</a:t>
            </a:r>
            <a:r>
              <a:rPr lang="pt-BR" sz="1800" dirty="0"/>
              <a:t>.</a:t>
            </a:r>
          </a:p>
          <a:p>
            <a:endParaRPr lang="pt-BR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8640960" cy="251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395536" y="587727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A ALTERNATIVA  VAPOR DE SÓDIO É REALMENTE A  MELHOR SOLUÇÃO?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Análise de sensibilidade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dirty="0"/>
              <a:t>Mudança de pesos</a:t>
            </a:r>
          </a:p>
          <a:p>
            <a:pPr lvl="1" eaLnBrk="1" hangingPunct="1"/>
            <a:r>
              <a:rPr lang="pt-BR" dirty="0"/>
              <a:t>Como altera os resultados?</a:t>
            </a:r>
          </a:p>
          <a:p>
            <a:pPr eaLnBrk="1" hangingPunct="1"/>
            <a:r>
              <a:rPr lang="pt-BR" dirty="0"/>
              <a:t>Diferença entre as melhores notas</a:t>
            </a:r>
          </a:p>
          <a:p>
            <a:pPr lvl="1" eaLnBrk="1" hangingPunct="1"/>
            <a:r>
              <a:rPr lang="pt-BR" dirty="0"/>
              <a:t>Grande ou pequena? Pode ser considerado como empate?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/>
              <a:t>Especificação da Solução</a:t>
            </a:r>
          </a:p>
        </p:txBody>
      </p:sp>
      <p:sp>
        <p:nvSpPr>
          <p:cNvPr id="1029" name="Rectangle 162"/>
          <p:cNvSpPr>
            <a:spLocks noChangeArrowheads="1"/>
          </p:cNvSpPr>
          <p:nvPr/>
        </p:nvSpPr>
        <p:spPr bwMode="auto">
          <a:xfrm>
            <a:off x="539553" y="1916832"/>
            <a:ext cx="8071048" cy="4179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descrição sucinta, por meio de diagramas, desenhos e/ou explicações de funcionamento</a:t>
            </a:r>
          </a:p>
          <a:p>
            <a:pPr lvl="0">
              <a:buFont typeface="Arial" pitchFamily="34" charset="0"/>
              <a:buChar char="•"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Arial" pitchFamily="34" charset="0"/>
              <a:buChar char="•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Indicativos de custo (de implementação e de operação), com fontes de dados e de referenciais de comparação</a:t>
            </a:r>
          </a:p>
          <a:p>
            <a:pPr lvl="0">
              <a:buFont typeface="Arial" pitchFamily="34" charset="0"/>
              <a:buChar char="•"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Arial" pitchFamily="34" charset="0"/>
              <a:buChar char="•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Redução esperada da disposição de resíduos</a:t>
            </a:r>
          </a:p>
          <a:p>
            <a:pPr lvl="0">
              <a:buFont typeface="Arial" pitchFamily="34" charset="0"/>
              <a:buChar char="•"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Arial" pitchFamily="34" charset="0"/>
              <a:buChar char="•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Roteiro para implantação da solução</a:t>
            </a:r>
          </a:p>
          <a:p>
            <a:pPr lvl="0">
              <a:buFont typeface="Arial" pitchFamily="34" charset="0"/>
              <a:buChar char="•"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Arial" pitchFamily="34" charset="0"/>
              <a:buChar char="•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Indicativos dos impactos (sociais, ambientais e econômicos) esperados para o projeto, tanto em sua fase de implantação, como na execução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ixo">
  <a:themeElements>
    <a:clrScheme name="Eixo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Eix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ixo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xo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xo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689</TotalTime>
  <Words>245</Words>
  <Application>Microsoft Office PowerPoint</Application>
  <PresentationFormat>Apresentação na tela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Eixo</vt:lpstr>
      <vt:lpstr>Avaliação e Especificação de Soluções</vt:lpstr>
      <vt:lpstr>2ª fase do projeto</vt:lpstr>
      <vt:lpstr>Matriz de decisão</vt:lpstr>
      <vt:lpstr>Matriz de decisão</vt:lpstr>
      <vt:lpstr>Matriz de decisão</vt:lpstr>
      <vt:lpstr>Matriz de decisão</vt:lpstr>
      <vt:lpstr>Matriz de decisão</vt:lpstr>
      <vt:lpstr>Análise de sensibilidade</vt:lpstr>
      <vt:lpstr>Especificação da Solução</vt:lpstr>
    </vt:vector>
  </TitlesOfParts>
  <Company>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de Soluções</dc:title>
  <dc:creator>Andre</dc:creator>
  <cp:lastModifiedBy>Osvaldo Nakao</cp:lastModifiedBy>
  <cp:revision>75</cp:revision>
  <dcterms:created xsi:type="dcterms:W3CDTF">2009-04-29T00:23:48Z</dcterms:created>
  <dcterms:modified xsi:type="dcterms:W3CDTF">2019-04-08T19:27:54Z</dcterms:modified>
</cp:coreProperties>
</file>