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2" r:id="rId3"/>
    <p:sldId id="265" r:id="rId4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008112"/>
          </a:xfrm>
        </p:spPr>
        <p:txBody>
          <a:bodyPr/>
          <a:lstStyle/>
          <a:p>
            <a:r>
              <a:rPr lang="pt-BR" sz="3200" dirty="0" smtClean="0"/>
              <a:t>Estado e sociedade</a:t>
            </a:r>
            <a:endParaRPr lang="pt-BR" sz="3200" dirty="0"/>
          </a:p>
        </p:txBody>
      </p:sp>
      <p:pic>
        <p:nvPicPr>
          <p:cNvPr id="1027" name="Picture 3" descr="D:\Users\User\Documents\graduação\Comunicação e Extensão\logoFze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1374697" cy="1080120"/>
          </a:xfrm>
          <a:prstGeom prst="rect">
            <a:avLst/>
          </a:prstGeom>
          <a:noFill/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685800" y="381000"/>
            <a:ext cx="7772400" cy="117579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SOCIOLOGIA RURAL– ZEB2317</a:t>
            </a:r>
            <a:r>
              <a:rPr kumimoji="0" lang="pt-BR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ZOOTECNIA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Professor Dr. Marcelo Ribeiro </a:t>
            </a:r>
            <a:endParaRPr kumimoji="0" lang="pt-BR" sz="4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vert="horz">
            <a:normAutofit lnSpcReduction="10000"/>
          </a:bodyPr>
          <a:lstStyle/>
          <a:p>
            <a:pPr algn="just">
              <a:lnSpc>
                <a:spcPct val="110000"/>
              </a:lnSpc>
              <a:buFont typeface="Wingdings 2"/>
              <a:buNone/>
            </a:pPr>
            <a:endParaRPr lang="pt-BR" sz="2000" dirty="0" smtClean="0"/>
          </a:p>
          <a:p>
            <a:pPr lvl="0" algn="just">
              <a:lnSpc>
                <a:spcPct val="110000"/>
              </a:lnSpc>
            </a:pPr>
            <a:r>
              <a:rPr lang="pt-BR" sz="2000" dirty="0" smtClean="0"/>
              <a:t>O Estado se apresenta como a unidade final. Ele pretende sintetizar, numa realidade coletiva, a totalidade dos interesses individuais, familiares, sociais, privados e públicos</a:t>
            </a:r>
          </a:p>
          <a:p>
            <a:pPr lvl="0" algn="just">
              <a:lnSpc>
                <a:spcPct val="110000"/>
              </a:lnSpc>
              <a:buNone/>
            </a:pPr>
            <a:endParaRPr lang="pt-BR" sz="2000" dirty="0" smtClean="0"/>
          </a:p>
          <a:p>
            <a:pPr lvl="0" algn="just">
              <a:lnSpc>
                <a:spcPct val="110000"/>
              </a:lnSpc>
              <a:buNone/>
            </a:pPr>
            <a:endParaRPr lang="pt-BR" sz="2000" dirty="0" smtClean="0"/>
          </a:p>
          <a:p>
            <a:pPr lvl="0" algn="just">
              <a:lnSpc>
                <a:spcPct val="110000"/>
              </a:lnSpc>
            </a:pPr>
            <a:r>
              <a:rPr lang="pt-BR" sz="2000" dirty="0" smtClean="0"/>
              <a:t>Estado e Sociedade não são politicamente distintos. O Estado organiza a sociedade, mas não é a expressão harmônica e abstrata da sociedade, ao contrário, já se constitui como um produto de contradições políticas</a:t>
            </a:r>
          </a:p>
          <a:p>
            <a:pPr lvl="0" algn="just">
              <a:lnSpc>
                <a:spcPct val="110000"/>
              </a:lnSpc>
            </a:pPr>
            <a:endParaRPr lang="pt-BR" sz="2000" dirty="0" smtClean="0"/>
          </a:p>
          <a:p>
            <a:pPr lvl="0" algn="just">
              <a:lnSpc>
                <a:spcPct val="110000"/>
              </a:lnSpc>
            </a:pPr>
            <a:endParaRPr lang="pt-BR" sz="2000" dirty="0" smtClean="0"/>
          </a:p>
          <a:p>
            <a:pPr lvl="0" algn="just">
              <a:lnSpc>
                <a:spcPct val="110000"/>
              </a:lnSpc>
            </a:pPr>
            <a:r>
              <a:rPr lang="pt-BR" sz="2000" dirty="0" smtClean="0"/>
              <a:t>O Estado se funda na contradição entre o “público” e a “vida privada”, entre o interesse geral e o particular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vert="horz">
            <a:normAutofit/>
          </a:bodyPr>
          <a:lstStyle/>
          <a:p>
            <a:pPr algn="just">
              <a:lnSpc>
                <a:spcPct val="110000"/>
              </a:lnSpc>
              <a:buNone/>
            </a:pPr>
            <a:endParaRPr lang="pt-BR" sz="2000" dirty="0" smtClean="0"/>
          </a:p>
          <a:p>
            <a:pPr lvl="0"/>
            <a:r>
              <a:rPr lang="pt-BR" sz="2000" dirty="0" smtClean="0"/>
              <a:t>Para fazer valer sua condição de autoridade final, o Estado não pode aparecer aos cidadãos revelando as contradições de que é feito. Se assim fizesse, projetaria os conflitos existentes e as pessoas exigiriam mudanças.</a:t>
            </a:r>
          </a:p>
          <a:p>
            <a:endParaRPr lang="pt-BR" sz="2000" dirty="0" smtClean="0"/>
          </a:p>
          <a:p>
            <a:pPr lvl="0" algn="just">
              <a:lnSpc>
                <a:spcPct val="110000"/>
              </a:lnSpc>
            </a:pPr>
            <a:r>
              <a:rPr lang="pt-BR" sz="2000" dirty="0" smtClean="0"/>
              <a:t>O controle do Estado passa a determinar as lutas modernas e a construção da cidadania constitui o espaço de desenvolvimento dessas lutas</a:t>
            </a:r>
          </a:p>
          <a:p>
            <a:pPr algn="just">
              <a:lnSpc>
                <a:spcPct val="110000"/>
              </a:lnSpc>
            </a:pPr>
            <a:endParaRPr lang="pt-BR" sz="2000" dirty="0" smtClean="0"/>
          </a:p>
          <a:p>
            <a:pPr lvl="0" algn="just">
              <a:lnSpc>
                <a:spcPct val="110000"/>
              </a:lnSpc>
            </a:pPr>
            <a:r>
              <a:rPr lang="pt-BR" sz="2000" dirty="0" smtClean="0"/>
              <a:t>Cidadania é processo em construção. O grau de cidadania é determinado pelas forças sociais que atuam a cada momento histórico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118</TotalTime>
  <Words>179</Words>
  <Application>Microsoft Office PowerPoint</Application>
  <PresentationFormat>Apresentação na tela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Cívico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FUNDAMENTOS DE EXTENSÃO RURAL– ZEB1307 MEDICINA VETERINÁRIA – Turma 2016  Professor Dr. Marcelo Ribeiro    </dc:title>
  <dc:creator>Marcelinho</dc:creator>
  <cp:lastModifiedBy>MRib</cp:lastModifiedBy>
  <cp:revision>46</cp:revision>
  <dcterms:created xsi:type="dcterms:W3CDTF">2016-08-02T13:11:49Z</dcterms:created>
  <dcterms:modified xsi:type="dcterms:W3CDTF">2019-04-10T10:12:33Z</dcterms:modified>
</cp:coreProperties>
</file>