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5C85-E183-4657-87FC-F0C3DA9F8055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D88D-C4C3-4EF1-BF74-9F68C73FF7E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5C85-E183-4657-87FC-F0C3DA9F8055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D88D-C4C3-4EF1-BF74-9F68C73FF7E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5C85-E183-4657-87FC-F0C3DA9F8055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D88D-C4C3-4EF1-BF74-9F68C73FF7E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5C85-E183-4657-87FC-F0C3DA9F8055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D88D-C4C3-4EF1-BF74-9F68C73FF7E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5C85-E183-4657-87FC-F0C3DA9F8055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D88D-C4C3-4EF1-BF74-9F68C73FF7E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5C85-E183-4657-87FC-F0C3DA9F8055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D88D-C4C3-4EF1-BF74-9F68C73FF7E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5C85-E183-4657-87FC-F0C3DA9F8055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D88D-C4C3-4EF1-BF74-9F68C73FF7E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5C85-E183-4657-87FC-F0C3DA9F8055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D88D-C4C3-4EF1-BF74-9F68C73FF7E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5C85-E183-4657-87FC-F0C3DA9F8055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D88D-C4C3-4EF1-BF74-9F68C73FF7E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5C85-E183-4657-87FC-F0C3DA9F8055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D88D-C4C3-4EF1-BF74-9F68C73FF7E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5C85-E183-4657-87FC-F0C3DA9F8055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D88D-C4C3-4EF1-BF74-9F68C73FF7E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D5C85-E183-4657-87FC-F0C3DA9F8055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8D88D-C4C3-4EF1-BF74-9F68C73FF7E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Mapa de </a:t>
            </a:r>
            <a:r>
              <a:rPr lang="pt-BR" dirty="0" err="1" smtClean="0"/>
              <a:t>Perú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Cajamarca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sultado de imagem para mapas de pe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-315416"/>
            <a:ext cx="5452003" cy="748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Apresentação na tela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Mapa de Perú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Mapa de Perú</dc:title>
  <dc:creator>Maite</dc:creator>
  <cp:lastModifiedBy>Maite</cp:lastModifiedBy>
  <cp:revision>1</cp:revision>
  <dcterms:created xsi:type="dcterms:W3CDTF">2018-08-22T17:15:54Z</dcterms:created>
  <dcterms:modified xsi:type="dcterms:W3CDTF">2018-08-22T17:19:45Z</dcterms:modified>
</cp:coreProperties>
</file>