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8"/>
    </p:embeddedFont>
    <p:embeddedFont>
      <p:font typeface="Julius Sans One" panose="020B0604020202020204" charset="0"/>
      <p:regular r:id="rId9"/>
    </p:embeddedFont>
    <p:embeddedFont>
      <p:font typeface="Montserrat" panose="00000500000000000000" pitchFamily="2" charset="0"/>
      <p:regular r:id="rId10"/>
      <p:bold r:id="rId11"/>
      <p:italic r:id="rId12"/>
      <p:boldItalic r:id="rId13"/>
    </p:embeddedFont>
    <p:embeddedFont>
      <p:font typeface="Questrial" pitchFamily="2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4974AA-9056-4518-A168-86FDBD7B3AE9}">
  <a:tblStyle styleId="{374974AA-9056-4518-A168-86FDBD7B3A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84"/>
      </p:cViewPr>
      <p:guideLst>
        <p:guide pos="446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72832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a1249ffcf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a1249ffcf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5808550" y="1533900"/>
            <a:ext cx="4800600" cy="48006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-50" y="5600"/>
            <a:ext cx="9144000" cy="5143500"/>
          </a:xfrm>
          <a:prstGeom prst="rect">
            <a:avLst/>
          </a:prstGeom>
          <a:solidFill>
            <a:schemeClr val="lt1">
              <a:alpha val="2356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4312400" y="3669275"/>
            <a:ext cx="4886400" cy="105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0" y="3729575"/>
            <a:ext cx="3858900" cy="7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/>
          <p:nvPr/>
        </p:nvSpPr>
        <p:spPr>
          <a:xfrm rot="5400000">
            <a:off x="-341212" y="-788137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2" name="Google Shape;52;p10"/>
          <p:cNvSpPr/>
          <p:nvPr/>
        </p:nvSpPr>
        <p:spPr>
          <a:xfrm rot="5400000">
            <a:off x="-436462" y="-1007212"/>
            <a:ext cx="3405900" cy="3302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1">
    <p:bg>
      <p:bgPr>
        <a:solidFill>
          <a:schemeClr val="accent5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348225" y="695250"/>
            <a:ext cx="6572100" cy="375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 rot="10800000">
            <a:off x="3133650" y="-22775"/>
            <a:ext cx="2876700" cy="1295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algn="just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  <p:sldLayoutId id="2147483658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ctrTitle"/>
          </p:nvPr>
        </p:nvSpPr>
        <p:spPr>
          <a:xfrm>
            <a:off x="2513844" y="3663453"/>
            <a:ext cx="6630156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Formação econômico-social do </a:t>
            </a:r>
            <a:r>
              <a:rPr lang="pt-BR"/>
              <a:t>brasil II</a:t>
            </a:r>
            <a:br>
              <a:rPr lang="pt-BR" dirty="0"/>
            </a:br>
            <a:endParaRPr dirty="0"/>
          </a:p>
        </p:txBody>
      </p:sp>
      <p:sp>
        <p:nvSpPr>
          <p:cNvPr id="227" name="Google Shape;227;p36"/>
          <p:cNvSpPr txBox="1">
            <a:spLocks noGrp="1"/>
          </p:cNvSpPr>
          <p:nvPr>
            <p:ph type="subTitle" idx="1"/>
          </p:nvPr>
        </p:nvSpPr>
        <p:spPr>
          <a:xfrm>
            <a:off x="-1099015" y="14423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SOCIOLOGIA RURAL  – ZEB2317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ZOOTECNIA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Professor Marcelo Ribeiro </a:t>
            </a:r>
            <a:endParaRPr dirty="0">
              <a:solidFill>
                <a:schemeClr val="accent2"/>
              </a:solidFill>
            </a:endParaRPr>
          </a:p>
        </p:txBody>
      </p:sp>
      <p:cxnSp>
        <p:nvCxnSpPr>
          <p:cNvPr id="228" name="Google Shape;228;p36"/>
          <p:cNvCxnSpPr/>
          <p:nvPr/>
        </p:nvCxnSpPr>
        <p:spPr>
          <a:xfrm>
            <a:off x="8360617" y="471061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713224" y="530584"/>
            <a:ext cx="8164961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</a:rPr>
              <a:t>Debate Político-econômico 1950-1964</a:t>
            </a:r>
            <a:br>
              <a:rPr lang="pt-BR" b="1" dirty="0">
                <a:solidFill>
                  <a:schemeClr val="dk1"/>
                </a:solidFill>
              </a:rPr>
            </a:br>
            <a:endParaRPr b="1" dirty="0">
              <a:solidFill>
                <a:schemeClr val="dk1"/>
              </a:solidFill>
            </a:endParaRPr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b="1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Centros de reflexão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Partido Comunista Brasileiro (PCB)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Igreja Católica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Comissão Econômica para América Latina e Caribe (CEPAL)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Economistas Conservadores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235" name="Google Shape;235;p37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>
            <a:spLocks noGrp="1"/>
          </p:cNvSpPr>
          <p:nvPr>
            <p:ph type="body" idx="1"/>
          </p:nvPr>
        </p:nvSpPr>
        <p:spPr>
          <a:xfrm>
            <a:off x="1541721" y="1881967"/>
            <a:ext cx="6134986" cy="19540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Liberação de mão de obra da agricultura para o setor industrial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Criação de mercado interno para produtos da indústria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Expansão das exportações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Financiamento da capitalização da economia através do setor agropecuário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/>
              <a:t>Construção do “Modelo Brasileiro de Desenvolvimento”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8" name="Google Shape;278;p41"/>
          <p:cNvSpPr txBox="1">
            <a:spLocks noGrp="1"/>
          </p:cNvSpPr>
          <p:nvPr>
            <p:ph type="title"/>
          </p:nvPr>
        </p:nvSpPr>
        <p:spPr>
          <a:xfrm>
            <a:off x="1248012" y="1276777"/>
            <a:ext cx="6647976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Conservadorismo econômico</a:t>
            </a:r>
            <a:br>
              <a:rPr lang="pt-BR" b="1" dirty="0"/>
            </a:br>
            <a:endParaRPr b="1" dirty="0"/>
          </a:p>
        </p:txBody>
      </p:sp>
      <p:cxnSp>
        <p:nvCxnSpPr>
          <p:cNvPr id="279" name="Google Shape;279;p41"/>
          <p:cNvCxnSpPr/>
          <p:nvPr/>
        </p:nvCxnSpPr>
        <p:spPr>
          <a:xfrm>
            <a:off x="4248450" y="1806295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D246790-FA92-483A-8934-1BFB98112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351960"/>
            <a:ext cx="5340171" cy="1484100"/>
          </a:xfrm>
        </p:spPr>
        <p:txBody>
          <a:bodyPr/>
          <a:lstStyle/>
          <a:p>
            <a:pPr lvl="1">
              <a:buNone/>
            </a:pPr>
            <a:r>
              <a:rPr lang="pt-BR" dirty="0"/>
              <a:t>Fortalecimento do processo como política de Estado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Diminuição da tensão social</a:t>
            </a:r>
          </a:p>
          <a:p>
            <a:pPr lvl="1">
              <a:buFont typeface="Arial" pitchFamily="34" charset="0"/>
              <a:buChar char="•"/>
            </a:pPr>
            <a:endParaRPr lang="pt-BR" sz="1600" dirty="0"/>
          </a:p>
          <a:p>
            <a:pPr marL="615950" lvl="1" indent="0">
              <a:buNone/>
            </a:pPr>
            <a:endParaRPr lang="pt-BR" sz="1600" dirty="0"/>
          </a:p>
          <a:p>
            <a:pPr lvl="1">
              <a:buFont typeface="Arial" pitchFamily="34" charset="0"/>
              <a:buChar char="•"/>
            </a:pPr>
            <a:endParaRPr lang="pt-BR" sz="1600" dirty="0"/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FCFD222-0102-43B6-BD39-9459641D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/>
              <a:t>Expansão e ocupação das fronteiras agrícolas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75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A8FB0143-1299-A8D2-A9CC-83B18989F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“Terras tem dono”</a:t>
            </a:r>
            <a:endParaRPr lang="pt-BR" dirty="0"/>
          </a:p>
          <a:p>
            <a:endParaRPr lang="pt-BR" dirty="0"/>
          </a:p>
          <a:p>
            <a:r>
              <a:rPr lang="pt-BR" dirty="0"/>
              <a:t>Desenvolvimento de mercado de terras nas regiões de fronteira agrícola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F7C9416-DFBA-4AE7-9D3B-2B5C8D85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/>
              <a:t>Fechamento das </a:t>
            </a:r>
            <a:r>
              <a:rPr lang="pt-BR" sz="2000" dirty="0"/>
              <a:t>Fronteiras Agrícolas</a:t>
            </a:r>
            <a:br>
              <a:rPr lang="pt-BR" sz="2000" dirty="0"/>
            </a:br>
            <a:r>
              <a:rPr lang="pt-BR" sz="2000" dirty="0"/>
              <a:t>(anos 80)</a:t>
            </a:r>
          </a:p>
        </p:txBody>
      </p:sp>
    </p:spTree>
    <p:extLst>
      <p:ext uri="{BB962C8B-B14F-4D97-AF65-F5344CB8AC3E}">
        <p14:creationId xmlns:p14="http://schemas.microsoft.com/office/powerpoint/2010/main" val="1870282419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134</Words>
  <Application>Microsoft Office PowerPoint</Application>
  <PresentationFormat>Apresentação na tela (16:9)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Julius Sans One</vt:lpstr>
      <vt:lpstr>Arial</vt:lpstr>
      <vt:lpstr>Didact Gothic</vt:lpstr>
      <vt:lpstr>Montserrat</vt:lpstr>
      <vt:lpstr>Questrial</vt:lpstr>
      <vt:lpstr>Minimalist Grayscale Pitch Deck by Slidesgo</vt:lpstr>
      <vt:lpstr>Formação econômico-social do brasil II </vt:lpstr>
      <vt:lpstr>Debate Político-econômico 1950-1964 </vt:lpstr>
      <vt:lpstr>Conservadorismo econômico </vt:lpstr>
      <vt:lpstr>Expansão e ocupação das fronteiras agrícolas</vt:lpstr>
      <vt:lpstr>Fechamento das Fronteiras Agrícolas (anos 80)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econômico-social do brasil III</dc:title>
  <dc:creator>Marcelo Ribeiro</dc:creator>
  <cp:lastModifiedBy>Marcelo Ribeiro</cp:lastModifiedBy>
  <cp:revision>7</cp:revision>
  <dcterms:modified xsi:type="dcterms:W3CDTF">2023-06-07T14:50:10Z</dcterms:modified>
</cp:coreProperties>
</file>