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4" r:id="rId6"/>
    <p:sldId id="269" r:id="rId7"/>
    <p:sldId id="281" r:id="rId8"/>
    <p:sldId id="262" r:id="rId9"/>
    <p:sldId id="263" r:id="rId10"/>
    <p:sldId id="266" r:id="rId11"/>
    <p:sldId id="265" r:id="rId12"/>
    <p:sldId id="277" r:id="rId13"/>
    <p:sldId id="273" r:id="rId14"/>
  </p:sldIdLst>
  <p:sldSz cx="9144000" cy="5143500" type="screen16x9"/>
  <p:notesSz cx="6858000" cy="9144000"/>
  <p:embeddedFontLst>
    <p:embeddedFont>
      <p:font typeface="Mansalva" panose="020B0604020202020204" charset="0"/>
      <p:regular r:id="rId16"/>
    </p:embeddedFont>
    <p:embeddedFont>
      <p:font typeface="Bebas Neue" panose="020B0604020202020204" charset="0"/>
      <p:regular r:id="rId17"/>
    </p:embeddedFont>
    <p:embeddedFont>
      <p:font typeface="Bahiana" panose="020B0604020202020204" charset="0"/>
      <p:regular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57B1E7-877A-4C1A-8004-C1AE6EA1015A}">
  <a:tblStyle styleId="{E057B1E7-877A-4C1A-8004-C1AE6EA101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e588fd00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e588fd00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e7956f315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e7956f315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e7956f315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e7956f315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e7b1d0901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e7b1d0901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e7956f315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e7956f315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e7956f31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e7956f31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e588b3aad9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e588b3aad9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e7956f315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e7956f315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e588b3aad9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e588b3aad9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e7b1d0901c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e7b1d0901c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e7b1d0901c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e7b1d0901c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e7956f315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e7956f315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e588b3aad9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e588b3aad9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4375" y="880550"/>
            <a:ext cx="4451400" cy="28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9999" y="3595600"/>
            <a:ext cx="43173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19150" y="-1654795"/>
            <a:ext cx="9699930" cy="7395052"/>
            <a:chOff x="-219150" y="-1654795"/>
            <a:chExt cx="9699930" cy="7395052"/>
          </a:xfrm>
        </p:grpSpPr>
        <p:sp>
          <p:nvSpPr>
            <p:cNvPr id="12" name="Google Shape;12;p2"/>
            <p:cNvSpPr/>
            <p:nvPr/>
          </p:nvSpPr>
          <p:spPr>
            <a:xfrm>
              <a:off x="91854" y="-287061"/>
              <a:ext cx="2384434" cy="985932"/>
            </a:xfrm>
            <a:custGeom>
              <a:avLst/>
              <a:gdLst/>
              <a:ahLst/>
              <a:cxnLst/>
              <a:rect l="l" t="t" r="r" b="b"/>
              <a:pathLst>
                <a:path w="51813" h="21424" extrusionOk="0">
                  <a:moveTo>
                    <a:pt x="11602" y="1"/>
                  </a:moveTo>
                  <a:cubicBezTo>
                    <a:pt x="9507" y="1"/>
                    <a:pt x="7518" y="290"/>
                    <a:pt x="5951" y="1241"/>
                  </a:cubicBezTo>
                  <a:cubicBezTo>
                    <a:pt x="1" y="4843"/>
                    <a:pt x="5733" y="16232"/>
                    <a:pt x="9574" y="19385"/>
                  </a:cubicBezTo>
                  <a:cubicBezTo>
                    <a:pt x="11129" y="20660"/>
                    <a:pt x="13189" y="21424"/>
                    <a:pt x="15179" y="21424"/>
                  </a:cubicBezTo>
                  <a:cubicBezTo>
                    <a:pt x="16609" y="21424"/>
                    <a:pt x="18003" y="21029"/>
                    <a:pt x="19147" y="20147"/>
                  </a:cubicBezTo>
                  <a:cubicBezTo>
                    <a:pt x="20306" y="19260"/>
                    <a:pt x="21151" y="17955"/>
                    <a:pt x="22467" y="17339"/>
                  </a:cubicBezTo>
                  <a:cubicBezTo>
                    <a:pt x="23051" y="17060"/>
                    <a:pt x="23644" y="16942"/>
                    <a:pt x="24242" y="16942"/>
                  </a:cubicBezTo>
                  <a:cubicBezTo>
                    <a:pt x="26601" y="16942"/>
                    <a:pt x="29038" y="18780"/>
                    <a:pt x="31361" y="19855"/>
                  </a:cubicBezTo>
                  <a:cubicBezTo>
                    <a:pt x="32995" y="20607"/>
                    <a:pt x="34772" y="20961"/>
                    <a:pt x="36560" y="20961"/>
                  </a:cubicBezTo>
                  <a:cubicBezTo>
                    <a:pt x="39935" y="20961"/>
                    <a:pt x="43351" y="19700"/>
                    <a:pt x="45924" y="17475"/>
                  </a:cubicBezTo>
                  <a:cubicBezTo>
                    <a:pt x="49850" y="14072"/>
                    <a:pt x="51812" y="8695"/>
                    <a:pt x="51572" y="3507"/>
                  </a:cubicBezTo>
                  <a:cubicBezTo>
                    <a:pt x="51551" y="2901"/>
                    <a:pt x="51478" y="2264"/>
                    <a:pt x="51112" y="1784"/>
                  </a:cubicBezTo>
                  <a:cubicBezTo>
                    <a:pt x="50643" y="1178"/>
                    <a:pt x="49818" y="990"/>
                    <a:pt x="49056" y="876"/>
                  </a:cubicBezTo>
                  <a:cubicBezTo>
                    <a:pt x="47132" y="582"/>
                    <a:pt x="45190" y="490"/>
                    <a:pt x="43243" y="490"/>
                  </a:cubicBezTo>
                  <a:cubicBezTo>
                    <a:pt x="41187" y="490"/>
                    <a:pt x="39125" y="592"/>
                    <a:pt x="37072" y="667"/>
                  </a:cubicBezTo>
                  <a:cubicBezTo>
                    <a:pt x="34163" y="777"/>
                    <a:pt x="31254" y="832"/>
                    <a:pt x="28344" y="832"/>
                  </a:cubicBezTo>
                  <a:cubicBezTo>
                    <a:pt x="25721" y="832"/>
                    <a:pt x="23097" y="787"/>
                    <a:pt x="20473" y="698"/>
                  </a:cubicBezTo>
                  <a:cubicBezTo>
                    <a:pt x="17945" y="618"/>
                    <a:pt x="14660" y="1"/>
                    <a:pt x="1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212269" y="-1654795"/>
              <a:ext cx="1787003" cy="2199848"/>
            </a:xfrm>
            <a:custGeom>
              <a:avLst/>
              <a:gdLst/>
              <a:ahLst/>
              <a:cxnLst/>
              <a:rect l="l" t="t" r="r" b="b"/>
              <a:pathLst>
                <a:path w="38831" h="47802" extrusionOk="0">
                  <a:moveTo>
                    <a:pt x="921" y="1"/>
                  </a:moveTo>
                  <a:cubicBezTo>
                    <a:pt x="482" y="1"/>
                    <a:pt x="67" y="463"/>
                    <a:pt x="32" y="940"/>
                  </a:cubicBezTo>
                  <a:cubicBezTo>
                    <a:pt x="0" y="1503"/>
                    <a:pt x="324" y="2025"/>
                    <a:pt x="638" y="2506"/>
                  </a:cubicBezTo>
                  <a:cubicBezTo>
                    <a:pt x="3665" y="7057"/>
                    <a:pt x="6693" y="11619"/>
                    <a:pt x="9971" y="16003"/>
                  </a:cubicBezTo>
                  <a:cubicBezTo>
                    <a:pt x="15576" y="23478"/>
                    <a:pt x="21892" y="30379"/>
                    <a:pt x="27551" y="37833"/>
                  </a:cubicBezTo>
                  <a:cubicBezTo>
                    <a:pt x="29419" y="40307"/>
                    <a:pt x="32040" y="46487"/>
                    <a:pt x="35014" y="47510"/>
                  </a:cubicBezTo>
                  <a:cubicBezTo>
                    <a:pt x="35599" y="47712"/>
                    <a:pt x="36055" y="47802"/>
                    <a:pt x="36401" y="47802"/>
                  </a:cubicBezTo>
                  <a:cubicBezTo>
                    <a:pt x="38831" y="47802"/>
                    <a:pt x="35910" y="43377"/>
                    <a:pt x="34868" y="42134"/>
                  </a:cubicBezTo>
                  <a:cubicBezTo>
                    <a:pt x="27769" y="33709"/>
                    <a:pt x="20661" y="25274"/>
                    <a:pt x="13562" y="16849"/>
                  </a:cubicBezTo>
                  <a:cubicBezTo>
                    <a:pt x="9073" y="11525"/>
                    <a:pt x="4563" y="6149"/>
                    <a:pt x="1190" y="63"/>
                  </a:cubicBezTo>
                  <a:cubicBezTo>
                    <a:pt x="1102" y="20"/>
                    <a:pt x="1011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7770" y="-955718"/>
              <a:ext cx="86518" cy="1717144"/>
            </a:xfrm>
            <a:custGeom>
              <a:avLst/>
              <a:gdLst/>
              <a:ahLst/>
              <a:cxnLst/>
              <a:rect l="l" t="t" r="r" b="b"/>
              <a:pathLst>
                <a:path w="1880" h="37313" extrusionOk="0">
                  <a:moveTo>
                    <a:pt x="1170" y="0"/>
                  </a:moveTo>
                  <a:cubicBezTo>
                    <a:pt x="1159" y="0"/>
                    <a:pt x="1149" y="1"/>
                    <a:pt x="1138" y="1"/>
                  </a:cubicBezTo>
                  <a:cubicBezTo>
                    <a:pt x="783" y="11"/>
                    <a:pt x="481" y="283"/>
                    <a:pt x="481" y="649"/>
                  </a:cubicBezTo>
                  <a:lnTo>
                    <a:pt x="481" y="15013"/>
                  </a:lnTo>
                  <a:lnTo>
                    <a:pt x="481" y="22185"/>
                  </a:lnTo>
                  <a:cubicBezTo>
                    <a:pt x="481" y="23333"/>
                    <a:pt x="532" y="24471"/>
                    <a:pt x="564" y="25609"/>
                  </a:cubicBezTo>
                  <a:cubicBezTo>
                    <a:pt x="574" y="26184"/>
                    <a:pt x="574" y="26747"/>
                    <a:pt x="532" y="27311"/>
                  </a:cubicBezTo>
                  <a:cubicBezTo>
                    <a:pt x="532" y="27446"/>
                    <a:pt x="522" y="27582"/>
                    <a:pt x="512" y="27708"/>
                  </a:cubicBezTo>
                  <a:cubicBezTo>
                    <a:pt x="512" y="27717"/>
                    <a:pt x="487" y="27840"/>
                    <a:pt x="489" y="27840"/>
                  </a:cubicBezTo>
                  <a:cubicBezTo>
                    <a:pt x="489" y="27840"/>
                    <a:pt x="490" y="27838"/>
                    <a:pt x="491" y="27833"/>
                  </a:cubicBezTo>
                  <a:lnTo>
                    <a:pt x="491" y="27833"/>
                  </a:lnTo>
                  <a:cubicBezTo>
                    <a:pt x="481" y="27885"/>
                    <a:pt x="470" y="27927"/>
                    <a:pt x="460" y="27979"/>
                  </a:cubicBezTo>
                  <a:cubicBezTo>
                    <a:pt x="397" y="28230"/>
                    <a:pt x="314" y="28480"/>
                    <a:pt x="272" y="28752"/>
                  </a:cubicBezTo>
                  <a:cubicBezTo>
                    <a:pt x="219" y="29107"/>
                    <a:pt x="251" y="29462"/>
                    <a:pt x="261" y="29816"/>
                  </a:cubicBezTo>
                  <a:cubicBezTo>
                    <a:pt x="272" y="30140"/>
                    <a:pt x="251" y="30464"/>
                    <a:pt x="219" y="30787"/>
                  </a:cubicBezTo>
                  <a:cubicBezTo>
                    <a:pt x="157" y="31424"/>
                    <a:pt x="73" y="32051"/>
                    <a:pt x="42" y="32687"/>
                  </a:cubicBezTo>
                  <a:cubicBezTo>
                    <a:pt x="0" y="33345"/>
                    <a:pt x="21" y="34002"/>
                    <a:pt x="21" y="34660"/>
                  </a:cubicBezTo>
                  <a:lnTo>
                    <a:pt x="21" y="36654"/>
                  </a:lnTo>
                  <a:cubicBezTo>
                    <a:pt x="21" y="36994"/>
                    <a:pt x="315" y="37312"/>
                    <a:pt x="663" y="37312"/>
                  </a:cubicBezTo>
                  <a:cubicBezTo>
                    <a:pt x="668" y="37312"/>
                    <a:pt x="673" y="37312"/>
                    <a:pt x="679" y="37312"/>
                  </a:cubicBezTo>
                  <a:cubicBezTo>
                    <a:pt x="1024" y="37291"/>
                    <a:pt x="1326" y="37020"/>
                    <a:pt x="1326" y="36654"/>
                  </a:cubicBezTo>
                  <a:cubicBezTo>
                    <a:pt x="1326" y="35475"/>
                    <a:pt x="1305" y="34285"/>
                    <a:pt x="1326" y="33094"/>
                  </a:cubicBezTo>
                  <a:cubicBezTo>
                    <a:pt x="1347" y="31956"/>
                    <a:pt x="1629" y="30819"/>
                    <a:pt x="1566" y="29680"/>
                  </a:cubicBezTo>
                  <a:cubicBezTo>
                    <a:pt x="1556" y="29534"/>
                    <a:pt x="1546" y="29399"/>
                    <a:pt x="1546" y="29263"/>
                  </a:cubicBezTo>
                  <a:lnTo>
                    <a:pt x="1546" y="29044"/>
                  </a:lnTo>
                  <a:lnTo>
                    <a:pt x="1546" y="29012"/>
                  </a:lnTo>
                  <a:cubicBezTo>
                    <a:pt x="1546" y="29002"/>
                    <a:pt x="1556" y="28991"/>
                    <a:pt x="1556" y="28970"/>
                  </a:cubicBezTo>
                  <a:cubicBezTo>
                    <a:pt x="1618" y="28710"/>
                    <a:pt x="1702" y="28459"/>
                    <a:pt x="1754" y="28198"/>
                  </a:cubicBezTo>
                  <a:cubicBezTo>
                    <a:pt x="1859" y="27624"/>
                    <a:pt x="1869" y="27019"/>
                    <a:pt x="1869" y="26434"/>
                  </a:cubicBezTo>
                  <a:cubicBezTo>
                    <a:pt x="1880" y="25296"/>
                    <a:pt x="1806" y="24158"/>
                    <a:pt x="1796" y="23020"/>
                  </a:cubicBezTo>
                  <a:cubicBezTo>
                    <a:pt x="1764" y="20640"/>
                    <a:pt x="1785" y="18260"/>
                    <a:pt x="1785" y="15879"/>
                  </a:cubicBezTo>
                  <a:lnTo>
                    <a:pt x="1785" y="8697"/>
                  </a:lnTo>
                  <a:lnTo>
                    <a:pt x="1785" y="649"/>
                  </a:lnTo>
                  <a:cubicBezTo>
                    <a:pt x="1785" y="324"/>
                    <a:pt x="1510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64790" y="503155"/>
              <a:ext cx="304652" cy="326374"/>
            </a:xfrm>
            <a:custGeom>
              <a:avLst/>
              <a:gdLst/>
              <a:ahLst/>
              <a:cxnLst/>
              <a:rect l="l" t="t" r="r" b="b"/>
              <a:pathLst>
                <a:path w="6620" h="7092" extrusionOk="0">
                  <a:moveTo>
                    <a:pt x="5847" y="1"/>
                  </a:moveTo>
                  <a:cubicBezTo>
                    <a:pt x="5753" y="12"/>
                    <a:pt x="5649" y="22"/>
                    <a:pt x="5544" y="42"/>
                  </a:cubicBezTo>
                  <a:cubicBezTo>
                    <a:pt x="5450" y="74"/>
                    <a:pt x="5357" y="116"/>
                    <a:pt x="5262" y="168"/>
                  </a:cubicBezTo>
                  <a:cubicBezTo>
                    <a:pt x="5210" y="189"/>
                    <a:pt x="5169" y="220"/>
                    <a:pt x="5127" y="241"/>
                  </a:cubicBezTo>
                  <a:cubicBezTo>
                    <a:pt x="4886" y="397"/>
                    <a:pt x="4678" y="585"/>
                    <a:pt x="4480" y="773"/>
                  </a:cubicBezTo>
                  <a:cubicBezTo>
                    <a:pt x="4406" y="836"/>
                    <a:pt x="4333" y="909"/>
                    <a:pt x="4250" y="972"/>
                  </a:cubicBezTo>
                  <a:cubicBezTo>
                    <a:pt x="3979" y="1181"/>
                    <a:pt x="3707" y="1390"/>
                    <a:pt x="3446" y="1619"/>
                  </a:cubicBezTo>
                  <a:cubicBezTo>
                    <a:pt x="3394" y="1661"/>
                    <a:pt x="3352" y="1703"/>
                    <a:pt x="3300" y="1744"/>
                  </a:cubicBezTo>
                  <a:cubicBezTo>
                    <a:pt x="3164" y="1577"/>
                    <a:pt x="3018" y="1400"/>
                    <a:pt x="2872" y="1233"/>
                  </a:cubicBezTo>
                  <a:cubicBezTo>
                    <a:pt x="2726" y="1024"/>
                    <a:pt x="2580" y="815"/>
                    <a:pt x="2475" y="585"/>
                  </a:cubicBezTo>
                  <a:lnTo>
                    <a:pt x="2444" y="492"/>
                  </a:lnTo>
                  <a:cubicBezTo>
                    <a:pt x="2423" y="408"/>
                    <a:pt x="2381" y="335"/>
                    <a:pt x="2329" y="272"/>
                  </a:cubicBezTo>
                  <a:cubicBezTo>
                    <a:pt x="2287" y="199"/>
                    <a:pt x="2225" y="147"/>
                    <a:pt x="2141" y="105"/>
                  </a:cubicBezTo>
                  <a:cubicBezTo>
                    <a:pt x="2068" y="53"/>
                    <a:pt x="1984" y="32"/>
                    <a:pt x="1901" y="22"/>
                  </a:cubicBezTo>
                  <a:cubicBezTo>
                    <a:pt x="1870" y="18"/>
                    <a:pt x="1839" y="16"/>
                    <a:pt x="1807" y="16"/>
                  </a:cubicBezTo>
                  <a:cubicBezTo>
                    <a:pt x="1751" y="16"/>
                    <a:pt x="1693" y="23"/>
                    <a:pt x="1640" y="42"/>
                  </a:cubicBezTo>
                  <a:lnTo>
                    <a:pt x="1483" y="105"/>
                  </a:lnTo>
                  <a:cubicBezTo>
                    <a:pt x="1390" y="158"/>
                    <a:pt x="1306" y="241"/>
                    <a:pt x="1253" y="335"/>
                  </a:cubicBezTo>
                  <a:cubicBezTo>
                    <a:pt x="1233" y="387"/>
                    <a:pt x="1212" y="439"/>
                    <a:pt x="1181" y="492"/>
                  </a:cubicBezTo>
                  <a:cubicBezTo>
                    <a:pt x="1149" y="606"/>
                    <a:pt x="1149" y="721"/>
                    <a:pt x="1181" y="847"/>
                  </a:cubicBezTo>
                  <a:cubicBezTo>
                    <a:pt x="1223" y="961"/>
                    <a:pt x="1274" y="1076"/>
                    <a:pt x="1327" y="1191"/>
                  </a:cubicBezTo>
                  <a:cubicBezTo>
                    <a:pt x="1358" y="1264"/>
                    <a:pt x="1390" y="1327"/>
                    <a:pt x="1420" y="1390"/>
                  </a:cubicBezTo>
                  <a:cubicBezTo>
                    <a:pt x="1494" y="1525"/>
                    <a:pt x="1577" y="1650"/>
                    <a:pt x="1661" y="1775"/>
                  </a:cubicBezTo>
                  <a:cubicBezTo>
                    <a:pt x="1870" y="2068"/>
                    <a:pt x="2109" y="2350"/>
                    <a:pt x="2339" y="2631"/>
                  </a:cubicBezTo>
                  <a:lnTo>
                    <a:pt x="2371" y="2663"/>
                  </a:lnTo>
                  <a:cubicBezTo>
                    <a:pt x="2214" y="2819"/>
                    <a:pt x="2058" y="2986"/>
                    <a:pt x="1891" y="3143"/>
                  </a:cubicBezTo>
                  <a:cubicBezTo>
                    <a:pt x="1629" y="3415"/>
                    <a:pt x="1369" y="3675"/>
                    <a:pt x="1107" y="3937"/>
                  </a:cubicBezTo>
                  <a:cubicBezTo>
                    <a:pt x="836" y="4197"/>
                    <a:pt x="575" y="4469"/>
                    <a:pt x="304" y="4719"/>
                  </a:cubicBezTo>
                  <a:cubicBezTo>
                    <a:pt x="272" y="4761"/>
                    <a:pt x="230" y="4793"/>
                    <a:pt x="199" y="4824"/>
                  </a:cubicBezTo>
                  <a:cubicBezTo>
                    <a:pt x="137" y="4876"/>
                    <a:pt x="95" y="4949"/>
                    <a:pt x="63" y="5033"/>
                  </a:cubicBezTo>
                  <a:cubicBezTo>
                    <a:pt x="22" y="5106"/>
                    <a:pt x="1" y="5190"/>
                    <a:pt x="12" y="5283"/>
                  </a:cubicBezTo>
                  <a:cubicBezTo>
                    <a:pt x="1" y="5377"/>
                    <a:pt x="22" y="5461"/>
                    <a:pt x="63" y="5534"/>
                  </a:cubicBezTo>
                  <a:cubicBezTo>
                    <a:pt x="95" y="5617"/>
                    <a:pt x="137" y="5691"/>
                    <a:pt x="199" y="5742"/>
                  </a:cubicBezTo>
                  <a:cubicBezTo>
                    <a:pt x="241" y="5784"/>
                    <a:pt x="283" y="5816"/>
                    <a:pt x="335" y="5847"/>
                  </a:cubicBezTo>
                  <a:cubicBezTo>
                    <a:pt x="429" y="5909"/>
                    <a:pt x="544" y="5941"/>
                    <a:pt x="659" y="5941"/>
                  </a:cubicBezTo>
                  <a:cubicBezTo>
                    <a:pt x="721" y="5930"/>
                    <a:pt x="773" y="5920"/>
                    <a:pt x="836" y="5909"/>
                  </a:cubicBezTo>
                  <a:cubicBezTo>
                    <a:pt x="940" y="5879"/>
                    <a:pt x="1045" y="5826"/>
                    <a:pt x="1128" y="5742"/>
                  </a:cubicBezTo>
                  <a:cubicBezTo>
                    <a:pt x="1379" y="5503"/>
                    <a:pt x="1640" y="5252"/>
                    <a:pt x="1891" y="5002"/>
                  </a:cubicBezTo>
                  <a:cubicBezTo>
                    <a:pt x="2141" y="4751"/>
                    <a:pt x="2392" y="4501"/>
                    <a:pt x="2642" y="4239"/>
                  </a:cubicBezTo>
                  <a:lnTo>
                    <a:pt x="3112" y="3770"/>
                  </a:lnTo>
                  <a:cubicBezTo>
                    <a:pt x="3133" y="3822"/>
                    <a:pt x="3164" y="3884"/>
                    <a:pt x="3185" y="3937"/>
                  </a:cubicBezTo>
                  <a:cubicBezTo>
                    <a:pt x="3216" y="4009"/>
                    <a:pt x="3258" y="4083"/>
                    <a:pt x="3290" y="4166"/>
                  </a:cubicBezTo>
                  <a:cubicBezTo>
                    <a:pt x="3446" y="4531"/>
                    <a:pt x="3582" y="4907"/>
                    <a:pt x="3749" y="5283"/>
                  </a:cubicBezTo>
                  <a:cubicBezTo>
                    <a:pt x="3895" y="5617"/>
                    <a:pt x="4072" y="5951"/>
                    <a:pt x="4281" y="6264"/>
                  </a:cubicBezTo>
                  <a:cubicBezTo>
                    <a:pt x="4448" y="6484"/>
                    <a:pt x="4615" y="6703"/>
                    <a:pt x="4814" y="6902"/>
                  </a:cubicBezTo>
                  <a:cubicBezTo>
                    <a:pt x="4876" y="6964"/>
                    <a:pt x="4949" y="7006"/>
                    <a:pt x="5022" y="7037"/>
                  </a:cubicBezTo>
                  <a:cubicBezTo>
                    <a:pt x="5092" y="7072"/>
                    <a:pt x="5162" y="7092"/>
                    <a:pt x="5231" y="7092"/>
                  </a:cubicBezTo>
                  <a:cubicBezTo>
                    <a:pt x="5245" y="7092"/>
                    <a:pt x="5259" y="7091"/>
                    <a:pt x="5273" y="7090"/>
                  </a:cubicBezTo>
                  <a:cubicBezTo>
                    <a:pt x="5289" y="7091"/>
                    <a:pt x="5304" y="7092"/>
                    <a:pt x="5319" y="7092"/>
                  </a:cubicBezTo>
                  <a:cubicBezTo>
                    <a:pt x="5394" y="7092"/>
                    <a:pt x="5464" y="7072"/>
                    <a:pt x="5534" y="7037"/>
                  </a:cubicBezTo>
                  <a:cubicBezTo>
                    <a:pt x="5607" y="7006"/>
                    <a:pt x="5680" y="6964"/>
                    <a:pt x="5742" y="6902"/>
                  </a:cubicBezTo>
                  <a:cubicBezTo>
                    <a:pt x="5774" y="6860"/>
                    <a:pt x="5805" y="6807"/>
                    <a:pt x="5837" y="6765"/>
                  </a:cubicBezTo>
                  <a:cubicBezTo>
                    <a:pt x="5899" y="6661"/>
                    <a:pt x="5930" y="6557"/>
                    <a:pt x="5930" y="6442"/>
                  </a:cubicBezTo>
                  <a:cubicBezTo>
                    <a:pt x="5920" y="6380"/>
                    <a:pt x="5920" y="6327"/>
                    <a:pt x="5909" y="6264"/>
                  </a:cubicBezTo>
                  <a:cubicBezTo>
                    <a:pt x="5879" y="6150"/>
                    <a:pt x="5816" y="6056"/>
                    <a:pt x="5742" y="5972"/>
                  </a:cubicBezTo>
                  <a:cubicBezTo>
                    <a:pt x="5638" y="5879"/>
                    <a:pt x="5544" y="5774"/>
                    <a:pt x="5450" y="5659"/>
                  </a:cubicBezTo>
                  <a:cubicBezTo>
                    <a:pt x="5252" y="5377"/>
                    <a:pt x="5085" y="5085"/>
                    <a:pt x="4939" y="4772"/>
                  </a:cubicBezTo>
                  <a:cubicBezTo>
                    <a:pt x="4907" y="4688"/>
                    <a:pt x="4876" y="4615"/>
                    <a:pt x="4845" y="4542"/>
                  </a:cubicBezTo>
                  <a:cubicBezTo>
                    <a:pt x="4647" y="4062"/>
                    <a:pt x="4469" y="3582"/>
                    <a:pt x="4239" y="3122"/>
                  </a:cubicBezTo>
                  <a:cubicBezTo>
                    <a:pt x="4187" y="3018"/>
                    <a:pt x="4135" y="2914"/>
                    <a:pt x="4072" y="2809"/>
                  </a:cubicBezTo>
                  <a:lnTo>
                    <a:pt x="4125" y="2757"/>
                  </a:lnTo>
                  <a:cubicBezTo>
                    <a:pt x="4364" y="2538"/>
                    <a:pt x="4626" y="2329"/>
                    <a:pt x="4876" y="2130"/>
                  </a:cubicBezTo>
                  <a:cubicBezTo>
                    <a:pt x="4886" y="2120"/>
                    <a:pt x="4897" y="2109"/>
                    <a:pt x="4907" y="2109"/>
                  </a:cubicBezTo>
                  <a:cubicBezTo>
                    <a:pt x="5043" y="2005"/>
                    <a:pt x="5179" y="1901"/>
                    <a:pt x="5304" y="1786"/>
                  </a:cubicBezTo>
                  <a:cubicBezTo>
                    <a:pt x="5398" y="1703"/>
                    <a:pt x="5492" y="1608"/>
                    <a:pt x="5596" y="1525"/>
                  </a:cubicBezTo>
                  <a:cubicBezTo>
                    <a:pt x="5638" y="1483"/>
                    <a:pt x="5670" y="1452"/>
                    <a:pt x="5711" y="1420"/>
                  </a:cubicBezTo>
                  <a:cubicBezTo>
                    <a:pt x="5763" y="1390"/>
                    <a:pt x="5826" y="1348"/>
                    <a:pt x="5879" y="1316"/>
                  </a:cubicBezTo>
                  <a:cubicBezTo>
                    <a:pt x="5905" y="1321"/>
                    <a:pt x="5929" y="1323"/>
                    <a:pt x="5953" y="1323"/>
                  </a:cubicBezTo>
                  <a:cubicBezTo>
                    <a:pt x="5986" y="1323"/>
                    <a:pt x="6019" y="1318"/>
                    <a:pt x="6056" y="1306"/>
                  </a:cubicBezTo>
                  <a:cubicBezTo>
                    <a:pt x="6139" y="1306"/>
                    <a:pt x="6223" y="1285"/>
                    <a:pt x="6296" y="1233"/>
                  </a:cubicBezTo>
                  <a:cubicBezTo>
                    <a:pt x="6380" y="1191"/>
                    <a:pt x="6431" y="1139"/>
                    <a:pt x="6484" y="1065"/>
                  </a:cubicBezTo>
                  <a:cubicBezTo>
                    <a:pt x="6536" y="1003"/>
                    <a:pt x="6578" y="930"/>
                    <a:pt x="6598" y="847"/>
                  </a:cubicBezTo>
                  <a:cubicBezTo>
                    <a:pt x="6609" y="784"/>
                    <a:pt x="6619" y="721"/>
                    <a:pt x="6619" y="669"/>
                  </a:cubicBezTo>
                  <a:cubicBezTo>
                    <a:pt x="6619" y="554"/>
                    <a:pt x="6588" y="439"/>
                    <a:pt x="6536" y="335"/>
                  </a:cubicBezTo>
                  <a:cubicBezTo>
                    <a:pt x="6505" y="293"/>
                    <a:pt x="6463" y="251"/>
                    <a:pt x="6431" y="209"/>
                  </a:cubicBezTo>
                  <a:cubicBezTo>
                    <a:pt x="6348" y="126"/>
                    <a:pt x="6254" y="74"/>
                    <a:pt x="6139" y="42"/>
                  </a:cubicBezTo>
                  <a:cubicBezTo>
                    <a:pt x="6066" y="22"/>
                    <a:pt x="5993" y="12"/>
                    <a:pt x="5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68241" y="152908"/>
              <a:ext cx="912539" cy="1687679"/>
            </a:xfrm>
            <a:custGeom>
              <a:avLst/>
              <a:gdLst/>
              <a:ahLst/>
              <a:cxnLst/>
              <a:rect l="l" t="t" r="r" b="b"/>
              <a:pathLst>
                <a:path w="28063" h="47004" extrusionOk="0">
                  <a:moveTo>
                    <a:pt x="13394" y="11705"/>
                  </a:moveTo>
                  <a:cubicBezTo>
                    <a:pt x="13395" y="11705"/>
                    <a:pt x="13386" y="11717"/>
                    <a:pt x="13374" y="11730"/>
                  </a:cubicBezTo>
                  <a:cubicBezTo>
                    <a:pt x="13387" y="11712"/>
                    <a:pt x="13393" y="11705"/>
                    <a:pt x="13394" y="11705"/>
                  </a:cubicBezTo>
                  <a:close/>
                  <a:moveTo>
                    <a:pt x="1682" y="29216"/>
                  </a:moveTo>
                  <a:lnTo>
                    <a:pt x="1682" y="29216"/>
                  </a:lnTo>
                  <a:cubicBezTo>
                    <a:pt x="1669" y="29249"/>
                    <a:pt x="1664" y="29261"/>
                    <a:pt x="1662" y="29261"/>
                  </a:cubicBezTo>
                  <a:cubicBezTo>
                    <a:pt x="1661" y="29261"/>
                    <a:pt x="1670" y="29235"/>
                    <a:pt x="1682" y="29216"/>
                  </a:cubicBezTo>
                  <a:close/>
                  <a:moveTo>
                    <a:pt x="12967" y="32912"/>
                  </a:moveTo>
                  <a:cubicBezTo>
                    <a:pt x="12960" y="32953"/>
                    <a:pt x="12953" y="33007"/>
                    <a:pt x="12958" y="33007"/>
                  </a:cubicBezTo>
                  <a:cubicBezTo>
                    <a:pt x="12961" y="33007"/>
                    <a:pt x="12966" y="32994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5" y="32959"/>
                    <a:pt x="12975" y="32959"/>
                  </a:cubicBezTo>
                  <a:cubicBezTo>
                    <a:pt x="12971" y="32959"/>
                    <a:pt x="12967" y="32945"/>
                    <a:pt x="12967" y="32912"/>
                  </a:cubicBezTo>
                  <a:close/>
                  <a:moveTo>
                    <a:pt x="22915" y="39846"/>
                  </a:moveTo>
                  <a:cubicBezTo>
                    <a:pt x="22916" y="39850"/>
                    <a:pt x="22917" y="39854"/>
                    <a:pt x="22918" y="39860"/>
                  </a:cubicBezTo>
                  <a:lnTo>
                    <a:pt x="22918" y="39860"/>
                  </a:lnTo>
                  <a:cubicBezTo>
                    <a:pt x="22917" y="39852"/>
                    <a:pt x="22916" y="39847"/>
                    <a:pt x="22915" y="39846"/>
                  </a:cubicBezTo>
                  <a:close/>
                  <a:moveTo>
                    <a:pt x="22911" y="39835"/>
                  </a:moveTo>
                  <a:cubicBezTo>
                    <a:pt x="22907" y="39835"/>
                    <a:pt x="22909" y="39881"/>
                    <a:pt x="22916" y="39906"/>
                  </a:cubicBezTo>
                  <a:cubicBezTo>
                    <a:pt x="22911" y="39862"/>
                    <a:pt x="22912" y="39846"/>
                    <a:pt x="22915" y="39846"/>
                  </a:cubicBezTo>
                  <a:lnTo>
                    <a:pt x="22915" y="39846"/>
                  </a:lnTo>
                  <a:cubicBezTo>
                    <a:pt x="22915" y="39846"/>
                    <a:pt x="22915" y="39846"/>
                    <a:pt x="22915" y="39846"/>
                  </a:cubicBezTo>
                  <a:lnTo>
                    <a:pt x="22915" y="39846"/>
                  </a:lnTo>
                  <a:cubicBezTo>
                    <a:pt x="22913" y="39838"/>
                    <a:pt x="22912" y="39835"/>
                    <a:pt x="22911" y="39835"/>
                  </a:cubicBezTo>
                  <a:close/>
                  <a:moveTo>
                    <a:pt x="8917" y="0"/>
                  </a:moveTo>
                  <a:cubicBezTo>
                    <a:pt x="8762" y="0"/>
                    <a:pt x="8607" y="21"/>
                    <a:pt x="8457" y="69"/>
                  </a:cubicBezTo>
                  <a:cubicBezTo>
                    <a:pt x="8185" y="142"/>
                    <a:pt x="7862" y="320"/>
                    <a:pt x="7705" y="570"/>
                  </a:cubicBezTo>
                  <a:cubicBezTo>
                    <a:pt x="7538" y="852"/>
                    <a:pt x="7643" y="1238"/>
                    <a:pt x="7758" y="1531"/>
                  </a:cubicBezTo>
                  <a:cubicBezTo>
                    <a:pt x="7935" y="2000"/>
                    <a:pt x="8206" y="2428"/>
                    <a:pt x="8468" y="2856"/>
                  </a:cubicBezTo>
                  <a:cubicBezTo>
                    <a:pt x="9042" y="3775"/>
                    <a:pt x="9345" y="4819"/>
                    <a:pt x="9804" y="5800"/>
                  </a:cubicBezTo>
                  <a:cubicBezTo>
                    <a:pt x="10774" y="7867"/>
                    <a:pt x="12163" y="9767"/>
                    <a:pt x="13082" y="11834"/>
                  </a:cubicBezTo>
                  <a:cubicBezTo>
                    <a:pt x="13019" y="11845"/>
                    <a:pt x="12946" y="11855"/>
                    <a:pt x="12967" y="11855"/>
                  </a:cubicBezTo>
                  <a:cubicBezTo>
                    <a:pt x="12788" y="11867"/>
                    <a:pt x="12609" y="11872"/>
                    <a:pt x="12428" y="11872"/>
                  </a:cubicBezTo>
                  <a:cubicBezTo>
                    <a:pt x="12303" y="11872"/>
                    <a:pt x="12176" y="11870"/>
                    <a:pt x="12048" y="11866"/>
                  </a:cubicBezTo>
                  <a:cubicBezTo>
                    <a:pt x="11610" y="11845"/>
                    <a:pt x="11169" y="11840"/>
                    <a:pt x="10726" y="11840"/>
                  </a:cubicBezTo>
                  <a:cubicBezTo>
                    <a:pt x="10284" y="11840"/>
                    <a:pt x="9840" y="11845"/>
                    <a:pt x="9396" y="11845"/>
                  </a:cubicBezTo>
                  <a:cubicBezTo>
                    <a:pt x="9155" y="11845"/>
                    <a:pt x="8914" y="11844"/>
                    <a:pt x="8674" y="11844"/>
                  </a:cubicBezTo>
                  <a:cubicBezTo>
                    <a:pt x="7895" y="11844"/>
                    <a:pt x="7120" y="11856"/>
                    <a:pt x="6338" y="11959"/>
                  </a:cubicBezTo>
                  <a:cubicBezTo>
                    <a:pt x="5879" y="12022"/>
                    <a:pt x="5461" y="12095"/>
                    <a:pt x="5002" y="12116"/>
                  </a:cubicBezTo>
                  <a:cubicBezTo>
                    <a:pt x="4879" y="12122"/>
                    <a:pt x="4757" y="12124"/>
                    <a:pt x="4636" y="12124"/>
                  </a:cubicBezTo>
                  <a:cubicBezTo>
                    <a:pt x="4434" y="12124"/>
                    <a:pt x="4234" y="12119"/>
                    <a:pt x="4035" y="12119"/>
                  </a:cubicBezTo>
                  <a:cubicBezTo>
                    <a:pt x="3915" y="12119"/>
                    <a:pt x="3795" y="12121"/>
                    <a:pt x="3676" y="12126"/>
                  </a:cubicBezTo>
                  <a:cubicBezTo>
                    <a:pt x="2653" y="12158"/>
                    <a:pt x="1609" y="12272"/>
                    <a:pt x="638" y="12617"/>
                  </a:cubicBezTo>
                  <a:cubicBezTo>
                    <a:pt x="168" y="12784"/>
                    <a:pt x="1" y="13327"/>
                    <a:pt x="346" y="13703"/>
                  </a:cubicBezTo>
                  <a:cubicBezTo>
                    <a:pt x="1661" y="15123"/>
                    <a:pt x="3165" y="16334"/>
                    <a:pt x="4584" y="17628"/>
                  </a:cubicBezTo>
                  <a:cubicBezTo>
                    <a:pt x="5294" y="18265"/>
                    <a:pt x="5962" y="18944"/>
                    <a:pt x="6661" y="19591"/>
                  </a:cubicBezTo>
                  <a:cubicBezTo>
                    <a:pt x="7350" y="20217"/>
                    <a:pt x="8102" y="20760"/>
                    <a:pt x="8864" y="21303"/>
                  </a:cubicBezTo>
                  <a:cubicBezTo>
                    <a:pt x="8964" y="21372"/>
                    <a:pt x="9054" y="21442"/>
                    <a:pt x="9170" y="21575"/>
                  </a:cubicBezTo>
                  <a:lnTo>
                    <a:pt x="9170" y="21575"/>
                  </a:lnTo>
                  <a:cubicBezTo>
                    <a:pt x="9168" y="21575"/>
                    <a:pt x="9196" y="21617"/>
                    <a:pt x="9219" y="21647"/>
                  </a:cubicBezTo>
                  <a:lnTo>
                    <a:pt x="9219" y="21658"/>
                  </a:lnTo>
                  <a:cubicBezTo>
                    <a:pt x="9209" y="21668"/>
                    <a:pt x="9199" y="21689"/>
                    <a:pt x="9199" y="21700"/>
                  </a:cubicBezTo>
                  <a:cubicBezTo>
                    <a:pt x="9199" y="21699"/>
                    <a:pt x="9198" y="21698"/>
                    <a:pt x="9198" y="21698"/>
                  </a:cubicBezTo>
                  <a:cubicBezTo>
                    <a:pt x="9191" y="21698"/>
                    <a:pt x="9157" y="21742"/>
                    <a:pt x="9157" y="21751"/>
                  </a:cubicBezTo>
                  <a:lnTo>
                    <a:pt x="9062" y="21846"/>
                  </a:lnTo>
                  <a:cubicBezTo>
                    <a:pt x="8916" y="22002"/>
                    <a:pt x="8760" y="22138"/>
                    <a:pt x="8593" y="22263"/>
                  </a:cubicBezTo>
                  <a:cubicBezTo>
                    <a:pt x="8332" y="22472"/>
                    <a:pt x="7914" y="22754"/>
                    <a:pt x="7591" y="22973"/>
                  </a:cubicBezTo>
                  <a:cubicBezTo>
                    <a:pt x="7215" y="23234"/>
                    <a:pt x="6860" y="23526"/>
                    <a:pt x="6505" y="23818"/>
                  </a:cubicBezTo>
                  <a:cubicBezTo>
                    <a:pt x="6150" y="24122"/>
                    <a:pt x="5795" y="24435"/>
                    <a:pt x="5429" y="24727"/>
                  </a:cubicBezTo>
                  <a:cubicBezTo>
                    <a:pt x="5106" y="24978"/>
                    <a:pt x="4678" y="25207"/>
                    <a:pt x="4323" y="25479"/>
                  </a:cubicBezTo>
                  <a:cubicBezTo>
                    <a:pt x="3717" y="25948"/>
                    <a:pt x="3248" y="26616"/>
                    <a:pt x="2632" y="26982"/>
                  </a:cubicBezTo>
                  <a:cubicBezTo>
                    <a:pt x="2079" y="27316"/>
                    <a:pt x="1494" y="27598"/>
                    <a:pt x="1003" y="28026"/>
                  </a:cubicBezTo>
                  <a:cubicBezTo>
                    <a:pt x="753" y="28235"/>
                    <a:pt x="523" y="28527"/>
                    <a:pt x="439" y="28850"/>
                  </a:cubicBezTo>
                  <a:cubicBezTo>
                    <a:pt x="388" y="29017"/>
                    <a:pt x="367" y="29237"/>
                    <a:pt x="419" y="29414"/>
                  </a:cubicBezTo>
                  <a:cubicBezTo>
                    <a:pt x="492" y="29706"/>
                    <a:pt x="805" y="29894"/>
                    <a:pt x="1035" y="30061"/>
                  </a:cubicBezTo>
                  <a:cubicBezTo>
                    <a:pt x="1703" y="30511"/>
                    <a:pt x="2517" y="30750"/>
                    <a:pt x="3300" y="30928"/>
                  </a:cubicBezTo>
                  <a:cubicBezTo>
                    <a:pt x="3697" y="31022"/>
                    <a:pt x="4104" y="31084"/>
                    <a:pt x="4501" y="31179"/>
                  </a:cubicBezTo>
                  <a:cubicBezTo>
                    <a:pt x="5002" y="31293"/>
                    <a:pt x="5492" y="31429"/>
                    <a:pt x="5993" y="31555"/>
                  </a:cubicBezTo>
                  <a:cubicBezTo>
                    <a:pt x="6515" y="31680"/>
                    <a:pt x="7037" y="31784"/>
                    <a:pt x="7570" y="31847"/>
                  </a:cubicBezTo>
                  <a:cubicBezTo>
                    <a:pt x="8060" y="31909"/>
                    <a:pt x="8551" y="31920"/>
                    <a:pt x="9031" y="31982"/>
                  </a:cubicBezTo>
                  <a:cubicBezTo>
                    <a:pt x="9960" y="32118"/>
                    <a:pt x="10858" y="32473"/>
                    <a:pt x="11788" y="32619"/>
                  </a:cubicBezTo>
                  <a:cubicBezTo>
                    <a:pt x="12069" y="32671"/>
                    <a:pt x="12361" y="32703"/>
                    <a:pt x="12633" y="32776"/>
                  </a:cubicBezTo>
                  <a:cubicBezTo>
                    <a:pt x="12695" y="32796"/>
                    <a:pt x="12758" y="32817"/>
                    <a:pt x="12821" y="32828"/>
                  </a:cubicBezTo>
                  <a:lnTo>
                    <a:pt x="12821" y="32838"/>
                  </a:lnTo>
                  <a:cubicBezTo>
                    <a:pt x="12841" y="32849"/>
                    <a:pt x="12873" y="32859"/>
                    <a:pt x="12894" y="32870"/>
                  </a:cubicBezTo>
                  <a:cubicBezTo>
                    <a:pt x="12915" y="32880"/>
                    <a:pt x="12936" y="32901"/>
                    <a:pt x="12967" y="32912"/>
                  </a:cubicBezTo>
                  <a:lnTo>
                    <a:pt x="12978" y="32912"/>
                  </a:lnTo>
                  <a:cubicBezTo>
                    <a:pt x="12982" y="32936"/>
                    <a:pt x="12980" y="32953"/>
                    <a:pt x="12977" y="32958"/>
                  </a:cubicBezTo>
                  <a:lnTo>
                    <a:pt x="12977" y="32958"/>
                  </a:lnTo>
                  <a:cubicBezTo>
                    <a:pt x="12977" y="32956"/>
                    <a:pt x="12977" y="32955"/>
                    <a:pt x="12978" y="32953"/>
                  </a:cubicBezTo>
                  <a:lnTo>
                    <a:pt x="12978" y="32953"/>
                  </a:lnTo>
                  <a:cubicBezTo>
                    <a:pt x="12977" y="32955"/>
                    <a:pt x="12977" y="32957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7" y="32958"/>
                    <a:pt x="12977" y="32958"/>
                  </a:cubicBezTo>
                  <a:lnTo>
                    <a:pt x="12977" y="32958"/>
                  </a:lnTo>
                  <a:cubicBezTo>
                    <a:pt x="12935" y="33144"/>
                    <a:pt x="12894" y="33320"/>
                    <a:pt x="12831" y="33496"/>
                  </a:cubicBezTo>
                  <a:cubicBezTo>
                    <a:pt x="12769" y="33694"/>
                    <a:pt x="12706" y="33882"/>
                    <a:pt x="12633" y="34060"/>
                  </a:cubicBezTo>
                  <a:cubicBezTo>
                    <a:pt x="12591" y="34164"/>
                    <a:pt x="12549" y="34269"/>
                    <a:pt x="12507" y="34362"/>
                  </a:cubicBezTo>
                  <a:cubicBezTo>
                    <a:pt x="12477" y="34457"/>
                    <a:pt x="12435" y="34561"/>
                    <a:pt x="12424" y="34571"/>
                  </a:cubicBezTo>
                  <a:cubicBezTo>
                    <a:pt x="11672" y="36325"/>
                    <a:pt x="10900" y="38079"/>
                    <a:pt x="9950" y="39739"/>
                  </a:cubicBezTo>
                  <a:cubicBezTo>
                    <a:pt x="9438" y="40626"/>
                    <a:pt x="8895" y="41493"/>
                    <a:pt x="8373" y="42359"/>
                  </a:cubicBezTo>
                  <a:cubicBezTo>
                    <a:pt x="7872" y="43184"/>
                    <a:pt x="7350" y="43998"/>
                    <a:pt x="6860" y="44834"/>
                  </a:cubicBezTo>
                  <a:cubicBezTo>
                    <a:pt x="6620" y="45251"/>
                    <a:pt x="6401" y="45690"/>
                    <a:pt x="6234" y="46138"/>
                  </a:cubicBezTo>
                  <a:cubicBezTo>
                    <a:pt x="6108" y="46462"/>
                    <a:pt x="6369" y="46869"/>
                    <a:pt x="6693" y="46942"/>
                  </a:cubicBezTo>
                  <a:cubicBezTo>
                    <a:pt x="6877" y="46985"/>
                    <a:pt x="7060" y="47003"/>
                    <a:pt x="7241" y="47003"/>
                  </a:cubicBezTo>
                  <a:cubicBezTo>
                    <a:pt x="7809" y="47003"/>
                    <a:pt x="8365" y="46828"/>
                    <a:pt x="8927" y="46702"/>
                  </a:cubicBezTo>
                  <a:cubicBezTo>
                    <a:pt x="9605" y="46546"/>
                    <a:pt x="10294" y="46389"/>
                    <a:pt x="10973" y="46191"/>
                  </a:cubicBezTo>
                  <a:cubicBezTo>
                    <a:pt x="12309" y="45773"/>
                    <a:pt x="13625" y="45261"/>
                    <a:pt x="14940" y="44781"/>
                  </a:cubicBezTo>
                  <a:cubicBezTo>
                    <a:pt x="16256" y="44301"/>
                    <a:pt x="17592" y="43873"/>
                    <a:pt x="18865" y="43289"/>
                  </a:cubicBezTo>
                  <a:cubicBezTo>
                    <a:pt x="19492" y="43006"/>
                    <a:pt x="20107" y="42704"/>
                    <a:pt x="20724" y="42412"/>
                  </a:cubicBezTo>
                  <a:cubicBezTo>
                    <a:pt x="20995" y="42275"/>
                    <a:pt x="21277" y="42140"/>
                    <a:pt x="21559" y="42015"/>
                  </a:cubicBezTo>
                  <a:cubicBezTo>
                    <a:pt x="21642" y="41973"/>
                    <a:pt x="21715" y="41941"/>
                    <a:pt x="21789" y="41911"/>
                  </a:cubicBezTo>
                  <a:cubicBezTo>
                    <a:pt x="21809" y="41900"/>
                    <a:pt x="21956" y="41837"/>
                    <a:pt x="21945" y="41837"/>
                  </a:cubicBezTo>
                  <a:cubicBezTo>
                    <a:pt x="22018" y="41816"/>
                    <a:pt x="22091" y="41785"/>
                    <a:pt x="22164" y="41764"/>
                  </a:cubicBezTo>
                  <a:cubicBezTo>
                    <a:pt x="22613" y="41597"/>
                    <a:pt x="23104" y="41440"/>
                    <a:pt x="23501" y="41148"/>
                  </a:cubicBezTo>
                  <a:cubicBezTo>
                    <a:pt x="23719" y="40981"/>
                    <a:pt x="23918" y="40793"/>
                    <a:pt x="24053" y="40553"/>
                  </a:cubicBezTo>
                  <a:cubicBezTo>
                    <a:pt x="24220" y="40229"/>
                    <a:pt x="24231" y="39916"/>
                    <a:pt x="24190" y="39561"/>
                  </a:cubicBezTo>
                  <a:cubicBezTo>
                    <a:pt x="24145" y="39272"/>
                    <a:pt x="23821" y="39093"/>
                    <a:pt x="23539" y="39093"/>
                  </a:cubicBezTo>
                  <a:cubicBezTo>
                    <a:pt x="23486" y="39093"/>
                    <a:pt x="23434" y="39099"/>
                    <a:pt x="23385" y="39113"/>
                  </a:cubicBezTo>
                  <a:cubicBezTo>
                    <a:pt x="23010" y="39206"/>
                    <a:pt x="22884" y="39551"/>
                    <a:pt x="22926" y="39906"/>
                  </a:cubicBezTo>
                  <a:cubicBezTo>
                    <a:pt x="22923" y="39886"/>
                    <a:pt x="22920" y="39871"/>
                    <a:pt x="22918" y="39860"/>
                  </a:cubicBezTo>
                  <a:lnTo>
                    <a:pt x="22918" y="39860"/>
                  </a:lnTo>
                  <a:cubicBezTo>
                    <a:pt x="22919" y="39871"/>
                    <a:pt x="22919" y="39889"/>
                    <a:pt x="22916" y="39906"/>
                  </a:cubicBezTo>
                  <a:lnTo>
                    <a:pt x="22916" y="39916"/>
                  </a:lnTo>
                  <a:cubicBezTo>
                    <a:pt x="22895" y="39927"/>
                    <a:pt x="22884" y="39948"/>
                    <a:pt x="22874" y="39969"/>
                  </a:cubicBezTo>
                  <a:lnTo>
                    <a:pt x="22842" y="40000"/>
                  </a:lnTo>
                  <a:cubicBezTo>
                    <a:pt x="22822" y="40021"/>
                    <a:pt x="22791" y="40041"/>
                    <a:pt x="22770" y="40073"/>
                  </a:cubicBezTo>
                  <a:lnTo>
                    <a:pt x="22759" y="40073"/>
                  </a:lnTo>
                  <a:cubicBezTo>
                    <a:pt x="22707" y="40104"/>
                    <a:pt x="22655" y="40146"/>
                    <a:pt x="22592" y="40178"/>
                  </a:cubicBezTo>
                  <a:cubicBezTo>
                    <a:pt x="22519" y="40219"/>
                    <a:pt x="22446" y="40250"/>
                    <a:pt x="22362" y="40292"/>
                  </a:cubicBezTo>
                  <a:cubicBezTo>
                    <a:pt x="22355" y="40300"/>
                    <a:pt x="22292" y="40327"/>
                    <a:pt x="22276" y="40334"/>
                  </a:cubicBezTo>
                  <a:lnTo>
                    <a:pt x="22276" y="40334"/>
                  </a:lnTo>
                  <a:cubicBezTo>
                    <a:pt x="22256" y="40335"/>
                    <a:pt x="22236" y="40345"/>
                    <a:pt x="22216" y="40355"/>
                  </a:cubicBezTo>
                  <a:cubicBezTo>
                    <a:pt x="22039" y="40417"/>
                    <a:pt x="21861" y="40480"/>
                    <a:pt x="21684" y="40553"/>
                  </a:cubicBezTo>
                  <a:cubicBezTo>
                    <a:pt x="20546" y="40981"/>
                    <a:pt x="19471" y="41576"/>
                    <a:pt x="18364" y="42088"/>
                  </a:cubicBezTo>
                  <a:cubicBezTo>
                    <a:pt x="17216" y="42620"/>
                    <a:pt x="16026" y="43006"/>
                    <a:pt x="14836" y="43435"/>
                  </a:cubicBezTo>
                  <a:cubicBezTo>
                    <a:pt x="13625" y="43873"/>
                    <a:pt x="12424" y="44332"/>
                    <a:pt x="11203" y="44739"/>
                  </a:cubicBezTo>
                  <a:cubicBezTo>
                    <a:pt x="10514" y="44969"/>
                    <a:pt x="9804" y="45157"/>
                    <a:pt x="9094" y="45324"/>
                  </a:cubicBezTo>
                  <a:cubicBezTo>
                    <a:pt x="8718" y="45407"/>
                    <a:pt x="8353" y="45491"/>
                    <a:pt x="7977" y="45585"/>
                  </a:cubicBezTo>
                  <a:cubicBezTo>
                    <a:pt x="7956" y="45585"/>
                    <a:pt x="7946" y="45595"/>
                    <a:pt x="7925" y="45595"/>
                  </a:cubicBezTo>
                  <a:cubicBezTo>
                    <a:pt x="8238" y="45042"/>
                    <a:pt x="8624" y="44500"/>
                    <a:pt x="8948" y="43946"/>
                  </a:cubicBezTo>
                  <a:cubicBezTo>
                    <a:pt x="9491" y="43017"/>
                    <a:pt x="10065" y="42108"/>
                    <a:pt x="10618" y="41180"/>
                  </a:cubicBezTo>
                  <a:cubicBezTo>
                    <a:pt x="11693" y="39394"/>
                    <a:pt x="12560" y="37515"/>
                    <a:pt x="13395" y="35605"/>
                  </a:cubicBezTo>
                  <a:cubicBezTo>
                    <a:pt x="13583" y="35177"/>
                    <a:pt x="13771" y="34749"/>
                    <a:pt x="13927" y="34311"/>
                  </a:cubicBezTo>
                  <a:cubicBezTo>
                    <a:pt x="14084" y="33893"/>
                    <a:pt x="14240" y="33465"/>
                    <a:pt x="14272" y="33016"/>
                  </a:cubicBezTo>
                  <a:cubicBezTo>
                    <a:pt x="14345" y="32170"/>
                    <a:pt x="13625" y="31669"/>
                    <a:pt x="12883" y="31492"/>
                  </a:cubicBezTo>
                  <a:cubicBezTo>
                    <a:pt x="12591" y="31418"/>
                    <a:pt x="12289" y="31388"/>
                    <a:pt x="11985" y="31335"/>
                  </a:cubicBezTo>
                  <a:cubicBezTo>
                    <a:pt x="11463" y="31241"/>
                    <a:pt x="10952" y="31095"/>
                    <a:pt x="10430" y="30959"/>
                  </a:cubicBezTo>
                  <a:cubicBezTo>
                    <a:pt x="9888" y="30813"/>
                    <a:pt x="9334" y="30709"/>
                    <a:pt x="8770" y="30646"/>
                  </a:cubicBezTo>
                  <a:cubicBezTo>
                    <a:pt x="8259" y="30594"/>
                    <a:pt x="7737" y="30583"/>
                    <a:pt x="7236" y="30490"/>
                  </a:cubicBezTo>
                  <a:cubicBezTo>
                    <a:pt x="6630" y="30385"/>
                    <a:pt x="6035" y="30218"/>
                    <a:pt x="5440" y="30061"/>
                  </a:cubicBezTo>
                  <a:cubicBezTo>
                    <a:pt x="4918" y="29936"/>
                    <a:pt x="4396" y="29832"/>
                    <a:pt x="3874" y="29717"/>
                  </a:cubicBezTo>
                  <a:cubicBezTo>
                    <a:pt x="3425" y="29623"/>
                    <a:pt x="2977" y="29518"/>
                    <a:pt x="2538" y="29362"/>
                  </a:cubicBezTo>
                  <a:cubicBezTo>
                    <a:pt x="2318" y="29279"/>
                    <a:pt x="2235" y="29247"/>
                    <a:pt x="1995" y="29112"/>
                  </a:cubicBezTo>
                  <a:cubicBezTo>
                    <a:pt x="1943" y="29080"/>
                    <a:pt x="1891" y="29059"/>
                    <a:pt x="1838" y="29028"/>
                  </a:cubicBezTo>
                  <a:lnTo>
                    <a:pt x="1870" y="28996"/>
                  </a:lnTo>
                  <a:cubicBezTo>
                    <a:pt x="1912" y="28955"/>
                    <a:pt x="1953" y="28924"/>
                    <a:pt x="1995" y="28892"/>
                  </a:cubicBezTo>
                  <a:lnTo>
                    <a:pt x="1995" y="28892"/>
                  </a:lnTo>
                  <a:cubicBezTo>
                    <a:pt x="1989" y="28897"/>
                    <a:pt x="1987" y="28899"/>
                    <a:pt x="1987" y="28899"/>
                  </a:cubicBezTo>
                  <a:cubicBezTo>
                    <a:pt x="1987" y="28899"/>
                    <a:pt x="2083" y="28826"/>
                    <a:pt x="2110" y="28809"/>
                  </a:cubicBezTo>
                  <a:cubicBezTo>
                    <a:pt x="2246" y="28715"/>
                    <a:pt x="2381" y="28631"/>
                    <a:pt x="2527" y="28548"/>
                  </a:cubicBezTo>
                  <a:cubicBezTo>
                    <a:pt x="3091" y="28214"/>
                    <a:pt x="3624" y="27932"/>
                    <a:pt x="4104" y="27472"/>
                  </a:cubicBezTo>
                  <a:cubicBezTo>
                    <a:pt x="4406" y="27191"/>
                    <a:pt x="4678" y="26888"/>
                    <a:pt x="4981" y="26616"/>
                  </a:cubicBezTo>
                  <a:cubicBezTo>
                    <a:pt x="5262" y="26377"/>
                    <a:pt x="5659" y="26168"/>
                    <a:pt x="5993" y="25917"/>
                  </a:cubicBezTo>
                  <a:cubicBezTo>
                    <a:pt x="6693" y="25395"/>
                    <a:pt x="7340" y="24769"/>
                    <a:pt x="8029" y="24257"/>
                  </a:cubicBezTo>
                  <a:cubicBezTo>
                    <a:pt x="8707" y="23767"/>
                    <a:pt x="9459" y="23338"/>
                    <a:pt x="10034" y="22723"/>
                  </a:cubicBezTo>
                  <a:cubicBezTo>
                    <a:pt x="10357" y="22378"/>
                    <a:pt x="10587" y="21971"/>
                    <a:pt x="10524" y="21480"/>
                  </a:cubicBezTo>
                  <a:cubicBezTo>
                    <a:pt x="10461" y="21062"/>
                    <a:pt x="10201" y="20718"/>
                    <a:pt x="9888" y="20447"/>
                  </a:cubicBezTo>
                  <a:cubicBezTo>
                    <a:pt x="9563" y="20186"/>
                    <a:pt x="9199" y="19967"/>
                    <a:pt x="8854" y="19716"/>
                  </a:cubicBezTo>
                  <a:cubicBezTo>
                    <a:pt x="8520" y="19476"/>
                    <a:pt x="8206" y="19215"/>
                    <a:pt x="7883" y="18933"/>
                  </a:cubicBezTo>
                  <a:cubicBezTo>
                    <a:pt x="7194" y="18327"/>
                    <a:pt x="6547" y="17670"/>
                    <a:pt x="5868" y="17033"/>
                  </a:cubicBezTo>
                  <a:cubicBezTo>
                    <a:pt x="4626" y="15864"/>
                    <a:pt x="3279" y="14789"/>
                    <a:pt x="2058" y="13588"/>
                  </a:cubicBezTo>
                  <a:cubicBezTo>
                    <a:pt x="2517" y="13504"/>
                    <a:pt x="2966" y="13462"/>
                    <a:pt x="3446" y="13442"/>
                  </a:cubicBezTo>
                  <a:cubicBezTo>
                    <a:pt x="3656" y="13431"/>
                    <a:pt x="3868" y="13429"/>
                    <a:pt x="4081" y="13429"/>
                  </a:cubicBezTo>
                  <a:cubicBezTo>
                    <a:pt x="4302" y="13429"/>
                    <a:pt x="4522" y="13432"/>
                    <a:pt x="4740" y="13432"/>
                  </a:cubicBezTo>
                  <a:cubicBezTo>
                    <a:pt x="5242" y="13421"/>
                    <a:pt x="5733" y="13358"/>
                    <a:pt x="6223" y="13285"/>
                  </a:cubicBezTo>
                  <a:cubicBezTo>
                    <a:pt x="6672" y="13223"/>
                    <a:pt x="7100" y="13160"/>
                    <a:pt x="7559" y="13149"/>
                  </a:cubicBezTo>
                  <a:cubicBezTo>
                    <a:pt x="7726" y="13146"/>
                    <a:pt x="7894" y="13145"/>
                    <a:pt x="8063" y="13145"/>
                  </a:cubicBezTo>
                  <a:cubicBezTo>
                    <a:pt x="8401" y="13145"/>
                    <a:pt x="8743" y="13149"/>
                    <a:pt x="9083" y="13149"/>
                  </a:cubicBezTo>
                  <a:cubicBezTo>
                    <a:pt x="9626" y="13149"/>
                    <a:pt x="10171" y="13138"/>
                    <a:pt x="10719" y="13138"/>
                  </a:cubicBezTo>
                  <a:cubicBezTo>
                    <a:pt x="11088" y="13138"/>
                    <a:pt x="11459" y="13143"/>
                    <a:pt x="11829" y="13160"/>
                  </a:cubicBezTo>
                  <a:cubicBezTo>
                    <a:pt x="12073" y="13172"/>
                    <a:pt x="12327" y="13188"/>
                    <a:pt x="12581" y="13188"/>
                  </a:cubicBezTo>
                  <a:cubicBezTo>
                    <a:pt x="12978" y="13188"/>
                    <a:pt x="13376" y="13150"/>
                    <a:pt x="13739" y="13003"/>
                  </a:cubicBezTo>
                  <a:cubicBezTo>
                    <a:pt x="14168" y="12836"/>
                    <a:pt x="14690" y="12439"/>
                    <a:pt x="14512" y="11907"/>
                  </a:cubicBezTo>
                  <a:cubicBezTo>
                    <a:pt x="14366" y="11448"/>
                    <a:pt x="14136" y="11010"/>
                    <a:pt x="13927" y="10581"/>
                  </a:cubicBezTo>
                  <a:cubicBezTo>
                    <a:pt x="13124" y="8953"/>
                    <a:pt x="12101" y="7439"/>
                    <a:pt x="11276" y="5832"/>
                  </a:cubicBezTo>
                  <a:cubicBezTo>
                    <a:pt x="10785" y="4881"/>
                    <a:pt x="10451" y="3869"/>
                    <a:pt x="10002" y="2909"/>
                  </a:cubicBezTo>
                  <a:cubicBezTo>
                    <a:pt x="9825" y="2533"/>
                    <a:pt x="9595" y="2188"/>
                    <a:pt x="9376" y="1844"/>
                  </a:cubicBezTo>
                  <a:cubicBezTo>
                    <a:pt x="9271" y="1677"/>
                    <a:pt x="9178" y="1499"/>
                    <a:pt x="9083" y="1322"/>
                  </a:cubicBezTo>
                  <a:lnTo>
                    <a:pt x="9083" y="1322"/>
                  </a:lnTo>
                  <a:cubicBezTo>
                    <a:pt x="9366" y="1394"/>
                    <a:pt x="9512" y="1457"/>
                    <a:pt x="9731" y="1572"/>
                  </a:cubicBezTo>
                  <a:cubicBezTo>
                    <a:pt x="10305" y="1833"/>
                    <a:pt x="10890" y="2042"/>
                    <a:pt x="11505" y="2199"/>
                  </a:cubicBezTo>
                  <a:cubicBezTo>
                    <a:pt x="12163" y="2366"/>
                    <a:pt x="12811" y="2533"/>
                    <a:pt x="13447" y="2762"/>
                  </a:cubicBezTo>
                  <a:cubicBezTo>
                    <a:pt x="14052" y="2992"/>
                    <a:pt x="14637" y="3263"/>
                    <a:pt x="15233" y="3535"/>
                  </a:cubicBezTo>
                  <a:cubicBezTo>
                    <a:pt x="16548" y="4109"/>
                    <a:pt x="17905" y="4568"/>
                    <a:pt x="19262" y="5038"/>
                  </a:cubicBezTo>
                  <a:cubicBezTo>
                    <a:pt x="20515" y="5466"/>
                    <a:pt x="21747" y="5988"/>
                    <a:pt x="23030" y="6322"/>
                  </a:cubicBezTo>
                  <a:cubicBezTo>
                    <a:pt x="23730" y="6510"/>
                    <a:pt x="24461" y="6583"/>
                    <a:pt x="25160" y="6760"/>
                  </a:cubicBezTo>
                  <a:cubicBezTo>
                    <a:pt x="25526" y="6855"/>
                    <a:pt x="25881" y="6980"/>
                    <a:pt x="26225" y="7126"/>
                  </a:cubicBezTo>
                  <a:cubicBezTo>
                    <a:pt x="26562" y="7266"/>
                    <a:pt x="26916" y="7381"/>
                    <a:pt x="27279" y="7381"/>
                  </a:cubicBezTo>
                  <a:cubicBezTo>
                    <a:pt x="27321" y="7381"/>
                    <a:pt x="27363" y="7380"/>
                    <a:pt x="27405" y="7377"/>
                  </a:cubicBezTo>
                  <a:cubicBezTo>
                    <a:pt x="27760" y="7356"/>
                    <a:pt x="28062" y="7094"/>
                    <a:pt x="28062" y="6719"/>
                  </a:cubicBezTo>
                  <a:cubicBezTo>
                    <a:pt x="28062" y="6399"/>
                    <a:pt x="27785" y="6069"/>
                    <a:pt x="27449" y="6069"/>
                  </a:cubicBezTo>
                  <a:cubicBezTo>
                    <a:pt x="27435" y="6069"/>
                    <a:pt x="27420" y="6070"/>
                    <a:pt x="27405" y="6071"/>
                  </a:cubicBezTo>
                  <a:cubicBezTo>
                    <a:pt x="27383" y="6073"/>
                    <a:pt x="27362" y="6073"/>
                    <a:pt x="27340" y="6073"/>
                  </a:cubicBezTo>
                  <a:cubicBezTo>
                    <a:pt x="26877" y="6073"/>
                    <a:pt x="26369" y="5762"/>
                    <a:pt x="25891" y="5612"/>
                  </a:cubicBezTo>
                  <a:cubicBezTo>
                    <a:pt x="25380" y="5445"/>
                    <a:pt x="24858" y="5351"/>
                    <a:pt x="24325" y="5268"/>
                  </a:cubicBezTo>
                  <a:cubicBezTo>
                    <a:pt x="23208" y="5080"/>
                    <a:pt x="22133" y="4693"/>
                    <a:pt x="21079" y="4307"/>
                  </a:cubicBezTo>
                  <a:cubicBezTo>
                    <a:pt x="19982" y="3900"/>
                    <a:pt x="18875" y="3535"/>
                    <a:pt x="17780" y="3138"/>
                  </a:cubicBezTo>
                  <a:cubicBezTo>
                    <a:pt x="16683" y="2752"/>
                    <a:pt x="15639" y="2271"/>
                    <a:pt x="14564" y="1823"/>
                  </a:cubicBezTo>
                  <a:cubicBezTo>
                    <a:pt x="14022" y="1593"/>
                    <a:pt x="13479" y="1374"/>
                    <a:pt x="12904" y="1217"/>
                  </a:cubicBezTo>
                  <a:cubicBezTo>
                    <a:pt x="12361" y="1050"/>
                    <a:pt x="11798" y="935"/>
                    <a:pt x="11255" y="768"/>
                  </a:cubicBezTo>
                  <a:cubicBezTo>
                    <a:pt x="11119" y="726"/>
                    <a:pt x="10983" y="685"/>
                    <a:pt x="10858" y="643"/>
                  </a:cubicBezTo>
                  <a:cubicBezTo>
                    <a:pt x="10806" y="622"/>
                    <a:pt x="10764" y="601"/>
                    <a:pt x="10712" y="591"/>
                  </a:cubicBezTo>
                  <a:cubicBezTo>
                    <a:pt x="10702" y="580"/>
                    <a:pt x="10691" y="580"/>
                    <a:pt x="10681" y="570"/>
                  </a:cubicBezTo>
                  <a:cubicBezTo>
                    <a:pt x="10430" y="455"/>
                    <a:pt x="10190" y="340"/>
                    <a:pt x="9939" y="236"/>
                  </a:cubicBezTo>
                  <a:cubicBezTo>
                    <a:pt x="9621" y="106"/>
                    <a:pt x="9267" y="0"/>
                    <a:pt x="8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1977377">
              <a:off x="240955" y="4137726"/>
              <a:ext cx="86518" cy="1717156"/>
            </a:xfrm>
            <a:custGeom>
              <a:avLst/>
              <a:gdLst/>
              <a:ahLst/>
              <a:cxnLst/>
              <a:rect l="l" t="t" r="r" b="b"/>
              <a:pathLst>
                <a:path w="1880" h="37313" extrusionOk="0">
                  <a:moveTo>
                    <a:pt x="1170" y="0"/>
                  </a:moveTo>
                  <a:cubicBezTo>
                    <a:pt x="1159" y="0"/>
                    <a:pt x="1149" y="1"/>
                    <a:pt x="1138" y="1"/>
                  </a:cubicBezTo>
                  <a:cubicBezTo>
                    <a:pt x="783" y="11"/>
                    <a:pt x="481" y="283"/>
                    <a:pt x="481" y="649"/>
                  </a:cubicBezTo>
                  <a:lnTo>
                    <a:pt x="481" y="15013"/>
                  </a:lnTo>
                  <a:lnTo>
                    <a:pt x="481" y="22185"/>
                  </a:lnTo>
                  <a:cubicBezTo>
                    <a:pt x="481" y="23333"/>
                    <a:pt x="532" y="24471"/>
                    <a:pt x="564" y="25609"/>
                  </a:cubicBezTo>
                  <a:cubicBezTo>
                    <a:pt x="574" y="26184"/>
                    <a:pt x="574" y="26747"/>
                    <a:pt x="532" y="27311"/>
                  </a:cubicBezTo>
                  <a:cubicBezTo>
                    <a:pt x="532" y="27446"/>
                    <a:pt x="522" y="27582"/>
                    <a:pt x="512" y="27708"/>
                  </a:cubicBezTo>
                  <a:cubicBezTo>
                    <a:pt x="512" y="27717"/>
                    <a:pt x="487" y="27840"/>
                    <a:pt x="489" y="27840"/>
                  </a:cubicBezTo>
                  <a:cubicBezTo>
                    <a:pt x="489" y="27840"/>
                    <a:pt x="490" y="27838"/>
                    <a:pt x="491" y="27833"/>
                  </a:cubicBezTo>
                  <a:lnTo>
                    <a:pt x="491" y="27833"/>
                  </a:lnTo>
                  <a:cubicBezTo>
                    <a:pt x="481" y="27885"/>
                    <a:pt x="470" y="27927"/>
                    <a:pt x="460" y="27979"/>
                  </a:cubicBezTo>
                  <a:cubicBezTo>
                    <a:pt x="397" y="28230"/>
                    <a:pt x="314" y="28480"/>
                    <a:pt x="272" y="28752"/>
                  </a:cubicBezTo>
                  <a:cubicBezTo>
                    <a:pt x="219" y="29107"/>
                    <a:pt x="251" y="29462"/>
                    <a:pt x="261" y="29816"/>
                  </a:cubicBezTo>
                  <a:cubicBezTo>
                    <a:pt x="272" y="30140"/>
                    <a:pt x="251" y="30464"/>
                    <a:pt x="219" y="30787"/>
                  </a:cubicBezTo>
                  <a:cubicBezTo>
                    <a:pt x="157" y="31424"/>
                    <a:pt x="73" y="32051"/>
                    <a:pt x="42" y="32687"/>
                  </a:cubicBezTo>
                  <a:cubicBezTo>
                    <a:pt x="0" y="33345"/>
                    <a:pt x="21" y="34002"/>
                    <a:pt x="21" y="34660"/>
                  </a:cubicBezTo>
                  <a:lnTo>
                    <a:pt x="21" y="36654"/>
                  </a:lnTo>
                  <a:cubicBezTo>
                    <a:pt x="21" y="36994"/>
                    <a:pt x="315" y="37312"/>
                    <a:pt x="663" y="37312"/>
                  </a:cubicBezTo>
                  <a:cubicBezTo>
                    <a:pt x="668" y="37312"/>
                    <a:pt x="673" y="37312"/>
                    <a:pt x="679" y="37312"/>
                  </a:cubicBezTo>
                  <a:cubicBezTo>
                    <a:pt x="1024" y="37291"/>
                    <a:pt x="1326" y="37020"/>
                    <a:pt x="1326" y="36654"/>
                  </a:cubicBezTo>
                  <a:cubicBezTo>
                    <a:pt x="1326" y="35475"/>
                    <a:pt x="1305" y="34285"/>
                    <a:pt x="1326" y="33094"/>
                  </a:cubicBezTo>
                  <a:cubicBezTo>
                    <a:pt x="1347" y="31956"/>
                    <a:pt x="1629" y="30819"/>
                    <a:pt x="1566" y="29680"/>
                  </a:cubicBezTo>
                  <a:cubicBezTo>
                    <a:pt x="1556" y="29534"/>
                    <a:pt x="1546" y="29399"/>
                    <a:pt x="1546" y="29263"/>
                  </a:cubicBezTo>
                  <a:lnTo>
                    <a:pt x="1546" y="29044"/>
                  </a:lnTo>
                  <a:lnTo>
                    <a:pt x="1546" y="29012"/>
                  </a:lnTo>
                  <a:cubicBezTo>
                    <a:pt x="1546" y="29002"/>
                    <a:pt x="1556" y="28991"/>
                    <a:pt x="1556" y="28970"/>
                  </a:cubicBezTo>
                  <a:cubicBezTo>
                    <a:pt x="1618" y="28710"/>
                    <a:pt x="1702" y="28459"/>
                    <a:pt x="1754" y="28198"/>
                  </a:cubicBezTo>
                  <a:cubicBezTo>
                    <a:pt x="1859" y="27624"/>
                    <a:pt x="1869" y="27019"/>
                    <a:pt x="1869" y="26434"/>
                  </a:cubicBezTo>
                  <a:cubicBezTo>
                    <a:pt x="1880" y="25296"/>
                    <a:pt x="1806" y="24158"/>
                    <a:pt x="1796" y="23020"/>
                  </a:cubicBezTo>
                  <a:cubicBezTo>
                    <a:pt x="1764" y="20640"/>
                    <a:pt x="1785" y="18260"/>
                    <a:pt x="1785" y="15879"/>
                  </a:cubicBezTo>
                  <a:lnTo>
                    <a:pt x="1785" y="8697"/>
                  </a:lnTo>
                  <a:lnTo>
                    <a:pt x="1785" y="649"/>
                  </a:lnTo>
                  <a:cubicBezTo>
                    <a:pt x="1785" y="324"/>
                    <a:pt x="1510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7323722" y="3028375"/>
            <a:ext cx="2757191" cy="1223966"/>
          </a:xfrm>
          <a:custGeom>
            <a:avLst/>
            <a:gdLst/>
            <a:ahLst/>
            <a:cxnLst/>
            <a:rect l="l" t="t" r="r" b="b"/>
            <a:pathLst>
              <a:path w="84791" h="34089" extrusionOk="0">
                <a:moveTo>
                  <a:pt x="81199" y="0"/>
                </a:moveTo>
                <a:cubicBezTo>
                  <a:pt x="73182" y="1316"/>
                  <a:pt x="65060" y="1765"/>
                  <a:pt x="56938" y="2214"/>
                </a:cubicBezTo>
                <a:cubicBezTo>
                  <a:pt x="42459" y="3018"/>
                  <a:pt x="27979" y="3821"/>
                  <a:pt x="13489" y="4626"/>
                </a:cubicBezTo>
                <a:cubicBezTo>
                  <a:pt x="13183" y="4642"/>
                  <a:pt x="12852" y="4649"/>
                  <a:pt x="12502" y="4649"/>
                </a:cubicBezTo>
                <a:cubicBezTo>
                  <a:pt x="11108" y="4649"/>
                  <a:pt x="9406" y="4544"/>
                  <a:pt x="7750" y="4544"/>
                </a:cubicBezTo>
                <a:cubicBezTo>
                  <a:pt x="5882" y="4544"/>
                  <a:pt x="4072" y="4677"/>
                  <a:pt x="2830" y="5241"/>
                </a:cubicBezTo>
                <a:cubicBezTo>
                  <a:pt x="1" y="6526"/>
                  <a:pt x="993" y="8665"/>
                  <a:pt x="1838" y="11192"/>
                </a:cubicBezTo>
                <a:cubicBezTo>
                  <a:pt x="4041" y="17800"/>
                  <a:pt x="6536" y="24314"/>
                  <a:pt x="9073" y="30797"/>
                </a:cubicBezTo>
                <a:cubicBezTo>
                  <a:pt x="9407" y="31632"/>
                  <a:pt x="9772" y="32520"/>
                  <a:pt x="10514" y="33021"/>
                </a:cubicBezTo>
                <a:cubicBezTo>
                  <a:pt x="11140" y="33439"/>
                  <a:pt x="11923" y="33522"/>
                  <a:pt x="12674" y="33595"/>
                </a:cubicBezTo>
                <a:cubicBezTo>
                  <a:pt x="16565" y="33934"/>
                  <a:pt x="20455" y="34089"/>
                  <a:pt x="24344" y="34089"/>
                </a:cubicBezTo>
                <a:cubicBezTo>
                  <a:pt x="44622" y="34089"/>
                  <a:pt x="64853" y="29881"/>
                  <a:pt x="84790" y="25702"/>
                </a:cubicBezTo>
                <a:cubicBezTo>
                  <a:pt x="84300" y="17049"/>
                  <a:pt x="83099" y="8446"/>
                  <a:pt x="811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410367" y="2942212"/>
            <a:ext cx="583884" cy="2260399"/>
          </a:xfrm>
          <a:custGeom>
            <a:avLst/>
            <a:gdLst/>
            <a:ahLst/>
            <a:cxnLst/>
            <a:rect l="l" t="t" r="r" b="b"/>
            <a:pathLst>
              <a:path w="17956" h="62955" extrusionOk="0">
                <a:moveTo>
                  <a:pt x="9441" y="1"/>
                </a:moveTo>
                <a:cubicBezTo>
                  <a:pt x="0" y="1"/>
                  <a:pt x="3727" y="15097"/>
                  <a:pt x="4279" y="22146"/>
                </a:cubicBezTo>
                <a:cubicBezTo>
                  <a:pt x="5344" y="35749"/>
                  <a:pt x="6409" y="49352"/>
                  <a:pt x="7485" y="62955"/>
                </a:cubicBezTo>
                <a:cubicBezTo>
                  <a:pt x="10971" y="62756"/>
                  <a:pt x="14468" y="62547"/>
                  <a:pt x="17955" y="62349"/>
                </a:cubicBezTo>
                <a:cubicBezTo>
                  <a:pt x="17788" y="62349"/>
                  <a:pt x="13591" y="5767"/>
                  <a:pt x="13195" y="620"/>
                </a:cubicBezTo>
                <a:cubicBezTo>
                  <a:pt x="11757" y="196"/>
                  <a:pt x="10514" y="1"/>
                  <a:pt x="9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650129" y="3612814"/>
            <a:ext cx="927446" cy="1406878"/>
          </a:xfrm>
          <a:custGeom>
            <a:avLst/>
            <a:gdLst/>
            <a:ahLst/>
            <a:cxnLst/>
            <a:rect l="l" t="t" r="r" b="b"/>
            <a:pathLst>
              <a:path w="30433" h="46165" extrusionOk="0">
                <a:moveTo>
                  <a:pt x="18917" y="17299"/>
                </a:moveTo>
                <a:lnTo>
                  <a:pt x="18906" y="17311"/>
                </a:lnTo>
                <a:lnTo>
                  <a:pt x="18906" y="17311"/>
                </a:lnTo>
                <a:cubicBezTo>
                  <a:pt x="18909" y="17307"/>
                  <a:pt x="18913" y="17303"/>
                  <a:pt x="18917" y="17299"/>
                </a:cubicBezTo>
                <a:close/>
                <a:moveTo>
                  <a:pt x="3028" y="34765"/>
                </a:moveTo>
                <a:lnTo>
                  <a:pt x="3028" y="34775"/>
                </a:lnTo>
                <a:lnTo>
                  <a:pt x="3018" y="34775"/>
                </a:lnTo>
                <a:lnTo>
                  <a:pt x="3028" y="34765"/>
                </a:lnTo>
                <a:close/>
                <a:moveTo>
                  <a:pt x="3018" y="34775"/>
                </a:moveTo>
                <a:cubicBezTo>
                  <a:pt x="3018" y="34786"/>
                  <a:pt x="3007" y="34786"/>
                  <a:pt x="2997" y="34796"/>
                </a:cubicBezTo>
                <a:cubicBezTo>
                  <a:pt x="2997" y="34786"/>
                  <a:pt x="3007" y="34786"/>
                  <a:pt x="3018" y="34775"/>
                </a:cubicBezTo>
                <a:close/>
                <a:moveTo>
                  <a:pt x="5658" y="43589"/>
                </a:moveTo>
                <a:lnTo>
                  <a:pt x="5658" y="43589"/>
                </a:lnTo>
                <a:cubicBezTo>
                  <a:pt x="5662" y="43595"/>
                  <a:pt x="5666" y="43601"/>
                  <a:pt x="5670" y="43607"/>
                </a:cubicBezTo>
                <a:cubicBezTo>
                  <a:pt x="5667" y="43601"/>
                  <a:pt x="5663" y="43596"/>
                  <a:pt x="5658" y="43589"/>
                </a:cubicBezTo>
                <a:close/>
                <a:moveTo>
                  <a:pt x="29053" y="1"/>
                </a:moveTo>
                <a:cubicBezTo>
                  <a:pt x="28658" y="1"/>
                  <a:pt x="28267" y="159"/>
                  <a:pt x="28010" y="450"/>
                </a:cubicBezTo>
                <a:cubicBezTo>
                  <a:pt x="27864" y="492"/>
                  <a:pt x="27728" y="544"/>
                  <a:pt x="27582" y="617"/>
                </a:cubicBezTo>
                <a:cubicBezTo>
                  <a:pt x="27342" y="742"/>
                  <a:pt x="27143" y="920"/>
                  <a:pt x="26904" y="1045"/>
                </a:cubicBezTo>
                <a:cubicBezTo>
                  <a:pt x="26788" y="1087"/>
                  <a:pt x="26663" y="1118"/>
                  <a:pt x="26538" y="1139"/>
                </a:cubicBezTo>
                <a:cubicBezTo>
                  <a:pt x="26324" y="1160"/>
                  <a:pt x="26105" y="1170"/>
                  <a:pt x="25886" y="1170"/>
                </a:cubicBezTo>
                <a:cubicBezTo>
                  <a:pt x="25666" y="1170"/>
                  <a:pt x="25447" y="1160"/>
                  <a:pt x="25233" y="1139"/>
                </a:cubicBezTo>
                <a:cubicBezTo>
                  <a:pt x="24586" y="1024"/>
                  <a:pt x="23991" y="784"/>
                  <a:pt x="23375" y="565"/>
                </a:cubicBezTo>
                <a:cubicBezTo>
                  <a:pt x="23051" y="440"/>
                  <a:pt x="22717" y="304"/>
                  <a:pt x="22383" y="241"/>
                </a:cubicBezTo>
                <a:cubicBezTo>
                  <a:pt x="22063" y="173"/>
                  <a:pt x="21749" y="149"/>
                  <a:pt x="21428" y="149"/>
                </a:cubicBezTo>
                <a:cubicBezTo>
                  <a:pt x="21309" y="149"/>
                  <a:pt x="21189" y="152"/>
                  <a:pt x="21067" y="158"/>
                </a:cubicBezTo>
                <a:cubicBezTo>
                  <a:pt x="20934" y="164"/>
                  <a:pt x="20798" y="165"/>
                  <a:pt x="20660" y="165"/>
                </a:cubicBezTo>
                <a:cubicBezTo>
                  <a:pt x="20532" y="165"/>
                  <a:pt x="20401" y="164"/>
                  <a:pt x="20271" y="164"/>
                </a:cubicBezTo>
                <a:cubicBezTo>
                  <a:pt x="19810" y="164"/>
                  <a:pt x="19345" y="180"/>
                  <a:pt x="18917" y="325"/>
                </a:cubicBezTo>
                <a:cubicBezTo>
                  <a:pt x="18061" y="628"/>
                  <a:pt x="17341" y="1254"/>
                  <a:pt x="16923" y="2058"/>
                </a:cubicBezTo>
                <a:cubicBezTo>
                  <a:pt x="16736" y="2423"/>
                  <a:pt x="16589" y="2809"/>
                  <a:pt x="16453" y="3196"/>
                </a:cubicBezTo>
                <a:cubicBezTo>
                  <a:pt x="16328" y="3519"/>
                  <a:pt x="16182" y="3843"/>
                  <a:pt x="16119" y="4198"/>
                </a:cubicBezTo>
                <a:cubicBezTo>
                  <a:pt x="15973" y="5054"/>
                  <a:pt x="16036" y="5931"/>
                  <a:pt x="16036" y="6797"/>
                </a:cubicBezTo>
                <a:cubicBezTo>
                  <a:pt x="16026" y="7664"/>
                  <a:pt x="16067" y="8520"/>
                  <a:pt x="16214" y="9365"/>
                </a:cubicBezTo>
                <a:cubicBezTo>
                  <a:pt x="16360" y="10211"/>
                  <a:pt x="16704" y="10984"/>
                  <a:pt x="17049" y="11756"/>
                </a:cubicBezTo>
                <a:cubicBezTo>
                  <a:pt x="17383" y="12518"/>
                  <a:pt x="17831" y="13197"/>
                  <a:pt x="18218" y="13928"/>
                </a:cubicBezTo>
                <a:cubicBezTo>
                  <a:pt x="18437" y="14355"/>
                  <a:pt x="18687" y="14742"/>
                  <a:pt x="19000" y="15097"/>
                </a:cubicBezTo>
                <a:cubicBezTo>
                  <a:pt x="19030" y="15137"/>
                  <a:pt x="19062" y="15178"/>
                  <a:pt x="19096" y="15217"/>
                </a:cubicBezTo>
                <a:lnTo>
                  <a:pt x="19096" y="15217"/>
                </a:lnTo>
                <a:cubicBezTo>
                  <a:pt x="19054" y="15172"/>
                  <a:pt x="19038" y="15155"/>
                  <a:pt x="19038" y="15155"/>
                </a:cubicBezTo>
                <a:lnTo>
                  <a:pt x="19038" y="15155"/>
                </a:lnTo>
                <a:cubicBezTo>
                  <a:pt x="19037" y="15155"/>
                  <a:pt x="19139" y="15271"/>
                  <a:pt x="19178" y="15337"/>
                </a:cubicBezTo>
                <a:cubicBezTo>
                  <a:pt x="19241" y="15431"/>
                  <a:pt x="19293" y="15535"/>
                  <a:pt x="19345" y="15640"/>
                </a:cubicBezTo>
                <a:cubicBezTo>
                  <a:pt x="19397" y="15775"/>
                  <a:pt x="19439" y="15921"/>
                  <a:pt x="19471" y="16057"/>
                </a:cubicBezTo>
                <a:lnTo>
                  <a:pt x="19471" y="16422"/>
                </a:lnTo>
                <a:cubicBezTo>
                  <a:pt x="19450" y="16527"/>
                  <a:pt x="19418" y="16621"/>
                  <a:pt x="19387" y="16715"/>
                </a:cubicBezTo>
                <a:cubicBezTo>
                  <a:pt x="19325" y="16819"/>
                  <a:pt x="19251" y="16934"/>
                  <a:pt x="19199" y="17049"/>
                </a:cubicBezTo>
                <a:cubicBezTo>
                  <a:pt x="19188" y="17049"/>
                  <a:pt x="19188" y="17059"/>
                  <a:pt x="19178" y="17059"/>
                </a:cubicBezTo>
                <a:cubicBezTo>
                  <a:pt x="19126" y="17122"/>
                  <a:pt x="19074" y="17174"/>
                  <a:pt x="19021" y="17227"/>
                </a:cubicBezTo>
                <a:cubicBezTo>
                  <a:pt x="18970" y="17268"/>
                  <a:pt x="18907" y="17320"/>
                  <a:pt x="18854" y="17362"/>
                </a:cubicBezTo>
                <a:lnTo>
                  <a:pt x="18906" y="17311"/>
                </a:lnTo>
                <a:lnTo>
                  <a:pt x="18906" y="17311"/>
                </a:lnTo>
                <a:cubicBezTo>
                  <a:pt x="18892" y="17324"/>
                  <a:pt x="18882" y="17333"/>
                  <a:pt x="18865" y="17341"/>
                </a:cubicBezTo>
                <a:cubicBezTo>
                  <a:pt x="18782" y="17404"/>
                  <a:pt x="18687" y="17445"/>
                  <a:pt x="18594" y="17498"/>
                </a:cubicBezTo>
                <a:cubicBezTo>
                  <a:pt x="18427" y="17550"/>
                  <a:pt x="18260" y="17602"/>
                  <a:pt x="18093" y="17633"/>
                </a:cubicBezTo>
                <a:cubicBezTo>
                  <a:pt x="17983" y="17639"/>
                  <a:pt x="17876" y="17641"/>
                  <a:pt x="17769" y="17641"/>
                </a:cubicBezTo>
                <a:cubicBezTo>
                  <a:pt x="17662" y="17641"/>
                  <a:pt x="17555" y="17639"/>
                  <a:pt x="17445" y="17633"/>
                </a:cubicBezTo>
                <a:cubicBezTo>
                  <a:pt x="16861" y="17519"/>
                  <a:pt x="16318" y="17278"/>
                  <a:pt x="15764" y="17080"/>
                </a:cubicBezTo>
                <a:cubicBezTo>
                  <a:pt x="14982" y="16798"/>
                  <a:pt x="14188" y="16694"/>
                  <a:pt x="13363" y="16694"/>
                </a:cubicBezTo>
                <a:cubicBezTo>
                  <a:pt x="12653" y="16705"/>
                  <a:pt x="11912" y="16673"/>
                  <a:pt x="11213" y="16830"/>
                </a:cubicBezTo>
                <a:cubicBezTo>
                  <a:pt x="10555" y="16986"/>
                  <a:pt x="9950" y="17331"/>
                  <a:pt x="9459" y="17779"/>
                </a:cubicBezTo>
                <a:cubicBezTo>
                  <a:pt x="8352" y="18823"/>
                  <a:pt x="8123" y="20473"/>
                  <a:pt x="8081" y="21913"/>
                </a:cubicBezTo>
                <a:cubicBezTo>
                  <a:pt x="8050" y="23458"/>
                  <a:pt x="8310" y="25066"/>
                  <a:pt x="8822" y="26528"/>
                </a:cubicBezTo>
                <a:cubicBezTo>
                  <a:pt x="9282" y="27875"/>
                  <a:pt x="10002" y="29169"/>
                  <a:pt x="10242" y="30589"/>
                </a:cubicBezTo>
                <a:cubicBezTo>
                  <a:pt x="10294" y="31132"/>
                  <a:pt x="10305" y="31675"/>
                  <a:pt x="10252" y="32218"/>
                </a:cubicBezTo>
                <a:cubicBezTo>
                  <a:pt x="10210" y="32426"/>
                  <a:pt x="10169" y="32635"/>
                  <a:pt x="10096" y="32844"/>
                </a:cubicBezTo>
                <a:lnTo>
                  <a:pt x="9971" y="33063"/>
                </a:lnTo>
                <a:lnTo>
                  <a:pt x="9960" y="33074"/>
                </a:lnTo>
                <a:cubicBezTo>
                  <a:pt x="9929" y="33105"/>
                  <a:pt x="9897" y="33146"/>
                  <a:pt x="9866" y="33178"/>
                </a:cubicBezTo>
                <a:cubicBezTo>
                  <a:pt x="9835" y="33209"/>
                  <a:pt x="9804" y="33230"/>
                  <a:pt x="9772" y="33262"/>
                </a:cubicBezTo>
                <a:cubicBezTo>
                  <a:pt x="9762" y="33262"/>
                  <a:pt x="9762" y="33272"/>
                  <a:pt x="9751" y="33272"/>
                </a:cubicBezTo>
                <a:cubicBezTo>
                  <a:pt x="9688" y="33313"/>
                  <a:pt x="9626" y="33345"/>
                  <a:pt x="9563" y="33387"/>
                </a:cubicBezTo>
                <a:cubicBezTo>
                  <a:pt x="9480" y="33408"/>
                  <a:pt x="9386" y="33439"/>
                  <a:pt x="9292" y="33460"/>
                </a:cubicBezTo>
                <a:lnTo>
                  <a:pt x="8979" y="33460"/>
                </a:lnTo>
                <a:cubicBezTo>
                  <a:pt x="8467" y="33366"/>
                  <a:pt x="7956" y="33209"/>
                  <a:pt x="7465" y="33063"/>
                </a:cubicBezTo>
                <a:cubicBezTo>
                  <a:pt x="6922" y="32917"/>
                  <a:pt x="6400" y="32740"/>
                  <a:pt x="5878" y="32531"/>
                </a:cubicBezTo>
                <a:cubicBezTo>
                  <a:pt x="5596" y="32406"/>
                  <a:pt x="5315" y="32280"/>
                  <a:pt x="5022" y="32197"/>
                </a:cubicBezTo>
                <a:cubicBezTo>
                  <a:pt x="4678" y="32102"/>
                  <a:pt x="4323" y="32061"/>
                  <a:pt x="3968" y="32040"/>
                </a:cubicBezTo>
                <a:cubicBezTo>
                  <a:pt x="3873" y="32033"/>
                  <a:pt x="3779" y="32029"/>
                  <a:pt x="3685" y="32029"/>
                </a:cubicBezTo>
                <a:cubicBezTo>
                  <a:pt x="3075" y="32029"/>
                  <a:pt x="2483" y="32173"/>
                  <a:pt x="1922" y="32426"/>
                </a:cubicBezTo>
                <a:cubicBezTo>
                  <a:pt x="575" y="33021"/>
                  <a:pt x="74" y="34514"/>
                  <a:pt x="22" y="35881"/>
                </a:cubicBezTo>
                <a:cubicBezTo>
                  <a:pt x="1" y="36508"/>
                  <a:pt x="32" y="37197"/>
                  <a:pt x="189" y="37802"/>
                </a:cubicBezTo>
                <a:cubicBezTo>
                  <a:pt x="272" y="38126"/>
                  <a:pt x="408" y="38419"/>
                  <a:pt x="523" y="38721"/>
                </a:cubicBezTo>
                <a:cubicBezTo>
                  <a:pt x="659" y="39045"/>
                  <a:pt x="752" y="39379"/>
                  <a:pt x="847" y="39702"/>
                </a:cubicBezTo>
                <a:cubicBezTo>
                  <a:pt x="1232" y="41122"/>
                  <a:pt x="1932" y="42365"/>
                  <a:pt x="2684" y="43607"/>
                </a:cubicBezTo>
                <a:cubicBezTo>
                  <a:pt x="3310" y="44662"/>
                  <a:pt x="3832" y="46133"/>
                  <a:pt x="5283" y="46165"/>
                </a:cubicBezTo>
                <a:cubicBezTo>
                  <a:pt x="5289" y="46165"/>
                  <a:pt x="5294" y="46165"/>
                  <a:pt x="5300" y="46165"/>
                </a:cubicBezTo>
                <a:cubicBezTo>
                  <a:pt x="5982" y="46165"/>
                  <a:pt x="6619" y="45554"/>
                  <a:pt x="6588" y="44859"/>
                </a:cubicBezTo>
                <a:cubicBezTo>
                  <a:pt x="6567" y="44275"/>
                  <a:pt x="6202" y="43785"/>
                  <a:pt x="5680" y="43618"/>
                </a:cubicBezTo>
                <a:lnTo>
                  <a:pt x="5680" y="43618"/>
                </a:lnTo>
                <a:lnTo>
                  <a:pt x="5711" y="43648"/>
                </a:lnTo>
                <a:cubicBezTo>
                  <a:pt x="5701" y="43638"/>
                  <a:pt x="5691" y="43638"/>
                  <a:pt x="5680" y="43628"/>
                </a:cubicBezTo>
                <a:lnTo>
                  <a:pt x="5680" y="43618"/>
                </a:lnTo>
                <a:cubicBezTo>
                  <a:pt x="5649" y="43586"/>
                  <a:pt x="5628" y="43555"/>
                  <a:pt x="5607" y="43523"/>
                </a:cubicBezTo>
                <a:lnTo>
                  <a:pt x="5607" y="43523"/>
                </a:lnTo>
                <a:cubicBezTo>
                  <a:pt x="5623" y="43547"/>
                  <a:pt x="5644" y="43570"/>
                  <a:pt x="5658" y="43589"/>
                </a:cubicBezTo>
                <a:lnTo>
                  <a:pt x="5658" y="43589"/>
                </a:lnTo>
                <a:cubicBezTo>
                  <a:pt x="5620" y="43531"/>
                  <a:pt x="5582" y="43466"/>
                  <a:pt x="5544" y="43409"/>
                </a:cubicBezTo>
                <a:cubicBezTo>
                  <a:pt x="5357" y="43106"/>
                  <a:pt x="5199" y="42782"/>
                  <a:pt x="5032" y="42469"/>
                </a:cubicBezTo>
                <a:cubicBezTo>
                  <a:pt x="4824" y="42083"/>
                  <a:pt x="4584" y="41728"/>
                  <a:pt x="4364" y="41342"/>
                </a:cubicBezTo>
                <a:cubicBezTo>
                  <a:pt x="4114" y="40913"/>
                  <a:pt x="3884" y="40465"/>
                  <a:pt x="3686" y="40006"/>
                </a:cubicBezTo>
                <a:cubicBezTo>
                  <a:pt x="3487" y="39484"/>
                  <a:pt x="3362" y="38951"/>
                  <a:pt x="3195" y="38419"/>
                </a:cubicBezTo>
                <a:cubicBezTo>
                  <a:pt x="3028" y="37918"/>
                  <a:pt x="2778" y="37458"/>
                  <a:pt x="2673" y="36936"/>
                </a:cubicBezTo>
                <a:cubicBezTo>
                  <a:pt x="2621" y="36487"/>
                  <a:pt x="2611" y="36028"/>
                  <a:pt x="2652" y="35579"/>
                </a:cubicBezTo>
                <a:cubicBezTo>
                  <a:pt x="2684" y="35412"/>
                  <a:pt x="2726" y="35234"/>
                  <a:pt x="2788" y="35078"/>
                </a:cubicBezTo>
                <a:cubicBezTo>
                  <a:pt x="2798" y="35036"/>
                  <a:pt x="2819" y="35005"/>
                  <a:pt x="2840" y="34974"/>
                </a:cubicBezTo>
                <a:lnTo>
                  <a:pt x="2840" y="34974"/>
                </a:lnTo>
                <a:cubicBezTo>
                  <a:pt x="2836" y="34980"/>
                  <a:pt x="2833" y="34983"/>
                  <a:pt x="2832" y="34983"/>
                </a:cubicBezTo>
                <a:cubicBezTo>
                  <a:pt x="2829" y="34983"/>
                  <a:pt x="2849" y="34942"/>
                  <a:pt x="2882" y="34900"/>
                </a:cubicBezTo>
                <a:cubicBezTo>
                  <a:pt x="2893" y="34890"/>
                  <a:pt x="2903" y="34869"/>
                  <a:pt x="2914" y="34848"/>
                </a:cubicBezTo>
                <a:lnTo>
                  <a:pt x="2924" y="34848"/>
                </a:lnTo>
                <a:cubicBezTo>
                  <a:pt x="2914" y="34858"/>
                  <a:pt x="2914" y="34869"/>
                  <a:pt x="2903" y="34879"/>
                </a:cubicBezTo>
                <a:cubicBezTo>
                  <a:pt x="2914" y="34869"/>
                  <a:pt x="2935" y="34848"/>
                  <a:pt x="2965" y="34828"/>
                </a:cubicBezTo>
                <a:cubicBezTo>
                  <a:pt x="3007" y="34796"/>
                  <a:pt x="3049" y="34775"/>
                  <a:pt x="3102" y="34744"/>
                </a:cubicBezTo>
                <a:cubicBezTo>
                  <a:pt x="3216" y="34712"/>
                  <a:pt x="3331" y="34681"/>
                  <a:pt x="3457" y="34650"/>
                </a:cubicBezTo>
                <a:cubicBezTo>
                  <a:pt x="3538" y="34646"/>
                  <a:pt x="3619" y="34643"/>
                  <a:pt x="3699" y="34643"/>
                </a:cubicBezTo>
                <a:cubicBezTo>
                  <a:pt x="3815" y="34643"/>
                  <a:pt x="3930" y="34648"/>
                  <a:pt x="4041" y="34660"/>
                </a:cubicBezTo>
                <a:cubicBezTo>
                  <a:pt x="4260" y="34691"/>
                  <a:pt x="4469" y="34754"/>
                  <a:pt x="4678" y="34828"/>
                </a:cubicBezTo>
                <a:cubicBezTo>
                  <a:pt x="5858" y="35339"/>
                  <a:pt x="7099" y="35756"/>
                  <a:pt x="8373" y="35986"/>
                </a:cubicBezTo>
                <a:cubicBezTo>
                  <a:pt x="8650" y="36038"/>
                  <a:pt x="8932" y="36068"/>
                  <a:pt x="9214" y="36068"/>
                </a:cubicBezTo>
                <a:cubicBezTo>
                  <a:pt x="9612" y="36068"/>
                  <a:pt x="10009" y="36007"/>
                  <a:pt x="10388" y="35861"/>
                </a:cubicBezTo>
                <a:cubicBezTo>
                  <a:pt x="11140" y="35568"/>
                  <a:pt x="11735" y="35099"/>
                  <a:pt x="12194" y="34431"/>
                </a:cubicBezTo>
                <a:cubicBezTo>
                  <a:pt x="12507" y="33971"/>
                  <a:pt x="12695" y="33408"/>
                  <a:pt x="12779" y="32865"/>
                </a:cubicBezTo>
                <a:cubicBezTo>
                  <a:pt x="12873" y="32259"/>
                  <a:pt x="12925" y="31643"/>
                  <a:pt x="12894" y="31038"/>
                </a:cubicBezTo>
                <a:cubicBezTo>
                  <a:pt x="12862" y="30453"/>
                  <a:pt x="12789" y="29858"/>
                  <a:pt x="12632" y="29284"/>
                </a:cubicBezTo>
                <a:cubicBezTo>
                  <a:pt x="12465" y="28689"/>
                  <a:pt x="12236" y="28104"/>
                  <a:pt x="11996" y="27520"/>
                </a:cubicBezTo>
                <a:cubicBezTo>
                  <a:pt x="11735" y="26862"/>
                  <a:pt x="11453" y="26215"/>
                  <a:pt x="11244" y="25536"/>
                </a:cubicBezTo>
                <a:cubicBezTo>
                  <a:pt x="11025" y="24878"/>
                  <a:pt x="10879" y="24189"/>
                  <a:pt x="10785" y="23500"/>
                </a:cubicBezTo>
                <a:cubicBezTo>
                  <a:pt x="10681" y="22686"/>
                  <a:pt x="10670" y="21862"/>
                  <a:pt x="10764" y="21037"/>
                </a:cubicBezTo>
                <a:cubicBezTo>
                  <a:pt x="10806" y="20723"/>
                  <a:pt x="10879" y="20400"/>
                  <a:pt x="10983" y="20087"/>
                </a:cubicBezTo>
                <a:cubicBezTo>
                  <a:pt x="11025" y="20003"/>
                  <a:pt x="11066" y="19920"/>
                  <a:pt x="11119" y="19836"/>
                </a:cubicBezTo>
                <a:cubicBezTo>
                  <a:pt x="11129" y="19836"/>
                  <a:pt x="11140" y="19816"/>
                  <a:pt x="11150" y="19805"/>
                </a:cubicBezTo>
                <a:cubicBezTo>
                  <a:pt x="11182" y="19774"/>
                  <a:pt x="11213" y="19721"/>
                  <a:pt x="11234" y="19711"/>
                </a:cubicBezTo>
                <a:lnTo>
                  <a:pt x="11359" y="19586"/>
                </a:lnTo>
                <a:cubicBezTo>
                  <a:pt x="11442" y="19533"/>
                  <a:pt x="11526" y="19481"/>
                  <a:pt x="11609" y="19440"/>
                </a:cubicBezTo>
                <a:cubicBezTo>
                  <a:pt x="11745" y="19398"/>
                  <a:pt x="11871" y="19366"/>
                  <a:pt x="12006" y="19335"/>
                </a:cubicBezTo>
                <a:cubicBezTo>
                  <a:pt x="12340" y="19314"/>
                  <a:pt x="12674" y="19324"/>
                  <a:pt x="12998" y="19314"/>
                </a:cubicBezTo>
                <a:cubicBezTo>
                  <a:pt x="13141" y="19310"/>
                  <a:pt x="13283" y="19308"/>
                  <a:pt x="13425" y="19308"/>
                </a:cubicBezTo>
                <a:cubicBezTo>
                  <a:pt x="13668" y="19308"/>
                  <a:pt x="13909" y="19315"/>
                  <a:pt x="14147" y="19335"/>
                </a:cubicBezTo>
                <a:cubicBezTo>
                  <a:pt x="14679" y="19440"/>
                  <a:pt x="15170" y="19638"/>
                  <a:pt x="15671" y="19826"/>
                </a:cubicBezTo>
                <a:cubicBezTo>
                  <a:pt x="16244" y="20045"/>
                  <a:pt x="16798" y="20180"/>
                  <a:pt x="17404" y="20243"/>
                </a:cubicBezTo>
                <a:cubicBezTo>
                  <a:pt x="17543" y="20257"/>
                  <a:pt x="17681" y="20263"/>
                  <a:pt x="17819" y="20263"/>
                </a:cubicBezTo>
                <a:cubicBezTo>
                  <a:pt x="18861" y="20263"/>
                  <a:pt x="19861" y="19885"/>
                  <a:pt x="20682" y="19231"/>
                </a:cubicBezTo>
                <a:cubicBezTo>
                  <a:pt x="21610" y="18489"/>
                  <a:pt x="22174" y="17227"/>
                  <a:pt x="22081" y="16026"/>
                </a:cubicBezTo>
                <a:cubicBezTo>
                  <a:pt x="22018" y="15357"/>
                  <a:pt x="21851" y="14742"/>
                  <a:pt x="21517" y="14157"/>
                </a:cubicBezTo>
                <a:cubicBezTo>
                  <a:pt x="21371" y="13886"/>
                  <a:pt x="21172" y="13645"/>
                  <a:pt x="20984" y="13406"/>
                </a:cubicBezTo>
                <a:cubicBezTo>
                  <a:pt x="20942" y="13353"/>
                  <a:pt x="20900" y="13311"/>
                  <a:pt x="20849" y="13260"/>
                </a:cubicBezTo>
                <a:cubicBezTo>
                  <a:pt x="20786" y="13155"/>
                  <a:pt x="20713" y="13040"/>
                  <a:pt x="20640" y="12925"/>
                </a:cubicBezTo>
                <a:cubicBezTo>
                  <a:pt x="20504" y="12675"/>
                  <a:pt x="20378" y="12413"/>
                  <a:pt x="20243" y="12163"/>
                </a:cubicBezTo>
                <a:cubicBezTo>
                  <a:pt x="20097" y="11902"/>
                  <a:pt x="19930" y="11662"/>
                  <a:pt x="19773" y="11401"/>
                </a:cubicBezTo>
                <a:cubicBezTo>
                  <a:pt x="19509" y="10934"/>
                  <a:pt x="19297" y="10431"/>
                  <a:pt x="19087" y="9934"/>
                </a:cubicBezTo>
                <a:lnTo>
                  <a:pt x="19087" y="9934"/>
                </a:lnTo>
                <a:cubicBezTo>
                  <a:pt x="19093" y="9946"/>
                  <a:pt x="19099" y="9958"/>
                  <a:pt x="19105" y="9971"/>
                </a:cubicBezTo>
                <a:cubicBezTo>
                  <a:pt x="18917" y="9511"/>
                  <a:pt x="18792" y="9052"/>
                  <a:pt x="18719" y="8572"/>
                </a:cubicBezTo>
                <a:cubicBezTo>
                  <a:pt x="18646" y="7935"/>
                  <a:pt x="18646" y="7309"/>
                  <a:pt x="18646" y="6672"/>
                </a:cubicBezTo>
                <a:cubicBezTo>
                  <a:pt x="18646" y="6066"/>
                  <a:pt x="18604" y="5440"/>
                  <a:pt x="18656" y="4834"/>
                </a:cubicBezTo>
                <a:cubicBezTo>
                  <a:pt x="18740" y="4417"/>
                  <a:pt x="18907" y="3999"/>
                  <a:pt x="19074" y="3603"/>
                </a:cubicBezTo>
                <a:cubicBezTo>
                  <a:pt x="19126" y="3488"/>
                  <a:pt x="19178" y="3373"/>
                  <a:pt x="19241" y="3268"/>
                </a:cubicBezTo>
                <a:cubicBezTo>
                  <a:pt x="19272" y="3206"/>
                  <a:pt x="19304" y="3154"/>
                  <a:pt x="19335" y="3101"/>
                </a:cubicBezTo>
                <a:cubicBezTo>
                  <a:pt x="19345" y="3101"/>
                  <a:pt x="19345" y="3091"/>
                  <a:pt x="19345" y="3091"/>
                </a:cubicBezTo>
                <a:cubicBezTo>
                  <a:pt x="19376" y="3050"/>
                  <a:pt x="19418" y="3008"/>
                  <a:pt x="19460" y="2976"/>
                </a:cubicBezTo>
                <a:cubicBezTo>
                  <a:pt x="19543" y="2934"/>
                  <a:pt x="19617" y="2872"/>
                  <a:pt x="19700" y="2830"/>
                </a:cubicBezTo>
                <a:cubicBezTo>
                  <a:pt x="19721" y="2820"/>
                  <a:pt x="19752" y="2809"/>
                  <a:pt x="19784" y="2799"/>
                </a:cubicBezTo>
                <a:cubicBezTo>
                  <a:pt x="19930" y="2794"/>
                  <a:pt x="20079" y="2794"/>
                  <a:pt x="20229" y="2794"/>
                </a:cubicBezTo>
                <a:cubicBezTo>
                  <a:pt x="20379" y="2794"/>
                  <a:pt x="20530" y="2794"/>
                  <a:pt x="20682" y="2788"/>
                </a:cubicBezTo>
                <a:cubicBezTo>
                  <a:pt x="20944" y="2781"/>
                  <a:pt x="21212" y="2760"/>
                  <a:pt x="21477" y="2760"/>
                </a:cubicBezTo>
                <a:cubicBezTo>
                  <a:pt x="21560" y="2760"/>
                  <a:pt x="21643" y="2762"/>
                  <a:pt x="21726" y="2767"/>
                </a:cubicBezTo>
                <a:cubicBezTo>
                  <a:pt x="22227" y="2872"/>
                  <a:pt x="22707" y="3091"/>
                  <a:pt x="23176" y="3268"/>
                </a:cubicBezTo>
                <a:cubicBezTo>
                  <a:pt x="23813" y="3498"/>
                  <a:pt x="24429" y="3655"/>
                  <a:pt x="25097" y="3739"/>
                </a:cubicBezTo>
                <a:cubicBezTo>
                  <a:pt x="25349" y="3766"/>
                  <a:pt x="25605" y="3778"/>
                  <a:pt x="25861" y="3778"/>
                </a:cubicBezTo>
                <a:cubicBezTo>
                  <a:pt x="26297" y="3778"/>
                  <a:pt x="26734" y="3742"/>
                  <a:pt x="27154" y="3676"/>
                </a:cubicBezTo>
                <a:cubicBezTo>
                  <a:pt x="27530" y="3613"/>
                  <a:pt x="27874" y="3477"/>
                  <a:pt x="28208" y="3310"/>
                </a:cubicBezTo>
                <a:cubicBezTo>
                  <a:pt x="28428" y="3196"/>
                  <a:pt x="28626" y="3039"/>
                  <a:pt x="28834" y="2914"/>
                </a:cubicBezTo>
                <a:cubicBezTo>
                  <a:pt x="29043" y="2851"/>
                  <a:pt x="29242" y="2809"/>
                  <a:pt x="29451" y="2695"/>
                </a:cubicBezTo>
                <a:cubicBezTo>
                  <a:pt x="29848" y="2486"/>
                  <a:pt x="30161" y="2089"/>
                  <a:pt x="30275" y="1640"/>
                </a:cubicBezTo>
                <a:cubicBezTo>
                  <a:pt x="30432" y="983"/>
                  <a:pt x="30066" y="199"/>
                  <a:pt x="29356" y="32"/>
                </a:cubicBezTo>
                <a:cubicBezTo>
                  <a:pt x="29256" y="11"/>
                  <a:pt x="29155" y="1"/>
                  <a:pt x="29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2574600" y="1456200"/>
            <a:ext cx="3994800" cy="23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5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title" idx="2" hasCustomPrompt="1"/>
          </p:nvPr>
        </p:nvSpPr>
        <p:spPr>
          <a:xfrm>
            <a:off x="3875700" y="546100"/>
            <a:ext cx="1392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25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7" name="Google Shape;167;p16"/>
          <p:cNvSpPr txBox="1">
            <a:spLocks noGrp="1"/>
          </p:cNvSpPr>
          <p:nvPr>
            <p:ph type="subTitle" idx="1"/>
          </p:nvPr>
        </p:nvSpPr>
        <p:spPr>
          <a:xfrm>
            <a:off x="3033300" y="3782250"/>
            <a:ext cx="3077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8" name="Google Shape;168;p16"/>
          <p:cNvGrpSpPr/>
          <p:nvPr/>
        </p:nvGrpSpPr>
        <p:grpSpPr>
          <a:xfrm>
            <a:off x="-566354" y="-1199283"/>
            <a:ext cx="9457534" cy="6140229"/>
            <a:chOff x="-566354" y="-1199283"/>
            <a:chExt cx="9457534" cy="6140229"/>
          </a:xfrm>
        </p:grpSpPr>
        <p:sp>
          <p:nvSpPr>
            <p:cNvPr id="169" name="Google Shape;169;p16"/>
            <p:cNvSpPr/>
            <p:nvPr/>
          </p:nvSpPr>
          <p:spPr>
            <a:xfrm>
              <a:off x="-566354" y="1534862"/>
              <a:ext cx="1599835" cy="1654103"/>
            </a:xfrm>
            <a:custGeom>
              <a:avLst/>
              <a:gdLst/>
              <a:ahLst/>
              <a:cxnLst/>
              <a:rect l="l" t="t" r="r" b="b"/>
              <a:pathLst>
                <a:path w="51207" h="52944" extrusionOk="0">
                  <a:moveTo>
                    <a:pt x="29995" y="1"/>
                  </a:moveTo>
                  <a:cubicBezTo>
                    <a:pt x="24715" y="1"/>
                    <a:pt x="19483" y="1778"/>
                    <a:pt x="14991" y="4601"/>
                  </a:cubicBezTo>
                  <a:cubicBezTo>
                    <a:pt x="8018" y="8974"/>
                    <a:pt x="2610" y="16147"/>
                    <a:pt x="1378" y="24290"/>
                  </a:cubicBezTo>
                  <a:cubicBezTo>
                    <a:pt x="0" y="33445"/>
                    <a:pt x="4552" y="40251"/>
                    <a:pt x="10335" y="46755"/>
                  </a:cubicBezTo>
                  <a:cubicBezTo>
                    <a:pt x="14343" y="51261"/>
                    <a:pt x="19755" y="52943"/>
                    <a:pt x="25497" y="52943"/>
                  </a:cubicBezTo>
                  <a:cubicBezTo>
                    <a:pt x="26860" y="52943"/>
                    <a:pt x="28242" y="52848"/>
                    <a:pt x="29627" y="52674"/>
                  </a:cubicBezTo>
                  <a:cubicBezTo>
                    <a:pt x="34158" y="52100"/>
                    <a:pt x="38835" y="51213"/>
                    <a:pt x="42562" y="48572"/>
                  </a:cubicBezTo>
                  <a:cubicBezTo>
                    <a:pt x="46237" y="45983"/>
                    <a:pt x="48648" y="41880"/>
                    <a:pt x="49870" y="37548"/>
                  </a:cubicBezTo>
                  <a:cubicBezTo>
                    <a:pt x="51091" y="33226"/>
                    <a:pt x="51206" y="28663"/>
                    <a:pt x="50997" y="24174"/>
                  </a:cubicBezTo>
                  <a:cubicBezTo>
                    <a:pt x="50726" y="18453"/>
                    <a:pt x="49828" y="12482"/>
                    <a:pt x="46446" y="7858"/>
                  </a:cubicBezTo>
                  <a:cubicBezTo>
                    <a:pt x="43011" y="3170"/>
                    <a:pt x="37290" y="425"/>
                    <a:pt x="31497" y="49"/>
                  </a:cubicBezTo>
                  <a:cubicBezTo>
                    <a:pt x="30996" y="16"/>
                    <a:pt x="30495" y="1"/>
                    <a:pt x="29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7499904" y="3674405"/>
              <a:ext cx="1391275" cy="1266541"/>
            </a:xfrm>
            <a:custGeom>
              <a:avLst/>
              <a:gdLst/>
              <a:ahLst/>
              <a:cxnLst/>
              <a:rect l="l" t="t" r="r" b="b"/>
              <a:pathLst>
                <a:path w="45653" h="41560" extrusionOk="0">
                  <a:moveTo>
                    <a:pt x="38453" y="0"/>
                  </a:moveTo>
                  <a:cubicBezTo>
                    <a:pt x="37519" y="0"/>
                    <a:pt x="36546" y="182"/>
                    <a:pt x="35641" y="376"/>
                  </a:cubicBezTo>
                  <a:cubicBezTo>
                    <a:pt x="24126" y="2850"/>
                    <a:pt x="12225" y="5606"/>
                    <a:pt x="2923" y="12820"/>
                  </a:cubicBezTo>
                  <a:cubicBezTo>
                    <a:pt x="1494" y="13927"/>
                    <a:pt x="0" y="15482"/>
                    <a:pt x="283" y="17278"/>
                  </a:cubicBezTo>
                  <a:cubicBezTo>
                    <a:pt x="689" y="19908"/>
                    <a:pt x="4813" y="22414"/>
                    <a:pt x="6723" y="24053"/>
                  </a:cubicBezTo>
                  <a:cubicBezTo>
                    <a:pt x="9282" y="26256"/>
                    <a:pt x="12497" y="27561"/>
                    <a:pt x="15493" y="29085"/>
                  </a:cubicBezTo>
                  <a:cubicBezTo>
                    <a:pt x="23113" y="32979"/>
                    <a:pt x="30724" y="36873"/>
                    <a:pt x="38345" y="40767"/>
                  </a:cubicBezTo>
                  <a:cubicBezTo>
                    <a:pt x="39122" y="41155"/>
                    <a:pt x="39948" y="41560"/>
                    <a:pt x="40802" y="41560"/>
                  </a:cubicBezTo>
                  <a:cubicBezTo>
                    <a:pt x="40911" y="41560"/>
                    <a:pt x="41021" y="41553"/>
                    <a:pt x="41132" y="41539"/>
                  </a:cubicBezTo>
                  <a:cubicBezTo>
                    <a:pt x="42270" y="41393"/>
                    <a:pt x="43168" y="40474"/>
                    <a:pt x="43732" y="39472"/>
                  </a:cubicBezTo>
                  <a:cubicBezTo>
                    <a:pt x="44797" y="37593"/>
                    <a:pt x="45026" y="35370"/>
                    <a:pt x="45141" y="33208"/>
                  </a:cubicBezTo>
                  <a:cubicBezTo>
                    <a:pt x="45653" y="23886"/>
                    <a:pt x="44452" y="14563"/>
                    <a:pt x="43074" y="5325"/>
                  </a:cubicBezTo>
                  <a:cubicBezTo>
                    <a:pt x="42823" y="3655"/>
                    <a:pt x="42468" y="1806"/>
                    <a:pt x="41122" y="783"/>
                  </a:cubicBezTo>
                  <a:cubicBezTo>
                    <a:pt x="40355" y="197"/>
                    <a:pt x="39425" y="0"/>
                    <a:pt x="38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8364219" y="3192743"/>
              <a:ext cx="404068" cy="1411297"/>
            </a:xfrm>
            <a:custGeom>
              <a:avLst/>
              <a:gdLst/>
              <a:ahLst/>
              <a:cxnLst/>
              <a:rect l="l" t="t" r="r" b="b"/>
              <a:pathLst>
                <a:path w="13259" h="46310" extrusionOk="0">
                  <a:moveTo>
                    <a:pt x="3695" y="0"/>
                  </a:moveTo>
                  <a:cubicBezTo>
                    <a:pt x="2060" y="0"/>
                    <a:pt x="671" y="448"/>
                    <a:pt x="303" y="1998"/>
                  </a:cubicBezTo>
                  <a:cubicBezTo>
                    <a:pt x="0" y="3250"/>
                    <a:pt x="616" y="4931"/>
                    <a:pt x="794" y="6173"/>
                  </a:cubicBezTo>
                  <a:cubicBezTo>
                    <a:pt x="1096" y="8229"/>
                    <a:pt x="1096" y="10245"/>
                    <a:pt x="1117" y="12322"/>
                  </a:cubicBezTo>
                  <a:cubicBezTo>
                    <a:pt x="1221" y="22104"/>
                    <a:pt x="1555" y="31885"/>
                    <a:pt x="2140" y="41647"/>
                  </a:cubicBezTo>
                  <a:cubicBezTo>
                    <a:pt x="2192" y="42461"/>
                    <a:pt x="2255" y="43317"/>
                    <a:pt x="2724" y="43985"/>
                  </a:cubicBezTo>
                  <a:cubicBezTo>
                    <a:pt x="3205" y="44674"/>
                    <a:pt x="4030" y="45029"/>
                    <a:pt x="4823" y="45290"/>
                  </a:cubicBezTo>
                  <a:cubicBezTo>
                    <a:pt x="6808" y="45964"/>
                    <a:pt x="8908" y="46310"/>
                    <a:pt x="11002" y="46310"/>
                  </a:cubicBezTo>
                  <a:cubicBezTo>
                    <a:pt x="11176" y="46310"/>
                    <a:pt x="11351" y="46308"/>
                    <a:pt x="11525" y="46303"/>
                  </a:cubicBezTo>
                  <a:cubicBezTo>
                    <a:pt x="11869" y="46292"/>
                    <a:pt x="12224" y="46261"/>
                    <a:pt x="12486" y="46062"/>
                  </a:cubicBezTo>
                  <a:cubicBezTo>
                    <a:pt x="12862" y="45760"/>
                    <a:pt x="12913" y="45217"/>
                    <a:pt x="12924" y="44737"/>
                  </a:cubicBezTo>
                  <a:cubicBezTo>
                    <a:pt x="13258" y="31113"/>
                    <a:pt x="12945" y="17469"/>
                    <a:pt x="11985" y="3877"/>
                  </a:cubicBezTo>
                  <a:cubicBezTo>
                    <a:pt x="11922" y="3000"/>
                    <a:pt x="11818" y="2028"/>
                    <a:pt x="11160" y="1444"/>
                  </a:cubicBezTo>
                  <a:cubicBezTo>
                    <a:pt x="10648" y="984"/>
                    <a:pt x="9928" y="880"/>
                    <a:pt x="9250" y="797"/>
                  </a:cubicBezTo>
                  <a:cubicBezTo>
                    <a:pt x="7909" y="627"/>
                    <a:pt x="5630" y="0"/>
                    <a:pt x="3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-230134" y="2267514"/>
              <a:ext cx="927446" cy="1406878"/>
            </a:xfrm>
            <a:custGeom>
              <a:avLst/>
              <a:gdLst/>
              <a:ahLst/>
              <a:cxnLst/>
              <a:rect l="l" t="t" r="r" b="b"/>
              <a:pathLst>
                <a:path w="30433" h="46165" extrusionOk="0">
                  <a:moveTo>
                    <a:pt x="18917" y="17299"/>
                  </a:moveTo>
                  <a:lnTo>
                    <a:pt x="18906" y="17311"/>
                  </a:lnTo>
                  <a:lnTo>
                    <a:pt x="18906" y="17311"/>
                  </a:lnTo>
                  <a:cubicBezTo>
                    <a:pt x="18909" y="17307"/>
                    <a:pt x="18913" y="17303"/>
                    <a:pt x="18917" y="17299"/>
                  </a:cubicBezTo>
                  <a:close/>
                  <a:moveTo>
                    <a:pt x="3028" y="34765"/>
                  </a:moveTo>
                  <a:lnTo>
                    <a:pt x="3028" y="34775"/>
                  </a:lnTo>
                  <a:lnTo>
                    <a:pt x="3018" y="34775"/>
                  </a:lnTo>
                  <a:lnTo>
                    <a:pt x="3028" y="34765"/>
                  </a:lnTo>
                  <a:close/>
                  <a:moveTo>
                    <a:pt x="3018" y="34775"/>
                  </a:moveTo>
                  <a:cubicBezTo>
                    <a:pt x="3018" y="34786"/>
                    <a:pt x="3007" y="34786"/>
                    <a:pt x="2997" y="34796"/>
                  </a:cubicBezTo>
                  <a:cubicBezTo>
                    <a:pt x="2997" y="34786"/>
                    <a:pt x="3007" y="34786"/>
                    <a:pt x="3018" y="34775"/>
                  </a:cubicBezTo>
                  <a:close/>
                  <a:moveTo>
                    <a:pt x="5658" y="43589"/>
                  </a:moveTo>
                  <a:lnTo>
                    <a:pt x="5658" y="43589"/>
                  </a:lnTo>
                  <a:cubicBezTo>
                    <a:pt x="5662" y="43595"/>
                    <a:pt x="5666" y="43601"/>
                    <a:pt x="5670" y="43607"/>
                  </a:cubicBezTo>
                  <a:cubicBezTo>
                    <a:pt x="5667" y="43601"/>
                    <a:pt x="5663" y="43596"/>
                    <a:pt x="5658" y="43589"/>
                  </a:cubicBezTo>
                  <a:close/>
                  <a:moveTo>
                    <a:pt x="29053" y="1"/>
                  </a:moveTo>
                  <a:cubicBezTo>
                    <a:pt x="28658" y="1"/>
                    <a:pt x="28267" y="159"/>
                    <a:pt x="28010" y="450"/>
                  </a:cubicBezTo>
                  <a:cubicBezTo>
                    <a:pt x="27864" y="492"/>
                    <a:pt x="27728" y="544"/>
                    <a:pt x="27582" y="617"/>
                  </a:cubicBezTo>
                  <a:cubicBezTo>
                    <a:pt x="27342" y="742"/>
                    <a:pt x="27143" y="920"/>
                    <a:pt x="26904" y="1045"/>
                  </a:cubicBezTo>
                  <a:cubicBezTo>
                    <a:pt x="26788" y="1087"/>
                    <a:pt x="26663" y="1118"/>
                    <a:pt x="26538" y="1139"/>
                  </a:cubicBezTo>
                  <a:cubicBezTo>
                    <a:pt x="26324" y="1160"/>
                    <a:pt x="26105" y="1170"/>
                    <a:pt x="25886" y="1170"/>
                  </a:cubicBezTo>
                  <a:cubicBezTo>
                    <a:pt x="25666" y="1170"/>
                    <a:pt x="25447" y="1160"/>
                    <a:pt x="25233" y="1139"/>
                  </a:cubicBezTo>
                  <a:cubicBezTo>
                    <a:pt x="24586" y="1024"/>
                    <a:pt x="23991" y="784"/>
                    <a:pt x="23375" y="565"/>
                  </a:cubicBezTo>
                  <a:cubicBezTo>
                    <a:pt x="23051" y="440"/>
                    <a:pt x="22717" y="304"/>
                    <a:pt x="22383" y="241"/>
                  </a:cubicBezTo>
                  <a:cubicBezTo>
                    <a:pt x="22063" y="173"/>
                    <a:pt x="21749" y="149"/>
                    <a:pt x="21428" y="149"/>
                  </a:cubicBezTo>
                  <a:cubicBezTo>
                    <a:pt x="21309" y="149"/>
                    <a:pt x="21189" y="152"/>
                    <a:pt x="21067" y="158"/>
                  </a:cubicBezTo>
                  <a:cubicBezTo>
                    <a:pt x="20934" y="164"/>
                    <a:pt x="20798" y="165"/>
                    <a:pt x="20660" y="165"/>
                  </a:cubicBezTo>
                  <a:cubicBezTo>
                    <a:pt x="20532" y="165"/>
                    <a:pt x="20401" y="164"/>
                    <a:pt x="20271" y="164"/>
                  </a:cubicBezTo>
                  <a:cubicBezTo>
                    <a:pt x="19810" y="164"/>
                    <a:pt x="19345" y="180"/>
                    <a:pt x="18917" y="325"/>
                  </a:cubicBezTo>
                  <a:cubicBezTo>
                    <a:pt x="18061" y="628"/>
                    <a:pt x="17341" y="1254"/>
                    <a:pt x="16923" y="2058"/>
                  </a:cubicBezTo>
                  <a:cubicBezTo>
                    <a:pt x="16736" y="2423"/>
                    <a:pt x="16589" y="2809"/>
                    <a:pt x="16453" y="3196"/>
                  </a:cubicBezTo>
                  <a:cubicBezTo>
                    <a:pt x="16328" y="3519"/>
                    <a:pt x="16182" y="3843"/>
                    <a:pt x="16119" y="4198"/>
                  </a:cubicBezTo>
                  <a:cubicBezTo>
                    <a:pt x="15973" y="5054"/>
                    <a:pt x="16036" y="5931"/>
                    <a:pt x="16036" y="6797"/>
                  </a:cubicBezTo>
                  <a:cubicBezTo>
                    <a:pt x="16026" y="7664"/>
                    <a:pt x="16067" y="8520"/>
                    <a:pt x="16214" y="9365"/>
                  </a:cubicBezTo>
                  <a:cubicBezTo>
                    <a:pt x="16360" y="10211"/>
                    <a:pt x="16704" y="10984"/>
                    <a:pt x="17049" y="11756"/>
                  </a:cubicBezTo>
                  <a:cubicBezTo>
                    <a:pt x="17383" y="12518"/>
                    <a:pt x="17831" y="13197"/>
                    <a:pt x="18218" y="13928"/>
                  </a:cubicBezTo>
                  <a:cubicBezTo>
                    <a:pt x="18437" y="14355"/>
                    <a:pt x="18687" y="14742"/>
                    <a:pt x="19000" y="15097"/>
                  </a:cubicBezTo>
                  <a:cubicBezTo>
                    <a:pt x="19030" y="15137"/>
                    <a:pt x="19062" y="15178"/>
                    <a:pt x="19096" y="15217"/>
                  </a:cubicBezTo>
                  <a:lnTo>
                    <a:pt x="19096" y="15217"/>
                  </a:lnTo>
                  <a:cubicBezTo>
                    <a:pt x="19054" y="15172"/>
                    <a:pt x="19038" y="15155"/>
                    <a:pt x="19038" y="15155"/>
                  </a:cubicBezTo>
                  <a:lnTo>
                    <a:pt x="19038" y="15155"/>
                  </a:lnTo>
                  <a:cubicBezTo>
                    <a:pt x="19037" y="15155"/>
                    <a:pt x="19139" y="15271"/>
                    <a:pt x="19178" y="15337"/>
                  </a:cubicBezTo>
                  <a:cubicBezTo>
                    <a:pt x="19241" y="15431"/>
                    <a:pt x="19293" y="15535"/>
                    <a:pt x="19345" y="15640"/>
                  </a:cubicBezTo>
                  <a:cubicBezTo>
                    <a:pt x="19397" y="15775"/>
                    <a:pt x="19439" y="15921"/>
                    <a:pt x="19471" y="16057"/>
                  </a:cubicBezTo>
                  <a:lnTo>
                    <a:pt x="19471" y="16422"/>
                  </a:lnTo>
                  <a:cubicBezTo>
                    <a:pt x="19450" y="16527"/>
                    <a:pt x="19418" y="16621"/>
                    <a:pt x="19387" y="16715"/>
                  </a:cubicBezTo>
                  <a:cubicBezTo>
                    <a:pt x="19325" y="16819"/>
                    <a:pt x="19251" y="16934"/>
                    <a:pt x="19199" y="17049"/>
                  </a:cubicBezTo>
                  <a:cubicBezTo>
                    <a:pt x="19188" y="17049"/>
                    <a:pt x="19188" y="17059"/>
                    <a:pt x="19178" y="17059"/>
                  </a:cubicBezTo>
                  <a:cubicBezTo>
                    <a:pt x="19126" y="17122"/>
                    <a:pt x="19074" y="17174"/>
                    <a:pt x="19021" y="17227"/>
                  </a:cubicBezTo>
                  <a:cubicBezTo>
                    <a:pt x="18970" y="17268"/>
                    <a:pt x="18907" y="17320"/>
                    <a:pt x="18854" y="17362"/>
                  </a:cubicBezTo>
                  <a:lnTo>
                    <a:pt x="18906" y="17311"/>
                  </a:lnTo>
                  <a:lnTo>
                    <a:pt x="18906" y="17311"/>
                  </a:lnTo>
                  <a:cubicBezTo>
                    <a:pt x="18892" y="17324"/>
                    <a:pt x="18882" y="17333"/>
                    <a:pt x="18865" y="17341"/>
                  </a:cubicBezTo>
                  <a:cubicBezTo>
                    <a:pt x="18782" y="17404"/>
                    <a:pt x="18687" y="17445"/>
                    <a:pt x="18594" y="17498"/>
                  </a:cubicBezTo>
                  <a:cubicBezTo>
                    <a:pt x="18427" y="17550"/>
                    <a:pt x="18260" y="17602"/>
                    <a:pt x="18093" y="17633"/>
                  </a:cubicBezTo>
                  <a:cubicBezTo>
                    <a:pt x="17983" y="17639"/>
                    <a:pt x="17876" y="17641"/>
                    <a:pt x="17769" y="17641"/>
                  </a:cubicBezTo>
                  <a:cubicBezTo>
                    <a:pt x="17662" y="17641"/>
                    <a:pt x="17555" y="17639"/>
                    <a:pt x="17445" y="17633"/>
                  </a:cubicBezTo>
                  <a:cubicBezTo>
                    <a:pt x="16861" y="17519"/>
                    <a:pt x="16318" y="17278"/>
                    <a:pt x="15764" y="17080"/>
                  </a:cubicBezTo>
                  <a:cubicBezTo>
                    <a:pt x="14982" y="16798"/>
                    <a:pt x="14188" y="16694"/>
                    <a:pt x="13363" y="16694"/>
                  </a:cubicBezTo>
                  <a:cubicBezTo>
                    <a:pt x="12653" y="16705"/>
                    <a:pt x="11912" y="16673"/>
                    <a:pt x="11213" y="16830"/>
                  </a:cubicBezTo>
                  <a:cubicBezTo>
                    <a:pt x="10555" y="16986"/>
                    <a:pt x="9950" y="17331"/>
                    <a:pt x="9459" y="17779"/>
                  </a:cubicBezTo>
                  <a:cubicBezTo>
                    <a:pt x="8352" y="18823"/>
                    <a:pt x="8123" y="20473"/>
                    <a:pt x="8081" y="21913"/>
                  </a:cubicBezTo>
                  <a:cubicBezTo>
                    <a:pt x="8050" y="23458"/>
                    <a:pt x="8310" y="25066"/>
                    <a:pt x="8822" y="26528"/>
                  </a:cubicBezTo>
                  <a:cubicBezTo>
                    <a:pt x="9282" y="27875"/>
                    <a:pt x="10002" y="29169"/>
                    <a:pt x="10242" y="30589"/>
                  </a:cubicBezTo>
                  <a:cubicBezTo>
                    <a:pt x="10294" y="31132"/>
                    <a:pt x="10305" y="31675"/>
                    <a:pt x="10252" y="32218"/>
                  </a:cubicBezTo>
                  <a:cubicBezTo>
                    <a:pt x="10210" y="32426"/>
                    <a:pt x="10169" y="32635"/>
                    <a:pt x="10096" y="32844"/>
                  </a:cubicBezTo>
                  <a:lnTo>
                    <a:pt x="9971" y="33063"/>
                  </a:lnTo>
                  <a:lnTo>
                    <a:pt x="9960" y="33074"/>
                  </a:lnTo>
                  <a:cubicBezTo>
                    <a:pt x="9929" y="33105"/>
                    <a:pt x="9897" y="33146"/>
                    <a:pt x="9866" y="33178"/>
                  </a:cubicBezTo>
                  <a:cubicBezTo>
                    <a:pt x="9835" y="33209"/>
                    <a:pt x="9804" y="33230"/>
                    <a:pt x="9772" y="33262"/>
                  </a:cubicBezTo>
                  <a:cubicBezTo>
                    <a:pt x="9762" y="33262"/>
                    <a:pt x="9762" y="33272"/>
                    <a:pt x="9751" y="33272"/>
                  </a:cubicBezTo>
                  <a:cubicBezTo>
                    <a:pt x="9688" y="33313"/>
                    <a:pt x="9626" y="33345"/>
                    <a:pt x="9563" y="33387"/>
                  </a:cubicBezTo>
                  <a:cubicBezTo>
                    <a:pt x="9480" y="33408"/>
                    <a:pt x="9386" y="33439"/>
                    <a:pt x="9292" y="33460"/>
                  </a:cubicBezTo>
                  <a:lnTo>
                    <a:pt x="8979" y="33460"/>
                  </a:lnTo>
                  <a:cubicBezTo>
                    <a:pt x="8467" y="33366"/>
                    <a:pt x="7956" y="33209"/>
                    <a:pt x="7465" y="33063"/>
                  </a:cubicBezTo>
                  <a:cubicBezTo>
                    <a:pt x="6922" y="32917"/>
                    <a:pt x="6400" y="32740"/>
                    <a:pt x="5878" y="32531"/>
                  </a:cubicBezTo>
                  <a:cubicBezTo>
                    <a:pt x="5596" y="32406"/>
                    <a:pt x="5315" y="32280"/>
                    <a:pt x="5022" y="32197"/>
                  </a:cubicBezTo>
                  <a:cubicBezTo>
                    <a:pt x="4678" y="32102"/>
                    <a:pt x="4323" y="32061"/>
                    <a:pt x="3968" y="32040"/>
                  </a:cubicBezTo>
                  <a:cubicBezTo>
                    <a:pt x="3873" y="32033"/>
                    <a:pt x="3779" y="32029"/>
                    <a:pt x="3685" y="32029"/>
                  </a:cubicBezTo>
                  <a:cubicBezTo>
                    <a:pt x="3075" y="32029"/>
                    <a:pt x="2483" y="32173"/>
                    <a:pt x="1922" y="32426"/>
                  </a:cubicBezTo>
                  <a:cubicBezTo>
                    <a:pt x="575" y="33021"/>
                    <a:pt x="74" y="34514"/>
                    <a:pt x="22" y="35881"/>
                  </a:cubicBezTo>
                  <a:cubicBezTo>
                    <a:pt x="1" y="36508"/>
                    <a:pt x="32" y="37197"/>
                    <a:pt x="189" y="37802"/>
                  </a:cubicBezTo>
                  <a:cubicBezTo>
                    <a:pt x="272" y="38126"/>
                    <a:pt x="408" y="38419"/>
                    <a:pt x="523" y="38721"/>
                  </a:cubicBezTo>
                  <a:cubicBezTo>
                    <a:pt x="659" y="39045"/>
                    <a:pt x="752" y="39379"/>
                    <a:pt x="847" y="39702"/>
                  </a:cubicBezTo>
                  <a:cubicBezTo>
                    <a:pt x="1232" y="41122"/>
                    <a:pt x="1932" y="42365"/>
                    <a:pt x="2684" y="43607"/>
                  </a:cubicBezTo>
                  <a:cubicBezTo>
                    <a:pt x="3310" y="44662"/>
                    <a:pt x="3832" y="46133"/>
                    <a:pt x="5283" y="46165"/>
                  </a:cubicBezTo>
                  <a:cubicBezTo>
                    <a:pt x="5289" y="46165"/>
                    <a:pt x="5294" y="46165"/>
                    <a:pt x="5300" y="46165"/>
                  </a:cubicBezTo>
                  <a:cubicBezTo>
                    <a:pt x="5982" y="46165"/>
                    <a:pt x="6619" y="45554"/>
                    <a:pt x="6588" y="44859"/>
                  </a:cubicBezTo>
                  <a:cubicBezTo>
                    <a:pt x="6567" y="44275"/>
                    <a:pt x="6202" y="43785"/>
                    <a:pt x="5680" y="43618"/>
                  </a:cubicBezTo>
                  <a:lnTo>
                    <a:pt x="5680" y="43618"/>
                  </a:lnTo>
                  <a:lnTo>
                    <a:pt x="5711" y="43648"/>
                  </a:lnTo>
                  <a:cubicBezTo>
                    <a:pt x="5701" y="43638"/>
                    <a:pt x="5691" y="43638"/>
                    <a:pt x="5680" y="43628"/>
                  </a:cubicBezTo>
                  <a:lnTo>
                    <a:pt x="5680" y="43618"/>
                  </a:lnTo>
                  <a:cubicBezTo>
                    <a:pt x="5649" y="43586"/>
                    <a:pt x="5628" y="43555"/>
                    <a:pt x="5607" y="43523"/>
                  </a:cubicBezTo>
                  <a:lnTo>
                    <a:pt x="5607" y="43523"/>
                  </a:lnTo>
                  <a:cubicBezTo>
                    <a:pt x="5623" y="43547"/>
                    <a:pt x="5644" y="43570"/>
                    <a:pt x="5658" y="43589"/>
                  </a:cubicBezTo>
                  <a:lnTo>
                    <a:pt x="5658" y="43589"/>
                  </a:lnTo>
                  <a:cubicBezTo>
                    <a:pt x="5620" y="43531"/>
                    <a:pt x="5582" y="43466"/>
                    <a:pt x="5544" y="43409"/>
                  </a:cubicBezTo>
                  <a:cubicBezTo>
                    <a:pt x="5357" y="43106"/>
                    <a:pt x="5199" y="42782"/>
                    <a:pt x="5032" y="42469"/>
                  </a:cubicBezTo>
                  <a:cubicBezTo>
                    <a:pt x="4824" y="42083"/>
                    <a:pt x="4584" y="41728"/>
                    <a:pt x="4364" y="41342"/>
                  </a:cubicBezTo>
                  <a:cubicBezTo>
                    <a:pt x="4114" y="40913"/>
                    <a:pt x="3884" y="40465"/>
                    <a:pt x="3686" y="40006"/>
                  </a:cubicBezTo>
                  <a:cubicBezTo>
                    <a:pt x="3487" y="39484"/>
                    <a:pt x="3362" y="38951"/>
                    <a:pt x="3195" y="38419"/>
                  </a:cubicBezTo>
                  <a:cubicBezTo>
                    <a:pt x="3028" y="37918"/>
                    <a:pt x="2778" y="37458"/>
                    <a:pt x="2673" y="36936"/>
                  </a:cubicBezTo>
                  <a:cubicBezTo>
                    <a:pt x="2621" y="36487"/>
                    <a:pt x="2611" y="36028"/>
                    <a:pt x="2652" y="35579"/>
                  </a:cubicBezTo>
                  <a:cubicBezTo>
                    <a:pt x="2684" y="35412"/>
                    <a:pt x="2726" y="35234"/>
                    <a:pt x="2788" y="35078"/>
                  </a:cubicBezTo>
                  <a:cubicBezTo>
                    <a:pt x="2798" y="35036"/>
                    <a:pt x="2819" y="35005"/>
                    <a:pt x="2840" y="34974"/>
                  </a:cubicBezTo>
                  <a:lnTo>
                    <a:pt x="2840" y="34974"/>
                  </a:lnTo>
                  <a:cubicBezTo>
                    <a:pt x="2836" y="34980"/>
                    <a:pt x="2833" y="34983"/>
                    <a:pt x="2832" y="34983"/>
                  </a:cubicBezTo>
                  <a:cubicBezTo>
                    <a:pt x="2829" y="34983"/>
                    <a:pt x="2849" y="34942"/>
                    <a:pt x="2882" y="34900"/>
                  </a:cubicBezTo>
                  <a:cubicBezTo>
                    <a:pt x="2893" y="34890"/>
                    <a:pt x="2903" y="34869"/>
                    <a:pt x="2914" y="34848"/>
                  </a:cubicBezTo>
                  <a:lnTo>
                    <a:pt x="2924" y="34848"/>
                  </a:lnTo>
                  <a:cubicBezTo>
                    <a:pt x="2914" y="34858"/>
                    <a:pt x="2914" y="34869"/>
                    <a:pt x="2903" y="34879"/>
                  </a:cubicBezTo>
                  <a:cubicBezTo>
                    <a:pt x="2914" y="34869"/>
                    <a:pt x="2935" y="34848"/>
                    <a:pt x="2965" y="34828"/>
                  </a:cubicBezTo>
                  <a:cubicBezTo>
                    <a:pt x="3007" y="34796"/>
                    <a:pt x="3049" y="34775"/>
                    <a:pt x="3102" y="34744"/>
                  </a:cubicBezTo>
                  <a:cubicBezTo>
                    <a:pt x="3216" y="34712"/>
                    <a:pt x="3331" y="34681"/>
                    <a:pt x="3457" y="34650"/>
                  </a:cubicBezTo>
                  <a:cubicBezTo>
                    <a:pt x="3538" y="34646"/>
                    <a:pt x="3619" y="34643"/>
                    <a:pt x="3699" y="34643"/>
                  </a:cubicBezTo>
                  <a:cubicBezTo>
                    <a:pt x="3815" y="34643"/>
                    <a:pt x="3930" y="34648"/>
                    <a:pt x="4041" y="34660"/>
                  </a:cubicBezTo>
                  <a:cubicBezTo>
                    <a:pt x="4260" y="34691"/>
                    <a:pt x="4469" y="34754"/>
                    <a:pt x="4678" y="34828"/>
                  </a:cubicBezTo>
                  <a:cubicBezTo>
                    <a:pt x="5858" y="35339"/>
                    <a:pt x="7099" y="35756"/>
                    <a:pt x="8373" y="35986"/>
                  </a:cubicBezTo>
                  <a:cubicBezTo>
                    <a:pt x="8650" y="36038"/>
                    <a:pt x="8932" y="36068"/>
                    <a:pt x="9214" y="36068"/>
                  </a:cubicBezTo>
                  <a:cubicBezTo>
                    <a:pt x="9612" y="36068"/>
                    <a:pt x="10009" y="36007"/>
                    <a:pt x="10388" y="35861"/>
                  </a:cubicBezTo>
                  <a:cubicBezTo>
                    <a:pt x="11140" y="35568"/>
                    <a:pt x="11735" y="35099"/>
                    <a:pt x="12194" y="34431"/>
                  </a:cubicBezTo>
                  <a:cubicBezTo>
                    <a:pt x="12507" y="33971"/>
                    <a:pt x="12695" y="33408"/>
                    <a:pt x="12779" y="32865"/>
                  </a:cubicBezTo>
                  <a:cubicBezTo>
                    <a:pt x="12873" y="32259"/>
                    <a:pt x="12925" y="31643"/>
                    <a:pt x="12894" y="31038"/>
                  </a:cubicBezTo>
                  <a:cubicBezTo>
                    <a:pt x="12862" y="30453"/>
                    <a:pt x="12789" y="29858"/>
                    <a:pt x="12632" y="29284"/>
                  </a:cubicBezTo>
                  <a:cubicBezTo>
                    <a:pt x="12465" y="28689"/>
                    <a:pt x="12236" y="28104"/>
                    <a:pt x="11996" y="27520"/>
                  </a:cubicBezTo>
                  <a:cubicBezTo>
                    <a:pt x="11735" y="26862"/>
                    <a:pt x="11453" y="26215"/>
                    <a:pt x="11244" y="25536"/>
                  </a:cubicBezTo>
                  <a:cubicBezTo>
                    <a:pt x="11025" y="24878"/>
                    <a:pt x="10879" y="24189"/>
                    <a:pt x="10785" y="23500"/>
                  </a:cubicBezTo>
                  <a:cubicBezTo>
                    <a:pt x="10681" y="22686"/>
                    <a:pt x="10670" y="21862"/>
                    <a:pt x="10764" y="21037"/>
                  </a:cubicBezTo>
                  <a:cubicBezTo>
                    <a:pt x="10806" y="20723"/>
                    <a:pt x="10879" y="20400"/>
                    <a:pt x="10983" y="20087"/>
                  </a:cubicBezTo>
                  <a:cubicBezTo>
                    <a:pt x="11025" y="20003"/>
                    <a:pt x="11066" y="19920"/>
                    <a:pt x="11119" y="19836"/>
                  </a:cubicBezTo>
                  <a:cubicBezTo>
                    <a:pt x="11129" y="19836"/>
                    <a:pt x="11140" y="19816"/>
                    <a:pt x="11150" y="19805"/>
                  </a:cubicBezTo>
                  <a:cubicBezTo>
                    <a:pt x="11182" y="19774"/>
                    <a:pt x="11213" y="19721"/>
                    <a:pt x="11234" y="19711"/>
                  </a:cubicBezTo>
                  <a:lnTo>
                    <a:pt x="11359" y="19586"/>
                  </a:lnTo>
                  <a:cubicBezTo>
                    <a:pt x="11442" y="19533"/>
                    <a:pt x="11526" y="19481"/>
                    <a:pt x="11609" y="19440"/>
                  </a:cubicBezTo>
                  <a:cubicBezTo>
                    <a:pt x="11745" y="19398"/>
                    <a:pt x="11871" y="19366"/>
                    <a:pt x="12006" y="19335"/>
                  </a:cubicBezTo>
                  <a:cubicBezTo>
                    <a:pt x="12340" y="19314"/>
                    <a:pt x="12674" y="19324"/>
                    <a:pt x="12998" y="19314"/>
                  </a:cubicBezTo>
                  <a:cubicBezTo>
                    <a:pt x="13141" y="19310"/>
                    <a:pt x="13283" y="19308"/>
                    <a:pt x="13425" y="19308"/>
                  </a:cubicBezTo>
                  <a:cubicBezTo>
                    <a:pt x="13668" y="19308"/>
                    <a:pt x="13909" y="19315"/>
                    <a:pt x="14147" y="19335"/>
                  </a:cubicBezTo>
                  <a:cubicBezTo>
                    <a:pt x="14679" y="19440"/>
                    <a:pt x="15170" y="19638"/>
                    <a:pt x="15671" y="19826"/>
                  </a:cubicBezTo>
                  <a:cubicBezTo>
                    <a:pt x="16244" y="20045"/>
                    <a:pt x="16798" y="20180"/>
                    <a:pt x="17404" y="20243"/>
                  </a:cubicBezTo>
                  <a:cubicBezTo>
                    <a:pt x="17543" y="20257"/>
                    <a:pt x="17681" y="20263"/>
                    <a:pt x="17819" y="20263"/>
                  </a:cubicBezTo>
                  <a:cubicBezTo>
                    <a:pt x="18861" y="20263"/>
                    <a:pt x="19861" y="19885"/>
                    <a:pt x="20682" y="19231"/>
                  </a:cubicBezTo>
                  <a:cubicBezTo>
                    <a:pt x="21610" y="18489"/>
                    <a:pt x="22174" y="17227"/>
                    <a:pt x="22081" y="16026"/>
                  </a:cubicBezTo>
                  <a:cubicBezTo>
                    <a:pt x="22018" y="15357"/>
                    <a:pt x="21851" y="14742"/>
                    <a:pt x="21517" y="14157"/>
                  </a:cubicBezTo>
                  <a:cubicBezTo>
                    <a:pt x="21371" y="13886"/>
                    <a:pt x="21172" y="13645"/>
                    <a:pt x="20984" y="13406"/>
                  </a:cubicBezTo>
                  <a:cubicBezTo>
                    <a:pt x="20942" y="13353"/>
                    <a:pt x="20900" y="13311"/>
                    <a:pt x="20849" y="13260"/>
                  </a:cubicBezTo>
                  <a:cubicBezTo>
                    <a:pt x="20786" y="13155"/>
                    <a:pt x="20713" y="13040"/>
                    <a:pt x="20640" y="12925"/>
                  </a:cubicBezTo>
                  <a:cubicBezTo>
                    <a:pt x="20504" y="12675"/>
                    <a:pt x="20378" y="12413"/>
                    <a:pt x="20243" y="12163"/>
                  </a:cubicBezTo>
                  <a:cubicBezTo>
                    <a:pt x="20097" y="11902"/>
                    <a:pt x="19930" y="11662"/>
                    <a:pt x="19773" y="11401"/>
                  </a:cubicBezTo>
                  <a:cubicBezTo>
                    <a:pt x="19509" y="10934"/>
                    <a:pt x="19297" y="10431"/>
                    <a:pt x="19087" y="9934"/>
                  </a:cubicBezTo>
                  <a:lnTo>
                    <a:pt x="19087" y="9934"/>
                  </a:lnTo>
                  <a:cubicBezTo>
                    <a:pt x="19093" y="9946"/>
                    <a:pt x="19099" y="9958"/>
                    <a:pt x="19105" y="9971"/>
                  </a:cubicBezTo>
                  <a:cubicBezTo>
                    <a:pt x="18917" y="9511"/>
                    <a:pt x="18792" y="9052"/>
                    <a:pt x="18719" y="8572"/>
                  </a:cubicBezTo>
                  <a:cubicBezTo>
                    <a:pt x="18646" y="7935"/>
                    <a:pt x="18646" y="7309"/>
                    <a:pt x="18646" y="6672"/>
                  </a:cubicBezTo>
                  <a:cubicBezTo>
                    <a:pt x="18646" y="6066"/>
                    <a:pt x="18604" y="5440"/>
                    <a:pt x="18656" y="4834"/>
                  </a:cubicBezTo>
                  <a:cubicBezTo>
                    <a:pt x="18740" y="4417"/>
                    <a:pt x="18907" y="3999"/>
                    <a:pt x="19074" y="3603"/>
                  </a:cubicBezTo>
                  <a:cubicBezTo>
                    <a:pt x="19126" y="3488"/>
                    <a:pt x="19178" y="3373"/>
                    <a:pt x="19241" y="3268"/>
                  </a:cubicBezTo>
                  <a:cubicBezTo>
                    <a:pt x="19272" y="3206"/>
                    <a:pt x="19304" y="3154"/>
                    <a:pt x="19335" y="3101"/>
                  </a:cubicBezTo>
                  <a:cubicBezTo>
                    <a:pt x="19345" y="3101"/>
                    <a:pt x="19345" y="3091"/>
                    <a:pt x="19345" y="3091"/>
                  </a:cubicBezTo>
                  <a:cubicBezTo>
                    <a:pt x="19376" y="3050"/>
                    <a:pt x="19418" y="3008"/>
                    <a:pt x="19460" y="2976"/>
                  </a:cubicBezTo>
                  <a:cubicBezTo>
                    <a:pt x="19543" y="2934"/>
                    <a:pt x="19617" y="2872"/>
                    <a:pt x="19700" y="2830"/>
                  </a:cubicBezTo>
                  <a:cubicBezTo>
                    <a:pt x="19721" y="2820"/>
                    <a:pt x="19752" y="2809"/>
                    <a:pt x="19784" y="2799"/>
                  </a:cubicBezTo>
                  <a:cubicBezTo>
                    <a:pt x="19930" y="2794"/>
                    <a:pt x="20079" y="2794"/>
                    <a:pt x="20229" y="2794"/>
                  </a:cubicBezTo>
                  <a:cubicBezTo>
                    <a:pt x="20379" y="2794"/>
                    <a:pt x="20530" y="2794"/>
                    <a:pt x="20682" y="2788"/>
                  </a:cubicBezTo>
                  <a:cubicBezTo>
                    <a:pt x="20944" y="2781"/>
                    <a:pt x="21212" y="2760"/>
                    <a:pt x="21477" y="2760"/>
                  </a:cubicBezTo>
                  <a:cubicBezTo>
                    <a:pt x="21560" y="2760"/>
                    <a:pt x="21643" y="2762"/>
                    <a:pt x="21726" y="2767"/>
                  </a:cubicBezTo>
                  <a:cubicBezTo>
                    <a:pt x="22227" y="2872"/>
                    <a:pt x="22707" y="3091"/>
                    <a:pt x="23176" y="3268"/>
                  </a:cubicBezTo>
                  <a:cubicBezTo>
                    <a:pt x="23813" y="3498"/>
                    <a:pt x="24429" y="3655"/>
                    <a:pt x="25097" y="3739"/>
                  </a:cubicBezTo>
                  <a:cubicBezTo>
                    <a:pt x="25349" y="3766"/>
                    <a:pt x="25605" y="3778"/>
                    <a:pt x="25861" y="3778"/>
                  </a:cubicBezTo>
                  <a:cubicBezTo>
                    <a:pt x="26297" y="3778"/>
                    <a:pt x="26734" y="3742"/>
                    <a:pt x="27154" y="3676"/>
                  </a:cubicBezTo>
                  <a:cubicBezTo>
                    <a:pt x="27530" y="3613"/>
                    <a:pt x="27874" y="3477"/>
                    <a:pt x="28208" y="3310"/>
                  </a:cubicBezTo>
                  <a:cubicBezTo>
                    <a:pt x="28428" y="3196"/>
                    <a:pt x="28626" y="3039"/>
                    <a:pt x="28834" y="2914"/>
                  </a:cubicBezTo>
                  <a:cubicBezTo>
                    <a:pt x="29043" y="2851"/>
                    <a:pt x="29242" y="2809"/>
                    <a:pt x="29451" y="2695"/>
                  </a:cubicBezTo>
                  <a:cubicBezTo>
                    <a:pt x="29848" y="2486"/>
                    <a:pt x="30161" y="2089"/>
                    <a:pt x="30275" y="1640"/>
                  </a:cubicBezTo>
                  <a:cubicBezTo>
                    <a:pt x="30432" y="983"/>
                    <a:pt x="30066" y="199"/>
                    <a:pt x="29356" y="32"/>
                  </a:cubicBezTo>
                  <a:cubicBezTo>
                    <a:pt x="29256" y="11"/>
                    <a:pt x="29155" y="1"/>
                    <a:pt x="29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 rot="-5400000">
              <a:off x="761318" y="-1133014"/>
              <a:ext cx="1985379" cy="1852842"/>
            </a:xfrm>
            <a:custGeom>
              <a:avLst/>
              <a:gdLst/>
              <a:ahLst/>
              <a:cxnLst/>
              <a:rect l="l" t="t" r="r" b="b"/>
              <a:pathLst>
                <a:path w="61051" h="51604" extrusionOk="0">
                  <a:moveTo>
                    <a:pt x="9469" y="2610"/>
                  </a:moveTo>
                  <a:cubicBezTo>
                    <a:pt x="9406" y="2631"/>
                    <a:pt x="9364" y="2641"/>
                    <a:pt x="9343" y="2641"/>
                  </a:cubicBezTo>
                  <a:cubicBezTo>
                    <a:pt x="9354" y="2631"/>
                    <a:pt x="9364" y="2631"/>
                    <a:pt x="9375" y="2620"/>
                  </a:cubicBezTo>
                  <a:cubicBezTo>
                    <a:pt x="9396" y="2620"/>
                    <a:pt x="9427" y="2610"/>
                    <a:pt x="9448" y="2610"/>
                  </a:cubicBezTo>
                  <a:close/>
                  <a:moveTo>
                    <a:pt x="13801" y="27758"/>
                  </a:moveTo>
                  <a:lnTo>
                    <a:pt x="13801" y="27758"/>
                  </a:lnTo>
                  <a:cubicBezTo>
                    <a:pt x="13770" y="27769"/>
                    <a:pt x="13718" y="27790"/>
                    <a:pt x="13665" y="27811"/>
                  </a:cubicBezTo>
                  <a:lnTo>
                    <a:pt x="13697" y="27811"/>
                  </a:lnTo>
                  <a:cubicBezTo>
                    <a:pt x="13697" y="27821"/>
                    <a:pt x="13686" y="27821"/>
                    <a:pt x="13676" y="27832"/>
                  </a:cubicBezTo>
                  <a:cubicBezTo>
                    <a:pt x="13676" y="27832"/>
                    <a:pt x="13676" y="27842"/>
                    <a:pt x="13665" y="27842"/>
                  </a:cubicBezTo>
                  <a:cubicBezTo>
                    <a:pt x="13655" y="27852"/>
                    <a:pt x="13634" y="27862"/>
                    <a:pt x="13603" y="27873"/>
                  </a:cubicBezTo>
                  <a:cubicBezTo>
                    <a:pt x="13613" y="27852"/>
                    <a:pt x="13634" y="27842"/>
                    <a:pt x="13665" y="27821"/>
                  </a:cubicBezTo>
                  <a:lnTo>
                    <a:pt x="13665" y="27821"/>
                  </a:lnTo>
                  <a:cubicBezTo>
                    <a:pt x="13624" y="27842"/>
                    <a:pt x="13572" y="27873"/>
                    <a:pt x="13540" y="27894"/>
                  </a:cubicBezTo>
                  <a:cubicBezTo>
                    <a:pt x="13593" y="27842"/>
                    <a:pt x="13634" y="27821"/>
                    <a:pt x="13665" y="27811"/>
                  </a:cubicBezTo>
                  <a:cubicBezTo>
                    <a:pt x="13697" y="27790"/>
                    <a:pt x="13739" y="27769"/>
                    <a:pt x="13801" y="27758"/>
                  </a:cubicBezTo>
                  <a:close/>
                  <a:moveTo>
                    <a:pt x="12721" y="28074"/>
                  </a:moveTo>
                  <a:cubicBezTo>
                    <a:pt x="12730" y="28074"/>
                    <a:pt x="12642" y="28091"/>
                    <a:pt x="12580" y="28103"/>
                  </a:cubicBezTo>
                  <a:lnTo>
                    <a:pt x="12528" y="28103"/>
                  </a:lnTo>
                  <a:cubicBezTo>
                    <a:pt x="12663" y="28082"/>
                    <a:pt x="12714" y="28074"/>
                    <a:pt x="12721" y="28074"/>
                  </a:cubicBezTo>
                  <a:close/>
                  <a:moveTo>
                    <a:pt x="11728" y="30813"/>
                  </a:moveTo>
                  <a:cubicBezTo>
                    <a:pt x="11726" y="30813"/>
                    <a:pt x="11692" y="30817"/>
                    <a:pt x="11645" y="30822"/>
                  </a:cubicBezTo>
                  <a:lnTo>
                    <a:pt x="11645" y="30822"/>
                  </a:lnTo>
                  <a:cubicBezTo>
                    <a:pt x="11706" y="30816"/>
                    <a:pt x="11729" y="30813"/>
                    <a:pt x="11728" y="30813"/>
                  </a:cubicBezTo>
                  <a:close/>
                  <a:moveTo>
                    <a:pt x="3007" y="32331"/>
                  </a:moveTo>
                  <a:cubicBezTo>
                    <a:pt x="3017" y="32352"/>
                    <a:pt x="3028" y="32372"/>
                    <a:pt x="3038" y="32383"/>
                  </a:cubicBezTo>
                  <a:lnTo>
                    <a:pt x="3028" y="32383"/>
                  </a:lnTo>
                  <a:cubicBezTo>
                    <a:pt x="3017" y="32362"/>
                    <a:pt x="3017" y="32351"/>
                    <a:pt x="3007" y="32331"/>
                  </a:cubicBezTo>
                  <a:close/>
                  <a:moveTo>
                    <a:pt x="13319" y="41469"/>
                  </a:moveTo>
                  <a:lnTo>
                    <a:pt x="13319" y="41469"/>
                  </a:lnTo>
                  <a:cubicBezTo>
                    <a:pt x="13319" y="41469"/>
                    <a:pt x="13302" y="41494"/>
                    <a:pt x="13279" y="41528"/>
                  </a:cubicBezTo>
                  <a:cubicBezTo>
                    <a:pt x="13308" y="41486"/>
                    <a:pt x="13319" y="41469"/>
                    <a:pt x="13319" y="41469"/>
                  </a:cubicBezTo>
                  <a:close/>
                  <a:moveTo>
                    <a:pt x="13384" y="42739"/>
                  </a:moveTo>
                  <a:lnTo>
                    <a:pt x="13384" y="42739"/>
                  </a:lnTo>
                  <a:cubicBezTo>
                    <a:pt x="13426" y="42760"/>
                    <a:pt x="13456" y="42791"/>
                    <a:pt x="13456" y="42802"/>
                  </a:cubicBezTo>
                  <a:cubicBezTo>
                    <a:pt x="13436" y="42781"/>
                    <a:pt x="13405" y="42760"/>
                    <a:pt x="13384" y="42739"/>
                  </a:cubicBezTo>
                  <a:close/>
                  <a:moveTo>
                    <a:pt x="5845" y="50456"/>
                  </a:moveTo>
                  <a:lnTo>
                    <a:pt x="5845" y="50456"/>
                  </a:lnTo>
                  <a:cubicBezTo>
                    <a:pt x="5804" y="50517"/>
                    <a:pt x="5773" y="50548"/>
                    <a:pt x="5752" y="50558"/>
                  </a:cubicBezTo>
                  <a:cubicBezTo>
                    <a:pt x="5783" y="50528"/>
                    <a:pt x="5824" y="50487"/>
                    <a:pt x="5845" y="50456"/>
                  </a:cubicBezTo>
                  <a:close/>
                  <a:moveTo>
                    <a:pt x="9528" y="0"/>
                  </a:moveTo>
                  <a:cubicBezTo>
                    <a:pt x="9380" y="0"/>
                    <a:pt x="9231" y="10"/>
                    <a:pt x="9083" y="31"/>
                  </a:cubicBezTo>
                  <a:cubicBezTo>
                    <a:pt x="8415" y="114"/>
                    <a:pt x="7663" y="417"/>
                    <a:pt x="7381" y="1075"/>
                  </a:cubicBezTo>
                  <a:cubicBezTo>
                    <a:pt x="7151" y="1628"/>
                    <a:pt x="7318" y="2265"/>
                    <a:pt x="7506" y="2808"/>
                  </a:cubicBezTo>
                  <a:cubicBezTo>
                    <a:pt x="7663" y="3288"/>
                    <a:pt x="7861" y="3737"/>
                    <a:pt x="8122" y="4176"/>
                  </a:cubicBezTo>
                  <a:cubicBezTo>
                    <a:pt x="8248" y="4384"/>
                    <a:pt x="8362" y="4593"/>
                    <a:pt x="8477" y="4812"/>
                  </a:cubicBezTo>
                  <a:cubicBezTo>
                    <a:pt x="8487" y="4844"/>
                    <a:pt x="8508" y="4875"/>
                    <a:pt x="8519" y="4916"/>
                  </a:cubicBezTo>
                  <a:cubicBezTo>
                    <a:pt x="8519" y="4916"/>
                    <a:pt x="8529" y="4927"/>
                    <a:pt x="8529" y="4937"/>
                  </a:cubicBezTo>
                  <a:cubicBezTo>
                    <a:pt x="8571" y="5104"/>
                    <a:pt x="8633" y="5261"/>
                    <a:pt x="8696" y="5418"/>
                  </a:cubicBezTo>
                  <a:cubicBezTo>
                    <a:pt x="9072" y="6524"/>
                    <a:pt x="9489" y="7610"/>
                    <a:pt x="9970" y="8675"/>
                  </a:cubicBezTo>
                  <a:cubicBezTo>
                    <a:pt x="10617" y="10094"/>
                    <a:pt x="11233" y="11535"/>
                    <a:pt x="12027" y="12871"/>
                  </a:cubicBezTo>
                  <a:lnTo>
                    <a:pt x="12559" y="13780"/>
                  </a:lnTo>
                  <a:cubicBezTo>
                    <a:pt x="12048" y="13717"/>
                    <a:pt x="11546" y="13676"/>
                    <a:pt x="11045" y="13634"/>
                  </a:cubicBezTo>
                  <a:cubicBezTo>
                    <a:pt x="10763" y="13602"/>
                    <a:pt x="10471" y="13581"/>
                    <a:pt x="10178" y="13550"/>
                  </a:cubicBezTo>
                  <a:cubicBezTo>
                    <a:pt x="10032" y="13529"/>
                    <a:pt x="9897" y="13519"/>
                    <a:pt x="9751" y="13498"/>
                  </a:cubicBezTo>
                  <a:cubicBezTo>
                    <a:pt x="9730" y="13498"/>
                    <a:pt x="9688" y="13488"/>
                    <a:pt x="9646" y="13488"/>
                  </a:cubicBezTo>
                  <a:cubicBezTo>
                    <a:pt x="9594" y="13477"/>
                    <a:pt x="9521" y="13467"/>
                    <a:pt x="9510" y="13467"/>
                  </a:cubicBezTo>
                  <a:cubicBezTo>
                    <a:pt x="8905" y="13372"/>
                    <a:pt x="8310" y="13216"/>
                    <a:pt x="7705" y="13122"/>
                  </a:cubicBezTo>
                  <a:cubicBezTo>
                    <a:pt x="7016" y="13018"/>
                    <a:pt x="6316" y="12955"/>
                    <a:pt x="5617" y="12892"/>
                  </a:cubicBezTo>
                  <a:cubicBezTo>
                    <a:pt x="5314" y="12871"/>
                    <a:pt x="5011" y="12840"/>
                    <a:pt x="4719" y="12809"/>
                  </a:cubicBezTo>
                  <a:cubicBezTo>
                    <a:pt x="4666" y="12799"/>
                    <a:pt x="4636" y="12799"/>
                    <a:pt x="4625" y="12788"/>
                  </a:cubicBezTo>
                  <a:cubicBezTo>
                    <a:pt x="4583" y="12788"/>
                    <a:pt x="4541" y="12778"/>
                    <a:pt x="4499" y="12767"/>
                  </a:cubicBezTo>
                  <a:cubicBezTo>
                    <a:pt x="4385" y="12746"/>
                    <a:pt x="4270" y="12736"/>
                    <a:pt x="4155" y="12704"/>
                  </a:cubicBezTo>
                  <a:cubicBezTo>
                    <a:pt x="3461" y="12548"/>
                    <a:pt x="2786" y="12345"/>
                    <a:pt x="2084" y="12345"/>
                  </a:cubicBezTo>
                  <a:cubicBezTo>
                    <a:pt x="1899" y="12345"/>
                    <a:pt x="1713" y="12359"/>
                    <a:pt x="1525" y="12391"/>
                  </a:cubicBezTo>
                  <a:cubicBezTo>
                    <a:pt x="804" y="12516"/>
                    <a:pt x="0" y="13164"/>
                    <a:pt x="31" y="13957"/>
                  </a:cubicBezTo>
                  <a:cubicBezTo>
                    <a:pt x="63" y="14625"/>
                    <a:pt x="522" y="15283"/>
                    <a:pt x="908" y="15794"/>
                  </a:cubicBezTo>
                  <a:cubicBezTo>
                    <a:pt x="1107" y="16056"/>
                    <a:pt x="1305" y="16306"/>
                    <a:pt x="1514" y="16557"/>
                  </a:cubicBezTo>
                  <a:cubicBezTo>
                    <a:pt x="1587" y="16661"/>
                    <a:pt x="1671" y="16755"/>
                    <a:pt x="1754" y="16859"/>
                  </a:cubicBezTo>
                  <a:cubicBezTo>
                    <a:pt x="1785" y="16891"/>
                    <a:pt x="1838" y="16954"/>
                    <a:pt x="1869" y="16995"/>
                  </a:cubicBezTo>
                  <a:cubicBezTo>
                    <a:pt x="1850" y="16961"/>
                    <a:pt x="1836" y="16935"/>
                    <a:pt x="1825" y="16915"/>
                  </a:cubicBezTo>
                  <a:lnTo>
                    <a:pt x="1825" y="16915"/>
                  </a:lnTo>
                  <a:cubicBezTo>
                    <a:pt x="1851" y="16961"/>
                    <a:pt x="1889" y="17027"/>
                    <a:pt x="1910" y="17058"/>
                  </a:cubicBezTo>
                  <a:cubicBezTo>
                    <a:pt x="2328" y="17601"/>
                    <a:pt x="2756" y="18154"/>
                    <a:pt x="3184" y="18687"/>
                  </a:cubicBezTo>
                  <a:cubicBezTo>
                    <a:pt x="4677" y="20576"/>
                    <a:pt x="6232" y="22424"/>
                    <a:pt x="7934" y="24125"/>
                  </a:cubicBezTo>
                  <a:cubicBezTo>
                    <a:pt x="8884" y="25065"/>
                    <a:pt x="9897" y="25942"/>
                    <a:pt x="10867" y="26850"/>
                  </a:cubicBezTo>
                  <a:cubicBezTo>
                    <a:pt x="11327" y="27278"/>
                    <a:pt x="11776" y="27716"/>
                    <a:pt x="12235" y="28145"/>
                  </a:cubicBezTo>
                  <a:cubicBezTo>
                    <a:pt x="12078" y="28155"/>
                    <a:pt x="11911" y="28176"/>
                    <a:pt x="11744" y="28197"/>
                  </a:cubicBezTo>
                  <a:cubicBezTo>
                    <a:pt x="11076" y="28270"/>
                    <a:pt x="10482" y="28374"/>
                    <a:pt x="9844" y="28604"/>
                  </a:cubicBezTo>
                  <a:cubicBezTo>
                    <a:pt x="9083" y="28876"/>
                    <a:pt x="8341" y="29220"/>
                    <a:pt x="7590" y="29502"/>
                  </a:cubicBezTo>
                  <a:cubicBezTo>
                    <a:pt x="6754" y="29815"/>
                    <a:pt x="5888" y="30034"/>
                    <a:pt x="5032" y="30264"/>
                  </a:cubicBezTo>
                  <a:cubicBezTo>
                    <a:pt x="4469" y="30421"/>
                    <a:pt x="3926" y="30619"/>
                    <a:pt x="3351" y="30723"/>
                  </a:cubicBezTo>
                  <a:cubicBezTo>
                    <a:pt x="2077" y="30953"/>
                    <a:pt x="147" y="31412"/>
                    <a:pt x="553" y="33156"/>
                  </a:cubicBezTo>
                  <a:cubicBezTo>
                    <a:pt x="741" y="33938"/>
                    <a:pt x="1388" y="34429"/>
                    <a:pt x="1952" y="34930"/>
                  </a:cubicBezTo>
                  <a:cubicBezTo>
                    <a:pt x="2620" y="35536"/>
                    <a:pt x="3320" y="36089"/>
                    <a:pt x="4030" y="36632"/>
                  </a:cubicBezTo>
                  <a:cubicBezTo>
                    <a:pt x="5376" y="37655"/>
                    <a:pt x="6765" y="38615"/>
                    <a:pt x="8164" y="39566"/>
                  </a:cubicBezTo>
                  <a:cubicBezTo>
                    <a:pt x="9531" y="40494"/>
                    <a:pt x="10930" y="41361"/>
                    <a:pt x="12371" y="42185"/>
                  </a:cubicBezTo>
                  <a:cubicBezTo>
                    <a:pt x="12027" y="42426"/>
                    <a:pt x="11682" y="42677"/>
                    <a:pt x="11338" y="42948"/>
                  </a:cubicBezTo>
                  <a:cubicBezTo>
                    <a:pt x="10544" y="43563"/>
                    <a:pt x="9772" y="44201"/>
                    <a:pt x="8999" y="44837"/>
                  </a:cubicBezTo>
                  <a:cubicBezTo>
                    <a:pt x="8623" y="45140"/>
                    <a:pt x="8248" y="45453"/>
                    <a:pt x="7872" y="45756"/>
                  </a:cubicBezTo>
                  <a:cubicBezTo>
                    <a:pt x="7736" y="45860"/>
                    <a:pt x="7590" y="45975"/>
                    <a:pt x="7443" y="46090"/>
                  </a:cubicBezTo>
                  <a:cubicBezTo>
                    <a:pt x="7444" y="46089"/>
                    <a:pt x="7444" y="46089"/>
                    <a:pt x="7444" y="46089"/>
                  </a:cubicBezTo>
                  <a:lnTo>
                    <a:pt x="7444" y="46089"/>
                  </a:lnTo>
                  <a:cubicBezTo>
                    <a:pt x="7442" y="46089"/>
                    <a:pt x="7296" y="46206"/>
                    <a:pt x="7266" y="46226"/>
                  </a:cubicBezTo>
                  <a:cubicBezTo>
                    <a:pt x="7151" y="46310"/>
                    <a:pt x="7037" y="46403"/>
                    <a:pt x="6921" y="46487"/>
                  </a:cubicBezTo>
                  <a:cubicBezTo>
                    <a:pt x="6536" y="46769"/>
                    <a:pt x="6149" y="47040"/>
                    <a:pt x="5773" y="47333"/>
                  </a:cubicBezTo>
                  <a:cubicBezTo>
                    <a:pt x="5655" y="47417"/>
                    <a:pt x="5537" y="47507"/>
                    <a:pt x="5420" y="47600"/>
                  </a:cubicBezTo>
                  <a:lnTo>
                    <a:pt x="5420" y="47600"/>
                  </a:lnTo>
                  <a:cubicBezTo>
                    <a:pt x="5453" y="47573"/>
                    <a:pt x="5465" y="47563"/>
                    <a:pt x="5463" y="47563"/>
                  </a:cubicBezTo>
                  <a:lnTo>
                    <a:pt x="5463" y="47563"/>
                  </a:lnTo>
                  <a:cubicBezTo>
                    <a:pt x="5457" y="47563"/>
                    <a:pt x="5333" y="47653"/>
                    <a:pt x="5293" y="47688"/>
                  </a:cubicBezTo>
                  <a:cubicBezTo>
                    <a:pt x="5168" y="47771"/>
                    <a:pt x="5042" y="47855"/>
                    <a:pt x="4917" y="47927"/>
                  </a:cubicBezTo>
                  <a:cubicBezTo>
                    <a:pt x="4114" y="48460"/>
                    <a:pt x="3393" y="49013"/>
                    <a:pt x="3038" y="49942"/>
                  </a:cubicBezTo>
                  <a:cubicBezTo>
                    <a:pt x="2715" y="50778"/>
                    <a:pt x="3518" y="51571"/>
                    <a:pt x="4291" y="51602"/>
                  </a:cubicBezTo>
                  <a:cubicBezTo>
                    <a:pt x="4315" y="51603"/>
                    <a:pt x="4340" y="51603"/>
                    <a:pt x="4365" y="51603"/>
                  </a:cubicBezTo>
                  <a:cubicBezTo>
                    <a:pt x="4626" y="51603"/>
                    <a:pt x="4899" y="51553"/>
                    <a:pt x="5147" y="51477"/>
                  </a:cubicBezTo>
                  <a:cubicBezTo>
                    <a:pt x="5241" y="51446"/>
                    <a:pt x="5325" y="51414"/>
                    <a:pt x="5418" y="51383"/>
                  </a:cubicBezTo>
                  <a:cubicBezTo>
                    <a:pt x="5450" y="51372"/>
                    <a:pt x="5606" y="51341"/>
                    <a:pt x="5690" y="51320"/>
                  </a:cubicBezTo>
                  <a:lnTo>
                    <a:pt x="5847" y="51320"/>
                  </a:lnTo>
                  <a:cubicBezTo>
                    <a:pt x="5951" y="51330"/>
                    <a:pt x="6055" y="51341"/>
                    <a:pt x="6160" y="51341"/>
                  </a:cubicBezTo>
                  <a:cubicBezTo>
                    <a:pt x="6209" y="51345"/>
                    <a:pt x="6259" y="51346"/>
                    <a:pt x="6309" y="51346"/>
                  </a:cubicBezTo>
                  <a:cubicBezTo>
                    <a:pt x="6583" y="51346"/>
                    <a:pt x="6857" y="51302"/>
                    <a:pt x="7130" y="51258"/>
                  </a:cubicBezTo>
                  <a:cubicBezTo>
                    <a:pt x="7329" y="51226"/>
                    <a:pt x="7527" y="51184"/>
                    <a:pt x="7726" y="51143"/>
                  </a:cubicBezTo>
                  <a:cubicBezTo>
                    <a:pt x="7840" y="51122"/>
                    <a:pt x="7944" y="51101"/>
                    <a:pt x="8049" y="51080"/>
                  </a:cubicBezTo>
                  <a:cubicBezTo>
                    <a:pt x="8070" y="51080"/>
                    <a:pt x="8185" y="51059"/>
                    <a:pt x="8206" y="51059"/>
                  </a:cubicBezTo>
                  <a:cubicBezTo>
                    <a:pt x="8780" y="51017"/>
                    <a:pt x="9343" y="50945"/>
                    <a:pt x="9907" y="50861"/>
                  </a:cubicBezTo>
                  <a:cubicBezTo>
                    <a:pt x="11870" y="50579"/>
                    <a:pt x="13770" y="50015"/>
                    <a:pt x="15732" y="49713"/>
                  </a:cubicBezTo>
                  <a:cubicBezTo>
                    <a:pt x="17632" y="49430"/>
                    <a:pt x="19553" y="49243"/>
                    <a:pt x="21411" y="48752"/>
                  </a:cubicBezTo>
                  <a:cubicBezTo>
                    <a:pt x="22383" y="48502"/>
                    <a:pt x="23332" y="48189"/>
                    <a:pt x="24304" y="47948"/>
                  </a:cubicBezTo>
                  <a:cubicBezTo>
                    <a:pt x="25274" y="47708"/>
                    <a:pt x="26266" y="47479"/>
                    <a:pt x="27237" y="47238"/>
                  </a:cubicBezTo>
                  <a:cubicBezTo>
                    <a:pt x="29106" y="46779"/>
                    <a:pt x="30911" y="46090"/>
                    <a:pt x="32749" y="45537"/>
                  </a:cubicBezTo>
                  <a:cubicBezTo>
                    <a:pt x="33678" y="45255"/>
                    <a:pt x="34639" y="45046"/>
                    <a:pt x="35578" y="44785"/>
                  </a:cubicBezTo>
                  <a:cubicBezTo>
                    <a:pt x="36497" y="44524"/>
                    <a:pt x="37415" y="44242"/>
                    <a:pt x="38323" y="43950"/>
                  </a:cubicBezTo>
                  <a:cubicBezTo>
                    <a:pt x="39253" y="43647"/>
                    <a:pt x="40192" y="43345"/>
                    <a:pt x="41132" y="43073"/>
                  </a:cubicBezTo>
                  <a:cubicBezTo>
                    <a:pt x="42051" y="42802"/>
                    <a:pt x="42979" y="42582"/>
                    <a:pt x="43898" y="42280"/>
                  </a:cubicBezTo>
                  <a:cubicBezTo>
                    <a:pt x="45652" y="41684"/>
                    <a:pt x="47343" y="40912"/>
                    <a:pt x="49087" y="40275"/>
                  </a:cubicBezTo>
                  <a:cubicBezTo>
                    <a:pt x="49964" y="39951"/>
                    <a:pt x="50872" y="39722"/>
                    <a:pt x="51759" y="39440"/>
                  </a:cubicBezTo>
                  <a:cubicBezTo>
                    <a:pt x="52260" y="39273"/>
                    <a:pt x="52741" y="39054"/>
                    <a:pt x="53221" y="38845"/>
                  </a:cubicBezTo>
                  <a:cubicBezTo>
                    <a:pt x="53283" y="38814"/>
                    <a:pt x="53346" y="38793"/>
                    <a:pt x="53409" y="38761"/>
                  </a:cubicBezTo>
                  <a:cubicBezTo>
                    <a:pt x="53419" y="38751"/>
                    <a:pt x="53440" y="38751"/>
                    <a:pt x="53471" y="38730"/>
                  </a:cubicBezTo>
                  <a:cubicBezTo>
                    <a:pt x="53523" y="38720"/>
                    <a:pt x="53576" y="38699"/>
                    <a:pt x="53618" y="38678"/>
                  </a:cubicBezTo>
                  <a:cubicBezTo>
                    <a:pt x="53847" y="38594"/>
                    <a:pt x="54066" y="38522"/>
                    <a:pt x="54296" y="38459"/>
                  </a:cubicBezTo>
                  <a:cubicBezTo>
                    <a:pt x="56039" y="37926"/>
                    <a:pt x="57824" y="37488"/>
                    <a:pt x="59443" y="36601"/>
                  </a:cubicBezTo>
                  <a:cubicBezTo>
                    <a:pt x="59839" y="36381"/>
                    <a:pt x="60204" y="36121"/>
                    <a:pt x="60538" y="35828"/>
                  </a:cubicBezTo>
                  <a:cubicBezTo>
                    <a:pt x="61050" y="35369"/>
                    <a:pt x="61040" y="34429"/>
                    <a:pt x="60538" y="33980"/>
                  </a:cubicBezTo>
                  <a:cubicBezTo>
                    <a:pt x="60270" y="33727"/>
                    <a:pt x="59950" y="33604"/>
                    <a:pt x="59629" y="33604"/>
                  </a:cubicBezTo>
                  <a:cubicBezTo>
                    <a:pt x="59300" y="33604"/>
                    <a:pt x="58970" y="33732"/>
                    <a:pt x="58691" y="33980"/>
                  </a:cubicBezTo>
                  <a:cubicBezTo>
                    <a:pt x="58680" y="33980"/>
                    <a:pt x="58670" y="33991"/>
                    <a:pt x="58659" y="34001"/>
                  </a:cubicBezTo>
                  <a:cubicBezTo>
                    <a:pt x="58597" y="34043"/>
                    <a:pt x="58534" y="34095"/>
                    <a:pt x="58461" y="34137"/>
                  </a:cubicBezTo>
                  <a:cubicBezTo>
                    <a:pt x="58304" y="34241"/>
                    <a:pt x="58137" y="34335"/>
                    <a:pt x="57960" y="34429"/>
                  </a:cubicBezTo>
                  <a:cubicBezTo>
                    <a:pt x="57793" y="34523"/>
                    <a:pt x="57605" y="34606"/>
                    <a:pt x="57428" y="34680"/>
                  </a:cubicBezTo>
                  <a:cubicBezTo>
                    <a:pt x="57386" y="34701"/>
                    <a:pt x="57344" y="34711"/>
                    <a:pt x="57313" y="34732"/>
                  </a:cubicBezTo>
                  <a:cubicBezTo>
                    <a:pt x="57240" y="34763"/>
                    <a:pt x="57177" y="34784"/>
                    <a:pt x="57104" y="34815"/>
                  </a:cubicBezTo>
                  <a:cubicBezTo>
                    <a:pt x="56300" y="35128"/>
                    <a:pt x="55497" y="35411"/>
                    <a:pt x="54661" y="35640"/>
                  </a:cubicBezTo>
                  <a:cubicBezTo>
                    <a:pt x="53669" y="35912"/>
                    <a:pt x="52741" y="36214"/>
                    <a:pt x="51801" y="36632"/>
                  </a:cubicBezTo>
                  <a:cubicBezTo>
                    <a:pt x="51767" y="36649"/>
                    <a:pt x="51539" y="36742"/>
                    <a:pt x="51540" y="36742"/>
                  </a:cubicBezTo>
                  <a:cubicBezTo>
                    <a:pt x="51540" y="36742"/>
                    <a:pt x="51553" y="36738"/>
                    <a:pt x="51581" y="36726"/>
                  </a:cubicBezTo>
                  <a:cubicBezTo>
                    <a:pt x="51615" y="36713"/>
                    <a:pt x="51628" y="36708"/>
                    <a:pt x="51628" y="36708"/>
                  </a:cubicBezTo>
                  <a:lnTo>
                    <a:pt x="51628" y="36708"/>
                  </a:lnTo>
                  <a:cubicBezTo>
                    <a:pt x="51630" y="36708"/>
                    <a:pt x="51445" y="36782"/>
                    <a:pt x="51404" y="36799"/>
                  </a:cubicBezTo>
                  <a:cubicBezTo>
                    <a:pt x="51196" y="36882"/>
                    <a:pt x="50987" y="36945"/>
                    <a:pt x="50767" y="37007"/>
                  </a:cubicBezTo>
                  <a:cubicBezTo>
                    <a:pt x="50319" y="37123"/>
                    <a:pt x="49880" y="37248"/>
                    <a:pt x="49442" y="37383"/>
                  </a:cubicBezTo>
                  <a:cubicBezTo>
                    <a:pt x="47677" y="37958"/>
                    <a:pt x="45986" y="38730"/>
                    <a:pt x="44253" y="39388"/>
                  </a:cubicBezTo>
                  <a:cubicBezTo>
                    <a:pt x="42478" y="40046"/>
                    <a:pt x="40641" y="40473"/>
                    <a:pt x="38845" y="41037"/>
                  </a:cubicBezTo>
                  <a:cubicBezTo>
                    <a:pt x="37008" y="41622"/>
                    <a:pt x="35181" y="42196"/>
                    <a:pt x="33323" y="42656"/>
                  </a:cubicBezTo>
                  <a:cubicBezTo>
                    <a:pt x="31475" y="43125"/>
                    <a:pt x="29700" y="43814"/>
                    <a:pt x="27884" y="44357"/>
                  </a:cubicBezTo>
                  <a:cubicBezTo>
                    <a:pt x="25995" y="44921"/>
                    <a:pt x="24063" y="45276"/>
                    <a:pt x="22174" y="45808"/>
                  </a:cubicBezTo>
                  <a:cubicBezTo>
                    <a:pt x="21223" y="46080"/>
                    <a:pt x="20295" y="46361"/>
                    <a:pt x="19334" y="46539"/>
                  </a:cubicBezTo>
                  <a:cubicBezTo>
                    <a:pt x="18395" y="46727"/>
                    <a:pt x="17455" y="46852"/>
                    <a:pt x="16516" y="46988"/>
                  </a:cubicBezTo>
                  <a:cubicBezTo>
                    <a:pt x="15565" y="47113"/>
                    <a:pt x="14626" y="47249"/>
                    <a:pt x="13686" y="47426"/>
                  </a:cubicBezTo>
                  <a:cubicBezTo>
                    <a:pt x="12726" y="47604"/>
                    <a:pt x="11786" y="47855"/>
                    <a:pt x="10837" y="48052"/>
                  </a:cubicBezTo>
                  <a:cubicBezTo>
                    <a:pt x="10356" y="48147"/>
                    <a:pt x="9865" y="48240"/>
                    <a:pt x="9375" y="48314"/>
                  </a:cubicBezTo>
                  <a:lnTo>
                    <a:pt x="9155" y="48345"/>
                  </a:lnTo>
                  <a:cubicBezTo>
                    <a:pt x="9145" y="48356"/>
                    <a:pt x="9135" y="48356"/>
                    <a:pt x="9104" y="48356"/>
                  </a:cubicBezTo>
                  <a:cubicBezTo>
                    <a:pt x="9051" y="48366"/>
                    <a:pt x="8999" y="48366"/>
                    <a:pt x="8937" y="48377"/>
                  </a:cubicBezTo>
                  <a:cubicBezTo>
                    <a:pt x="8853" y="48387"/>
                    <a:pt x="8780" y="48397"/>
                    <a:pt x="8696" y="48397"/>
                  </a:cubicBezTo>
                  <a:cubicBezTo>
                    <a:pt x="9991" y="47426"/>
                    <a:pt x="11222" y="46361"/>
                    <a:pt x="12486" y="45349"/>
                  </a:cubicBezTo>
                  <a:cubicBezTo>
                    <a:pt x="12663" y="45203"/>
                    <a:pt x="12830" y="45067"/>
                    <a:pt x="13008" y="44931"/>
                  </a:cubicBezTo>
                  <a:cubicBezTo>
                    <a:pt x="13071" y="44890"/>
                    <a:pt x="13122" y="44837"/>
                    <a:pt x="13185" y="44795"/>
                  </a:cubicBezTo>
                  <a:cubicBezTo>
                    <a:pt x="13206" y="44785"/>
                    <a:pt x="13217" y="44774"/>
                    <a:pt x="13227" y="44764"/>
                  </a:cubicBezTo>
                  <a:cubicBezTo>
                    <a:pt x="13238" y="44754"/>
                    <a:pt x="13259" y="44744"/>
                    <a:pt x="13279" y="44723"/>
                  </a:cubicBezTo>
                  <a:cubicBezTo>
                    <a:pt x="13572" y="44503"/>
                    <a:pt x="13864" y="44284"/>
                    <a:pt x="14166" y="44085"/>
                  </a:cubicBezTo>
                  <a:cubicBezTo>
                    <a:pt x="14897" y="43616"/>
                    <a:pt x="15711" y="43062"/>
                    <a:pt x="15711" y="42102"/>
                  </a:cubicBezTo>
                  <a:cubicBezTo>
                    <a:pt x="15722" y="40964"/>
                    <a:pt x="14688" y="40484"/>
                    <a:pt x="13843" y="40014"/>
                  </a:cubicBezTo>
                  <a:cubicBezTo>
                    <a:pt x="13060" y="39576"/>
                    <a:pt x="12298" y="39116"/>
                    <a:pt x="11546" y="38647"/>
                  </a:cubicBezTo>
                  <a:cubicBezTo>
                    <a:pt x="10116" y="37749"/>
                    <a:pt x="8728" y="36789"/>
                    <a:pt x="7350" y="35817"/>
                  </a:cubicBezTo>
                  <a:cubicBezTo>
                    <a:pt x="6650" y="35327"/>
                    <a:pt x="5951" y="34826"/>
                    <a:pt x="5262" y="34304"/>
                  </a:cubicBezTo>
                  <a:cubicBezTo>
                    <a:pt x="5251" y="34304"/>
                    <a:pt x="5241" y="34293"/>
                    <a:pt x="5230" y="34283"/>
                  </a:cubicBezTo>
                  <a:cubicBezTo>
                    <a:pt x="5220" y="34272"/>
                    <a:pt x="5209" y="34262"/>
                    <a:pt x="5188" y="34251"/>
                  </a:cubicBezTo>
                  <a:cubicBezTo>
                    <a:pt x="5137" y="34210"/>
                    <a:pt x="5084" y="34158"/>
                    <a:pt x="5021" y="34116"/>
                  </a:cubicBezTo>
                  <a:lnTo>
                    <a:pt x="4520" y="33709"/>
                  </a:lnTo>
                  <a:cubicBezTo>
                    <a:pt x="4343" y="33562"/>
                    <a:pt x="4165" y="33406"/>
                    <a:pt x="3988" y="33249"/>
                  </a:cubicBezTo>
                  <a:cubicBezTo>
                    <a:pt x="4385" y="33166"/>
                    <a:pt x="4771" y="33061"/>
                    <a:pt x="5178" y="32947"/>
                  </a:cubicBezTo>
                  <a:cubicBezTo>
                    <a:pt x="6044" y="32696"/>
                    <a:pt x="6932" y="32488"/>
                    <a:pt x="7788" y="32205"/>
                  </a:cubicBezTo>
                  <a:cubicBezTo>
                    <a:pt x="8654" y="31913"/>
                    <a:pt x="9479" y="31516"/>
                    <a:pt x="10335" y="31193"/>
                  </a:cubicBezTo>
                  <a:cubicBezTo>
                    <a:pt x="10690" y="31068"/>
                    <a:pt x="11045" y="30932"/>
                    <a:pt x="11410" y="30859"/>
                  </a:cubicBezTo>
                  <a:cubicBezTo>
                    <a:pt x="11461" y="30846"/>
                    <a:pt x="11570" y="30832"/>
                    <a:pt x="11645" y="30822"/>
                  </a:cubicBezTo>
                  <a:lnTo>
                    <a:pt x="11645" y="30822"/>
                  </a:lnTo>
                  <a:cubicBezTo>
                    <a:pt x="11630" y="30824"/>
                    <a:pt x="11612" y="30826"/>
                    <a:pt x="11592" y="30828"/>
                  </a:cubicBezTo>
                  <a:lnTo>
                    <a:pt x="11592" y="30828"/>
                  </a:lnTo>
                  <a:cubicBezTo>
                    <a:pt x="11684" y="30817"/>
                    <a:pt x="11777" y="30804"/>
                    <a:pt x="11870" y="30796"/>
                  </a:cubicBezTo>
                  <a:cubicBezTo>
                    <a:pt x="13259" y="30639"/>
                    <a:pt x="15012" y="30577"/>
                    <a:pt x="15848" y="29272"/>
                  </a:cubicBezTo>
                  <a:cubicBezTo>
                    <a:pt x="16077" y="28917"/>
                    <a:pt x="16108" y="28301"/>
                    <a:pt x="15848" y="27946"/>
                  </a:cubicBezTo>
                  <a:cubicBezTo>
                    <a:pt x="15628" y="27654"/>
                    <a:pt x="15409" y="27382"/>
                    <a:pt x="15127" y="27143"/>
                  </a:cubicBezTo>
                  <a:cubicBezTo>
                    <a:pt x="14908" y="26955"/>
                    <a:pt x="14657" y="26777"/>
                    <a:pt x="14428" y="26589"/>
                  </a:cubicBezTo>
                  <a:cubicBezTo>
                    <a:pt x="13916" y="26171"/>
                    <a:pt x="13446" y="25691"/>
                    <a:pt x="12955" y="25232"/>
                  </a:cubicBezTo>
                  <a:cubicBezTo>
                    <a:pt x="11995" y="24334"/>
                    <a:pt x="10993" y="23457"/>
                    <a:pt x="10053" y="22538"/>
                  </a:cubicBezTo>
                  <a:cubicBezTo>
                    <a:pt x="8153" y="20680"/>
                    <a:pt x="6462" y="18655"/>
                    <a:pt x="4823" y="16578"/>
                  </a:cubicBezTo>
                  <a:cubicBezTo>
                    <a:pt x="4698" y="16421"/>
                    <a:pt x="4573" y="16254"/>
                    <a:pt x="4448" y="16098"/>
                  </a:cubicBezTo>
                  <a:cubicBezTo>
                    <a:pt x="4395" y="16035"/>
                    <a:pt x="4353" y="15972"/>
                    <a:pt x="4301" y="15920"/>
                  </a:cubicBezTo>
                  <a:cubicBezTo>
                    <a:pt x="4291" y="15899"/>
                    <a:pt x="4281" y="15878"/>
                    <a:pt x="4270" y="15868"/>
                  </a:cubicBezTo>
                  <a:cubicBezTo>
                    <a:pt x="4260" y="15857"/>
                    <a:pt x="4249" y="15847"/>
                    <a:pt x="4239" y="15826"/>
                  </a:cubicBezTo>
                  <a:cubicBezTo>
                    <a:pt x="4093" y="15638"/>
                    <a:pt x="3957" y="15460"/>
                    <a:pt x="3810" y="15272"/>
                  </a:cubicBezTo>
                  <a:lnTo>
                    <a:pt x="3810" y="15272"/>
                  </a:lnTo>
                  <a:cubicBezTo>
                    <a:pt x="4291" y="15367"/>
                    <a:pt x="4782" y="15429"/>
                    <a:pt x="5283" y="15481"/>
                  </a:cubicBezTo>
                  <a:cubicBezTo>
                    <a:pt x="5763" y="15523"/>
                    <a:pt x="6253" y="15565"/>
                    <a:pt x="6744" y="15617"/>
                  </a:cubicBezTo>
                  <a:cubicBezTo>
                    <a:pt x="6817" y="15617"/>
                    <a:pt x="6890" y="15627"/>
                    <a:pt x="6963" y="15638"/>
                  </a:cubicBezTo>
                  <a:cubicBezTo>
                    <a:pt x="6984" y="15638"/>
                    <a:pt x="7047" y="15648"/>
                    <a:pt x="7068" y="15648"/>
                  </a:cubicBezTo>
                  <a:cubicBezTo>
                    <a:pt x="7130" y="15659"/>
                    <a:pt x="7183" y="15669"/>
                    <a:pt x="7235" y="15680"/>
                  </a:cubicBezTo>
                  <a:cubicBezTo>
                    <a:pt x="7496" y="15722"/>
                    <a:pt x="7757" y="15784"/>
                    <a:pt x="8007" y="15836"/>
                  </a:cubicBezTo>
                  <a:cubicBezTo>
                    <a:pt x="9041" y="16066"/>
                    <a:pt x="10106" y="16160"/>
                    <a:pt x="11160" y="16254"/>
                  </a:cubicBezTo>
                  <a:cubicBezTo>
                    <a:pt x="11421" y="16275"/>
                    <a:pt x="11693" y="16306"/>
                    <a:pt x="11964" y="16327"/>
                  </a:cubicBezTo>
                  <a:cubicBezTo>
                    <a:pt x="12089" y="16348"/>
                    <a:pt x="12215" y="16358"/>
                    <a:pt x="12340" y="16369"/>
                  </a:cubicBezTo>
                  <a:lnTo>
                    <a:pt x="12559" y="16400"/>
                  </a:lnTo>
                  <a:lnTo>
                    <a:pt x="12570" y="16400"/>
                  </a:lnTo>
                  <a:cubicBezTo>
                    <a:pt x="13112" y="16473"/>
                    <a:pt x="13644" y="16578"/>
                    <a:pt x="14177" y="16724"/>
                  </a:cubicBezTo>
                  <a:cubicBezTo>
                    <a:pt x="14289" y="16757"/>
                    <a:pt x="14409" y="16773"/>
                    <a:pt x="14529" y="16773"/>
                  </a:cubicBezTo>
                  <a:cubicBezTo>
                    <a:pt x="14869" y="16773"/>
                    <a:pt x="15220" y="16644"/>
                    <a:pt x="15451" y="16390"/>
                  </a:cubicBezTo>
                  <a:cubicBezTo>
                    <a:pt x="16233" y="15534"/>
                    <a:pt x="15816" y="14458"/>
                    <a:pt x="15377" y="13550"/>
                  </a:cubicBezTo>
                  <a:cubicBezTo>
                    <a:pt x="15033" y="12799"/>
                    <a:pt x="14605" y="12089"/>
                    <a:pt x="14177" y="11389"/>
                  </a:cubicBezTo>
                  <a:cubicBezTo>
                    <a:pt x="13739" y="10648"/>
                    <a:pt x="13405" y="9897"/>
                    <a:pt x="13039" y="9113"/>
                  </a:cubicBezTo>
                  <a:cubicBezTo>
                    <a:pt x="12726" y="8424"/>
                    <a:pt x="12403" y="7746"/>
                    <a:pt x="12089" y="7046"/>
                  </a:cubicBezTo>
                  <a:cubicBezTo>
                    <a:pt x="12016" y="6879"/>
                    <a:pt x="11932" y="6702"/>
                    <a:pt x="11860" y="6524"/>
                  </a:cubicBezTo>
                  <a:cubicBezTo>
                    <a:pt x="11849" y="6493"/>
                    <a:pt x="11828" y="6462"/>
                    <a:pt x="11818" y="6420"/>
                  </a:cubicBezTo>
                  <a:cubicBezTo>
                    <a:pt x="11807" y="6399"/>
                    <a:pt x="11744" y="6232"/>
                    <a:pt x="11734" y="6211"/>
                  </a:cubicBezTo>
                  <a:cubicBezTo>
                    <a:pt x="11609" y="5856"/>
                    <a:pt x="11484" y="5501"/>
                    <a:pt x="11359" y="5157"/>
                  </a:cubicBezTo>
                  <a:cubicBezTo>
                    <a:pt x="11076" y="4332"/>
                    <a:pt x="10795" y="3538"/>
                    <a:pt x="10346" y="2798"/>
                  </a:cubicBezTo>
                  <a:lnTo>
                    <a:pt x="10346" y="2798"/>
                  </a:lnTo>
                  <a:cubicBezTo>
                    <a:pt x="10867" y="2975"/>
                    <a:pt x="11379" y="3215"/>
                    <a:pt x="11891" y="3403"/>
                  </a:cubicBezTo>
                  <a:cubicBezTo>
                    <a:pt x="12674" y="3695"/>
                    <a:pt x="13519" y="3768"/>
                    <a:pt x="14344" y="3821"/>
                  </a:cubicBezTo>
                  <a:cubicBezTo>
                    <a:pt x="14563" y="3842"/>
                    <a:pt x="14783" y="3852"/>
                    <a:pt x="14992" y="3873"/>
                  </a:cubicBezTo>
                  <a:cubicBezTo>
                    <a:pt x="15022" y="3880"/>
                    <a:pt x="15209" y="3909"/>
                    <a:pt x="15241" y="3909"/>
                  </a:cubicBezTo>
                  <a:cubicBezTo>
                    <a:pt x="15253" y="3909"/>
                    <a:pt x="15242" y="3905"/>
                    <a:pt x="15193" y="3894"/>
                  </a:cubicBezTo>
                  <a:lnTo>
                    <a:pt x="15193" y="3894"/>
                  </a:lnTo>
                  <a:cubicBezTo>
                    <a:pt x="15290" y="3910"/>
                    <a:pt x="15506" y="3946"/>
                    <a:pt x="15513" y="3946"/>
                  </a:cubicBezTo>
                  <a:cubicBezTo>
                    <a:pt x="16004" y="4009"/>
                    <a:pt x="16474" y="4019"/>
                    <a:pt x="16964" y="4019"/>
                  </a:cubicBezTo>
                  <a:cubicBezTo>
                    <a:pt x="17653" y="4009"/>
                    <a:pt x="18311" y="3413"/>
                    <a:pt x="18269" y="2703"/>
                  </a:cubicBezTo>
                  <a:cubicBezTo>
                    <a:pt x="18238" y="2004"/>
                    <a:pt x="17695" y="1399"/>
                    <a:pt x="16964" y="1399"/>
                  </a:cubicBezTo>
                  <a:cubicBezTo>
                    <a:pt x="16797" y="1399"/>
                    <a:pt x="16630" y="1403"/>
                    <a:pt x="16463" y="1403"/>
                  </a:cubicBezTo>
                  <a:cubicBezTo>
                    <a:pt x="16380" y="1403"/>
                    <a:pt x="16296" y="1402"/>
                    <a:pt x="16213" y="1399"/>
                  </a:cubicBezTo>
                  <a:cubicBezTo>
                    <a:pt x="16175" y="1399"/>
                    <a:pt x="16131" y="1400"/>
                    <a:pt x="16083" y="1400"/>
                  </a:cubicBezTo>
                  <a:cubicBezTo>
                    <a:pt x="15993" y="1400"/>
                    <a:pt x="15894" y="1396"/>
                    <a:pt x="15818" y="1374"/>
                  </a:cubicBezTo>
                  <a:lnTo>
                    <a:pt x="15818" y="1374"/>
                  </a:lnTo>
                  <a:cubicBezTo>
                    <a:pt x="15852" y="1382"/>
                    <a:pt x="15911" y="1391"/>
                    <a:pt x="15923" y="1391"/>
                  </a:cubicBezTo>
                  <a:cubicBezTo>
                    <a:pt x="15930" y="1391"/>
                    <a:pt x="15918" y="1388"/>
                    <a:pt x="15868" y="1378"/>
                  </a:cubicBezTo>
                  <a:cubicBezTo>
                    <a:pt x="15711" y="1346"/>
                    <a:pt x="15534" y="1325"/>
                    <a:pt x="15367" y="1304"/>
                  </a:cubicBezTo>
                  <a:cubicBezTo>
                    <a:pt x="14845" y="1242"/>
                    <a:pt x="14333" y="1211"/>
                    <a:pt x="13811" y="1169"/>
                  </a:cubicBezTo>
                  <a:cubicBezTo>
                    <a:pt x="13718" y="1158"/>
                    <a:pt x="13624" y="1158"/>
                    <a:pt x="13530" y="1137"/>
                  </a:cubicBezTo>
                  <a:cubicBezTo>
                    <a:pt x="13467" y="1127"/>
                    <a:pt x="13300" y="1096"/>
                    <a:pt x="13269" y="1086"/>
                  </a:cubicBezTo>
                  <a:cubicBezTo>
                    <a:pt x="13081" y="1044"/>
                    <a:pt x="12904" y="991"/>
                    <a:pt x="12716" y="929"/>
                  </a:cubicBezTo>
                  <a:cubicBezTo>
                    <a:pt x="12371" y="814"/>
                    <a:pt x="12037" y="657"/>
                    <a:pt x="11693" y="522"/>
                  </a:cubicBezTo>
                  <a:cubicBezTo>
                    <a:pt x="11004" y="243"/>
                    <a:pt x="10273" y="0"/>
                    <a:pt x="9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1_1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>
            <a:spLocks noGrp="1"/>
          </p:cNvSpPr>
          <p:nvPr>
            <p:ph type="subTitle" idx="1"/>
          </p:nvPr>
        </p:nvSpPr>
        <p:spPr>
          <a:xfrm>
            <a:off x="720000" y="1333300"/>
            <a:ext cx="3738300" cy="22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title"/>
          </p:nvPr>
        </p:nvSpPr>
        <p:spPr>
          <a:xfrm>
            <a:off x="715725" y="484750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5"/>
          <p:cNvSpPr/>
          <p:nvPr/>
        </p:nvSpPr>
        <p:spPr>
          <a:xfrm>
            <a:off x="423596" y="3761195"/>
            <a:ext cx="1075543" cy="1235003"/>
          </a:xfrm>
          <a:custGeom>
            <a:avLst/>
            <a:gdLst/>
            <a:ahLst/>
            <a:cxnLst/>
            <a:rect l="l" t="t" r="r" b="b"/>
            <a:pathLst>
              <a:path w="30359" h="34860" extrusionOk="0">
                <a:moveTo>
                  <a:pt x="11333" y="1"/>
                </a:moveTo>
                <a:cubicBezTo>
                  <a:pt x="10431" y="1"/>
                  <a:pt x="9525" y="81"/>
                  <a:pt x="8624" y="249"/>
                </a:cubicBezTo>
                <a:cubicBezTo>
                  <a:pt x="2548" y="1376"/>
                  <a:pt x="1400" y="7107"/>
                  <a:pt x="669" y="12442"/>
                </a:cubicBezTo>
                <a:cubicBezTo>
                  <a:pt x="1" y="17307"/>
                  <a:pt x="32" y="23142"/>
                  <a:pt x="2298" y="27621"/>
                </a:cubicBezTo>
                <a:cubicBezTo>
                  <a:pt x="4546" y="32062"/>
                  <a:pt x="9518" y="34860"/>
                  <a:pt x="14497" y="34860"/>
                </a:cubicBezTo>
                <a:cubicBezTo>
                  <a:pt x="14902" y="34860"/>
                  <a:pt x="15308" y="34841"/>
                  <a:pt x="15712" y="34804"/>
                </a:cubicBezTo>
                <a:cubicBezTo>
                  <a:pt x="21078" y="34303"/>
                  <a:pt x="25933" y="30596"/>
                  <a:pt x="28146" y="25680"/>
                </a:cubicBezTo>
                <a:cubicBezTo>
                  <a:pt x="30359" y="20773"/>
                  <a:pt x="29983" y="14843"/>
                  <a:pt x="27446" y="10093"/>
                </a:cubicBezTo>
                <a:cubicBezTo>
                  <a:pt x="24377" y="4323"/>
                  <a:pt x="17953" y="1"/>
                  <a:pt x="113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25"/>
          <p:cNvGrpSpPr/>
          <p:nvPr/>
        </p:nvGrpSpPr>
        <p:grpSpPr>
          <a:xfrm rot="10800000">
            <a:off x="1164361" y="3586426"/>
            <a:ext cx="4130535" cy="2162813"/>
            <a:chOff x="-1152438" y="1415784"/>
            <a:chExt cx="3884637" cy="1842260"/>
          </a:xfrm>
        </p:grpSpPr>
        <p:sp>
          <p:nvSpPr>
            <p:cNvPr id="238" name="Google Shape;238;p25"/>
            <p:cNvSpPr/>
            <p:nvPr/>
          </p:nvSpPr>
          <p:spPr>
            <a:xfrm rot="-7350879">
              <a:off x="1023958" y="1640882"/>
              <a:ext cx="1419750" cy="1392064"/>
            </a:xfrm>
            <a:custGeom>
              <a:avLst/>
              <a:gdLst/>
              <a:ahLst/>
              <a:cxnLst/>
              <a:rect l="l" t="t" r="r" b="b"/>
              <a:pathLst>
                <a:path w="61051" h="51604" extrusionOk="0">
                  <a:moveTo>
                    <a:pt x="9469" y="2610"/>
                  </a:moveTo>
                  <a:cubicBezTo>
                    <a:pt x="9406" y="2631"/>
                    <a:pt x="9364" y="2641"/>
                    <a:pt x="9343" y="2641"/>
                  </a:cubicBezTo>
                  <a:cubicBezTo>
                    <a:pt x="9354" y="2631"/>
                    <a:pt x="9364" y="2631"/>
                    <a:pt x="9375" y="2620"/>
                  </a:cubicBezTo>
                  <a:cubicBezTo>
                    <a:pt x="9396" y="2620"/>
                    <a:pt x="9427" y="2610"/>
                    <a:pt x="9448" y="2610"/>
                  </a:cubicBezTo>
                  <a:close/>
                  <a:moveTo>
                    <a:pt x="13801" y="27758"/>
                  </a:moveTo>
                  <a:lnTo>
                    <a:pt x="13801" y="27758"/>
                  </a:lnTo>
                  <a:cubicBezTo>
                    <a:pt x="13770" y="27769"/>
                    <a:pt x="13718" y="27790"/>
                    <a:pt x="13665" y="27811"/>
                  </a:cubicBezTo>
                  <a:lnTo>
                    <a:pt x="13697" y="27811"/>
                  </a:lnTo>
                  <a:cubicBezTo>
                    <a:pt x="13697" y="27821"/>
                    <a:pt x="13686" y="27821"/>
                    <a:pt x="13676" y="27832"/>
                  </a:cubicBezTo>
                  <a:cubicBezTo>
                    <a:pt x="13676" y="27832"/>
                    <a:pt x="13676" y="27842"/>
                    <a:pt x="13665" y="27842"/>
                  </a:cubicBezTo>
                  <a:cubicBezTo>
                    <a:pt x="13655" y="27852"/>
                    <a:pt x="13634" y="27862"/>
                    <a:pt x="13603" y="27873"/>
                  </a:cubicBezTo>
                  <a:cubicBezTo>
                    <a:pt x="13613" y="27852"/>
                    <a:pt x="13634" y="27842"/>
                    <a:pt x="13665" y="27821"/>
                  </a:cubicBezTo>
                  <a:lnTo>
                    <a:pt x="13665" y="27821"/>
                  </a:lnTo>
                  <a:cubicBezTo>
                    <a:pt x="13624" y="27842"/>
                    <a:pt x="13572" y="27873"/>
                    <a:pt x="13540" y="27894"/>
                  </a:cubicBezTo>
                  <a:cubicBezTo>
                    <a:pt x="13593" y="27842"/>
                    <a:pt x="13634" y="27821"/>
                    <a:pt x="13665" y="27811"/>
                  </a:cubicBezTo>
                  <a:cubicBezTo>
                    <a:pt x="13697" y="27790"/>
                    <a:pt x="13739" y="27769"/>
                    <a:pt x="13801" y="27758"/>
                  </a:cubicBezTo>
                  <a:close/>
                  <a:moveTo>
                    <a:pt x="12721" y="28074"/>
                  </a:moveTo>
                  <a:cubicBezTo>
                    <a:pt x="12730" y="28074"/>
                    <a:pt x="12642" y="28091"/>
                    <a:pt x="12580" y="28103"/>
                  </a:cubicBezTo>
                  <a:lnTo>
                    <a:pt x="12528" y="28103"/>
                  </a:lnTo>
                  <a:cubicBezTo>
                    <a:pt x="12663" y="28082"/>
                    <a:pt x="12714" y="28074"/>
                    <a:pt x="12721" y="28074"/>
                  </a:cubicBezTo>
                  <a:close/>
                  <a:moveTo>
                    <a:pt x="11728" y="30813"/>
                  </a:moveTo>
                  <a:cubicBezTo>
                    <a:pt x="11726" y="30813"/>
                    <a:pt x="11692" y="30817"/>
                    <a:pt x="11645" y="30822"/>
                  </a:cubicBezTo>
                  <a:lnTo>
                    <a:pt x="11645" y="30822"/>
                  </a:lnTo>
                  <a:cubicBezTo>
                    <a:pt x="11706" y="30816"/>
                    <a:pt x="11729" y="30813"/>
                    <a:pt x="11728" y="30813"/>
                  </a:cubicBezTo>
                  <a:close/>
                  <a:moveTo>
                    <a:pt x="3007" y="32331"/>
                  </a:moveTo>
                  <a:cubicBezTo>
                    <a:pt x="3017" y="32352"/>
                    <a:pt x="3028" y="32372"/>
                    <a:pt x="3038" y="32383"/>
                  </a:cubicBezTo>
                  <a:lnTo>
                    <a:pt x="3028" y="32383"/>
                  </a:lnTo>
                  <a:cubicBezTo>
                    <a:pt x="3017" y="32362"/>
                    <a:pt x="3017" y="32351"/>
                    <a:pt x="3007" y="32331"/>
                  </a:cubicBezTo>
                  <a:close/>
                  <a:moveTo>
                    <a:pt x="13319" y="41469"/>
                  </a:moveTo>
                  <a:lnTo>
                    <a:pt x="13319" y="41469"/>
                  </a:lnTo>
                  <a:cubicBezTo>
                    <a:pt x="13319" y="41469"/>
                    <a:pt x="13302" y="41494"/>
                    <a:pt x="13279" y="41528"/>
                  </a:cubicBezTo>
                  <a:cubicBezTo>
                    <a:pt x="13308" y="41486"/>
                    <a:pt x="13319" y="41469"/>
                    <a:pt x="13319" y="41469"/>
                  </a:cubicBezTo>
                  <a:close/>
                  <a:moveTo>
                    <a:pt x="13384" y="42739"/>
                  </a:moveTo>
                  <a:lnTo>
                    <a:pt x="13384" y="42739"/>
                  </a:lnTo>
                  <a:cubicBezTo>
                    <a:pt x="13426" y="42760"/>
                    <a:pt x="13456" y="42791"/>
                    <a:pt x="13456" y="42802"/>
                  </a:cubicBezTo>
                  <a:cubicBezTo>
                    <a:pt x="13436" y="42781"/>
                    <a:pt x="13405" y="42760"/>
                    <a:pt x="13384" y="42739"/>
                  </a:cubicBezTo>
                  <a:close/>
                  <a:moveTo>
                    <a:pt x="5845" y="50456"/>
                  </a:moveTo>
                  <a:lnTo>
                    <a:pt x="5845" y="50456"/>
                  </a:lnTo>
                  <a:cubicBezTo>
                    <a:pt x="5804" y="50517"/>
                    <a:pt x="5773" y="50548"/>
                    <a:pt x="5752" y="50558"/>
                  </a:cubicBezTo>
                  <a:cubicBezTo>
                    <a:pt x="5783" y="50528"/>
                    <a:pt x="5824" y="50487"/>
                    <a:pt x="5845" y="50456"/>
                  </a:cubicBezTo>
                  <a:close/>
                  <a:moveTo>
                    <a:pt x="9528" y="0"/>
                  </a:moveTo>
                  <a:cubicBezTo>
                    <a:pt x="9380" y="0"/>
                    <a:pt x="9231" y="10"/>
                    <a:pt x="9083" y="31"/>
                  </a:cubicBezTo>
                  <a:cubicBezTo>
                    <a:pt x="8415" y="114"/>
                    <a:pt x="7663" y="417"/>
                    <a:pt x="7381" y="1075"/>
                  </a:cubicBezTo>
                  <a:cubicBezTo>
                    <a:pt x="7151" y="1628"/>
                    <a:pt x="7318" y="2265"/>
                    <a:pt x="7506" y="2808"/>
                  </a:cubicBezTo>
                  <a:cubicBezTo>
                    <a:pt x="7663" y="3288"/>
                    <a:pt x="7861" y="3737"/>
                    <a:pt x="8122" y="4176"/>
                  </a:cubicBezTo>
                  <a:cubicBezTo>
                    <a:pt x="8248" y="4384"/>
                    <a:pt x="8362" y="4593"/>
                    <a:pt x="8477" y="4812"/>
                  </a:cubicBezTo>
                  <a:cubicBezTo>
                    <a:pt x="8487" y="4844"/>
                    <a:pt x="8508" y="4875"/>
                    <a:pt x="8519" y="4916"/>
                  </a:cubicBezTo>
                  <a:cubicBezTo>
                    <a:pt x="8519" y="4916"/>
                    <a:pt x="8529" y="4927"/>
                    <a:pt x="8529" y="4937"/>
                  </a:cubicBezTo>
                  <a:cubicBezTo>
                    <a:pt x="8571" y="5104"/>
                    <a:pt x="8633" y="5261"/>
                    <a:pt x="8696" y="5418"/>
                  </a:cubicBezTo>
                  <a:cubicBezTo>
                    <a:pt x="9072" y="6524"/>
                    <a:pt x="9489" y="7610"/>
                    <a:pt x="9970" y="8675"/>
                  </a:cubicBezTo>
                  <a:cubicBezTo>
                    <a:pt x="10617" y="10094"/>
                    <a:pt x="11233" y="11535"/>
                    <a:pt x="12027" y="12871"/>
                  </a:cubicBezTo>
                  <a:lnTo>
                    <a:pt x="12559" y="13780"/>
                  </a:lnTo>
                  <a:cubicBezTo>
                    <a:pt x="12048" y="13717"/>
                    <a:pt x="11546" y="13676"/>
                    <a:pt x="11045" y="13634"/>
                  </a:cubicBezTo>
                  <a:cubicBezTo>
                    <a:pt x="10763" y="13602"/>
                    <a:pt x="10471" y="13581"/>
                    <a:pt x="10178" y="13550"/>
                  </a:cubicBezTo>
                  <a:cubicBezTo>
                    <a:pt x="10032" y="13529"/>
                    <a:pt x="9897" y="13519"/>
                    <a:pt x="9751" y="13498"/>
                  </a:cubicBezTo>
                  <a:cubicBezTo>
                    <a:pt x="9730" y="13498"/>
                    <a:pt x="9688" y="13488"/>
                    <a:pt x="9646" y="13488"/>
                  </a:cubicBezTo>
                  <a:cubicBezTo>
                    <a:pt x="9594" y="13477"/>
                    <a:pt x="9521" y="13467"/>
                    <a:pt x="9510" y="13467"/>
                  </a:cubicBezTo>
                  <a:cubicBezTo>
                    <a:pt x="8905" y="13372"/>
                    <a:pt x="8310" y="13216"/>
                    <a:pt x="7705" y="13122"/>
                  </a:cubicBezTo>
                  <a:cubicBezTo>
                    <a:pt x="7016" y="13018"/>
                    <a:pt x="6316" y="12955"/>
                    <a:pt x="5617" y="12892"/>
                  </a:cubicBezTo>
                  <a:cubicBezTo>
                    <a:pt x="5314" y="12871"/>
                    <a:pt x="5011" y="12840"/>
                    <a:pt x="4719" y="12809"/>
                  </a:cubicBezTo>
                  <a:cubicBezTo>
                    <a:pt x="4666" y="12799"/>
                    <a:pt x="4636" y="12799"/>
                    <a:pt x="4625" y="12788"/>
                  </a:cubicBezTo>
                  <a:cubicBezTo>
                    <a:pt x="4583" y="12788"/>
                    <a:pt x="4541" y="12778"/>
                    <a:pt x="4499" y="12767"/>
                  </a:cubicBezTo>
                  <a:cubicBezTo>
                    <a:pt x="4385" y="12746"/>
                    <a:pt x="4270" y="12736"/>
                    <a:pt x="4155" y="12704"/>
                  </a:cubicBezTo>
                  <a:cubicBezTo>
                    <a:pt x="3461" y="12548"/>
                    <a:pt x="2786" y="12345"/>
                    <a:pt x="2084" y="12345"/>
                  </a:cubicBezTo>
                  <a:cubicBezTo>
                    <a:pt x="1899" y="12345"/>
                    <a:pt x="1713" y="12359"/>
                    <a:pt x="1525" y="12391"/>
                  </a:cubicBezTo>
                  <a:cubicBezTo>
                    <a:pt x="804" y="12516"/>
                    <a:pt x="0" y="13164"/>
                    <a:pt x="31" y="13957"/>
                  </a:cubicBezTo>
                  <a:cubicBezTo>
                    <a:pt x="63" y="14625"/>
                    <a:pt x="522" y="15283"/>
                    <a:pt x="908" y="15794"/>
                  </a:cubicBezTo>
                  <a:cubicBezTo>
                    <a:pt x="1107" y="16056"/>
                    <a:pt x="1305" y="16306"/>
                    <a:pt x="1514" y="16557"/>
                  </a:cubicBezTo>
                  <a:cubicBezTo>
                    <a:pt x="1587" y="16661"/>
                    <a:pt x="1671" y="16755"/>
                    <a:pt x="1754" y="16859"/>
                  </a:cubicBezTo>
                  <a:cubicBezTo>
                    <a:pt x="1785" y="16891"/>
                    <a:pt x="1838" y="16954"/>
                    <a:pt x="1869" y="16995"/>
                  </a:cubicBezTo>
                  <a:cubicBezTo>
                    <a:pt x="1850" y="16961"/>
                    <a:pt x="1836" y="16935"/>
                    <a:pt x="1825" y="16915"/>
                  </a:cubicBezTo>
                  <a:lnTo>
                    <a:pt x="1825" y="16915"/>
                  </a:lnTo>
                  <a:cubicBezTo>
                    <a:pt x="1851" y="16961"/>
                    <a:pt x="1889" y="17027"/>
                    <a:pt x="1910" y="17058"/>
                  </a:cubicBezTo>
                  <a:cubicBezTo>
                    <a:pt x="2328" y="17601"/>
                    <a:pt x="2756" y="18154"/>
                    <a:pt x="3184" y="18687"/>
                  </a:cubicBezTo>
                  <a:cubicBezTo>
                    <a:pt x="4677" y="20576"/>
                    <a:pt x="6232" y="22424"/>
                    <a:pt x="7934" y="24125"/>
                  </a:cubicBezTo>
                  <a:cubicBezTo>
                    <a:pt x="8884" y="25065"/>
                    <a:pt x="9897" y="25942"/>
                    <a:pt x="10867" y="26850"/>
                  </a:cubicBezTo>
                  <a:cubicBezTo>
                    <a:pt x="11327" y="27278"/>
                    <a:pt x="11776" y="27716"/>
                    <a:pt x="12235" y="28145"/>
                  </a:cubicBezTo>
                  <a:cubicBezTo>
                    <a:pt x="12078" y="28155"/>
                    <a:pt x="11911" y="28176"/>
                    <a:pt x="11744" y="28197"/>
                  </a:cubicBezTo>
                  <a:cubicBezTo>
                    <a:pt x="11076" y="28270"/>
                    <a:pt x="10482" y="28374"/>
                    <a:pt x="9844" y="28604"/>
                  </a:cubicBezTo>
                  <a:cubicBezTo>
                    <a:pt x="9083" y="28876"/>
                    <a:pt x="8341" y="29220"/>
                    <a:pt x="7590" y="29502"/>
                  </a:cubicBezTo>
                  <a:cubicBezTo>
                    <a:pt x="6754" y="29815"/>
                    <a:pt x="5888" y="30034"/>
                    <a:pt x="5032" y="30264"/>
                  </a:cubicBezTo>
                  <a:cubicBezTo>
                    <a:pt x="4469" y="30421"/>
                    <a:pt x="3926" y="30619"/>
                    <a:pt x="3351" y="30723"/>
                  </a:cubicBezTo>
                  <a:cubicBezTo>
                    <a:pt x="2077" y="30953"/>
                    <a:pt x="147" y="31412"/>
                    <a:pt x="553" y="33156"/>
                  </a:cubicBezTo>
                  <a:cubicBezTo>
                    <a:pt x="741" y="33938"/>
                    <a:pt x="1388" y="34429"/>
                    <a:pt x="1952" y="34930"/>
                  </a:cubicBezTo>
                  <a:cubicBezTo>
                    <a:pt x="2620" y="35536"/>
                    <a:pt x="3320" y="36089"/>
                    <a:pt x="4030" y="36632"/>
                  </a:cubicBezTo>
                  <a:cubicBezTo>
                    <a:pt x="5376" y="37655"/>
                    <a:pt x="6765" y="38615"/>
                    <a:pt x="8164" y="39566"/>
                  </a:cubicBezTo>
                  <a:cubicBezTo>
                    <a:pt x="9531" y="40494"/>
                    <a:pt x="10930" y="41361"/>
                    <a:pt x="12371" y="42185"/>
                  </a:cubicBezTo>
                  <a:cubicBezTo>
                    <a:pt x="12027" y="42426"/>
                    <a:pt x="11682" y="42677"/>
                    <a:pt x="11338" y="42948"/>
                  </a:cubicBezTo>
                  <a:cubicBezTo>
                    <a:pt x="10544" y="43563"/>
                    <a:pt x="9772" y="44201"/>
                    <a:pt x="8999" y="44837"/>
                  </a:cubicBezTo>
                  <a:cubicBezTo>
                    <a:pt x="8623" y="45140"/>
                    <a:pt x="8248" y="45453"/>
                    <a:pt x="7872" y="45756"/>
                  </a:cubicBezTo>
                  <a:cubicBezTo>
                    <a:pt x="7736" y="45860"/>
                    <a:pt x="7590" y="45975"/>
                    <a:pt x="7443" y="46090"/>
                  </a:cubicBezTo>
                  <a:cubicBezTo>
                    <a:pt x="7444" y="46089"/>
                    <a:pt x="7444" y="46089"/>
                    <a:pt x="7444" y="46089"/>
                  </a:cubicBezTo>
                  <a:lnTo>
                    <a:pt x="7444" y="46089"/>
                  </a:lnTo>
                  <a:cubicBezTo>
                    <a:pt x="7442" y="46089"/>
                    <a:pt x="7296" y="46206"/>
                    <a:pt x="7266" y="46226"/>
                  </a:cubicBezTo>
                  <a:cubicBezTo>
                    <a:pt x="7151" y="46310"/>
                    <a:pt x="7037" y="46403"/>
                    <a:pt x="6921" y="46487"/>
                  </a:cubicBezTo>
                  <a:cubicBezTo>
                    <a:pt x="6536" y="46769"/>
                    <a:pt x="6149" y="47040"/>
                    <a:pt x="5773" y="47333"/>
                  </a:cubicBezTo>
                  <a:cubicBezTo>
                    <a:pt x="5655" y="47417"/>
                    <a:pt x="5537" y="47507"/>
                    <a:pt x="5420" y="47600"/>
                  </a:cubicBezTo>
                  <a:lnTo>
                    <a:pt x="5420" y="47600"/>
                  </a:lnTo>
                  <a:cubicBezTo>
                    <a:pt x="5453" y="47573"/>
                    <a:pt x="5465" y="47563"/>
                    <a:pt x="5463" y="47563"/>
                  </a:cubicBezTo>
                  <a:lnTo>
                    <a:pt x="5463" y="47563"/>
                  </a:lnTo>
                  <a:cubicBezTo>
                    <a:pt x="5457" y="47563"/>
                    <a:pt x="5333" y="47653"/>
                    <a:pt x="5293" y="47688"/>
                  </a:cubicBezTo>
                  <a:cubicBezTo>
                    <a:pt x="5168" y="47771"/>
                    <a:pt x="5042" y="47855"/>
                    <a:pt x="4917" y="47927"/>
                  </a:cubicBezTo>
                  <a:cubicBezTo>
                    <a:pt x="4114" y="48460"/>
                    <a:pt x="3393" y="49013"/>
                    <a:pt x="3038" y="49942"/>
                  </a:cubicBezTo>
                  <a:cubicBezTo>
                    <a:pt x="2715" y="50778"/>
                    <a:pt x="3518" y="51571"/>
                    <a:pt x="4291" y="51602"/>
                  </a:cubicBezTo>
                  <a:cubicBezTo>
                    <a:pt x="4315" y="51603"/>
                    <a:pt x="4340" y="51603"/>
                    <a:pt x="4365" y="51603"/>
                  </a:cubicBezTo>
                  <a:cubicBezTo>
                    <a:pt x="4626" y="51603"/>
                    <a:pt x="4899" y="51553"/>
                    <a:pt x="5147" y="51477"/>
                  </a:cubicBezTo>
                  <a:cubicBezTo>
                    <a:pt x="5241" y="51446"/>
                    <a:pt x="5325" y="51414"/>
                    <a:pt x="5418" y="51383"/>
                  </a:cubicBezTo>
                  <a:cubicBezTo>
                    <a:pt x="5450" y="51372"/>
                    <a:pt x="5606" y="51341"/>
                    <a:pt x="5690" y="51320"/>
                  </a:cubicBezTo>
                  <a:lnTo>
                    <a:pt x="5847" y="51320"/>
                  </a:lnTo>
                  <a:cubicBezTo>
                    <a:pt x="5951" y="51330"/>
                    <a:pt x="6055" y="51341"/>
                    <a:pt x="6160" y="51341"/>
                  </a:cubicBezTo>
                  <a:cubicBezTo>
                    <a:pt x="6209" y="51345"/>
                    <a:pt x="6259" y="51346"/>
                    <a:pt x="6309" y="51346"/>
                  </a:cubicBezTo>
                  <a:cubicBezTo>
                    <a:pt x="6583" y="51346"/>
                    <a:pt x="6857" y="51302"/>
                    <a:pt x="7130" y="51258"/>
                  </a:cubicBezTo>
                  <a:cubicBezTo>
                    <a:pt x="7329" y="51226"/>
                    <a:pt x="7527" y="51184"/>
                    <a:pt x="7726" y="51143"/>
                  </a:cubicBezTo>
                  <a:cubicBezTo>
                    <a:pt x="7840" y="51122"/>
                    <a:pt x="7944" y="51101"/>
                    <a:pt x="8049" y="51080"/>
                  </a:cubicBezTo>
                  <a:cubicBezTo>
                    <a:pt x="8070" y="51080"/>
                    <a:pt x="8185" y="51059"/>
                    <a:pt x="8206" y="51059"/>
                  </a:cubicBezTo>
                  <a:cubicBezTo>
                    <a:pt x="8780" y="51017"/>
                    <a:pt x="9343" y="50945"/>
                    <a:pt x="9907" y="50861"/>
                  </a:cubicBezTo>
                  <a:cubicBezTo>
                    <a:pt x="11870" y="50579"/>
                    <a:pt x="13770" y="50015"/>
                    <a:pt x="15732" y="49713"/>
                  </a:cubicBezTo>
                  <a:cubicBezTo>
                    <a:pt x="17632" y="49430"/>
                    <a:pt x="19553" y="49243"/>
                    <a:pt x="21411" y="48752"/>
                  </a:cubicBezTo>
                  <a:cubicBezTo>
                    <a:pt x="22383" y="48502"/>
                    <a:pt x="23332" y="48189"/>
                    <a:pt x="24304" y="47948"/>
                  </a:cubicBezTo>
                  <a:cubicBezTo>
                    <a:pt x="25274" y="47708"/>
                    <a:pt x="26266" y="47479"/>
                    <a:pt x="27237" y="47238"/>
                  </a:cubicBezTo>
                  <a:cubicBezTo>
                    <a:pt x="29106" y="46779"/>
                    <a:pt x="30911" y="46090"/>
                    <a:pt x="32749" y="45537"/>
                  </a:cubicBezTo>
                  <a:cubicBezTo>
                    <a:pt x="33678" y="45255"/>
                    <a:pt x="34639" y="45046"/>
                    <a:pt x="35578" y="44785"/>
                  </a:cubicBezTo>
                  <a:cubicBezTo>
                    <a:pt x="36497" y="44524"/>
                    <a:pt x="37415" y="44242"/>
                    <a:pt x="38323" y="43950"/>
                  </a:cubicBezTo>
                  <a:cubicBezTo>
                    <a:pt x="39253" y="43647"/>
                    <a:pt x="40192" y="43345"/>
                    <a:pt x="41132" y="43073"/>
                  </a:cubicBezTo>
                  <a:cubicBezTo>
                    <a:pt x="42051" y="42802"/>
                    <a:pt x="42979" y="42582"/>
                    <a:pt x="43898" y="42280"/>
                  </a:cubicBezTo>
                  <a:cubicBezTo>
                    <a:pt x="45652" y="41684"/>
                    <a:pt x="47343" y="40912"/>
                    <a:pt x="49087" y="40275"/>
                  </a:cubicBezTo>
                  <a:cubicBezTo>
                    <a:pt x="49964" y="39951"/>
                    <a:pt x="50872" y="39722"/>
                    <a:pt x="51759" y="39440"/>
                  </a:cubicBezTo>
                  <a:cubicBezTo>
                    <a:pt x="52260" y="39273"/>
                    <a:pt x="52741" y="39054"/>
                    <a:pt x="53221" y="38845"/>
                  </a:cubicBezTo>
                  <a:cubicBezTo>
                    <a:pt x="53283" y="38814"/>
                    <a:pt x="53346" y="38793"/>
                    <a:pt x="53409" y="38761"/>
                  </a:cubicBezTo>
                  <a:cubicBezTo>
                    <a:pt x="53419" y="38751"/>
                    <a:pt x="53440" y="38751"/>
                    <a:pt x="53471" y="38730"/>
                  </a:cubicBezTo>
                  <a:cubicBezTo>
                    <a:pt x="53523" y="38720"/>
                    <a:pt x="53576" y="38699"/>
                    <a:pt x="53618" y="38678"/>
                  </a:cubicBezTo>
                  <a:cubicBezTo>
                    <a:pt x="53847" y="38594"/>
                    <a:pt x="54066" y="38522"/>
                    <a:pt x="54296" y="38459"/>
                  </a:cubicBezTo>
                  <a:cubicBezTo>
                    <a:pt x="56039" y="37926"/>
                    <a:pt x="57824" y="37488"/>
                    <a:pt x="59443" y="36601"/>
                  </a:cubicBezTo>
                  <a:cubicBezTo>
                    <a:pt x="59839" y="36381"/>
                    <a:pt x="60204" y="36121"/>
                    <a:pt x="60538" y="35828"/>
                  </a:cubicBezTo>
                  <a:cubicBezTo>
                    <a:pt x="61050" y="35369"/>
                    <a:pt x="61040" y="34429"/>
                    <a:pt x="60538" y="33980"/>
                  </a:cubicBezTo>
                  <a:cubicBezTo>
                    <a:pt x="60270" y="33727"/>
                    <a:pt x="59950" y="33604"/>
                    <a:pt x="59629" y="33604"/>
                  </a:cubicBezTo>
                  <a:cubicBezTo>
                    <a:pt x="59300" y="33604"/>
                    <a:pt x="58970" y="33732"/>
                    <a:pt x="58691" y="33980"/>
                  </a:cubicBezTo>
                  <a:cubicBezTo>
                    <a:pt x="58680" y="33980"/>
                    <a:pt x="58670" y="33991"/>
                    <a:pt x="58659" y="34001"/>
                  </a:cubicBezTo>
                  <a:cubicBezTo>
                    <a:pt x="58597" y="34043"/>
                    <a:pt x="58534" y="34095"/>
                    <a:pt x="58461" y="34137"/>
                  </a:cubicBezTo>
                  <a:cubicBezTo>
                    <a:pt x="58304" y="34241"/>
                    <a:pt x="58137" y="34335"/>
                    <a:pt x="57960" y="34429"/>
                  </a:cubicBezTo>
                  <a:cubicBezTo>
                    <a:pt x="57793" y="34523"/>
                    <a:pt x="57605" y="34606"/>
                    <a:pt x="57428" y="34680"/>
                  </a:cubicBezTo>
                  <a:cubicBezTo>
                    <a:pt x="57386" y="34701"/>
                    <a:pt x="57344" y="34711"/>
                    <a:pt x="57313" y="34732"/>
                  </a:cubicBezTo>
                  <a:cubicBezTo>
                    <a:pt x="57240" y="34763"/>
                    <a:pt x="57177" y="34784"/>
                    <a:pt x="57104" y="34815"/>
                  </a:cubicBezTo>
                  <a:cubicBezTo>
                    <a:pt x="56300" y="35128"/>
                    <a:pt x="55497" y="35411"/>
                    <a:pt x="54661" y="35640"/>
                  </a:cubicBezTo>
                  <a:cubicBezTo>
                    <a:pt x="53669" y="35912"/>
                    <a:pt x="52741" y="36214"/>
                    <a:pt x="51801" y="36632"/>
                  </a:cubicBezTo>
                  <a:cubicBezTo>
                    <a:pt x="51767" y="36649"/>
                    <a:pt x="51539" y="36742"/>
                    <a:pt x="51540" y="36742"/>
                  </a:cubicBezTo>
                  <a:cubicBezTo>
                    <a:pt x="51540" y="36742"/>
                    <a:pt x="51553" y="36738"/>
                    <a:pt x="51581" y="36726"/>
                  </a:cubicBezTo>
                  <a:cubicBezTo>
                    <a:pt x="51615" y="36713"/>
                    <a:pt x="51628" y="36708"/>
                    <a:pt x="51628" y="36708"/>
                  </a:cubicBezTo>
                  <a:lnTo>
                    <a:pt x="51628" y="36708"/>
                  </a:lnTo>
                  <a:cubicBezTo>
                    <a:pt x="51630" y="36708"/>
                    <a:pt x="51445" y="36782"/>
                    <a:pt x="51404" y="36799"/>
                  </a:cubicBezTo>
                  <a:cubicBezTo>
                    <a:pt x="51196" y="36882"/>
                    <a:pt x="50987" y="36945"/>
                    <a:pt x="50767" y="37007"/>
                  </a:cubicBezTo>
                  <a:cubicBezTo>
                    <a:pt x="50319" y="37123"/>
                    <a:pt x="49880" y="37248"/>
                    <a:pt x="49442" y="37383"/>
                  </a:cubicBezTo>
                  <a:cubicBezTo>
                    <a:pt x="47677" y="37958"/>
                    <a:pt x="45986" y="38730"/>
                    <a:pt x="44253" y="39388"/>
                  </a:cubicBezTo>
                  <a:cubicBezTo>
                    <a:pt x="42478" y="40046"/>
                    <a:pt x="40641" y="40473"/>
                    <a:pt x="38845" y="41037"/>
                  </a:cubicBezTo>
                  <a:cubicBezTo>
                    <a:pt x="37008" y="41622"/>
                    <a:pt x="35181" y="42196"/>
                    <a:pt x="33323" y="42656"/>
                  </a:cubicBezTo>
                  <a:cubicBezTo>
                    <a:pt x="31475" y="43125"/>
                    <a:pt x="29700" y="43814"/>
                    <a:pt x="27884" y="44357"/>
                  </a:cubicBezTo>
                  <a:cubicBezTo>
                    <a:pt x="25995" y="44921"/>
                    <a:pt x="24063" y="45276"/>
                    <a:pt x="22174" y="45808"/>
                  </a:cubicBezTo>
                  <a:cubicBezTo>
                    <a:pt x="21223" y="46080"/>
                    <a:pt x="20295" y="46361"/>
                    <a:pt x="19334" y="46539"/>
                  </a:cubicBezTo>
                  <a:cubicBezTo>
                    <a:pt x="18395" y="46727"/>
                    <a:pt x="17455" y="46852"/>
                    <a:pt x="16516" y="46988"/>
                  </a:cubicBezTo>
                  <a:cubicBezTo>
                    <a:pt x="15565" y="47113"/>
                    <a:pt x="14626" y="47249"/>
                    <a:pt x="13686" y="47426"/>
                  </a:cubicBezTo>
                  <a:cubicBezTo>
                    <a:pt x="12726" y="47604"/>
                    <a:pt x="11786" y="47855"/>
                    <a:pt x="10837" y="48052"/>
                  </a:cubicBezTo>
                  <a:cubicBezTo>
                    <a:pt x="10356" y="48147"/>
                    <a:pt x="9865" y="48240"/>
                    <a:pt x="9375" y="48314"/>
                  </a:cubicBezTo>
                  <a:lnTo>
                    <a:pt x="9155" y="48345"/>
                  </a:lnTo>
                  <a:cubicBezTo>
                    <a:pt x="9145" y="48356"/>
                    <a:pt x="9135" y="48356"/>
                    <a:pt x="9104" y="48356"/>
                  </a:cubicBezTo>
                  <a:cubicBezTo>
                    <a:pt x="9051" y="48366"/>
                    <a:pt x="8999" y="48366"/>
                    <a:pt x="8937" y="48377"/>
                  </a:cubicBezTo>
                  <a:cubicBezTo>
                    <a:pt x="8853" y="48387"/>
                    <a:pt x="8780" y="48397"/>
                    <a:pt x="8696" y="48397"/>
                  </a:cubicBezTo>
                  <a:cubicBezTo>
                    <a:pt x="9991" y="47426"/>
                    <a:pt x="11222" y="46361"/>
                    <a:pt x="12486" y="45349"/>
                  </a:cubicBezTo>
                  <a:cubicBezTo>
                    <a:pt x="12663" y="45203"/>
                    <a:pt x="12830" y="45067"/>
                    <a:pt x="13008" y="44931"/>
                  </a:cubicBezTo>
                  <a:cubicBezTo>
                    <a:pt x="13071" y="44890"/>
                    <a:pt x="13122" y="44837"/>
                    <a:pt x="13185" y="44795"/>
                  </a:cubicBezTo>
                  <a:cubicBezTo>
                    <a:pt x="13206" y="44785"/>
                    <a:pt x="13217" y="44774"/>
                    <a:pt x="13227" y="44764"/>
                  </a:cubicBezTo>
                  <a:cubicBezTo>
                    <a:pt x="13238" y="44754"/>
                    <a:pt x="13259" y="44744"/>
                    <a:pt x="13279" y="44723"/>
                  </a:cubicBezTo>
                  <a:cubicBezTo>
                    <a:pt x="13572" y="44503"/>
                    <a:pt x="13864" y="44284"/>
                    <a:pt x="14166" y="44085"/>
                  </a:cubicBezTo>
                  <a:cubicBezTo>
                    <a:pt x="14897" y="43616"/>
                    <a:pt x="15711" y="43062"/>
                    <a:pt x="15711" y="42102"/>
                  </a:cubicBezTo>
                  <a:cubicBezTo>
                    <a:pt x="15722" y="40964"/>
                    <a:pt x="14688" y="40484"/>
                    <a:pt x="13843" y="40014"/>
                  </a:cubicBezTo>
                  <a:cubicBezTo>
                    <a:pt x="13060" y="39576"/>
                    <a:pt x="12298" y="39116"/>
                    <a:pt x="11546" y="38647"/>
                  </a:cubicBezTo>
                  <a:cubicBezTo>
                    <a:pt x="10116" y="37749"/>
                    <a:pt x="8728" y="36789"/>
                    <a:pt x="7350" y="35817"/>
                  </a:cubicBezTo>
                  <a:cubicBezTo>
                    <a:pt x="6650" y="35327"/>
                    <a:pt x="5951" y="34826"/>
                    <a:pt x="5262" y="34304"/>
                  </a:cubicBezTo>
                  <a:cubicBezTo>
                    <a:pt x="5251" y="34304"/>
                    <a:pt x="5241" y="34293"/>
                    <a:pt x="5230" y="34283"/>
                  </a:cubicBezTo>
                  <a:cubicBezTo>
                    <a:pt x="5220" y="34272"/>
                    <a:pt x="5209" y="34262"/>
                    <a:pt x="5188" y="34251"/>
                  </a:cubicBezTo>
                  <a:cubicBezTo>
                    <a:pt x="5137" y="34210"/>
                    <a:pt x="5084" y="34158"/>
                    <a:pt x="5021" y="34116"/>
                  </a:cubicBezTo>
                  <a:lnTo>
                    <a:pt x="4520" y="33709"/>
                  </a:lnTo>
                  <a:cubicBezTo>
                    <a:pt x="4343" y="33562"/>
                    <a:pt x="4165" y="33406"/>
                    <a:pt x="3988" y="33249"/>
                  </a:cubicBezTo>
                  <a:cubicBezTo>
                    <a:pt x="4385" y="33166"/>
                    <a:pt x="4771" y="33061"/>
                    <a:pt x="5178" y="32947"/>
                  </a:cubicBezTo>
                  <a:cubicBezTo>
                    <a:pt x="6044" y="32696"/>
                    <a:pt x="6932" y="32488"/>
                    <a:pt x="7788" y="32205"/>
                  </a:cubicBezTo>
                  <a:cubicBezTo>
                    <a:pt x="8654" y="31913"/>
                    <a:pt x="9479" y="31516"/>
                    <a:pt x="10335" y="31193"/>
                  </a:cubicBezTo>
                  <a:cubicBezTo>
                    <a:pt x="10690" y="31068"/>
                    <a:pt x="11045" y="30932"/>
                    <a:pt x="11410" y="30859"/>
                  </a:cubicBezTo>
                  <a:cubicBezTo>
                    <a:pt x="11461" y="30846"/>
                    <a:pt x="11570" y="30832"/>
                    <a:pt x="11645" y="30822"/>
                  </a:cubicBezTo>
                  <a:lnTo>
                    <a:pt x="11645" y="30822"/>
                  </a:lnTo>
                  <a:cubicBezTo>
                    <a:pt x="11630" y="30824"/>
                    <a:pt x="11612" y="30826"/>
                    <a:pt x="11592" y="30828"/>
                  </a:cubicBezTo>
                  <a:lnTo>
                    <a:pt x="11592" y="30828"/>
                  </a:lnTo>
                  <a:cubicBezTo>
                    <a:pt x="11684" y="30817"/>
                    <a:pt x="11777" y="30804"/>
                    <a:pt x="11870" y="30796"/>
                  </a:cubicBezTo>
                  <a:cubicBezTo>
                    <a:pt x="13259" y="30639"/>
                    <a:pt x="15012" y="30577"/>
                    <a:pt x="15848" y="29272"/>
                  </a:cubicBezTo>
                  <a:cubicBezTo>
                    <a:pt x="16077" y="28917"/>
                    <a:pt x="16108" y="28301"/>
                    <a:pt x="15848" y="27946"/>
                  </a:cubicBezTo>
                  <a:cubicBezTo>
                    <a:pt x="15628" y="27654"/>
                    <a:pt x="15409" y="27382"/>
                    <a:pt x="15127" y="27143"/>
                  </a:cubicBezTo>
                  <a:cubicBezTo>
                    <a:pt x="14908" y="26955"/>
                    <a:pt x="14657" y="26777"/>
                    <a:pt x="14428" y="26589"/>
                  </a:cubicBezTo>
                  <a:cubicBezTo>
                    <a:pt x="13916" y="26171"/>
                    <a:pt x="13446" y="25691"/>
                    <a:pt x="12955" y="25232"/>
                  </a:cubicBezTo>
                  <a:cubicBezTo>
                    <a:pt x="11995" y="24334"/>
                    <a:pt x="10993" y="23457"/>
                    <a:pt x="10053" y="22538"/>
                  </a:cubicBezTo>
                  <a:cubicBezTo>
                    <a:pt x="8153" y="20680"/>
                    <a:pt x="6462" y="18655"/>
                    <a:pt x="4823" y="16578"/>
                  </a:cubicBezTo>
                  <a:cubicBezTo>
                    <a:pt x="4698" y="16421"/>
                    <a:pt x="4573" y="16254"/>
                    <a:pt x="4448" y="16098"/>
                  </a:cubicBezTo>
                  <a:cubicBezTo>
                    <a:pt x="4395" y="16035"/>
                    <a:pt x="4353" y="15972"/>
                    <a:pt x="4301" y="15920"/>
                  </a:cubicBezTo>
                  <a:cubicBezTo>
                    <a:pt x="4291" y="15899"/>
                    <a:pt x="4281" y="15878"/>
                    <a:pt x="4270" y="15868"/>
                  </a:cubicBezTo>
                  <a:cubicBezTo>
                    <a:pt x="4260" y="15857"/>
                    <a:pt x="4249" y="15847"/>
                    <a:pt x="4239" y="15826"/>
                  </a:cubicBezTo>
                  <a:cubicBezTo>
                    <a:pt x="4093" y="15638"/>
                    <a:pt x="3957" y="15460"/>
                    <a:pt x="3810" y="15272"/>
                  </a:cubicBezTo>
                  <a:lnTo>
                    <a:pt x="3810" y="15272"/>
                  </a:lnTo>
                  <a:cubicBezTo>
                    <a:pt x="4291" y="15367"/>
                    <a:pt x="4782" y="15429"/>
                    <a:pt x="5283" y="15481"/>
                  </a:cubicBezTo>
                  <a:cubicBezTo>
                    <a:pt x="5763" y="15523"/>
                    <a:pt x="6253" y="15565"/>
                    <a:pt x="6744" y="15617"/>
                  </a:cubicBezTo>
                  <a:cubicBezTo>
                    <a:pt x="6817" y="15617"/>
                    <a:pt x="6890" y="15627"/>
                    <a:pt x="6963" y="15638"/>
                  </a:cubicBezTo>
                  <a:cubicBezTo>
                    <a:pt x="6984" y="15638"/>
                    <a:pt x="7047" y="15648"/>
                    <a:pt x="7068" y="15648"/>
                  </a:cubicBezTo>
                  <a:cubicBezTo>
                    <a:pt x="7130" y="15659"/>
                    <a:pt x="7183" y="15669"/>
                    <a:pt x="7235" y="15680"/>
                  </a:cubicBezTo>
                  <a:cubicBezTo>
                    <a:pt x="7496" y="15722"/>
                    <a:pt x="7757" y="15784"/>
                    <a:pt x="8007" y="15836"/>
                  </a:cubicBezTo>
                  <a:cubicBezTo>
                    <a:pt x="9041" y="16066"/>
                    <a:pt x="10106" y="16160"/>
                    <a:pt x="11160" y="16254"/>
                  </a:cubicBezTo>
                  <a:cubicBezTo>
                    <a:pt x="11421" y="16275"/>
                    <a:pt x="11693" y="16306"/>
                    <a:pt x="11964" y="16327"/>
                  </a:cubicBezTo>
                  <a:cubicBezTo>
                    <a:pt x="12089" y="16348"/>
                    <a:pt x="12215" y="16358"/>
                    <a:pt x="12340" y="16369"/>
                  </a:cubicBezTo>
                  <a:lnTo>
                    <a:pt x="12559" y="16400"/>
                  </a:lnTo>
                  <a:lnTo>
                    <a:pt x="12570" y="16400"/>
                  </a:lnTo>
                  <a:cubicBezTo>
                    <a:pt x="13112" y="16473"/>
                    <a:pt x="13644" y="16578"/>
                    <a:pt x="14177" y="16724"/>
                  </a:cubicBezTo>
                  <a:cubicBezTo>
                    <a:pt x="14289" y="16757"/>
                    <a:pt x="14409" y="16773"/>
                    <a:pt x="14529" y="16773"/>
                  </a:cubicBezTo>
                  <a:cubicBezTo>
                    <a:pt x="14869" y="16773"/>
                    <a:pt x="15220" y="16644"/>
                    <a:pt x="15451" y="16390"/>
                  </a:cubicBezTo>
                  <a:cubicBezTo>
                    <a:pt x="16233" y="15534"/>
                    <a:pt x="15816" y="14458"/>
                    <a:pt x="15377" y="13550"/>
                  </a:cubicBezTo>
                  <a:cubicBezTo>
                    <a:pt x="15033" y="12799"/>
                    <a:pt x="14605" y="12089"/>
                    <a:pt x="14177" y="11389"/>
                  </a:cubicBezTo>
                  <a:cubicBezTo>
                    <a:pt x="13739" y="10648"/>
                    <a:pt x="13405" y="9897"/>
                    <a:pt x="13039" y="9113"/>
                  </a:cubicBezTo>
                  <a:cubicBezTo>
                    <a:pt x="12726" y="8424"/>
                    <a:pt x="12403" y="7746"/>
                    <a:pt x="12089" y="7046"/>
                  </a:cubicBezTo>
                  <a:cubicBezTo>
                    <a:pt x="12016" y="6879"/>
                    <a:pt x="11932" y="6702"/>
                    <a:pt x="11860" y="6524"/>
                  </a:cubicBezTo>
                  <a:cubicBezTo>
                    <a:pt x="11849" y="6493"/>
                    <a:pt x="11828" y="6462"/>
                    <a:pt x="11818" y="6420"/>
                  </a:cubicBezTo>
                  <a:cubicBezTo>
                    <a:pt x="11807" y="6399"/>
                    <a:pt x="11744" y="6232"/>
                    <a:pt x="11734" y="6211"/>
                  </a:cubicBezTo>
                  <a:cubicBezTo>
                    <a:pt x="11609" y="5856"/>
                    <a:pt x="11484" y="5501"/>
                    <a:pt x="11359" y="5157"/>
                  </a:cubicBezTo>
                  <a:cubicBezTo>
                    <a:pt x="11076" y="4332"/>
                    <a:pt x="10795" y="3538"/>
                    <a:pt x="10346" y="2798"/>
                  </a:cubicBezTo>
                  <a:lnTo>
                    <a:pt x="10346" y="2798"/>
                  </a:lnTo>
                  <a:cubicBezTo>
                    <a:pt x="10867" y="2975"/>
                    <a:pt x="11379" y="3215"/>
                    <a:pt x="11891" y="3403"/>
                  </a:cubicBezTo>
                  <a:cubicBezTo>
                    <a:pt x="12674" y="3695"/>
                    <a:pt x="13519" y="3768"/>
                    <a:pt x="14344" y="3821"/>
                  </a:cubicBezTo>
                  <a:cubicBezTo>
                    <a:pt x="14563" y="3842"/>
                    <a:pt x="14783" y="3852"/>
                    <a:pt x="14992" y="3873"/>
                  </a:cubicBezTo>
                  <a:cubicBezTo>
                    <a:pt x="15022" y="3880"/>
                    <a:pt x="15209" y="3909"/>
                    <a:pt x="15241" y="3909"/>
                  </a:cubicBezTo>
                  <a:cubicBezTo>
                    <a:pt x="15253" y="3909"/>
                    <a:pt x="15242" y="3905"/>
                    <a:pt x="15193" y="3894"/>
                  </a:cubicBezTo>
                  <a:lnTo>
                    <a:pt x="15193" y="3894"/>
                  </a:lnTo>
                  <a:cubicBezTo>
                    <a:pt x="15290" y="3910"/>
                    <a:pt x="15506" y="3946"/>
                    <a:pt x="15513" y="3946"/>
                  </a:cubicBezTo>
                  <a:cubicBezTo>
                    <a:pt x="16004" y="4009"/>
                    <a:pt x="16474" y="4019"/>
                    <a:pt x="16964" y="4019"/>
                  </a:cubicBezTo>
                  <a:cubicBezTo>
                    <a:pt x="17653" y="4009"/>
                    <a:pt x="18311" y="3413"/>
                    <a:pt x="18269" y="2703"/>
                  </a:cubicBezTo>
                  <a:cubicBezTo>
                    <a:pt x="18238" y="2004"/>
                    <a:pt x="17695" y="1399"/>
                    <a:pt x="16964" y="1399"/>
                  </a:cubicBezTo>
                  <a:cubicBezTo>
                    <a:pt x="16797" y="1399"/>
                    <a:pt x="16630" y="1403"/>
                    <a:pt x="16463" y="1403"/>
                  </a:cubicBezTo>
                  <a:cubicBezTo>
                    <a:pt x="16380" y="1403"/>
                    <a:pt x="16296" y="1402"/>
                    <a:pt x="16213" y="1399"/>
                  </a:cubicBezTo>
                  <a:cubicBezTo>
                    <a:pt x="16175" y="1399"/>
                    <a:pt x="16131" y="1400"/>
                    <a:pt x="16083" y="1400"/>
                  </a:cubicBezTo>
                  <a:cubicBezTo>
                    <a:pt x="15993" y="1400"/>
                    <a:pt x="15894" y="1396"/>
                    <a:pt x="15818" y="1374"/>
                  </a:cubicBezTo>
                  <a:lnTo>
                    <a:pt x="15818" y="1374"/>
                  </a:lnTo>
                  <a:cubicBezTo>
                    <a:pt x="15852" y="1382"/>
                    <a:pt x="15911" y="1391"/>
                    <a:pt x="15923" y="1391"/>
                  </a:cubicBezTo>
                  <a:cubicBezTo>
                    <a:pt x="15930" y="1391"/>
                    <a:pt x="15918" y="1388"/>
                    <a:pt x="15868" y="1378"/>
                  </a:cubicBezTo>
                  <a:cubicBezTo>
                    <a:pt x="15711" y="1346"/>
                    <a:pt x="15534" y="1325"/>
                    <a:pt x="15367" y="1304"/>
                  </a:cubicBezTo>
                  <a:cubicBezTo>
                    <a:pt x="14845" y="1242"/>
                    <a:pt x="14333" y="1211"/>
                    <a:pt x="13811" y="1169"/>
                  </a:cubicBezTo>
                  <a:cubicBezTo>
                    <a:pt x="13718" y="1158"/>
                    <a:pt x="13624" y="1158"/>
                    <a:pt x="13530" y="1137"/>
                  </a:cubicBezTo>
                  <a:cubicBezTo>
                    <a:pt x="13467" y="1127"/>
                    <a:pt x="13300" y="1096"/>
                    <a:pt x="13269" y="1086"/>
                  </a:cubicBezTo>
                  <a:cubicBezTo>
                    <a:pt x="13081" y="1044"/>
                    <a:pt x="12904" y="991"/>
                    <a:pt x="12716" y="929"/>
                  </a:cubicBezTo>
                  <a:cubicBezTo>
                    <a:pt x="12371" y="814"/>
                    <a:pt x="12037" y="657"/>
                    <a:pt x="11693" y="522"/>
                  </a:cubicBezTo>
                  <a:cubicBezTo>
                    <a:pt x="11004" y="243"/>
                    <a:pt x="10273" y="0"/>
                    <a:pt x="9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 rot="-5400000">
              <a:off x="23288" y="969476"/>
              <a:ext cx="493020" cy="2844471"/>
            </a:xfrm>
            <a:custGeom>
              <a:avLst/>
              <a:gdLst/>
              <a:ahLst/>
              <a:cxnLst/>
              <a:rect l="l" t="t" r="r" b="b"/>
              <a:pathLst>
                <a:path w="13239" h="62657" extrusionOk="0">
                  <a:moveTo>
                    <a:pt x="690" y="1"/>
                  </a:moveTo>
                  <a:cubicBezTo>
                    <a:pt x="633" y="1"/>
                    <a:pt x="577" y="8"/>
                    <a:pt x="523" y="24"/>
                  </a:cubicBezTo>
                  <a:cubicBezTo>
                    <a:pt x="168" y="117"/>
                    <a:pt x="1" y="483"/>
                    <a:pt x="74" y="827"/>
                  </a:cubicBezTo>
                  <a:cubicBezTo>
                    <a:pt x="252" y="1652"/>
                    <a:pt x="502" y="2456"/>
                    <a:pt x="743" y="3270"/>
                  </a:cubicBezTo>
                  <a:cubicBezTo>
                    <a:pt x="982" y="4074"/>
                    <a:pt x="1170" y="4898"/>
                    <a:pt x="1390" y="5713"/>
                  </a:cubicBezTo>
                  <a:cubicBezTo>
                    <a:pt x="1609" y="6527"/>
                    <a:pt x="1849" y="7341"/>
                    <a:pt x="2047" y="8166"/>
                  </a:cubicBezTo>
                  <a:cubicBezTo>
                    <a:pt x="2235" y="8949"/>
                    <a:pt x="2339" y="9753"/>
                    <a:pt x="2559" y="10526"/>
                  </a:cubicBezTo>
                  <a:cubicBezTo>
                    <a:pt x="2789" y="11308"/>
                    <a:pt x="3081" y="12071"/>
                    <a:pt x="3321" y="12843"/>
                  </a:cubicBezTo>
                  <a:cubicBezTo>
                    <a:pt x="3571" y="13658"/>
                    <a:pt x="3738" y="14493"/>
                    <a:pt x="3937" y="15317"/>
                  </a:cubicBezTo>
                  <a:cubicBezTo>
                    <a:pt x="4146" y="16152"/>
                    <a:pt x="4417" y="16977"/>
                    <a:pt x="4647" y="17812"/>
                  </a:cubicBezTo>
                  <a:cubicBezTo>
                    <a:pt x="4877" y="18658"/>
                    <a:pt x="5085" y="19504"/>
                    <a:pt x="5304" y="20339"/>
                  </a:cubicBezTo>
                  <a:cubicBezTo>
                    <a:pt x="5733" y="21967"/>
                    <a:pt x="6160" y="23585"/>
                    <a:pt x="6724" y="25162"/>
                  </a:cubicBezTo>
                  <a:cubicBezTo>
                    <a:pt x="7288" y="26738"/>
                    <a:pt x="7904" y="28294"/>
                    <a:pt x="8332" y="29911"/>
                  </a:cubicBezTo>
                  <a:cubicBezTo>
                    <a:pt x="8760" y="31561"/>
                    <a:pt x="9167" y="33221"/>
                    <a:pt x="9595" y="34881"/>
                  </a:cubicBezTo>
                  <a:cubicBezTo>
                    <a:pt x="9867" y="35915"/>
                    <a:pt x="10201" y="36979"/>
                    <a:pt x="10347" y="38044"/>
                  </a:cubicBezTo>
                  <a:cubicBezTo>
                    <a:pt x="10347" y="38044"/>
                    <a:pt x="10347" y="38043"/>
                    <a:pt x="10347" y="38043"/>
                  </a:cubicBezTo>
                  <a:cubicBezTo>
                    <a:pt x="10348" y="38043"/>
                    <a:pt x="10357" y="38129"/>
                    <a:pt x="10357" y="38149"/>
                  </a:cubicBezTo>
                  <a:cubicBezTo>
                    <a:pt x="10357" y="38190"/>
                    <a:pt x="10368" y="38242"/>
                    <a:pt x="10368" y="38295"/>
                  </a:cubicBezTo>
                  <a:cubicBezTo>
                    <a:pt x="10336" y="38274"/>
                    <a:pt x="10294" y="38253"/>
                    <a:pt x="10263" y="38232"/>
                  </a:cubicBezTo>
                  <a:cubicBezTo>
                    <a:pt x="10127" y="38149"/>
                    <a:pt x="10002" y="38054"/>
                    <a:pt x="9877" y="37961"/>
                  </a:cubicBezTo>
                  <a:cubicBezTo>
                    <a:pt x="9867" y="37950"/>
                    <a:pt x="9867" y="37950"/>
                    <a:pt x="9856" y="37950"/>
                  </a:cubicBezTo>
                  <a:cubicBezTo>
                    <a:pt x="9856" y="37940"/>
                    <a:pt x="9846" y="37929"/>
                    <a:pt x="9825" y="37919"/>
                  </a:cubicBezTo>
                  <a:cubicBezTo>
                    <a:pt x="9741" y="37856"/>
                    <a:pt x="9658" y="37783"/>
                    <a:pt x="9564" y="37720"/>
                  </a:cubicBezTo>
                  <a:cubicBezTo>
                    <a:pt x="9438" y="37627"/>
                    <a:pt x="9324" y="37543"/>
                    <a:pt x="9188" y="37470"/>
                  </a:cubicBezTo>
                  <a:cubicBezTo>
                    <a:pt x="8530" y="37073"/>
                    <a:pt x="7705" y="36843"/>
                    <a:pt x="7142" y="36363"/>
                  </a:cubicBezTo>
                  <a:cubicBezTo>
                    <a:pt x="6547" y="35862"/>
                    <a:pt x="5962" y="35256"/>
                    <a:pt x="5137" y="35226"/>
                  </a:cubicBezTo>
                  <a:cubicBezTo>
                    <a:pt x="5130" y="35225"/>
                    <a:pt x="5123" y="35225"/>
                    <a:pt x="5116" y="35225"/>
                  </a:cubicBezTo>
                  <a:cubicBezTo>
                    <a:pt x="4823" y="35225"/>
                    <a:pt x="4592" y="35441"/>
                    <a:pt x="4501" y="35706"/>
                  </a:cubicBezTo>
                  <a:cubicBezTo>
                    <a:pt x="4271" y="36437"/>
                    <a:pt x="4594" y="37209"/>
                    <a:pt x="4824" y="37887"/>
                  </a:cubicBezTo>
                  <a:cubicBezTo>
                    <a:pt x="5106" y="38701"/>
                    <a:pt x="5315" y="39568"/>
                    <a:pt x="5482" y="40414"/>
                  </a:cubicBezTo>
                  <a:cubicBezTo>
                    <a:pt x="5566" y="40852"/>
                    <a:pt x="5597" y="41301"/>
                    <a:pt x="5691" y="41750"/>
                  </a:cubicBezTo>
                  <a:cubicBezTo>
                    <a:pt x="5784" y="42209"/>
                    <a:pt x="5900" y="42679"/>
                    <a:pt x="6046" y="43128"/>
                  </a:cubicBezTo>
                  <a:cubicBezTo>
                    <a:pt x="6306" y="43974"/>
                    <a:pt x="6640" y="44788"/>
                    <a:pt x="6954" y="45623"/>
                  </a:cubicBezTo>
                  <a:cubicBezTo>
                    <a:pt x="7288" y="46531"/>
                    <a:pt x="7559" y="47461"/>
                    <a:pt x="7821" y="48389"/>
                  </a:cubicBezTo>
                  <a:cubicBezTo>
                    <a:pt x="8092" y="49340"/>
                    <a:pt x="8394" y="50248"/>
                    <a:pt x="8739" y="51166"/>
                  </a:cubicBezTo>
                  <a:cubicBezTo>
                    <a:pt x="9052" y="52043"/>
                    <a:pt x="9428" y="52920"/>
                    <a:pt x="9626" y="53829"/>
                  </a:cubicBezTo>
                  <a:cubicBezTo>
                    <a:pt x="9721" y="54288"/>
                    <a:pt x="9783" y="54737"/>
                    <a:pt x="9867" y="55196"/>
                  </a:cubicBezTo>
                  <a:cubicBezTo>
                    <a:pt x="9971" y="55697"/>
                    <a:pt x="10138" y="56177"/>
                    <a:pt x="10294" y="56657"/>
                  </a:cubicBezTo>
                  <a:cubicBezTo>
                    <a:pt x="10472" y="57179"/>
                    <a:pt x="10649" y="57701"/>
                    <a:pt x="10816" y="58234"/>
                  </a:cubicBezTo>
                  <a:cubicBezTo>
                    <a:pt x="10973" y="58735"/>
                    <a:pt x="11078" y="59257"/>
                    <a:pt x="11307" y="59727"/>
                  </a:cubicBezTo>
                  <a:cubicBezTo>
                    <a:pt x="11391" y="59905"/>
                    <a:pt x="11495" y="60061"/>
                    <a:pt x="11547" y="60249"/>
                  </a:cubicBezTo>
                  <a:cubicBezTo>
                    <a:pt x="11610" y="60437"/>
                    <a:pt x="11610" y="60645"/>
                    <a:pt x="11631" y="60844"/>
                  </a:cubicBezTo>
                  <a:cubicBezTo>
                    <a:pt x="11672" y="61376"/>
                    <a:pt x="11756" y="61846"/>
                    <a:pt x="11965" y="62336"/>
                  </a:cubicBezTo>
                  <a:cubicBezTo>
                    <a:pt x="12062" y="62552"/>
                    <a:pt x="12302" y="62656"/>
                    <a:pt x="12535" y="62656"/>
                  </a:cubicBezTo>
                  <a:cubicBezTo>
                    <a:pt x="12652" y="62656"/>
                    <a:pt x="12768" y="62629"/>
                    <a:pt x="12862" y="62577"/>
                  </a:cubicBezTo>
                  <a:cubicBezTo>
                    <a:pt x="13196" y="62378"/>
                    <a:pt x="13238" y="62002"/>
                    <a:pt x="13092" y="61679"/>
                  </a:cubicBezTo>
                  <a:cubicBezTo>
                    <a:pt x="12957" y="61355"/>
                    <a:pt x="12946" y="61000"/>
                    <a:pt x="12915" y="60656"/>
                  </a:cubicBezTo>
                  <a:cubicBezTo>
                    <a:pt x="12873" y="60165"/>
                    <a:pt x="12779" y="59768"/>
                    <a:pt x="12560" y="59330"/>
                  </a:cubicBezTo>
                  <a:cubicBezTo>
                    <a:pt x="12403" y="59007"/>
                    <a:pt x="12320" y="58683"/>
                    <a:pt x="12215" y="58339"/>
                  </a:cubicBezTo>
                  <a:cubicBezTo>
                    <a:pt x="12069" y="57848"/>
                    <a:pt x="11913" y="57357"/>
                    <a:pt x="11746" y="56877"/>
                  </a:cubicBezTo>
                  <a:cubicBezTo>
                    <a:pt x="11443" y="55979"/>
                    <a:pt x="11171" y="55102"/>
                    <a:pt x="11004" y="54163"/>
                  </a:cubicBezTo>
                  <a:cubicBezTo>
                    <a:pt x="10848" y="53233"/>
                    <a:pt x="10556" y="52377"/>
                    <a:pt x="10242" y="51490"/>
                  </a:cubicBezTo>
                  <a:cubicBezTo>
                    <a:pt x="9918" y="50602"/>
                    <a:pt x="9574" y="49736"/>
                    <a:pt x="9313" y="48828"/>
                  </a:cubicBezTo>
                  <a:cubicBezTo>
                    <a:pt x="9042" y="47930"/>
                    <a:pt x="8812" y="47032"/>
                    <a:pt x="8520" y="46145"/>
                  </a:cubicBezTo>
                  <a:cubicBezTo>
                    <a:pt x="7967" y="44454"/>
                    <a:pt x="7173" y="42836"/>
                    <a:pt x="6891" y="41072"/>
                  </a:cubicBezTo>
                  <a:cubicBezTo>
                    <a:pt x="6807" y="40550"/>
                    <a:pt x="6745" y="40028"/>
                    <a:pt x="6620" y="39506"/>
                  </a:cubicBezTo>
                  <a:cubicBezTo>
                    <a:pt x="6505" y="39026"/>
                    <a:pt x="6359" y="38555"/>
                    <a:pt x="6244" y="38075"/>
                  </a:cubicBezTo>
                  <a:cubicBezTo>
                    <a:pt x="6150" y="37710"/>
                    <a:pt x="6014" y="37365"/>
                    <a:pt x="5900" y="37010"/>
                  </a:cubicBezTo>
                  <a:lnTo>
                    <a:pt x="5900" y="37010"/>
                  </a:lnTo>
                  <a:cubicBezTo>
                    <a:pt x="6118" y="37188"/>
                    <a:pt x="6317" y="37376"/>
                    <a:pt x="6547" y="37543"/>
                  </a:cubicBezTo>
                  <a:cubicBezTo>
                    <a:pt x="7142" y="38002"/>
                    <a:pt x="7883" y="38211"/>
                    <a:pt x="8530" y="38597"/>
                  </a:cubicBezTo>
                  <a:cubicBezTo>
                    <a:pt x="8624" y="38650"/>
                    <a:pt x="8707" y="38712"/>
                    <a:pt x="8802" y="38764"/>
                  </a:cubicBezTo>
                  <a:cubicBezTo>
                    <a:pt x="8812" y="38775"/>
                    <a:pt x="8833" y="38796"/>
                    <a:pt x="8854" y="38806"/>
                  </a:cubicBezTo>
                  <a:lnTo>
                    <a:pt x="9136" y="39026"/>
                  </a:lnTo>
                  <a:cubicBezTo>
                    <a:pt x="9366" y="39203"/>
                    <a:pt x="9595" y="39370"/>
                    <a:pt x="9846" y="39495"/>
                  </a:cubicBezTo>
                  <a:cubicBezTo>
                    <a:pt x="10092" y="39616"/>
                    <a:pt x="10378" y="39700"/>
                    <a:pt x="10652" y="39700"/>
                  </a:cubicBezTo>
                  <a:cubicBezTo>
                    <a:pt x="10992" y="39700"/>
                    <a:pt x="11313" y="39570"/>
                    <a:pt x="11516" y="39223"/>
                  </a:cubicBezTo>
                  <a:cubicBezTo>
                    <a:pt x="11777" y="38775"/>
                    <a:pt x="11672" y="38159"/>
                    <a:pt x="11600" y="37678"/>
                  </a:cubicBezTo>
                  <a:cubicBezTo>
                    <a:pt x="11537" y="37209"/>
                    <a:pt x="11422" y="36760"/>
                    <a:pt x="11307" y="36311"/>
                  </a:cubicBezTo>
                  <a:cubicBezTo>
                    <a:pt x="10921" y="34787"/>
                    <a:pt x="10524" y="33273"/>
                    <a:pt x="10127" y="31749"/>
                  </a:cubicBezTo>
                  <a:cubicBezTo>
                    <a:pt x="9908" y="30872"/>
                    <a:pt x="9721" y="29985"/>
                    <a:pt x="9470" y="29118"/>
                  </a:cubicBezTo>
                  <a:cubicBezTo>
                    <a:pt x="9240" y="28315"/>
                    <a:pt x="8969" y="27531"/>
                    <a:pt x="8687" y="26738"/>
                  </a:cubicBezTo>
                  <a:cubicBezTo>
                    <a:pt x="8102" y="25120"/>
                    <a:pt x="7507" y="23502"/>
                    <a:pt x="7058" y="21831"/>
                  </a:cubicBezTo>
                  <a:cubicBezTo>
                    <a:pt x="6578" y="20109"/>
                    <a:pt x="6171" y="18376"/>
                    <a:pt x="5680" y="16664"/>
                  </a:cubicBezTo>
                  <a:cubicBezTo>
                    <a:pt x="5200" y="14994"/>
                    <a:pt x="4856" y="13282"/>
                    <a:pt x="4302" y="11632"/>
                  </a:cubicBezTo>
                  <a:cubicBezTo>
                    <a:pt x="3989" y="10734"/>
                    <a:pt x="3697" y="9858"/>
                    <a:pt x="3540" y="8918"/>
                  </a:cubicBezTo>
                  <a:cubicBezTo>
                    <a:pt x="3373" y="7978"/>
                    <a:pt x="3123" y="7060"/>
                    <a:pt x="2861" y="6141"/>
                  </a:cubicBezTo>
                  <a:cubicBezTo>
                    <a:pt x="2611" y="5222"/>
                    <a:pt x="2392" y="4283"/>
                    <a:pt x="2131" y="3364"/>
                  </a:cubicBezTo>
                  <a:cubicBezTo>
                    <a:pt x="1859" y="2404"/>
                    <a:pt x="1546" y="1453"/>
                    <a:pt x="1327" y="483"/>
                  </a:cubicBezTo>
                  <a:cubicBezTo>
                    <a:pt x="1266" y="194"/>
                    <a:pt x="978" y="1"/>
                    <a:pt x="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5"/>
          <p:cNvSpPr/>
          <p:nvPr/>
        </p:nvSpPr>
        <p:spPr>
          <a:xfrm>
            <a:off x="7195779" y="-333195"/>
            <a:ext cx="1391275" cy="1266541"/>
          </a:xfrm>
          <a:custGeom>
            <a:avLst/>
            <a:gdLst/>
            <a:ahLst/>
            <a:cxnLst/>
            <a:rect l="l" t="t" r="r" b="b"/>
            <a:pathLst>
              <a:path w="45653" h="41560" extrusionOk="0">
                <a:moveTo>
                  <a:pt x="38453" y="0"/>
                </a:moveTo>
                <a:cubicBezTo>
                  <a:pt x="37519" y="0"/>
                  <a:pt x="36546" y="182"/>
                  <a:pt x="35641" y="376"/>
                </a:cubicBezTo>
                <a:cubicBezTo>
                  <a:pt x="24126" y="2850"/>
                  <a:pt x="12225" y="5606"/>
                  <a:pt x="2923" y="12820"/>
                </a:cubicBezTo>
                <a:cubicBezTo>
                  <a:pt x="1494" y="13927"/>
                  <a:pt x="0" y="15482"/>
                  <a:pt x="283" y="17278"/>
                </a:cubicBezTo>
                <a:cubicBezTo>
                  <a:pt x="689" y="19908"/>
                  <a:pt x="4813" y="22414"/>
                  <a:pt x="6723" y="24053"/>
                </a:cubicBezTo>
                <a:cubicBezTo>
                  <a:pt x="9282" y="26256"/>
                  <a:pt x="12497" y="27561"/>
                  <a:pt x="15493" y="29085"/>
                </a:cubicBezTo>
                <a:cubicBezTo>
                  <a:pt x="23113" y="32979"/>
                  <a:pt x="30724" y="36873"/>
                  <a:pt x="38345" y="40767"/>
                </a:cubicBezTo>
                <a:cubicBezTo>
                  <a:pt x="39122" y="41155"/>
                  <a:pt x="39948" y="41560"/>
                  <a:pt x="40802" y="41560"/>
                </a:cubicBezTo>
                <a:cubicBezTo>
                  <a:pt x="40911" y="41560"/>
                  <a:pt x="41021" y="41553"/>
                  <a:pt x="41132" y="41539"/>
                </a:cubicBezTo>
                <a:cubicBezTo>
                  <a:pt x="42270" y="41393"/>
                  <a:pt x="43168" y="40474"/>
                  <a:pt x="43732" y="39472"/>
                </a:cubicBezTo>
                <a:cubicBezTo>
                  <a:pt x="44797" y="37593"/>
                  <a:pt x="45026" y="35370"/>
                  <a:pt x="45141" y="33208"/>
                </a:cubicBezTo>
                <a:cubicBezTo>
                  <a:pt x="45653" y="23886"/>
                  <a:pt x="44452" y="14563"/>
                  <a:pt x="43074" y="5325"/>
                </a:cubicBezTo>
                <a:cubicBezTo>
                  <a:pt x="42823" y="3655"/>
                  <a:pt x="42468" y="1806"/>
                  <a:pt x="41122" y="783"/>
                </a:cubicBezTo>
                <a:cubicBezTo>
                  <a:pt x="40355" y="197"/>
                  <a:pt x="39425" y="0"/>
                  <a:pt x="38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25"/>
          <p:cNvGrpSpPr/>
          <p:nvPr/>
        </p:nvGrpSpPr>
        <p:grpSpPr>
          <a:xfrm>
            <a:off x="7520119" y="-591920"/>
            <a:ext cx="1787015" cy="2263833"/>
            <a:chOff x="2878796" y="117757"/>
            <a:chExt cx="1375685" cy="1742751"/>
          </a:xfrm>
        </p:grpSpPr>
        <p:sp>
          <p:nvSpPr>
            <p:cNvPr id="242" name="Google Shape;242;p25"/>
            <p:cNvSpPr/>
            <p:nvPr/>
          </p:nvSpPr>
          <p:spPr>
            <a:xfrm>
              <a:off x="2878796" y="117757"/>
              <a:ext cx="1375685" cy="1693505"/>
            </a:xfrm>
            <a:custGeom>
              <a:avLst/>
              <a:gdLst/>
              <a:ahLst/>
              <a:cxnLst/>
              <a:rect l="l" t="t" r="r" b="b"/>
              <a:pathLst>
                <a:path w="38831" h="47802" extrusionOk="0">
                  <a:moveTo>
                    <a:pt x="921" y="1"/>
                  </a:moveTo>
                  <a:cubicBezTo>
                    <a:pt x="482" y="1"/>
                    <a:pt x="67" y="463"/>
                    <a:pt x="32" y="940"/>
                  </a:cubicBezTo>
                  <a:cubicBezTo>
                    <a:pt x="0" y="1503"/>
                    <a:pt x="324" y="2025"/>
                    <a:pt x="638" y="2506"/>
                  </a:cubicBezTo>
                  <a:cubicBezTo>
                    <a:pt x="3665" y="7057"/>
                    <a:pt x="6693" y="11619"/>
                    <a:pt x="9971" y="16003"/>
                  </a:cubicBezTo>
                  <a:cubicBezTo>
                    <a:pt x="15576" y="23478"/>
                    <a:pt x="21892" y="30379"/>
                    <a:pt x="27551" y="37833"/>
                  </a:cubicBezTo>
                  <a:cubicBezTo>
                    <a:pt x="29419" y="40307"/>
                    <a:pt x="32040" y="46487"/>
                    <a:pt x="35014" y="47510"/>
                  </a:cubicBezTo>
                  <a:cubicBezTo>
                    <a:pt x="35599" y="47712"/>
                    <a:pt x="36055" y="47802"/>
                    <a:pt x="36401" y="47802"/>
                  </a:cubicBezTo>
                  <a:cubicBezTo>
                    <a:pt x="38831" y="47802"/>
                    <a:pt x="35910" y="43377"/>
                    <a:pt x="34868" y="42134"/>
                  </a:cubicBezTo>
                  <a:cubicBezTo>
                    <a:pt x="27769" y="33709"/>
                    <a:pt x="20661" y="25274"/>
                    <a:pt x="13562" y="16849"/>
                  </a:cubicBezTo>
                  <a:cubicBezTo>
                    <a:pt x="9073" y="11525"/>
                    <a:pt x="4563" y="6149"/>
                    <a:pt x="1190" y="63"/>
                  </a:cubicBezTo>
                  <a:cubicBezTo>
                    <a:pt x="1102" y="20"/>
                    <a:pt x="1011" y="1"/>
                    <a:pt x="9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3812669" y="538601"/>
              <a:ext cx="66604" cy="1321906"/>
            </a:xfrm>
            <a:custGeom>
              <a:avLst/>
              <a:gdLst/>
              <a:ahLst/>
              <a:cxnLst/>
              <a:rect l="l" t="t" r="r" b="b"/>
              <a:pathLst>
                <a:path w="1880" h="37313" extrusionOk="0">
                  <a:moveTo>
                    <a:pt x="1170" y="0"/>
                  </a:moveTo>
                  <a:cubicBezTo>
                    <a:pt x="1159" y="0"/>
                    <a:pt x="1149" y="1"/>
                    <a:pt x="1138" y="1"/>
                  </a:cubicBezTo>
                  <a:cubicBezTo>
                    <a:pt x="783" y="11"/>
                    <a:pt x="481" y="283"/>
                    <a:pt x="481" y="649"/>
                  </a:cubicBezTo>
                  <a:lnTo>
                    <a:pt x="481" y="15013"/>
                  </a:lnTo>
                  <a:lnTo>
                    <a:pt x="481" y="22185"/>
                  </a:lnTo>
                  <a:cubicBezTo>
                    <a:pt x="481" y="23333"/>
                    <a:pt x="532" y="24471"/>
                    <a:pt x="564" y="25609"/>
                  </a:cubicBezTo>
                  <a:cubicBezTo>
                    <a:pt x="574" y="26184"/>
                    <a:pt x="574" y="26747"/>
                    <a:pt x="532" y="27311"/>
                  </a:cubicBezTo>
                  <a:cubicBezTo>
                    <a:pt x="532" y="27446"/>
                    <a:pt x="522" y="27582"/>
                    <a:pt x="512" y="27708"/>
                  </a:cubicBezTo>
                  <a:cubicBezTo>
                    <a:pt x="512" y="27717"/>
                    <a:pt x="487" y="27840"/>
                    <a:pt x="489" y="27840"/>
                  </a:cubicBezTo>
                  <a:cubicBezTo>
                    <a:pt x="489" y="27840"/>
                    <a:pt x="490" y="27838"/>
                    <a:pt x="491" y="27833"/>
                  </a:cubicBezTo>
                  <a:lnTo>
                    <a:pt x="491" y="27833"/>
                  </a:lnTo>
                  <a:cubicBezTo>
                    <a:pt x="481" y="27885"/>
                    <a:pt x="470" y="27927"/>
                    <a:pt x="460" y="27979"/>
                  </a:cubicBezTo>
                  <a:cubicBezTo>
                    <a:pt x="397" y="28230"/>
                    <a:pt x="314" y="28480"/>
                    <a:pt x="272" y="28752"/>
                  </a:cubicBezTo>
                  <a:cubicBezTo>
                    <a:pt x="219" y="29107"/>
                    <a:pt x="251" y="29462"/>
                    <a:pt x="261" y="29816"/>
                  </a:cubicBezTo>
                  <a:cubicBezTo>
                    <a:pt x="272" y="30140"/>
                    <a:pt x="251" y="30464"/>
                    <a:pt x="219" y="30787"/>
                  </a:cubicBezTo>
                  <a:cubicBezTo>
                    <a:pt x="157" y="31424"/>
                    <a:pt x="73" y="32051"/>
                    <a:pt x="42" y="32687"/>
                  </a:cubicBezTo>
                  <a:cubicBezTo>
                    <a:pt x="0" y="33345"/>
                    <a:pt x="21" y="34002"/>
                    <a:pt x="21" y="34660"/>
                  </a:cubicBezTo>
                  <a:lnTo>
                    <a:pt x="21" y="36654"/>
                  </a:lnTo>
                  <a:cubicBezTo>
                    <a:pt x="21" y="36994"/>
                    <a:pt x="315" y="37312"/>
                    <a:pt x="663" y="37312"/>
                  </a:cubicBezTo>
                  <a:cubicBezTo>
                    <a:pt x="668" y="37312"/>
                    <a:pt x="673" y="37312"/>
                    <a:pt x="679" y="37312"/>
                  </a:cubicBezTo>
                  <a:cubicBezTo>
                    <a:pt x="1024" y="37291"/>
                    <a:pt x="1326" y="37020"/>
                    <a:pt x="1326" y="36654"/>
                  </a:cubicBezTo>
                  <a:cubicBezTo>
                    <a:pt x="1326" y="35475"/>
                    <a:pt x="1305" y="34285"/>
                    <a:pt x="1326" y="33094"/>
                  </a:cubicBezTo>
                  <a:cubicBezTo>
                    <a:pt x="1347" y="31956"/>
                    <a:pt x="1629" y="30819"/>
                    <a:pt x="1566" y="29680"/>
                  </a:cubicBezTo>
                  <a:cubicBezTo>
                    <a:pt x="1556" y="29534"/>
                    <a:pt x="1546" y="29399"/>
                    <a:pt x="1546" y="29263"/>
                  </a:cubicBezTo>
                  <a:lnTo>
                    <a:pt x="1546" y="29044"/>
                  </a:lnTo>
                  <a:lnTo>
                    <a:pt x="1546" y="29012"/>
                  </a:lnTo>
                  <a:cubicBezTo>
                    <a:pt x="1546" y="29002"/>
                    <a:pt x="1556" y="28991"/>
                    <a:pt x="1556" y="28970"/>
                  </a:cubicBezTo>
                  <a:cubicBezTo>
                    <a:pt x="1618" y="28710"/>
                    <a:pt x="1702" y="28459"/>
                    <a:pt x="1754" y="28198"/>
                  </a:cubicBezTo>
                  <a:cubicBezTo>
                    <a:pt x="1859" y="27624"/>
                    <a:pt x="1869" y="27019"/>
                    <a:pt x="1869" y="26434"/>
                  </a:cubicBezTo>
                  <a:cubicBezTo>
                    <a:pt x="1880" y="25296"/>
                    <a:pt x="1806" y="24158"/>
                    <a:pt x="1796" y="23020"/>
                  </a:cubicBezTo>
                  <a:cubicBezTo>
                    <a:pt x="1764" y="20640"/>
                    <a:pt x="1785" y="18260"/>
                    <a:pt x="1785" y="15879"/>
                  </a:cubicBezTo>
                  <a:lnTo>
                    <a:pt x="1785" y="8697"/>
                  </a:lnTo>
                  <a:lnTo>
                    <a:pt x="1785" y="649"/>
                  </a:lnTo>
                  <a:cubicBezTo>
                    <a:pt x="1785" y="324"/>
                    <a:pt x="1510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25"/>
          <p:cNvSpPr/>
          <p:nvPr/>
        </p:nvSpPr>
        <p:spPr>
          <a:xfrm rot="-5400000" flipH="1">
            <a:off x="7257540" y="2660768"/>
            <a:ext cx="701567" cy="2450378"/>
          </a:xfrm>
          <a:custGeom>
            <a:avLst/>
            <a:gdLst/>
            <a:ahLst/>
            <a:cxnLst/>
            <a:rect l="l" t="t" r="r" b="b"/>
            <a:pathLst>
              <a:path w="13259" h="46310" extrusionOk="0">
                <a:moveTo>
                  <a:pt x="3695" y="0"/>
                </a:moveTo>
                <a:cubicBezTo>
                  <a:pt x="2060" y="0"/>
                  <a:pt x="671" y="448"/>
                  <a:pt x="303" y="1998"/>
                </a:cubicBezTo>
                <a:cubicBezTo>
                  <a:pt x="0" y="3250"/>
                  <a:pt x="616" y="4931"/>
                  <a:pt x="794" y="6173"/>
                </a:cubicBezTo>
                <a:cubicBezTo>
                  <a:pt x="1096" y="8229"/>
                  <a:pt x="1096" y="10245"/>
                  <a:pt x="1117" y="12322"/>
                </a:cubicBezTo>
                <a:cubicBezTo>
                  <a:pt x="1221" y="22104"/>
                  <a:pt x="1555" y="31885"/>
                  <a:pt x="2140" y="41647"/>
                </a:cubicBezTo>
                <a:cubicBezTo>
                  <a:pt x="2192" y="42461"/>
                  <a:pt x="2255" y="43317"/>
                  <a:pt x="2724" y="43985"/>
                </a:cubicBezTo>
                <a:cubicBezTo>
                  <a:pt x="3205" y="44674"/>
                  <a:pt x="4030" y="45029"/>
                  <a:pt x="4823" y="45290"/>
                </a:cubicBezTo>
                <a:cubicBezTo>
                  <a:pt x="6808" y="45964"/>
                  <a:pt x="8908" y="46310"/>
                  <a:pt x="11002" y="46310"/>
                </a:cubicBezTo>
                <a:cubicBezTo>
                  <a:pt x="11176" y="46310"/>
                  <a:pt x="11351" y="46308"/>
                  <a:pt x="11525" y="46303"/>
                </a:cubicBezTo>
                <a:cubicBezTo>
                  <a:pt x="11869" y="46292"/>
                  <a:pt x="12224" y="46261"/>
                  <a:pt x="12486" y="46062"/>
                </a:cubicBezTo>
                <a:cubicBezTo>
                  <a:pt x="12862" y="45760"/>
                  <a:pt x="12913" y="45217"/>
                  <a:pt x="12924" y="44737"/>
                </a:cubicBezTo>
                <a:cubicBezTo>
                  <a:pt x="13258" y="31113"/>
                  <a:pt x="12945" y="17469"/>
                  <a:pt x="11985" y="3877"/>
                </a:cubicBezTo>
                <a:cubicBezTo>
                  <a:pt x="11922" y="3000"/>
                  <a:pt x="11818" y="2028"/>
                  <a:pt x="11160" y="1444"/>
                </a:cubicBezTo>
                <a:cubicBezTo>
                  <a:pt x="10648" y="984"/>
                  <a:pt x="9928" y="880"/>
                  <a:pt x="9250" y="797"/>
                </a:cubicBezTo>
                <a:cubicBezTo>
                  <a:pt x="7909" y="627"/>
                  <a:pt x="5630" y="0"/>
                  <a:pt x="3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2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>
            <a:spLocks noGrp="1"/>
          </p:cNvSpPr>
          <p:nvPr>
            <p:ph type="title"/>
          </p:nvPr>
        </p:nvSpPr>
        <p:spPr>
          <a:xfrm>
            <a:off x="2613850" y="744025"/>
            <a:ext cx="3916200" cy="19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body" idx="1"/>
          </p:nvPr>
        </p:nvSpPr>
        <p:spPr>
          <a:xfrm>
            <a:off x="2810625" y="2715750"/>
            <a:ext cx="3522900" cy="11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48" name="Google Shape;248;p26"/>
          <p:cNvGrpSpPr/>
          <p:nvPr/>
        </p:nvGrpSpPr>
        <p:grpSpPr>
          <a:xfrm>
            <a:off x="351079" y="-481600"/>
            <a:ext cx="8555954" cy="6447641"/>
            <a:chOff x="351079" y="-481600"/>
            <a:chExt cx="8555954" cy="6447641"/>
          </a:xfrm>
        </p:grpSpPr>
        <p:sp>
          <p:nvSpPr>
            <p:cNvPr id="249" name="Google Shape;249;p26"/>
            <p:cNvSpPr/>
            <p:nvPr/>
          </p:nvSpPr>
          <p:spPr>
            <a:xfrm>
              <a:off x="2824047" y="4742075"/>
              <a:ext cx="2757191" cy="1223966"/>
            </a:xfrm>
            <a:custGeom>
              <a:avLst/>
              <a:gdLst/>
              <a:ahLst/>
              <a:cxnLst/>
              <a:rect l="l" t="t" r="r" b="b"/>
              <a:pathLst>
                <a:path w="84791" h="34089" extrusionOk="0">
                  <a:moveTo>
                    <a:pt x="81199" y="0"/>
                  </a:moveTo>
                  <a:cubicBezTo>
                    <a:pt x="73182" y="1316"/>
                    <a:pt x="65060" y="1765"/>
                    <a:pt x="56938" y="2214"/>
                  </a:cubicBezTo>
                  <a:cubicBezTo>
                    <a:pt x="42459" y="3018"/>
                    <a:pt x="27979" y="3821"/>
                    <a:pt x="13489" y="4626"/>
                  </a:cubicBezTo>
                  <a:cubicBezTo>
                    <a:pt x="13183" y="4642"/>
                    <a:pt x="12852" y="4649"/>
                    <a:pt x="12502" y="4649"/>
                  </a:cubicBezTo>
                  <a:cubicBezTo>
                    <a:pt x="11108" y="4649"/>
                    <a:pt x="9406" y="4544"/>
                    <a:pt x="7750" y="4544"/>
                  </a:cubicBezTo>
                  <a:cubicBezTo>
                    <a:pt x="5882" y="4544"/>
                    <a:pt x="4072" y="4677"/>
                    <a:pt x="2830" y="5241"/>
                  </a:cubicBezTo>
                  <a:cubicBezTo>
                    <a:pt x="1" y="6526"/>
                    <a:pt x="993" y="8665"/>
                    <a:pt x="1838" y="11192"/>
                  </a:cubicBezTo>
                  <a:cubicBezTo>
                    <a:pt x="4041" y="17800"/>
                    <a:pt x="6536" y="24314"/>
                    <a:pt x="9073" y="30797"/>
                  </a:cubicBezTo>
                  <a:cubicBezTo>
                    <a:pt x="9407" y="31632"/>
                    <a:pt x="9772" y="32520"/>
                    <a:pt x="10514" y="33021"/>
                  </a:cubicBezTo>
                  <a:cubicBezTo>
                    <a:pt x="11140" y="33439"/>
                    <a:pt x="11923" y="33522"/>
                    <a:pt x="12674" y="33595"/>
                  </a:cubicBezTo>
                  <a:cubicBezTo>
                    <a:pt x="16565" y="33934"/>
                    <a:pt x="20455" y="34089"/>
                    <a:pt x="24344" y="34089"/>
                  </a:cubicBezTo>
                  <a:cubicBezTo>
                    <a:pt x="44622" y="34089"/>
                    <a:pt x="64853" y="29881"/>
                    <a:pt x="84790" y="25702"/>
                  </a:cubicBezTo>
                  <a:cubicBezTo>
                    <a:pt x="84300" y="17049"/>
                    <a:pt x="83099" y="8446"/>
                    <a:pt x="81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7531348" y="-481600"/>
              <a:ext cx="1375685" cy="1693505"/>
            </a:xfrm>
            <a:custGeom>
              <a:avLst/>
              <a:gdLst/>
              <a:ahLst/>
              <a:cxnLst/>
              <a:rect l="l" t="t" r="r" b="b"/>
              <a:pathLst>
                <a:path w="38831" h="47802" extrusionOk="0">
                  <a:moveTo>
                    <a:pt x="921" y="1"/>
                  </a:moveTo>
                  <a:cubicBezTo>
                    <a:pt x="482" y="1"/>
                    <a:pt x="67" y="463"/>
                    <a:pt x="32" y="940"/>
                  </a:cubicBezTo>
                  <a:cubicBezTo>
                    <a:pt x="0" y="1503"/>
                    <a:pt x="324" y="2025"/>
                    <a:pt x="638" y="2506"/>
                  </a:cubicBezTo>
                  <a:cubicBezTo>
                    <a:pt x="3665" y="7057"/>
                    <a:pt x="6693" y="11619"/>
                    <a:pt x="9971" y="16003"/>
                  </a:cubicBezTo>
                  <a:cubicBezTo>
                    <a:pt x="15576" y="23478"/>
                    <a:pt x="21892" y="30379"/>
                    <a:pt x="27551" y="37833"/>
                  </a:cubicBezTo>
                  <a:cubicBezTo>
                    <a:pt x="29419" y="40307"/>
                    <a:pt x="32040" y="46487"/>
                    <a:pt x="35014" y="47510"/>
                  </a:cubicBezTo>
                  <a:cubicBezTo>
                    <a:pt x="35599" y="47712"/>
                    <a:pt x="36055" y="47802"/>
                    <a:pt x="36401" y="47802"/>
                  </a:cubicBezTo>
                  <a:cubicBezTo>
                    <a:pt x="38831" y="47802"/>
                    <a:pt x="35910" y="43377"/>
                    <a:pt x="34868" y="42134"/>
                  </a:cubicBezTo>
                  <a:cubicBezTo>
                    <a:pt x="27769" y="33709"/>
                    <a:pt x="20661" y="25274"/>
                    <a:pt x="13562" y="16849"/>
                  </a:cubicBezTo>
                  <a:cubicBezTo>
                    <a:pt x="9073" y="11525"/>
                    <a:pt x="4563" y="6149"/>
                    <a:pt x="1190" y="63"/>
                  </a:cubicBezTo>
                  <a:cubicBezTo>
                    <a:pt x="1102" y="20"/>
                    <a:pt x="1011" y="1"/>
                    <a:pt x="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8465221" y="-60756"/>
              <a:ext cx="66604" cy="1321906"/>
            </a:xfrm>
            <a:custGeom>
              <a:avLst/>
              <a:gdLst/>
              <a:ahLst/>
              <a:cxnLst/>
              <a:rect l="l" t="t" r="r" b="b"/>
              <a:pathLst>
                <a:path w="1880" h="37313" extrusionOk="0">
                  <a:moveTo>
                    <a:pt x="1170" y="0"/>
                  </a:moveTo>
                  <a:cubicBezTo>
                    <a:pt x="1159" y="0"/>
                    <a:pt x="1149" y="1"/>
                    <a:pt x="1138" y="1"/>
                  </a:cubicBezTo>
                  <a:cubicBezTo>
                    <a:pt x="783" y="11"/>
                    <a:pt x="481" y="283"/>
                    <a:pt x="481" y="649"/>
                  </a:cubicBezTo>
                  <a:lnTo>
                    <a:pt x="481" y="15013"/>
                  </a:lnTo>
                  <a:lnTo>
                    <a:pt x="481" y="22185"/>
                  </a:lnTo>
                  <a:cubicBezTo>
                    <a:pt x="481" y="23333"/>
                    <a:pt x="532" y="24471"/>
                    <a:pt x="564" y="25609"/>
                  </a:cubicBezTo>
                  <a:cubicBezTo>
                    <a:pt x="574" y="26184"/>
                    <a:pt x="574" y="26747"/>
                    <a:pt x="532" y="27311"/>
                  </a:cubicBezTo>
                  <a:cubicBezTo>
                    <a:pt x="532" y="27446"/>
                    <a:pt x="522" y="27582"/>
                    <a:pt x="512" y="27708"/>
                  </a:cubicBezTo>
                  <a:cubicBezTo>
                    <a:pt x="512" y="27717"/>
                    <a:pt x="487" y="27840"/>
                    <a:pt x="489" y="27840"/>
                  </a:cubicBezTo>
                  <a:cubicBezTo>
                    <a:pt x="489" y="27840"/>
                    <a:pt x="490" y="27838"/>
                    <a:pt x="491" y="27833"/>
                  </a:cubicBezTo>
                  <a:lnTo>
                    <a:pt x="491" y="27833"/>
                  </a:lnTo>
                  <a:cubicBezTo>
                    <a:pt x="481" y="27885"/>
                    <a:pt x="470" y="27927"/>
                    <a:pt x="460" y="27979"/>
                  </a:cubicBezTo>
                  <a:cubicBezTo>
                    <a:pt x="397" y="28230"/>
                    <a:pt x="314" y="28480"/>
                    <a:pt x="272" y="28752"/>
                  </a:cubicBezTo>
                  <a:cubicBezTo>
                    <a:pt x="219" y="29107"/>
                    <a:pt x="251" y="29462"/>
                    <a:pt x="261" y="29816"/>
                  </a:cubicBezTo>
                  <a:cubicBezTo>
                    <a:pt x="272" y="30140"/>
                    <a:pt x="251" y="30464"/>
                    <a:pt x="219" y="30787"/>
                  </a:cubicBezTo>
                  <a:cubicBezTo>
                    <a:pt x="157" y="31424"/>
                    <a:pt x="73" y="32051"/>
                    <a:pt x="42" y="32687"/>
                  </a:cubicBezTo>
                  <a:cubicBezTo>
                    <a:pt x="0" y="33345"/>
                    <a:pt x="21" y="34002"/>
                    <a:pt x="21" y="34660"/>
                  </a:cubicBezTo>
                  <a:lnTo>
                    <a:pt x="21" y="36654"/>
                  </a:lnTo>
                  <a:cubicBezTo>
                    <a:pt x="21" y="36994"/>
                    <a:pt x="315" y="37312"/>
                    <a:pt x="663" y="37312"/>
                  </a:cubicBezTo>
                  <a:cubicBezTo>
                    <a:pt x="668" y="37312"/>
                    <a:pt x="673" y="37312"/>
                    <a:pt x="679" y="37312"/>
                  </a:cubicBezTo>
                  <a:cubicBezTo>
                    <a:pt x="1024" y="37291"/>
                    <a:pt x="1326" y="37020"/>
                    <a:pt x="1326" y="36654"/>
                  </a:cubicBezTo>
                  <a:cubicBezTo>
                    <a:pt x="1326" y="35475"/>
                    <a:pt x="1305" y="34285"/>
                    <a:pt x="1326" y="33094"/>
                  </a:cubicBezTo>
                  <a:cubicBezTo>
                    <a:pt x="1347" y="31956"/>
                    <a:pt x="1629" y="30819"/>
                    <a:pt x="1566" y="29680"/>
                  </a:cubicBezTo>
                  <a:cubicBezTo>
                    <a:pt x="1556" y="29534"/>
                    <a:pt x="1546" y="29399"/>
                    <a:pt x="1546" y="29263"/>
                  </a:cubicBezTo>
                  <a:lnTo>
                    <a:pt x="1546" y="29044"/>
                  </a:lnTo>
                  <a:lnTo>
                    <a:pt x="1546" y="29012"/>
                  </a:lnTo>
                  <a:cubicBezTo>
                    <a:pt x="1546" y="29002"/>
                    <a:pt x="1556" y="28991"/>
                    <a:pt x="1556" y="28970"/>
                  </a:cubicBezTo>
                  <a:cubicBezTo>
                    <a:pt x="1618" y="28710"/>
                    <a:pt x="1702" y="28459"/>
                    <a:pt x="1754" y="28198"/>
                  </a:cubicBezTo>
                  <a:cubicBezTo>
                    <a:pt x="1859" y="27624"/>
                    <a:pt x="1869" y="27019"/>
                    <a:pt x="1869" y="26434"/>
                  </a:cubicBezTo>
                  <a:cubicBezTo>
                    <a:pt x="1880" y="25296"/>
                    <a:pt x="1806" y="24158"/>
                    <a:pt x="1796" y="23020"/>
                  </a:cubicBezTo>
                  <a:cubicBezTo>
                    <a:pt x="1764" y="20640"/>
                    <a:pt x="1785" y="18260"/>
                    <a:pt x="1785" y="15879"/>
                  </a:cubicBezTo>
                  <a:lnTo>
                    <a:pt x="1785" y="8697"/>
                  </a:lnTo>
                  <a:lnTo>
                    <a:pt x="1785" y="649"/>
                  </a:lnTo>
                  <a:cubicBezTo>
                    <a:pt x="1785" y="324"/>
                    <a:pt x="1510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 rot="5400000">
              <a:off x="4895304" y="4072333"/>
              <a:ext cx="912539" cy="1687679"/>
            </a:xfrm>
            <a:custGeom>
              <a:avLst/>
              <a:gdLst/>
              <a:ahLst/>
              <a:cxnLst/>
              <a:rect l="l" t="t" r="r" b="b"/>
              <a:pathLst>
                <a:path w="28063" h="47004" extrusionOk="0">
                  <a:moveTo>
                    <a:pt x="13394" y="11705"/>
                  </a:moveTo>
                  <a:cubicBezTo>
                    <a:pt x="13395" y="11705"/>
                    <a:pt x="13386" y="11717"/>
                    <a:pt x="13374" y="11730"/>
                  </a:cubicBezTo>
                  <a:cubicBezTo>
                    <a:pt x="13387" y="11712"/>
                    <a:pt x="13393" y="11705"/>
                    <a:pt x="13394" y="11705"/>
                  </a:cubicBezTo>
                  <a:close/>
                  <a:moveTo>
                    <a:pt x="1682" y="29216"/>
                  </a:moveTo>
                  <a:lnTo>
                    <a:pt x="1682" y="29216"/>
                  </a:lnTo>
                  <a:cubicBezTo>
                    <a:pt x="1669" y="29249"/>
                    <a:pt x="1664" y="29261"/>
                    <a:pt x="1662" y="29261"/>
                  </a:cubicBezTo>
                  <a:cubicBezTo>
                    <a:pt x="1661" y="29261"/>
                    <a:pt x="1670" y="29235"/>
                    <a:pt x="1682" y="29216"/>
                  </a:cubicBezTo>
                  <a:close/>
                  <a:moveTo>
                    <a:pt x="12967" y="32912"/>
                  </a:moveTo>
                  <a:cubicBezTo>
                    <a:pt x="12960" y="32953"/>
                    <a:pt x="12953" y="33007"/>
                    <a:pt x="12958" y="33007"/>
                  </a:cubicBezTo>
                  <a:cubicBezTo>
                    <a:pt x="12961" y="33007"/>
                    <a:pt x="12966" y="32994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5" y="32959"/>
                    <a:pt x="12975" y="32959"/>
                  </a:cubicBezTo>
                  <a:cubicBezTo>
                    <a:pt x="12971" y="32959"/>
                    <a:pt x="12967" y="32945"/>
                    <a:pt x="12967" y="32912"/>
                  </a:cubicBezTo>
                  <a:close/>
                  <a:moveTo>
                    <a:pt x="22915" y="39846"/>
                  </a:moveTo>
                  <a:cubicBezTo>
                    <a:pt x="22916" y="39850"/>
                    <a:pt x="22917" y="39854"/>
                    <a:pt x="22918" y="39860"/>
                  </a:cubicBezTo>
                  <a:lnTo>
                    <a:pt x="22918" y="39860"/>
                  </a:lnTo>
                  <a:cubicBezTo>
                    <a:pt x="22917" y="39852"/>
                    <a:pt x="22916" y="39847"/>
                    <a:pt x="22915" y="39846"/>
                  </a:cubicBezTo>
                  <a:close/>
                  <a:moveTo>
                    <a:pt x="22911" y="39835"/>
                  </a:moveTo>
                  <a:cubicBezTo>
                    <a:pt x="22907" y="39835"/>
                    <a:pt x="22909" y="39881"/>
                    <a:pt x="22916" y="39906"/>
                  </a:cubicBezTo>
                  <a:cubicBezTo>
                    <a:pt x="22911" y="39862"/>
                    <a:pt x="22912" y="39846"/>
                    <a:pt x="22915" y="39846"/>
                  </a:cubicBezTo>
                  <a:lnTo>
                    <a:pt x="22915" y="39846"/>
                  </a:lnTo>
                  <a:cubicBezTo>
                    <a:pt x="22915" y="39846"/>
                    <a:pt x="22915" y="39846"/>
                    <a:pt x="22915" y="39846"/>
                  </a:cubicBezTo>
                  <a:lnTo>
                    <a:pt x="22915" y="39846"/>
                  </a:lnTo>
                  <a:cubicBezTo>
                    <a:pt x="22913" y="39838"/>
                    <a:pt x="22912" y="39835"/>
                    <a:pt x="22911" y="39835"/>
                  </a:cubicBezTo>
                  <a:close/>
                  <a:moveTo>
                    <a:pt x="8917" y="0"/>
                  </a:moveTo>
                  <a:cubicBezTo>
                    <a:pt x="8762" y="0"/>
                    <a:pt x="8607" y="21"/>
                    <a:pt x="8457" y="69"/>
                  </a:cubicBezTo>
                  <a:cubicBezTo>
                    <a:pt x="8185" y="142"/>
                    <a:pt x="7862" y="320"/>
                    <a:pt x="7705" y="570"/>
                  </a:cubicBezTo>
                  <a:cubicBezTo>
                    <a:pt x="7538" y="852"/>
                    <a:pt x="7643" y="1238"/>
                    <a:pt x="7758" y="1531"/>
                  </a:cubicBezTo>
                  <a:cubicBezTo>
                    <a:pt x="7935" y="2000"/>
                    <a:pt x="8206" y="2428"/>
                    <a:pt x="8468" y="2856"/>
                  </a:cubicBezTo>
                  <a:cubicBezTo>
                    <a:pt x="9042" y="3775"/>
                    <a:pt x="9345" y="4819"/>
                    <a:pt x="9804" y="5800"/>
                  </a:cubicBezTo>
                  <a:cubicBezTo>
                    <a:pt x="10774" y="7867"/>
                    <a:pt x="12163" y="9767"/>
                    <a:pt x="13082" y="11834"/>
                  </a:cubicBezTo>
                  <a:cubicBezTo>
                    <a:pt x="13019" y="11845"/>
                    <a:pt x="12946" y="11855"/>
                    <a:pt x="12967" y="11855"/>
                  </a:cubicBezTo>
                  <a:cubicBezTo>
                    <a:pt x="12788" y="11867"/>
                    <a:pt x="12609" y="11872"/>
                    <a:pt x="12428" y="11872"/>
                  </a:cubicBezTo>
                  <a:cubicBezTo>
                    <a:pt x="12303" y="11872"/>
                    <a:pt x="12176" y="11870"/>
                    <a:pt x="12048" y="11866"/>
                  </a:cubicBezTo>
                  <a:cubicBezTo>
                    <a:pt x="11610" y="11845"/>
                    <a:pt x="11169" y="11840"/>
                    <a:pt x="10726" y="11840"/>
                  </a:cubicBezTo>
                  <a:cubicBezTo>
                    <a:pt x="10284" y="11840"/>
                    <a:pt x="9840" y="11845"/>
                    <a:pt x="9396" y="11845"/>
                  </a:cubicBezTo>
                  <a:cubicBezTo>
                    <a:pt x="9155" y="11845"/>
                    <a:pt x="8914" y="11844"/>
                    <a:pt x="8674" y="11844"/>
                  </a:cubicBezTo>
                  <a:cubicBezTo>
                    <a:pt x="7895" y="11844"/>
                    <a:pt x="7120" y="11856"/>
                    <a:pt x="6338" y="11959"/>
                  </a:cubicBezTo>
                  <a:cubicBezTo>
                    <a:pt x="5879" y="12022"/>
                    <a:pt x="5461" y="12095"/>
                    <a:pt x="5002" y="12116"/>
                  </a:cubicBezTo>
                  <a:cubicBezTo>
                    <a:pt x="4879" y="12122"/>
                    <a:pt x="4757" y="12124"/>
                    <a:pt x="4636" y="12124"/>
                  </a:cubicBezTo>
                  <a:cubicBezTo>
                    <a:pt x="4434" y="12124"/>
                    <a:pt x="4234" y="12119"/>
                    <a:pt x="4035" y="12119"/>
                  </a:cubicBezTo>
                  <a:cubicBezTo>
                    <a:pt x="3915" y="12119"/>
                    <a:pt x="3795" y="12121"/>
                    <a:pt x="3676" y="12126"/>
                  </a:cubicBezTo>
                  <a:cubicBezTo>
                    <a:pt x="2653" y="12158"/>
                    <a:pt x="1609" y="12272"/>
                    <a:pt x="638" y="12617"/>
                  </a:cubicBezTo>
                  <a:cubicBezTo>
                    <a:pt x="168" y="12784"/>
                    <a:pt x="1" y="13327"/>
                    <a:pt x="346" y="13703"/>
                  </a:cubicBezTo>
                  <a:cubicBezTo>
                    <a:pt x="1661" y="15123"/>
                    <a:pt x="3165" y="16334"/>
                    <a:pt x="4584" y="17628"/>
                  </a:cubicBezTo>
                  <a:cubicBezTo>
                    <a:pt x="5294" y="18265"/>
                    <a:pt x="5962" y="18944"/>
                    <a:pt x="6661" y="19591"/>
                  </a:cubicBezTo>
                  <a:cubicBezTo>
                    <a:pt x="7350" y="20217"/>
                    <a:pt x="8102" y="20760"/>
                    <a:pt x="8864" y="21303"/>
                  </a:cubicBezTo>
                  <a:cubicBezTo>
                    <a:pt x="8964" y="21372"/>
                    <a:pt x="9054" y="21442"/>
                    <a:pt x="9170" y="21575"/>
                  </a:cubicBezTo>
                  <a:lnTo>
                    <a:pt x="9170" y="21575"/>
                  </a:lnTo>
                  <a:cubicBezTo>
                    <a:pt x="9168" y="21575"/>
                    <a:pt x="9196" y="21617"/>
                    <a:pt x="9219" y="21647"/>
                  </a:cubicBezTo>
                  <a:lnTo>
                    <a:pt x="9219" y="21658"/>
                  </a:lnTo>
                  <a:cubicBezTo>
                    <a:pt x="9209" y="21668"/>
                    <a:pt x="9199" y="21689"/>
                    <a:pt x="9199" y="21700"/>
                  </a:cubicBezTo>
                  <a:cubicBezTo>
                    <a:pt x="9199" y="21699"/>
                    <a:pt x="9198" y="21698"/>
                    <a:pt x="9198" y="21698"/>
                  </a:cubicBezTo>
                  <a:cubicBezTo>
                    <a:pt x="9191" y="21698"/>
                    <a:pt x="9157" y="21742"/>
                    <a:pt x="9157" y="21751"/>
                  </a:cubicBezTo>
                  <a:lnTo>
                    <a:pt x="9062" y="21846"/>
                  </a:lnTo>
                  <a:cubicBezTo>
                    <a:pt x="8916" y="22002"/>
                    <a:pt x="8760" y="22138"/>
                    <a:pt x="8593" y="22263"/>
                  </a:cubicBezTo>
                  <a:cubicBezTo>
                    <a:pt x="8332" y="22472"/>
                    <a:pt x="7914" y="22754"/>
                    <a:pt x="7591" y="22973"/>
                  </a:cubicBezTo>
                  <a:cubicBezTo>
                    <a:pt x="7215" y="23234"/>
                    <a:pt x="6860" y="23526"/>
                    <a:pt x="6505" y="23818"/>
                  </a:cubicBezTo>
                  <a:cubicBezTo>
                    <a:pt x="6150" y="24122"/>
                    <a:pt x="5795" y="24435"/>
                    <a:pt x="5429" y="24727"/>
                  </a:cubicBezTo>
                  <a:cubicBezTo>
                    <a:pt x="5106" y="24978"/>
                    <a:pt x="4678" y="25207"/>
                    <a:pt x="4323" y="25479"/>
                  </a:cubicBezTo>
                  <a:cubicBezTo>
                    <a:pt x="3717" y="25948"/>
                    <a:pt x="3248" y="26616"/>
                    <a:pt x="2632" y="26982"/>
                  </a:cubicBezTo>
                  <a:cubicBezTo>
                    <a:pt x="2079" y="27316"/>
                    <a:pt x="1494" y="27598"/>
                    <a:pt x="1003" y="28026"/>
                  </a:cubicBezTo>
                  <a:cubicBezTo>
                    <a:pt x="753" y="28235"/>
                    <a:pt x="523" y="28527"/>
                    <a:pt x="439" y="28850"/>
                  </a:cubicBezTo>
                  <a:cubicBezTo>
                    <a:pt x="388" y="29017"/>
                    <a:pt x="367" y="29237"/>
                    <a:pt x="419" y="29414"/>
                  </a:cubicBezTo>
                  <a:cubicBezTo>
                    <a:pt x="492" y="29706"/>
                    <a:pt x="805" y="29894"/>
                    <a:pt x="1035" y="30061"/>
                  </a:cubicBezTo>
                  <a:cubicBezTo>
                    <a:pt x="1703" y="30511"/>
                    <a:pt x="2517" y="30750"/>
                    <a:pt x="3300" y="30928"/>
                  </a:cubicBezTo>
                  <a:cubicBezTo>
                    <a:pt x="3697" y="31022"/>
                    <a:pt x="4104" y="31084"/>
                    <a:pt x="4501" y="31179"/>
                  </a:cubicBezTo>
                  <a:cubicBezTo>
                    <a:pt x="5002" y="31293"/>
                    <a:pt x="5492" y="31429"/>
                    <a:pt x="5993" y="31555"/>
                  </a:cubicBezTo>
                  <a:cubicBezTo>
                    <a:pt x="6515" y="31680"/>
                    <a:pt x="7037" y="31784"/>
                    <a:pt x="7570" y="31847"/>
                  </a:cubicBezTo>
                  <a:cubicBezTo>
                    <a:pt x="8060" y="31909"/>
                    <a:pt x="8551" y="31920"/>
                    <a:pt x="9031" y="31982"/>
                  </a:cubicBezTo>
                  <a:cubicBezTo>
                    <a:pt x="9960" y="32118"/>
                    <a:pt x="10858" y="32473"/>
                    <a:pt x="11788" y="32619"/>
                  </a:cubicBezTo>
                  <a:cubicBezTo>
                    <a:pt x="12069" y="32671"/>
                    <a:pt x="12361" y="32703"/>
                    <a:pt x="12633" y="32776"/>
                  </a:cubicBezTo>
                  <a:cubicBezTo>
                    <a:pt x="12695" y="32796"/>
                    <a:pt x="12758" y="32817"/>
                    <a:pt x="12821" y="32828"/>
                  </a:cubicBezTo>
                  <a:lnTo>
                    <a:pt x="12821" y="32838"/>
                  </a:lnTo>
                  <a:cubicBezTo>
                    <a:pt x="12841" y="32849"/>
                    <a:pt x="12873" y="32859"/>
                    <a:pt x="12894" y="32870"/>
                  </a:cubicBezTo>
                  <a:cubicBezTo>
                    <a:pt x="12915" y="32880"/>
                    <a:pt x="12936" y="32901"/>
                    <a:pt x="12967" y="32912"/>
                  </a:cubicBezTo>
                  <a:lnTo>
                    <a:pt x="12978" y="32912"/>
                  </a:lnTo>
                  <a:cubicBezTo>
                    <a:pt x="12982" y="32936"/>
                    <a:pt x="12980" y="32953"/>
                    <a:pt x="12977" y="32958"/>
                  </a:cubicBezTo>
                  <a:lnTo>
                    <a:pt x="12977" y="32958"/>
                  </a:lnTo>
                  <a:cubicBezTo>
                    <a:pt x="12977" y="32956"/>
                    <a:pt x="12977" y="32955"/>
                    <a:pt x="12978" y="32953"/>
                  </a:cubicBezTo>
                  <a:lnTo>
                    <a:pt x="12978" y="32953"/>
                  </a:lnTo>
                  <a:cubicBezTo>
                    <a:pt x="12977" y="32955"/>
                    <a:pt x="12977" y="32957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7" y="32958"/>
                    <a:pt x="12977" y="32958"/>
                  </a:cubicBezTo>
                  <a:lnTo>
                    <a:pt x="12977" y="32958"/>
                  </a:lnTo>
                  <a:cubicBezTo>
                    <a:pt x="12935" y="33144"/>
                    <a:pt x="12894" y="33320"/>
                    <a:pt x="12831" y="33496"/>
                  </a:cubicBezTo>
                  <a:cubicBezTo>
                    <a:pt x="12769" y="33694"/>
                    <a:pt x="12706" y="33882"/>
                    <a:pt x="12633" y="34060"/>
                  </a:cubicBezTo>
                  <a:cubicBezTo>
                    <a:pt x="12591" y="34164"/>
                    <a:pt x="12549" y="34269"/>
                    <a:pt x="12507" y="34362"/>
                  </a:cubicBezTo>
                  <a:cubicBezTo>
                    <a:pt x="12477" y="34457"/>
                    <a:pt x="12435" y="34561"/>
                    <a:pt x="12424" y="34571"/>
                  </a:cubicBezTo>
                  <a:cubicBezTo>
                    <a:pt x="11672" y="36325"/>
                    <a:pt x="10900" y="38079"/>
                    <a:pt x="9950" y="39739"/>
                  </a:cubicBezTo>
                  <a:cubicBezTo>
                    <a:pt x="9438" y="40626"/>
                    <a:pt x="8895" y="41493"/>
                    <a:pt x="8373" y="42359"/>
                  </a:cubicBezTo>
                  <a:cubicBezTo>
                    <a:pt x="7872" y="43184"/>
                    <a:pt x="7350" y="43998"/>
                    <a:pt x="6860" y="44834"/>
                  </a:cubicBezTo>
                  <a:cubicBezTo>
                    <a:pt x="6620" y="45251"/>
                    <a:pt x="6401" y="45690"/>
                    <a:pt x="6234" y="46138"/>
                  </a:cubicBezTo>
                  <a:cubicBezTo>
                    <a:pt x="6108" y="46462"/>
                    <a:pt x="6369" y="46869"/>
                    <a:pt x="6693" y="46942"/>
                  </a:cubicBezTo>
                  <a:cubicBezTo>
                    <a:pt x="6877" y="46985"/>
                    <a:pt x="7060" y="47003"/>
                    <a:pt x="7241" y="47003"/>
                  </a:cubicBezTo>
                  <a:cubicBezTo>
                    <a:pt x="7809" y="47003"/>
                    <a:pt x="8365" y="46828"/>
                    <a:pt x="8927" y="46702"/>
                  </a:cubicBezTo>
                  <a:cubicBezTo>
                    <a:pt x="9605" y="46546"/>
                    <a:pt x="10294" y="46389"/>
                    <a:pt x="10973" y="46191"/>
                  </a:cubicBezTo>
                  <a:cubicBezTo>
                    <a:pt x="12309" y="45773"/>
                    <a:pt x="13625" y="45261"/>
                    <a:pt x="14940" y="44781"/>
                  </a:cubicBezTo>
                  <a:cubicBezTo>
                    <a:pt x="16256" y="44301"/>
                    <a:pt x="17592" y="43873"/>
                    <a:pt x="18865" y="43289"/>
                  </a:cubicBezTo>
                  <a:cubicBezTo>
                    <a:pt x="19492" y="43006"/>
                    <a:pt x="20107" y="42704"/>
                    <a:pt x="20724" y="42412"/>
                  </a:cubicBezTo>
                  <a:cubicBezTo>
                    <a:pt x="20995" y="42275"/>
                    <a:pt x="21277" y="42140"/>
                    <a:pt x="21559" y="42015"/>
                  </a:cubicBezTo>
                  <a:cubicBezTo>
                    <a:pt x="21642" y="41973"/>
                    <a:pt x="21715" y="41941"/>
                    <a:pt x="21789" y="41911"/>
                  </a:cubicBezTo>
                  <a:cubicBezTo>
                    <a:pt x="21809" y="41900"/>
                    <a:pt x="21956" y="41837"/>
                    <a:pt x="21945" y="41837"/>
                  </a:cubicBezTo>
                  <a:cubicBezTo>
                    <a:pt x="22018" y="41816"/>
                    <a:pt x="22091" y="41785"/>
                    <a:pt x="22164" y="41764"/>
                  </a:cubicBezTo>
                  <a:cubicBezTo>
                    <a:pt x="22613" y="41597"/>
                    <a:pt x="23104" y="41440"/>
                    <a:pt x="23501" y="41148"/>
                  </a:cubicBezTo>
                  <a:cubicBezTo>
                    <a:pt x="23719" y="40981"/>
                    <a:pt x="23918" y="40793"/>
                    <a:pt x="24053" y="40553"/>
                  </a:cubicBezTo>
                  <a:cubicBezTo>
                    <a:pt x="24220" y="40229"/>
                    <a:pt x="24231" y="39916"/>
                    <a:pt x="24190" y="39561"/>
                  </a:cubicBezTo>
                  <a:cubicBezTo>
                    <a:pt x="24145" y="39272"/>
                    <a:pt x="23821" y="39093"/>
                    <a:pt x="23539" y="39093"/>
                  </a:cubicBezTo>
                  <a:cubicBezTo>
                    <a:pt x="23486" y="39093"/>
                    <a:pt x="23434" y="39099"/>
                    <a:pt x="23385" y="39113"/>
                  </a:cubicBezTo>
                  <a:cubicBezTo>
                    <a:pt x="23010" y="39206"/>
                    <a:pt x="22884" y="39551"/>
                    <a:pt x="22926" y="39906"/>
                  </a:cubicBezTo>
                  <a:cubicBezTo>
                    <a:pt x="22923" y="39886"/>
                    <a:pt x="22920" y="39871"/>
                    <a:pt x="22918" y="39860"/>
                  </a:cubicBezTo>
                  <a:lnTo>
                    <a:pt x="22918" y="39860"/>
                  </a:lnTo>
                  <a:cubicBezTo>
                    <a:pt x="22919" y="39871"/>
                    <a:pt x="22919" y="39889"/>
                    <a:pt x="22916" y="39906"/>
                  </a:cubicBezTo>
                  <a:lnTo>
                    <a:pt x="22916" y="39916"/>
                  </a:lnTo>
                  <a:cubicBezTo>
                    <a:pt x="22895" y="39927"/>
                    <a:pt x="22884" y="39948"/>
                    <a:pt x="22874" y="39969"/>
                  </a:cubicBezTo>
                  <a:lnTo>
                    <a:pt x="22842" y="40000"/>
                  </a:lnTo>
                  <a:cubicBezTo>
                    <a:pt x="22822" y="40021"/>
                    <a:pt x="22791" y="40041"/>
                    <a:pt x="22770" y="40073"/>
                  </a:cubicBezTo>
                  <a:lnTo>
                    <a:pt x="22759" y="40073"/>
                  </a:lnTo>
                  <a:cubicBezTo>
                    <a:pt x="22707" y="40104"/>
                    <a:pt x="22655" y="40146"/>
                    <a:pt x="22592" y="40178"/>
                  </a:cubicBezTo>
                  <a:cubicBezTo>
                    <a:pt x="22519" y="40219"/>
                    <a:pt x="22446" y="40250"/>
                    <a:pt x="22362" y="40292"/>
                  </a:cubicBezTo>
                  <a:cubicBezTo>
                    <a:pt x="22355" y="40300"/>
                    <a:pt x="22292" y="40327"/>
                    <a:pt x="22276" y="40334"/>
                  </a:cubicBezTo>
                  <a:lnTo>
                    <a:pt x="22276" y="40334"/>
                  </a:lnTo>
                  <a:cubicBezTo>
                    <a:pt x="22256" y="40335"/>
                    <a:pt x="22236" y="40345"/>
                    <a:pt x="22216" y="40355"/>
                  </a:cubicBezTo>
                  <a:cubicBezTo>
                    <a:pt x="22039" y="40417"/>
                    <a:pt x="21861" y="40480"/>
                    <a:pt x="21684" y="40553"/>
                  </a:cubicBezTo>
                  <a:cubicBezTo>
                    <a:pt x="20546" y="40981"/>
                    <a:pt x="19471" y="41576"/>
                    <a:pt x="18364" y="42088"/>
                  </a:cubicBezTo>
                  <a:cubicBezTo>
                    <a:pt x="17216" y="42620"/>
                    <a:pt x="16026" y="43006"/>
                    <a:pt x="14836" y="43435"/>
                  </a:cubicBezTo>
                  <a:cubicBezTo>
                    <a:pt x="13625" y="43873"/>
                    <a:pt x="12424" y="44332"/>
                    <a:pt x="11203" y="44739"/>
                  </a:cubicBezTo>
                  <a:cubicBezTo>
                    <a:pt x="10514" y="44969"/>
                    <a:pt x="9804" y="45157"/>
                    <a:pt x="9094" y="45324"/>
                  </a:cubicBezTo>
                  <a:cubicBezTo>
                    <a:pt x="8718" y="45407"/>
                    <a:pt x="8353" y="45491"/>
                    <a:pt x="7977" y="45585"/>
                  </a:cubicBezTo>
                  <a:cubicBezTo>
                    <a:pt x="7956" y="45585"/>
                    <a:pt x="7946" y="45595"/>
                    <a:pt x="7925" y="45595"/>
                  </a:cubicBezTo>
                  <a:cubicBezTo>
                    <a:pt x="8238" y="45042"/>
                    <a:pt x="8624" y="44500"/>
                    <a:pt x="8948" y="43946"/>
                  </a:cubicBezTo>
                  <a:cubicBezTo>
                    <a:pt x="9491" y="43017"/>
                    <a:pt x="10065" y="42108"/>
                    <a:pt x="10618" y="41180"/>
                  </a:cubicBezTo>
                  <a:cubicBezTo>
                    <a:pt x="11693" y="39394"/>
                    <a:pt x="12560" y="37515"/>
                    <a:pt x="13395" y="35605"/>
                  </a:cubicBezTo>
                  <a:cubicBezTo>
                    <a:pt x="13583" y="35177"/>
                    <a:pt x="13771" y="34749"/>
                    <a:pt x="13927" y="34311"/>
                  </a:cubicBezTo>
                  <a:cubicBezTo>
                    <a:pt x="14084" y="33893"/>
                    <a:pt x="14240" y="33465"/>
                    <a:pt x="14272" y="33016"/>
                  </a:cubicBezTo>
                  <a:cubicBezTo>
                    <a:pt x="14345" y="32170"/>
                    <a:pt x="13625" y="31669"/>
                    <a:pt x="12883" y="31492"/>
                  </a:cubicBezTo>
                  <a:cubicBezTo>
                    <a:pt x="12591" y="31418"/>
                    <a:pt x="12289" y="31388"/>
                    <a:pt x="11985" y="31335"/>
                  </a:cubicBezTo>
                  <a:cubicBezTo>
                    <a:pt x="11463" y="31241"/>
                    <a:pt x="10952" y="31095"/>
                    <a:pt x="10430" y="30959"/>
                  </a:cubicBezTo>
                  <a:cubicBezTo>
                    <a:pt x="9888" y="30813"/>
                    <a:pt x="9334" y="30709"/>
                    <a:pt x="8770" y="30646"/>
                  </a:cubicBezTo>
                  <a:cubicBezTo>
                    <a:pt x="8259" y="30594"/>
                    <a:pt x="7737" y="30583"/>
                    <a:pt x="7236" y="30490"/>
                  </a:cubicBezTo>
                  <a:cubicBezTo>
                    <a:pt x="6630" y="30385"/>
                    <a:pt x="6035" y="30218"/>
                    <a:pt x="5440" y="30061"/>
                  </a:cubicBezTo>
                  <a:cubicBezTo>
                    <a:pt x="4918" y="29936"/>
                    <a:pt x="4396" y="29832"/>
                    <a:pt x="3874" y="29717"/>
                  </a:cubicBezTo>
                  <a:cubicBezTo>
                    <a:pt x="3425" y="29623"/>
                    <a:pt x="2977" y="29518"/>
                    <a:pt x="2538" y="29362"/>
                  </a:cubicBezTo>
                  <a:cubicBezTo>
                    <a:pt x="2318" y="29279"/>
                    <a:pt x="2235" y="29247"/>
                    <a:pt x="1995" y="29112"/>
                  </a:cubicBezTo>
                  <a:cubicBezTo>
                    <a:pt x="1943" y="29080"/>
                    <a:pt x="1891" y="29059"/>
                    <a:pt x="1838" y="29028"/>
                  </a:cubicBezTo>
                  <a:lnTo>
                    <a:pt x="1870" y="28996"/>
                  </a:lnTo>
                  <a:cubicBezTo>
                    <a:pt x="1912" y="28955"/>
                    <a:pt x="1953" y="28924"/>
                    <a:pt x="1995" y="28892"/>
                  </a:cubicBezTo>
                  <a:lnTo>
                    <a:pt x="1995" y="28892"/>
                  </a:lnTo>
                  <a:cubicBezTo>
                    <a:pt x="1989" y="28897"/>
                    <a:pt x="1987" y="28899"/>
                    <a:pt x="1987" y="28899"/>
                  </a:cubicBezTo>
                  <a:cubicBezTo>
                    <a:pt x="1987" y="28899"/>
                    <a:pt x="2083" y="28826"/>
                    <a:pt x="2110" y="28809"/>
                  </a:cubicBezTo>
                  <a:cubicBezTo>
                    <a:pt x="2246" y="28715"/>
                    <a:pt x="2381" y="28631"/>
                    <a:pt x="2527" y="28548"/>
                  </a:cubicBezTo>
                  <a:cubicBezTo>
                    <a:pt x="3091" y="28214"/>
                    <a:pt x="3624" y="27932"/>
                    <a:pt x="4104" y="27472"/>
                  </a:cubicBezTo>
                  <a:cubicBezTo>
                    <a:pt x="4406" y="27191"/>
                    <a:pt x="4678" y="26888"/>
                    <a:pt x="4981" y="26616"/>
                  </a:cubicBezTo>
                  <a:cubicBezTo>
                    <a:pt x="5262" y="26377"/>
                    <a:pt x="5659" y="26168"/>
                    <a:pt x="5993" y="25917"/>
                  </a:cubicBezTo>
                  <a:cubicBezTo>
                    <a:pt x="6693" y="25395"/>
                    <a:pt x="7340" y="24769"/>
                    <a:pt x="8029" y="24257"/>
                  </a:cubicBezTo>
                  <a:cubicBezTo>
                    <a:pt x="8707" y="23767"/>
                    <a:pt x="9459" y="23338"/>
                    <a:pt x="10034" y="22723"/>
                  </a:cubicBezTo>
                  <a:cubicBezTo>
                    <a:pt x="10357" y="22378"/>
                    <a:pt x="10587" y="21971"/>
                    <a:pt x="10524" y="21480"/>
                  </a:cubicBezTo>
                  <a:cubicBezTo>
                    <a:pt x="10461" y="21062"/>
                    <a:pt x="10201" y="20718"/>
                    <a:pt x="9888" y="20447"/>
                  </a:cubicBezTo>
                  <a:cubicBezTo>
                    <a:pt x="9563" y="20186"/>
                    <a:pt x="9199" y="19967"/>
                    <a:pt x="8854" y="19716"/>
                  </a:cubicBezTo>
                  <a:cubicBezTo>
                    <a:pt x="8520" y="19476"/>
                    <a:pt x="8206" y="19215"/>
                    <a:pt x="7883" y="18933"/>
                  </a:cubicBezTo>
                  <a:cubicBezTo>
                    <a:pt x="7194" y="18327"/>
                    <a:pt x="6547" y="17670"/>
                    <a:pt x="5868" y="17033"/>
                  </a:cubicBezTo>
                  <a:cubicBezTo>
                    <a:pt x="4626" y="15864"/>
                    <a:pt x="3279" y="14789"/>
                    <a:pt x="2058" y="13588"/>
                  </a:cubicBezTo>
                  <a:cubicBezTo>
                    <a:pt x="2517" y="13504"/>
                    <a:pt x="2966" y="13462"/>
                    <a:pt x="3446" y="13442"/>
                  </a:cubicBezTo>
                  <a:cubicBezTo>
                    <a:pt x="3656" y="13431"/>
                    <a:pt x="3868" y="13429"/>
                    <a:pt x="4081" y="13429"/>
                  </a:cubicBezTo>
                  <a:cubicBezTo>
                    <a:pt x="4302" y="13429"/>
                    <a:pt x="4522" y="13432"/>
                    <a:pt x="4740" y="13432"/>
                  </a:cubicBezTo>
                  <a:cubicBezTo>
                    <a:pt x="5242" y="13421"/>
                    <a:pt x="5733" y="13358"/>
                    <a:pt x="6223" y="13285"/>
                  </a:cubicBezTo>
                  <a:cubicBezTo>
                    <a:pt x="6672" y="13223"/>
                    <a:pt x="7100" y="13160"/>
                    <a:pt x="7559" y="13149"/>
                  </a:cubicBezTo>
                  <a:cubicBezTo>
                    <a:pt x="7726" y="13146"/>
                    <a:pt x="7894" y="13145"/>
                    <a:pt x="8063" y="13145"/>
                  </a:cubicBezTo>
                  <a:cubicBezTo>
                    <a:pt x="8401" y="13145"/>
                    <a:pt x="8743" y="13149"/>
                    <a:pt x="9083" y="13149"/>
                  </a:cubicBezTo>
                  <a:cubicBezTo>
                    <a:pt x="9626" y="13149"/>
                    <a:pt x="10171" y="13138"/>
                    <a:pt x="10719" y="13138"/>
                  </a:cubicBezTo>
                  <a:cubicBezTo>
                    <a:pt x="11088" y="13138"/>
                    <a:pt x="11459" y="13143"/>
                    <a:pt x="11829" y="13160"/>
                  </a:cubicBezTo>
                  <a:cubicBezTo>
                    <a:pt x="12073" y="13172"/>
                    <a:pt x="12327" y="13188"/>
                    <a:pt x="12581" y="13188"/>
                  </a:cubicBezTo>
                  <a:cubicBezTo>
                    <a:pt x="12978" y="13188"/>
                    <a:pt x="13376" y="13150"/>
                    <a:pt x="13739" y="13003"/>
                  </a:cubicBezTo>
                  <a:cubicBezTo>
                    <a:pt x="14168" y="12836"/>
                    <a:pt x="14690" y="12439"/>
                    <a:pt x="14512" y="11907"/>
                  </a:cubicBezTo>
                  <a:cubicBezTo>
                    <a:pt x="14366" y="11448"/>
                    <a:pt x="14136" y="11010"/>
                    <a:pt x="13927" y="10581"/>
                  </a:cubicBezTo>
                  <a:cubicBezTo>
                    <a:pt x="13124" y="8953"/>
                    <a:pt x="12101" y="7439"/>
                    <a:pt x="11276" y="5832"/>
                  </a:cubicBezTo>
                  <a:cubicBezTo>
                    <a:pt x="10785" y="4881"/>
                    <a:pt x="10451" y="3869"/>
                    <a:pt x="10002" y="2909"/>
                  </a:cubicBezTo>
                  <a:cubicBezTo>
                    <a:pt x="9825" y="2533"/>
                    <a:pt x="9595" y="2188"/>
                    <a:pt x="9376" y="1844"/>
                  </a:cubicBezTo>
                  <a:cubicBezTo>
                    <a:pt x="9271" y="1677"/>
                    <a:pt x="9178" y="1499"/>
                    <a:pt x="9083" y="1322"/>
                  </a:cubicBezTo>
                  <a:lnTo>
                    <a:pt x="9083" y="1322"/>
                  </a:lnTo>
                  <a:cubicBezTo>
                    <a:pt x="9366" y="1394"/>
                    <a:pt x="9512" y="1457"/>
                    <a:pt x="9731" y="1572"/>
                  </a:cubicBezTo>
                  <a:cubicBezTo>
                    <a:pt x="10305" y="1833"/>
                    <a:pt x="10890" y="2042"/>
                    <a:pt x="11505" y="2199"/>
                  </a:cubicBezTo>
                  <a:cubicBezTo>
                    <a:pt x="12163" y="2366"/>
                    <a:pt x="12811" y="2533"/>
                    <a:pt x="13447" y="2762"/>
                  </a:cubicBezTo>
                  <a:cubicBezTo>
                    <a:pt x="14052" y="2992"/>
                    <a:pt x="14637" y="3263"/>
                    <a:pt x="15233" y="3535"/>
                  </a:cubicBezTo>
                  <a:cubicBezTo>
                    <a:pt x="16548" y="4109"/>
                    <a:pt x="17905" y="4568"/>
                    <a:pt x="19262" y="5038"/>
                  </a:cubicBezTo>
                  <a:cubicBezTo>
                    <a:pt x="20515" y="5466"/>
                    <a:pt x="21747" y="5988"/>
                    <a:pt x="23030" y="6322"/>
                  </a:cubicBezTo>
                  <a:cubicBezTo>
                    <a:pt x="23730" y="6510"/>
                    <a:pt x="24461" y="6583"/>
                    <a:pt x="25160" y="6760"/>
                  </a:cubicBezTo>
                  <a:cubicBezTo>
                    <a:pt x="25526" y="6855"/>
                    <a:pt x="25881" y="6980"/>
                    <a:pt x="26225" y="7126"/>
                  </a:cubicBezTo>
                  <a:cubicBezTo>
                    <a:pt x="26562" y="7266"/>
                    <a:pt x="26916" y="7381"/>
                    <a:pt x="27279" y="7381"/>
                  </a:cubicBezTo>
                  <a:cubicBezTo>
                    <a:pt x="27321" y="7381"/>
                    <a:pt x="27363" y="7380"/>
                    <a:pt x="27405" y="7377"/>
                  </a:cubicBezTo>
                  <a:cubicBezTo>
                    <a:pt x="27760" y="7356"/>
                    <a:pt x="28062" y="7094"/>
                    <a:pt x="28062" y="6719"/>
                  </a:cubicBezTo>
                  <a:cubicBezTo>
                    <a:pt x="28062" y="6399"/>
                    <a:pt x="27785" y="6069"/>
                    <a:pt x="27449" y="6069"/>
                  </a:cubicBezTo>
                  <a:cubicBezTo>
                    <a:pt x="27435" y="6069"/>
                    <a:pt x="27420" y="6070"/>
                    <a:pt x="27405" y="6071"/>
                  </a:cubicBezTo>
                  <a:cubicBezTo>
                    <a:pt x="27383" y="6073"/>
                    <a:pt x="27362" y="6073"/>
                    <a:pt x="27340" y="6073"/>
                  </a:cubicBezTo>
                  <a:cubicBezTo>
                    <a:pt x="26877" y="6073"/>
                    <a:pt x="26369" y="5762"/>
                    <a:pt x="25891" y="5612"/>
                  </a:cubicBezTo>
                  <a:cubicBezTo>
                    <a:pt x="25380" y="5445"/>
                    <a:pt x="24858" y="5351"/>
                    <a:pt x="24325" y="5268"/>
                  </a:cubicBezTo>
                  <a:cubicBezTo>
                    <a:pt x="23208" y="5080"/>
                    <a:pt x="22133" y="4693"/>
                    <a:pt x="21079" y="4307"/>
                  </a:cubicBezTo>
                  <a:cubicBezTo>
                    <a:pt x="19982" y="3900"/>
                    <a:pt x="18875" y="3535"/>
                    <a:pt x="17780" y="3138"/>
                  </a:cubicBezTo>
                  <a:cubicBezTo>
                    <a:pt x="16683" y="2752"/>
                    <a:pt x="15639" y="2271"/>
                    <a:pt x="14564" y="1823"/>
                  </a:cubicBezTo>
                  <a:cubicBezTo>
                    <a:pt x="14022" y="1593"/>
                    <a:pt x="13479" y="1374"/>
                    <a:pt x="12904" y="1217"/>
                  </a:cubicBezTo>
                  <a:cubicBezTo>
                    <a:pt x="12361" y="1050"/>
                    <a:pt x="11798" y="935"/>
                    <a:pt x="11255" y="768"/>
                  </a:cubicBezTo>
                  <a:cubicBezTo>
                    <a:pt x="11119" y="726"/>
                    <a:pt x="10983" y="685"/>
                    <a:pt x="10858" y="643"/>
                  </a:cubicBezTo>
                  <a:cubicBezTo>
                    <a:pt x="10806" y="622"/>
                    <a:pt x="10764" y="601"/>
                    <a:pt x="10712" y="591"/>
                  </a:cubicBezTo>
                  <a:cubicBezTo>
                    <a:pt x="10702" y="580"/>
                    <a:pt x="10691" y="580"/>
                    <a:pt x="10681" y="570"/>
                  </a:cubicBezTo>
                  <a:cubicBezTo>
                    <a:pt x="10430" y="455"/>
                    <a:pt x="10190" y="340"/>
                    <a:pt x="9939" y="236"/>
                  </a:cubicBezTo>
                  <a:cubicBezTo>
                    <a:pt x="9621" y="106"/>
                    <a:pt x="9267" y="0"/>
                    <a:pt x="8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351079" y="355564"/>
              <a:ext cx="927446" cy="1406878"/>
            </a:xfrm>
            <a:custGeom>
              <a:avLst/>
              <a:gdLst/>
              <a:ahLst/>
              <a:cxnLst/>
              <a:rect l="l" t="t" r="r" b="b"/>
              <a:pathLst>
                <a:path w="30433" h="46165" extrusionOk="0">
                  <a:moveTo>
                    <a:pt x="18917" y="17299"/>
                  </a:moveTo>
                  <a:lnTo>
                    <a:pt x="18906" y="17311"/>
                  </a:lnTo>
                  <a:lnTo>
                    <a:pt x="18906" y="17311"/>
                  </a:lnTo>
                  <a:cubicBezTo>
                    <a:pt x="18909" y="17307"/>
                    <a:pt x="18913" y="17303"/>
                    <a:pt x="18917" y="17299"/>
                  </a:cubicBezTo>
                  <a:close/>
                  <a:moveTo>
                    <a:pt x="3028" y="34765"/>
                  </a:moveTo>
                  <a:lnTo>
                    <a:pt x="3028" y="34775"/>
                  </a:lnTo>
                  <a:lnTo>
                    <a:pt x="3018" y="34775"/>
                  </a:lnTo>
                  <a:lnTo>
                    <a:pt x="3028" y="34765"/>
                  </a:lnTo>
                  <a:close/>
                  <a:moveTo>
                    <a:pt x="3018" y="34775"/>
                  </a:moveTo>
                  <a:cubicBezTo>
                    <a:pt x="3018" y="34786"/>
                    <a:pt x="3007" y="34786"/>
                    <a:pt x="2997" y="34796"/>
                  </a:cubicBezTo>
                  <a:cubicBezTo>
                    <a:pt x="2997" y="34786"/>
                    <a:pt x="3007" y="34786"/>
                    <a:pt x="3018" y="34775"/>
                  </a:cubicBezTo>
                  <a:close/>
                  <a:moveTo>
                    <a:pt x="5658" y="43589"/>
                  </a:moveTo>
                  <a:lnTo>
                    <a:pt x="5658" y="43589"/>
                  </a:lnTo>
                  <a:cubicBezTo>
                    <a:pt x="5662" y="43595"/>
                    <a:pt x="5666" y="43601"/>
                    <a:pt x="5670" y="43607"/>
                  </a:cubicBezTo>
                  <a:cubicBezTo>
                    <a:pt x="5667" y="43601"/>
                    <a:pt x="5663" y="43596"/>
                    <a:pt x="5658" y="43589"/>
                  </a:cubicBezTo>
                  <a:close/>
                  <a:moveTo>
                    <a:pt x="29053" y="1"/>
                  </a:moveTo>
                  <a:cubicBezTo>
                    <a:pt x="28658" y="1"/>
                    <a:pt x="28267" y="159"/>
                    <a:pt x="28010" y="450"/>
                  </a:cubicBezTo>
                  <a:cubicBezTo>
                    <a:pt x="27864" y="492"/>
                    <a:pt x="27728" y="544"/>
                    <a:pt x="27582" y="617"/>
                  </a:cubicBezTo>
                  <a:cubicBezTo>
                    <a:pt x="27342" y="742"/>
                    <a:pt x="27143" y="920"/>
                    <a:pt x="26904" y="1045"/>
                  </a:cubicBezTo>
                  <a:cubicBezTo>
                    <a:pt x="26788" y="1087"/>
                    <a:pt x="26663" y="1118"/>
                    <a:pt x="26538" y="1139"/>
                  </a:cubicBezTo>
                  <a:cubicBezTo>
                    <a:pt x="26324" y="1160"/>
                    <a:pt x="26105" y="1170"/>
                    <a:pt x="25886" y="1170"/>
                  </a:cubicBezTo>
                  <a:cubicBezTo>
                    <a:pt x="25666" y="1170"/>
                    <a:pt x="25447" y="1160"/>
                    <a:pt x="25233" y="1139"/>
                  </a:cubicBezTo>
                  <a:cubicBezTo>
                    <a:pt x="24586" y="1024"/>
                    <a:pt x="23991" y="784"/>
                    <a:pt x="23375" y="565"/>
                  </a:cubicBezTo>
                  <a:cubicBezTo>
                    <a:pt x="23051" y="440"/>
                    <a:pt x="22717" y="304"/>
                    <a:pt x="22383" y="241"/>
                  </a:cubicBezTo>
                  <a:cubicBezTo>
                    <a:pt x="22063" y="173"/>
                    <a:pt x="21749" y="149"/>
                    <a:pt x="21428" y="149"/>
                  </a:cubicBezTo>
                  <a:cubicBezTo>
                    <a:pt x="21309" y="149"/>
                    <a:pt x="21189" y="152"/>
                    <a:pt x="21067" y="158"/>
                  </a:cubicBezTo>
                  <a:cubicBezTo>
                    <a:pt x="20934" y="164"/>
                    <a:pt x="20798" y="165"/>
                    <a:pt x="20660" y="165"/>
                  </a:cubicBezTo>
                  <a:cubicBezTo>
                    <a:pt x="20532" y="165"/>
                    <a:pt x="20401" y="164"/>
                    <a:pt x="20271" y="164"/>
                  </a:cubicBezTo>
                  <a:cubicBezTo>
                    <a:pt x="19810" y="164"/>
                    <a:pt x="19345" y="180"/>
                    <a:pt x="18917" y="325"/>
                  </a:cubicBezTo>
                  <a:cubicBezTo>
                    <a:pt x="18061" y="628"/>
                    <a:pt x="17341" y="1254"/>
                    <a:pt x="16923" y="2058"/>
                  </a:cubicBezTo>
                  <a:cubicBezTo>
                    <a:pt x="16736" y="2423"/>
                    <a:pt x="16589" y="2809"/>
                    <a:pt x="16453" y="3196"/>
                  </a:cubicBezTo>
                  <a:cubicBezTo>
                    <a:pt x="16328" y="3519"/>
                    <a:pt x="16182" y="3843"/>
                    <a:pt x="16119" y="4198"/>
                  </a:cubicBezTo>
                  <a:cubicBezTo>
                    <a:pt x="15973" y="5054"/>
                    <a:pt x="16036" y="5931"/>
                    <a:pt x="16036" y="6797"/>
                  </a:cubicBezTo>
                  <a:cubicBezTo>
                    <a:pt x="16026" y="7664"/>
                    <a:pt x="16067" y="8520"/>
                    <a:pt x="16214" y="9365"/>
                  </a:cubicBezTo>
                  <a:cubicBezTo>
                    <a:pt x="16360" y="10211"/>
                    <a:pt x="16704" y="10984"/>
                    <a:pt x="17049" y="11756"/>
                  </a:cubicBezTo>
                  <a:cubicBezTo>
                    <a:pt x="17383" y="12518"/>
                    <a:pt x="17831" y="13197"/>
                    <a:pt x="18218" y="13928"/>
                  </a:cubicBezTo>
                  <a:cubicBezTo>
                    <a:pt x="18437" y="14355"/>
                    <a:pt x="18687" y="14742"/>
                    <a:pt x="19000" y="15097"/>
                  </a:cubicBezTo>
                  <a:cubicBezTo>
                    <a:pt x="19030" y="15137"/>
                    <a:pt x="19062" y="15178"/>
                    <a:pt x="19096" y="15217"/>
                  </a:cubicBezTo>
                  <a:lnTo>
                    <a:pt x="19096" y="15217"/>
                  </a:lnTo>
                  <a:cubicBezTo>
                    <a:pt x="19054" y="15172"/>
                    <a:pt x="19038" y="15155"/>
                    <a:pt x="19038" y="15155"/>
                  </a:cubicBezTo>
                  <a:lnTo>
                    <a:pt x="19038" y="15155"/>
                  </a:lnTo>
                  <a:cubicBezTo>
                    <a:pt x="19037" y="15155"/>
                    <a:pt x="19139" y="15271"/>
                    <a:pt x="19178" y="15337"/>
                  </a:cubicBezTo>
                  <a:cubicBezTo>
                    <a:pt x="19241" y="15431"/>
                    <a:pt x="19293" y="15535"/>
                    <a:pt x="19345" y="15640"/>
                  </a:cubicBezTo>
                  <a:cubicBezTo>
                    <a:pt x="19397" y="15775"/>
                    <a:pt x="19439" y="15921"/>
                    <a:pt x="19471" y="16057"/>
                  </a:cubicBezTo>
                  <a:lnTo>
                    <a:pt x="19471" y="16422"/>
                  </a:lnTo>
                  <a:cubicBezTo>
                    <a:pt x="19450" y="16527"/>
                    <a:pt x="19418" y="16621"/>
                    <a:pt x="19387" y="16715"/>
                  </a:cubicBezTo>
                  <a:cubicBezTo>
                    <a:pt x="19325" y="16819"/>
                    <a:pt x="19251" y="16934"/>
                    <a:pt x="19199" y="17049"/>
                  </a:cubicBezTo>
                  <a:cubicBezTo>
                    <a:pt x="19188" y="17049"/>
                    <a:pt x="19188" y="17059"/>
                    <a:pt x="19178" y="17059"/>
                  </a:cubicBezTo>
                  <a:cubicBezTo>
                    <a:pt x="19126" y="17122"/>
                    <a:pt x="19074" y="17174"/>
                    <a:pt x="19021" y="17227"/>
                  </a:cubicBezTo>
                  <a:cubicBezTo>
                    <a:pt x="18970" y="17268"/>
                    <a:pt x="18907" y="17320"/>
                    <a:pt x="18854" y="17362"/>
                  </a:cubicBezTo>
                  <a:lnTo>
                    <a:pt x="18906" y="17311"/>
                  </a:lnTo>
                  <a:lnTo>
                    <a:pt x="18906" y="17311"/>
                  </a:lnTo>
                  <a:cubicBezTo>
                    <a:pt x="18892" y="17324"/>
                    <a:pt x="18882" y="17333"/>
                    <a:pt x="18865" y="17341"/>
                  </a:cubicBezTo>
                  <a:cubicBezTo>
                    <a:pt x="18782" y="17404"/>
                    <a:pt x="18687" y="17445"/>
                    <a:pt x="18594" y="17498"/>
                  </a:cubicBezTo>
                  <a:cubicBezTo>
                    <a:pt x="18427" y="17550"/>
                    <a:pt x="18260" y="17602"/>
                    <a:pt x="18093" y="17633"/>
                  </a:cubicBezTo>
                  <a:cubicBezTo>
                    <a:pt x="17983" y="17639"/>
                    <a:pt x="17876" y="17641"/>
                    <a:pt x="17769" y="17641"/>
                  </a:cubicBezTo>
                  <a:cubicBezTo>
                    <a:pt x="17662" y="17641"/>
                    <a:pt x="17555" y="17639"/>
                    <a:pt x="17445" y="17633"/>
                  </a:cubicBezTo>
                  <a:cubicBezTo>
                    <a:pt x="16861" y="17519"/>
                    <a:pt x="16318" y="17278"/>
                    <a:pt x="15764" y="17080"/>
                  </a:cubicBezTo>
                  <a:cubicBezTo>
                    <a:pt x="14982" y="16798"/>
                    <a:pt x="14188" y="16694"/>
                    <a:pt x="13363" y="16694"/>
                  </a:cubicBezTo>
                  <a:cubicBezTo>
                    <a:pt x="12653" y="16705"/>
                    <a:pt x="11912" y="16673"/>
                    <a:pt x="11213" y="16830"/>
                  </a:cubicBezTo>
                  <a:cubicBezTo>
                    <a:pt x="10555" y="16986"/>
                    <a:pt x="9950" y="17331"/>
                    <a:pt x="9459" y="17779"/>
                  </a:cubicBezTo>
                  <a:cubicBezTo>
                    <a:pt x="8352" y="18823"/>
                    <a:pt x="8123" y="20473"/>
                    <a:pt x="8081" y="21913"/>
                  </a:cubicBezTo>
                  <a:cubicBezTo>
                    <a:pt x="8050" y="23458"/>
                    <a:pt x="8310" y="25066"/>
                    <a:pt x="8822" y="26528"/>
                  </a:cubicBezTo>
                  <a:cubicBezTo>
                    <a:pt x="9282" y="27875"/>
                    <a:pt x="10002" y="29169"/>
                    <a:pt x="10242" y="30589"/>
                  </a:cubicBezTo>
                  <a:cubicBezTo>
                    <a:pt x="10294" y="31132"/>
                    <a:pt x="10305" y="31675"/>
                    <a:pt x="10252" y="32218"/>
                  </a:cubicBezTo>
                  <a:cubicBezTo>
                    <a:pt x="10210" y="32426"/>
                    <a:pt x="10169" y="32635"/>
                    <a:pt x="10096" y="32844"/>
                  </a:cubicBezTo>
                  <a:lnTo>
                    <a:pt x="9971" y="33063"/>
                  </a:lnTo>
                  <a:lnTo>
                    <a:pt x="9960" y="33074"/>
                  </a:lnTo>
                  <a:cubicBezTo>
                    <a:pt x="9929" y="33105"/>
                    <a:pt x="9897" y="33146"/>
                    <a:pt x="9866" y="33178"/>
                  </a:cubicBezTo>
                  <a:cubicBezTo>
                    <a:pt x="9835" y="33209"/>
                    <a:pt x="9804" y="33230"/>
                    <a:pt x="9772" y="33262"/>
                  </a:cubicBezTo>
                  <a:cubicBezTo>
                    <a:pt x="9762" y="33262"/>
                    <a:pt x="9762" y="33272"/>
                    <a:pt x="9751" y="33272"/>
                  </a:cubicBezTo>
                  <a:cubicBezTo>
                    <a:pt x="9688" y="33313"/>
                    <a:pt x="9626" y="33345"/>
                    <a:pt x="9563" y="33387"/>
                  </a:cubicBezTo>
                  <a:cubicBezTo>
                    <a:pt x="9480" y="33408"/>
                    <a:pt x="9386" y="33439"/>
                    <a:pt x="9292" y="33460"/>
                  </a:cubicBezTo>
                  <a:lnTo>
                    <a:pt x="8979" y="33460"/>
                  </a:lnTo>
                  <a:cubicBezTo>
                    <a:pt x="8467" y="33366"/>
                    <a:pt x="7956" y="33209"/>
                    <a:pt x="7465" y="33063"/>
                  </a:cubicBezTo>
                  <a:cubicBezTo>
                    <a:pt x="6922" y="32917"/>
                    <a:pt x="6400" y="32740"/>
                    <a:pt x="5878" y="32531"/>
                  </a:cubicBezTo>
                  <a:cubicBezTo>
                    <a:pt x="5596" y="32406"/>
                    <a:pt x="5315" y="32280"/>
                    <a:pt x="5022" y="32197"/>
                  </a:cubicBezTo>
                  <a:cubicBezTo>
                    <a:pt x="4678" y="32102"/>
                    <a:pt x="4323" y="32061"/>
                    <a:pt x="3968" y="32040"/>
                  </a:cubicBezTo>
                  <a:cubicBezTo>
                    <a:pt x="3873" y="32033"/>
                    <a:pt x="3779" y="32029"/>
                    <a:pt x="3685" y="32029"/>
                  </a:cubicBezTo>
                  <a:cubicBezTo>
                    <a:pt x="3075" y="32029"/>
                    <a:pt x="2483" y="32173"/>
                    <a:pt x="1922" y="32426"/>
                  </a:cubicBezTo>
                  <a:cubicBezTo>
                    <a:pt x="575" y="33021"/>
                    <a:pt x="74" y="34514"/>
                    <a:pt x="22" y="35881"/>
                  </a:cubicBezTo>
                  <a:cubicBezTo>
                    <a:pt x="1" y="36508"/>
                    <a:pt x="32" y="37197"/>
                    <a:pt x="189" y="37802"/>
                  </a:cubicBezTo>
                  <a:cubicBezTo>
                    <a:pt x="272" y="38126"/>
                    <a:pt x="408" y="38419"/>
                    <a:pt x="523" y="38721"/>
                  </a:cubicBezTo>
                  <a:cubicBezTo>
                    <a:pt x="659" y="39045"/>
                    <a:pt x="752" y="39379"/>
                    <a:pt x="847" y="39702"/>
                  </a:cubicBezTo>
                  <a:cubicBezTo>
                    <a:pt x="1232" y="41122"/>
                    <a:pt x="1932" y="42365"/>
                    <a:pt x="2684" y="43607"/>
                  </a:cubicBezTo>
                  <a:cubicBezTo>
                    <a:pt x="3310" y="44662"/>
                    <a:pt x="3832" y="46133"/>
                    <a:pt x="5283" y="46165"/>
                  </a:cubicBezTo>
                  <a:cubicBezTo>
                    <a:pt x="5289" y="46165"/>
                    <a:pt x="5294" y="46165"/>
                    <a:pt x="5300" y="46165"/>
                  </a:cubicBezTo>
                  <a:cubicBezTo>
                    <a:pt x="5982" y="46165"/>
                    <a:pt x="6619" y="45554"/>
                    <a:pt x="6588" y="44859"/>
                  </a:cubicBezTo>
                  <a:cubicBezTo>
                    <a:pt x="6567" y="44275"/>
                    <a:pt x="6202" y="43785"/>
                    <a:pt x="5680" y="43618"/>
                  </a:cubicBezTo>
                  <a:lnTo>
                    <a:pt x="5680" y="43618"/>
                  </a:lnTo>
                  <a:lnTo>
                    <a:pt x="5711" y="43648"/>
                  </a:lnTo>
                  <a:cubicBezTo>
                    <a:pt x="5701" y="43638"/>
                    <a:pt x="5691" y="43638"/>
                    <a:pt x="5680" y="43628"/>
                  </a:cubicBezTo>
                  <a:lnTo>
                    <a:pt x="5680" y="43618"/>
                  </a:lnTo>
                  <a:cubicBezTo>
                    <a:pt x="5649" y="43586"/>
                    <a:pt x="5628" y="43555"/>
                    <a:pt x="5607" y="43523"/>
                  </a:cubicBezTo>
                  <a:lnTo>
                    <a:pt x="5607" y="43523"/>
                  </a:lnTo>
                  <a:cubicBezTo>
                    <a:pt x="5623" y="43547"/>
                    <a:pt x="5644" y="43570"/>
                    <a:pt x="5658" y="43589"/>
                  </a:cubicBezTo>
                  <a:lnTo>
                    <a:pt x="5658" y="43589"/>
                  </a:lnTo>
                  <a:cubicBezTo>
                    <a:pt x="5620" y="43531"/>
                    <a:pt x="5582" y="43466"/>
                    <a:pt x="5544" y="43409"/>
                  </a:cubicBezTo>
                  <a:cubicBezTo>
                    <a:pt x="5357" y="43106"/>
                    <a:pt x="5199" y="42782"/>
                    <a:pt x="5032" y="42469"/>
                  </a:cubicBezTo>
                  <a:cubicBezTo>
                    <a:pt x="4824" y="42083"/>
                    <a:pt x="4584" y="41728"/>
                    <a:pt x="4364" y="41342"/>
                  </a:cubicBezTo>
                  <a:cubicBezTo>
                    <a:pt x="4114" y="40913"/>
                    <a:pt x="3884" y="40465"/>
                    <a:pt x="3686" y="40006"/>
                  </a:cubicBezTo>
                  <a:cubicBezTo>
                    <a:pt x="3487" y="39484"/>
                    <a:pt x="3362" y="38951"/>
                    <a:pt x="3195" y="38419"/>
                  </a:cubicBezTo>
                  <a:cubicBezTo>
                    <a:pt x="3028" y="37918"/>
                    <a:pt x="2778" y="37458"/>
                    <a:pt x="2673" y="36936"/>
                  </a:cubicBezTo>
                  <a:cubicBezTo>
                    <a:pt x="2621" y="36487"/>
                    <a:pt x="2611" y="36028"/>
                    <a:pt x="2652" y="35579"/>
                  </a:cubicBezTo>
                  <a:cubicBezTo>
                    <a:pt x="2684" y="35412"/>
                    <a:pt x="2726" y="35234"/>
                    <a:pt x="2788" y="35078"/>
                  </a:cubicBezTo>
                  <a:cubicBezTo>
                    <a:pt x="2798" y="35036"/>
                    <a:pt x="2819" y="35005"/>
                    <a:pt x="2840" y="34974"/>
                  </a:cubicBezTo>
                  <a:lnTo>
                    <a:pt x="2840" y="34974"/>
                  </a:lnTo>
                  <a:cubicBezTo>
                    <a:pt x="2836" y="34980"/>
                    <a:pt x="2833" y="34983"/>
                    <a:pt x="2832" y="34983"/>
                  </a:cubicBezTo>
                  <a:cubicBezTo>
                    <a:pt x="2829" y="34983"/>
                    <a:pt x="2849" y="34942"/>
                    <a:pt x="2882" y="34900"/>
                  </a:cubicBezTo>
                  <a:cubicBezTo>
                    <a:pt x="2893" y="34890"/>
                    <a:pt x="2903" y="34869"/>
                    <a:pt x="2914" y="34848"/>
                  </a:cubicBezTo>
                  <a:lnTo>
                    <a:pt x="2924" y="34848"/>
                  </a:lnTo>
                  <a:cubicBezTo>
                    <a:pt x="2914" y="34858"/>
                    <a:pt x="2914" y="34869"/>
                    <a:pt x="2903" y="34879"/>
                  </a:cubicBezTo>
                  <a:cubicBezTo>
                    <a:pt x="2914" y="34869"/>
                    <a:pt x="2935" y="34848"/>
                    <a:pt x="2965" y="34828"/>
                  </a:cubicBezTo>
                  <a:cubicBezTo>
                    <a:pt x="3007" y="34796"/>
                    <a:pt x="3049" y="34775"/>
                    <a:pt x="3102" y="34744"/>
                  </a:cubicBezTo>
                  <a:cubicBezTo>
                    <a:pt x="3216" y="34712"/>
                    <a:pt x="3331" y="34681"/>
                    <a:pt x="3457" y="34650"/>
                  </a:cubicBezTo>
                  <a:cubicBezTo>
                    <a:pt x="3538" y="34646"/>
                    <a:pt x="3619" y="34643"/>
                    <a:pt x="3699" y="34643"/>
                  </a:cubicBezTo>
                  <a:cubicBezTo>
                    <a:pt x="3815" y="34643"/>
                    <a:pt x="3930" y="34648"/>
                    <a:pt x="4041" y="34660"/>
                  </a:cubicBezTo>
                  <a:cubicBezTo>
                    <a:pt x="4260" y="34691"/>
                    <a:pt x="4469" y="34754"/>
                    <a:pt x="4678" y="34828"/>
                  </a:cubicBezTo>
                  <a:cubicBezTo>
                    <a:pt x="5858" y="35339"/>
                    <a:pt x="7099" y="35756"/>
                    <a:pt x="8373" y="35986"/>
                  </a:cubicBezTo>
                  <a:cubicBezTo>
                    <a:pt x="8650" y="36038"/>
                    <a:pt x="8932" y="36068"/>
                    <a:pt x="9214" y="36068"/>
                  </a:cubicBezTo>
                  <a:cubicBezTo>
                    <a:pt x="9612" y="36068"/>
                    <a:pt x="10009" y="36007"/>
                    <a:pt x="10388" y="35861"/>
                  </a:cubicBezTo>
                  <a:cubicBezTo>
                    <a:pt x="11140" y="35568"/>
                    <a:pt x="11735" y="35099"/>
                    <a:pt x="12194" y="34431"/>
                  </a:cubicBezTo>
                  <a:cubicBezTo>
                    <a:pt x="12507" y="33971"/>
                    <a:pt x="12695" y="33408"/>
                    <a:pt x="12779" y="32865"/>
                  </a:cubicBezTo>
                  <a:cubicBezTo>
                    <a:pt x="12873" y="32259"/>
                    <a:pt x="12925" y="31643"/>
                    <a:pt x="12894" y="31038"/>
                  </a:cubicBezTo>
                  <a:cubicBezTo>
                    <a:pt x="12862" y="30453"/>
                    <a:pt x="12789" y="29858"/>
                    <a:pt x="12632" y="29284"/>
                  </a:cubicBezTo>
                  <a:cubicBezTo>
                    <a:pt x="12465" y="28689"/>
                    <a:pt x="12236" y="28104"/>
                    <a:pt x="11996" y="27520"/>
                  </a:cubicBezTo>
                  <a:cubicBezTo>
                    <a:pt x="11735" y="26862"/>
                    <a:pt x="11453" y="26215"/>
                    <a:pt x="11244" y="25536"/>
                  </a:cubicBezTo>
                  <a:cubicBezTo>
                    <a:pt x="11025" y="24878"/>
                    <a:pt x="10879" y="24189"/>
                    <a:pt x="10785" y="23500"/>
                  </a:cubicBezTo>
                  <a:cubicBezTo>
                    <a:pt x="10681" y="22686"/>
                    <a:pt x="10670" y="21862"/>
                    <a:pt x="10764" y="21037"/>
                  </a:cubicBezTo>
                  <a:cubicBezTo>
                    <a:pt x="10806" y="20723"/>
                    <a:pt x="10879" y="20400"/>
                    <a:pt x="10983" y="20087"/>
                  </a:cubicBezTo>
                  <a:cubicBezTo>
                    <a:pt x="11025" y="20003"/>
                    <a:pt x="11066" y="19920"/>
                    <a:pt x="11119" y="19836"/>
                  </a:cubicBezTo>
                  <a:cubicBezTo>
                    <a:pt x="11129" y="19836"/>
                    <a:pt x="11140" y="19816"/>
                    <a:pt x="11150" y="19805"/>
                  </a:cubicBezTo>
                  <a:cubicBezTo>
                    <a:pt x="11182" y="19774"/>
                    <a:pt x="11213" y="19721"/>
                    <a:pt x="11234" y="19711"/>
                  </a:cubicBezTo>
                  <a:lnTo>
                    <a:pt x="11359" y="19586"/>
                  </a:lnTo>
                  <a:cubicBezTo>
                    <a:pt x="11442" y="19533"/>
                    <a:pt x="11526" y="19481"/>
                    <a:pt x="11609" y="19440"/>
                  </a:cubicBezTo>
                  <a:cubicBezTo>
                    <a:pt x="11745" y="19398"/>
                    <a:pt x="11871" y="19366"/>
                    <a:pt x="12006" y="19335"/>
                  </a:cubicBezTo>
                  <a:cubicBezTo>
                    <a:pt x="12340" y="19314"/>
                    <a:pt x="12674" y="19324"/>
                    <a:pt x="12998" y="19314"/>
                  </a:cubicBezTo>
                  <a:cubicBezTo>
                    <a:pt x="13141" y="19310"/>
                    <a:pt x="13283" y="19308"/>
                    <a:pt x="13425" y="19308"/>
                  </a:cubicBezTo>
                  <a:cubicBezTo>
                    <a:pt x="13668" y="19308"/>
                    <a:pt x="13909" y="19315"/>
                    <a:pt x="14147" y="19335"/>
                  </a:cubicBezTo>
                  <a:cubicBezTo>
                    <a:pt x="14679" y="19440"/>
                    <a:pt x="15170" y="19638"/>
                    <a:pt x="15671" y="19826"/>
                  </a:cubicBezTo>
                  <a:cubicBezTo>
                    <a:pt x="16244" y="20045"/>
                    <a:pt x="16798" y="20180"/>
                    <a:pt x="17404" y="20243"/>
                  </a:cubicBezTo>
                  <a:cubicBezTo>
                    <a:pt x="17543" y="20257"/>
                    <a:pt x="17681" y="20263"/>
                    <a:pt x="17819" y="20263"/>
                  </a:cubicBezTo>
                  <a:cubicBezTo>
                    <a:pt x="18861" y="20263"/>
                    <a:pt x="19861" y="19885"/>
                    <a:pt x="20682" y="19231"/>
                  </a:cubicBezTo>
                  <a:cubicBezTo>
                    <a:pt x="21610" y="18489"/>
                    <a:pt x="22174" y="17227"/>
                    <a:pt x="22081" y="16026"/>
                  </a:cubicBezTo>
                  <a:cubicBezTo>
                    <a:pt x="22018" y="15357"/>
                    <a:pt x="21851" y="14742"/>
                    <a:pt x="21517" y="14157"/>
                  </a:cubicBezTo>
                  <a:cubicBezTo>
                    <a:pt x="21371" y="13886"/>
                    <a:pt x="21172" y="13645"/>
                    <a:pt x="20984" y="13406"/>
                  </a:cubicBezTo>
                  <a:cubicBezTo>
                    <a:pt x="20942" y="13353"/>
                    <a:pt x="20900" y="13311"/>
                    <a:pt x="20849" y="13260"/>
                  </a:cubicBezTo>
                  <a:cubicBezTo>
                    <a:pt x="20786" y="13155"/>
                    <a:pt x="20713" y="13040"/>
                    <a:pt x="20640" y="12925"/>
                  </a:cubicBezTo>
                  <a:cubicBezTo>
                    <a:pt x="20504" y="12675"/>
                    <a:pt x="20378" y="12413"/>
                    <a:pt x="20243" y="12163"/>
                  </a:cubicBezTo>
                  <a:cubicBezTo>
                    <a:pt x="20097" y="11902"/>
                    <a:pt x="19930" y="11662"/>
                    <a:pt x="19773" y="11401"/>
                  </a:cubicBezTo>
                  <a:cubicBezTo>
                    <a:pt x="19509" y="10934"/>
                    <a:pt x="19297" y="10431"/>
                    <a:pt x="19087" y="9934"/>
                  </a:cubicBezTo>
                  <a:lnTo>
                    <a:pt x="19087" y="9934"/>
                  </a:lnTo>
                  <a:cubicBezTo>
                    <a:pt x="19093" y="9946"/>
                    <a:pt x="19099" y="9958"/>
                    <a:pt x="19105" y="9971"/>
                  </a:cubicBezTo>
                  <a:cubicBezTo>
                    <a:pt x="18917" y="9511"/>
                    <a:pt x="18792" y="9052"/>
                    <a:pt x="18719" y="8572"/>
                  </a:cubicBezTo>
                  <a:cubicBezTo>
                    <a:pt x="18646" y="7935"/>
                    <a:pt x="18646" y="7309"/>
                    <a:pt x="18646" y="6672"/>
                  </a:cubicBezTo>
                  <a:cubicBezTo>
                    <a:pt x="18646" y="6066"/>
                    <a:pt x="18604" y="5440"/>
                    <a:pt x="18656" y="4834"/>
                  </a:cubicBezTo>
                  <a:cubicBezTo>
                    <a:pt x="18740" y="4417"/>
                    <a:pt x="18907" y="3999"/>
                    <a:pt x="19074" y="3603"/>
                  </a:cubicBezTo>
                  <a:cubicBezTo>
                    <a:pt x="19126" y="3488"/>
                    <a:pt x="19178" y="3373"/>
                    <a:pt x="19241" y="3268"/>
                  </a:cubicBezTo>
                  <a:cubicBezTo>
                    <a:pt x="19272" y="3206"/>
                    <a:pt x="19304" y="3154"/>
                    <a:pt x="19335" y="3101"/>
                  </a:cubicBezTo>
                  <a:cubicBezTo>
                    <a:pt x="19345" y="3101"/>
                    <a:pt x="19345" y="3091"/>
                    <a:pt x="19345" y="3091"/>
                  </a:cubicBezTo>
                  <a:cubicBezTo>
                    <a:pt x="19376" y="3050"/>
                    <a:pt x="19418" y="3008"/>
                    <a:pt x="19460" y="2976"/>
                  </a:cubicBezTo>
                  <a:cubicBezTo>
                    <a:pt x="19543" y="2934"/>
                    <a:pt x="19617" y="2872"/>
                    <a:pt x="19700" y="2830"/>
                  </a:cubicBezTo>
                  <a:cubicBezTo>
                    <a:pt x="19721" y="2820"/>
                    <a:pt x="19752" y="2809"/>
                    <a:pt x="19784" y="2799"/>
                  </a:cubicBezTo>
                  <a:cubicBezTo>
                    <a:pt x="19930" y="2794"/>
                    <a:pt x="20079" y="2794"/>
                    <a:pt x="20229" y="2794"/>
                  </a:cubicBezTo>
                  <a:cubicBezTo>
                    <a:pt x="20379" y="2794"/>
                    <a:pt x="20530" y="2794"/>
                    <a:pt x="20682" y="2788"/>
                  </a:cubicBezTo>
                  <a:cubicBezTo>
                    <a:pt x="20944" y="2781"/>
                    <a:pt x="21212" y="2760"/>
                    <a:pt x="21477" y="2760"/>
                  </a:cubicBezTo>
                  <a:cubicBezTo>
                    <a:pt x="21560" y="2760"/>
                    <a:pt x="21643" y="2762"/>
                    <a:pt x="21726" y="2767"/>
                  </a:cubicBezTo>
                  <a:cubicBezTo>
                    <a:pt x="22227" y="2872"/>
                    <a:pt x="22707" y="3091"/>
                    <a:pt x="23176" y="3268"/>
                  </a:cubicBezTo>
                  <a:cubicBezTo>
                    <a:pt x="23813" y="3498"/>
                    <a:pt x="24429" y="3655"/>
                    <a:pt x="25097" y="3739"/>
                  </a:cubicBezTo>
                  <a:cubicBezTo>
                    <a:pt x="25349" y="3766"/>
                    <a:pt x="25605" y="3778"/>
                    <a:pt x="25861" y="3778"/>
                  </a:cubicBezTo>
                  <a:cubicBezTo>
                    <a:pt x="26297" y="3778"/>
                    <a:pt x="26734" y="3742"/>
                    <a:pt x="27154" y="3676"/>
                  </a:cubicBezTo>
                  <a:cubicBezTo>
                    <a:pt x="27530" y="3613"/>
                    <a:pt x="27874" y="3477"/>
                    <a:pt x="28208" y="3310"/>
                  </a:cubicBezTo>
                  <a:cubicBezTo>
                    <a:pt x="28428" y="3196"/>
                    <a:pt x="28626" y="3039"/>
                    <a:pt x="28834" y="2914"/>
                  </a:cubicBezTo>
                  <a:cubicBezTo>
                    <a:pt x="29043" y="2851"/>
                    <a:pt x="29242" y="2809"/>
                    <a:pt x="29451" y="2695"/>
                  </a:cubicBezTo>
                  <a:cubicBezTo>
                    <a:pt x="29848" y="2486"/>
                    <a:pt x="30161" y="2089"/>
                    <a:pt x="30275" y="1640"/>
                  </a:cubicBezTo>
                  <a:cubicBezTo>
                    <a:pt x="30432" y="983"/>
                    <a:pt x="30066" y="199"/>
                    <a:pt x="29356" y="32"/>
                  </a:cubicBezTo>
                  <a:cubicBezTo>
                    <a:pt x="29256" y="11"/>
                    <a:pt x="29155" y="1"/>
                    <a:pt x="29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BLANK_1_1_1_2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>
            <a:spLocks noGrp="1"/>
          </p:cNvSpPr>
          <p:nvPr>
            <p:ph type="subTitle" idx="1"/>
          </p:nvPr>
        </p:nvSpPr>
        <p:spPr>
          <a:xfrm>
            <a:off x="5268849" y="2394850"/>
            <a:ext cx="3083100" cy="1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title"/>
          </p:nvPr>
        </p:nvSpPr>
        <p:spPr>
          <a:xfrm>
            <a:off x="5362955" y="540000"/>
            <a:ext cx="2973900" cy="16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30"/>
          <p:cNvGrpSpPr/>
          <p:nvPr/>
        </p:nvGrpSpPr>
        <p:grpSpPr>
          <a:xfrm>
            <a:off x="7045410" y="-252417"/>
            <a:ext cx="2757191" cy="5756208"/>
            <a:chOff x="1635499" y="-275056"/>
            <a:chExt cx="2119775" cy="4007943"/>
          </a:xfrm>
        </p:grpSpPr>
        <p:sp>
          <p:nvSpPr>
            <p:cNvPr id="296" name="Google Shape;296;p30"/>
            <p:cNvSpPr/>
            <p:nvPr/>
          </p:nvSpPr>
          <p:spPr>
            <a:xfrm>
              <a:off x="1635499" y="2880662"/>
              <a:ext cx="2119775" cy="852225"/>
            </a:xfrm>
            <a:custGeom>
              <a:avLst/>
              <a:gdLst/>
              <a:ahLst/>
              <a:cxnLst/>
              <a:rect l="l" t="t" r="r" b="b"/>
              <a:pathLst>
                <a:path w="84791" h="34089" extrusionOk="0">
                  <a:moveTo>
                    <a:pt x="81199" y="0"/>
                  </a:moveTo>
                  <a:cubicBezTo>
                    <a:pt x="73182" y="1316"/>
                    <a:pt x="65060" y="1765"/>
                    <a:pt x="56938" y="2214"/>
                  </a:cubicBezTo>
                  <a:cubicBezTo>
                    <a:pt x="42459" y="3018"/>
                    <a:pt x="27979" y="3821"/>
                    <a:pt x="13489" y="4626"/>
                  </a:cubicBezTo>
                  <a:cubicBezTo>
                    <a:pt x="13183" y="4642"/>
                    <a:pt x="12852" y="4649"/>
                    <a:pt x="12502" y="4649"/>
                  </a:cubicBezTo>
                  <a:cubicBezTo>
                    <a:pt x="11108" y="4649"/>
                    <a:pt x="9406" y="4544"/>
                    <a:pt x="7750" y="4544"/>
                  </a:cubicBezTo>
                  <a:cubicBezTo>
                    <a:pt x="5882" y="4544"/>
                    <a:pt x="4072" y="4677"/>
                    <a:pt x="2830" y="5241"/>
                  </a:cubicBezTo>
                  <a:cubicBezTo>
                    <a:pt x="1" y="6526"/>
                    <a:pt x="993" y="8665"/>
                    <a:pt x="1838" y="11192"/>
                  </a:cubicBezTo>
                  <a:cubicBezTo>
                    <a:pt x="4041" y="17800"/>
                    <a:pt x="6536" y="24314"/>
                    <a:pt x="9073" y="30797"/>
                  </a:cubicBezTo>
                  <a:cubicBezTo>
                    <a:pt x="9407" y="31632"/>
                    <a:pt x="9772" y="32520"/>
                    <a:pt x="10514" y="33021"/>
                  </a:cubicBezTo>
                  <a:cubicBezTo>
                    <a:pt x="11140" y="33439"/>
                    <a:pt x="11923" y="33522"/>
                    <a:pt x="12674" y="33595"/>
                  </a:cubicBezTo>
                  <a:cubicBezTo>
                    <a:pt x="16565" y="33934"/>
                    <a:pt x="20455" y="34089"/>
                    <a:pt x="24344" y="34089"/>
                  </a:cubicBezTo>
                  <a:cubicBezTo>
                    <a:pt x="44622" y="34089"/>
                    <a:pt x="64853" y="29881"/>
                    <a:pt x="84790" y="25702"/>
                  </a:cubicBezTo>
                  <a:cubicBezTo>
                    <a:pt x="84300" y="17049"/>
                    <a:pt x="83099" y="8446"/>
                    <a:pt x="81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2557729" y="1635019"/>
              <a:ext cx="448900" cy="1573875"/>
            </a:xfrm>
            <a:custGeom>
              <a:avLst/>
              <a:gdLst/>
              <a:ahLst/>
              <a:cxnLst/>
              <a:rect l="l" t="t" r="r" b="b"/>
              <a:pathLst>
                <a:path w="17956" h="62955" extrusionOk="0">
                  <a:moveTo>
                    <a:pt x="9441" y="1"/>
                  </a:moveTo>
                  <a:cubicBezTo>
                    <a:pt x="0" y="1"/>
                    <a:pt x="3727" y="15097"/>
                    <a:pt x="4279" y="22146"/>
                  </a:cubicBezTo>
                  <a:cubicBezTo>
                    <a:pt x="5344" y="35749"/>
                    <a:pt x="6409" y="49352"/>
                    <a:pt x="7485" y="62955"/>
                  </a:cubicBezTo>
                  <a:cubicBezTo>
                    <a:pt x="10971" y="62756"/>
                    <a:pt x="14468" y="62547"/>
                    <a:pt x="17955" y="62349"/>
                  </a:cubicBezTo>
                  <a:cubicBezTo>
                    <a:pt x="17788" y="62349"/>
                    <a:pt x="13591" y="5767"/>
                    <a:pt x="13195" y="620"/>
                  </a:cubicBezTo>
                  <a:cubicBezTo>
                    <a:pt x="11757" y="196"/>
                    <a:pt x="10514" y="1"/>
                    <a:pt x="9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2726302" y="-275056"/>
              <a:ext cx="701575" cy="1175100"/>
            </a:xfrm>
            <a:custGeom>
              <a:avLst/>
              <a:gdLst/>
              <a:ahLst/>
              <a:cxnLst/>
              <a:rect l="l" t="t" r="r" b="b"/>
              <a:pathLst>
                <a:path w="28063" h="47004" extrusionOk="0">
                  <a:moveTo>
                    <a:pt x="13394" y="11705"/>
                  </a:moveTo>
                  <a:cubicBezTo>
                    <a:pt x="13395" y="11705"/>
                    <a:pt x="13386" y="11717"/>
                    <a:pt x="13374" y="11730"/>
                  </a:cubicBezTo>
                  <a:cubicBezTo>
                    <a:pt x="13387" y="11712"/>
                    <a:pt x="13393" y="11705"/>
                    <a:pt x="13394" y="11705"/>
                  </a:cubicBezTo>
                  <a:close/>
                  <a:moveTo>
                    <a:pt x="1682" y="29216"/>
                  </a:moveTo>
                  <a:lnTo>
                    <a:pt x="1682" y="29216"/>
                  </a:lnTo>
                  <a:cubicBezTo>
                    <a:pt x="1669" y="29249"/>
                    <a:pt x="1664" y="29261"/>
                    <a:pt x="1662" y="29261"/>
                  </a:cubicBezTo>
                  <a:cubicBezTo>
                    <a:pt x="1661" y="29261"/>
                    <a:pt x="1670" y="29235"/>
                    <a:pt x="1682" y="29216"/>
                  </a:cubicBezTo>
                  <a:close/>
                  <a:moveTo>
                    <a:pt x="12967" y="32912"/>
                  </a:moveTo>
                  <a:cubicBezTo>
                    <a:pt x="12960" y="32953"/>
                    <a:pt x="12953" y="33007"/>
                    <a:pt x="12958" y="33007"/>
                  </a:cubicBezTo>
                  <a:cubicBezTo>
                    <a:pt x="12961" y="33007"/>
                    <a:pt x="12966" y="32994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5" y="32959"/>
                    <a:pt x="12975" y="32959"/>
                  </a:cubicBezTo>
                  <a:cubicBezTo>
                    <a:pt x="12971" y="32959"/>
                    <a:pt x="12967" y="32945"/>
                    <a:pt x="12967" y="32912"/>
                  </a:cubicBezTo>
                  <a:close/>
                  <a:moveTo>
                    <a:pt x="22915" y="39846"/>
                  </a:moveTo>
                  <a:cubicBezTo>
                    <a:pt x="22916" y="39850"/>
                    <a:pt x="22917" y="39854"/>
                    <a:pt x="22918" y="39860"/>
                  </a:cubicBezTo>
                  <a:lnTo>
                    <a:pt x="22918" y="39860"/>
                  </a:lnTo>
                  <a:cubicBezTo>
                    <a:pt x="22917" y="39852"/>
                    <a:pt x="22916" y="39847"/>
                    <a:pt x="22915" y="39846"/>
                  </a:cubicBezTo>
                  <a:close/>
                  <a:moveTo>
                    <a:pt x="22911" y="39835"/>
                  </a:moveTo>
                  <a:cubicBezTo>
                    <a:pt x="22907" y="39835"/>
                    <a:pt x="22909" y="39881"/>
                    <a:pt x="22916" y="39906"/>
                  </a:cubicBezTo>
                  <a:cubicBezTo>
                    <a:pt x="22911" y="39862"/>
                    <a:pt x="22912" y="39846"/>
                    <a:pt x="22915" y="39846"/>
                  </a:cubicBezTo>
                  <a:lnTo>
                    <a:pt x="22915" y="39846"/>
                  </a:lnTo>
                  <a:cubicBezTo>
                    <a:pt x="22915" y="39846"/>
                    <a:pt x="22915" y="39846"/>
                    <a:pt x="22915" y="39846"/>
                  </a:cubicBezTo>
                  <a:lnTo>
                    <a:pt x="22915" y="39846"/>
                  </a:lnTo>
                  <a:cubicBezTo>
                    <a:pt x="22913" y="39838"/>
                    <a:pt x="22912" y="39835"/>
                    <a:pt x="22911" y="39835"/>
                  </a:cubicBezTo>
                  <a:close/>
                  <a:moveTo>
                    <a:pt x="8917" y="0"/>
                  </a:moveTo>
                  <a:cubicBezTo>
                    <a:pt x="8762" y="0"/>
                    <a:pt x="8607" y="21"/>
                    <a:pt x="8457" y="69"/>
                  </a:cubicBezTo>
                  <a:cubicBezTo>
                    <a:pt x="8185" y="142"/>
                    <a:pt x="7862" y="320"/>
                    <a:pt x="7705" y="570"/>
                  </a:cubicBezTo>
                  <a:cubicBezTo>
                    <a:pt x="7538" y="852"/>
                    <a:pt x="7643" y="1238"/>
                    <a:pt x="7758" y="1531"/>
                  </a:cubicBezTo>
                  <a:cubicBezTo>
                    <a:pt x="7935" y="2000"/>
                    <a:pt x="8206" y="2428"/>
                    <a:pt x="8468" y="2856"/>
                  </a:cubicBezTo>
                  <a:cubicBezTo>
                    <a:pt x="9042" y="3775"/>
                    <a:pt x="9345" y="4819"/>
                    <a:pt x="9804" y="5800"/>
                  </a:cubicBezTo>
                  <a:cubicBezTo>
                    <a:pt x="10774" y="7867"/>
                    <a:pt x="12163" y="9767"/>
                    <a:pt x="13082" y="11834"/>
                  </a:cubicBezTo>
                  <a:cubicBezTo>
                    <a:pt x="13019" y="11845"/>
                    <a:pt x="12946" y="11855"/>
                    <a:pt x="12967" y="11855"/>
                  </a:cubicBezTo>
                  <a:cubicBezTo>
                    <a:pt x="12788" y="11867"/>
                    <a:pt x="12609" y="11872"/>
                    <a:pt x="12428" y="11872"/>
                  </a:cubicBezTo>
                  <a:cubicBezTo>
                    <a:pt x="12303" y="11872"/>
                    <a:pt x="12176" y="11870"/>
                    <a:pt x="12048" y="11866"/>
                  </a:cubicBezTo>
                  <a:cubicBezTo>
                    <a:pt x="11610" y="11845"/>
                    <a:pt x="11169" y="11840"/>
                    <a:pt x="10726" y="11840"/>
                  </a:cubicBezTo>
                  <a:cubicBezTo>
                    <a:pt x="10284" y="11840"/>
                    <a:pt x="9840" y="11845"/>
                    <a:pt x="9396" y="11845"/>
                  </a:cubicBezTo>
                  <a:cubicBezTo>
                    <a:pt x="9155" y="11845"/>
                    <a:pt x="8914" y="11844"/>
                    <a:pt x="8674" y="11844"/>
                  </a:cubicBezTo>
                  <a:cubicBezTo>
                    <a:pt x="7895" y="11844"/>
                    <a:pt x="7120" y="11856"/>
                    <a:pt x="6338" y="11959"/>
                  </a:cubicBezTo>
                  <a:cubicBezTo>
                    <a:pt x="5879" y="12022"/>
                    <a:pt x="5461" y="12095"/>
                    <a:pt x="5002" y="12116"/>
                  </a:cubicBezTo>
                  <a:cubicBezTo>
                    <a:pt x="4879" y="12122"/>
                    <a:pt x="4757" y="12124"/>
                    <a:pt x="4636" y="12124"/>
                  </a:cubicBezTo>
                  <a:cubicBezTo>
                    <a:pt x="4434" y="12124"/>
                    <a:pt x="4234" y="12119"/>
                    <a:pt x="4035" y="12119"/>
                  </a:cubicBezTo>
                  <a:cubicBezTo>
                    <a:pt x="3915" y="12119"/>
                    <a:pt x="3795" y="12121"/>
                    <a:pt x="3676" y="12126"/>
                  </a:cubicBezTo>
                  <a:cubicBezTo>
                    <a:pt x="2653" y="12158"/>
                    <a:pt x="1609" y="12272"/>
                    <a:pt x="638" y="12617"/>
                  </a:cubicBezTo>
                  <a:cubicBezTo>
                    <a:pt x="168" y="12784"/>
                    <a:pt x="1" y="13327"/>
                    <a:pt x="346" y="13703"/>
                  </a:cubicBezTo>
                  <a:cubicBezTo>
                    <a:pt x="1661" y="15123"/>
                    <a:pt x="3165" y="16334"/>
                    <a:pt x="4584" y="17628"/>
                  </a:cubicBezTo>
                  <a:cubicBezTo>
                    <a:pt x="5294" y="18265"/>
                    <a:pt x="5962" y="18944"/>
                    <a:pt x="6661" y="19591"/>
                  </a:cubicBezTo>
                  <a:cubicBezTo>
                    <a:pt x="7350" y="20217"/>
                    <a:pt x="8102" y="20760"/>
                    <a:pt x="8864" y="21303"/>
                  </a:cubicBezTo>
                  <a:cubicBezTo>
                    <a:pt x="8964" y="21372"/>
                    <a:pt x="9054" y="21442"/>
                    <a:pt x="9170" y="21575"/>
                  </a:cubicBezTo>
                  <a:lnTo>
                    <a:pt x="9170" y="21575"/>
                  </a:lnTo>
                  <a:cubicBezTo>
                    <a:pt x="9168" y="21575"/>
                    <a:pt x="9196" y="21617"/>
                    <a:pt x="9219" y="21647"/>
                  </a:cubicBezTo>
                  <a:lnTo>
                    <a:pt x="9219" y="21658"/>
                  </a:lnTo>
                  <a:cubicBezTo>
                    <a:pt x="9209" y="21668"/>
                    <a:pt x="9199" y="21689"/>
                    <a:pt x="9199" y="21700"/>
                  </a:cubicBezTo>
                  <a:cubicBezTo>
                    <a:pt x="9199" y="21699"/>
                    <a:pt x="9198" y="21698"/>
                    <a:pt x="9198" y="21698"/>
                  </a:cubicBezTo>
                  <a:cubicBezTo>
                    <a:pt x="9191" y="21698"/>
                    <a:pt x="9157" y="21742"/>
                    <a:pt x="9157" y="21751"/>
                  </a:cubicBezTo>
                  <a:lnTo>
                    <a:pt x="9062" y="21846"/>
                  </a:lnTo>
                  <a:cubicBezTo>
                    <a:pt x="8916" y="22002"/>
                    <a:pt x="8760" y="22138"/>
                    <a:pt x="8593" y="22263"/>
                  </a:cubicBezTo>
                  <a:cubicBezTo>
                    <a:pt x="8332" y="22472"/>
                    <a:pt x="7914" y="22754"/>
                    <a:pt x="7591" y="22973"/>
                  </a:cubicBezTo>
                  <a:cubicBezTo>
                    <a:pt x="7215" y="23234"/>
                    <a:pt x="6860" y="23526"/>
                    <a:pt x="6505" y="23818"/>
                  </a:cubicBezTo>
                  <a:cubicBezTo>
                    <a:pt x="6150" y="24122"/>
                    <a:pt x="5795" y="24435"/>
                    <a:pt x="5429" y="24727"/>
                  </a:cubicBezTo>
                  <a:cubicBezTo>
                    <a:pt x="5106" y="24978"/>
                    <a:pt x="4678" y="25207"/>
                    <a:pt x="4323" y="25479"/>
                  </a:cubicBezTo>
                  <a:cubicBezTo>
                    <a:pt x="3717" y="25948"/>
                    <a:pt x="3248" y="26616"/>
                    <a:pt x="2632" y="26982"/>
                  </a:cubicBezTo>
                  <a:cubicBezTo>
                    <a:pt x="2079" y="27316"/>
                    <a:pt x="1494" y="27598"/>
                    <a:pt x="1003" y="28026"/>
                  </a:cubicBezTo>
                  <a:cubicBezTo>
                    <a:pt x="753" y="28235"/>
                    <a:pt x="523" y="28527"/>
                    <a:pt x="439" y="28850"/>
                  </a:cubicBezTo>
                  <a:cubicBezTo>
                    <a:pt x="388" y="29017"/>
                    <a:pt x="367" y="29237"/>
                    <a:pt x="419" y="29414"/>
                  </a:cubicBezTo>
                  <a:cubicBezTo>
                    <a:pt x="492" y="29706"/>
                    <a:pt x="805" y="29894"/>
                    <a:pt x="1035" y="30061"/>
                  </a:cubicBezTo>
                  <a:cubicBezTo>
                    <a:pt x="1703" y="30511"/>
                    <a:pt x="2517" y="30750"/>
                    <a:pt x="3300" y="30928"/>
                  </a:cubicBezTo>
                  <a:cubicBezTo>
                    <a:pt x="3697" y="31022"/>
                    <a:pt x="4104" y="31084"/>
                    <a:pt x="4501" y="31179"/>
                  </a:cubicBezTo>
                  <a:cubicBezTo>
                    <a:pt x="5002" y="31293"/>
                    <a:pt x="5492" y="31429"/>
                    <a:pt x="5993" y="31555"/>
                  </a:cubicBezTo>
                  <a:cubicBezTo>
                    <a:pt x="6515" y="31680"/>
                    <a:pt x="7037" y="31784"/>
                    <a:pt x="7570" y="31847"/>
                  </a:cubicBezTo>
                  <a:cubicBezTo>
                    <a:pt x="8060" y="31909"/>
                    <a:pt x="8551" y="31920"/>
                    <a:pt x="9031" y="31982"/>
                  </a:cubicBezTo>
                  <a:cubicBezTo>
                    <a:pt x="9960" y="32118"/>
                    <a:pt x="10858" y="32473"/>
                    <a:pt x="11788" y="32619"/>
                  </a:cubicBezTo>
                  <a:cubicBezTo>
                    <a:pt x="12069" y="32671"/>
                    <a:pt x="12361" y="32703"/>
                    <a:pt x="12633" y="32776"/>
                  </a:cubicBezTo>
                  <a:cubicBezTo>
                    <a:pt x="12695" y="32796"/>
                    <a:pt x="12758" y="32817"/>
                    <a:pt x="12821" y="32828"/>
                  </a:cubicBezTo>
                  <a:lnTo>
                    <a:pt x="12821" y="32838"/>
                  </a:lnTo>
                  <a:cubicBezTo>
                    <a:pt x="12841" y="32849"/>
                    <a:pt x="12873" y="32859"/>
                    <a:pt x="12894" y="32870"/>
                  </a:cubicBezTo>
                  <a:cubicBezTo>
                    <a:pt x="12915" y="32880"/>
                    <a:pt x="12936" y="32901"/>
                    <a:pt x="12967" y="32912"/>
                  </a:cubicBezTo>
                  <a:lnTo>
                    <a:pt x="12978" y="32912"/>
                  </a:lnTo>
                  <a:cubicBezTo>
                    <a:pt x="12982" y="32936"/>
                    <a:pt x="12980" y="32953"/>
                    <a:pt x="12977" y="32958"/>
                  </a:cubicBezTo>
                  <a:lnTo>
                    <a:pt x="12977" y="32958"/>
                  </a:lnTo>
                  <a:cubicBezTo>
                    <a:pt x="12977" y="32956"/>
                    <a:pt x="12977" y="32955"/>
                    <a:pt x="12978" y="32953"/>
                  </a:cubicBezTo>
                  <a:lnTo>
                    <a:pt x="12978" y="32953"/>
                  </a:lnTo>
                  <a:cubicBezTo>
                    <a:pt x="12977" y="32955"/>
                    <a:pt x="12977" y="32957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7" y="32958"/>
                    <a:pt x="12977" y="32958"/>
                  </a:cubicBezTo>
                  <a:lnTo>
                    <a:pt x="12977" y="32958"/>
                  </a:lnTo>
                  <a:cubicBezTo>
                    <a:pt x="12935" y="33144"/>
                    <a:pt x="12894" y="33320"/>
                    <a:pt x="12831" y="33496"/>
                  </a:cubicBezTo>
                  <a:cubicBezTo>
                    <a:pt x="12769" y="33694"/>
                    <a:pt x="12706" y="33882"/>
                    <a:pt x="12633" y="34060"/>
                  </a:cubicBezTo>
                  <a:cubicBezTo>
                    <a:pt x="12591" y="34164"/>
                    <a:pt x="12549" y="34269"/>
                    <a:pt x="12507" y="34362"/>
                  </a:cubicBezTo>
                  <a:cubicBezTo>
                    <a:pt x="12477" y="34457"/>
                    <a:pt x="12435" y="34561"/>
                    <a:pt x="12424" y="34571"/>
                  </a:cubicBezTo>
                  <a:cubicBezTo>
                    <a:pt x="11672" y="36325"/>
                    <a:pt x="10900" y="38079"/>
                    <a:pt x="9950" y="39739"/>
                  </a:cubicBezTo>
                  <a:cubicBezTo>
                    <a:pt x="9438" y="40626"/>
                    <a:pt x="8895" y="41493"/>
                    <a:pt x="8373" y="42359"/>
                  </a:cubicBezTo>
                  <a:cubicBezTo>
                    <a:pt x="7872" y="43184"/>
                    <a:pt x="7350" y="43998"/>
                    <a:pt x="6860" y="44834"/>
                  </a:cubicBezTo>
                  <a:cubicBezTo>
                    <a:pt x="6620" y="45251"/>
                    <a:pt x="6401" y="45690"/>
                    <a:pt x="6234" y="46138"/>
                  </a:cubicBezTo>
                  <a:cubicBezTo>
                    <a:pt x="6108" y="46462"/>
                    <a:pt x="6369" y="46869"/>
                    <a:pt x="6693" y="46942"/>
                  </a:cubicBezTo>
                  <a:cubicBezTo>
                    <a:pt x="6877" y="46985"/>
                    <a:pt x="7060" y="47003"/>
                    <a:pt x="7241" y="47003"/>
                  </a:cubicBezTo>
                  <a:cubicBezTo>
                    <a:pt x="7809" y="47003"/>
                    <a:pt x="8365" y="46828"/>
                    <a:pt x="8927" y="46702"/>
                  </a:cubicBezTo>
                  <a:cubicBezTo>
                    <a:pt x="9605" y="46546"/>
                    <a:pt x="10294" y="46389"/>
                    <a:pt x="10973" y="46191"/>
                  </a:cubicBezTo>
                  <a:cubicBezTo>
                    <a:pt x="12309" y="45773"/>
                    <a:pt x="13625" y="45261"/>
                    <a:pt x="14940" y="44781"/>
                  </a:cubicBezTo>
                  <a:cubicBezTo>
                    <a:pt x="16256" y="44301"/>
                    <a:pt x="17592" y="43873"/>
                    <a:pt x="18865" y="43289"/>
                  </a:cubicBezTo>
                  <a:cubicBezTo>
                    <a:pt x="19492" y="43006"/>
                    <a:pt x="20107" y="42704"/>
                    <a:pt x="20724" y="42412"/>
                  </a:cubicBezTo>
                  <a:cubicBezTo>
                    <a:pt x="20995" y="42275"/>
                    <a:pt x="21277" y="42140"/>
                    <a:pt x="21559" y="42015"/>
                  </a:cubicBezTo>
                  <a:cubicBezTo>
                    <a:pt x="21642" y="41973"/>
                    <a:pt x="21715" y="41941"/>
                    <a:pt x="21789" y="41911"/>
                  </a:cubicBezTo>
                  <a:cubicBezTo>
                    <a:pt x="21809" y="41900"/>
                    <a:pt x="21956" y="41837"/>
                    <a:pt x="21945" y="41837"/>
                  </a:cubicBezTo>
                  <a:cubicBezTo>
                    <a:pt x="22018" y="41816"/>
                    <a:pt x="22091" y="41785"/>
                    <a:pt x="22164" y="41764"/>
                  </a:cubicBezTo>
                  <a:cubicBezTo>
                    <a:pt x="22613" y="41597"/>
                    <a:pt x="23104" y="41440"/>
                    <a:pt x="23501" y="41148"/>
                  </a:cubicBezTo>
                  <a:cubicBezTo>
                    <a:pt x="23719" y="40981"/>
                    <a:pt x="23918" y="40793"/>
                    <a:pt x="24053" y="40553"/>
                  </a:cubicBezTo>
                  <a:cubicBezTo>
                    <a:pt x="24220" y="40229"/>
                    <a:pt x="24231" y="39916"/>
                    <a:pt x="24190" y="39561"/>
                  </a:cubicBezTo>
                  <a:cubicBezTo>
                    <a:pt x="24145" y="39272"/>
                    <a:pt x="23821" y="39093"/>
                    <a:pt x="23539" y="39093"/>
                  </a:cubicBezTo>
                  <a:cubicBezTo>
                    <a:pt x="23486" y="39093"/>
                    <a:pt x="23434" y="39099"/>
                    <a:pt x="23385" y="39113"/>
                  </a:cubicBezTo>
                  <a:cubicBezTo>
                    <a:pt x="23010" y="39206"/>
                    <a:pt x="22884" y="39551"/>
                    <a:pt x="22926" y="39906"/>
                  </a:cubicBezTo>
                  <a:cubicBezTo>
                    <a:pt x="22923" y="39886"/>
                    <a:pt x="22920" y="39871"/>
                    <a:pt x="22918" y="39860"/>
                  </a:cubicBezTo>
                  <a:lnTo>
                    <a:pt x="22918" y="39860"/>
                  </a:lnTo>
                  <a:cubicBezTo>
                    <a:pt x="22919" y="39871"/>
                    <a:pt x="22919" y="39889"/>
                    <a:pt x="22916" y="39906"/>
                  </a:cubicBezTo>
                  <a:lnTo>
                    <a:pt x="22916" y="39916"/>
                  </a:lnTo>
                  <a:cubicBezTo>
                    <a:pt x="22895" y="39927"/>
                    <a:pt x="22884" y="39948"/>
                    <a:pt x="22874" y="39969"/>
                  </a:cubicBezTo>
                  <a:lnTo>
                    <a:pt x="22842" y="40000"/>
                  </a:lnTo>
                  <a:cubicBezTo>
                    <a:pt x="22822" y="40021"/>
                    <a:pt x="22791" y="40041"/>
                    <a:pt x="22770" y="40073"/>
                  </a:cubicBezTo>
                  <a:lnTo>
                    <a:pt x="22759" y="40073"/>
                  </a:lnTo>
                  <a:cubicBezTo>
                    <a:pt x="22707" y="40104"/>
                    <a:pt x="22655" y="40146"/>
                    <a:pt x="22592" y="40178"/>
                  </a:cubicBezTo>
                  <a:cubicBezTo>
                    <a:pt x="22519" y="40219"/>
                    <a:pt x="22446" y="40250"/>
                    <a:pt x="22362" y="40292"/>
                  </a:cubicBezTo>
                  <a:cubicBezTo>
                    <a:pt x="22355" y="40300"/>
                    <a:pt x="22292" y="40327"/>
                    <a:pt x="22276" y="40334"/>
                  </a:cubicBezTo>
                  <a:lnTo>
                    <a:pt x="22276" y="40334"/>
                  </a:lnTo>
                  <a:cubicBezTo>
                    <a:pt x="22256" y="40335"/>
                    <a:pt x="22236" y="40345"/>
                    <a:pt x="22216" y="40355"/>
                  </a:cubicBezTo>
                  <a:cubicBezTo>
                    <a:pt x="22039" y="40417"/>
                    <a:pt x="21861" y="40480"/>
                    <a:pt x="21684" y="40553"/>
                  </a:cubicBezTo>
                  <a:cubicBezTo>
                    <a:pt x="20546" y="40981"/>
                    <a:pt x="19471" y="41576"/>
                    <a:pt x="18364" y="42088"/>
                  </a:cubicBezTo>
                  <a:cubicBezTo>
                    <a:pt x="17216" y="42620"/>
                    <a:pt x="16026" y="43006"/>
                    <a:pt x="14836" y="43435"/>
                  </a:cubicBezTo>
                  <a:cubicBezTo>
                    <a:pt x="13625" y="43873"/>
                    <a:pt x="12424" y="44332"/>
                    <a:pt x="11203" y="44739"/>
                  </a:cubicBezTo>
                  <a:cubicBezTo>
                    <a:pt x="10514" y="44969"/>
                    <a:pt x="9804" y="45157"/>
                    <a:pt x="9094" y="45324"/>
                  </a:cubicBezTo>
                  <a:cubicBezTo>
                    <a:pt x="8718" y="45407"/>
                    <a:pt x="8353" y="45491"/>
                    <a:pt x="7977" y="45585"/>
                  </a:cubicBezTo>
                  <a:cubicBezTo>
                    <a:pt x="7956" y="45585"/>
                    <a:pt x="7946" y="45595"/>
                    <a:pt x="7925" y="45595"/>
                  </a:cubicBezTo>
                  <a:cubicBezTo>
                    <a:pt x="8238" y="45042"/>
                    <a:pt x="8624" y="44500"/>
                    <a:pt x="8948" y="43946"/>
                  </a:cubicBezTo>
                  <a:cubicBezTo>
                    <a:pt x="9491" y="43017"/>
                    <a:pt x="10065" y="42108"/>
                    <a:pt x="10618" y="41180"/>
                  </a:cubicBezTo>
                  <a:cubicBezTo>
                    <a:pt x="11693" y="39394"/>
                    <a:pt x="12560" y="37515"/>
                    <a:pt x="13395" y="35605"/>
                  </a:cubicBezTo>
                  <a:cubicBezTo>
                    <a:pt x="13583" y="35177"/>
                    <a:pt x="13771" y="34749"/>
                    <a:pt x="13927" y="34311"/>
                  </a:cubicBezTo>
                  <a:cubicBezTo>
                    <a:pt x="14084" y="33893"/>
                    <a:pt x="14240" y="33465"/>
                    <a:pt x="14272" y="33016"/>
                  </a:cubicBezTo>
                  <a:cubicBezTo>
                    <a:pt x="14345" y="32170"/>
                    <a:pt x="13625" y="31669"/>
                    <a:pt x="12883" y="31492"/>
                  </a:cubicBezTo>
                  <a:cubicBezTo>
                    <a:pt x="12591" y="31418"/>
                    <a:pt x="12289" y="31388"/>
                    <a:pt x="11985" y="31335"/>
                  </a:cubicBezTo>
                  <a:cubicBezTo>
                    <a:pt x="11463" y="31241"/>
                    <a:pt x="10952" y="31095"/>
                    <a:pt x="10430" y="30959"/>
                  </a:cubicBezTo>
                  <a:cubicBezTo>
                    <a:pt x="9888" y="30813"/>
                    <a:pt x="9334" y="30709"/>
                    <a:pt x="8770" y="30646"/>
                  </a:cubicBezTo>
                  <a:cubicBezTo>
                    <a:pt x="8259" y="30594"/>
                    <a:pt x="7737" y="30583"/>
                    <a:pt x="7236" y="30490"/>
                  </a:cubicBezTo>
                  <a:cubicBezTo>
                    <a:pt x="6630" y="30385"/>
                    <a:pt x="6035" y="30218"/>
                    <a:pt x="5440" y="30061"/>
                  </a:cubicBezTo>
                  <a:cubicBezTo>
                    <a:pt x="4918" y="29936"/>
                    <a:pt x="4396" y="29832"/>
                    <a:pt x="3874" y="29717"/>
                  </a:cubicBezTo>
                  <a:cubicBezTo>
                    <a:pt x="3425" y="29623"/>
                    <a:pt x="2977" y="29518"/>
                    <a:pt x="2538" y="29362"/>
                  </a:cubicBezTo>
                  <a:cubicBezTo>
                    <a:pt x="2318" y="29279"/>
                    <a:pt x="2235" y="29247"/>
                    <a:pt x="1995" y="29112"/>
                  </a:cubicBezTo>
                  <a:cubicBezTo>
                    <a:pt x="1943" y="29080"/>
                    <a:pt x="1891" y="29059"/>
                    <a:pt x="1838" y="29028"/>
                  </a:cubicBezTo>
                  <a:lnTo>
                    <a:pt x="1870" y="28996"/>
                  </a:lnTo>
                  <a:cubicBezTo>
                    <a:pt x="1912" y="28955"/>
                    <a:pt x="1953" y="28924"/>
                    <a:pt x="1995" y="28892"/>
                  </a:cubicBezTo>
                  <a:lnTo>
                    <a:pt x="1995" y="28892"/>
                  </a:lnTo>
                  <a:cubicBezTo>
                    <a:pt x="1989" y="28897"/>
                    <a:pt x="1987" y="28899"/>
                    <a:pt x="1987" y="28899"/>
                  </a:cubicBezTo>
                  <a:cubicBezTo>
                    <a:pt x="1987" y="28899"/>
                    <a:pt x="2083" y="28826"/>
                    <a:pt x="2110" y="28809"/>
                  </a:cubicBezTo>
                  <a:cubicBezTo>
                    <a:pt x="2246" y="28715"/>
                    <a:pt x="2381" y="28631"/>
                    <a:pt x="2527" y="28548"/>
                  </a:cubicBezTo>
                  <a:cubicBezTo>
                    <a:pt x="3091" y="28214"/>
                    <a:pt x="3624" y="27932"/>
                    <a:pt x="4104" y="27472"/>
                  </a:cubicBezTo>
                  <a:cubicBezTo>
                    <a:pt x="4406" y="27191"/>
                    <a:pt x="4678" y="26888"/>
                    <a:pt x="4981" y="26616"/>
                  </a:cubicBezTo>
                  <a:cubicBezTo>
                    <a:pt x="5262" y="26377"/>
                    <a:pt x="5659" y="26168"/>
                    <a:pt x="5993" y="25917"/>
                  </a:cubicBezTo>
                  <a:cubicBezTo>
                    <a:pt x="6693" y="25395"/>
                    <a:pt x="7340" y="24769"/>
                    <a:pt x="8029" y="24257"/>
                  </a:cubicBezTo>
                  <a:cubicBezTo>
                    <a:pt x="8707" y="23767"/>
                    <a:pt x="9459" y="23338"/>
                    <a:pt x="10034" y="22723"/>
                  </a:cubicBezTo>
                  <a:cubicBezTo>
                    <a:pt x="10357" y="22378"/>
                    <a:pt x="10587" y="21971"/>
                    <a:pt x="10524" y="21480"/>
                  </a:cubicBezTo>
                  <a:cubicBezTo>
                    <a:pt x="10461" y="21062"/>
                    <a:pt x="10201" y="20718"/>
                    <a:pt x="9888" y="20447"/>
                  </a:cubicBezTo>
                  <a:cubicBezTo>
                    <a:pt x="9563" y="20186"/>
                    <a:pt x="9199" y="19967"/>
                    <a:pt x="8854" y="19716"/>
                  </a:cubicBezTo>
                  <a:cubicBezTo>
                    <a:pt x="8520" y="19476"/>
                    <a:pt x="8206" y="19215"/>
                    <a:pt x="7883" y="18933"/>
                  </a:cubicBezTo>
                  <a:cubicBezTo>
                    <a:pt x="7194" y="18327"/>
                    <a:pt x="6547" y="17670"/>
                    <a:pt x="5868" y="17033"/>
                  </a:cubicBezTo>
                  <a:cubicBezTo>
                    <a:pt x="4626" y="15864"/>
                    <a:pt x="3279" y="14789"/>
                    <a:pt x="2058" y="13588"/>
                  </a:cubicBezTo>
                  <a:cubicBezTo>
                    <a:pt x="2517" y="13504"/>
                    <a:pt x="2966" y="13462"/>
                    <a:pt x="3446" y="13442"/>
                  </a:cubicBezTo>
                  <a:cubicBezTo>
                    <a:pt x="3656" y="13431"/>
                    <a:pt x="3868" y="13429"/>
                    <a:pt x="4081" y="13429"/>
                  </a:cubicBezTo>
                  <a:cubicBezTo>
                    <a:pt x="4302" y="13429"/>
                    <a:pt x="4522" y="13432"/>
                    <a:pt x="4740" y="13432"/>
                  </a:cubicBezTo>
                  <a:cubicBezTo>
                    <a:pt x="5242" y="13421"/>
                    <a:pt x="5733" y="13358"/>
                    <a:pt x="6223" y="13285"/>
                  </a:cubicBezTo>
                  <a:cubicBezTo>
                    <a:pt x="6672" y="13223"/>
                    <a:pt x="7100" y="13160"/>
                    <a:pt x="7559" y="13149"/>
                  </a:cubicBezTo>
                  <a:cubicBezTo>
                    <a:pt x="7726" y="13146"/>
                    <a:pt x="7894" y="13145"/>
                    <a:pt x="8063" y="13145"/>
                  </a:cubicBezTo>
                  <a:cubicBezTo>
                    <a:pt x="8401" y="13145"/>
                    <a:pt x="8743" y="13149"/>
                    <a:pt x="9083" y="13149"/>
                  </a:cubicBezTo>
                  <a:cubicBezTo>
                    <a:pt x="9626" y="13149"/>
                    <a:pt x="10171" y="13138"/>
                    <a:pt x="10719" y="13138"/>
                  </a:cubicBezTo>
                  <a:cubicBezTo>
                    <a:pt x="11088" y="13138"/>
                    <a:pt x="11459" y="13143"/>
                    <a:pt x="11829" y="13160"/>
                  </a:cubicBezTo>
                  <a:cubicBezTo>
                    <a:pt x="12073" y="13172"/>
                    <a:pt x="12327" y="13188"/>
                    <a:pt x="12581" y="13188"/>
                  </a:cubicBezTo>
                  <a:cubicBezTo>
                    <a:pt x="12978" y="13188"/>
                    <a:pt x="13376" y="13150"/>
                    <a:pt x="13739" y="13003"/>
                  </a:cubicBezTo>
                  <a:cubicBezTo>
                    <a:pt x="14168" y="12836"/>
                    <a:pt x="14690" y="12439"/>
                    <a:pt x="14512" y="11907"/>
                  </a:cubicBezTo>
                  <a:cubicBezTo>
                    <a:pt x="14366" y="11448"/>
                    <a:pt x="14136" y="11010"/>
                    <a:pt x="13927" y="10581"/>
                  </a:cubicBezTo>
                  <a:cubicBezTo>
                    <a:pt x="13124" y="8953"/>
                    <a:pt x="12101" y="7439"/>
                    <a:pt x="11276" y="5832"/>
                  </a:cubicBezTo>
                  <a:cubicBezTo>
                    <a:pt x="10785" y="4881"/>
                    <a:pt x="10451" y="3869"/>
                    <a:pt x="10002" y="2909"/>
                  </a:cubicBezTo>
                  <a:cubicBezTo>
                    <a:pt x="9825" y="2533"/>
                    <a:pt x="9595" y="2188"/>
                    <a:pt x="9376" y="1844"/>
                  </a:cubicBezTo>
                  <a:cubicBezTo>
                    <a:pt x="9271" y="1677"/>
                    <a:pt x="9178" y="1499"/>
                    <a:pt x="9083" y="1322"/>
                  </a:cubicBezTo>
                  <a:lnTo>
                    <a:pt x="9083" y="1322"/>
                  </a:lnTo>
                  <a:cubicBezTo>
                    <a:pt x="9366" y="1394"/>
                    <a:pt x="9512" y="1457"/>
                    <a:pt x="9731" y="1572"/>
                  </a:cubicBezTo>
                  <a:cubicBezTo>
                    <a:pt x="10305" y="1833"/>
                    <a:pt x="10890" y="2042"/>
                    <a:pt x="11505" y="2199"/>
                  </a:cubicBezTo>
                  <a:cubicBezTo>
                    <a:pt x="12163" y="2366"/>
                    <a:pt x="12811" y="2533"/>
                    <a:pt x="13447" y="2762"/>
                  </a:cubicBezTo>
                  <a:cubicBezTo>
                    <a:pt x="14052" y="2992"/>
                    <a:pt x="14637" y="3263"/>
                    <a:pt x="15233" y="3535"/>
                  </a:cubicBezTo>
                  <a:cubicBezTo>
                    <a:pt x="16548" y="4109"/>
                    <a:pt x="17905" y="4568"/>
                    <a:pt x="19262" y="5038"/>
                  </a:cubicBezTo>
                  <a:cubicBezTo>
                    <a:pt x="20515" y="5466"/>
                    <a:pt x="21747" y="5988"/>
                    <a:pt x="23030" y="6322"/>
                  </a:cubicBezTo>
                  <a:cubicBezTo>
                    <a:pt x="23730" y="6510"/>
                    <a:pt x="24461" y="6583"/>
                    <a:pt x="25160" y="6760"/>
                  </a:cubicBezTo>
                  <a:cubicBezTo>
                    <a:pt x="25526" y="6855"/>
                    <a:pt x="25881" y="6980"/>
                    <a:pt x="26225" y="7126"/>
                  </a:cubicBezTo>
                  <a:cubicBezTo>
                    <a:pt x="26562" y="7266"/>
                    <a:pt x="26916" y="7381"/>
                    <a:pt x="27279" y="7381"/>
                  </a:cubicBezTo>
                  <a:cubicBezTo>
                    <a:pt x="27321" y="7381"/>
                    <a:pt x="27363" y="7380"/>
                    <a:pt x="27405" y="7377"/>
                  </a:cubicBezTo>
                  <a:cubicBezTo>
                    <a:pt x="27760" y="7356"/>
                    <a:pt x="28062" y="7094"/>
                    <a:pt x="28062" y="6719"/>
                  </a:cubicBezTo>
                  <a:cubicBezTo>
                    <a:pt x="28062" y="6399"/>
                    <a:pt x="27785" y="6069"/>
                    <a:pt x="27449" y="6069"/>
                  </a:cubicBezTo>
                  <a:cubicBezTo>
                    <a:pt x="27435" y="6069"/>
                    <a:pt x="27420" y="6070"/>
                    <a:pt x="27405" y="6071"/>
                  </a:cubicBezTo>
                  <a:cubicBezTo>
                    <a:pt x="27383" y="6073"/>
                    <a:pt x="27362" y="6073"/>
                    <a:pt x="27340" y="6073"/>
                  </a:cubicBezTo>
                  <a:cubicBezTo>
                    <a:pt x="26877" y="6073"/>
                    <a:pt x="26369" y="5762"/>
                    <a:pt x="25891" y="5612"/>
                  </a:cubicBezTo>
                  <a:cubicBezTo>
                    <a:pt x="25380" y="5445"/>
                    <a:pt x="24858" y="5351"/>
                    <a:pt x="24325" y="5268"/>
                  </a:cubicBezTo>
                  <a:cubicBezTo>
                    <a:pt x="23208" y="5080"/>
                    <a:pt x="22133" y="4693"/>
                    <a:pt x="21079" y="4307"/>
                  </a:cubicBezTo>
                  <a:cubicBezTo>
                    <a:pt x="19982" y="3900"/>
                    <a:pt x="18875" y="3535"/>
                    <a:pt x="17780" y="3138"/>
                  </a:cubicBezTo>
                  <a:cubicBezTo>
                    <a:pt x="16683" y="2752"/>
                    <a:pt x="15639" y="2271"/>
                    <a:pt x="14564" y="1823"/>
                  </a:cubicBezTo>
                  <a:cubicBezTo>
                    <a:pt x="14022" y="1593"/>
                    <a:pt x="13479" y="1374"/>
                    <a:pt x="12904" y="1217"/>
                  </a:cubicBezTo>
                  <a:cubicBezTo>
                    <a:pt x="12361" y="1050"/>
                    <a:pt x="11798" y="935"/>
                    <a:pt x="11255" y="768"/>
                  </a:cubicBezTo>
                  <a:cubicBezTo>
                    <a:pt x="11119" y="726"/>
                    <a:pt x="10983" y="685"/>
                    <a:pt x="10858" y="643"/>
                  </a:cubicBezTo>
                  <a:cubicBezTo>
                    <a:pt x="10806" y="622"/>
                    <a:pt x="10764" y="601"/>
                    <a:pt x="10712" y="591"/>
                  </a:cubicBezTo>
                  <a:cubicBezTo>
                    <a:pt x="10702" y="580"/>
                    <a:pt x="10691" y="580"/>
                    <a:pt x="10681" y="570"/>
                  </a:cubicBezTo>
                  <a:cubicBezTo>
                    <a:pt x="10430" y="455"/>
                    <a:pt x="10190" y="340"/>
                    <a:pt x="9939" y="236"/>
                  </a:cubicBezTo>
                  <a:cubicBezTo>
                    <a:pt x="9621" y="106"/>
                    <a:pt x="9267" y="0"/>
                    <a:pt x="8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1_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34"/>
          <p:cNvGrpSpPr/>
          <p:nvPr/>
        </p:nvGrpSpPr>
        <p:grpSpPr>
          <a:xfrm>
            <a:off x="-664941" y="3395751"/>
            <a:ext cx="7414855" cy="2823297"/>
            <a:chOff x="-664941" y="3395751"/>
            <a:chExt cx="7414855" cy="2823297"/>
          </a:xfrm>
        </p:grpSpPr>
        <p:grpSp>
          <p:nvGrpSpPr>
            <p:cNvPr id="339" name="Google Shape;339;p34"/>
            <p:cNvGrpSpPr/>
            <p:nvPr/>
          </p:nvGrpSpPr>
          <p:grpSpPr>
            <a:xfrm flipH="1">
              <a:off x="2316628" y="4480544"/>
              <a:ext cx="1563405" cy="1005038"/>
              <a:chOff x="1261569" y="2652188"/>
              <a:chExt cx="1203545" cy="773701"/>
            </a:xfrm>
          </p:grpSpPr>
          <p:sp>
            <p:nvSpPr>
              <p:cNvPr id="340" name="Google Shape;340;p34"/>
              <p:cNvSpPr/>
              <p:nvPr/>
            </p:nvSpPr>
            <p:spPr>
              <a:xfrm>
                <a:off x="1694708" y="2652188"/>
                <a:ext cx="770406" cy="773701"/>
              </a:xfrm>
              <a:custGeom>
                <a:avLst/>
                <a:gdLst/>
                <a:ahLst/>
                <a:cxnLst/>
                <a:rect l="l" t="t" r="r" b="b"/>
                <a:pathLst>
                  <a:path w="21746" h="21839" extrusionOk="0">
                    <a:moveTo>
                      <a:pt x="21062" y="0"/>
                    </a:moveTo>
                    <a:cubicBezTo>
                      <a:pt x="20771" y="0"/>
                      <a:pt x="20480" y="174"/>
                      <a:pt x="20409" y="476"/>
                    </a:cubicBezTo>
                    <a:cubicBezTo>
                      <a:pt x="20409" y="476"/>
                      <a:pt x="20409" y="487"/>
                      <a:pt x="20399" y="487"/>
                    </a:cubicBezTo>
                    <a:cubicBezTo>
                      <a:pt x="20399" y="497"/>
                      <a:pt x="20388" y="508"/>
                      <a:pt x="20388" y="518"/>
                    </a:cubicBezTo>
                    <a:cubicBezTo>
                      <a:pt x="20232" y="696"/>
                      <a:pt x="20054" y="852"/>
                      <a:pt x="19919" y="1050"/>
                    </a:cubicBezTo>
                    <a:cubicBezTo>
                      <a:pt x="19782" y="1259"/>
                      <a:pt x="19668" y="1478"/>
                      <a:pt x="19522" y="1677"/>
                    </a:cubicBezTo>
                    <a:cubicBezTo>
                      <a:pt x="19292" y="1969"/>
                      <a:pt x="19052" y="2261"/>
                      <a:pt x="18833" y="2564"/>
                    </a:cubicBezTo>
                    <a:cubicBezTo>
                      <a:pt x="18645" y="2825"/>
                      <a:pt x="18457" y="3086"/>
                      <a:pt x="18258" y="3347"/>
                    </a:cubicBezTo>
                    <a:cubicBezTo>
                      <a:pt x="17945" y="3744"/>
                      <a:pt x="17590" y="4099"/>
                      <a:pt x="17225" y="4454"/>
                    </a:cubicBezTo>
                    <a:cubicBezTo>
                      <a:pt x="16870" y="4830"/>
                      <a:pt x="16515" y="5215"/>
                      <a:pt x="16119" y="5529"/>
                    </a:cubicBezTo>
                    <a:cubicBezTo>
                      <a:pt x="15669" y="5863"/>
                      <a:pt x="15221" y="6176"/>
                      <a:pt x="14855" y="6604"/>
                    </a:cubicBezTo>
                    <a:cubicBezTo>
                      <a:pt x="14542" y="6969"/>
                      <a:pt x="14270" y="7366"/>
                      <a:pt x="13895" y="7679"/>
                    </a:cubicBezTo>
                    <a:cubicBezTo>
                      <a:pt x="13613" y="7878"/>
                      <a:pt x="13321" y="8066"/>
                      <a:pt x="13059" y="8296"/>
                    </a:cubicBezTo>
                    <a:cubicBezTo>
                      <a:pt x="12799" y="8514"/>
                      <a:pt x="12590" y="8765"/>
                      <a:pt x="12391" y="9026"/>
                    </a:cubicBezTo>
                    <a:cubicBezTo>
                      <a:pt x="11765" y="9830"/>
                      <a:pt x="10930" y="10435"/>
                      <a:pt x="10168" y="11093"/>
                    </a:cubicBezTo>
                    <a:cubicBezTo>
                      <a:pt x="9771" y="11427"/>
                      <a:pt x="9396" y="11782"/>
                      <a:pt x="9072" y="12189"/>
                    </a:cubicBezTo>
                    <a:cubicBezTo>
                      <a:pt x="8737" y="12617"/>
                      <a:pt x="8383" y="13035"/>
                      <a:pt x="7997" y="13432"/>
                    </a:cubicBezTo>
                    <a:cubicBezTo>
                      <a:pt x="7558" y="13891"/>
                      <a:pt x="7088" y="14309"/>
                      <a:pt x="6587" y="14694"/>
                    </a:cubicBezTo>
                    <a:cubicBezTo>
                      <a:pt x="6601" y="14684"/>
                      <a:pt x="6615" y="14673"/>
                      <a:pt x="6630" y="14662"/>
                    </a:cubicBezTo>
                    <a:lnTo>
                      <a:pt x="6630" y="14662"/>
                    </a:lnTo>
                    <a:cubicBezTo>
                      <a:pt x="4842" y="16057"/>
                      <a:pt x="3281" y="17708"/>
                      <a:pt x="1680" y="19309"/>
                    </a:cubicBezTo>
                    <a:cubicBezTo>
                      <a:pt x="1211" y="19779"/>
                      <a:pt x="741" y="20259"/>
                      <a:pt x="261" y="20729"/>
                    </a:cubicBezTo>
                    <a:cubicBezTo>
                      <a:pt x="21" y="20969"/>
                      <a:pt x="0" y="21418"/>
                      <a:pt x="261" y="21658"/>
                    </a:cubicBezTo>
                    <a:cubicBezTo>
                      <a:pt x="394" y="21775"/>
                      <a:pt x="566" y="21838"/>
                      <a:pt x="736" y="21838"/>
                    </a:cubicBezTo>
                    <a:cubicBezTo>
                      <a:pt x="900" y="21838"/>
                      <a:pt x="1062" y="21781"/>
                      <a:pt x="1190" y="21658"/>
                    </a:cubicBezTo>
                    <a:cubicBezTo>
                      <a:pt x="2025" y="20823"/>
                      <a:pt x="2850" y="19988"/>
                      <a:pt x="3685" y="19153"/>
                    </a:cubicBezTo>
                    <a:cubicBezTo>
                      <a:pt x="4457" y="18380"/>
                      <a:pt x="5230" y="17597"/>
                      <a:pt x="6044" y="16856"/>
                    </a:cubicBezTo>
                    <a:cubicBezTo>
                      <a:pt x="6493" y="16448"/>
                      <a:pt x="6963" y="16042"/>
                      <a:pt x="7454" y="15666"/>
                    </a:cubicBezTo>
                    <a:lnTo>
                      <a:pt x="7454" y="15666"/>
                    </a:lnTo>
                    <a:cubicBezTo>
                      <a:pt x="7446" y="15672"/>
                      <a:pt x="7437" y="15678"/>
                      <a:pt x="7429" y="15684"/>
                    </a:cubicBezTo>
                    <a:lnTo>
                      <a:pt x="7429" y="15684"/>
                    </a:lnTo>
                    <a:cubicBezTo>
                      <a:pt x="8345" y="14965"/>
                      <a:pt x="9174" y="14167"/>
                      <a:pt x="9886" y="13254"/>
                    </a:cubicBezTo>
                    <a:cubicBezTo>
                      <a:pt x="10220" y="12836"/>
                      <a:pt x="10586" y="12450"/>
                      <a:pt x="10992" y="12106"/>
                    </a:cubicBezTo>
                    <a:cubicBezTo>
                      <a:pt x="11389" y="11751"/>
                      <a:pt x="11807" y="11427"/>
                      <a:pt x="12203" y="11082"/>
                    </a:cubicBezTo>
                    <a:cubicBezTo>
                      <a:pt x="12433" y="10884"/>
                      <a:pt x="12653" y="10686"/>
                      <a:pt x="12861" y="10467"/>
                    </a:cubicBezTo>
                    <a:cubicBezTo>
                      <a:pt x="13070" y="10258"/>
                      <a:pt x="13258" y="10028"/>
                      <a:pt x="13435" y="9788"/>
                    </a:cubicBezTo>
                    <a:cubicBezTo>
                      <a:pt x="13634" y="9548"/>
                      <a:pt x="13853" y="9319"/>
                      <a:pt x="14093" y="9131"/>
                    </a:cubicBezTo>
                    <a:cubicBezTo>
                      <a:pt x="14312" y="8964"/>
                      <a:pt x="14542" y="8817"/>
                      <a:pt x="14751" y="8650"/>
                    </a:cubicBezTo>
                    <a:cubicBezTo>
                      <a:pt x="14959" y="8493"/>
                      <a:pt x="15137" y="8306"/>
                      <a:pt x="15304" y="8108"/>
                    </a:cubicBezTo>
                    <a:cubicBezTo>
                      <a:pt x="15638" y="7711"/>
                      <a:pt x="15952" y="7303"/>
                      <a:pt x="16358" y="6969"/>
                    </a:cubicBezTo>
                    <a:cubicBezTo>
                      <a:pt x="16630" y="6760"/>
                      <a:pt x="16922" y="6563"/>
                      <a:pt x="17183" y="6343"/>
                    </a:cubicBezTo>
                    <a:cubicBezTo>
                      <a:pt x="17476" y="6092"/>
                      <a:pt x="17736" y="5811"/>
                      <a:pt x="17998" y="5539"/>
                    </a:cubicBezTo>
                    <a:cubicBezTo>
                      <a:pt x="18269" y="5268"/>
                      <a:pt x="18541" y="5007"/>
                      <a:pt x="18801" y="4725"/>
                    </a:cubicBezTo>
                    <a:cubicBezTo>
                      <a:pt x="19073" y="4433"/>
                      <a:pt x="19313" y="4120"/>
                      <a:pt x="19543" y="3807"/>
                    </a:cubicBezTo>
                    <a:cubicBezTo>
                      <a:pt x="19762" y="3503"/>
                      <a:pt x="19970" y="3201"/>
                      <a:pt x="20190" y="2909"/>
                    </a:cubicBezTo>
                    <a:cubicBezTo>
                      <a:pt x="20367" y="2689"/>
                      <a:pt x="20545" y="2491"/>
                      <a:pt x="20701" y="2271"/>
                    </a:cubicBezTo>
                    <a:cubicBezTo>
                      <a:pt x="20826" y="2084"/>
                      <a:pt x="20931" y="1886"/>
                      <a:pt x="21056" y="1708"/>
                    </a:cubicBezTo>
                    <a:cubicBezTo>
                      <a:pt x="21140" y="1614"/>
                      <a:pt x="21223" y="1531"/>
                      <a:pt x="21307" y="1436"/>
                    </a:cubicBezTo>
                    <a:cubicBezTo>
                      <a:pt x="21474" y="1259"/>
                      <a:pt x="21610" y="1061"/>
                      <a:pt x="21662" y="821"/>
                    </a:cubicBezTo>
                    <a:cubicBezTo>
                      <a:pt x="21745" y="487"/>
                      <a:pt x="21568" y="100"/>
                      <a:pt x="21213" y="17"/>
                    </a:cubicBezTo>
                    <a:cubicBezTo>
                      <a:pt x="21163" y="6"/>
                      <a:pt x="21113" y="0"/>
                      <a:pt x="210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4"/>
              <p:cNvSpPr/>
              <p:nvPr/>
            </p:nvSpPr>
            <p:spPr>
              <a:xfrm>
                <a:off x="1261569" y="2766300"/>
                <a:ext cx="695017" cy="496020"/>
              </a:xfrm>
              <a:custGeom>
                <a:avLst/>
                <a:gdLst/>
                <a:ahLst/>
                <a:cxnLst/>
                <a:rect l="l" t="t" r="r" b="b"/>
                <a:pathLst>
                  <a:path w="19618" h="14001" extrusionOk="0">
                    <a:moveTo>
                      <a:pt x="4710" y="9438"/>
                    </a:moveTo>
                    <a:cubicBezTo>
                      <a:pt x="4705" y="9442"/>
                      <a:pt x="4700" y="9446"/>
                      <a:pt x="4695" y="9450"/>
                    </a:cubicBezTo>
                    <a:lnTo>
                      <a:pt x="4695" y="9450"/>
                    </a:lnTo>
                    <a:cubicBezTo>
                      <a:pt x="4696" y="9448"/>
                      <a:pt x="4698" y="9447"/>
                      <a:pt x="4700" y="9446"/>
                    </a:cubicBezTo>
                    <a:lnTo>
                      <a:pt x="4700" y="9446"/>
                    </a:lnTo>
                    <a:cubicBezTo>
                      <a:pt x="4703" y="9443"/>
                      <a:pt x="4706" y="9441"/>
                      <a:pt x="4710" y="9438"/>
                    </a:cubicBezTo>
                    <a:close/>
                    <a:moveTo>
                      <a:pt x="5637" y="10362"/>
                    </a:moveTo>
                    <a:lnTo>
                      <a:pt x="5637" y="10362"/>
                    </a:lnTo>
                    <a:cubicBezTo>
                      <a:pt x="5616" y="10377"/>
                      <a:pt x="5596" y="10393"/>
                      <a:pt x="5576" y="10409"/>
                    </a:cubicBezTo>
                    <a:cubicBezTo>
                      <a:pt x="5596" y="10394"/>
                      <a:pt x="5616" y="10378"/>
                      <a:pt x="5637" y="10362"/>
                    </a:cubicBezTo>
                    <a:close/>
                    <a:moveTo>
                      <a:pt x="18787" y="0"/>
                    </a:moveTo>
                    <a:cubicBezTo>
                      <a:pt x="18677" y="0"/>
                      <a:pt x="18568" y="11"/>
                      <a:pt x="18448" y="32"/>
                    </a:cubicBezTo>
                    <a:cubicBezTo>
                      <a:pt x="18249" y="64"/>
                      <a:pt x="18072" y="147"/>
                      <a:pt x="17905" y="220"/>
                    </a:cubicBezTo>
                    <a:cubicBezTo>
                      <a:pt x="17613" y="345"/>
                      <a:pt x="17341" y="502"/>
                      <a:pt x="17080" y="669"/>
                    </a:cubicBezTo>
                    <a:cubicBezTo>
                      <a:pt x="16840" y="825"/>
                      <a:pt x="16590" y="982"/>
                      <a:pt x="16349" y="1138"/>
                    </a:cubicBezTo>
                    <a:cubicBezTo>
                      <a:pt x="15994" y="1379"/>
                      <a:pt x="15650" y="1650"/>
                      <a:pt x="15326" y="1932"/>
                    </a:cubicBezTo>
                    <a:cubicBezTo>
                      <a:pt x="15003" y="2224"/>
                      <a:pt x="14669" y="2496"/>
                      <a:pt x="14324" y="2767"/>
                    </a:cubicBezTo>
                    <a:cubicBezTo>
                      <a:pt x="13792" y="3185"/>
                      <a:pt x="13238" y="3581"/>
                      <a:pt x="12706" y="3999"/>
                    </a:cubicBezTo>
                    <a:cubicBezTo>
                      <a:pt x="12477" y="4187"/>
                      <a:pt x="12257" y="4375"/>
                      <a:pt x="12048" y="4594"/>
                    </a:cubicBezTo>
                    <a:cubicBezTo>
                      <a:pt x="11860" y="4782"/>
                      <a:pt x="11683" y="4970"/>
                      <a:pt x="11484" y="5137"/>
                    </a:cubicBezTo>
                    <a:cubicBezTo>
                      <a:pt x="11276" y="5283"/>
                      <a:pt x="11057" y="5409"/>
                      <a:pt x="10837" y="5544"/>
                    </a:cubicBezTo>
                    <a:cubicBezTo>
                      <a:pt x="10597" y="5680"/>
                      <a:pt x="10368" y="5836"/>
                      <a:pt x="10138" y="6003"/>
                    </a:cubicBezTo>
                    <a:cubicBezTo>
                      <a:pt x="9721" y="6316"/>
                      <a:pt x="9271" y="6609"/>
                      <a:pt x="8823" y="6880"/>
                    </a:cubicBezTo>
                    <a:cubicBezTo>
                      <a:pt x="7935" y="7413"/>
                      <a:pt x="7006" y="7903"/>
                      <a:pt x="6119" y="8457"/>
                    </a:cubicBezTo>
                    <a:cubicBezTo>
                      <a:pt x="5631" y="8763"/>
                      <a:pt x="5161" y="9095"/>
                      <a:pt x="4700" y="9446"/>
                    </a:cubicBezTo>
                    <a:lnTo>
                      <a:pt x="4700" y="9446"/>
                    </a:lnTo>
                    <a:cubicBezTo>
                      <a:pt x="4698" y="9447"/>
                      <a:pt x="4695" y="9449"/>
                      <a:pt x="4693" y="9451"/>
                    </a:cubicBezTo>
                    <a:lnTo>
                      <a:pt x="4693" y="9451"/>
                    </a:lnTo>
                    <a:cubicBezTo>
                      <a:pt x="4694" y="9450"/>
                      <a:pt x="4694" y="9450"/>
                      <a:pt x="4695" y="9450"/>
                    </a:cubicBezTo>
                    <a:lnTo>
                      <a:pt x="4695" y="9450"/>
                    </a:lnTo>
                    <a:cubicBezTo>
                      <a:pt x="4682" y="9459"/>
                      <a:pt x="4670" y="9469"/>
                      <a:pt x="4658" y="9478"/>
                    </a:cubicBezTo>
                    <a:lnTo>
                      <a:pt x="4658" y="9478"/>
                    </a:lnTo>
                    <a:cubicBezTo>
                      <a:pt x="4117" y="9887"/>
                      <a:pt x="3512" y="10223"/>
                      <a:pt x="2956" y="10617"/>
                    </a:cubicBezTo>
                    <a:cubicBezTo>
                      <a:pt x="2632" y="10847"/>
                      <a:pt x="2329" y="11109"/>
                      <a:pt x="2016" y="11369"/>
                    </a:cubicBezTo>
                    <a:cubicBezTo>
                      <a:pt x="1745" y="11599"/>
                      <a:pt x="1452" y="11828"/>
                      <a:pt x="1181" y="12058"/>
                    </a:cubicBezTo>
                    <a:cubicBezTo>
                      <a:pt x="857" y="12320"/>
                      <a:pt x="544" y="12601"/>
                      <a:pt x="262" y="12893"/>
                    </a:cubicBezTo>
                    <a:cubicBezTo>
                      <a:pt x="22" y="13134"/>
                      <a:pt x="1" y="13572"/>
                      <a:pt x="262" y="13812"/>
                    </a:cubicBezTo>
                    <a:cubicBezTo>
                      <a:pt x="390" y="13935"/>
                      <a:pt x="562" y="14000"/>
                      <a:pt x="732" y="14000"/>
                    </a:cubicBezTo>
                    <a:cubicBezTo>
                      <a:pt x="896" y="14000"/>
                      <a:pt x="1058" y="13940"/>
                      <a:pt x="1181" y="13812"/>
                    </a:cubicBezTo>
                    <a:cubicBezTo>
                      <a:pt x="1546" y="13447"/>
                      <a:pt x="1933" y="13113"/>
                      <a:pt x="2329" y="12789"/>
                    </a:cubicBezTo>
                    <a:cubicBezTo>
                      <a:pt x="2705" y="12487"/>
                      <a:pt x="3070" y="12163"/>
                      <a:pt x="3446" y="11870"/>
                    </a:cubicBezTo>
                    <a:cubicBezTo>
                      <a:pt x="3791" y="11620"/>
                      <a:pt x="4146" y="11390"/>
                      <a:pt x="4501" y="11171"/>
                    </a:cubicBezTo>
                    <a:cubicBezTo>
                      <a:pt x="4918" y="10900"/>
                      <a:pt x="5315" y="10607"/>
                      <a:pt x="5701" y="10304"/>
                    </a:cubicBezTo>
                    <a:lnTo>
                      <a:pt x="5701" y="10304"/>
                    </a:lnTo>
                    <a:cubicBezTo>
                      <a:pt x="5679" y="10326"/>
                      <a:pt x="5658" y="10345"/>
                      <a:pt x="5637" y="10362"/>
                    </a:cubicBezTo>
                    <a:lnTo>
                      <a:pt x="5637" y="10362"/>
                    </a:lnTo>
                    <a:cubicBezTo>
                      <a:pt x="6634" y="9602"/>
                      <a:pt x="7738" y="9018"/>
                      <a:pt x="8823" y="8394"/>
                    </a:cubicBezTo>
                    <a:cubicBezTo>
                      <a:pt x="9376" y="8070"/>
                      <a:pt x="9929" y="7747"/>
                      <a:pt x="10451" y="7381"/>
                    </a:cubicBezTo>
                    <a:cubicBezTo>
                      <a:pt x="10723" y="7193"/>
                      <a:pt x="10983" y="6985"/>
                      <a:pt x="11266" y="6807"/>
                    </a:cubicBezTo>
                    <a:cubicBezTo>
                      <a:pt x="11547" y="6630"/>
                      <a:pt x="11850" y="6473"/>
                      <a:pt x="12122" y="6275"/>
                    </a:cubicBezTo>
                    <a:cubicBezTo>
                      <a:pt x="12445" y="6056"/>
                      <a:pt x="12716" y="5774"/>
                      <a:pt x="12988" y="5492"/>
                    </a:cubicBezTo>
                    <a:cubicBezTo>
                      <a:pt x="13228" y="5252"/>
                      <a:pt x="13489" y="5033"/>
                      <a:pt x="13750" y="4834"/>
                    </a:cubicBezTo>
                    <a:cubicBezTo>
                      <a:pt x="14293" y="4416"/>
                      <a:pt x="14836" y="4010"/>
                      <a:pt x="15379" y="3592"/>
                    </a:cubicBezTo>
                    <a:cubicBezTo>
                      <a:pt x="15827" y="3237"/>
                      <a:pt x="16256" y="2840"/>
                      <a:pt x="16704" y="2486"/>
                    </a:cubicBezTo>
                    <a:cubicBezTo>
                      <a:pt x="16996" y="2266"/>
                      <a:pt x="17300" y="2089"/>
                      <a:pt x="17602" y="1890"/>
                    </a:cubicBezTo>
                    <a:cubicBezTo>
                      <a:pt x="17884" y="1713"/>
                      <a:pt x="18166" y="1525"/>
                      <a:pt x="18469" y="1389"/>
                    </a:cubicBezTo>
                    <a:cubicBezTo>
                      <a:pt x="18562" y="1347"/>
                      <a:pt x="18657" y="1326"/>
                      <a:pt x="18761" y="1305"/>
                    </a:cubicBezTo>
                    <a:cubicBezTo>
                      <a:pt x="18777" y="1300"/>
                      <a:pt x="18795" y="1298"/>
                      <a:pt x="18813" y="1298"/>
                    </a:cubicBezTo>
                    <a:cubicBezTo>
                      <a:pt x="18831" y="1298"/>
                      <a:pt x="18850" y="1300"/>
                      <a:pt x="18866" y="1305"/>
                    </a:cubicBezTo>
                    <a:lnTo>
                      <a:pt x="18907" y="1305"/>
                    </a:lnTo>
                    <a:cubicBezTo>
                      <a:pt x="18929" y="1307"/>
                      <a:pt x="18951" y="1308"/>
                      <a:pt x="18972" y="1308"/>
                    </a:cubicBezTo>
                    <a:cubicBezTo>
                      <a:pt x="19080" y="1308"/>
                      <a:pt x="19178" y="1283"/>
                      <a:pt x="19283" y="1222"/>
                    </a:cubicBezTo>
                    <a:cubicBezTo>
                      <a:pt x="19418" y="1149"/>
                      <a:pt x="19544" y="992"/>
                      <a:pt x="19585" y="836"/>
                    </a:cubicBezTo>
                    <a:cubicBezTo>
                      <a:pt x="19617" y="669"/>
                      <a:pt x="19617" y="481"/>
                      <a:pt x="19513" y="335"/>
                    </a:cubicBezTo>
                    <a:cubicBezTo>
                      <a:pt x="19429" y="199"/>
                      <a:pt x="19293" y="64"/>
                      <a:pt x="19126" y="32"/>
                    </a:cubicBezTo>
                    <a:cubicBezTo>
                      <a:pt x="19006" y="11"/>
                      <a:pt x="18897" y="0"/>
                      <a:pt x="18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2" name="Google Shape;342;p34"/>
            <p:cNvSpPr/>
            <p:nvPr/>
          </p:nvSpPr>
          <p:spPr>
            <a:xfrm>
              <a:off x="3992722" y="4407112"/>
              <a:ext cx="2757191" cy="1223966"/>
            </a:xfrm>
            <a:custGeom>
              <a:avLst/>
              <a:gdLst/>
              <a:ahLst/>
              <a:cxnLst/>
              <a:rect l="l" t="t" r="r" b="b"/>
              <a:pathLst>
                <a:path w="84791" h="34089" extrusionOk="0">
                  <a:moveTo>
                    <a:pt x="81199" y="0"/>
                  </a:moveTo>
                  <a:cubicBezTo>
                    <a:pt x="73182" y="1316"/>
                    <a:pt x="65060" y="1765"/>
                    <a:pt x="56938" y="2214"/>
                  </a:cubicBezTo>
                  <a:cubicBezTo>
                    <a:pt x="42459" y="3018"/>
                    <a:pt x="27979" y="3821"/>
                    <a:pt x="13489" y="4626"/>
                  </a:cubicBezTo>
                  <a:cubicBezTo>
                    <a:pt x="13183" y="4642"/>
                    <a:pt x="12852" y="4649"/>
                    <a:pt x="12502" y="4649"/>
                  </a:cubicBezTo>
                  <a:cubicBezTo>
                    <a:pt x="11108" y="4649"/>
                    <a:pt x="9406" y="4544"/>
                    <a:pt x="7750" y="4544"/>
                  </a:cubicBezTo>
                  <a:cubicBezTo>
                    <a:pt x="5882" y="4544"/>
                    <a:pt x="4072" y="4677"/>
                    <a:pt x="2830" y="5241"/>
                  </a:cubicBezTo>
                  <a:cubicBezTo>
                    <a:pt x="1" y="6526"/>
                    <a:pt x="993" y="8665"/>
                    <a:pt x="1838" y="11192"/>
                  </a:cubicBezTo>
                  <a:cubicBezTo>
                    <a:pt x="4041" y="17800"/>
                    <a:pt x="6536" y="24314"/>
                    <a:pt x="9073" y="30797"/>
                  </a:cubicBezTo>
                  <a:cubicBezTo>
                    <a:pt x="9407" y="31632"/>
                    <a:pt x="9772" y="32520"/>
                    <a:pt x="10514" y="33021"/>
                  </a:cubicBezTo>
                  <a:cubicBezTo>
                    <a:pt x="11140" y="33439"/>
                    <a:pt x="11923" y="33522"/>
                    <a:pt x="12674" y="33595"/>
                  </a:cubicBezTo>
                  <a:cubicBezTo>
                    <a:pt x="16565" y="33934"/>
                    <a:pt x="20455" y="34089"/>
                    <a:pt x="24344" y="34089"/>
                  </a:cubicBezTo>
                  <a:cubicBezTo>
                    <a:pt x="44622" y="34089"/>
                    <a:pt x="64853" y="29881"/>
                    <a:pt x="84790" y="25702"/>
                  </a:cubicBezTo>
                  <a:cubicBezTo>
                    <a:pt x="84300" y="17049"/>
                    <a:pt x="83099" y="8446"/>
                    <a:pt x="81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4687967" y="3958649"/>
              <a:ext cx="583884" cy="2260399"/>
            </a:xfrm>
            <a:custGeom>
              <a:avLst/>
              <a:gdLst/>
              <a:ahLst/>
              <a:cxnLst/>
              <a:rect l="l" t="t" r="r" b="b"/>
              <a:pathLst>
                <a:path w="17956" h="62955" extrusionOk="0">
                  <a:moveTo>
                    <a:pt x="9441" y="1"/>
                  </a:moveTo>
                  <a:cubicBezTo>
                    <a:pt x="0" y="1"/>
                    <a:pt x="3727" y="15097"/>
                    <a:pt x="4279" y="22146"/>
                  </a:cubicBezTo>
                  <a:cubicBezTo>
                    <a:pt x="5344" y="35749"/>
                    <a:pt x="6409" y="49352"/>
                    <a:pt x="7485" y="62955"/>
                  </a:cubicBezTo>
                  <a:cubicBezTo>
                    <a:pt x="10971" y="62756"/>
                    <a:pt x="14468" y="62547"/>
                    <a:pt x="17955" y="62349"/>
                  </a:cubicBezTo>
                  <a:cubicBezTo>
                    <a:pt x="17788" y="62349"/>
                    <a:pt x="13591" y="5767"/>
                    <a:pt x="13195" y="620"/>
                  </a:cubicBezTo>
                  <a:cubicBezTo>
                    <a:pt x="11757" y="196"/>
                    <a:pt x="10514" y="1"/>
                    <a:pt x="9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 rot="8100000">
              <a:off x="-300643" y="3826355"/>
              <a:ext cx="1985369" cy="1852756"/>
            </a:xfrm>
            <a:custGeom>
              <a:avLst/>
              <a:gdLst/>
              <a:ahLst/>
              <a:cxnLst/>
              <a:rect l="l" t="t" r="r" b="b"/>
              <a:pathLst>
                <a:path w="61051" h="51604" extrusionOk="0">
                  <a:moveTo>
                    <a:pt x="9469" y="2610"/>
                  </a:moveTo>
                  <a:cubicBezTo>
                    <a:pt x="9406" y="2631"/>
                    <a:pt x="9364" y="2641"/>
                    <a:pt x="9343" y="2641"/>
                  </a:cubicBezTo>
                  <a:cubicBezTo>
                    <a:pt x="9354" y="2631"/>
                    <a:pt x="9364" y="2631"/>
                    <a:pt x="9375" y="2620"/>
                  </a:cubicBezTo>
                  <a:cubicBezTo>
                    <a:pt x="9396" y="2620"/>
                    <a:pt x="9427" y="2610"/>
                    <a:pt x="9448" y="2610"/>
                  </a:cubicBezTo>
                  <a:close/>
                  <a:moveTo>
                    <a:pt x="13801" y="27758"/>
                  </a:moveTo>
                  <a:lnTo>
                    <a:pt x="13801" y="27758"/>
                  </a:lnTo>
                  <a:cubicBezTo>
                    <a:pt x="13770" y="27769"/>
                    <a:pt x="13718" y="27790"/>
                    <a:pt x="13665" y="27811"/>
                  </a:cubicBezTo>
                  <a:lnTo>
                    <a:pt x="13697" y="27811"/>
                  </a:lnTo>
                  <a:cubicBezTo>
                    <a:pt x="13697" y="27821"/>
                    <a:pt x="13686" y="27821"/>
                    <a:pt x="13676" y="27832"/>
                  </a:cubicBezTo>
                  <a:cubicBezTo>
                    <a:pt x="13676" y="27832"/>
                    <a:pt x="13676" y="27842"/>
                    <a:pt x="13665" y="27842"/>
                  </a:cubicBezTo>
                  <a:cubicBezTo>
                    <a:pt x="13655" y="27852"/>
                    <a:pt x="13634" y="27862"/>
                    <a:pt x="13603" y="27873"/>
                  </a:cubicBezTo>
                  <a:cubicBezTo>
                    <a:pt x="13613" y="27852"/>
                    <a:pt x="13634" y="27842"/>
                    <a:pt x="13665" y="27821"/>
                  </a:cubicBezTo>
                  <a:lnTo>
                    <a:pt x="13665" y="27821"/>
                  </a:lnTo>
                  <a:cubicBezTo>
                    <a:pt x="13624" y="27842"/>
                    <a:pt x="13572" y="27873"/>
                    <a:pt x="13540" y="27894"/>
                  </a:cubicBezTo>
                  <a:cubicBezTo>
                    <a:pt x="13593" y="27842"/>
                    <a:pt x="13634" y="27821"/>
                    <a:pt x="13665" y="27811"/>
                  </a:cubicBezTo>
                  <a:cubicBezTo>
                    <a:pt x="13697" y="27790"/>
                    <a:pt x="13739" y="27769"/>
                    <a:pt x="13801" y="27758"/>
                  </a:cubicBezTo>
                  <a:close/>
                  <a:moveTo>
                    <a:pt x="12721" y="28074"/>
                  </a:moveTo>
                  <a:cubicBezTo>
                    <a:pt x="12730" y="28074"/>
                    <a:pt x="12642" y="28091"/>
                    <a:pt x="12580" y="28103"/>
                  </a:cubicBezTo>
                  <a:lnTo>
                    <a:pt x="12528" y="28103"/>
                  </a:lnTo>
                  <a:cubicBezTo>
                    <a:pt x="12663" y="28082"/>
                    <a:pt x="12714" y="28074"/>
                    <a:pt x="12721" y="28074"/>
                  </a:cubicBezTo>
                  <a:close/>
                  <a:moveTo>
                    <a:pt x="11728" y="30813"/>
                  </a:moveTo>
                  <a:cubicBezTo>
                    <a:pt x="11726" y="30813"/>
                    <a:pt x="11692" y="30817"/>
                    <a:pt x="11645" y="30822"/>
                  </a:cubicBezTo>
                  <a:lnTo>
                    <a:pt x="11645" y="30822"/>
                  </a:lnTo>
                  <a:cubicBezTo>
                    <a:pt x="11706" y="30816"/>
                    <a:pt x="11729" y="30813"/>
                    <a:pt x="11728" y="30813"/>
                  </a:cubicBezTo>
                  <a:close/>
                  <a:moveTo>
                    <a:pt x="3007" y="32331"/>
                  </a:moveTo>
                  <a:cubicBezTo>
                    <a:pt x="3017" y="32352"/>
                    <a:pt x="3028" y="32372"/>
                    <a:pt x="3038" y="32383"/>
                  </a:cubicBezTo>
                  <a:lnTo>
                    <a:pt x="3028" y="32383"/>
                  </a:lnTo>
                  <a:cubicBezTo>
                    <a:pt x="3017" y="32362"/>
                    <a:pt x="3017" y="32351"/>
                    <a:pt x="3007" y="32331"/>
                  </a:cubicBezTo>
                  <a:close/>
                  <a:moveTo>
                    <a:pt x="13319" y="41469"/>
                  </a:moveTo>
                  <a:lnTo>
                    <a:pt x="13319" y="41469"/>
                  </a:lnTo>
                  <a:cubicBezTo>
                    <a:pt x="13319" y="41469"/>
                    <a:pt x="13302" y="41494"/>
                    <a:pt x="13279" y="41528"/>
                  </a:cubicBezTo>
                  <a:cubicBezTo>
                    <a:pt x="13308" y="41486"/>
                    <a:pt x="13319" y="41469"/>
                    <a:pt x="13319" y="41469"/>
                  </a:cubicBezTo>
                  <a:close/>
                  <a:moveTo>
                    <a:pt x="13384" y="42739"/>
                  </a:moveTo>
                  <a:lnTo>
                    <a:pt x="13384" y="42739"/>
                  </a:lnTo>
                  <a:cubicBezTo>
                    <a:pt x="13426" y="42760"/>
                    <a:pt x="13456" y="42791"/>
                    <a:pt x="13456" y="42802"/>
                  </a:cubicBezTo>
                  <a:cubicBezTo>
                    <a:pt x="13436" y="42781"/>
                    <a:pt x="13405" y="42760"/>
                    <a:pt x="13384" y="42739"/>
                  </a:cubicBezTo>
                  <a:close/>
                  <a:moveTo>
                    <a:pt x="5845" y="50456"/>
                  </a:moveTo>
                  <a:lnTo>
                    <a:pt x="5845" y="50456"/>
                  </a:lnTo>
                  <a:cubicBezTo>
                    <a:pt x="5804" y="50517"/>
                    <a:pt x="5773" y="50548"/>
                    <a:pt x="5752" y="50558"/>
                  </a:cubicBezTo>
                  <a:cubicBezTo>
                    <a:pt x="5783" y="50528"/>
                    <a:pt x="5824" y="50487"/>
                    <a:pt x="5845" y="50456"/>
                  </a:cubicBezTo>
                  <a:close/>
                  <a:moveTo>
                    <a:pt x="9528" y="0"/>
                  </a:moveTo>
                  <a:cubicBezTo>
                    <a:pt x="9380" y="0"/>
                    <a:pt x="9231" y="10"/>
                    <a:pt x="9083" y="31"/>
                  </a:cubicBezTo>
                  <a:cubicBezTo>
                    <a:pt x="8415" y="114"/>
                    <a:pt x="7663" y="417"/>
                    <a:pt x="7381" y="1075"/>
                  </a:cubicBezTo>
                  <a:cubicBezTo>
                    <a:pt x="7151" y="1628"/>
                    <a:pt x="7318" y="2265"/>
                    <a:pt x="7506" y="2808"/>
                  </a:cubicBezTo>
                  <a:cubicBezTo>
                    <a:pt x="7663" y="3288"/>
                    <a:pt x="7861" y="3737"/>
                    <a:pt x="8122" y="4176"/>
                  </a:cubicBezTo>
                  <a:cubicBezTo>
                    <a:pt x="8248" y="4384"/>
                    <a:pt x="8362" y="4593"/>
                    <a:pt x="8477" y="4812"/>
                  </a:cubicBezTo>
                  <a:cubicBezTo>
                    <a:pt x="8487" y="4844"/>
                    <a:pt x="8508" y="4875"/>
                    <a:pt x="8519" y="4916"/>
                  </a:cubicBezTo>
                  <a:cubicBezTo>
                    <a:pt x="8519" y="4916"/>
                    <a:pt x="8529" y="4927"/>
                    <a:pt x="8529" y="4937"/>
                  </a:cubicBezTo>
                  <a:cubicBezTo>
                    <a:pt x="8571" y="5104"/>
                    <a:pt x="8633" y="5261"/>
                    <a:pt x="8696" y="5418"/>
                  </a:cubicBezTo>
                  <a:cubicBezTo>
                    <a:pt x="9072" y="6524"/>
                    <a:pt x="9489" y="7610"/>
                    <a:pt x="9970" y="8675"/>
                  </a:cubicBezTo>
                  <a:cubicBezTo>
                    <a:pt x="10617" y="10094"/>
                    <a:pt x="11233" y="11535"/>
                    <a:pt x="12027" y="12871"/>
                  </a:cubicBezTo>
                  <a:lnTo>
                    <a:pt x="12559" y="13780"/>
                  </a:lnTo>
                  <a:cubicBezTo>
                    <a:pt x="12048" y="13717"/>
                    <a:pt x="11546" y="13676"/>
                    <a:pt x="11045" y="13634"/>
                  </a:cubicBezTo>
                  <a:cubicBezTo>
                    <a:pt x="10763" y="13602"/>
                    <a:pt x="10471" y="13581"/>
                    <a:pt x="10178" y="13550"/>
                  </a:cubicBezTo>
                  <a:cubicBezTo>
                    <a:pt x="10032" y="13529"/>
                    <a:pt x="9897" y="13519"/>
                    <a:pt x="9751" y="13498"/>
                  </a:cubicBezTo>
                  <a:cubicBezTo>
                    <a:pt x="9730" y="13498"/>
                    <a:pt x="9688" y="13488"/>
                    <a:pt x="9646" y="13488"/>
                  </a:cubicBezTo>
                  <a:cubicBezTo>
                    <a:pt x="9594" y="13477"/>
                    <a:pt x="9521" y="13467"/>
                    <a:pt x="9510" y="13467"/>
                  </a:cubicBezTo>
                  <a:cubicBezTo>
                    <a:pt x="8905" y="13372"/>
                    <a:pt x="8310" y="13216"/>
                    <a:pt x="7705" y="13122"/>
                  </a:cubicBezTo>
                  <a:cubicBezTo>
                    <a:pt x="7016" y="13018"/>
                    <a:pt x="6316" y="12955"/>
                    <a:pt x="5617" y="12892"/>
                  </a:cubicBezTo>
                  <a:cubicBezTo>
                    <a:pt x="5314" y="12871"/>
                    <a:pt x="5011" y="12840"/>
                    <a:pt x="4719" y="12809"/>
                  </a:cubicBezTo>
                  <a:cubicBezTo>
                    <a:pt x="4666" y="12799"/>
                    <a:pt x="4636" y="12799"/>
                    <a:pt x="4625" y="12788"/>
                  </a:cubicBezTo>
                  <a:cubicBezTo>
                    <a:pt x="4583" y="12788"/>
                    <a:pt x="4541" y="12778"/>
                    <a:pt x="4499" y="12767"/>
                  </a:cubicBezTo>
                  <a:cubicBezTo>
                    <a:pt x="4385" y="12746"/>
                    <a:pt x="4270" y="12736"/>
                    <a:pt x="4155" y="12704"/>
                  </a:cubicBezTo>
                  <a:cubicBezTo>
                    <a:pt x="3461" y="12548"/>
                    <a:pt x="2786" y="12345"/>
                    <a:pt x="2084" y="12345"/>
                  </a:cubicBezTo>
                  <a:cubicBezTo>
                    <a:pt x="1899" y="12345"/>
                    <a:pt x="1713" y="12359"/>
                    <a:pt x="1525" y="12391"/>
                  </a:cubicBezTo>
                  <a:cubicBezTo>
                    <a:pt x="804" y="12516"/>
                    <a:pt x="0" y="13164"/>
                    <a:pt x="31" y="13957"/>
                  </a:cubicBezTo>
                  <a:cubicBezTo>
                    <a:pt x="63" y="14625"/>
                    <a:pt x="522" y="15283"/>
                    <a:pt x="908" y="15794"/>
                  </a:cubicBezTo>
                  <a:cubicBezTo>
                    <a:pt x="1107" y="16056"/>
                    <a:pt x="1305" y="16306"/>
                    <a:pt x="1514" y="16557"/>
                  </a:cubicBezTo>
                  <a:cubicBezTo>
                    <a:pt x="1587" y="16661"/>
                    <a:pt x="1671" y="16755"/>
                    <a:pt x="1754" y="16859"/>
                  </a:cubicBezTo>
                  <a:cubicBezTo>
                    <a:pt x="1785" y="16891"/>
                    <a:pt x="1838" y="16954"/>
                    <a:pt x="1869" y="16995"/>
                  </a:cubicBezTo>
                  <a:cubicBezTo>
                    <a:pt x="1850" y="16961"/>
                    <a:pt x="1836" y="16935"/>
                    <a:pt x="1825" y="16915"/>
                  </a:cubicBezTo>
                  <a:lnTo>
                    <a:pt x="1825" y="16915"/>
                  </a:lnTo>
                  <a:cubicBezTo>
                    <a:pt x="1851" y="16961"/>
                    <a:pt x="1889" y="17027"/>
                    <a:pt x="1910" y="17058"/>
                  </a:cubicBezTo>
                  <a:cubicBezTo>
                    <a:pt x="2328" y="17601"/>
                    <a:pt x="2756" y="18154"/>
                    <a:pt x="3184" y="18687"/>
                  </a:cubicBezTo>
                  <a:cubicBezTo>
                    <a:pt x="4677" y="20576"/>
                    <a:pt x="6232" y="22424"/>
                    <a:pt x="7934" y="24125"/>
                  </a:cubicBezTo>
                  <a:cubicBezTo>
                    <a:pt x="8884" y="25065"/>
                    <a:pt x="9897" y="25942"/>
                    <a:pt x="10867" y="26850"/>
                  </a:cubicBezTo>
                  <a:cubicBezTo>
                    <a:pt x="11327" y="27278"/>
                    <a:pt x="11776" y="27716"/>
                    <a:pt x="12235" y="28145"/>
                  </a:cubicBezTo>
                  <a:cubicBezTo>
                    <a:pt x="12078" y="28155"/>
                    <a:pt x="11911" y="28176"/>
                    <a:pt x="11744" y="28197"/>
                  </a:cubicBezTo>
                  <a:cubicBezTo>
                    <a:pt x="11076" y="28270"/>
                    <a:pt x="10482" y="28374"/>
                    <a:pt x="9844" y="28604"/>
                  </a:cubicBezTo>
                  <a:cubicBezTo>
                    <a:pt x="9083" y="28876"/>
                    <a:pt x="8341" y="29220"/>
                    <a:pt x="7590" y="29502"/>
                  </a:cubicBezTo>
                  <a:cubicBezTo>
                    <a:pt x="6754" y="29815"/>
                    <a:pt x="5888" y="30034"/>
                    <a:pt x="5032" y="30264"/>
                  </a:cubicBezTo>
                  <a:cubicBezTo>
                    <a:pt x="4469" y="30421"/>
                    <a:pt x="3926" y="30619"/>
                    <a:pt x="3351" y="30723"/>
                  </a:cubicBezTo>
                  <a:cubicBezTo>
                    <a:pt x="2077" y="30953"/>
                    <a:pt x="147" y="31412"/>
                    <a:pt x="553" y="33156"/>
                  </a:cubicBezTo>
                  <a:cubicBezTo>
                    <a:pt x="741" y="33938"/>
                    <a:pt x="1388" y="34429"/>
                    <a:pt x="1952" y="34930"/>
                  </a:cubicBezTo>
                  <a:cubicBezTo>
                    <a:pt x="2620" y="35536"/>
                    <a:pt x="3320" y="36089"/>
                    <a:pt x="4030" y="36632"/>
                  </a:cubicBezTo>
                  <a:cubicBezTo>
                    <a:pt x="5376" y="37655"/>
                    <a:pt x="6765" y="38615"/>
                    <a:pt x="8164" y="39566"/>
                  </a:cubicBezTo>
                  <a:cubicBezTo>
                    <a:pt x="9531" y="40494"/>
                    <a:pt x="10930" y="41361"/>
                    <a:pt x="12371" y="42185"/>
                  </a:cubicBezTo>
                  <a:cubicBezTo>
                    <a:pt x="12027" y="42426"/>
                    <a:pt x="11682" y="42677"/>
                    <a:pt x="11338" y="42948"/>
                  </a:cubicBezTo>
                  <a:cubicBezTo>
                    <a:pt x="10544" y="43563"/>
                    <a:pt x="9772" y="44201"/>
                    <a:pt x="8999" y="44837"/>
                  </a:cubicBezTo>
                  <a:cubicBezTo>
                    <a:pt x="8623" y="45140"/>
                    <a:pt x="8248" y="45453"/>
                    <a:pt x="7872" y="45756"/>
                  </a:cubicBezTo>
                  <a:cubicBezTo>
                    <a:pt x="7736" y="45860"/>
                    <a:pt x="7590" y="45975"/>
                    <a:pt x="7443" y="46090"/>
                  </a:cubicBezTo>
                  <a:cubicBezTo>
                    <a:pt x="7444" y="46089"/>
                    <a:pt x="7444" y="46089"/>
                    <a:pt x="7444" y="46089"/>
                  </a:cubicBezTo>
                  <a:lnTo>
                    <a:pt x="7444" y="46089"/>
                  </a:lnTo>
                  <a:cubicBezTo>
                    <a:pt x="7442" y="46089"/>
                    <a:pt x="7296" y="46206"/>
                    <a:pt x="7266" y="46226"/>
                  </a:cubicBezTo>
                  <a:cubicBezTo>
                    <a:pt x="7151" y="46310"/>
                    <a:pt x="7037" y="46403"/>
                    <a:pt x="6921" y="46487"/>
                  </a:cubicBezTo>
                  <a:cubicBezTo>
                    <a:pt x="6536" y="46769"/>
                    <a:pt x="6149" y="47040"/>
                    <a:pt x="5773" y="47333"/>
                  </a:cubicBezTo>
                  <a:cubicBezTo>
                    <a:pt x="5655" y="47417"/>
                    <a:pt x="5537" y="47507"/>
                    <a:pt x="5420" y="47600"/>
                  </a:cubicBezTo>
                  <a:lnTo>
                    <a:pt x="5420" y="47600"/>
                  </a:lnTo>
                  <a:cubicBezTo>
                    <a:pt x="5453" y="47573"/>
                    <a:pt x="5465" y="47563"/>
                    <a:pt x="5463" y="47563"/>
                  </a:cubicBezTo>
                  <a:lnTo>
                    <a:pt x="5463" y="47563"/>
                  </a:lnTo>
                  <a:cubicBezTo>
                    <a:pt x="5457" y="47563"/>
                    <a:pt x="5333" y="47653"/>
                    <a:pt x="5293" y="47688"/>
                  </a:cubicBezTo>
                  <a:cubicBezTo>
                    <a:pt x="5168" y="47771"/>
                    <a:pt x="5042" y="47855"/>
                    <a:pt x="4917" y="47927"/>
                  </a:cubicBezTo>
                  <a:cubicBezTo>
                    <a:pt x="4114" y="48460"/>
                    <a:pt x="3393" y="49013"/>
                    <a:pt x="3038" y="49942"/>
                  </a:cubicBezTo>
                  <a:cubicBezTo>
                    <a:pt x="2715" y="50778"/>
                    <a:pt x="3518" y="51571"/>
                    <a:pt x="4291" y="51602"/>
                  </a:cubicBezTo>
                  <a:cubicBezTo>
                    <a:pt x="4315" y="51603"/>
                    <a:pt x="4340" y="51603"/>
                    <a:pt x="4365" y="51603"/>
                  </a:cubicBezTo>
                  <a:cubicBezTo>
                    <a:pt x="4626" y="51603"/>
                    <a:pt x="4899" y="51553"/>
                    <a:pt x="5147" y="51477"/>
                  </a:cubicBezTo>
                  <a:cubicBezTo>
                    <a:pt x="5241" y="51446"/>
                    <a:pt x="5325" y="51414"/>
                    <a:pt x="5418" y="51383"/>
                  </a:cubicBezTo>
                  <a:cubicBezTo>
                    <a:pt x="5450" y="51372"/>
                    <a:pt x="5606" y="51341"/>
                    <a:pt x="5690" y="51320"/>
                  </a:cubicBezTo>
                  <a:lnTo>
                    <a:pt x="5847" y="51320"/>
                  </a:lnTo>
                  <a:cubicBezTo>
                    <a:pt x="5951" y="51330"/>
                    <a:pt x="6055" y="51341"/>
                    <a:pt x="6160" y="51341"/>
                  </a:cubicBezTo>
                  <a:cubicBezTo>
                    <a:pt x="6209" y="51345"/>
                    <a:pt x="6259" y="51346"/>
                    <a:pt x="6309" y="51346"/>
                  </a:cubicBezTo>
                  <a:cubicBezTo>
                    <a:pt x="6583" y="51346"/>
                    <a:pt x="6857" y="51302"/>
                    <a:pt x="7130" y="51258"/>
                  </a:cubicBezTo>
                  <a:cubicBezTo>
                    <a:pt x="7329" y="51226"/>
                    <a:pt x="7527" y="51184"/>
                    <a:pt x="7726" y="51143"/>
                  </a:cubicBezTo>
                  <a:cubicBezTo>
                    <a:pt x="7840" y="51122"/>
                    <a:pt x="7944" y="51101"/>
                    <a:pt x="8049" y="51080"/>
                  </a:cubicBezTo>
                  <a:cubicBezTo>
                    <a:pt x="8070" y="51080"/>
                    <a:pt x="8185" y="51059"/>
                    <a:pt x="8206" y="51059"/>
                  </a:cubicBezTo>
                  <a:cubicBezTo>
                    <a:pt x="8780" y="51017"/>
                    <a:pt x="9343" y="50945"/>
                    <a:pt x="9907" y="50861"/>
                  </a:cubicBezTo>
                  <a:cubicBezTo>
                    <a:pt x="11870" y="50579"/>
                    <a:pt x="13770" y="50015"/>
                    <a:pt x="15732" y="49713"/>
                  </a:cubicBezTo>
                  <a:cubicBezTo>
                    <a:pt x="17632" y="49430"/>
                    <a:pt x="19553" y="49243"/>
                    <a:pt x="21411" y="48752"/>
                  </a:cubicBezTo>
                  <a:cubicBezTo>
                    <a:pt x="22383" y="48502"/>
                    <a:pt x="23332" y="48189"/>
                    <a:pt x="24304" y="47948"/>
                  </a:cubicBezTo>
                  <a:cubicBezTo>
                    <a:pt x="25274" y="47708"/>
                    <a:pt x="26266" y="47479"/>
                    <a:pt x="27237" y="47238"/>
                  </a:cubicBezTo>
                  <a:cubicBezTo>
                    <a:pt x="29106" y="46779"/>
                    <a:pt x="30911" y="46090"/>
                    <a:pt x="32749" y="45537"/>
                  </a:cubicBezTo>
                  <a:cubicBezTo>
                    <a:pt x="33678" y="45255"/>
                    <a:pt x="34639" y="45046"/>
                    <a:pt x="35578" y="44785"/>
                  </a:cubicBezTo>
                  <a:cubicBezTo>
                    <a:pt x="36497" y="44524"/>
                    <a:pt x="37415" y="44242"/>
                    <a:pt x="38323" y="43950"/>
                  </a:cubicBezTo>
                  <a:cubicBezTo>
                    <a:pt x="39253" y="43647"/>
                    <a:pt x="40192" y="43345"/>
                    <a:pt x="41132" y="43073"/>
                  </a:cubicBezTo>
                  <a:cubicBezTo>
                    <a:pt x="42051" y="42802"/>
                    <a:pt x="42979" y="42582"/>
                    <a:pt x="43898" y="42280"/>
                  </a:cubicBezTo>
                  <a:cubicBezTo>
                    <a:pt x="45652" y="41684"/>
                    <a:pt x="47343" y="40912"/>
                    <a:pt x="49087" y="40275"/>
                  </a:cubicBezTo>
                  <a:cubicBezTo>
                    <a:pt x="49964" y="39951"/>
                    <a:pt x="50872" y="39722"/>
                    <a:pt x="51759" y="39440"/>
                  </a:cubicBezTo>
                  <a:cubicBezTo>
                    <a:pt x="52260" y="39273"/>
                    <a:pt x="52741" y="39054"/>
                    <a:pt x="53221" y="38845"/>
                  </a:cubicBezTo>
                  <a:cubicBezTo>
                    <a:pt x="53283" y="38814"/>
                    <a:pt x="53346" y="38793"/>
                    <a:pt x="53409" y="38761"/>
                  </a:cubicBezTo>
                  <a:cubicBezTo>
                    <a:pt x="53419" y="38751"/>
                    <a:pt x="53440" y="38751"/>
                    <a:pt x="53471" y="38730"/>
                  </a:cubicBezTo>
                  <a:cubicBezTo>
                    <a:pt x="53523" y="38720"/>
                    <a:pt x="53576" y="38699"/>
                    <a:pt x="53618" y="38678"/>
                  </a:cubicBezTo>
                  <a:cubicBezTo>
                    <a:pt x="53847" y="38594"/>
                    <a:pt x="54066" y="38522"/>
                    <a:pt x="54296" y="38459"/>
                  </a:cubicBezTo>
                  <a:cubicBezTo>
                    <a:pt x="56039" y="37926"/>
                    <a:pt x="57824" y="37488"/>
                    <a:pt x="59443" y="36601"/>
                  </a:cubicBezTo>
                  <a:cubicBezTo>
                    <a:pt x="59839" y="36381"/>
                    <a:pt x="60204" y="36121"/>
                    <a:pt x="60538" y="35828"/>
                  </a:cubicBezTo>
                  <a:cubicBezTo>
                    <a:pt x="61050" y="35369"/>
                    <a:pt x="61040" y="34429"/>
                    <a:pt x="60538" y="33980"/>
                  </a:cubicBezTo>
                  <a:cubicBezTo>
                    <a:pt x="60270" y="33727"/>
                    <a:pt x="59950" y="33604"/>
                    <a:pt x="59629" y="33604"/>
                  </a:cubicBezTo>
                  <a:cubicBezTo>
                    <a:pt x="59300" y="33604"/>
                    <a:pt x="58970" y="33732"/>
                    <a:pt x="58691" y="33980"/>
                  </a:cubicBezTo>
                  <a:cubicBezTo>
                    <a:pt x="58680" y="33980"/>
                    <a:pt x="58670" y="33991"/>
                    <a:pt x="58659" y="34001"/>
                  </a:cubicBezTo>
                  <a:cubicBezTo>
                    <a:pt x="58597" y="34043"/>
                    <a:pt x="58534" y="34095"/>
                    <a:pt x="58461" y="34137"/>
                  </a:cubicBezTo>
                  <a:cubicBezTo>
                    <a:pt x="58304" y="34241"/>
                    <a:pt x="58137" y="34335"/>
                    <a:pt x="57960" y="34429"/>
                  </a:cubicBezTo>
                  <a:cubicBezTo>
                    <a:pt x="57793" y="34523"/>
                    <a:pt x="57605" y="34606"/>
                    <a:pt x="57428" y="34680"/>
                  </a:cubicBezTo>
                  <a:cubicBezTo>
                    <a:pt x="57386" y="34701"/>
                    <a:pt x="57344" y="34711"/>
                    <a:pt x="57313" y="34732"/>
                  </a:cubicBezTo>
                  <a:cubicBezTo>
                    <a:pt x="57240" y="34763"/>
                    <a:pt x="57177" y="34784"/>
                    <a:pt x="57104" y="34815"/>
                  </a:cubicBezTo>
                  <a:cubicBezTo>
                    <a:pt x="56300" y="35128"/>
                    <a:pt x="55497" y="35411"/>
                    <a:pt x="54661" y="35640"/>
                  </a:cubicBezTo>
                  <a:cubicBezTo>
                    <a:pt x="53669" y="35912"/>
                    <a:pt x="52741" y="36214"/>
                    <a:pt x="51801" y="36632"/>
                  </a:cubicBezTo>
                  <a:cubicBezTo>
                    <a:pt x="51767" y="36649"/>
                    <a:pt x="51539" y="36742"/>
                    <a:pt x="51540" y="36742"/>
                  </a:cubicBezTo>
                  <a:cubicBezTo>
                    <a:pt x="51540" y="36742"/>
                    <a:pt x="51553" y="36738"/>
                    <a:pt x="51581" y="36726"/>
                  </a:cubicBezTo>
                  <a:cubicBezTo>
                    <a:pt x="51615" y="36713"/>
                    <a:pt x="51628" y="36708"/>
                    <a:pt x="51628" y="36708"/>
                  </a:cubicBezTo>
                  <a:lnTo>
                    <a:pt x="51628" y="36708"/>
                  </a:lnTo>
                  <a:cubicBezTo>
                    <a:pt x="51630" y="36708"/>
                    <a:pt x="51445" y="36782"/>
                    <a:pt x="51404" y="36799"/>
                  </a:cubicBezTo>
                  <a:cubicBezTo>
                    <a:pt x="51196" y="36882"/>
                    <a:pt x="50987" y="36945"/>
                    <a:pt x="50767" y="37007"/>
                  </a:cubicBezTo>
                  <a:cubicBezTo>
                    <a:pt x="50319" y="37123"/>
                    <a:pt x="49880" y="37248"/>
                    <a:pt x="49442" y="37383"/>
                  </a:cubicBezTo>
                  <a:cubicBezTo>
                    <a:pt x="47677" y="37958"/>
                    <a:pt x="45986" y="38730"/>
                    <a:pt x="44253" y="39388"/>
                  </a:cubicBezTo>
                  <a:cubicBezTo>
                    <a:pt x="42478" y="40046"/>
                    <a:pt x="40641" y="40473"/>
                    <a:pt x="38845" y="41037"/>
                  </a:cubicBezTo>
                  <a:cubicBezTo>
                    <a:pt x="37008" y="41622"/>
                    <a:pt x="35181" y="42196"/>
                    <a:pt x="33323" y="42656"/>
                  </a:cubicBezTo>
                  <a:cubicBezTo>
                    <a:pt x="31475" y="43125"/>
                    <a:pt x="29700" y="43814"/>
                    <a:pt x="27884" y="44357"/>
                  </a:cubicBezTo>
                  <a:cubicBezTo>
                    <a:pt x="25995" y="44921"/>
                    <a:pt x="24063" y="45276"/>
                    <a:pt x="22174" y="45808"/>
                  </a:cubicBezTo>
                  <a:cubicBezTo>
                    <a:pt x="21223" y="46080"/>
                    <a:pt x="20295" y="46361"/>
                    <a:pt x="19334" y="46539"/>
                  </a:cubicBezTo>
                  <a:cubicBezTo>
                    <a:pt x="18395" y="46727"/>
                    <a:pt x="17455" y="46852"/>
                    <a:pt x="16516" y="46988"/>
                  </a:cubicBezTo>
                  <a:cubicBezTo>
                    <a:pt x="15565" y="47113"/>
                    <a:pt x="14626" y="47249"/>
                    <a:pt x="13686" y="47426"/>
                  </a:cubicBezTo>
                  <a:cubicBezTo>
                    <a:pt x="12726" y="47604"/>
                    <a:pt x="11786" y="47855"/>
                    <a:pt x="10837" y="48052"/>
                  </a:cubicBezTo>
                  <a:cubicBezTo>
                    <a:pt x="10356" y="48147"/>
                    <a:pt x="9865" y="48240"/>
                    <a:pt x="9375" y="48314"/>
                  </a:cubicBezTo>
                  <a:lnTo>
                    <a:pt x="9155" y="48345"/>
                  </a:lnTo>
                  <a:cubicBezTo>
                    <a:pt x="9145" y="48356"/>
                    <a:pt x="9135" y="48356"/>
                    <a:pt x="9104" y="48356"/>
                  </a:cubicBezTo>
                  <a:cubicBezTo>
                    <a:pt x="9051" y="48366"/>
                    <a:pt x="8999" y="48366"/>
                    <a:pt x="8937" y="48377"/>
                  </a:cubicBezTo>
                  <a:cubicBezTo>
                    <a:pt x="8853" y="48387"/>
                    <a:pt x="8780" y="48397"/>
                    <a:pt x="8696" y="48397"/>
                  </a:cubicBezTo>
                  <a:cubicBezTo>
                    <a:pt x="9991" y="47426"/>
                    <a:pt x="11222" y="46361"/>
                    <a:pt x="12486" y="45349"/>
                  </a:cubicBezTo>
                  <a:cubicBezTo>
                    <a:pt x="12663" y="45203"/>
                    <a:pt x="12830" y="45067"/>
                    <a:pt x="13008" y="44931"/>
                  </a:cubicBezTo>
                  <a:cubicBezTo>
                    <a:pt x="13071" y="44890"/>
                    <a:pt x="13122" y="44837"/>
                    <a:pt x="13185" y="44795"/>
                  </a:cubicBezTo>
                  <a:cubicBezTo>
                    <a:pt x="13206" y="44785"/>
                    <a:pt x="13217" y="44774"/>
                    <a:pt x="13227" y="44764"/>
                  </a:cubicBezTo>
                  <a:cubicBezTo>
                    <a:pt x="13238" y="44754"/>
                    <a:pt x="13259" y="44744"/>
                    <a:pt x="13279" y="44723"/>
                  </a:cubicBezTo>
                  <a:cubicBezTo>
                    <a:pt x="13572" y="44503"/>
                    <a:pt x="13864" y="44284"/>
                    <a:pt x="14166" y="44085"/>
                  </a:cubicBezTo>
                  <a:cubicBezTo>
                    <a:pt x="14897" y="43616"/>
                    <a:pt x="15711" y="43062"/>
                    <a:pt x="15711" y="42102"/>
                  </a:cubicBezTo>
                  <a:cubicBezTo>
                    <a:pt x="15722" y="40964"/>
                    <a:pt x="14688" y="40484"/>
                    <a:pt x="13843" y="40014"/>
                  </a:cubicBezTo>
                  <a:cubicBezTo>
                    <a:pt x="13060" y="39576"/>
                    <a:pt x="12298" y="39116"/>
                    <a:pt x="11546" y="38647"/>
                  </a:cubicBezTo>
                  <a:cubicBezTo>
                    <a:pt x="10116" y="37749"/>
                    <a:pt x="8728" y="36789"/>
                    <a:pt x="7350" y="35817"/>
                  </a:cubicBezTo>
                  <a:cubicBezTo>
                    <a:pt x="6650" y="35327"/>
                    <a:pt x="5951" y="34826"/>
                    <a:pt x="5262" y="34304"/>
                  </a:cubicBezTo>
                  <a:cubicBezTo>
                    <a:pt x="5251" y="34304"/>
                    <a:pt x="5241" y="34293"/>
                    <a:pt x="5230" y="34283"/>
                  </a:cubicBezTo>
                  <a:cubicBezTo>
                    <a:pt x="5220" y="34272"/>
                    <a:pt x="5209" y="34262"/>
                    <a:pt x="5188" y="34251"/>
                  </a:cubicBezTo>
                  <a:cubicBezTo>
                    <a:pt x="5137" y="34210"/>
                    <a:pt x="5084" y="34158"/>
                    <a:pt x="5021" y="34116"/>
                  </a:cubicBezTo>
                  <a:lnTo>
                    <a:pt x="4520" y="33709"/>
                  </a:lnTo>
                  <a:cubicBezTo>
                    <a:pt x="4343" y="33562"/>
                    <a:pt x="4165" y="33406"/>
                    <a:pt x="3988" y="33249"/>
                  </a:cubicBezTo>
                  <a:cubicBezTo>
                    <a:pt x="4385" y="33166"/>
                    <a:pt x="4771" y="33061"/>
                    <a:pt x="5178" y="32947"/>
                  </a:cubicBezTo>
                  <a:cubicBezTo>
                    <a:pt x="6044" y="32696"/>
                    <a:pt x="6932" y="32488"/>
                    <a:pt x="7788" y="32205"/>
                  </a:cubicBezTo>
                  <a:cubicBezTo>
                    <a:pt x="8654" y="31913"/>
                    <a:pt x="9479" y="31516"/>
                    <a:pt x="10335" y="31193"/>
                  </a:cubicBezTo>
                  <a:cubicBezTo>
                    <a:pt x="10690" y="31068"/>
                    <a:pt x="11045" y="30932"/>
                    <a:pt x="11410" y="30859"/>
                  </a:cubicBezTo>
                  <a:cubicBezTo>
                    <a:pt x="11461" y="30846"/>
                    <a:pt x="11570" y="30832"/>
                    <a:pt x="11645" y="30822"/>
                  </a:cubicBezTo>
                  <a:lnTo>
                    <a:pt x="11645" y="30822"/>
                  </a:lnTo>
                  <a:cubicBezTo>
                    <a:pt x="11630" y="30824"/>
                    <a:pt x="11612" y="30826"/>
                    <a:pt x="11592" y="30828"/>
                  </a:cubicBezTo>
                  <a:lnTo>
                    <a:pt x="11592" y="30828"/>
                  </a:lnTo>
                  <a:cubicBezTo>
                    <a:pt x="11684" y="30817"/>
                    <a:pt x="11777" y="30804"/>
                    <a:pt x="11870" y="30796"/>
                  </a:cubicBezTo>
                  <a:cubicBezTo>
                    <a:pt x="13259" y="30639"/>
                    <a:pt x="15012" y="30577"/>
                    <a:pt x="15848" y="29272"/>
                  </a:cubicBezTo>
                  <a:cubicBezTo>
                    <a:pt x="16077" y="28917"/>
                    <a:pt x="16108" y="28301"/>
                    <a:pt x="15848" y="27946"/>
                  </a:cubicBezTo>
                  <a:cubicBezTo>
                    <a:pt x="15628" y="27654"/>
                    <a:pt x="15409" y="27382"/>
                    <a:pt x="15127" y="27143"/>
                  </a:cubicBezTo>
                  <a:cubicBezTo>
                    <a:pt x="14908" y="26955"/>
                    <a:pt x="14657" y="26777"/>
                    <a:pt x="14428" y="26589"/>
                  </a:cubicBezTo>
                  <a:cubicBezTo>
                    <a:pt x="13916" y="26171"/>
                    <a:pt x="13446" y="25691"/>
                    <a:pt x="12955" y="25232"/>
                  </a:cubicBezTo>
                  <a:cubicBezTo>
                    <a:pt x="11995" y="24334"/>
                    <a:pt x="10993" y="23457"/>
                    <a:pt x="10053" y="22538"/>
                  </a:cubicBezTo>
                  <a:cubicBezTo>
                    <a:pt x="8153" y="20680"/>
                    <a:pt x="6462" y="18655"/>
                    <a:pt x="4823" y="16578"/>
                  </a:cubicBezTo>
                  <a:cubicBezTo>
                    <a:pt x="4698" y="16421"/>
                    <a:pt x="4573" y="16254"/>
                    <a:pt x="4448" y="16098"/>
                  </a:cubicBezTo>
                  <a:cubicBezTo>
                    <a:pt x="4395" y="16035"/>
                    <a:pt x="4353" y="15972"/>
                    <a:pt x="4301" y="15920"/>
                  </a:cubicBezTo>
                  <a:cubicBezTo>
                    <a:pt x="4291" y="15899"/>
                    <a:pt x="4281" y="15878"/>
                    <a:pt x="4270" y="15868"/>
                  </a:cubicBezTo>
                  <a:cubicBezTo>
                    <a:pt x="4260" y="15857"/>
                    <a:pt x="4249" y="15847"/>
                    <a:pt x="4239" y="15826"/>
                  </a:cubicBezTo>
                  <a:cubicBezTo>
                    <a:pt x="4093" y="15638"/>
                    <a:pt x="3957" y="15460"/>
                    <a:pt x="3810" y="15272"/>
                  </a:cubicBezTo>
                  <a:lnTo>
                    <a:pt x="3810" y="15272"/>
                  </a:lnTo>
                  <a:cubicBezTo>
                    <a:pt x="4291" y="15367"/>
                    <a:pt x="4782" y="15429"/>
                    <a:pt x="5283" y="15481"/>
                  </a:cubicBezTo>
                  <a:cubicBezTo>
                    <a:pt x="5763" y="15523"/>
                    <a:pt x="6253" y="15565"/>
                    <a:pt x="6744" y="15617"/>
                  </a:cubicBezTo>
                  <a:cubicBezTo>
                    <a:pt x="6817" y="15617"/>
                    <a:pt x="6890" y="15627"/>
                    <a:pt x="6963" y="15638"/>
                  </a:cubicBezTo>
                  <a:cubicBezTo>
                    <a:pt x="6984" y="15638"/>
                    <a:pt x="7047" y="15648"/>
                    <a:pt x="7068" y="15648"/>
                  </a:cubicBezTo>
                  <a:cubicBezTo>
                    <a:pt x="7130" y="15659"/>
                    <a:pt x="7183" y="15669"/>
                    <a:pt x="7235" y="15680"/>
                  </a:cubicBezTo>
                  <a:cubicBezTo>
                    <a:pt x="7496" y="15722"/>
                    <a:pt x="7757" y="15784"/>
                    <a:pt x="8007" y="15836"/>
                  </a:cubicBezTo>
                  <a:cubicBezTo>
                    <a:pt x="9041" y="16066"/>
                    <a:pt x="10106" y="16160"/>
                    <a:pt x="11160" y="16254"/>
                  </a:cubicBezTo>
                  <a:cubicBezTo>
                    <a:pt x="11421" y="16275"/>
                    <a:pt x="11693" y="16306"/>
                    <a:pt x="11964" y="16327"/>
                  </a:cubicBezTo>
                  <a:cubicBezTo>
                    <a:pt x="12089" y="16348"/>
                    <a:pt x="12215" y="16358"/>
                    <a:pt x="12340" y="16369"/>
                  </a:cubicBezTo>
                  <a:lnTo>
                    <a:pt x="12559" y="16400"/>
                  </a:lnTo>
                  <a:lnTo>
                    <a:pt x="12570" y="16400"/>
                  </a:lnTo>
                  <a:cubicBezTo>
                    <a:pt x="13112" y="16473"/>
                    <a:pt x="13644" y="16578"/>
                    <a:pt x="14177" y="16724"/>
                  </a:cubicBezTo>
                  <a:cubicBezTo>
                    <a:pt x="14289" y="16757"/>
                    <a:pt x="14409" y="16773"/>
                    <a:pt x="14529" y="16773"/>
                  </a:cubicBezTo>
                  <a:cubicBezTo>
                    <a:pt x="14869" y="16773"/>
                    <a:pt x="15220" y="16644"/>
                    <a:pt x="15451" y="16390"/>
                  </a:cubicBezTo>
                  <a:cubicBezTo>
                    <a:pt x="16233" y="15534"/>
                    <a:pt x="15816" y="14458"/>
                    <a:pt x="15377" y="13550"/>
                  </a:cubicBezTo>
                  <a:cubicBezTo>
                    <a:pt x="15033" y="12799"/>
                    <a:pt x="14605" y="12089"/>
                    <a:pt x="14177" y="11389"/>
                  </a:cubicBezTo>
                  <a:cubicBezTo>
                    <a:pt x="13739" y="10648"/>
                    <a:pt x="13405" y="9897"/>
                    <a:pt x="13039" y="9113"/>
                  </a:cubicBezTo>
                  <a:cubicBezTo>
                    <a:pt x="12726" y="8424"/>
                    <a:pt x="12403" y="7746"/>
                    <a:pt x="12089" y="7046"/>
                  </a:cubicBezTo>
                  <a:cubicBezTo>
                    <a:pt x="12016" y="6879"/>
                    <a:pt x="11932" y="6702"/>
                    <a:pt x="11860" y="6524"/>
                  </a:cubicBezTo>
                  <a:cubicBezTo>
                    <a:pt x="11849" y="6493"/>
                    <a:pt x="11828" y="6462"/>
                    <a:pt x="11818" y="6420"/>
                  </a:cubicBezTo>
                  <a:cubicBezTo>
                    <a:pt x="11807" y="6399"/>
                    <a:pt x="11744" y="6232"/>
                    <a:pt x="11734" y="6211"/>
                  </a:cubicBezTo>
                  <a:cubicBezTo>
                    <a:pt x="11609" y="5856"/>
                    <a:pt x="11484" y="5501"/>
                    <a:pt x="11359" y="5157"/>
                  </a:cubicBezTo>
                  <a:cubicBezTo>
                    <a:pt x="11076" y="4332"/>
                    <a:pt x="10795" y="3538"/>
                    <a:pt x="10346" y="2798"/>
                  </a:cubicBezTo>
                  <a:lnTo>
                    <a:pt x="10346" y="2798"/>
                  </a:lnTo>
                  <a:cubicBezTo>
                    <a:pt x="10867" y="2975"/>
                    <a:pt x="11379" y="3215"/>
                    <a:pt x="11891" y="3403"/>
                  </a:cubicBezTo>
                  <a:cubicBezTo>
                    <a:pt x="12674" y="3695"/>
                    <a:pt x="13519" y="3768"/>
                    <a:pt x="14344" y="3821"/>
                  </a:cubicBezTo>
                  <a:cubicBezTo>
                    <a:pt x="14563" y="3842"/>
                    <a:pt x="14783" y="3852"/>
                    <a:pt x="14992" y="3873"/>
                  </a:cubicBezTo>
                  <a:cubicBezTo>
                    <a:pt x="15022" y="3880"/>
                    <a:pt x="15209" y="3909"/>
                    <a:pt x="15241" y="3909"/>
                  </a:cubicBezTo>
                  <a:cubicBezTo>
                    <a:pt x="15253" y="3909"/>
                    <a:pt x="15242" y="3905"/>
                    <a:pt x="15193" y="3894"/>
                  </a:cubicBezTo>
                  <a:lnTo>
                    <a:pt x="15193" y="3894"/>
                  </a:lnTo>
                  <a:cubicBezTo>
                    <a:pt x="15290" y="3910"/>
                    <a:pt x="15506" y="3946"/>
                    <a:pt x="15513" y="3946"/>
                  </a:cubicBezTo>
                  <a:cubicBezTo>
                    <a:pt x="16004" y="4009"/>
                    <a:pt x="16474" y="4019"/>
                    <a:pt x="16964" y="4019"/>
                  </a:cubicBezTo>
                  <a:cubicBezTo>
                    <a:pt x="17653" y="4009"/>
                    <a:pt x="18311" y="3413"/>
                    <a:pt x="18269" y="2703"/>
                  </a:cubicBezTo>
                  <a:cubicBezTo>
                    <a:pt x="18238" y="2004"/>
                    <a:pt x="17695" y="1399"/>
                    <a:pt x="16964" y="1399"/>
                  </a:cubicBezTo>
                  <a:cubicBezTo>
                    <a:pt x="16797" y="1399"/>
                    <a:pt x="16630" y="1403"/>
                    <a:pt x="16463" y="1403"/>
                  </a:cubicBezTo>
                  <a:cubicBezTo>
                    <a:pt x="16380" y="1403"/>
                    <a:pt x="16296" y="1402"/>
                    <a:pt x="16213" y="1399"/>
                  </a:cubicBezTo>
                  <a:cubicBezTo>
                    <a:pt x="16175" y="1399"/>
                    <a:pt x="16131" y="1400"/>
                    <a:pt x="16083" y="1400"/>
                  </a:cubicBezTo>
                  <a:cubicBezTo>
                    <a:pt x="15993" y="1400"/>
                    <a:pt x="15894" y="1396"/>
                    <a:pt x="15818" y="1374"/>
                  </a:cubicBezTo>
                  <a:lnTo>
                    <a:pt x="15818" y="1374"/>
                  </a:lnTo>
                  <a:cubicBezTo>
                    <a:pt x="15852" y="1382"/>
                    <a:pt x="15911" y="1391"/>
                    <a:pt x="15923" y="1391"/>
                  </a:cubicBezTo>
                  <a:cubicBezTo>
                    <a:pt x="15930" y="1391"/>
                    <a:pt x="15918" y="1388"/>
                    <a:pt x="15868" y="1378"/>
                  </a:cubicBezTo>
                  <a:cubicBezTo>
                    <a:pt x="15711" y="1346"/>
                    <a:pt x="15534" y="1325"/>
                    <a:pt x="15367" y="1304"/>
                  </a:cubicBezTo>
                  <a:cubicBezTo>
                    <a:pt x="14845" y="1242"/>
                    <a:pt x="14333" y="1211"/>
                    <a:pt x="13811" y="1169"/>
                  </a:cubicBezTo>
                  <a:cubicBezTo>
                    <a:pt x="13718" y="1158"/>
                    <a:pt x="13624" y="1158"/>
                    <a:pt x="13530" y="1137"/>
                  </a:cubicBezTo>
                  <a:cubicBezTo>
                    <a:pt x="13467" y="1127"/>
                    <a:pt x="13300" y="1096"/>
                    <a:pt x="13269" y="1086"/>
                  </a:cubicBezTo>
                  <a:cubicBezTo>
                    <a:pt x="13081" y="1044"/>
                    <a:pt x="12904" y="991"/>
                    <a:pt x="12716" y="929"/>
                  </a:cubicBezTo>
                  <a:cubicBezTo>
                    <a:pt x="12371" y="814"/>
                    <a:pt x="12037" y="657"/>
                    <a:pt x="11693" y="522"/>
                  </a:cubicBezTo>
                  <a:cubicBezTo>
                    <a:pt x="11004" y="243"/>
                    <a:pt x="10273" y="0"/>
                    <a:pt x="9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34"/>
          <p:cNvSpPr txBox="1">
            <a:spLocks noGrp="1"/>
          </p:cNvSpPr>
          <p:nvPr>
            <p:ph type="title"/>
          </p:nvPr>
        </p:nvSpPr>
        <p:spPr>
          <a:xfrm>
            <a:off x="881000" y="1869875"/>
            <a:ext cx="201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6" name="Google Shape;346;p34"/>
          <p:cNvSpPr txBox="1">
            <a:spLocks noGrp="1"/>
          </p:cNvSpPr>
          <p:nvPr>
            <p:ph type="subTitle" idx="1"/>
          </p:nvPr>
        </p:nvSpPr>
        <p:spPr>
          <a:xfrm>
            <a:off x="881000" y="2456428"/>
            <a:ext cx="2014500" cy="11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34"/>
          <p:cNvSpPr txBox="1">
            <a:spLocks noGrp="1"/>
          </p:cNvSpPr>
          <p:nvPr>
            <p:ph type="title" idx="2"/>
          </p:nvPr>
        </p:nvSpPr>
        <p:spPr>
          <a:xfrm>
            <a:off x="3564700" y="1869875"/>
            <a:ext cx="201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3"/>
          </p:nvPr>
        </p:nvSpPr>
        <p:spPr>
          <a:xfrm>
            <a:off x="3564700" y="2456427"/>
            <a:ext cx="2014500" cy="11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title" idx="4"/>
          </p:nvPr>
        </p:nvSpPr>
        <p:spPr>
          <a:xfrm>
            <a:off x="6248550" y="1869875"/>
            <a:ext cx="201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5"/>
          </p:nvPr>
        </p:nvSpPr>
        <p:spPr>
          <a:xfrm>
            <a:off x="6248550" y="2456426"/>
            <a:ext cx="2014500" cy="11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title" idx="6"/>
          </p:nvPr>
        </p:nvSpPr>
        <p:spPr>
          <a:xfrm>
            <a:off x="715725" y="484750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42"/>
          <p:cNvGrpSpPr/>
          <p:nvPr/>
        </p:nvGrpSpPr>
        <p:grpSpPr>
          <a:xfrm flipH="1">
            <a:off x="-278363" y="-1138706"/>
            <a:ext cx="9612559" cy="6026222"/>
            <a:chOff x="-3835376" y="-892163"/>
            <a:chExt cx="7390297" cy="4195949"/>
          </a:xfrm>
        </p:grpSpPr>
        <p:sp>
          <p:nvSpPr>
            <p:cNvPr id="469" name="Google Shape;469;p42"/>
            <p:cNvSpPr/>
            <p:nvPr/>
          </p:nvSpPr>
          <p:spPr>
            <a:xfrm>
              <a:off x="1435146" y="2451561"/>
              <a:ext cx="2119775" cy="852225"/>
            </a:xfrm>
            <a:custGeom>
              <a:avLst/>
              <a:gdLst/>
              <a:ahLst/>
              <a:cxnLst/>
              <a:rect l="l" t="t" r="r" b="b"/>
              <a:pathLst>
                <a:path w="84791" h="34089" extrusionOk="0">
                  <a:moveTo>
                    <a:pt x="81199" y="0"/>
                  </a:moveTo>
                  <a:cubicBezTo>
                    <a:pt x="73182" y="1316"/>
                    <a:pt x="65060" y="1765"/>
                    <a:pt x="56938" y="2214"/>
                  </a:cubicBezTo>
                  <a:cubicBezTo>
                    <a:pt x="42459" y="3018"/>
                    <a:pt x="27979" y="3821"/>
                    <a:pt x="13489" y="4626"/>
                  </a:cubicBezTo>
                  <a:cubicBezTo>
                    <a:pt x="13183" y="4642"/>
                    <a:pt x="12852" y="4649"/>
                    <a:pt x="12502" y="4649"/>
                  </a:cubicBezTo>
                  <a:cubicBezTo>
                    <a:pt x="11108" y="4649"/>
                    <a:pt x="9406" y="4544"/>
                    <a:pt x="7750" y="4544"/>
                  </a:cubicBezTo>
                  <a:cubicBezTo>
                    <a:pt x="5882" y="4544"/>
                    <a:pt x="4072" y="4677"/>
                    <a:pt x="2830" y="5241"/>
                  </a:cubicBezTo>
                  <a:cubicBezTo>
                    <a:pt x="1" y="6526"/>
                    <a:pt x="993" y="8665"/>
                    <a:pt x="1838" y="11192"/>
                  </a:cubicBezTo>
                  <a:cubicBezTo>
                    <a:pt x="4041" y="17800"/>
                    <a:pt x="6536" y="24314"/>
                    <a:pt x="9073" y="30797"/>
                  </a:cubicBezTo>
                  <a:cubicBezTo>
                    <a:pt x="9407" y="31632"/>
                    <a:pt x="9772" y="32520"/>
                    <a:pt x="10514" y="33021"/>
                  </a:cubicBezTo>
                  <a:cubicBezTo>
                    <a:pt x="11140" y="33439"/>
                    <a:pt x="11923" y="33522"/>
                    <a:pt x="12674" y="33595"/>
                  </a:cubicBezTo>
                  <a:cubicBezTo>
                    <a:pt x="16565" y="33934"/>
                    <a:pt x="20455" y="34089"/>
                    <a:pt x="24344" y="34089"/>
                  </a:cubicBezTo>
                  <a:cubicBezTo>
                    <a:pt x="44622" y="34089"/>
                    <a:pt x="64853" y="29881"/>
                    <a:pt x="84790" y="25702"/>
                  </a:cubicBezTo>
                  <a:cubicBezTo>
                    <a:pt x="84300" y="17049"/>
                    <a:pt x="83099" y="8446"/>
                    <a:pt x="81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2357376" y="1205917"/>
              <a:ext cx="448900" cy="1573875"/>
            </a:xfrm>
            <a:custGeom>
              <a:avLst/>
              <a:gdLst/>
              <a:ahLst/>
              <a:cxnLst/>
              <a:rect l="l" t="t" r="r" b="b"/>
              <a:pathLst>
                <a:path w="17956" h="62955" extrusionOk="0">
                  <a:moveTo>
                    <a:pt x="9441" y="1"/>
                  </a:moveTo>
                  <a:cubicBezTo>
                    <a:pt x="0" y="1"/>
                    <a:pt x="3727" y="15097"/>
                    <a:pt x="4279" y="22146"/>
                  </a:cubicBezTo>
                  <a:cubicBezTo>
                    <a:pt x="5344" y="35749"/>
                    <a:pt x="6409" y="49352"/>
                    <a:pt x="7485" y="62955"/>
                  </a:cubicBezTo>
                  <a:cubicBezTo>
                    <a:pt x="10971" y="62756"/>
                    <a:pt x="14468" y="62547"/>
                    <a:pt x="17955" y="62349"/>
                  </a:cubicBezTo>
                  <a:cubicBezTo>
                    <a:pt x="17788" y="62349"/>
                    <a:pt x="13591" y="5767"/>
                    <a:pt x="13195" y="620"/>
                  </a:cubicBezTo>
                  <a:cubicBezTo>
                    <a:pt x="11757" y="196"/>
                    <a:pt x="10514" y="1"/>
                    <a:pt x="9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2525951" y="2523492"/>
              <a:ext cx="280325" cy="256300"/>
            </a:xfrm>
            <a:custGeom>
              <a:avLst/>
              <a:gdLst/>
              <a:ahLst/>
              <a:cxnLst/>
              <a:rect l="l" t="t" r="r" b="b"/>
              <a:pathLst>
                <a:path w="11213" h="10252" extrusionOk="0">
                  <a:moveTo>
                    <a:pt x="10398" y="0"/>
                  </a:moveTo>
                  <a:cubicBezTo>
                    <a:pt x="6943" y="397"/>
                    <a:pt x="3477" y="668"/>
                    <a:pt x="0" y="898"/>
                  </a:cubicBezTo>
                  <a:cubicBezTo>
                    <a:pt x="251" y="4019"/>
                    <a:pt x="491" y="7141"/>
                    <a:pt x="742" y="10252"/>
                  </a:cubicBezTo>
                  <a:cubicBezTo>
                    <a:pt x="4228" y="10053"/>
                    <a:pt x="7725" y="9844"/>
                    <a:pt x="11212" y="9646"/>
                  </a:cubicBezTo>
                  <a:cubicBezTo>
                    <a:pt x="11170" y="9646"/>
                    <a:pt x="10847" y="5784"/>
                    <a:pt x="10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 rot="-5400000">
              <a:off x="-2775176" y="-913254"/>
              <a:ext cx="1382347" cy="1424528"/>
            </a:xfrm>
            <a:custGeom>
              <a:avLst/>
              <a:gdLst/>
              <a:ahLst/>
              <a:cxnLst/>
              <a:rect l="l" t="t" r="r" b="b"/>
              <a:pathLst>
                <a:path w="61051" h="51604" extrusionOk="0">
                  <a:moveTo>
                    <a:pt x="9469" y="2610"/>
                  </a:moveTo>
                  <a:cubicBezTo>
                    <a:pt x="9406" y="2631"/>
                    <a:pt x="9364" y="2641"/>
                    <a:pt x="9343" y="2641"/>
                  </a:cubicBezTo>
                  <a:cubicBezTo>
                    <a:pt x="9354" y="2631"/>
                    <a:pt x="9364" y="2631"/>
                    <a:pt x="9375" y="2620"/>
                  </a:cubicBezTo>
                  <a:cubicBezTo>
                    <a:pt x="9396" y="2620"/>
                    <a:pt x="9427" y="2610"/>
                    <a:pt x="9448" y="2610"/>
                  </a:cubicBezTo>
                  <a:close/>
                  <a:moveTo>
                    <a:pt x="13801" y="27758"/>
                  </a:moveTo>
                  <a:lnTo>
                    <a:pt x="13801" y="27758"/>
                  </a:lnTo>
                  <a:cubicBezTo>
                    <a:pt x="13770" y="27769"/>
                    <a:pt x="13718" y="27790"/>
                    <a:pt x="13665" y="27811"/>
                  </a:cubicBezTo>
                  <a:lnTo>
                    <a:pt x="13697" y="27811"/>
                  </a:lnTo>
                  <a:cubicBezTo>
                    <a:pt x="13697" y="27821"/>
                    <a:pt x="13686" y="27821"/>
                    <a:pt x="13676" y="27832"/>
                  </a:cubicBezTo>
                  <a:cubicBezTo>
                    <a:pt x="13676" y="27832"/>
                    <a:pt x="13676" y="27842"/>
                    <a:pt x="13665" y="27842"/>
                  </a:cubicBezTo>
                  <a:cubicBezTo>
                    <a:pt x="13655" y="27852"/>
                    <a:pt x="13634" y="27862"/>
                    <a:pt x="13603" y="27873"/>
                  </a:cubicBezTo>
                  <a:cubicBezTo>
                    <a:pt x="13613" y="27852"/>
                    <a:pt x="13634" y="27842"/>
                    <a:pt x="13665" y="27821"/>
                  </a:cubicBezTo>
                  <a:lnTo>
                    <a:pt x="13665" y="27821"/>
                  </a:lnTo>
                  <a:cubicBezTo>
                    <a:pt x="13624" y="27842"/>
                    <a:pt x="13572" y="27873"/>
                    <a:pt x="13540" y="27894"/>
                  </a:cubicBezTo>
                  <a:cubicBezTo>
                    <a:pt x="13593" y="27842"/>
                    <a:pt x="13634" y="27821"/>
                    <a:pt x="13665" y="27811"/>
                  </a:cubicBezTo>
                  <a:cubicBezTo>
                    <a:pt x="13697" y="27790"/>
                    <a:pt x="13739" y="27769"/>
                    <a:pt x="13801" y="27758"/>
                  </a:cubicBezTo>
                  <a:close/>
                  <a:moveTo>
                    <a:pt x="12721" y="28074"/>
                  </a:moveTo>
                  <a:cubicBezTo>
                    <a:pt x="12730" y="28074"/>
                    <a:pt x="12642" y="28091"/>
                    <a:pt x="12580" y="28103"/>
                  </a:cubicBezTo>
                  <a:lnTo>
                    <a:pt x="12528" y="28103"/>
                  </a:lnTo>
                  <a:cubicBezTo>
                    <a:pt x="12663" y="28082"/>
                    <a:pt x="12714" y="28074"/>
                    <a:pt x="12721" y="28074"/>
                  </a:cubicBezTo>
                  <a:close/>
                  <a:moveTo>
                    <a:pt x="11728" y="30813"/>
                  </a:moveTo>
                  <a:cubicBezTo>
                    <a:pt x="11726" y="30813"/>
                    <a:pt x="11692" y="30817"/>
                    <a:pt x="11645" y="30822"/>
                  </a:cubicBezTo>
                  <a:lnTo>
                    <a:pt x="11645" y="30822"/>
                  </a:lnTo>
                  <a:cubicBezTo>
                    <a:pt x="11706" y="30816"/>
                    <a:pt x="11729" y="30813"/>
                    <a:pt x="11728" y="30813"/>
                  </a:cubicBezTo>
                  <a:close/>
                  <a:moveTo>
                    <a:pt x="3007" y="32331"/>
                  </a:moveTo>
                  <a:cubicBezTo>
                    <a:pt x="3017" y="32352"/>
                    <a:pt x="3028" y="32372"/>
                    <a:pt x="3038" y="32383"/>
                  </a:cubicBezTo>
                  <a:lnTo>
                    <a:pt x="3028" y="32383"/>
                  </a:lnTo>
                  <a:cubicBezTo>
                    <a:pt x="3017" y="32362"/>
                    <a:pt x="3017" y="32351"/>
                    <a:pt x="3007" y="32331"/>
                  </a:cubicBezTo>
                  <a:close/>
                  <a:moveTo>
                    <a:pt x="13319" y="41469"/>
                  </a:moveTo>
                  <a:lnTo>
                    <a:pt x="13319" y="41469"/>
                  </a:lnTo>
                  <a:cubicBezTo>
                    <a:pt x="13319" y="41469"/>
                    <a:pt x="13302" y="41494"/>
                    <a:pt x="13279" y="41528"/>
                  </a:cubicBezTo>
                  <a:cubicBezTo>
                    <a:pt x="13308" y="41486"/>
                    <a:pt x="13319" y="41469"/>
                    <a:pt x="13319" y="41469"/>
                  </a:cubicBezTo>
                  <a:close/>
                  <a:moveTo>
                    <a:pt x="13384" y="42739"/>
                  </a:moveTo>
                  <a:lnTo>
                    <a:pt x="13384" y="42739"/>
                  </a:lnTo>
                  <a:cubicBezTo>
                    <a:pt x="13426" y="42760"/>
                    <a:pt x="13456" y="42791"/>
                    <a:pt x="13456" y="42802"/>
                  </a:cubicBezTo>
                  <a:cubicBezTo>
                    <a:pt x="13436" y="42781"/>
                    <a:pt x="13405" y="42760"/>
                    <a:pt x="13384" y="42739"/>
                  </a:cubicBezTo>
                  <a:close/>
                  <a:moveTo>
                    <a:pt x="5845" y="50456"/>
                  </a:moveTo>
                  <a:lnTo>
                    <a:pt x="5845" y="50456"/>
                  </a:lnTo>
                  <a:cubicBezTo>
                    <a:pt x="5804" y="50517"/>
                    <a:pt x="5773" y="50548"/>
                    <a:pt x="5752" y="50558"/>
                  </a:cubicBezTo>
                  <a:cubicBezTo>
                    <a:pt x="5783" y="50528"/>
                    <a:pt x="5824" y="50487"/>
                    <a:pt x="5845" y="50456"/>
                  </a:cubicBezTo>
                  <a:close/>
                  <a:moveTo>
                    <a:pt x="9528" y="0"/>
                  </a:moveTo>
                  <a:cubicBezTo>
                    <a:pt x="9380" y="0"/>
                    <a:pt x="9231" y="10"/>
                    <a:pt x="9083" y="31"/>
                  </a:cubicBezTo>
                  <a:cubicBezTo>
                    <a:pt x="8415" y="114"/>
                    <a:pt x="7663" y="417"/>
                    <a:pt x="7381" y="1075"/>
                  </a:cubicBezTo>
                  <a:cubicBezTo>
                    <a:pt x="7151" y="1628"/>
                    <a:pt x="7318" y="2265"/>
                    <a:pt x="7506" y="2808"/>
                  </a:cubicBezTo>
                  <a:cubicBezTo>
                    <a:pt x="7663" y="3288"/>
                    <a:pt x="7861" y="3737"/>
                    <a:pt x="8122" y="4176"/>
                  </a:cubicBezTo>
                  <a:cubicBezTo>
                    <a:pt x="8248" y="4384"/>
                    <a:pt x="8362" y="4593"/>
                    <a:pt x="8477" y="4812"/>
                  </a:cubicBezTo>
                  <a:cubicBezTo>
                    <a:pt x="8487" y="4844"/>
                    <a:pt x="8508" y="4875"/>
                    <a:pt x="8519" y="4916"/>
                  </a:cubicBezTo>
                  <a:cubicBezTo>
                    <a:pt x="8519" y="4916"/>
                    <a:pt x="8529" y="4927"/>
                    <a:pt x="8529" y="4937"/>
                  </a:cubicBezTo>
                  <a:cubicBezTo>
                    <a:pt x="8571" y="5104"/>
                    <a:pt x="8633" y="5261"/>
                    <a:pt x="8696" y="5418"/>
                  </a:cubicBezTo>
                  <a:cubicBezTo>
                    <a:pt x="9072" y="6524"/>
                    <a:pt x="9489" y="7610"/>
                    <a:pt x="9970" y="8675"/>
                  </a:cubicBezTo>
                  <a:cubicBezTo>
                    <a:pt x="10617" y="10094"/>
                    <a:pt x="11233" y="11535"/>
                    <a:pt x="12027" y="12871"/>
                  </a:cubicBezTo>
                  <a:lnTo>
                    <a:pt x="12559" y="13780"/>
                  </a:lnTo>
                  <a:cubicBezTo>
                    <a:pt x="12048" y="13717"/>
                    <a:pt x="11546" y="13676"/>
                    <a:pt x="11045" y="13634"/>
                  </a:cubicBezTo>
                  <a:cubicBezTo>
                    <a:pt x="10763" y="13602"/>
                    <a:pt x="10471" y="13581"/>
                    <a:pt x="10178" y="13550"/>
                  </a:cubicBezTo>
                  <a:cubicBezTo>
                    <a:pt x="10032" y="13529"/>
                    <a:pt x="9897" y="13519"/>
                    <a:pt x="9751" y="13498"/>
                  </a:cubicBezTo>
                  <a:cubicBezTo>
                    <a:pt x="9730" y="13498"/>
                    <a:pt x="9688" y="13488"/>
                    <a:pt x="9646" y="13488"/>
                  </a:cubicBezTo>
                  <a:cubicBezTo>
                    <a:pt x="9594" y="13477"/>
                    <a:pt x="9521" y="13467"/>
                    <a:pt x="9510" y="13467"/>
                  </a:cubicBezTo>
                  <a:cubicBezTo>
                    <a:pt x="8905" y="13372"/>
                    <a:pt x="8310" y="13216"/>
                    <a:pt x="7705" y="13122"/>
                  </a:cubicBezTo>
                  <a:cubicBezTo>
                    <a:pt x="7016" y="13018"/>
                    <a:pt x="6316" y="12955"/>
                    <a:pt x="5617" y="12892"/>
                  </a:cubicBezTo>
                  <a:cubicBezTo>
                    <a:pt x="5314" y="12871"/>
                    <a:pt x="5011" y="12840"/>
                    <a:pt x="4719" y="12809"/>
                  </a:cubicBezTo>
                  <a:cubicBezTo>
                    <a:pt x="4666" y="12799"/>
                    <a:pt x="4636" y="12799"/>
                    <a:pt x="4625" y="12788"/>
                  </a:cubicBezTo>
                  <a:cubicBezTo>
                    <a:pt x="4583" y="12788"/>
                    <a:pt x="4541" y="12778"/>
                    <a:pt x="4499" y="12767"/>
                  </a:cubicBezTo>
                  <a:cubicBezTo>
                    <a:pt x="4385" y="12746"/>
                    <a:pt x="4270" y="12736"/>
                    <a:pt x="4155" y="12704"/>
                  </a:cubicBezTo>
                  <a:cubicBezTo>
                    <a:pt x="3461" y="12548"/>
                    <a:pt x="2786" y="12345"/>
                    <a:pt x="2084" y="12345"/>
                  </a:cubicBezTo>
                  <a:cubicBezTo>
                    <a:pt x="1899" y="12345"/>
                    <a:pt x="1713" y="12359"/>
                    <a:pt x="1525" y="12391"/>
                  </a:cubicBezTo>
                  <a:cubicBezTo>
                    <a:pt x="804" y="12516"/>
                    <a:pt x="0" y="13164"/>
                    <a:pt x="31" y="13957"/>
                  </a:cubicBezTo>
                  <a:cubicBezTo>
                    <a:pt x="63" y="14625"/>
                    <a:pt x="522" y="15283"/>
                    <a:pt x="908" y="15794"/>
                  </a:cubicBezTo>
                  <a:cubicBezTo>
                    <a:pt x="1107" y="16056"/>
                    <a:pt x="1305" y="16306"/>
                    <a:pt x="1514" y="16557"/>
                  </a:cubicBezTo>
                  <a:cubicBezTo>
                    <a:pt x="1587" y="16661"/>
                    <a:pt x="1671" y="16755"/>
                    <a:pt x="1754" y="16859"/>
                  </a:cubicBezTo>
                  <a:cubicBezTo>
                    <a:pt x="1785" y="16891"/>
                    <a:pt x="1838" y="16954"/>
                    <a:pt x="1869" y="16995"/>
                  </a:cubicBezTo>
                  <a:cubicBezTo>
                    <a:pt x="1850" y="16961"/>
                    <a:pt x="1836" y="16935"/>
                    <a:pt x="1825" y="16915"/>
                  </a:cubicBezTo>
                  <a:lnTo>
                    <a:pt x="1825" y="16915"/>
                  </a:lnTo>
                  <a:cubicBezTo>
                    <a:pt x="1851" y="16961"/>
                    <a:pt x="1889" y="17027"/>
                    <a:pt x="1910" y="17058"/>
                  </a:cubicBezTo>
                  <a:cubicBezTo>
                    <a:pt x="2328" y="17601"/>
                    <a:pt x="2756" y="18154"/>
                    <a:pt x="3184" y="18687"/>
                  </a:cubicBezTo>
                  <a:cubicBezTo>
                    <a:pt x="4677" y="20576"/>
                    <a:pt x="6232" y="22424"/>
                    <a:pt x="7934" y="24125"/>
                  </a:cubicBezTo>
                  <a:cubicBezTo>
                    <a:pt x="8884" y="25065"/>
                    <a:pt x="9897" y="25942"/>
                    <a:pt x="10867" y="26850"/>
                  </a:cubicBezTo>
                  <a:cubicBezTo>
                    <a:pt x="11327" y="27278"/>
                    <a:pt x="11776" y="27716"/>
                    <a:pt x="12235" y="28145"/>
                  </a:cubicBezTo>
                  <a:cubicBezTo>
                    <a:pt x="12078" y="28155"/>
                    <a:pt x="11911" y="28176"/>
                    <a:pt x="11744" y="28197"/>
                  </a:cubicBezTo>
                  <a:cubicBezTo>
                    <a:pt x="11076" y="28270"/>
                    <a:pt x="10482" y="28374"/>
                    <a:pt x="9844" y="28604"/>
                  </a:cubicBezTo>
                  <a:cubicBezTo>
                    <a:pt x="9083" y="28876"/>
                    <a:pt x="8341" y="29220"/>
                    <a:pt x="7590" y="29502"/>
                  </a:cubicBezTo>
                  <a:cubicBezTo>
                    <a:pt x="6754" y="29815"/>
                    <a:pt x="5888" y="30034"/>
                    <a:pt x="5032" y="30264"/>
                  </a:cubicBezTo>
                  <a:cubicBezTo>
                    <a:pt x="4469" y="30421"/>
                    <a:pt x="3926" y="30619"/>
                    <a:pt x="3351" y="30723"/>
                  </a:cubicBezTo>
                  <a:cubicBezTo>
                    <a:pt x="2077" y="30953"/>
                    <a:pt x="147" y="31412"/>
                    <a:pt x="553" y="33156"/>
                  </a:cubicBezTo>
                  <a:cubicBezTo>
                    <a:pt x="741" y="33938"/>
                    <a:pt x="1388" y="34429"/>
                    <a:pt x="1952" y="34930"/>
                  </a:cubicBezTo>
                  <a:cubicBezTo>
                    <a:pt x="2620" y="35536"/>
                    <a:pt x="3320" y="36089"/>
                    <a:pt x="4030" y="36632"/>
                  </a:cubicBezTo>
                  <a:cubicBezTo>
                    <a:pt x="5376" y="37655"/>
                    <a:pt x="6765" y="38615"/>
                    <a:pt x="8164" y="39566"/>
                  </a:cubicBezTo>
                  <a:cubicBezTo>
                    <a:pt x="9531" y="40494"/>
                    <a:pt x="10930" y="41361"/>
                    <a:pt x="12371" y="42185"/>
                  </a:cubicBezTo>
                  <a:cubicBezTo>
                    <a:pt x="12027" y="42426"/>
                    <a:pt x="11682" y="42677"/>
                    <a:pt x="11338" y="42948"/>
                  </a:cubicBezTo>
                  <a:cubicBezTo>
                    <a:pt x="10544" y="43563"/>
                    <a:pt x="9772" y="44201"/>
                    <a:pt x="8999" y="44837"/>
                  </a:cubicBezTo>
                  <a:cubicBezTo>
                    <a:pt x="8623" y="45140"/>
                    <a:pt x="8248" y="45453"/>
                    <a:pt x="7872" y="45756"/>
                  </a:cubicBezTo>
                  <a:cubicBezTo>
                    <a:pt x="7736" y="45860"/>
                    <a:pt x="7590" y="45975"/>
                    <a:pt x="7443" y="46090"/>
                  </a:cubicBezTo>
                  <a:cubicBezTo>
                    <a:pt x="7444" y="46089"/>
                    <a:pt x="7444" y="46089"/>
                    <a:pt x="7444" y="46089"/>
                  </a:cubicBezTo>
                  <a:lnTo>
                    <a:pt x="7444" y="46089"/>
                  </a:lnTo>
                  <a:cubicBezTo>
                    <a:pt x="7442" y="46089"/>
                    <a:pt x="7296" y="46206"/>
                    <a:pt x="7266" y="46226"/>
                  </a:cubicBezTo>
                  <a:cubicBezTo>
                    <a:pt x="7151" y="46310"/>
                    <a:pt x="7037" y="46403"/>
                    <a:pt x="6921" y="46487"/>
                  </a:cubicBezTo>
                  <a:cubicBezTo>
                    <a:pt x="6536" y="46769"/>
                    <a:pt x="6149" y="47040"/>
                    <a:pt x="5773" y="47333"/>
                  </a:cubicBezTo>
                  <a:cubicBezTo>
                    <a:pt x="5655" y="47417"/>
                    <a:pt x="5537" y="47507"/>
                    <a:pt x="5420" y="47600"/>
                  </a:cubicBezTo>
                  <a:lnTo>
                    <a:pt x="5420" y="47600"/>
                  </a:lnTo>
                  <a:cubicBezTo>
                    <a:pt x="5453" y="47573"/>
                    <a:pt x="5465" y="47563"/>
                    <a:pt x="5463" y="47563"/>
                  </a:cubicBezTo>
                  <a:lnTo>
                    <a:pt x="5463" y="47563"/>
                  </a:lnTo>
                  <a:cubicBezTo>
                    <a:pt x="5457" y="47563"/>
                    <a:pt x="5333" y="47653"/>
                    <a:pt x="5293" y="47688"/>
                  </a:cubicBezTo>
                  <a:cubicBezTo>
                    <a:pt x="5168" y="47771"/>
                    <a:pt x="5042" y="47855"/>
                    <a:pt x="4917" y="47927"/>
                  </a:cubicBezTo>
                  <a:cubicBezTo>
                    <a:pt x="4114" y="48460"/>
                    <a:pt x="3393" y="49013"/>
                    <a:pt x="3038" y="49942"/>
                  </a:cubicBezTo>
                  <a:cubicBezTo>
                    <a:pt x="2715" y="50778"/>
                    <a:pt x="3518" y="51571"/>
                    <a:pt x="4291" y="51602"/>
                  </a:cubicBezTo>
                  <a:cubicBezTo>
                    <a:pt x="4315" y="51603"/>
                    <a:pt x="4340" y="51603"/>
                    <a:pt x="4365" y="51603"/>
                  </a:cubicBezTo>
                  <a:cubicBezTo>
                    <a:pt x="4626" y="51603"/>
                    <a:pt x="4899" y="51553"/>
                    <a:pt x="5147" y="51477"/>
                  </a:cubicBezTo>
                  <a:cubicBezTo>
                    <a:pt x="5241" y="51446"/>
                    <a:pt x="5325" y="51414"/>
                    <a:pt x="5418" y="51383"/>
                  </a:cubicBezTo>
                  <a:cubicBezTo>
                    <a:pt x="5450" y="51372"/>
                    <a:pt x="5606" y="51341"/>
                    <a:pt x="5690" y="51320"/>
                  </a:cubicBezTo>
                  <a:lnTo>
                    <a:pt x="5847" y="51320"/>
                  </a:lnTo>
                  <a:cubicBezTo>
                    <a:pt x="5951" y="51330"/>
                    <a:pt x="6055" y="51341"/>
                    <a:pt x="6160" y="51341"/>
                  </a:cubicBezTo>
                  <a:cubicBezTo>
                    <a:pt x="6209" y="51345"/>
                    <a:pt x="6259" y="51346"/>
                    <a:pt x="6309" y="51346"/>
                  </a:cubicBezTo>
                  <a:cubicBezTo>
                    <a:pt x="6583" y="51346"/>
                    <a:pt x="6857" y="51302"/>
                    <a:pt x="7130" y="51258"/>
                  </a:cubicBezTo>
                  <a:cubicBezTo>
                    <a:pt x="7329" y="51226"/>
                    <a:pt x="7527" y="51184"/>
                    <a:pt x="7726" y="51143"/>
                  </a:cubicBezTo>
                  <a:cubicBezTo>
                    <a:pt x="7840" y="51122"/>
                    <a:pt x="7944" y="51101"/>
                    <a:pt x="8049" y="51080"/>
                  </a:cubicBezTo>
                  <a:cubicBezTo>
                    <a:pt x="8070" y="51080"/>
                    <a:pt x="8185" y="51059"/>
                    <a:pt x="8206" y="51059"/>
                  </a:cubicBezTo>
                  <a:cubicBezTo>
                    <a:pt x="8780" y="51017"/>
                    <a:pt x="9343" y="50945"/>
                    <a:pt x="9907" y="50861"/>
                  </a:cubicBezTo>
                  <a:cubicBezTo>
                    <a:pt x="11870" y="50579"/>
                    <a:pt x="13770" y="50015"/>
                    <a:pt x="15732" y="49713"/>
                  </a:cubicBezTo>
                  <a:cubicBezTo>
                    <a:pt x="17632" y="49430"/>
                    <a:pt x="19553" y="49243"/>
                    <a:pt x="21411" y="48752"/>
                  </a:cubicBezTo>
                  <a:cubicBezTo>
                    <a:pt x="22383" y="48502"/>
                    <a:pt x="23332" y="48189"/>
                    <a:pt x="24304" y="47948"/>
                  </a:cubicBezTo>
                  <a:cubicBezTo>
                    <a:pt x="25274" y="47708"/>
                    <a:pt x="26266" y="47479"/>
                    <a:pt x="27237" y="47238"/>
                  </a:cubicBezTo>
                  <a:cubicBezTo>
                    <a:pt x="29106" y="46779"/>
                    <a:pt x="30911" y="46090"/>
                    <a:pt x="32749" y="45537"/>
                  </a:cubicBezTo>
                  <a:cubicBezTo>
                    <a:pt x="33678" y="45255"/>
                    <a:pt x="34639" y="45046"/>
                    <a:pt x="35578" y="44785"/>
                  </a:cubicBezTo>
                  <a:cubicBezTo>
                    <a:pt x="36497" y="44524"/>
                    <a:pt x="37415" y="44242"/>
                    <a:pt x="38323" y="43950"/>
                  </a:cubicBezTo>
                  <a:cubicBezTo>
                    <a:pt x="39253" y="43647"/>
                    <a:pt x="40192" y="43345"/>
                    <a:pt x="41132" y="43073"/>
                  </a:cubicBezTo>
                  <a:cubicBezTo>
                    <a:pt x="42051" y="42802"/>
                    <a:pt x="42979" y="42582"/>
                    <a:pt x="43898" y="42280"/>
                  </a:cubicBezTo>
                  <a:cubicBezTo>
                    <a:pt x="45652" y="41684"/>
                    <a:pt x="47343" y="40912"/>
                    <a:pt x="49087" y="40275"/>
                  </a:cubicBezTo>
                  <a:cubicBezTo>
                    <a:pt x="49964" y="39951"/>
                    <a:pt x="50872" y="39722"/>
                    <a:pt x="51759" y="39440"/>
                  </a:cubicBezTo>
                  <a:cubicBezTo>
                    <a:pt x="52260" y="39273"/>
                    <a:pt x="52741" y="39054"/>
                    <a:pt x="53221" y="38845"/>
                  </a:cubicBezTo>
                  <a:cubicBezTo>
                    <a:pt x="53283" y="38814"/>
                    <a:pt x="53346" y="38793"/>
                    <a:pt x="53409" y="38761"/>
                  </a:cubicBezTo>
                  <a:cubicBezTo>
                    <a:pt x="53419" y="38751"/>
                    <a:pt x="53440" y="38751"/>
                    <a:pt x="53471" y="38730"/>
                  </a:cubicBezTo>
                  <a:cubicBezTo>
                    <a:pt x="53523" y="38720"/>
                    <a:pt x="53576" y="38699"/>
                    <a:pt x="53618" y="38678"/>
                  </a:cubicBezTo>
                  <a:cubicBezTo>
                    <a:pt x="53847" y="38594"/>
                    <a:pt x="54066" y="38522"/>
                    <a:pt x="54296" y="38459"/>
                  </a:cubicBezTo>
                  <a:cubicBezTo>
                    <a:pt x="56039" y="37926"/>
                    <a:pt x="57824" y="37488"/>
                    <a:pt x="59443" y="36601"/>
                  </a:cubicBezTo>
                  <a:cubicBezTo>
                    <a:pt x="59839" y="36381"/>
                    <a:pt x="60204" y="36121"/>
                    <a:pt x="60538" y="35828"/>
                  </a:cubicBezTo>
                  <a:cubicBezTo>
                    <a:pt x="61050" y="35369"/>
                    <a:pt x="61040" y="34429"/>
                    <a:pt x="60538" y="33980"/>
                  </a:cubicBezTo>
                  <a:cubicBezTo>
                    <a:pt x="60270" y="33727"/>
                    <a:pt x="59950" y="33604"/>
                    <a:pt x="59629" y="33604"/>
                  </a:cubicBezTo>
                  <a:cubicBezTo>
                    <a:pt x="59300" y="33604"/>
                    <a:pt x="58970" y="33732"/>
                    <a:pt x="58691" y="33980"/>
                  </a:cubicBezTo>
                  <a:cubicBezTo>
                    <a:pt x="58680" y="33980"/>
                    <a:pt x="58670" y="33991"/>
                    <a:pt x="58659" y="34001"/>
                  </a:cubicBezTo>
                  <a:cubicBezTo>
                    <a:pt x="58597" y="34043"/>
                    <a:pt x="58534" y="34095"/>
                    <a:pt x="58461" y="34137"/>
                  </a:cubicBezTo>
                  <a:cubicBezTo>
                    <a:pt x="58304" y="34241"/>
                    <a:pt x="58137" y="34335"/>
                    <a:pt x="57960" y="34429"/>
                  </a:cubicBezTo>
                  <a:cubicBezTo>
                    <a:pt x="57793" y="34523"/>
                    <a:pt x="57605" y="34606"/>
                    <a:pt x="57428" y="34680"/>
                  </a:cubicBezTo>
                  <a:cubicBezTo>
                    <a:pt x="57386" y="34701"/>
                    <a:pt x="57344" y="34711"/>
                    <a:pt x="57313" y="34732"/>
                  </a:cubicBezTo>
                  <a:cubicBezTo>
                    <a:pt x="57240" y="34763"/>
                    <a:pt x="57177" y="34784"/>
                    <a:pt x="57104" y="34815"/>
                  </a:cubicBezTo>
                  <a:cubicBezTo>
                    <a:pt x="56300" y="35128"/>
                    <a:pt x="55497" y="35411"/>
                    <a:pt x="54661" y="35640"/>
                  </a:cubicBezTo>
                  <a:cubicBezTo>
                    <a:pt x="53669" y="35912"/>
                    <a:pt x="52741" y="36214"/>
                    <a:pt x="51801" y="36632"/>
                  </a:cubicBezTo>
                  <a:cubicBezTo>
                    <a:pt x="51767" y="36649"/>
                    <a:pt x="51539" y="36742"/>
                    <a:pt x="51540" y="36742"/>
                  </a:cubicBezTo>
                  <a:cubicBezTo>
                    <a:pt x="51540" y="36742"/>
                    <a:pt x="51553" y="36738"/>
                    <a:pt x="51581" y="36726"/>
                  </a:cubicBezTo>
                  <a:cubicBezTo>
                    <a:pt x="51615" y="36713"/>
                    <a:pt x="51628" y="36708"/>
                    <a:pt x="51628" y="36708"/>
                  </a:cubicBezTo>
                  <a:lnTo>
                    <a:pt x="51628" y="36708"/>
                  </a:lnTo>
                  <a:cubicBezTo>
                    <a:pt x="51630" y="36708"/>
                    <a:pt x="51445" y="36782"/>
                    <a:pt x="51404" y="36799"/>
                  </a:cubicBezTo>
                  <a:cubicBezTo>
                    <a:pt x="51196" y="36882"/>
                    <a:pt x="50987" y="36945"/>
                    <a:pt x="50767" y="37007"/>
                  </a:cubicBezTo>
                  <a:cubicBezTo>
                    <a:pt x="50319" y="37123"/>
                    <a:pt x="49880" y="37248"/>
                    <a:pt x="49442" y="37383"/>
                  </a:cubicBezTo>
                  <a:cubicBezTo>
                    <a:pt x="47677" y="37958"/>
                    <a:pt x="45986" y="38730"/>
                    <a:pt x="44253" y="39388"/>
                  </a:cubicBezTo>
                  <a:cubicBezTo>
                    <a:pt x="42478" y="40046"/>
                    <a:pt x="40641" y="40473"/>
                    <a:pt x="38845" y="41037"/>
                  </a:cubicBezTo>
                  <a:cubicBezTo>
                    <a:pt x="37008" y="41622"/>
                    <a:pt x="35181" y="42196"/>
                    <a:pt x="33323" y="42656"/>
                  </a:cubicBezTo>
                  <a:cubicBezTo>
                    <a:pt x="31475" y="43125"/>
                    <a:pt x="29700" y="43814"/>
                    <a:pt x="27884" y="44357"/>
                  </a:cubicBezTo>
                  <a:cubicBezTo>
                    <a:pt x="25995" y="44921"/>
                    <a:pt x="24063" y="45276"/>
                    <a:pt x="22174" y="45808"/>
                  </a:cubicBezTo>
                  <a:cubicBezTo>
                    <a:pt x="21223" y="46080"/>
                    <a:pt x="20295" y="46361"/>
                    <a:pt x="19334" y="46539"/>
                  </a:cubicBezTo>
                  <a:cubicBezTo>
                    <a:pt x="18395" y="46727"/>
                    <a:pt x="17455" y="46852"/>
                    <a:pt x="16516" y="46988"/>
                  </a:cubicBezTo>
                  <a:cubicBezTo>
                    <a:pt x="15565" y="47113"/>
                    <a:pt x="14626" y="47249"/>
                    <a:pt x="13686" y="47426"/>
                  </a:cubicBezTo>
                  <a:cubicBezTo>
                    <a:pt x="12726" y="47604"/>
                    <a:pt x="11786" y="47855"/>
                    <a:pt x="10837" y="48052"/>
                  </a:cubicBezTo>
                  <a:cubicBezTo>
                    <a:pt x="10356" y="48147"/>
                    <a:pt x="9865" y="48240"/>
                    <a:pt x="9375" y="48314"/>
                  </a:cubicBezTo>
                  <a:lnTo>
                    <a:pt x="9155" y="48345"/>
                  </a:lnTo>
                  <a:cubicBezTo>
                    <a:pt x="9145" y="48356"/>
                    <a:pt x="9135" y="48356"/>
                    <a:pt x="9104" y="48356"/>
                  </a:cubicBezTo>
                  <a:cubicBezTo>
                    <a:pt x="9051" y="48366"/>
                    <a:pt x="8999" y="48366"/>
                    <a:pt x="8937" y="48377"/>
                  </a:cubicBezTo>
                  <a:cubicBezTo>
                    <a:pt x="8853" y="48387"/>
                    <a:pt x="8780" y="48397"/>
                    <a:pt x="8696" y="48397"/>
                  </a:cubicBezTo>
                  <a:cubicBezTo>
                    <a:pt x="9991" y="47426"/>
                    <a:pt x="11222" y="46361"/>
                    <a:pt x="12486" y="45349"/>
                  </a:cubicBezTo>
                  <a:cubicBezTo>
                    <a:pt x="12663" y="45203"/>
                    <a:pt x="12830" y="45067"/>
                    <a:pt x="13008" y="44931"/>
                  </a:cubicBezTo>
                  <a:cubicBezTo>
                    <a:pt x="13071" y="44890"/>
                    <a:pt x="13122" y="44837"/>
                    <a:pt x="13185" y="44795"/>
                  </a:cubicBezTo>
                  <a:cubicBezTo>
                    <a:pt x="13206" y="44785"/>
                    <a:pt x="13217" y="44774"/>
                    <a:pt x="13227" y="44764"/>
                  </a:cubicBezTo>
                  <a:cubicBezTo>
                    <a:pt x="13238" y="44754"/>
                    <a:pt x="13259" y="44744"/>
                    <a:pt x="13279" y="44723"/>
                  </a:cubicBezTo>
                  <a:cubicBezTo>
                    <a:pt x="13572" y="44503"/>
                    <a:pt x="13864" y="44284"/>
                    <a:pt x="14166" y="44085"/>
                  </a:cubicBezTo>
                  <a:cubicBezTo>
                    <a:pt x="14897" y="43616"/>
                    <a:pt x="15711" y="43062"/>
                    <a:pt x="15711" y="42102"/>
                  </a:cubicBezTo>
                  <a:cubicBezTo>
                    <a:pt x="15722" y="40964"/>
                    <a:pt x="14688" y="40484"/>
                    <a:pt x="13843" y="40014"/>
                  </a:cubicBezTo>
                  <a:cubicBezTo>
                    <a:pt x="13060" y="39576"/>
                    <a:pt x="12298" y="39116"/>
                    <a:pt x="11546" y="38647"/>
                  </a:cubicBezTo>
                  <a:cubicBezTo>
                    <a:pt x="10116" y="37749"/>
                    <a:pt x="8728" y="36789"/>
                    <a:pt x="7350" y="35817"/>
                  </a:cubicBezTo>
                  <a:cubicBezTo>
                    <a:pt x="6650" y="35327"/>
                    <a:pt x="5951" y="34826"/>
                    <a:pt x="5262" y="34304"/>
                  </a:cubicBezTo>
                  <a:cubicBezTo>
                    <a:pt x="5251" y="34304"/>
                    <a:pt x="5241" y="34293"/>
                    <a:pt x="5230" y="34283"/>
                  </a:cubicBezTo>
                  <a:cubicBezTo>
                    <a:pt x="5220" y="34272"/>
                    <a:pt x="5209" y="34262"/>
                    <a:pt x="5188" y="34251"/>
                  </a:cubicBezTo>
                  <a:cubicBezTo>
                    <a:pt x="5137" y="34210"/>
                    <a:pt x="5084" y="34158"/>
                    <a:pt x="5021" y="34116"/>
                  </a:cubicBezTo>
                  <a:lnTo>
                    <a:pt x="4520" y="33709"/>
                  </a:lnTo>
                  <a:cubicBezTo>
                    <a:pt x="4343" y="33562"/>
                    <a:pt x="4165" y="33406"/>
                    <a:pt x="3988" y="33249"/>
                  </a:cubicBezTo>
                  <a:cubicBezTo>
                    <a:pt x="4385" y="33166"/>
                    <a:pt x="4771" y="33061"/>
                    <a:pt x="5178" y="32947"/>
                  </a:cubicBezTo>
                  <a:cubicBezTo>
                    <a:pt x="6044" y="32696"/>
                    <a:pt x="6932" y="32488"/>
                    <a:pt x="7788" y="32205"/>
                  </a:cubicBezTo>
                  <a:cubicBezTo>
                    <a:pt x="8654" y="31913"/>
                    <a:pt x="9479" y="31516"/>
                    <a:pt x="10335" y="31193"/>
                  </a:cubicBezTo>
                  <a:cubicBezTo>
                    <a:pt x="10690" y="31068"/>
                    <a:pt x="11045" y="30932"/>
                    <a:pt x="11410" y="30859"/>
                  </a:cubicBezTo>
                  <a:cubicBezTo>
                    <a:pt x="11461" y="30846"/>
                    <a:pt x="11570" y="30832"/>
                    <a:pt x="11645" y="30822"/>
                  </a:cubicBezTo>
                  <a:lnTo>
                    <a:pt x="11645" y="30822"/>
                  </a:lnTo>
                  <a:cubicBezTo>
                    <a:pt x="11630" y="30824"/>
                    <a:pt x="11612" y="30826"/>
                    <a:pt x="11592" y="30828"/>
                  </a:cubicBezTo>
                  <a:lnTo>
                    <a:pt x="11592" y="30828"/>
                  </a:lnTo>
                  <a:cubicBezTo>
                    <a:pt x="11684" y="30817"/>
                    <a:pt x="11777" y="30804"/>
                    <a:pt x="11870" y="30796"/>
                  </a:cubicBezTo>
                  <a:cubicBezTo>
                    <a:pt x="13259" y="30639"/>
                    <a:pt x="15012" y="30577"/>
                    <a:pt x="15848" y="29272"/>
                  </a:cubicBezTo>
                  <a:cubicBezTo>
                    <a:pt x="16077" y="28917"/>
                    <a:pt x="16108" y="28301"/>
                    <a:pt x="15848" y="27946"/>
                  </a:cubicBezTo>
                  <a:cubicBezTo>
                    <a:pt x="15628" y="27654"/>
                    <a:pt x="15409" y="27382"/>
                    <a:pt x="15127" y="27143"/>
                  </a:cubicBezTo>
                  <a:cubicBezTo>
                    <a:pt x="14908" y="26955"/>
                    <a:pt x="14657" y="26777"/>
                    <a:pt x="14428" y="26589"/>
                  </a:cubicBezTo>
                  <a:cubicBezTo>
                    <a:pt x="13916" y="26171"/>
                    <a:pt x="13446" y="25691"/>
                    <a:pt x="12955" y="25232"/>
                  </a:cubicBezTo>
                  <a:cubicBezTo>
                    <a:pt x="11995" y="24334"/>
                    <a:pt x="10993" y="23457"/>
                    <a:pt x="10053" y="22538"/>
                  </a:cubicBezTo>
                  <a:cubicBezTo>
                    <a:pt x="8153" y="20680"/>
                    <a:pt x="6462" y="18655"/>
                    <a:pt x="4823" y="16578"/>
                  </a:cubicBezTo>
                  <a:cubicBezTo>
                    <a:pt x="4698" y="16421"/>
                    <a:pt x="4573" y="16254"/>
                    <a:pt x="4448" y="16098"/>
                  </a:cubicBezTo>
                  <a:cubicBezTo>
                    <a:pt x="4395" y="16035"/>
                    <a:pt x="4353" y="15972"/>
                    <a:pt x="4301" y="15920"/>
                  </a:cubicBezTo>
                  <a:cubicBezTo>
                    <a:pt x="4291" y="15899"/>
                    <a:pt x="4281" y="15878"/>
                    <a:pt x="4270" y="15868"/>
                  </a:cubicBezTo>
                  <a:cubicBezTo>
                    <a:pt x="4260" y="15857"/>
                    <a:pt x="4249" y="15847"/>
                    <a:pt x="4239" y="15826"/>
                  </a:cubicBezTo>
                  <a:cubicBezTo>
                    <a:pt x="4093" y="15638"/>
                    <a:pt x="3957" y="15460"/>
                    <a:pt x="3810" y="15272"/>
                  </a:cubicBezTo>
                  <a:lnTo>
                    <a:pt x="3810" y="15272"/>
                  </a:lnTo>
                  <a:cubicBezTo>
                    <a:pt x="4291" y="15367"/>
                    <a:pt x="4782" y="15429"/>
                    <a:pt x="5283" y="15481"/>
                  </a:cubicBezTo>
                  <a:cubicBezTo>
                    <a:pt x="5763" y="15523"/>
                    <a:pt x="6253" y="15565"/>
                    <a:pt x="6744" y="15617"/>
                  </a:cubicBezTo>
                  <a:cubicBezTo>
                    <a:pt x="6817" y="15617"/>
                    <a:pt x="6890" y="15627"/>
                    <a:pt x="6963" y="15638"/>
                  </a:cubicBezTo>
                  <a:cubicBezTo>
                    <a:pt x="6984" y="15638"/>
                    <a:pt x="7047" y="15648"/>
                    <a:pt x="7068" y="15648"/>
                  </a:cubicBezTo>
                  <a:cubicBezTo>
                    <a:pt x="7130" y="15659"/>
                    <a:pt x="7183" y="15669"/>
                    <a:pt x="7235" y="15680"/>
                  </a:cubicBezTo>
                  <a:cubicBezTo>
                    <a:pt x="7496" y="15722"/>
                    <a:pt x="7757" y="15784"/>
                    <a:pt x="8007" y="15836"/>
                  </a:cubicBezTo>
                  <a:cubicBezTo>
                    <a:pt x="9041" y="16066"/>
                    <a:pt x="10106" y="16160"/>
                    <a:pt x="11160" y="16254"/>
                  </a:cubicBezTo>
                  <a:cubicBezTo>
                    <a:pt x="11421" y="16275"/>
                    <a:pt x="11693" y="16306"/>
                    <a:pt x="11964" y="16327"/>
                  </a:cubicBezTo>
                  <a:cubicBezTo>
                    <a:pt x="12089" y="16348"/>
                    <a:pt x="12215" y="16358"/>
                    <a:pt x="12340" y="16369"/>
                  </a:cubicBezTo>
                  <a:lnTo>
                    <a:pt x="12559" y="16400"/>
                  </a:lnTo>
                  <a:lnTo>
                    <a:pt x="12570" y="16400"/>
                  </a:lnTo>
                  <a:cubicBezTo>
                    <a:pt x="13112" y="16473"/>
                    <a:pt x="13644" y="16578"/>
                    <a:pt x="14177" y="16724"/>
                  </a:cubicBezTo>
                  <a:cubicBezTo>
                    <a:pt x="14289" y="16757"/>
                    <a:pt x="14409" y="16773"/>
                    <a:pt x="14529" y="16773"/>
                  </a:cubicBezTo>
                  <a:cubicBezTo>
                    <a:pt x="14869" y="16773"/>
                    <a:pt x="15220" y="16644"/>
                    <a:pt x="15451" y="16390"/>
                  </a:cubicBezTo>
                  <a:cubicBezTo>
                    <a:pt x="16233" y="15534"/>
                    <a:pt x="15816" y="14458"/>
                    <a:pt x="15377" y="13550"/>
                  </a:cubicBezTo>
                  <a:cubicBezTo>
                    <a:pt x="15033" y="12799"/>
                    <a:pt x="14605" y="12089"/>
                    <a:pt x="14177" y="11389"/>
                  </a:cubicBezTo>
                  <a:cubicBezTo>
                    <a:pt x="13739" y="10648"/>
                    <a:pt x="13405" y="9897"/>
                    <a:pt x="13039" y="9113"/>
                  </a:cubicBezTo>
                  <a:cubicBezTo>
                    <a:pt x="12726" y="8424"/>
                    <a:pt x="12403" y="7746"/>
                    <a:pt x="12089" y="7046"/>
                  </a:cubicBezTo>
                  <a:cubicBezTo>
                    <a:pt x="12016" y="6879"/>
                    <a:pt x="11932" y="6702"/>
                    <a:pt x="11860" y="6524"/>
                  </a:cubicBezTo>
                  <a:cubicBezTo>
                    <a:pt x="11849" y="6493"/>
                    <a:pt x="11828" y="6462"/>
                    <a:pt x="11818" y="6420"/>
                  </a:cubicBezTo>
                  <a:cubicBezTo>
                    <a:pt x="11807" y="6399"/>
                    <a:pt x="11744" y="6232"/>
                    <a:pt x="11734" y="6211"/>
                  </a:cubicBezTo>
                  <a:cubicBezTo>
                    <a:pt x="11609" y="5856"/>
                    <a:pt x="11484" y="5501"/>
                    <a:pt x="11359" y="5157"/>
                  </a:cubicBezTo>
                  <a:cubicBezTo>
                    <a:pt x="11076" y="4332"/>
                    <a:pt x="10795" y="3538"/>
                    <a:pt x="10346" y="2798"/>
                  </a:cubicBezTo>
                  <a:lnTo>
                    <a:pt x="10346" y="2798"/>
                  </a:lnTo>
                  <a:cubicBezTo>
                    <a:pt x="10867" y="2975"/>
                    <a:pt x="11379" y="3215"/>
                    <a:pt x="11891" y="3403"/>
                  </a:cubicBezTo>
                  <a:cubicBezTo>
                    <a:pt x="12674" y="3695"/>
                    <a:pt x="13519" y="3768"/>
                    <a:pt x="14344" y="3821"/>
                  </a:cubicBezTo>
                  <a:cubicBezTo>
                    <a:pt x="14563" y="3842"/>
                    <a:pt x="14783" y="3852"/>
                    <a:pt x="14992" y="3873"/>
                  </a:cubicBezTo>
                  <a:cubicBezTo>
                    <a:pt x="15022" y="3880"/>
                    <a:pt x="15209" y="3909"/>
                    <a:pt x="15241" y="3909"/>
                  </a:cubicBezTo>
                  <a:cubicBezTo>
                    <a:pt x="15253" y="3909"/>
                    <a:pt x="15242" y="3905"/>
                    <a:pt x="15193" y="3894"/>
                  </a:cubicBezTo>
                  <a:lnTo>
                    <a:pt x="15193" y="3894"/>
                  </a:lnTo>
                  <a:cubicBezTo>
                    <a:pt x="15290" y="3910"/>
                    <a:pt x="15506" y="3946"/>
                    <a:pt x="15513" y="3946"/>
                  </a:cubicBezTo>
                  <a:cubicBezTo>
                    <a:pt x="16004" y="4009"/>
                    <a:pt x="16474" y="4019"/>
                    <a:pt x="16964" y="4019"/>
                  </a:cubicBezTo>
                  <a:cubicBezTo>
                    <a:pt x="17653" y="4009"/>
                    <a:pt x="18311" y="3413"/>
                    <a:pt x="18269" y="2703"/>
                  </a:cubicBezTo>
                  <a:cubicBezTo>
                    <a:pt x="18238" y="2004"/>
                    <a:pt x="17695" y="1399"/>
                    <a:pt x="16964" y="1399"/>
                  </a:cubicBezTo>
                  <a:cubicBezTo>
                    <a:pt x="16797" y="1399"/>
                    <a:pt x="16630" y="1403"/>
                    <a:pt x="16463" y="1403"/>
                  </a:cubicBezTo>
                  <a:cubicBezTo>
                    <a:pt x="16380" y="1403"/>
                    <a:pt x="16296" y="1402"/>
                    <a:pt x="16213" y="1399"/>
                  </a:cubicBezTo>
                  <a:cubicBezTo>
                    <a:pt x="16175" y="1399"/>
                    <a:pt x="16131" y="1400"/>
                    <a:pt x="16083" y="1400"/>
                  </a:cubicBezTo>
                  <a:cubicBezTo>
                    <a:pt x="15993" y="1400"/>
                    <a:pt x="15894" y="1396"/>
                    <a:pt x="15818" y="1374"/>
                  </a:cubicBezTo>
                  <a:lnTo>
                    <a:pt x="15818" y="1374"/>
                  </a:lnTo>
                  <a:cubicBezTo>
                    <a:pt x="15852" y="1382"/>
                    <a:pt x="15911" y="1391"/>
                    <a:pt x="15923" y="1391"/>
                  </a:cubicBezTo>
                  <a:cubicBezTo>
                    <a:pt x="15930" y="1391"/>
                    <a:pt x="15918" y="1388"/>
                    <a:pt x="15868" y="1378"/>
                  </a:cubicBezTo>
                  <a:cubicBezTo>
                    <a:pt x="15711" y="1346"/>
                    <a:pt x="15534" y="1325"/>
                    <a:pt x="15367" y="1304"/>
                  </a:cubicBezTo>
                  <a:cubicBezTo>
                    <a:pt x="14845" y="1242"/>
                    <a:pt x="14333" y="1211"/>
                    <a:pt x="13811" y="1169"/>
                  </a:cubicBezTo>
                  <a:cubicBezTo>
                    <a:pt x="13718" y="1158"/>
                    <a:pt x="13624" y="1158"/>
                    <a:pt x="13530" y="1137"/>
                  </a:cubicBezTo>
                  <a:cubicBezTo>
                    <a:pt x="13467" y="1127"/>
                    <a:pt x="13300" y="1096"/>
                    <a:pt x="13269" y="1086"/>
                  </a:cubicBezTo>
                  <a:cubicBezTo>
                    <a:pt x="13081" y="1044"/>
                    <a:pt x="12904" y="991"/>
                    <a:pt x="12716" y="929"/>
                  </a:cubicBezTo>
                  <a:cubicBezTo>
                    <a:pt x="12371" y="814"/>
                    <a:pt x="12037" y="657"/>
                    <a:pt x="11693" y="522"/>
                  </a:cubicBezTo>
                  <a:cubicBezTo>
                    <a:pt x="11004" y="243"/>
                    <a:pt x="10273" y="0"/>
                    <a:pt x="9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 rot="-632919">
              <a:off x="-3663976" y="1403405"/>
              <a:ext cx="329763" cy="1573366"/>
            </a:xfrm>
            <a:custGeom>
              <a:avLst/>
              <a:gdLst/>
              <a:ahLst/>
              <a:cxnLst/>
              <a:rect l="l" t="t" r="r" b="b"/>
              <a:pathLst>
                <a:path w="13239" h="62657" extrusionOk="0">
                  <a:moveTo>
                    <a:pt x="690" y="1"/>
                  </a:moveTo>
                  <a:cubicBezTo>
                    <a:pt x="633" y="1"/>
                    <a:pt x="577" y="8"/>
                    <a:pt x="523" y="24"/>
                  </a:cubicBezTo>
                  <a:cubicBezTo>
                    <a:pt x="168" y="117"/>
                    <a:pt x="1" y="483"/>
                    <a:pt x="74" y="827"/>
                  </a:cubicBezTo>
                  <a:cubicBezTo>
                    <a:pt x="252" y="1652"/>
                    <a:pt x="502" y="2456"/>
                    <a:pt x="743" y="3270"/>
                  </a:cubicBezTo>
                  <a:cubicBezTo>
                    <a:pt x="982" y="4074"/>
                    <a:pt x="1170" y="4898"/>
                    <a:pt x="1390" y="5713"/>
                  </a:cubicBezTo>
                  <a:cubicBezTo>
                    <a:pt x="1609" y="6527"/>
                    <a:pt x="1849" y="7341"/>
                    <a:pt x="2047" y="8166"/>
                  </a:cubicBezTo>
                  <a:cubicBezTo>
                    <a:pt x="2235" y="8949"/>
                    <a:pt x="2339" y="9753"/>
                    <a:pt x="2559" y="10526"/>
                  </a:cubicBezTo>
                  <a:cubicBezTo>
                    <a:pt x="2789" y="11308"/>
                    <a:pt x="3081" y="12071"/>
                    <a:pt x="3321" y="12843"/>
                  </a:cubicBezTo>
                  <a:cubicBezTo>
                    <a:pt x="3571" y="13658"/>
                    <a:pt x="3738" y="14493"/>
                    <a:pt x="3937" y="15317"/>
                  </a:cubicBezTo>
                  <a:cubicBezTo>
                    <a:pt x="4146" y="16152"/>
                    <a:pt x="4417" y="16977"/>
                    <a:pt x="4647" y="17812"/>
                  </a:cubicBezTo>
                  <a:cubicBezTo>
                    <a:pt x="4877" y="18658"/>
                    <a:pt x="5085" y="19504"/>
                    <a:pt x="5304" y="20339"/>
                  </a:cubicBezTo>
                  <a:cubicBezTo>
                    <a:pt x="5733" y="21967"/>
                    <a:pt x="6160" y="23585"/>
                    <a:pt x="6724" y="25162"/>
                  </a:cubicBezTo>
                  <a:cubicBezTo>
                    <a:pt x="7288" y="26738"/>
                    <a:pt x="7904" y="28294"/>
                    <a:pt x="8332" y="29911"/>
                  </a:cubicBezTo>
                  <a:cubicBezTo>
                    <a:pt x="8760" y="31561"/>
                    <a:pt x="9167" y="33221"/>
                    <a:pt x="9595" y="34881"/>
                  </a:cubicBezTo>
                  <a:cubicBezTo>
                    <a:pt x="9867" y="35915"/>
                    <a:pt x="10201" y="36979"/>
                    <a:pt x="10347" y="38044"/>
                  </a:cubicBezTo>
                  <a:cubicBezTo>
                    <a:pt x="10347" y="38044"/>
                    <a:pt x="10347" y="38043"/>
                    <a:pt x="10347" y="38043"/>
                  </a:cubicBezTo>
                  <a:cubicBezTo>
                    <a:pt x="10348" y="38043"/>
                    <a:pt x="10357" y="38129"/>
                    <a:pt x="10357" y="38149"/>
                  </a:cubicBezTo>
                  <a:cubicBezTo>
                    <a:pt x="10357" y="38190"/>
                    <a:pt x="10368" y="38242"/>
                    <a:pt x="10368" y="38295"/>
                  </a:cubicBezTo>
                  <a:cubicBezTo>
                    <a:pt x="10336" y="38274"/>
                    <a:pt x="10294" y="38253"/>
                    <a:pt x="10263" y="38232"/>
                  </a:cubicBezTo>
                  <a:cubicBezTo>
                    <a:pt x="10127" y="38149"/>
                    <a:pt x="10002" y="38054"/>
                    <a:pt x="9877" y="37961"/>
                  </a:cubicBezTo>
                  <a:cubicBezTo>
                    <a:pt x="9867" y="37950"/>
                    <a:pt x="9867" y="37950"/>
                    <a:pt x="9856" y="37950"/>
                  </a:cubicBezTo>
                  <a:cubicBezTo>
                    <a:pt x="9856" y="37940"/>
                    <a:pt x="9846" y="37929"/>
                    <a:pt x="9825" y="37919"/>
                  </a:cubicBezTo>
                  <a:cubicBezTo>
                    <a:pt x="9741" y="37856"/>
                    <a:pt x="9658" y="37783"/>
                    <a:pt x="9564" y="37720"/>
                  </a:cubicBezTo>
                  <a:cubicBezTo>
                    <a:pt x="9438" y="37627"/>
                    <a:pt x="9324" y="37543"/>
                    <a:pt x="9188" y="37470"/>
                  </a:cubicBezTo>
                  <a:cubicBezTo>
                    <a:pt x="8530" y="37073"/>
                    <a:pt x="7705" y="36843"/>
                    <a:pt x="7142" y="36363"/>
                  </a:cubicBezTo>
                  <a:cubicBezTo>
                    <a:pt x="6547" y="35862"/>
                    <a:pt x="5962" y="35256"/>
                    <a:pt x="5137" y="35226"/>
                  </a:cubicBezTo>
                  <a:cubicBezTo>
                    <a:pt x="5130" y="35225"/>
                    <a:pt x="5123" y="35225"/>
                    <a:pt x="5116" y="35225"/>
                  </a:cubicBezTo>
                  <a:cubicBezTo>
                    <a:pt x="4823" y="35225"/>
                    <a:pt x="4592" y="35441"/>
                    <a:pt x="4501" y="35706"/>
                  </a:cubicBezTo>
                  <a:cubicBezTo>
                    <a:pt x="4271" y="36437"/>
                    <a:pt x="4594" y="37209"/>
                    <a:pt x="4824" y="37887"/>
                  </a:cubicBezTo>
                  <a:cubicBezTo>
                    <a:pt x="5106" y="38701"/>
                    <a:pt x="5315" y="39568"/>
                    <a:pt x="5482" y="40414"/>
                  </a:cubicBezTo>
                  <a:cubicBezTo>
                    <a:pt x="5566" y="40852"/>
                    <a:pt x="5597" y="41301"/>
                    <a:pt x="5691" y="41750"/>
                  </a:cubicBezTo>
                  <a:cubicBezTo>
                    <a:pt x="5784" y="42209"/>
                    <a:pt x="5900" y="42679"/>
                    <a:pt x="6046" y="43128"/>
                  </a:cubicBezTo>
                  <a:cubicBezTo>
                    <a:pt x="6306" y="43974"/>
                    <a:pt x="6640" y="44788"/>
                    <a:pt x="6954" y="45623"/>
                  </a:cubicBezTo>
                  <a:cubicBezTo>
                    <a:pt x="7288" y="46531"/>
                    <a:pt x="7559" y="47461"/>
                    <a:pt x="7821" y="48389"/>
                  </a:cubicBezTo>
                  <a:cubicBezTo>
                    <a:pt x="8092" y="49340"/>
                    <a:pt x="8394" y="50248"/>
                    <a:pt x="8739" y="51166"/>
                  </a:cubicBezTo>
                  <a:cubicBezTo>
                    <a:pt x="9052" y="52043"/>
                    <a:pt x="9428" y="52920"/>
                    <a:pt x="9626" y="53829"/>
                  </a:cubicBezTo>
                  <a:cubicBezTo>
                    <a:pt x="9721" y="54288"/>
                    <a:pt x="9783" y="54737"/>
                    <a:pt x="9867" y="55196"/>
                  </a:cubicBezTo>
                  <a:cubicBezTo>
                    <a:pt x="9971" y="55697"/>
                    <a:pt x="10138" y="56177"/>
                    <a:pt x="10294" y="56657"/>
                  </a:cubicBezTo>
                  <a:cubicBezTo>
                    <a:pt x="10472" y="57179"/>
                    <a:pt x="10649" y="57701"/>
                    <a:pt x="10816" y="58234"/>
                  </a:cubicBezTo>
                  <a:cubicBezTo>
                    <a:pt x="10973" y="58735"/>
                    <a:pt x="11078" y="59257"/>
                    <a:pt x="11307" y="59727"/>
                  </a:cubicBezTo>
                  <a:cubicBezTo>
                    <a:pt x="11391" y="59905"/>
                    <a:pt x="11495" y="60061"/>
                    <a:pt x="11547" y="60249"/>
                  </a:cubicBezTo>
                  <a:cubicBezTo>
                    <a:pt x="11610" y="60437"/>
                    <a:pt x="11610" y="60645"/>
                    <a:pt x="11631" y="60844"/>
                  </a:cubicBezTo>
                  <a:cubicBezTo>
                    <a:pt x="11672" y="61376"/>
                    <a:pt x="11756" y="61846"/>
                    <a:pt x="11965" y="62336"/>
                  </a:cubicBezTo>
                  <a:cubicBezTo>
                    <a:pt x="12062" y="62552"/>
                    <a:pt x="12302" y="62656"/>
                    <a:pt x="12535" y="62656"/>
                  </a:cubicBezTo>
                  <a:cubicBezTo>
                    <a:pt x="12652" y="62656"/>
                    <a:pt x="12768" y="62629"/>
                    <a:pt x="12862" y="62577"/>
                  </a:cubicBezTo>
                  <a:cubicBezTo>
                    <a:pt x="13196" y="62378"/>
                    <a:pt x="13238" y="62002"/>
                    <a:pt x="13092" y="61679"/>
                  </a:cubicBezTo>
                  <a:cubicBezTo>
                    <a:pt x="12957" y="61355"/>
                    <a:pt x="12946" y="61000"/>
                    <a:pt x="12915" y="60656"/>
                  </a:cubicBezTo>
                  <a:cubicBezTo>
                    <a:pt x="12873" y="60165"/>
                    <a:pt x="12779" y="59768"/>
                    <a:pt x="12560" y="59330"/>
                  </a:cubicBezTo>
                  <a:cubicBezTo>
                    <a:pt x="12403" y="59007"/>
                    <a:pt x="12320" y="58683"/>
                    <a:pt x="12215" y="58339"/>
                  </a:cubicBezTo>
                  <a:cubicBezTo>
                    <a:pt x="12069" y="57848"/>
                    <a:pt x="11913" y="57357"/>
                    <a:pt x="11746" y="56877"/>
                  </a:cubicBezTo>
                  <a:cubicBezTo>
                    <a:pt x="11443" y="55979"/>
                    <a:pt x="11171" y="55102"/>
                    <a:pt x="11004" y="54163"/>
                  </a:cubicBezTo>
                  <a:cubicBezTo>
                    <a:pt x="10848" y="53233"/>
                    <a:pt x="10556" y="52377"/>
                    <a:pt x="10242" y="51490"/>
                  </a:cubicBezTo>
                  <a:cubicBezTo>
                    <a:pt x="9918" y="50602"/>
                    <a:pt x="9574" y="49736"/>
                    <a:pt x="9313" y="48828"/>
                  </a:cubicBezTo>
                  <a:cubicBezTo>
                    <a:pt x="9042" y="47930"/>
                    <a:pt x="8812" y="47032"/>
                    <a:pt x="8520" y="46145"/>
                  </a:cubicBezTo>
                  <a:cubicBezTo>
                    <a:pt x="7967" y="44454"/>
                    <a:pt x="7173" y="42836"/>
                    <a:pt x="6891" y="41072"/>
                  </a:cubicBezTo>
                  <a:cubicBezTo>
                    <a:pt x="6807" y="40550"/>
                    <a:pt x="6745" y="40028"/>
                    <a:pt x="6620" y="39506"/>
                  </a:cubicBezTo>
                  <a:cubicBezTo>
                    <a:pt x="6505" y="39026"/>
                    <a:pt x="6359" y="38555"/>
                    <a:pt x="6244" y="38075"/>
                  </a:cubicBezTo>
                  <a:cubicBezTo>
                    <a:pt x="6150" y="37710"/>
                    <a:pt x="6014" y="37365"/>
                    <a:pt x="5900" y="37010"/>
                  </a:cubicBezTo>
                  <a:lnTo>
                    <a:pt x="5900" y="37010"/>
                  </a:lnTo>
                  <a:cubicBezTo>
                    <a:pt x="6118" y="37188"/>
                    <a:pt x="6317" y="37376"/>
                    <a:pt x="6547" y="37543"/>
                  </a:cubicBezTo>
                  <a:cubicBezTo>
                    <a:pt x="7142" y="38002"/>
                    <a:pt x="7883" y="38211"/>
                    <a:pt x="8530" y="38597"/>
                  </a:cubicBezTo>
                  <a:cubicBezTo>
                    <a:pt x="8624" y="38650"/>
                    <a:pt x="8707" y="38712"/>
                    <a:pt x="8802" y="38764"/>
                  </a:cubicBezTo>
                  <a:cubicBezTo>
                    <a:pt x="8812" y="38775"/>
                    <a:pt x="8833" y="38796"/>
                    <a:pt x="8854" y="38806"/>
                  </a:cubicBezTo>
                  <a:lnTo>
                    <a:pt x="9136" y="39026"/>
                  </a:lnTo>
                  <a:cubicBezTo>
                    <a:pt x="9366" y="39203"/>
                    <a:pt x="9595" y="39370"/>
                    <a:pt x="9846" y="39495"/>
                  </a:cubicBezTo>
                  <a:cubicBezTo>
                    <a:pt x="10092" y="39616"/>
                    <a:pt x="10378" y="39700"/>
                    <a:pt x="10652" y="39700"/>
                  </a:cubicBezTo>
                  <a:cubicBezTo>
                    <a:pt x="10992" y="39700"/>
                    <a:pt x="11313" y="39570"/>
                    <a:pt x="11516" y="39223"/>
                  </a:cubicBezTo>
                  <a:cubicBezTo>
                    <a:pt x="11777" y="38775"/>
                    <a:pt x="11672" y="38159"/>
                    <a:pt x="11600" y="37678"/>
                  </a:cubicBezTo>
                  <a:cubicBezTo>
                    <a:pt x="11537" y="37209"/>
                    <a:pt x="11422" y="36760"/>
                    <a:pt x="11307" y="36311"/>
                  </a:cubicBezTo>
                  <a:cubicBezTo>
                    <a:pt x="10921" y="34787"/>
                    <a:pt x="10524" y="33273"/>
                    <a:pt x="10127" y="31749"/>
                  </a:cubicBezTo>
                  <a:cubicBezTo>
                    <a:pt x="9908" y="30872"/>
                    <a:pt x="9721" y="29985"/>
                    <a:pt x="9470" y="29118"/>
                  </a:cubicBezTo>
                  <a:cubicBezTo>
                    <a:pt x="9240" y="28315"/>
                    <a:pt x="8969" y="27531"/>
                    <a:pt x="8687" y="26738"/>
                  </a:cubicBezTo>
                  <a:cubicBezTo>
                    <a:pt x="8102" y="25120"/>
                    <a:pt x="7507" y="23502"/>
                    <a:pt x="7058" y="21831"/>
                  </a:cubicBezTo>
                  <a:cubicBezTo>
                    <a:pt x="6578" y="20109"/>
                    <a:pt x="6171" y="18376"/>
                    <a:pt x="5680" y="16664"/>
                  </a:cubicBezTo>
                  <a:cubicBezTo>
                    <a:pt x="5200" y="14994"/>
                    <a:pt x="4856" y="13282"/>
                    <a:pt x="4302" y="11632"/>
                  </a:cubicBezTo>
                  <a:cubicBezTo>
                    <a:pt x="3989" y="10734"/>
                    <a:pt x="3697" y="9858"/>
                    <a:pt x="3540" y="8918"/>
                  </a:cubicBezTo>
                  <a:cubicBezTo>
                    <a:pt x="3373" y="7978"/>
                    <a:pt x="3123" y="7060"/>
                    <a:pt x="2861" y="6141"/>
                  </a:cubicBezTo>
                  <a:cubicBezTo>
                    <a:pt x="2611" y="5222"/>
                    <a:pt x="2392" y="4283"/>
                    <a:pt x="2131" y="3364"/>
                  </a:cubicBezTo>
                  <a:cubicBezTo>
                    <a:pt x="1859" y="2404"/>
                    <a:pt x="1546" y="1453"/>
                    <a:pt x="1327" y="483"/>
                  </a:cubicBezTo>
                  <a:cubicBezTo>
                    <a:pt x="1266" y="194"/>
                    <a:pt x="978" y="1"/>
                    <a:pt x="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 flipH="1">
            <a:off x="-881542" y="-2314736"/>
            <a:ext cx="9856530" cy="8333043"/>
            <a:chOff x="2665766" y="917975"/>
            <a:chExt cx="5676744" cy="4799310"/>
          </a:xfrm>
        </p:grpSpPr>
        <p:sp>
          <p:nvSpPr>
            <p:cNvPr id="23" name="Google Shape;23;p3"/>
            <p:cNvSpPr/>
            <p:nvPr/>
          </p:nvSpPr>
          <p:spPr>
            <a:xfrm>
              <a:off x="2665766" y="2295948"/>
              <a:ext cx="983023" cy="894891"/>
            </a:xfrm>
            <a:custGeom>
              <a:avLst/>
              <a:gdLst/>
              <a:ahLst/>
              <a:cxnLst/>
              <a:rect l="l" t="t" r="r" b="b"/>
              <a:pathLst>
                <a:path w="45653" h="41560" extrusionOk="0">
                  <a:moveTo>
                    <a:pt x="38453" y="0"/>
                  </a:moveTo>
                  <a:cubicBezTo>
                    <a:pt x="37519" y="0"/>
                    <a:pt x="36546" y="182"/>
                    <a:pt x="35641" y="376"/>
                  </a:cubicBezTo>
                  <a:cubicBezTo>
                    <a:pt x="24126" y="2850"/>
                    <a:pt x="12225" y="5606"/>
                    <a:pt x="2923" y="12820"/>
                  </a:cubicBezTo>
                  <a:cubicBezTo>
                    <a:pt x="1494" y="13927"/>
                    <a:pt x="0" y="15482"/>
                    <a:pt x="283" y="17278"/>
                  </a:cubicBezTo>
                  <a:cubicBezTo>
                    <a:pt x="689" y="19908"/>
                    <a:pt x="4813" y="22414"/>
                    <a:pt x="6723" y="24053"/>
                  </a:cubicBezTo>
                  <a:cubicBezTo>
                    <a:pt x="9282" y="26256"/>
                    <a:pt x="12497" y="27561"/>
                    <a:pt x="15493" y="29085"/>
                  </a:cubicBezTo>
                  <a:cubicBezTo>
                    <a:pt x="23113" y="32979"/>
                    <a:pt x="30724" y="36873"/>
                    <a:pt x="38345" y="40767"/>
                  </a:cubicBezTo>
                  <a:cubicBezTo>
                    <a:pt x="39122" y="41155"/>
                    <a:pt x="39948" y="41560"/>
                    <a:pt x="40802" y="41560"/>
                  </a:cubicBezTo>
                  <a:cubicBezTo>
                    <a:pt x="40911" y="41560"/>
                    <a:pt x="41021" y="41553"/>
                    <a:pt x="41132" y="41539"/>
                  </a:cubicBezTo>
                  <a:cubicBezTo>
                    <a:pt x="42270" y="41393"/>
                    <a:pt x="43168" y="40474"/>
                    <a:pt x="43732" y="39472"/>
                  </a:cubicBezTo>
                  <a:cubicBezTo>
                    <a:pt x="44797" y="37593"/>
                    <a:pt x="45026" y="35370"/>
                    <a:pt x="45141" y="33208"/>
                  </a:cubicBezTo>
                  <a:cubicBezTo>
                    <a:pt x="45653" y="23886"/>
                    <a:pt x="44452" y="14563"/>
                    <a:pt x="43074" y="5325"/>
                  </a:cubicBezTo>
                  <a:cubicBezTo>
                    <a:pt x="42823" y="3655"/>
                    <a:pt x="42468" y="1806"/>
                    <a:pt x="41122" y="783"/>
                  </a:cubicBezTo>
                  <a:cubicBezTo>
                    <a:pt x="40355" y="197"/>
                    <a:pt x="39425" y="0"/>
                    <a:pt x="38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2700000">
              <a:off x="7596783" y="3358270"/>
              <a:ext cx="61393" cy="1961016"/>
            </a:xfrm>
            <a:custGeom>
              <a:avLst/>
              <a:gdLst/>
              <a:ahLst/>
              <a:cxnLst/>
              <a:rect l="l" t="t" r="r" b="b"/>
              <a:pathLst>
                <a:path w="1274" h="40694" extrusionOk="0">
                  <a:moveTo>
                    <a:pt x="408" y="0"/>
                  </a:moveTo>
                  <a:cubicBezTo>
                    <a:pt x="42" y="13499"/>
                    <a:pt x="0" y="27196"/>
                    <a:pt x="272" y="40693"/>
                  </a:cubicBezTo>
                  <a:lnTo>
                    <a:pt x="1149" y="40683"/>
                  </a:lnTo>
                  <a:cubicBezTo>
                    <a:pt x="877" y="27185"/>
                    <a:pt x="919" y="13509"/>
                    <a:pt x="1274" y="21"/>
                  </a:cubicBezTo>
                  <a:lnTo>
                    <a:pt x="4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2700000">
              <a:off x="7182262" y="4021295"/>
              <a:ext cx="61393" cy="1961547"/>
            </a:xfrm>
            <a:custGeom>
              <a:avLst/>
              <a:gdLst/>
              <a:ahLst/>
              <a:cxnLst/>
              <a:rect l="l" t="t" r="r" b="b"/>
              <a:pathLst>
                <a:path w="1274" h="40705" extrusionOk="0">
                  <a:moveTo>
                    <a:pt x="408" y="0"/>
                  </a:moveTo>
                  <a:cubicBezTo>
                    <a:pt x="53" y="13509"/>
                    <a:pt x="0" y="27195"/>
                    <a:pt x="272" y="40704"/>
                  </a:cubicBezTo>
                  <a:lnTo>
                    <a:pt x="1149" y="40683"/>
                  </a:lnTo>
                  <a:cubicBezTo>
                    <a:pt x="877" y="27195"/>
                    <a:pt x="919" y="13520"/>
                    <a:pt x="1274" y="32"/>
                  </a:cubicBezTo>
                  <a:lnTo>
                    <a:pt x="4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841216" y="2056486"/>
              <a:ext cx="927446" cy="836971"/>
            </a:xfrm>
            <a:custGeom>
              <a:avLst/>
              <a:gdLst/>
              <a:ahLst/>
              <a:cxnLst/>
              <a:rect l="l" t="t" r="r" b="b"/>
              <a:pathLst>
                <a:path w="30433" h="46165" extrusionOk="0">
                  <a:moveTo>
                    <a:pt x="18917" y="17299"/>
                  </a:moveTo>
                  <a:lnTo>
                    <a:pt x="18906" y="17311"/>
                  </a:lnTo>
                  <a:lnTo>
                    <a:pt x="18906" y="17311"/>
                  </a:lnTo>
                  <a:cubicBezTo>
                    <a:pt x="18909" y="17307"/>
                    <a:pt x="18913" y="17303"/>
                    <a:pt x="18917" y="17299"/>
                  </a:cubicBezTo>
                  <a:close/>
                  <a:moveTo>
                    <a:pt x="3028" y="34765"/>
                  </a:moveTo>
                  <a:lnTo>
                    <a:pt x="3028" y="34775"/>
                  </a:lnTo>
                  <a:lnTo>
                    <a:pt x="3018" y="34775"/>
                  </a:lnTo>
                  <a:lnTo>
                    <a:pt x="3028" y="34765"/>
                  </a:lnTo>
                  <a:close/>
                  <a:moveTo>
                    <a:pt x="3018" y="34775"/>
                  </a:moveTo>
                  <a:cubicBezTo>
                    <a:pt x="3018" y="34786"/>
                    <a:pt x="3007" y="34786"/>
                    <a:pt x="2997" y="34796"/>
                  </a:cubicBezTo>
                  <a:cubicBezTo>
                    <a:pt x="2997" y="34786"/>
                    <a:pt x="3007" y="34786"/>
                    <a:pt x="3018" y="34775"/>
                  </a:cubicBezTo>
                  <a:close/>
                  <a:moveTo>
                    <a:pt x="5658" y="43589"/>
                  </a:moveTo>
                  <a:lnTo>
                    <a:pt x="5658" y="43589"/>
                  </a:lnTo>
                  <a:cubicBezTo>
                    <a:pt x="5662" y="43595"/>
                    <a:pt x="5666" y="43601"/>
                    <a:pt x="5670" y="43607"/>
                  </a:cubicBezTo>
                  <a:cubicBezTo>
                    <a:pt x="5667" y="43601"/>
                    <a:pt x="5663" y="43596"/>
                    <a:pt x="5658" y="43589"/>
                  </a:cubicBezTo>
                  <a:close/>
                  <a:moveTo>
                    <a:pt x="29053" y="1"/>
                  </a:moveTo>
                  <a:cubicBezTo>
                    <a:pt x="28658" y="1"/>
                    <a:pt x="28267" y="159"/>
                    <a:pt x="28010" y="450"/>
                  </a:cubicBezTo>
                  <a:cubicBezTo>
                    <a:pt x="27864" y="492"/>
                    <a:pt x="27728" y="544"/>
                    <a:pt x="27582" y="617"/>
                  </a:cubicBezTo>
                  <a:cubicBezTo>
                    <a:pt x="27342" y="742"/>
                    <a:pt x="27143" y="920"/>
                    <a:pt x="26904" y="1045"/>
                  </a:cubicBezTo>
                  <a:cubicBezTo>
                    <a:pt x="26788" y="1087"/>
                    <a:pt x="26663" y="1118"/>
                    <a:pt x="26538" y="1139"/>
                  </a:cubicBezTo>
                  <a:cubicBezTo>
                    <a:pt x="26324" y="1160"/>
                    <a:pt x="26105" y="1170"/>
                    <a:pt x="25886" y="1170"/>
                  </a:cubicBezTo>
                  <a:cubicBezTo>
                    <a:pt x="25666" y="1170"/>
                    <a:pt x="25447" y="1160"/>
                    <a:pt x="25233" y="1139"/>
                  </a:cubicBezTo>
                  <a:cubicBezTo>
                    <a:pt x="24586" y="1024"/>
                    <a:pt x="23991" y="784"/>
                    <a:pt x="23375" y="565"/>
                  </a:cubicBezTo>
                  <a:cubicBezTo>
                    <a:pt x="23051" y="440"/>
                    <a:pt x="22717" y="304"/>
                    <a:pt x="22383" y="241"/>
                  </a:cubicBezTo>
                  <a:cubicBezTo>
                    <a:pt x="22063" y="173"/>
                    <a:pt x="21749" y="149"/>
                    <a:pt x="21428" y="149"/>
                  </a:cubicBezTo>
                  <a:cubicBezTo>
                    <a:pt x="21309" y="149"/>
                    <a:pt x="21189" y="152"/>
                    <a:pt x="21067" y="158"/>
                  </a:cubicBezTo>
                  <a:cubicBezTo>
                    <a:pt x="20934" y="164"/>
                    <a:pt x="20798" y="165"/>
                    <a:pt x="20660" y="165"/>
                  </a:cubicBezTo>
                  <a:cubicBezTo>
                    <a:pt x="20532" y="165"/>
                    <a:pt x="20401" y="164"/>
                    <a:pt x="20271" y="164"/>
                  </a:cubicBezTo>
                  <a:cubicBezTo>
                    <a:pt x="19810" y="164"/>
                    <a:pt x="19345" y="180"/>
                    <a:pt x="18917" y="325"/>
                  </a:cubicBezTo>
                  <a:cubicBezTo>
                    <a:pt x="18061" y="628"/>
                    <a:pt x="17341" y="1254"/>
                    <a:pt x="16923" y="2058"/>
                  </a:cubicBezTo>
                  <a:cubicBezTo>
                    <a:pt x="16736" y="2423"/>
                    <a:pt x="16589" y="2809"/>
                    <a:pt x="16453" y="3196"/>
                  </a:cubicBezTo>
                  <a:cubicBezTo>
                    <a:pt x="16328" y="3519"/>
                    <a:pt x="16182" y="3843"/>
                    <a:pt x="16119" y="4198"/>
                  </a:cubicBezTo>
                  <a:cubicBezTo>
                    <a:pt x="15973" y="5054"/>
                    <a:pt x="16036" y="5931"/>
                    <a:pt x="16036" y="6797"/>
                  </a:cubicBezTo>
                  <a:cubicBezTo>
                    <a:pt x="16026" y="7664"/>
                    <a:pt x="16067" y="8520"/>
                    <a:pt x="16214" y="9365"/>
                  </a:cubicBezTo>
                  <a:cubicBezTo>
                    <a:pt x="16360" y="10211"/>
                    <a:pt x="16704" y="10984"/>
                    <a:pt x="17049" y="11756"/>
                  </a:cubicBezTo>
                  <a:cubicBezTo>
                    <a:pt x="17383" y="12518"/>
                    <a:pt x="17831" y="13197"/>
                    <a:pt x="18218" y="13928"/>
                  </a:cubicBezTo>
                  <a:cubicBezTo>
                    <a:pt x="18437" y="14355"/>
                    <a:pt x="18687" y="14742"/>
                    <a:pt x="19000" y="15097"/>
                  </a:cubicBezTo>
                  <a:cubicBezTo>
                    <a:pt x="19030" y="15137"/>
                    <a:pt x="19062" y="15178"/>
                    <a:pt x="19096" y="15217"/>
                  </a:cubicBezTo>
                  <a:lnTo>
                    <a:pt x="19096" y="15217"/>
                  </a:lnTo>
                  <a:cubicBezTo>
                    <a:pt x="19054" y="15172"/>
                    <a:pt x="19038" y="15155"/>
                    <a:pt x="19038" y="15155"/>
                  </a:cubicBezTo>
                  <a:lnTo>
                    <a:pt x="19038" y="15155"/>
                  </a:lnTo>
                  <a:cubicBezTo>
                    <a:pt x="19037" y="15155"/>
                    <a:pt x="19139" y="15271"/>
                    <a:pt x="19178" y="15337"/>
                  </a:cubicBezTo>
                  <a:cubicBezTo>
                    <a:pt x="19241" y="15431"/>
                    <a:pt x="19293" y="15535"/>
                    <a:pt x="19345" y="15640"/>
                  </a:cubicBezTo>
                  <a:cubicBezTo>
                    <a:pt x="19397" y="15775"/>
                    <a:pt x="19439" y="15921"/>
                    <a:pt x="19471" y="16057"/>
                  </a:cubicBezTo>
                  <a:lnTo>
                    <a:pt x="19471" y="16422"/>
                  </a:lnTo>
                  <a:cubicBezTo>
                    <a:pt x="19450" y="16527"/>
                    <a:pt x="19418" y="16621"/>
                    <a:pt x="19387" y="16715"/>
                  </a:cubicBezTo>
                  <a:cubicBezTo>
                    <a:pt x="19325" y="16819"/>
                    <a:pt x="19251" y="16934"/>
                    <a:pt x="19199" y="17049"/>
                  </a:cubicBezTo>
                  <a:cubicBezTo>
                    <a:pt x="19188" y="17049"/>
                    <a:pt x="19188" y="17059"/>
                    <a:pt x="19178" y="17059"/>
                  </a:cubicBezTo>
                  <a:cubicBezTo>
                    <a:pt x="19126" y="17122"/>
                    <a:pt x="19074" y="17174"/>
                    <a:pt x="19021" y="17227"/>
                  </a:cubicBezTo>
                  <a:cubicBezTo>
                    <a:pt x="18970" y="17268"/>
                    <a:pt x="18907" y="17320"/>
                    <a:pt x="18854" y="17362"/>
                  </a:cubicBezTo>
                  <a:lnTo>
                    <a:pt x="18906" y="17311"/>
                  </a:lnTo>
                  <a:lnTo>
                    <a:pt x="18906" y="17311"/>
                  </a:lnTo>
                  <a:cubicBezTo>
                    <a:pt x="18892" y="17324"/>
                    <a:pt x="18882" y="17333"/>
                    <a:pt x="18865" y="17341"/>
                  </a:cubicBezTo>
                  <a:cubicBezTo>
                    <a:pt x="18782" y="17404"/>
                    <a:pt x="18687" y="17445"/>
                    <a:pt x="18594" y="17498"/>
                  </a:cubicBezTo>
                  <a:cubicBezTo>
                    <a:pt x="18427" y="17550"/>
                    <a:pt x="18260" y="17602"/>
                    <a:pt x="18093" y="17633"/>
                  </a:cubicBezTo>
                  <a:cubicBezTo>
                    <a:pt x="17983" y="17639"/>
                    <a:pt x="17876" y="17641"/>
                    <a:pt x="17769" y="17641"/>
                  </a:cubicBezTo>
                  <a:cubicBezTo>
                    <a:pt x="17662" y="17641"/>
                    <a:pt x="17555" y="17639"/>
                    <a:pt x="17445" y="17633"/>
                  </a:cubicBezTo>
                  <a:cubicBezTo>
                    <a:pt x="16861" y="17519"/>
                    <a:pt x="16318" y="17278"/>
                    <a:pt x="15764" y="17080"/>
                  </a:cubicBezTo>
                  <a:cubicBezTo>
                    <a:pt x="14982" y="16798"/>
                    <a:pt x="14188" y="16694"/>
                    <a:pt x="13363" y="16694"/>
                  </a:cubicBezTo>
                  <a:cubicBezTo>
                    <a:pt x="12653" y="16705"/>
                    <a:pt x="11912" y="16673"/>
                    <a:pt x="11213" y="16830"/>
                  </a:cubicBezTo>
                  <a:cubicBezTo>
                    <a:pt x="10555" y="16986"/>
                    <a:pt x="9950" y="17331"/>
                    <a:pt x="9459" y="17779"/>
                  </a:cubicBezTo>
                  <a:cubicBezTo>
                    <a:pt x="8352" y="18823"/>
                    <a:pt x="8123" y="20473"/>
                    <a:pt x="8081" y="21913"/>
                  </a:cubicBezTo>
                  <a:cubicBezTo>
                    <a:pt x="8050" y="23458"/>
                    <a:pt x="8310" y="25066"/>
                    <a:pt x="8822" y="26528"/>
                  </a:cubicBezTo>
                  <a:cubicBezTo>
                    <a:pt x="9282" y="27875"/>
                    <a:pt x="10002" y="29169"/>
                    <a:pt x="10242" y="30589"/>
                  </a:cubicBezTo>
                  <a:cubicBezTo>
                    <a:pt x="10294" y="31132"/>
                    <a:pt x="10305" y="31675"/>
                    <a:pt x="10252" y="32218"/>
                  </a:cubicBezTo>
                  <a:cubicBezTo>
                    <a:pt x="10210" y="32426"/>
                    <a:pt x="10169" y="32635"/>
                    <a:pt x="10096" y="32844"/>
                  </a:cubicBezTo>
                  <a:lnTo>
                    <a:pt x="9971" y="33063"/>
                  </a:lnTo>
                  <a:lnTo>
                    <a:pt x="9960" y="33074"/>
                  </a:lnTo>
                  <a:cubicBezTo>
                    <a:pt x="9929" y="33105"/>
                    <a:pt x="9897" y="33146"/>
                    <a:pt x="9866" y="33178"/>
                  </a:cubicBezTo>
                  <a:cubicBezTo>
                    <a:pt x="9835" y="33209"/>
                    <a:pt x="9804" y="33230"/>
                    <a:pt x="9772" y="33262"/>
                  </a:cubicBezTo>
                  <a:cubicBezTo>
                    <a:pt x="9762" y="33262"/>
                    <a:pt x="9762" y="33272"/>
                    <a:pt x="9751" y="33272"/>
                  </a:cubicBezTo>
                  <a:cubicBezTo>
                    <a:pt x="9688" y="33313"/>
                    <a:pt x="9626" y="33345"/>
                    <a:pt x="9563" y="33387"/>
                  </a:cubicBezTo>
                  <a:cubicBezTo>
                    <a:pt x="9480" y="33408"/>
                    <a:pt x="9386" y="33439"/>
                    <a:pt x="9292" y="33460"/>
                  </a:cubicBezTo>
                  <a:lnTo>
                    <a:pt x="8979" y="33460"/>
                  </a:lnTo>
                  <a:cubicBezTo>
                    <a:pt x="8467" y="33366"/>
                    <a:pt x="7956" y="33209"/>
                    <a:pt x="7465" y="33063"/>
                  </a:cubicBezTo>
                  <a:cubicBezTo>
                    <a:pt x="6922" y="32917"/>
                    <a:pt x="6400" y="32740"/>
                    <a:pt x="5878" y="32531"/>
                  </a:cubicBezTo>
                  <a:cubicBezTo>
                    <a:pt x="5596" y="32406"/>
                    <a:pt x="5315" y="32280"/>
                    <a:pt x="5022" y="32197"/>
                  </a:cubicBezTo>
                  <a:cubicBezTo>
                    <a:pt x="4678" y="32102"/>
                    <a:pt x="4323" y="32061"/>
                    <a:pt x="3968" y="32040"/>
                  </a:cubicBezTo>
                  <a:cubicBezTo>
                    <a:pt x="3873" y="32033"/>
                    <a:pt x="3779" y="32029"/>
                    <a:pt x="3685" y="32029"/>
                  </a:cubicBezTo>
                  <a:cubicBezTo>
                    <a:pt x="3075" y="32029"/>
                    <a:pt x="2483" y="32173"/>
                    <a:pt x="1922" y="32426"/>
                  </a:cubicBezTo>
                  <a:cubicBezTo>
                    <a:pt x="575" y="33021"/>
                    <a:pt x="74" y="34514"/>
                    <a:pt x="22" y="35881"/>
                  </a:cubicBezTo>
                  <a:cubicBezTo>
                    <a:pt x="1" y="36508"/>
                    <a:pt x="32" y="37197"/>
                    <a:pt x="189" y="37802"/>
                  </a:cubicBezTo>
                  <a:cubicBezTo>
                    <a:pt x="272" y="38126"/>
                    <a:pt x="408" y="38419"/>
                    <a:pt x="523" y="38721"/>
                  </a:cubicBezTo>
                  <a:cubicBezTo>
                    <a:pt x="659" y="39045"/>
                    <a:pt x="752" y="39379"/>
                    <a:pt x="847" y="39702"/>
                  </a:cubicBezTo>
                  <a:cubicBezTo>
                    <a:pt x="1232" y="41122"/>
                    <a:pt x="1932" y="42365"/>
                    <a:pt x="2684" y="43607"/>
                  </a:cubicBezTo>
                  <a:cubicBezTo>
                    <a:pt x="3310" y="44662"/>
                    <a:pt x="3832" y="46133"/>
                    <a:pt x="5283" y="46165"/>
                  </a:cubicBezTo>
                  <a:cubicBezTo>
                    <a:pt x="5289" y="46165"/>
                    <a:pt x="5294" y="46165"/>
                    <a:pt x="5300" y="46165"/>
                  </a:cubicBezTo>
                  <a:cubicBezTo>
                    <a:pt x="5982" y="46165"/>
                    <a:pt x="6619" y="45554"/>
                    <a:pt x="6588" y="44859"/>
                  </a:cubicBezTo>
                  <a:cubicBezTo>
                    <a:pt x="6567" y="44275"/>
                    <a:pt x="6202" y="43785"/>
                    <a:pt x="5680" y="43618"/>
                  </a:cubicBezTo>
                  <a:lnTo>
                    <a:pt x="5680" y="43618"/>
                  </a:lnTo>
                  <a:lnTo>
                    <a:pt x="5711" y="43648"/>
                  </a:lnTo>
                  <a:cubicBezTo>
                    <a:pt x="5701" y="43638"/>
                    <a:pt x="5691" y="43638"/>
                    <a:pt x="5680" y="43628"/>
                  </a:cubicBezTo>
                  <a:lnTo>
                    <a:pt x="5680" y="43618"/>
                  </a:lnTo>
                  <a:cubicBezTo>
                    <a:pt x="5649" y="43586"/>
                    <a:pt x="5628" y="43555"/>
                    <a:pt x="5607" y="43523"/>
                  </a:cubicBezTo>
                  <a:lnTo>
                    <a:pt x="5607" y="43523"/>
                  </a:lnTo>
                  <a:cubicBezTo>
                    <a:pt x="5623" y="43547"/>
                    <a:pt x="5644" y="43570"/>
                    <a:pt x="5658" y="43589"/>
                  </a:cubicBezTo>
                  <a:lnTo>
                    <a:pt x="5658" y="43589"/>
                  </a:lnTo>
                  <a:cubicBezTo>
                    <a:pt x="5620" y="43531"/>
                    <a:pt x="5582" y="43466"/>
                    <a:pt x="5544" y="43409"/>
                  </a:cubicBezTo>
                  <a:cubicBezTo>
                    <a:pt x="5357" y="43106"/>
                    <a:pt x="5199" y="42782"/>
                    <a:pt x="5032" y="42469"/>
                  </a:cubicBezTo>
                  <a:cubicBezTo>
                    <a:pt x="4824" y="42083"/>
                    <a:pt x="4584" y="41728"/>
                    <a:pt x="4364" y="41342"/>
                  </a:cubicBezTo>
                  <a:cubicBezTo>
                    <a:pt x="4114" y="40913"/>
                    <a:pt x="3884" y="40465"/>
                    <a:pt x="3686" y="40006"/>
                  </a:cubicBezTo>
                  <a:cubicBezTo>
                    <a:pt x="3487" y="39484"/>
                    <a:pt x="3362" y="38951"/>
                    <a:pt x="3195" y="38419"/>
                  </a:cubicBezTo>
                  <a:cubicBezTo>
                    <a:pt x="3028" y="37918"/>
                    <a:pt x="2778" y="37458"/>
                    <a:pt x="2673" y="36936"/>
                  </a:cubicBezTo>
                  <a:cubicBezTo>
                    <a:pt x="2621" y="36487"/>
                    <a:pt x="2611" y="36028"/>
                    <a:pt x="2652" y="35579"/>
                  </a:cubicBezTo>
                  <a:cubicBezTo>
                    <a:pt x="2684" y="35412"/>
                    <a:pt x="2726" y="35234"/>
                    <a:pt x="2788" y="35078"/>
                  </a:cubicBezTo>
                  <a:cubicBezTo>
                    <a:pt x="2798" y="35036"/>
                    <a:pt x="2819" y="35005"/>
                    <a:pt x="2840" y="34974"/>
                  </a:cubicBezTo>
                  <a:lnTo>
                    <a:pt x="2840" y="34974"/>
                  </a:lnTo>
                  <a:cubicBezTo>
                    <a:pt x="2836" y="34980"/>
                    <a:pt x="2833" y="34983"/>
                    <a:pt x="2832" y="34983"/>
                  </a:cubicBezTo>
                  <a:cubicBezTo>
                    <a:pt x="2829" y="34983"/>
                    <a:pt x="2849" y="34942"/>
                    <a:pt x="2882" y="34900"/>
                  </a:cubicBezTo>
                  <a:cubicBezTo>
                    <a:pt x="2893" y="34890"/>
                    <a:pt x="2903" y="34869"/>
                    <a:pt x="2914" y="34848"/>
                  </a:cubicBezTo>
                  <a:lnTo>
                    <a:pt x="2924" y="34848"/>
                  </a:lnTo>
                  <a:cubicBezTo>
                    <a:pt x="2914" y="34858"/>
                    <a:pt x="2914" y="34869"/>
                    <a:pt x="2903" y="34879"/>
                  </a:cubicBezTo>
                  <a:cubicBezTo>
                    <a:pt x="2914" y="34869"/>
                    <a:pt x="2935" y="34848"/>
                    <a:pt x="2965" y="34828"/>
                  </a:cubicBezTo>
                  <a:cubicBezTo>
                    <a:pt x="3007" y="34796"/>
                    <a:pt x="3049" y="34775"/>
                    <a:pt x="3102" y="34744"/>
                  </a:cubicBezTo>
                  <a:cubicBezTo>
                    <a:pt x="3216" y="34712"/>
                    <a:pt x="3331" y="34681"/>
                    <a:pt x="3457" y="34650"/>
                  </a:cubicBezTo>
                  <a:cubicBezTo>
                    <a:pt x="3538" y="34646"/>
                    <a:pt x="3619" y="34643"/>
                    <a:pt x="3699" y="34643"/>
                  </a:cubicBezTo>
                  <a:cubicBezTo>
                    <a:pt x="3815" y="34643"/>
                    <a:pt x="3930" y="34648"/>
                    <a:pt x="4041" y="34660"/>
                  </a:cubicBezTo>
                  <a:cubicBezTo>
                    <a:pt x="4260" y="34691"/>
                    <a:pt x="4469" y="34754"/>
                    <a:pt x="4678" y="34828"/>
                  </a:cubicBezTo>
                  <a:cubicBezTo>
                    <a:pt x="5858" y="35339"/>
                    <a:pt x="7099" y="35756"/>
                    <a:pt x="8373" y="35986"/>
                  </a:cubicBezTo>
                  <a:cubicBezTo>
                    <a:pt x="8650" y="36038"/>
                    <a:pt x="8932" y="36068"/>
                    <a:pt x="9214" y="36068"/>
                  </a:cubicBezTo>
                  <a:cubicBezTo>
                    <a:pt x="9612" y="36068"/>
                    <a:pt x="10009" y="36007"/>
                    <a:pt x="10388" y="35861"/>
                  </a:cubicBezTo>
                  <a:cubicBezTo>
                    <a:pt x="11140" y="35568"/>
                    <a:pt x="11735" y="35099"/>
                    <a:pt x="12194" y="34431"/>
                  </a:cubicBezTo>
                  <a:cubicBezTo>
                    <a:pt x="12507" y="33971"/>
                    <a:pt x="12695" y="33408"/>
                    <a:pt x="12779" y="32865"/>
                  </a:cubicBezTo>
                  <a:cubicBezTo>
                    <a:pt x="12873" y="32259"/>
                    <a:pt x="12925" y="31643"/>
                    <a:pt x="12894" y="31038"/>
                  </a:cubicBezTo>
                  <a:cubicBezTo>
                    <a:pt x="12862" y="30453"/>
                    <a:pt x="12789" y="29858"/>
                    <a:pt x="12632" y="29284"/>
                  </a:cubicBezTo>
                  <a:cubicBezTo>
                    <a:pt x="12465" y="28689"/>
                    <a:pt x="12236" y="28104"/>
                    <a:pt x="11996" y="27520"/>
                  </a:cubicBezTo>
                  <a:cubicBezTo>
                    <a:pt x="11735" y="26862"/>
                    <a:pt x="11453" y="26215"/>
                    <a:pt x="11244" y="25536"/>
                  </a:cubicBezTo>
                  <a:cubicBezTo>
                    <a:pt x="11025" y="24878"/>
                    <a:pt x="10879" y="24189"/>
                    <a:pt x="10785" y="23500"/>
                  </a:cubicBezTo>
                  <a:cubicBezTo>
                    <a:pt x="10681" y="22686"/>
                    <a:pt x="10670" y="21862"/>
                    <a:pt x="10764" y="21037"/>
                  </a:cubicBezTo>
                  <a:cubicBezTo>
                    <a:pt x="10806" y="20723"/>
                    <a:pt x="10879" y="20400"/>
                    <a:pt x="10983" y="20087"/>
                  </a:cubicBezTo>
                  <a:cubicBezTo>
                    <a:pt x="11025" y="20003"/>
                    <a:pt x="11066" y="19920"/>
                    <a:pt x="11119" y="19836"/>
                  </a:cubicBezTo>
                  <a:cubicBezTo>
                    <a:pt x="11129" y="19836"/>
                    <a:pt x="11140" y="19816"/>
                    <a:pt x="11150" y="19805"/>
                  </a:cubicBezTo>
                  <a:cubicBezTo>
                    <a:pt x="11182" y="19774"/>
                    <a:pt x="11213" y="19721"/>
                    <a:pt x="11234" y="19711"/>
                  </a:cubicBezTo>
                  <a:lnTo>
                    <a:pt x="11359" y="19586"/>
                  </a:lnTo>
                  <a:cubicBezTo>
                    <a:pt x="11442" y="19533"/>
                    <a:pt x="11526" y="19481"/>
                    <a:pt x="11609" y="19440"/>
                  </a:cubicBezTo>
                  <a:cubicBezTo>
                    <a:pt x="11745" y="19398"/>
                    <a:pt x="11871" y="19366"/>
                    <a:pt x="12006" y="19335"/>
                  </a:cubicBezTo>
                  <a:cubicBezTo>
                    <a:pt x="12340" y="19314"/>
                    <a:pt x="12674" y="19324"/>
                    <a:pt x="12998" y="19314"/>
                  </a:cubicBezTo>
                  <a:cubicBezTo>
                    <a:pt x="13141" y="19310"/>
                    <a:pt x="13283" y="19308"/>
                    <a:pt x="13425" y="19308"/>
                  </a:cubicBezTo>
                  <a:cubicBezTo>
                    <a:pt x="13668" y="19308"/>
                    <a:pt x="13909" y="19315"/>
                    <a:pt x="14147" y="19335"/>
                  </a:cubicBezTo>
                  <a:cubicBezTo>
                    <a:pt x="14679" y="19440"/>
                    <a:pt x="15170" y="19638"/>
                    <a:pt x="15671" y="19826"/>
                  </a:cubicBezTo>
                  <a:cubicBezTo>
                    <a:pt x="16244" y="20045"/>
                    <a:pt x="16798" y="20180"/>
                    <a:pt x="17404" y="20243"/>
                  </a:cubicBezTo>
                  <a:cubicBezTo>
                    <a:pt x="17543" y="20257"/>
                    <a:pt x="17681" y="20263"/>
                    <a:pt x="17819" y="20263"/>
                  </a:cubicBezTo>
                  <a:cubicBezTo>
                    <a:pt x="18861" y="20263"/>
                    <a:pt x="19861" y="19885"/>
                    <a:pt x="20682" y="19231"/>
                  </a:cubicBezTo>
                  <a:cubicBezTo>
                    <a:pt x="21610" y="18489"/>
                    <a:pt x="22174" y="17227"/>
                    <a:pt x="22081" y="16026"/>
                  </a:cubicBezTo>
                  <a:cubicBezTo>
                    <a:pt x="22018" y="15357"/>
                    <a:pt x="21851" y="14742"/>
                    <a:pt x="21517" y="14157"/>
                  </a:cubicBezTo>
                  <a:cubicBezTo>
                    <a:pt x="21371" y="13886"/>
                    <a:pt x="21172" y="13645"/>
                    <a:pt x="20984" y="13406"/>
                  </a:cubicBezTo>
                  <a:cubicBezTo>
                    <a:pt x="20942" y="13353"/>
                    <a:pt x="20900" y="13311"/>
                    <a:pt x="20849" y="13260"/>
                  </a:cubicBezTo>
                  <a:cubicBezTo>
                    <a:pt x="20786" y="13155"/>
                    <a:pt x="20713" y="13040"/>
                    <a:pt x="20640" y="12925"/>
                  </a:cubicBezTo>
                  <a:cubicBezTo>
                    <a:pt x="20504" y="12675"/>
                    <a:pt x="20378" y="12413"/>
                    <a:pt x="20243" y="12163"/>
                  </a:cubicBezTo>
                  <a:cubicBezTo>
                    <a:pt x="20097" y="11902"/>
                    <a:pt x="19930" y="11662"/>
                    <a:pt x="19773" y="11401"/>
                  </a:cubicBezTo>
                  <a:cubicBezTo>
                    <a:pt x="19509" y="10934"/>
                    <a:pt x="19297" y="10431"/>
                    <a:pt x="19087" y="9934"/>
                  </a:cubicBezTo>
                  <a:lnTo>
                    <a:pt x="19087" y="9934"/>
                  </a:lnTo>
                  <a:cubicBezTo>
                    <a:pt x="19093" y="9946"/>
                    <a:pt x="19099" y="9958"/>
                    <a:pt x="19105" y="9971"/>
                  </a:cubicBezTo>
                  <a:cubicBezTo>
                    <a:pt x="18917" y="9511"/>
                    <a:pt x="18792" y="9052"/>
                    <a:pt x="18719" y="8572"/>
                  </a:cubicBezTo>
                  <a:cubicBezTo>
                    <a:pt x="18646" y="7935"/>
                    <a:pt x="18646" y="7309"/>
                    <a:pt x="18646" y="6672"/>
                  </a:cubicBezTo>
                  <a:cubicBezTo>
                    <a:pt x="18646" y="6066"/>
                    <a:pt x="18604" y="5440"/>
                    <a:pt x="18656" y="4834"/>
                  </a:cubicBezTo>
                  <a:cubicBezTo>
                    <a:pt x="18740" y="4417"/>
                    <a:pt x="18907" y="3999"/>
                    <a:pt x="19074" y="3603"/>
                  </a:cubicBezTo>
                  <a:cubicBezTo>
                    <a:pt x="19126" y="3488"/>
                    <a:pt x="19178" y="3373"/>
                    <a:pt x="19241" y="3268"/>
                  </a:cubicBezTo>
                  <a:cubicBezTo>
                    <a:pt x="19272" y="3206"/>
                    <a:pt x="19304" y="3154"/>
                    <a:pt x="19335" y="3101"/>
                  </a:cubicBezTo>
                  <a:cubicBezTo>
                    <a:pt x="19345" y="3101"/>
                    <a:pt x="19345" y="3091"/>
                    <a:pt x="19345" y="3091"/>
                  </a:cubicBezTo>
                  <a:cubicBezTo>
                    <a:pt x="19376" y="3050"/>
                    <a:pt x="19418" y="3008"/>
                    <a:pt x="19460" y="2976"/>
                  </a:cubicBezTo>
                  <a:cubicBezTo>
                    <a:pt x="19543" y="2934"/>
                    <a:pt x="19617" y="2872"/>
                    <a:pt x="19700" y="2830"/>
                  </a:cubicBezTo>
                  <a:cubicBezTo>
                    <a:pt x="19721" y="2820"/>
                    <a:pt x="19752" y="2809"/>
                    <a:pt x="19784" y="2799"/>
                  </a:cubicBezTo>
                  <a:cubicBezTo>
                    <a:pt x="19930" y="2794"/>
                    <a:pt x="20079" y="2794"/>
                    <a:pt x="20229" y="2794"/>
                  </a:cubicBezTo>
                  <a:cubicBezTo>
                    <a:pt x="20379" y="2794"/>
                    <a:pt x="20530" y="2794"/>
                    <a:pt x="20682" y="2788"/>
                  </a:cubicBezTo>
                  <a:cubicBezTo>
                    <a:pt x="20944" y="2781"/>
                    <a:pt x="21212" y="2760"/>
                    <a:pt x="21477" y="2760"/>
                  </a:cubicBezTo>
                  <a:cubicBezTo>
                    <a:pt x="21560" y="2760"/>
                    <a:pt x="21643" y="2762"/>
                    <a:pt x="21726" y="2767"/>
                  </a:cubicBezTo>
                  <a:cubicBezTo>
                    <a:pt x="22227" y="2872"/>
                    <a:pt x="22707" y="3091"/>
                    <a:pt x="23176" y="3268"/>
                  </a:cubicBezTo>
                  <a:cubicBezTo>
                    <a:pt x="23813" y="3498"/>
                    <a:pt x="24429" y="3655"/>
                    <a:pt x="25097" y="3739"/>
                  </a:cubicBezTo>
                  <a:cubicBezTo>
                    <a:pt x="25349" y="3766"/>
                    <a:pt x="25605" y="3778"/>
                    <a:pt x="25861" y="3778"/>
                  </a:cubicBezTo>
                  <a:cubicBezTo>
                    <a:pt x="26297" y="3778"/>
                    <a:pt x="26734" y="3742"/>
                    <a:pt x="27154" y="3676"/>
                  </a:cubicBezTo>
                  <a:cubicBezTo>
                    <a:pt x="27530" y="3613"/>
                    <a:pt x="27874" y="3477"/>
                    <a:pt x="28208" y="3310"/>
                  </a:cubicBezTo>
                  <a:cubicBezTo>
                    <a:pt x="28428" y="3196"/>
                    <a:pt x="28626" y="3039"/>
                    <a:pt x="28834" y="2914"/>
                  </a:cubicBezTo>
                  <a:cubicBezTo>
                    <a:pt x="29043" y="2851"/>
                    <a:pt x="29242" y="2809"/>
                    <a:pt x="29451" y="2695"/>
                  </a:cubicBezTo>
                  <a:cubicBezTo>
                    <a:pt x="29848" y="2486"/>
                    <a:pt x="30161" y="2089"/>
                    <a:pt x="30275" y="1640"/>
                  </a:cubicBezTo>
                  <a:cubicBezTo>
                    <a:pt x="30432" y="983"/>
                    <a:pt x="30066" y="199"/>
                    <a:pt x="29356" y="32"/>
                  </a:cubicBezTo>
                  <a:cubicBezTo>
                    <a:pt x="29256" y="11"/>
                    <a:pt x="29155" y="1"/>
                    <a:pt x="290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393596" y="1181668"/>
              <a:ext cx="524322" cy="1675424"/>
            </a:xfrm>
            <a:custGeom>
              <a:avLst/>
              <a:gdLst/>
              <a:ahLst/>
              <a:cxnLst/>
              <a:rect l="l" t="t" r="r" b="b"/>
              <a:pathLst>
                <a:path w="17205" h="54977" extrusionOk="0">
                  <a:moveTo>
                    <a:pt x="16449" y="0"/>
                  </a:moveTo>
                  <a:cubicBezTo>
                    <a:pt x="16223" y="0"/>
                    <a:pt x="16011" y="127"/>
                    <a:pt x="15869" y="327"/>
                  </a:cubicBezTo>
                  <a:cubicBezTo>
                    <a:pt x="15545" y="776"/>
                    <a:pt x="15347" y="1319"/>
                    <a:pt x="15232" y="1861"/>
                  </a:cubicBezTo>
                  <a:cubicBezTo>
                    <a:pt x="15190" y="2102"/>
                    <a:pt x="15138" y="2321"/>
                    <a:pt x="15033" y="2540"/>
                  </a:cubicBezTo>
                  <a:cubicBezTo>
                    <a:pt x="14908" y="2822"/>
                    <a:pt x="14773" y="3093"/>
                    <a:pt x="14689" y="3386"/>
                  </a:cubicBezTo>
                  <a:cubicBezTo>
                    <a:pt x="14627" y="3615"/>
                    <a:pt x="14595" y="3856"/>
                    <a:pt x="14543" y="4096"/>
                  </a:cubicBezTo>
                  <a:cubicBezTo>
                    <a:pt x="14481" y="4357"/>
                    <a:pt x="14365" y="4587"/>
                    <a:pt x="14261" y="4837"/>
                  </a:cubicBezTo>
                  <a:cubicBezTo>
                    <a:pt x="14031" y="5380"/>
                    <a:pt x="13833" y="5944"/>
                    <a:pt x="13645" y="6497"/>
                  </a:cubicBezTo>
                  <a:cubicBezTo>
                    <a:pt x="13447" y="7050"/>
                    <a:pt x="13270" y="7603"/>
                    <a:pt x="13082" y="8157"/>
                  </a:cubicBezTo>
                  <a:cubicBezTo>
                    <a:pt x="12904" y="8668"/>
                    <a:pt x="12831" y="9222"/>
                    <a:pt x="12570" y="9702"/>
                  </a:cubicBezTo>
                  <a:cubicBezTo>
                    <a:pt x="12288" y="10224"/>
                    <a:pt x="12121" y="10777"/>
                    <a:pt x="11954" y="11351"/>
                  </a:cubicBezTo>
                  <a:cubicBezTo>
                    <a:pt x="11776" y="11946"/>
                    <a:pt x="11578" y="12541"/>
                    <a:pt x="11380" y="13136"/>
                  </a:cubicBezTo>
                  <a:cubicBezTo>
                    <a:pt x="10973" y="14337"/>
                    <a:pt x="10565" y="15537"/>
                    <a:pt x="10138" y="16727"/>
                  </a:cubicBezTo>
                  <a:cubicBezTo>
                    <a:pt x="9720" y="17897"/>
                    <a:pt x="9271" y="19066"/>
                    <a:pt x="8937" y="20267"/>
                  </a:cubicBezTo>
                  <a:cubicBezTo>
                    <a:pt x="8603" y="21436"/>
                    <a:pt x="8342" y="22626"/>
                    <a:pt x="8029" y="23795"/>
                  </a:cubicBezTo>
                  <a:cubicBezTo>
                    <a:pt x="7716" y="24985"/>
                    <a:pt x="7319" y="26144"/>
                    <a:pt x="7016" y="27324"/>
                  </a:cubicBezTo>
                  <a:cubicBezTo>
                    <a:pt x="6296" y="30048"/>
                    <a:pt x="5837" y="32825"/>
                    <a:pt x="5179" y="35560"/>
                  </a:cubicBezTo>
                  <a:cubicBezTo>
                    <a:pt x="5169" y="35581"/>
                    <a:pt x="5158" y="35613"/>
                    <a:pt x="5158" y="35634"/>
                  </a:cubicBezTo>
                  <a:cubicBezTo>
                    <a:pt x="5095" y="35936"/>
                    <a:pt x="5022" y="36228"/>
                    <a:pt x="4949" y="36521"/>
                  </a:cubicBezTo>
                  <a:cubicBezTo>
                    <a:pt x="4939" y="36562"/>
                    <a:pt x="4928" y="36604"/>
                    <a:pt x="4918" y="36636"/>
                  </a:cubicBezTo>
                  <a:cubicBezTo>
                    <a:pt x="4844" y="36709"/>
                    <a:pt x="4793" y="36803"/>
                    <a:pt x="4772" y="36907"/>
                  </a:cubicBezTo>
                  <a:cubicBezTo>
                    <a:pt x="4594" y="37606"/>
                    <a:pt x="4448" y="38316"/>
                    <a:pt x="4313" y="39026"/>
                  </a:cubicBezTo>
                  <a:cubicBezTo>
                    <a:pt x="4187" y="39642"/>
                    <a:pt x="4041" y="40248"/>
                    <a:pt x="3895" y="40853"/>
                  </a:cubicBezTo>
                  <a:cubicBezTo>
                    <a:pt x="3623" y="41949"/>
                    <a:pt x="3248" y="43014"/>
                    <a:pt x="2976" y="44100"/>
                  </a:cubicBezTo>
                  <a:cubicBezTo>
                    <a:pt x="2694" y="45206"/>
                    <a:pt x="2464" y="46324"/>
                    <a:pt x="2151" y="47419"/>
                  </a:cubicBezTo>
                  <a:cubicBezTo>
                    <a:pt x="1849" y="48484"/>
                    <a:pt x="1431" y="49507"/>
                    <a:pt x="1097" y="50562"/>
                  </a:cubicBezTo>
                  <a:cubicBezTo>
                    <a:pt x="919" y="51157"/>
                    <a:pt x="742" y="51752"/>
                    <a:pt x="543" y="52337"/>
                  </a:cubicBezTo>
                  <a:cubicBezTo>
                    <a:pt x="346" y="52931"/>
                    <a:pt x="158" y="53537"/>
                    <a:pt x="53" y="54153"/>
                  </a:cubicBezTo>
                  <a:cubicBezTo>
                    <a:pt x="1" y="54508"/>
                    <a:pt x="147" y="54863"/>
                    <a:pt x="513" y="54957"/>
                  </a:cubicBezTo>
                  <a:cubicBezTo>
                    <a:pt x="562" y="54970"/>
                    <a:pt x="615" y="54976"/>
                    <a:pt x="668" y="54976"/>
                  </a:cubicBezTo>
                  <a:cubicBezTo>
                    <a:pt x="952" y="54976"/>
                    <a:pt x="1263" y="54796"/>
                    <a:pt x="1316" y="54497"/>
                  </a:cubicBezTo>
                  <a:cubicBezTo>
                    <a:pt x="1483" y="53423"/>
                    <a:pt x="1932" y="52399"/>
                    <a:pt x="2235" y="51345"/>
                  </a:cubicBezTo>
                  <a:cubicBezTo>
                    <a:pt x="2538" y="50291"/>
                    <a:pt x="2955" y="49268"/>
                    <a:pt x="3279" y="48213"/>
                  </a:cubicBezTo>
                  <a:cubicBezTo>
                    <a:pt x="3613" y="47117"/>
                    <a:pt x="3853" y="46000"/>
                    <a:pt x="4125" y="44893"/>
                  </a:cubicBezTo>
                  <a:cubicBezTo>
                    <a:pt x="4385" y="43797"/>
                    <a:pt x="4751" y="42733"/>
                    <a:pt x="5043" y="41647"/>
                  </a:cubicBezTo>
                  <a:cubicBezTo>
                    <a:pt x="5231" y="40926"/>
                    <a:pt x="5398" y="40185"/>
                    <a:pt x="5554" y="39455"/>
                  </a:cubicBezTo>
                  <a:cubicBezTo>
                    <a:pt x="5565" y="39444"/>
                    <a:pt x="5565" y="39444"/>
                    <a:pt x="5565" y="39434"/>
                  </a:cubicBezTo>
                  <a:cubicBezTo>
                    <a:pt x="5721" y="38963"/>
                    <a:pt x="5805" y="38504"/>
                    <a:pt x="5878" y="38014"/>
                  </a:cubicBezTo>
                  <a:cubicBezTo>
                    <a:pt x="5951" y="37868"/>
                    <a:pt x="5993" y="37711"/>
                    <a:pt x="6035" y="37555"/>
                  </a:cubicBezTo>
                  <a:cubicBezTo>
                    <a:pt x="6181" y="37001"/>
                    <a:pt x="6338" y="36448"/>
                    <a:pt x="6442" y="35884"/>
                  </a:cubicBezTo>
                  <a:cubicBezTo>
                    <a:pt x="7027" y="33462"/>
                    <a:pt x="7454" y="31019"/>
                    <a:pt x="8039" y="28607"/>
                  </a:cubicBezTo>
                  <a:cubicBezTo>
                    <a:pt x="8321" y="27428"/>
                    <a:pt x="8665" y="26280"/>
                    <a:pt x="9020" y="25121"/>
                  </a:cubicBezTo>
                  <a:cubicBezTo>
                    <a:pt x="9365" y="23951"/>
                    <a:pt x="9626" y="22761"/>
                    <a:pt x="9929" y="21592"/>
                  </a:cubicBezTo>
                  <a:cubicBezTo>
                    <a:pt x="10555" y="19170"/>
                    <a:pt x="11495" y="16843"/>
                    <a:pt x="12298" y="14483"/>
                  </a:cubicBezTo>
                  <a:cubicBezTo>
                    <a:pt x="12695" y="13324"/>
                    <a:pt x="13040" y="12145"/>
                    <a:pt x="13426" y="10986"/>
                  </a:cubicBezTo>
                  <a:cubicBezTo>
                    <a:pt x="13604" y="10454"/>
                    <a:pt x="13917" y="9983"/>
                    <a:pt x="14063" y="9441"/>
                  </a:cubicBezTo>
                  <a:cubicBezTo>
                    <a:pt x="14219" y="8888"/>
                    <a:pt x="14397" y="8355"/>
                    <a:pt x="14595" y="7812"/>
                  </a:cubicBezTo>
                  <a:cubicBezTo>
                    <a:pt x="14804" y="7206"/>
                    <a:pt x="14992" y="6601"/>
                    <a:pt x="15211" y="5996"/>
                  </a:cubicBezTo>
                  <a:cubicBezTo>
                    <a:pt x="15409" y="5432"/>
                    <a:pt x="15712" y="4879"/>
                    <a:pt x="15838" y="4283"/>
                  </a:cubicBezTo>
                  <a:cubicBezTo>
                    <a:pt x="15889" y="4033"/>
                    <a:pt x="15921" y="3772"/>
                    <a:pt x="16015" y="3522"/>
                  </a:cubicBezTo>
                  <a:cubicBezTo>
                    <a:pt x="16140" y="3209"/>
                    <a:pt x="16307" y="2916"/>
                    <a:pt x="16411" y="2592"/>
                  </a:cubicBezTo>
                  <a:cubicBezTo>
                    <a:pt x="16589" y="2018"/>
                    <a:pt x="16641" y="1486"/>
                    <a:pt x="16996" y="985"/>
                  </a:cubicBezTo>
                  <a:cubicBezTo>
                    <a:pt x="17205" y="703"/>
                    <a:pt x="17049" y="254"/>
                    <a:pt x="16766" y="87"/>
                  </a:cubicBezTo>
                  <a:cubicBezTo>
                    <a:pt x="16661" y="27"/>
                    <a:pt x="16553" y="0"/>
                    <a:pt x="1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280994" y="917975"/>
              <a:ext cx="566957" cy="1714645"/>
            </a:xfrm>
            <a:custGeom>
              <a:avLst/>
              <a:gdLst/>
              <a:ahLst/>
              <a:cxnLst/>
              <a:rect l="l" t="t" r="r" b="b"/>
              <a:pathLst>
                <a:path w="18604" h="56264" extrusionOk="0">
                  <a:moveTo>
                    <a:pt x="14761" y="11569"/>
                  </a:moveTo>
                  <a:lnTo>
                    <a:pt x="14761" y="11569"/>
                  </a:lnTo>
                  <a:cubicBezTo>
                    <a:pt x="14751" y="11611"/>
                    <a:pt x="14731" y="11653"/>
                    <a:pt x="14720" y="11674"/>
                  </a:cubicBezTo>
                  <a:cubicBezTo>
                    <a:pt x="14731" y="11642"/>
                    <a:pt x="14741" y="11600"/>
                    <a:pt x="14761" y="11569"/>
                  </a:cubicBezTo>
                  <a:close/>
                  <a:moveTo>
                    <a:pt x="17085" y="1"/>
                  </a:moveTo>
                  <a:cubicBezTo>
                    <a:pt x="16640" y="1"/>
                    <a:pt x="16231" y="236"/>
                    <a:pt x="15941" y="639"/>
                  </a:cubicBezTo>
                  <a:cubicBezTo>
                    <a:pt x="15587" y="1130"/>
                    <a:pt x="15367" y="1735"/>
                    <a:pt x="15242" y="2330"/>
                  </a:cubicBezTo>
                  <a:cubicBezTo>
                    <a:pt x="15211" y="2476"/>
                    <a:pt x="15190" y="2612"/>
                    <a:pt x="15148" y="2758"/>
                  </a:cubicBezTo>
                  <a:cubicBezTo>
                    <a:pt x="15127" y="2800"/>
                    <a:pt x="15095" y="2852"/>
                    <a:pt x="15085" y="2904"/>
                  </a:cubicBezTo>
                  <a:cubicBezTo>
                    <a:pt x="14939" y="3207"/>
                    <a:pt x="14782" y="3520"/>
                    <a:pt x="14689" y="3854"/>
                  </a:cubicBezTo>
                  <a:cubicBezTo>
                    <a:pt x="14626" y="4084"/>
                    <a:pt x="14605" y="4324"/>
                    <a:pt x="14553" y="4564"/>
                  </a:cubicBezTo>
                  <a:cubicBezTo>
                    <a:pt x="14522" y="4668"/>
                    <a:pt x="14490" y="4763"/>
                    <a:pt x="14459" y="4867"/>
                  </a:cubicBezTo>
                  <a:cubicBezTo>
                    <a:pt x="14396" y="4982"/>
                    <a:pt x="14355" y="5107"/>
                    <a:pt x="14302" y="5232"/>
                  </a:cubicBezTo>
                  <a:cubicBezTo>
                    <a:pt x="14062" y="5796"/>
                    <a:pt x="13843" y="6380"/>
                    <a:pt x="13645" y="6965"/>
                  </a:cubicBezTo>
                  <a:cubicBezTo>
                    <a:pt x="13457" y="7519"/>
                    <a:pt x="13279" y="8072"/>
                    <a:pt x="13081" y="8625"/>
                  </a:cubicBezTo>
                  <a:cubicBezTo>
                    <a:pt x="12998" y="8876"/>
                    <a:pt x="12924" y="9126"/>
                    <a:pt x="12861" y="9387"/>
                  </a:cubicBezTo>
                  <a:cubicBezTo>
                    <a:pt x="12820" y="9533"/>
                    <a:pt x="12778" y="9679"/>
                    <a:pt x="12736" y="9815"/>
                  </a:cubicBezTo>
                  <a:cubicBezTo>
                    <a:pt x="12726" y="9846"/>
                    <a:pt x="12705" y="9888"/>
                    <a:pt x="12694" y="9920"/>
                  </a:cubicBezTo>
                  <a:cubicBezTo>
                    <a:pt x="12674" y="9951"/>
                    <a:pt x="12664" y="9982"/>
                    <a:pt x="12643" y="10013"/>
                  </a:cubicBezTo>
                  <a:cubicBezTo>
                    <a:pt x="12329" y="10588"/>
                    <a:pt x="12142" y="11193"/>
                    <a:pt x="11964" y="11820"/>
                  </a:cubicBezTo>
                  <a:cubicBezTo>
                    <a:pt x="11787" y="12414"/>
                    <a:pt x="11578" y="13010"/>
                    <a:pt x="11379" y="13605"/>
                  </a:cubicBezTo>
                  <a:cubicBezTo>
                    <a:pt x="10982" y="14806"/>
                    <a:pt x="10565" y="15996"/>
                    <a:pt x="10147" y="17196"/>
                  </a:cubicBezTo>
                  <a:cubicBezTo>
                    <a:pt x="9730" y="18365"/>
                    <a:pt x="9281" y="19534"/>
                    <a:pt x="8936" y="20735"/>
                  </a:cubicBezTo>
                  <a:cubicBezTo>
                    <a:pt x="8613" y="21904"/>
                    <a:pt x="8352" y="23094"/>
                    <a:pt x="8038" y="24264"/>
                  </a:cubicBezTo>
                  <a:cubicBezTo>
                    <a:pt x="7725" y="25454"/>
                    <a:pt x="7329" y="26612"/>
                    <a:pt x="7015" y="27792"/>
                  </a:cubicBezTo>
                  <a:cubicBezTo>
                    <a:pt x="6305" y="30507"/>
                    <a:pt x="5846" y="33293"/>
                    <a:pt x="5178" y="36029"/>
                  </a:cubicBezTo>
                  <a:cubicBezTo>
                    <a:pt x="5168" y="36060"/>
                    <a:pt x="5168" y="36102"/>
                    <a:pt x="5157" y="36144"/>
                  </a:cubicBezTo>
                  <a:cubicBezTo>
                    <a:pt x="5094" y="36425"/>
                    <a:pt x="5022" y="36697"/>
                    <a:pt x="4959" y="36979"/>
                  </a:cubicBezTo>
                  <a:cubicBezTo>
                    <a:pt x="4876" y="37093"/>
                    <a:pt x="4813" y="37230"/>
                    <a:pt x="4781" y="37376"/>
                  </a:cubicBezTo>
                  <a:cubicBezTo>
                    <a:pt x="4604" y="38075"/>
                    <a:pt x="4458" y="38785"/>
                    <a:pt x="4322" y="39495"/>
                  </a:cubicBezTo>
                  <a:cubicBezTo>
                    <a:pt x="4187" y="40111"/>
                    <a:pt x="4051" y="40716"/>
                    <a:pt x="3904" y="41322"/>
                  </a:cubicBezTo>
                  <a:cubicBezTo>
                    <a:pt x="3623" y="42418"/>
                    <a:pt x="3257" y="43482"/>
                    <a:pt x="2976" y="44568"/>
                  </a:cubicBezTo>
                  <a:cubicBezTo>
                    <a:pt x="2693" y="45675"/>
                    <a:pt x="2464" y="46792"/>
                    <a:pt x="2161" y="47888"/>
                  </a:cubicBezTo>
                  <a:cubicBezTo>
                    <a:pt x="1858" y="48953"/>
                    <a:pt x="1441" y="49976"/>
                    <a:pt x="1107" y="51031"/>
                  </a:cubicBezTo>
                  <a:cubicBezTo>
                    <a:pt x="919" y="51625"/>
                    <a:pt x="752" y="52221"/>
                    <a:pt x="554" y="52805"/>
                  </a:cubicBezTo>
                  <a:cubicBezTo>
                    <a:pt x="355" y="53400"/>
                    <a:pt x="157" y="54005"/>
                    <a:pt x="63" y="54622"/>
                  </a:cubicBezTo>
                  <a:cubicBezTo>
                    <a:pt x="0" y="54977"/>
                    <a:pt x="0" y="55300"/>
                    <a:pt x="188" y="55634"/>
                  </a:cubicBezTo>
                  <a:cubicBezTo>
                    <a:pt x="355" y="55905"/>
                    <a:pt x="658" y="56156"/>
                    <a:pt x="971" y="56229"/>
                  </a:cubicBezTo>
                  <a:cubicBezTo>
                    <a:pt x="1068" y="56252"/>
                    <a:pt x="1171" y="56263"/>
                    <a:pt x="1275" y="56263"/>
                  </a:cubicBezTo>
                  <a:cubicBezTo>
                    <a:pt x="1847" y="56263"/>
                    <a:pt x="2482" y="55930"/>
                    <a:pt x="2579" y="55321"/>
                  </a:cubicBezTo>
                  <a:cubicBezTo>
                    <a:pt x="2756" y="54235"/>
                    <a:pt x="3194" y="53212"/>
                    <a:pt x="3498" y="52158"/>
                  </a:cubicBezTo>
                  <a:cubicBezTo>
                    <a:pt x="3800" y="51103"/>
                    <a:pt x="4228" y="50080"/>
                    <a:pt x="4552" y="49026"/>
                  </a:cubicBezTo>
                  <a:cubicBezTo>
                    <a:pt x="4886" y="47930"/>
                    <a:pt x="5115" y="46813"/>
                    <a:pt x="5387" y="45706"/>
                  </a:cubicBezTo>
                  <a:cubicBezTo>
                    <a:pt x="5648" y="44610"/>
                    <a:pt x="6013" y="43556"/>
                    <a:pt x="6305" y="42470"/>
                  </a:cubicBezTo>
                  <a:cubicBezTo>
                    <a:pt x="6493" y="41739"/>
                    <a:pt x="6671" y="41009"/>
                    <a:pt x="6827" y="40267"/>
                  </a:cubicBezTo>
                  <a:lnTo>
                    <a:pt x="6827" y="40257"/>
                  </a:lnTo>
                  <a:cubicBezTo>
                    <a:pt x="6984" y="39798"/>
                    <a:pt x="7068" y="39348"/>
                    <a:pt x="7131" y="38889"/>
                  </a:cubicBezTo>
                  <a:cubicBezTo>
                    <a:pt x="7161" y="38826"/>
                    <a:pt x="7193" y="38764"/>
                    <a:pt x="7214" y="38701"/>
                  </a:cubicBezTo>
                  <a:cubicBezTo>
                    <a:pt x="7245" y="38587"/>
                    <a:pt x="7277" y="38482"/>
                    <a:pt x="7308" y="38367"/>
                  </a:cubicBezTo>
                  <a:cubicBezTo>
                    <a:pt x="7444" y="37814"/>
                    <a:pt x="7600" y="37260"/>
                    <a:pt x="7704" y="36697"/>
                  </a:cubicBezTo>
                  <a:cubicBezTo>
                    <a:pt x="8289" y="34286"/>
                    <a:pt x="8717" y="31832"/>
                    <a:pt x="9302" y="29421"/>
                  </a:cubicBezTo>
                  <a:cubicBezTo>
                    <a:pt x="9583" y="28241"/>
                    <a:pt x="9938" y="27092"/>
                    <a:pt x="10283" y="25934"/>
                  </a:cubicBezTo>
                  <a:cubicBezTo>
                    <a:pt x="10627" y="24765"/>
                    <a:pt x="10899" y="23585"/>
                    <a:pt x="11202" y="22405"/>
                  </a:cubicBezTo>
                  <a:cubicBezTo>
                    <a:pt x="11817" y="19984"/>
                    <a:pt x="12768" y="17655"/>
                    <a:pt x="13561" y="15296"/>
                  </a:cubicBezTo>
                  <a:cubicBezTo>
                    <a:pt x="13958" y="14137"/>
                    <a:pt x="14313" y="12957"/>
                    <a:pt x="14689" y="11799"/>
                  </a:cubicBezTo>
                  <a:cubicBezTo>
                    <a:pt x="14710" y="11736"/>
                    <a:pt x="14731" y="11684"/>
                    <a:pt x="14751" y="11621"/>
                  </a:cubicBezTo>
                  <a:cubicBezTo>
                    <a:pt x="14772" y="11569"/>
                    <a:pt x="14772" y="11548"/>
                    <a:pt x="14782" y="11538"/>
                  </a:cubicBezTo>
                  <a:cubicBezTo>
                    <a:pt x="14824" y="11444"/>
                    <a:pt x="14887" y="11360"/>
                    <a:pt x="14918" y="11287"/>
                  </a:cubicBezTo>
                  <a:cubicBezTo>
                    <a:pt x="15095" y="10964"/>
                    <a:pt x="15232" y="10609"/>
                    <a:pt x="15336" y="10254"/>
                  </a:cubicBezTo>
                  <a:cubicBezTo>
                    <a:pt x="15492" y="9700"/>
                    <a:pt x="15670" y="9168"/>
                    <a:pt x="15858" y="8625"/>
                  </a:cubicBezTo>
                  <a:cubicBezTo>
                    <a:pt x="16077" y="8030"/>
                    <a:pt x="16255" y="7414"/>
                    <a:pt x="16473" y="6809"/>
                  </a:cubicBezTo>
                  <a:cubicBezTo>
                    <a:pt x="16526" y="6663"/>
                    <a:pt x="16589" y="6506"/>
                    <a:pt x="16641" y="6350"/>
                  </a:cubicBezTo>
                  <a:cubicBezTo>
                    <a:pt x="16661" y="6318"/>
                    <a:pt x="16672" y="6266"/>
                    <a:pt x="16693" y="6224"/>
                  </a:cubicBezTo>
                  <a:cubicBezTo>
                    <a:pt x="16714" y="6193"/>
                    <a:pt x="16735" y="6151"/>
                    <a:pt x="16745" y="6130"/>
                  </a:cubicBezTo>
                  <a:cubicBezTo>
                    <a:pt x="16891" y="5796"/>
                    <a:pt x="17027" y="5462"/>
                    <a:pt x="17100" y="5107"/>
                  </a:cubicBezTo>
                  <a:cubicBezTo>
                    <a:pt x="17132" y="4961"/>
                    <a:pt x="17152" y="4814"/>
                    <a:pt x="17183" y="4679"/>
                  </a:cubicBezTo>
                  <a:cubicBezTo>
                    <a:pt x="17194" y="4606"/>
                    <a:pt x="17215" y="4533"/>
                    <a:pt x="17236" y="4470"/>
                  </a:cubicBezTo>
                  <a:cubicBezTo>
                    <a:pt x="17267" y="4376"/>
                    <a:pt x="17267" y="4355"/>
                    <a:pt x="17257" y="4355"/>
                  </a:cubicBezTo>
                  <a:cubicBezTo>
                    <a:pt x="17299" y="4262"/>
                    <a:pt x="17371" y="4167"/>
                    <a:pt x="17403" y="4095"/>
                  </a:cubicBezTo>
                  <a:cubicBezTo>
                    <a:pt x="17497" y="3865"/>
                    <a:pt x="17601" y="3645"/>
                    <a:pt x="17674" y="3406"/>
                  </a:cubicBezTo>
                  <a:cubicBezTo>
                    <a:pt x="17758" y="3123"/>
                    <a:pt x="17800" y="2842"/>
                    <a:pt x="17883" y="2560"/>
                  </a:cubicBezTo>
                  <a:cubicBezTo>
                    <a:pt x="17904" y="2497"/>
                    <a:pt x="17925" y="2445"/>
                    <a:pt x="17946" y="2393"/>
                  </a:cubicBezTo>
                  <a:lnTo>
                    <a:pt x="17946" y="2383"/>
                  </a:lnTo>
                  <a:lnTo>
                    <a:pt x="17946" y="2372"/>
                  </a:lnTo>
                  <a:cubicBezTo>
                    <a:pt x="18029" y="2236"/>
                    <a:pt x="18102" y="2090"/>
                    <a:pt x="18196" y="1954"/>
                  </a:cubicBezTo>
                  <a:cubicBezTo>
                    <a:pt x="18603" y="1401"/>
                    <a:pt x="18311" y="472"/>
                    <a:pt x="17737" y="169"/>
                  </a:cubicBezTo>
                  <a:cubicBezTo>
                    <a:pt x="17518" y="55"/>
                    <a:pt x="17297" y="1"/>
                    <a:pt x="17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718000" y="1386450"/>
            <a:ext cx="3560100" cy="23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5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718000" y="530725"/>
            <a:ext cx="1392600" cy="8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25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718000" y="3755700"/>
            <a:ext cx="3077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 flipH="1">
            <a:off x="4898101" y="1467943"/>
            <a:ext cx="4703176" cy="2576874"/>
            <a:chOff x="2305063" y="3096561"/>
            <a:chExt cx="2708734" cy="1484118"/>
          </a:xfrm>
        </p:grpSpPr>
        <p:sp>
          <p:nvSpPr>
            <p:cNvPr id="33" name="Google Shape;33;p3"/>
            <p:cNvSpPr/>
            <p:nvPr/>
          </p:nvSpPr>
          <p:spPr>
            <a:xfrm rot="5400000">
              <a:off x="2808682" y="3627592"/>
              <a:ext cx="404068" cy="1411297"/>
            </a:xfrm>
            <a:custGeom>
              <a:avLst/>
              <a:gdLst/>
              <a:ahLst/>
              <a:cxnLst/>
              <a:rect l="l" t="t" r="r" b="b"/>
              <a:pathLst>
                <a:path w="13259" h="46310" extrusionOk="0">
                  <a:moveTo>
                    <a:pt x="3695" y="0"/>
                  </a:moveTo>
                  <a:cubicBezTo>
                    <a:pt x="2060" y="0"/>
                    <a:pt x="671" y="448"/>
                    <a:pt x="303" y="1998"/>
                  </a:cubicBezTo>
                  <a:cubicBezTo>
                    <a:pt x="0" y="3250"/>
                    <a:pt x="616" y="4931"/>
                    <a:pt x="794" y="6173"/>
                  </a:cubicBezTo>
                  <a:cubicBezTo>
                    <a:pt x="1096" y="8229"/>
                    <a:pt x="1096" y="10245"/>
                    <a:pt x="1117" y="12322"/>
                  </a:cubicBezTo>
                  <a:cubicBezTo>
                    <a:pt x="1221" y="22104"/>
                    <a:pt x="1555" y="31885"/>
                    <a:pt x="2140" y="41647"/>
                  </a:cubicBezTo>
                  <a:cubicBezTo>
                    <a:pt x="2192" y="42461"/>
                    <a:pt x="2255" y="43317"/>
                    <a:pt x="2724" y="43985"/>
                  </a:cubicBezTo>
                  <a:cubicBezTo>
                    <a:pt x="3205" y="44674"/>
                    <a:pt x="4030" y="45029"/>
                    <a:pt x="4823" y="45290"/>
                  </a:cubicBezTo>
                  <a:cubicBezTo>
                    <a:pt x="6808" y="45964"/>
                    <a:pt x="8908" y="46310"/>
                    <a:pt x="11002" y="46310"/>
                  </a:cubicBezTo>
                  <a:cubicBezTo>
                    <a:pt x="11176" y="46310"/>
                    <a:pt x="11351" y="46308"/>
                    <a:pt x="11525" y="46303"/>
                  </a:cubicBezTo>
                  <a:cubicBezTo>
                    <a:pt x="11869" y="46292"/>
                    <a:pt x="12224" y="46261"/>
                    <a:pt x="12486" y="46062"/>
                  </a:cubicBezTo>
                  <a:cubicBezTo>
                    <a:pt x="12862" y="45760"/>
                    <a:pt x="12913" y="45217"/>
                    <a:pt x="12924" y="44737"/>
                  </a:cubicBezTo>
                  <a:cubicBezTo>
                    <a:pt x="13258" y="31113"/>
                    <a:pt x="12945" y="17469"/>
                    <a:pt x="11985" y="3877"/>
                  </a:cubicBezTo>
                  <a:cubicBezTo>
                    <a:pt x="11922" y="3000"/>
                    <a:pt x="11818" y="2028"/>
                    <a:pt x="11160" y="1444"/>
                  </a:cubicBezTo>
                  <a:cubicBezTo>
                    <a:pt x="10648" y="984"/>
                    <a:pt x="9928" y="880"/>
                    <a:pt x="9250" y="797"/>
                  </a:cubicBezTo>
                  <a:cubicBezTo>
                    <a:pt x="7909" y="627"/>
                    <a:pt x="5630" y="0"/>
                    <a:pt x="3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305063" y="3096561"/>
              <a:ext cx="711104" cy="1176244"/>
            </a:xfrm>
            <a:custGeom>
              <a:avLst/>
              <a:gdLst/>
              <a:ahLst/>
              <a:cxnLst/>
              <a:rect l="l" t="t" r="r" b="b"/>
              <a:pathLst>
                <a:path w="23334" h="38597" extrusionOk="0">
                  <a:moveTo>
                    <a:pt x="1422" y="0"/>
                  </a:moveTo>
                  <a:cubicBezTo>
                    <a:pt x="1088" y="0"/>
                    <a:pt x="758" y="120"/>
                    <a:pt x="523" y="376"/>
                  </a:cubicBezTo>
                  <a:cubicBezTo>
                    <a:pt x="43" y="898"/>
                    <a:pt x="1" y="1712"/>
                    <a:pt x="523" y="2223"/>
                  </a:cubicBezTo>
                  <a:cubicBezTo>
                    <a:pt x="544" y="2265"/>
                    <a:pt x="565" y="2297"/>
                    <a:pt x="575" y="2339"/>
                  </a:cubicBezTo>
                  <a:cubicBezTo>
                    <a:pt x="680" y="2620"/>
                    <a:pt x="752" y="2912"/>
                    <a:pt x="826" y="3205"/>
                  </a:cubicBezTo>
                  <a:cubicBezTo>
                    <a:pt x="940" y="3643"/>
                    <a:pt x="1097" y="4061"/>
                    <a:pt x="1254" y="4478"/>
                  </a:cubicBezTo>
                  <a:lnTo>
                    <a:pt x="1755" y="5856"/>
                  </a:lnTo>
                  <a:cubicBezTo>
                    <a:pt x="1870" y="6149"/>
                    <a:pt x="1995" y="6410"/>
                    <a:pt x="2172" y="6671"/>
                  </a:cubicBezTo>
                  <a:cubicBezTo>
                    <a:pt x="2277" y="6817"/>
                    <a:pt x="2371" y="6974"/>
                    <a:pt x="2455" y="7130"/>
                  </a:cubicBezTo>
                  <a:cubicBezTo>
                    <a:pt x="2548" y="7391"/>
                    <a:pt x="2642" y="7652"/>
                    <a:pt x="2757" y="7913"/>
                  </a:cubicBezTo>
                  <a:cubicBezTo>
                    <a:pt x="2872" y="8174"/>
                    <a:pt x="3007" y="8424"/>
                    <a:pt x="3133" y="8675"/>
                  </a:cubicBezTo>
                  <a:cubicBezTo>
                    <a:pt x="3362" y="9145"/>
                    <a:pt x="3582" y="9615"/>
                    <a:pt x="3780" y="10095"/>
                  </a:cubicBezTo>
                  <a:cubicBezTo>
                    <a:pt x="4051" y="10742"/>
                    <a:pt x="4271" y="11421"/>
                    <a:pt x="4615" y="12047"/>
                  </a:cubicBezTo>
                  <a:cubicBezTo>
                    <a:pt x="4907" y="12590"/>
                    <a:pt x="5273" y="13101"/>
                    <a:pt x="5607" y="13634"/>
                  </a:cubicBezTo>
                  <a:cubicBezTo>
                    <a:pt x="6369" y="14813"/>
                    <a:pt x="7090" y="16024"/>
                    <a:pt x="7830" y="17214"/>
                  </a:cubicBezTo>
                  <a:cubicBezTo>
                    <a:pt x="8561" y="18415"/>
                    <a:pt x="9313" y="19606"/>
                    <a:pt x="10023" y="20817"/>
                  </a:cubicBezTo>
                  <a:cubicBezTo>
                    <a:pt x="10733" y="21996"/>
                    <a:pt x="11359" y="23218"/>
                    <a:pt x="12184" y="24324"/>
                  </a:cubicBezTo>
                  <a:cubicBezTo>
                    <a:pt x="12612" y="24909"/>
                    <a:pt x="13029" y="25473"/>
                    <a:pt x="13395" y="26099"/>
                  </a:cubicBezTo>
                  <a:cubicBezTo>
                    <a:pt x="13572" y="26412"/>
                    <a:pt x="13750" y="26725"/>
                    <a:pt x="13938" y="27028"/>
                  </a:cubicBezTo>
                  <a:cubicBezTo>
                    <a:pt x="14136" y="27341"/>
                    <a:pt x="14366" y="27644"/>
                    <a:pt x="14595" y="27946"/>
                  </a:cubicBezTo>
                  <a:cubicBezTo>
                    <a:pt x="15347" y="28918"/>
                    <a:pt x="15994" y="29972"/>
                    <a:pt x="16610" y="31036"/>
                  </a:cubicBezTo>
                  <a:cubicBezTo>
                    <a:pt x="16924" y="31558"/>
                    <a:pt x="17216" y="32101"/>
                    <a:pt x="17581" y="32602"/>
                  </a:cubicBezTo>
                  <a:cubicBezTo>
                    <a:pt x="17947" y="33124"/>
                    <a:pt x="18343" y="33615"/>
                    <a:pt x="18740" y="34116"/>
                  </a:cubicBezTo>
                  <a:cubicBezTo>
                    <a:pt x="18970" y="34430"/>
                    <a:pt x="19137" y="34785"/>
                    <a:pt x="19325" y="35140"/>
                  </a:cubicBezTo>
                  <a:cubicBezTo>
                    <a:pt x="19534" y="35515"/>
                    <a:pt x="19805" y="35839"/>
                    <a:pt x="20076" y="36173"/>
                  </a:cubicBezTo>
                  <a:cubicBezTo>
                    <a:pt x="20149" y="36277"/>
                    <a:pt x="20212" y="36392"/>
                    <a:pt x="20264" y="36507"/>
                  </a:cubicBezTo>
                  <a:cubicBezTo>
                    <a:pt x="20400" y="36872"/>
                    <a:pt x="20494" y="37248"/>
                    <a:pt x="20608" y="37624"/>
                  </a:cubicBezTo>
                  <a:cubicBezTo>
                    <a:pt x="20765" y="38172"/>
                    <a:pt x="21306" y="38596"/>
                    <a:pt x="21874" y="38596"/>
                  </a:cubicBezTo>
                  <a:cubicBezTo>
                    <a:pt x="21988" y="38596"/>
                    <a:pt x="22103" y="38579"/>
                    <a:pt x="22216" y="38543"/>
                  </a:cubicBezTo>
                  <a:cubicBezTo>
                    <a:pt x="22874" y="38323"/>
                    <a:pt x="23333" y="37634"/>
                    <a:pt x="23125" y="36935"/>
                  </a:cubicBezTo>
                  <a:cubicBezTo>
                    <a:pt x="22979" y="36455"/>
                    <a:pt x="22863" y="35964"/>
                    <a:pt x="22665" y="35505"/>
                  </a:cubicBezTo>
                  <a:cubicBezTo>
                    <a:pt x="22561" y="35254"/>
                    <a:pt x="22457" y="35024"/>
                    <a:pt x="22300" y="34805"/>
                  </a:cubicBezTo>
                  <a:cubicBezTo>
                    <a:pt x="22153" y="34607"/>
                    <a:pt x="21986" y="34409"/>
                    <a:pt x="21830" y="34221"/>
                  </a:cubicBezTo>
                  <a:cubicBezTo>
                    <a:pt x="21569" y="33845"/>
                    <a:pt x="21392" y="33407"/>
                    <a:pt x="21151" y="33020"/>
                  </a:cubicBezTo>
                  <a:cubicBezTo>
                    <a:pt x="20849" y="32540"/>
                    <a:pt x="20473" y="32112"/>
                    <a:pt x="20118" y="31674"/>
                  </a:cubicBezTo>
                  <a:cubicBezTo>
                    <a:pt x="19492" y="30838"/>
                    <a:pt x="19001" y="29920"/>
                    <a:pt x="18469" y="29032"/>
                  </a:cubicBezTo>
                  <a:cubicBezTo>
                    <a:pt x="17894" y="28092"/>
                    <a:pt x="17289" y="27195"/>
                    <a:pt x="16620" y="26329"/>
                  </a:cubicBezTo>
                  <a:cubicBezTo>
                    <a:pt x="16266" y="25869"/>
                    <a:pt x="15984" y="25368"/>
                    <a:pt x="15692" y="24867"/>
                  </a:cubicBezTo>
                  <a:cubicBezTo>
                    <a:pt x="15399" y="24355"/>
                    <a:pt x="15096" y="23875"/>
                    <a:pt x="14741" y="23406"/>
                  </a:cubicBezTo>
                  <a:cubicBezTo>
                    <a:pt x="14366" y="22925"/>
                    <a:pt x="14011" y="22424"/>
                    <a:pt x="13687" y="21912"/>
                  </a:cubicBezTo>
                  <a:cubicBezTo>
                    <a:pt x="13342" y="21369"/>
                    <a:pt x="13040" y="20806"/>
                    <a:pt x="12727" y="20253"/>
                  </a:cubicBezTo>
                  <a:cubicBezTo>
                    <a:pt x="11443" y="18019"/>
                    <a:pt x="10064" y="15847"/>
                    <a:pt x="8707" y="13665"/>
                  </a:cubicBezTo>
                  <a:cubicBezTo>
                    <a:pt x="8342" y="13070"/>
                    <a:pt x="7977" y="12475"/>
                    <a:pt x="7591" y="11890"/>
                  </a:cubicBezTo>
                  <a:cubicBezTo>
                    <a:pt x="7246" y="11368"/>
                    <a:pt x="6902" y="10846"/>
                    <a:pt x="6640" y="10273"/>
                  </a:cubicBezTo>
                  <a:cubicBezTo>
                    <a:pt x="6390" y="9646"/>
                    <a:pt x="6150" y="9009"/>
                    <a:pt x="5868" y="8394"/>
                  </a:cubicBezTo>
                  <a:cubicBezTo>
                    <a:pt x="5628" y="7840"/>
                    <a:pt x="5336" y="7308"/>
                    <a:pt x="5085" y="6754"/>
                  </a:cubicBezTo>
                  <a:cubicBezTo>
                    <a:pt x="4949" y="6410"/>
                    <a:pt x="4835" y="6055"/>
                    <a:pt x="4668" y="5721"/>
                  </a:cubicBezTo>
                  <a:cubicBezTo>
                    <a:pt x="4532" y="5470"/>
                    <a:pt x="4355" y="5251"/>
                    <a:pt x="4218" y="5000"/>
                  </a:cubicBezTo>
                  <a:cubicBezTo>
                    <a:pt x="4083" y="4656"/>
                    <a:pt x="3968" y="4301"/>
                    <a:pt x="3833" y="3946"/>
                  </a:cubicBezTo>
                  <a:cubicBezTo>
                    <a:pt x="3676" y="3518"/>
                    <a:pt x="3509" y="3100"/>
                    <a:pt x="3383" y="2662"/>
                  </a:cubicBezTo>
                  <a:cubicBezTo>
                    <a:pt x="3154" y="1848"/>
                    <a:pt x="2997" y="992"/>
                    <a:pt x="2371" y="376"/>
                  </a:cubicBezTo>
                  <a:cubicBezTo>
                    <a:pt x="2120" y="131"/>
                    <a:pt x="1769" y="0"/>
                    <a:pt x="1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961899" y="4540909"/>
              <a:ext cx="39831" cy="39770"/>
            </a:xfrm>
            <a:custGeom>
              <a:avLst/>
              <a:gdLst/>
              <a:ahLst/>
              <a:cxnLst/>
              <a:rect l="l" t="t" r="r" b="b"/>
              <a:pathLst>
                <a:path w="1307" h="1305" extrusionOk="0">
                  <a:moveTo>
                    <a:pt x="659" y="0"/>
                  </a:moveTo>
                  <a:cubicBezTo>
                    <a:pt x="565" y="0"/>
                    <a:pt x="481" y="10"/>
                    <a:pt x="398" y="52"/>
                  </a:cubicBezTo>
                  <a:cubicBezTo>
                    <a:pt x="325" y="84"/>
                    <a:pt x="251" y="126"/>
                    <a:pt x="189" y="188"/>
                  </a:cubicBezTo>
                  <a:cubicBezTo>
                    <a:pt x="126" y="251"/>
                    <a:pt x="84" y="324"/>
                    <a:pt x="53" y="397"/>
                  </a:cubicBezTo>
                  <a:cubicBezTo>
                    <a:pt x="12" y="481"/>
                    <a:pt x="1" y="564"/>
                    <a:pt x="1" y="658"/>
                  </a:cubicBezTo>
                  <a:cubicBezTo>
                    <a:pt x="12" y="710"/>
                    <a:pt x="12" y="773"/>
                    <a:pt x="22" y="825"/>
                  </a:cubicBezTo>
                  <a:cubicBezTo>
                    <a:pt x="53" y="940"/>
                    <a:pt x="116" y="1033"/>
                    <a:pt x="189" y="1117"/>
                  </a:cubicBezTo>
                  <a:cubicBezTo>
                    <a:pt x="241" y="1149"/>
                    <a:pt x="283" y="1180"/>
                    <a:pt x="325" y="1221"/>
                  </a:cubicBezTo>
                  <a:cubicBezTo>
                    <a:pt x="429" y="1274"/>
                    <a:pt x="534" y="1305"/>
                    <a:pt x="659" y="1305"/>
                  </a:cubicBezTo>
                  <a:cubicBezTo>
                    <a:pt x="742" y="1305"/>
                    <a:pt x="826" y="1295"/>
                    <a:pt x="910" y="1253"/>
                  </a:cubicBezTo>
                  <a:cubicBezTo>
                    <a:pt x="982" y="1221"/>
                    <a:pt x="1056" y="1180"/>
                    <a:pt x="1118" y="1117"/>
                  </a:cubicBezTo>
                  <a:cubicBezTo>
                    <a:pt x="1181" y="1054"/>
                    <a:pt x="1223" y="982"/>
                    <a:pt x="1254" y="908"/>
                  </a:cubicBezTo>
                  <a:cubicBezTo>
                    <a:pt x="1295" y="825"/>
                    <a:pt x="1306" y="741"/>
                    <a:pt x="1306" y="658"/>
                  </a:cubicBezTo>
                  <a:cubicBezTo>
                    <a:pt x="1295" y="595"/>
                    <a:pt x="1295" y="532"/>
                    <a:pt x="1285" y="481"/>
                  </a:cubicBezTo>
                  <a:cubicBezTo>
                    <a:pt x="1254" y="365"/>
                    <a:pt x="1202" y="272"/>
                    <a:pt x="1118" y="188"/>
                  </a:cubicBezTo>
                  <a:cubicBezTo>
                    <a:pt x="1077" y="157"/>
                    <a:pt x="1024" y="126"/>
                    <a:pt x="982" y="94"/>
                  </a:cubicBezTo>
                  <a:cubicBezTo>
                    <a:pt x="878" y="31"/>
                    <a:pt x="773" y="0"/>
                    <a:pt x="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967628" y="4428277"/>
              <a:ext cx="40136" cy="39892"/>
            </a:xfrm>
            <a:custGeom>
              <a:avLst/>
              <a:gdLst/>
              <a:ahLst/>
              <a:cxnLst/>
              <a:rect l="l" t="t" r="r" b="b"/>
              <a:pathLst>
                <a:path w="1317" h="1309" extrusionOk="0">
                  <a:moveTo>
                    <a:pt x="659" y="1"/>
                  </a:moveTo>
                  <a:cubicBezTo>
                    <a:pt x="575" y="1"/>
                    <a:pt x="492" y="22"/>
                    <a:pt x="408" y="53"/>
                  </a:cubicBezTo>
                  <a:cubicBezTo>
                    <a:pt x="325" y="84"/>
                    <a:pt x="262" y="126"/>
                    <a:pt x="200" y="189"/>
                  </a:cubicBezTo>
                  <a:cubicBezTo>
                    <a:pt x="137" y="251"/>
                    <a:pt x="84" y="324"/>
                    <a:pt x="63" y="407"/>
                  </a:cubicBezTo>
                  <a:cubicBezTo>
                    <a:pt x="22" y="481"/>
                    <a:pt x="1" y="564"/>
                    <a:pt x="12" y="658"/>
                  </a:cubicBezTo>
                  <a:cubicBezTo>
                    <a:pt x="12" y="711"/>
                    <a:pt x="22" y="773"/>
                    <a:pt x="33" y="825"/>
                  </a:cubicBezTo>
                  <a:cubicBezTo>
                    <a:pt x="63" y="940"/>
                    <a:pt x="116" y="1034"/>
                    <a:pt x="200" y="1117"/>
                  </a:cubicBezTo>
                  <a:cubicBezTo>
                    <a:pt x="241" y="1149"/>
                    <a:pt x="283" y="1180"/>
                    <a:pt x="335" y="1222"/>
                  </a:cubicBezTo>
                  <a:cubicBezTo>
                    <a:pt x="429" y="1274"/>
                    <a:pt x="544" y="1305"/>
                    <a:pt x="659" y="1305"/>
                  </a:cubicBezTo>
                  <a:cubicBezTo>
                    <a:pt x="675" y="1307"/>
                    <a:pt x="692" y="1308"/>
                    <a:pt x="707" y="1308"/>
                  </a:cubicBezTo>
                  <a:cubicBezTo>
                    <a:pt x="782" y="1308"/>
                    <a:pt x="849" y="1288"/>
                    <a:pt x="909" y="1253"/>
                  </a:cubicBezTo>
                  <a:cubicBezTo>
                    <a:pt x="993" y="1222"/>
                    <a:pt x="1066" y="1180"/>
                    <a:pt x="1118" y="1117"/>
                  </a:cubicBezTo>
                  <a:cubicBezTo>
                    <a:pt x="1191" y="1055"/>
                    <a:pt x="1233" y="992"/>
                    <a:pt x="1254" y="909"/>
                  </a:cubicBezTo>
                  <a:cubicBezTo>
                    <a:pt x="1295" y="825"/>
                    <a:pt x="1316" y="742"/>
                    <a:pt x="1316" y="658"/>
                  </a:cubicBezTo>
                  <a:cubicBezTo>
                    <a:pt x="1306" y="595"/>
                    <a:pt x="1295" y="544"/>
                    <a:pt x="1295" y="481"/>
                  </a:cubicBezTo>
                  <a:cubicBezTo>
                    <a:pt x="1264" y="366"/>
                    <a:pt x="1202" y="272"/>
                    <a:pt x="1118" y="189"/>
                  </a:cubicBezTo>
                  <a:lnTo>
                    <a:pt x="993" y="94"/>
                  </a:lnTo>
                  <a:cubicBezTo>
                    <a:pt x="889" y="32"/>
                    <a:pt x="773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973692" y="4309611"/>
              <a:ext cx="40105" cy="40105"/>
            </a:xfrm>
            <a:custGeom>
              <a:avLst/>
              <a:gdLst/>
              <a:ahLst/>
              <a:cxnLst/>
              <a:rect l="l" t="t" r="r" b="b"/>
              <a:pathLst>
                <a:path w="1316" h="1316" extrusionOk="0">
                  <a:moveTo>
                    <a:pt x="658" y="0"/>
                  </a:moveTo>
                  <a:cubicBezTo>
                    <a:pt x="564" y="0"/>
                    <a:pt x="481" y="21"/>
                    <a:pt x="407" y="63"/>
                  </a:cubicBezTo>
                  <a:cubicBezTo>
                    <a:pt x="324" y="84"/>
                    <a:pt x="251" y="137"/>
                    <a:pt x="198" y="199"/>
                  </a:cubicBezTo>
                  <a:cubicBezTo>
                    <a:pt x="126" y="251"/>
                    <a:pt x="84" y="324"/>
                    <a:pt x="63" y="408"/>
                  </a:cubicBezTo>
                  <a:cubicBezTo>
                    <a:pt x="21" y="481"/>
                    <a:pt x="1" y="564"/>
                    <a:pt x="1" y="659"/>
                  </a:cubicBezTo>
                  <a:cubicBezTo>
                    <a:pt x="11" y="721"/>
                    <a:pt x="21" y="773"/>
                    <a:pt x="21" y="836"/>
                  </a:cubicBezTo>
                  <a:cubicBezTo>
                    <a:pt x="52" y="940"/>
                    <a:pt x="115" y="1044"/>
                    <a:pt x="198" y="1118"/>
                  </a:cubicBezTo>
                  <a:cubicBezTo>
                    <a:pt x="240" y="1160"/>
                    <a:pt x="282" y="1191"/>
                    <a:pt x="324" y="1222"/>
                  </a:cubicBezTo>
                  <a:cubicBezTo>
                    <a:pt x="428" y="1285"/>
                    <a:pt x="543" y="1316"/>
                    <a:pt x="658" y="1316"/>
                  </a:cubicBezTo>
                  <a:cubicBezTo>
                    <a:pt x="741" y="1316"/>
                    <a:pt x="825" y="1295"/>
                    <a:pt x="908" y="1253"/>
                  </a:cubicBezTo>
                  <a:cubicBezTo>
                    <a:pt x="992" y="1232"/>
                    <a:pt x="1055" y="1180"/>
                    <a:pt x="1117" y="1118"/>
                  </a:cubicBezTo>
                  <a:cubicBezTo>
                    <a:pt x="1180" y="1065"/>
                    <a:pt x="1222" y="993"/>
                    <a:pt x="1253" y="909"/>
                  </a:cubicBezTo>
                  <a:cubicBezTo>
                    <a:pt x="1295" y="836"/>
                    <a:pt x="1316" y="752"/>
                    <a:pt x="1305" y="659"/>
                  </a:cubicBezTo>
                  <a:cubicBezTo>
                    <a:pt x="1305" y="606"/>
                    <a:pt x="1295" y="543"/>
                    <a:pt x="1284" y="481"/>
                  </a:cubicBezTo>
                  <a:cubicBezTo>
                    <a:pt x="1253" y="376"/>
                    <a:pt x="1201" y="283"/>
                    <a:pt x="1117" y="199"/>
                  </a:cubicBezTo>
                  <a:cubicBezTo>
                    <a:pt x="1075" y="167"/>
                    <a:pt x="1034" y="126"/>
                    <a:pt x="982" y="95"/>
                  </a:cubicBezTo>
                  <a:cubicBezTo>
                    <a:pt x="887" y="32"/>
                    <a:pt x="773" y="11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48273" y="3918718"/>
              <a:ext cx="39800" cy="39861"/>
            </a:xfrm>
            <a:custGeom>
              <a:avLst/>
              <a:gdLst/>
              <a:ahLst/>
              <a:cxnLst/>
              <a:rect l="l" t="t" r="r" b="b"/>
              <a:pathLst>
                <a:path w="1306" h="1308" extrusionOk="0">
                  <a:moveTo>
                    <a:pt x="648" y="1"/>
                  </a:moveTo>
                  <a:cubicBezTo>
                    <a:pt x="564" y="1"/>
                    <a:pt x="481" y="22"/>
                    <a:pt x="397" y="63"/>
                  </a:cubicBezTo>
                  <a:cubicBezTo>
                    <a:pt x="324" y="84"/>
                    <a:pt x="251" y="126"/>
                    <a:pt x="189" y="199"/>
                  </a:cubicBezTo>
                  <a:cubicBezTo>
                    <a:pt x="126" y="251"/>
                    <a:pt x="84" y="324"/>
                    <a:pt x="52" y="407"/>
                  </a:cubicBezTo>
                  <a:cubicBezTo>
                    <a:pt x="11" y="481"/>
                    <a:pt x="1" y="564"/>
                    <a:pt x="1" y="658"/>
                  </a:cubicBezTo>
                  <a:cubicBezTo>
                    <a:pt x="11" y="711"/>
                    <a:pt x="11" y="773"/>
                    <a:pt x="22" y="825"/>
                  </a:cubicBezTo>
                  <a:cubicBezTo>
                    <a:pt x="52" y="940"/>
                    <a:pt x="105" y="1034"/>
                    <a:pt x="189" y="1117"/>
                  </a:cubicBezTo>
                  <a:cubicBezTo>
                    <a:pt x="230" y="1149"/>
                    <a:pt x="282" y="1191"/>
                    <a:pt x="324" y="1222"/>
                  </a:cubicBezTo>
                  <a:cubicBezTo>
                    <a:pt x="428" y="1284"/>
                    <a:pt x="533" y="1305"/>
                    <a:pt x="648" y="1305"/>
                  </a:cubicBezTo>
                  <a:cubicBezTo>
                    <a:pt x="664" y="1307"/>
                    <a:pt x="681" y="1308"/>
                    <a:pt x="697" y="1308"/>
                  </a:cubicBezTo>
                  <a:cubicBezTo>
                    <a:pt x="771" y="1308"/>
                    <a:pt x="840" y="1288"/>
                    <a:pt x="908" y="1253"/>
                  </a:cubicBezTo>
                  <a:cubicBezTo>
                    <a:pt x="982" y="1233"/>
                    <a:pt x="1055" y="1180"/>
                    <a:pt x="1117" y="1117"/>
                  </a:cubicBezTo>
                  <a:cubicBezTo>
                    <a:pt x="1180" y="1055"/>
                    <a:pt x="1222" y="992"/>
                    <a:pt x="1253" y="908"/>
                  </a:cubicBezTo>
                  <a:cubicBezTo>
                    <a:pt x="1295" y="836"/>
                    <a:pt x="1305" y="741"/>
                    <a:pt x="1305" y="658"/>
                  </a:cubicBezTo>
                  <a:cubicBezTo>
                    <a:pt x="1295" y="595"/>
                    <a:pt x="1295" y="543"/>
                    <a:pt x="1284" y="481"/>
                  </a:cubicBezTo>
                  <a:cubicBezTo>
                    <a:pt x="1253" y="376"/>
                    <a:pt x="1191" y="272"/>
                    <a:pt x="1117" y="199"/>
                  </a:cubicBezTo>
                  <a:cubicBezTo>
                    <a:pt x="1066" y="157"/>
                    <a:pt x="1024" y="126"/>
                    <a:pt x="982" y="94"/>
                  </a:cubicBezTo>
                  <a:cubicBezTo>
                    <a:pt x="878" y="32"/>
                    <a:pt x="773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65765" y="3818092"/>
              <a:ext cx="40105" cy="39892"/>
            </a:xfrm>
            <a:custGeom>
              <a:avLst/>
              <a:gdLst/>
              <a:ahLst/>
              <a:cxnLst/>
              <a:rect l="l" t="t" r="r" b="b"/>
              <a:pathLst>
                <a:path w="1316" h="1309" extrusionOk="0">
                  <a:moveTo>
                    <a:pt x="614" y="1"/>
                  </a:moveTo>
                  <a:cubicBezTo>
                    <a:pt x="546" y="1"/>
                    <a:pt x="477" y="21"/>
                    <a:pt x="408" y="56"/>
                  </a:cubicBezTo>
                  <a:cubicBezTo>
                    <a:pt x="324" y="76"/>
                    <a:pt x="262" y="129"/>
                    <a:pt x="199" y="192"/>
                  </a:cubicBezTo>
                  <a:cubicBezTo>
                    <a:pt x="137" y="254"/>
                    <a:pt x="95" y="317"/>
                    <a:pt x="63" y="400"/>
                  </a:cubicBezTo>
                  <a:cubicBezTo>
                    <a:pt x="21" y="484"/>
                    <a:pt x="0" y="567"/>
                    <a:pt x="11" y="651"/>
                  </a:cubicBezTo>
                  <a:cubicBezTo>
                    <a:pt x="21" y="714"/>
                    <a:pt x="21" y="765"/>
                    <a:pt x="32" y="828"/>
                  </a:cubicBezTo>
                  <a:cubicBezTo>
                    <a:pt x="63" y="932"/>
                    <a:pt x="116" y="1037"/>
                    <a:pt x="199" y="1110"/>
                  </a:cubicBezTo>
                  <a:cubicBezTo>
                    <a:pt x="241" y="1152"/>
                    <a:pt x="293" y="1183"/>
                    <a:pt x="334" y="1215"/>
                  </a:cubicBezTo>
                  <a:cubicBezTo>
                    <a:pt x="439" y="1277"/>
                    <a:pt x="543" y="1308"/>
                    <a:pt x="659" y="1308"/>
                  </a:cubicBezTo>
                  <a:cubicBezTo>
                    <a:pt x="752" y="1308"/>
                    <a:pt x="836" y="1287"/>
                    <a:pt x="909" y="1246"/>
                  </a:cubicBezTo>
                  <a:cubicBezTo>
                    <a:pt x="993" y="1225"/>
                    <a:pt x="1065" y="1183"/>
                    <a:pt x="1128" y="1110"/>
                  </a:cubicBezTo>
                  <a:cubicBezTo>
                    <a:pt x="1191" y="1058"/>
                    <a:pt x="1232" y="985"/>
                    <a:pt x="1264" y="902"/>
                  </a:cubicBezTo>
                  <a:cubicBezTo>
                    <a:pt x="1295" y="828"/>
                    <a:pt x="1316" y="745"/>
                    <a:pt x="1316" y="651"/>
                  </a:cubicBezTo>
                  <a:cubicBezTo>
                    <a:pt x="1306" y="598"/>
                    <a:pt x="1295" y="536"/>
                    <a:pt x="1295" y="484"/>
                  </a:cubicBezTo>
                  <a:cubicBezTo>
                    <a:pt x="1264" y="369"/>
                    <a:pt x="1201" y="275"/>
                    <a:pt x="1128" y="192"/>
                  </a:cubicBezTo>
                  <a:cubicBezTo>
                    <a:pt x="1076" y="160"/>
                    <a:pt x="1034" y="118"/>
                    <a:pt x="993" y="87"/>
                  </a:cubicBezTo>
                  <a:cubicBezTo>
                    <a:pt x="888" y="25"/>
                    <a:pt x="784" y="4"/>
                    <a:pt x="659" y="4"/>
                  </a:cubicBezTo>
                  <a:cubicBezTo>
                    <a:pt x="644" y="2"/>
                    <a:pt x="629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1574525" y="1641613"/>
            <a:ext cx="26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100"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4913305" y="1641613"/>
            <a:ext cx="26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100"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3"/>
          </p:nvPr>
        </p:nvSpPr>
        <p:spPr>
          <a:xfrm>
            <a:off x="1574513" y="2185288"/>
            <a:ext cx="2656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4913299" y="2185288"/>
            <a:ext cx="2656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15725" y="484750"/>
            <a:ext cx="782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grpSp>
        <p:nvGrpSpPr>
          <p:cNvPr id="54" name="Google Shape;54;p5"/>
          <p:cNvGrpSpPr/>
          <p:nvPr/>
        </p:nvGrpSpPr>
        <p:grpSpPr>
          <a:xfrm>
            <a:off x="-278363" y="-767431"/>
            <a:ext cx="9820364" cy="6214665"/>
            <a:chOff x="-3995140" y="-633651"/>
            <a:chExt cx="7550061" cy="4327159"/>
          </a:xfrm>
        </p:grpSpPr>
        <p:sp>
          <p:nvSpPr>
            <p:cNvPr id="55" name="Google Shape;55;p5"/>
            <p:cNvSpPr/>
            <p:nvPr/>
          </p:nvSpPr>
          <p:spPr>
            <a:xfrm>
              <a:off x="1435146" y="2451561"/>
              <a:ext cx="2119775" cy="852225"/>
            </a:xfrm>
            <a:custGeom>
              <a:avLst/>
              <a:gdLst/>
              <a:ahLst/>
              <a:cxnLst/>
              <a:rect l="l" t="t" r="r" b="b"/>
              <a:pathLst>
                <a:path w="84791" h="34089" extrusionOk="0">
                  <a:moveTo>
                    <a:pt x="81199" y="0"/>
                  </a:moveTo>
                  <a:cubicBezTo>
                    <a:pt x="73182" y="1316"/>
                    <a:pt x="65060" y="1765"/>
                    <a:pt x="56938" y="2214"/>
                  </a:cubicBezTo>
                  <a:cubicBezTo>
                    <a:pt x="42459" y="3018"/>
                    <a:pt x="27979" y="3821"/>
                    <a:pt x="13489" y="4626"/>
                  </a:cubicBezTo>
                  <a:cubicBezTo>
                    <a:pt x="13183" y="4642"/>
                    <a:pt x="12852" y="4649"/>
                    <a:pt x="12502" y="4649"/>
                  </a:cubicBezTo>
                  <a:cubicBezTo>
                    <a:pt x="11108" y="4649"/>
                    <a:pt x="9406" y="4544"/>
                    <a:pt x="7750" y="4544"/>
                  </a:cubicBezTo>
                  <a:cubicBezTo>
                    <a:pt x="5882" y="4544"/>
                    <a:pt x="4072" y="4677"/>
                    <a:pt x="2830" y="5241"/>
                  </a:cubicBezTo>
                  <a:cubicBezTo>
                    <a:pt x="1" y="6526"/>
                    <a:pt x="993" y="8665"/>
                    <a:pt x="1838" y="11192"/>
                  </a:cubicBezTo>
                  <a:cubicBezTo>
                    <a:pt x="4041" y="17800"/>
                    <a:pt x="6536" y="24314"/>
                    <a:pt x="9073" y="30797"/>
                  </a:cubicBezTo>
                  <a:cubicBezTo>
                    <a:pt x="9407" y="31632"/>
                    <a:pt x="9772" y="32520"/>
                    <a:pt x="10514" y="33021"/>
                  </a:cubicBezTo>
                  <a:cubicBezTo>
                    <a:pt x="11140" y="33439"/>
                    <a:pt x="11923" y="33522"/>
                    <a:pt x="12674" y="33595"/>
                  </a:cubicBezTo>
                  <a:cubicBezTo>
                    <a:pt x="16565" y="33934"/>
                    <a:pt x="20455" y="34089"/>
                    <a:pt x="24344" y="34089"/>
                  </a:cubicBezTo>
                  <a:cubicBezTo>
                    <a:pt x="44622" y="34089"/>
                    <a:pt x="64853" y="29881"/>
                    <a:pt x="84790" y="25702"/>
                  </a:cubicBezTo>
                  <a:cubicBezTo>
                    <a:pt x="84300" y="17049"/>
                    <a:pt x="83099" y="8446"/>
                    <a:pt x="81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2357376" y="1205917"/>
              <a:ext cx="448900" cy="1573875"/>
            </a:xfrm>
            <a:custGeom>
              <a:avLst/>
              <a:gdLst/>
              <a:ahLst/>
              <a:cxnLst/>
              <a:rect l="l" t="t" r="r" b="b"/>
              <a:pathLst>
                <a:path w="17956" h="62955" extrusionOk="0">
                  <a:moveTo>
                    <a:pt x="9441" y="1"/>
                  </a:moveTo>
                  <a:cubicBezTo>
                    <a:pt x="0" y="1"/>
                    <a:pt x="3727" y="15097"/>
                    <a:pt x="4279" y="22146"/>
                  </a:cubicBezTo>
                  <a:cubicBezTo>
                    <a:pt x="5344" y="35749"/>
                    <a:pt x="6409" y="49352"/>
                    <a:pt x="7485" y="62955"/>
                  </a:cubicBezTo>
                  <a:cubicBezTo>
                    <a:pt x="10971" y="62756"/>
                    <a:pt x="14468" y="62547"/>
                    <a:pt x="17955" y="62349"/>
                  </a:cubicBezTo>
                  <a:cubicBezTo>
                    <a:pt x="17788" y="62349"/>
                    <a:pt x="13591" y="5767"/>
                    <a:pt x="13195" y="620"/>
                  </a:cubicBezTo>
                  <a:cubicBezTo>
                    <a:pt x="11757" y="196"/>
                    <a:pt x="10514" y="1"/>
                    <a:pt x="9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2525951" y="2523492"/>
              <a:ext cx="280325" cy="256300"/>
            </a:xfrm>
            <a:custGeom>
              <a:avLst/>
              <a:gdLst/>
              <a:ahLst/>
              <a:cxnLst/>
              <a:rect l="l" t="t" r="r" b="b"/>
              <a:pathLst>
                <a:path w="11213" h="10252" extrusionOk="0">
                  <a:moveTo>
                    <a:pt x="10398" y="0"/>
                  </a:moveTo>
                  <a:cubicBezTo>
                    <a:pt x="6943" y="397"/>
                    <a:pt x="3477" y="668"/>
                    <a:pt x="0" y="898"/>
                  </a:cubicBezTo>
                  <a:cubicBezTo>
                    <a:pt x="251" y="4019"/>
                    <a:pt x="491" y="7141"/>
                    <a:pt x="742" y="10252"/>
                  </a:cubicBezTo>
                  <a:cubicBezTo>
                    <a:pt x="4228" y="10053"/>
                    <a:pt x="7725" y="9844"/>
                    <a:pt x="11212" y="9646"/>
                  </a:cubicBezTo>
                  <a:cubicBezTo>
                    <a:pt x="11170" y="9646"/>
                    <a:pt x="10847" y="5784"/>
                    <a:pt x="10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-5400000">
              <a:off x="-3974050" y="-654742"/>
              <a:ext cx="1382347" cy="1424528"/>
            </a:xfrm>
            <a:custGeom>
              <a:avLst/>
              <a:gdLst/>
              <a:ahLst/>
              <a:cxnLst/>
              <a:rect l="l" t="t" r="r" b="b"/>
              <a:pathLst>
                <a:path w="61051" h="51604" extrusionOk="0">
                  <a:moveTo>
                    <a:pt x="9469" y="2610"/>
                  </a:moveTo>
                  <a:cubicBezTo>
                    <a:pt x="9406" y="2631"/>
                    <a:pt x="9364" y="2641"/>
                    <a:pt x="9343" y="2641"/>
                  </a:cubicBezTo>
                  <a:cubicBezTo>
                    <a:pt x="9354" y="2631"/>
                    <a:pt x="9364" y="2631"/>
                    <a:pt x="9375" y="2620"/>
                  </a:cubicBezTo>
                  <a:cubicBezTo>
                    <a:pt x="9396" y="2620"/>
                    <a:pt x="9427" y="2610"/>
                    <a:pt x="9448" y="2610"/>
                  </a:cubicBezTo>
                  <a:close/>
                  <a:moveTo>
                    <a:pt x="13801" y="27758"/>
                  </a:moveTo>
                  <a:lnTo>
                    <a:pt x="13801" y="27758"/>
                  </a:lnTo>
                  <a:cubicBezTo>
                    <a:pt x="13770" y="27769"/>
                    <a:pt x="13718" y="27790"/>
                    <a:pt x="13665" y="27811"/>
                  </a:cubicBezTo>
                  <a:lnTo>
                    <a:pt x="13697" y="27811"/>
                  </a:lnTo>
                  <a:cubicBezTo>
                    <a:pt x="13697" y="27821"/>
                    <a:pt x="13686" y="27821"/>
                    <a:pt x="13676" y="27832"/>
                  </a:cubicBezTo>
                  <a:cubicBezTo>
                    <a:pt x="13676" y="27832"/>
                    <a:pt x="13676" y="27842"/>
                    <a:pt x="13665" y="27842"/>
                  </a:cubicBezTo>
                  <a:cubicBezTo>
                    <a:pt x="13655" y="27852"/>
                    <a:pt x="13634" y="27862"/>
                    <a:pt x="13603" y="27873"/>
                  </a:cubicBezTo>
                  <a:cubicBezTo>
                    <a:pt x="13613" y="27852"/>
                    <a:pt x="13634" y="27842"/>
                    <a:pt x="13665" y="27821"/>
                  </a:cubicBezTo>
                  <a:lnTo>
                    <a:pt x="13665" y="27821"/>
                  </a:lnTo>
                  <a:cubicBezTo>
                    <a:pt x="13624" y="27842"/>
                    <a:pt x="13572" y="27873"/>
                    <a:pt x="13540" y="27894"/>
                  </a:cubicBezTo>
                  <a:cubicBezTo>
                    <a:pt x="13593" y="27842"/>
                    <a:pt x="13634" y="27821"/>
                    <a:pt x="13665" y="27811"/>
                  </a:cubicBezTo>
                  <a:cubicBezTo>
                    <a:pt x="13697" y="27790"/>
                    <a:pt x="13739" y="27769"/>
                    <a:pt x="13801" y="27758"/>
                  </a:cubicBezTo>
                  <a:close/>
                  <a:moveTo>
                    <a:pt x="12721" y="28074"/>
                  </a:moveTo>
                  <a:cubicBezTo>
                    <a:pt x="12730" y="28074"/>
                    <a:pt x="12642" y="28091"/>
                    <a:pt x="12580" y="28103"/>
                  </a:cubicBezTo>
                  <a:lnTo>
                    <a:pt x="12528" y="28103"/>
                  </a:lnTo>
                  <a:cubicBezTo>
                    <a:pt x="12663" y="28082"/>
                    <a:pt x="12714" y="28074"/>
                    <a:pt x="12721" y="28074"/>
                  </a:cubicBezTo>
                  <a:close/>
                  <a:moveTo>
                    <a:pt x="11728" y="30813"/>
                  </a:moveTo>
                  <a:cubicBezTo>
                    <a:pt x="11726" y="30813"/>
                    <a:pt x="11692" y="30817"/>
                    <a:pt x="11645" y="30822"/>
                  </a:cubicBezTo>
                  <a:lnTo>
                    <a:pt x="11645" y="30822"/>
                  </a:lnTo>
                  <a:cubicBezTo>
                    <a:pt x="11706" y="30816"/>
                    <a:pt x="11729" y="30813"/>
                    <a:pt x="11728" y="30813"/>
                  </a:cubicBezTo>
                  <a:close/>
                  <a:moveTo>
                    <a:pt x="3007" y="32331"/>
                  </a:moveTo>
                  <a:cubicBezTo>
                    <a:pt x="3017" y="32352"/>
                    <a:pt x="3028" y="32372"/>
                    <a:pt x="3038" y="32383"/>
                  </a:cubicBezTo>
                  <a:lnTo>
                    <a:pt x="3028" y="32383"/>
                  </a:lnTo>
                  <a:cubicBezTo>
                    <a:pt x="3017" y="32362"/>
                    <a:pt x="3017" y="32351"/>
                    <a:pt x="3007" y="32331"/>
                  </a:cubicBezTo>
                  <a:close/>
                  <a:moveTo>
                    <a:pt x="13319" y="41469"/>
                  </a:moveTo>
                  <a:lnTo>
                    <a:pt x="13319" y="41469"/>
                  </a:lnTo>
                  <a:cubicBezTo>
                    <a:pt x="13319" y="41469"/>
                    <a:pt x="13302" y="41494"/>
                    <a:pt x="13279" y="41528"/>
                  </a:cubicBezTo>
                  <a:cubicBezTo>
                    <a:pt x="13308" y="41486"/>
                    <a:pt x="13319" y="41469"/>
                    <a:pt x="13319" y="41469"/>
                  </a:cubicBezTo>
                  <a:close/>
                  <a:moveTo>
                    <a:pt x="13384" y="42739"/>
                  </a:moveTo>
                  <a:lnTo>
                    <a:pt x="13384" y="42739"/>
                  </a:lnTo>
                  <a:cubicBezTo>
                    <a:pt x="13426" y="42760"/>
                    <a:pt x="13456" y="42791"/>
                    <a:pt x="13456" y="42802"/>
                  </a:cubicBezTo>
                  <a:cubicBezTo>
                    <a:pt x="13436" y="42781"/>
                    <a:pt x="13405" y="42760"/>
                    <a:pt x="13384" y="42739"/>
                  </a:cubicBezTo>
                  <a:close/>
                  <a:moveTo>
                    <a:pt x="5845" y="50456"/>
                  </a:moveTo>
                  <a:lnTo>
                    <a:pt x="5845" y="50456"/>
                  </a:lnTo>
                  <a:cubicBezTo>
                    <a:pt x="5804" y="50517"/>
                    <a:pt x="5773" y="50548"/>
                    <a:pt x="5752" y="50558"/>
                  </a:cubicBezTo>
                  <a:cubicBezTo>
                    <a:pt x="5783" y="50528"/>
                    <a:pt x="5824" y="50487"/>
                    <a:pt x="5845" y="50456"/>
                  </a:cubicBezTo>
                  <a:close/>
                  <a:moveTo>
                    <a:pt x="9528" y="0"/>
                  </a:moveTo>
                  <a:cubicBezTo>
                    <a:pt x="9380" y="0"/>
                    <a:pt x="9231" y="10"/>
                    <a:pt x="9083" y="31"/>
                  </a:cubicBezTo>
                  <a:cubicBezTo>
                    <a:pt x="8415" y="114"/>
                    <a:pt x="7663" y="417"/>
                    <a:pt x="7381" y="1075"/>
                  </a:cubicBezTo>
                  <a:cubicBezTo>
                    <a:pt x="7151" y="1628"/>
                    <a:pt x="7318" y="2265"/>
                    <a:pt x="7506" y="2808"/>
                  </a:cubicBezTo>
                  <a:cubicBezTo>
                    <a:pt x="7663" y="3288"/>
                    <a:pt x="7861" y="3737"/>
                    <a:pt x="8122" y="4176"/>
                  </a:cubicBezTo>
                  <a:cubicBezTo>
                    <a:pt x="8248" y="4384"/>
                    <a:pt x="8362" y="4593"/>
                    <a:pt x="8477" y="4812"/>
                  </a:cubicBezTo>
                  <a:cubicBezTo>
                    <a:pt x="8487" y="4844"/>
                    <a:pt x="8508" y="4875"/>
                    <a:pt x="8519" y="4916"/>
                  </a:cubicBezTo>
                  <a:cubicBezTo>
                    <a:pt x="8519" y="4916"/>
                    <a:pt x="8529" y="4927"/>
                    <a:pt x="8529" y="4937"/>
                  </a:cubicBezTo>
                  <a:cubicBezTo>
                    <a:pt x="8571" y="5104"/>
                    <a:pt x="8633" y="5261"/>
                    <a:pt x="8696" y="5418"/>
                  </a:cubicBezTo>
                  <a:cubicBezTo>
                    <a:pt x="9072" y="6524"/>
                    <a:pt x="9489" y="7610"/>
                    <a:pt x="9970" y="8675"/>
                  </a:cubicBezTo>
                  <a:cubicBezTo>
                    <a:pt x="10617" y="10094"/>
                    <a:pt x="11233" y="11535"/>
                    <a:pt x="12027" y="12871"/>
                  </a:cubicBezTo>
                  <a:lnTo>
                    <a:pt x="12559" y="13780"/>
                  </a:lnTo>
                  <a:cubicBezTo>
                    <a:pt x="12048" y="13717"/>
                    <a:pt x="11546" y="13676"/>
                    <a:pt x="11045" y="13634"/>
                  </a:cubicBezTo>
                  <a:cubicBezTo>
                    <a:pt x="10763" y="13602"/>
                    <a:pt x="10471" y="13581"/>
                    <a:pt x="10178" y="13550"/>
                  </a:cubicBezTo>
                  <a:cubicBezTo>
                    <a:pt x="10032" y="13529"/>
                    <a:pt x="9897" y="13519"/>
                    <a:pt x="9751" y="13498"/>
                  </a:cubicBezTo>
                  <a:cubicBezTo>
                    <a:pt x="9730" y="13498"/>
                    <a:pt x="9688" y="13488"/>
                    <a:pt x="9646" y="13488"/>
                  </a:cubicBezTo>
                  <a:cubicBezTo>
                    <a:pt x="9594" y="13477"/>
                    <a:pt x="9521" y="13467"/>
                    <a:pt x="9510" y="13467"/>
                  </a:cubicBezTo>
                  <a:cubicBezTo>
                    <a:pt x="8905" y="13372"/>
                    <a:pt x="8310" y="13216"/>
                    <a:pt x="7705" y="13122"/>
                  </a:cubicBezTo>
                  <a:cubicBezTo>
                    <a:pt x="7016" y="13018"/>
                    <a:pt x="6316" y="12955"/>
                    <a:pt x="5617" y="12892"/>
                  </a:cubicBezTo>
                  <a:cubicBezTo>
                    <a:pt x="5314" y="12871"/>
                    <a:pt x="5011" y="12840"/>
                    <a:pt x="4719" y="12809"/>
                  </a:cubicBezTo>
                  <a:cubicBezTo>
                    <a:pt x="4666" y="12799"/>
                    <a:pt x="4636" y="12799"/>
                    <a:pt x="4625" y="12788"/>
                  </a:cubicBezTo>
                  <a:cubicBezTo>
                    <a:pt x="4583" y="12788"/>
                    <a:pt x="4541" y="12778"/>
                    <a:pt x="4499" y="12767"/>
                  </a:cubicBezTo>
                  <a:cubicBezTo>
                    <a:pt x="4385" y="12746"/>
                    <a:pt x="4270" y="12736"/>
                    <a:pt x="4155" y="12704"/>
                  </a:cubicBezTo>
                  <a:cubicBezTo>
                    <a:pt x="3461" y="12548"/>
                    <a:pt x="2786" y="12345"/>
                    <a:pt x="2084" y="12345"/>
                  </a:cubicBezTo>
                  <a:cubicBezTo>
                    <a:pt x="1899" y="12345"/>
                    <a:pt x="1713" y="12359"/>
                    <a:pt x="1525" y="12391"/>
                  </a:cubicBezTo>
                  <a:cubicBezTo>
                    <a:pt x="804" y="12516"/>
                    <a:pt x="0" y="13164"/>
                    <a:pt x="31" y="13957"/>
                  </a:cubicBezTo>
                  <a:cubicBezTo>
                    <a:pt x="63" y="14625"/>
                    <a:pt x="522" y="15283"/>
                    <a:pt x="908" y="15794"/>
                  </a:cubicBezTo>
                  <a:cubicBezTo>
                    <a:pt x="1107" y="16056"/>
                    <a:pt x="1305" y="16306"/>
                    <a:pt x="1514" y="16557"/>
                  </a:cubicBezTo>
                  <a:cubicBezTo>
                    <a:pt x="1587" y="16661"/>
                    <a:pt x="1671" y="16755"/>
                    <a:pt x="1754" y="16859"/>
                  </a:cubicBezTo>
                  <a:cubicBezTo>
                    <a:pt x="1785" y="16891"/>
                    <a:pt x="1838" y="16954"/>
                    <a:pt x="1869" y="16995"/>
                  </a:cubicBezTo>
                  <a:cubicBezTo>
                    <a:pt x="1850" y="16961"/>
                    <a:pt x="1836" y="16935"/>
                    <a:pt x="1825" y="16915"/>
                  </a:cubicBezTo>
                  <a:lnTo>
                    <a:pt x="1825" y="16915"/>
                  </a:lnTo>
                  <a:cubicBezTo>
                    <a:pt x="1851" y="16961"/>
                    <a:pt x="1889" y="17027"/>
                    <a:pt x="1910" y="17058"/>
                  </a:cubicBezTo>
                  <a:cubicBezTo>
                    <a:pt x="2328" y="17601"/>
                    <a:pt x="2756" y="18154"/>
                    <a:pt x="3184" y="18687"/>
                  </a:cubicBezTo>
                  <a:cubicBezTo>
                    <a:pt x="4677" y="20576"/>
                    <a:pt x="6232" y="22424"/>
                    <a:pt x="7934" y="24125"/>
                  </a:cubicBezTo>
                  <a:cubicBezTo>
                    <a:pt x="8884" y="25065"/>
                    <a:pt x="9897" y="25942"/>
                    <a:pt x="10867" y="26850"/>
                  </a:cubicBezTo>
                  <a:cubicBezTo>
                    <a:pt x="11327" y="27278"/>
                    <a:pt x="11776" y="27716"/>
                    <a:pt x="12235" y="28145"/>
                  </a:cubicBezTo>
                  <a:cubicBezTo>
                    <a:pt x="12078" y="28155"/>
                    <a:pt x="11911" y="28176"/>
                    <a:pt x="11744" y="28197"/>
                  </a:cubicBezTo>
                  <a:cubicBezTo>
                    <a:pt x="11076" y="28270"/>
                    <a:pt x="10482" y="28374"/>
                    <a:pt x="9844" y="28604"/>
                  </a:cubicBezTo>
                  <a:cubicBezTo>
                    <a:pt x="9083" y="28876"/>
                    <a:pt x="8341" y="29220"/>
                    <a:pt x="7590" y="29502"/>
                  </a:cubicBezTo>
                  <a:cubicBezTo>
                    <a:pt x="6754" y="29815"/>
                    <a:pt x="5888" y="30034"/>
                    <a:pt x="5032" y="30264"/>
                  </a:cubicBezTo>
                  <a:cubicBezTo>
                    <a:pt x="4469" y="30421"/>
                    <a:pt x="3926" y="30619"/>
                    <a:pt x="3351" y="30723"/>
                  </a:cubicBezTo>
                  <a:cubicBezTo>
                    <a:pt x="2077" y="30953"/>
                    <a:pt x="147" y="31412"/>
                    <a:pt x="553" y="33156"/>
                  </a:cubicBezTo>
                  <a:cubicBezTo>
                    <a:pt x="741" y="33938"/>
                    <a:pt x="1388" y="34429"/>
                    <a:pt x="1952" y="34930"/>
                  </a:cubicBezTo>
                  <a:cubicBezTo>
                    <a:pt x="2620" y="35536"/>
                    <a:pt x="3320" y="36089"/>
                    <a:pt x="4030" y="36632"/>
                  </a:cubicBezTo>
                  <a:cubicBezTo>
                    <a:pt x="5376" y="37655"/>
                    <a:pt x="6765" y="38615"/>
                    <a:pt x="8164" y="39566"/>
                  </a:cubicBezTo>
                  <a:cubicBezTo>
                    <a:pt x="9531" y="40494"/>
                    <a:pt x="10930" y="41361"/>
                    <a:pt x="12371" y="42185"/>
                  </a:cubicBezTo>
                  <a:cubicBezTo>
                    <a:pt x="12027" y="42426"/>
                    <a:pt x="11682" y="42677"/>
                    <a:pt x="11338" y="42948"/>
                  </a:cubicBezTo>
                  <a:cubicBezTo>
                    <a:pt x="10544" y="43563"/>
                    <a:pt x="9772" y="44201"/>
                    <a:pt x="8999" y="44837"/>
                  </a:cubicBezTo>
                  <a:cubicBezTo>
                    <a:pt x="8623" y="45140"/>
                    <a:pt x="8248" y="45453"/>
                    <a:pt x="7872" y="45756"/>
                  </a:cubicBezTo>
                  <a:cubicBezTo>
                    <a:pt x="7736" y="45860"/>
                    <a:pt x="7590" y="45975"/>
                    <a:pt x="7443" y="46090"/>
                  </a:cubicBezTo>
                  <a:cubicBezTo>
                    <a:pt x="7444" y="46089"/>
                    <a:pt x="7444" y="46089"/>
                    <a:pt x="7444" y="46089"/>
                  </a:cubicBezTo>
                  <a:lnTo>
                    <a:pt x="7444" y="46089"/>
                  </a:lnTo>
                  <a:cubicBezTo>
                    <a:pt x="7442" y="46089"/>
                    <a:pt x="7296" y="46206"/>
                    <a:pt x="7266" y="46226"/>
                  </a:cubicBezTo>
                  <a:cubicBezTo>
                    <a:pt x="7151" y="46310"/>
                    <a:pt x="7037" y="46403"/>
                    <a:pt x="6921" y="46487"/>
                  </a:cubicBezTo>
                  <a:cubicBezTo>
                    <a:pt x="6536" y="46769"/>
                    <a:pt x="6149" y="47040"/>
                    <a:pt x="5773" y="47333"/>
                  </a:cubicBezTo>
                  <a:cubicBezTo>
                    <a:pt x="5655" y="47417"/>
                    <a:pt x="5537" y="47507"/>
                    <a:pt x="5420" y="47600"/>
                  </a:cubicBezTo>
                  <a:lnTo>
                    <a:pt x="5420" y="47600"/>
                  </a:lnTo>
                  <a:cubicBezTo>
                    <a:pt x="5453" y="47573"/>
                    <a:pt x="5465" y="47563"/>
                    <a:pt x="5463" y="47563"/>
                  </a:cubicBezTo>
                  <a:lnTo>
                    <a:pt x="5463" y="47563"/>
                  </a:lnTo>
                  <a:cubicBezTo>
                    <a:pt x="5457" y="47563"/>
                    <a:pt x="5333" y="47653"/>
                    <a:pt x="5293" y="47688"/>
                  </a:cubicBezTo>
                  <a:cubicBezTo>
                    <a:pt x="5168" y="47771"/>
                    <a:pt x="5042" y="47855"/>
                    <a:pt x="4917" y="47927"/>
                  </a:cubicBezTo>
                  <a:cubicBezTo>
                    <a:pt x="4114" y="48460"/>
                    <a:pt x="3393" y="49013"/>
                    <a:pt x="3038" y="49942"/>
                  </a:cubicBezTo>
                  <a:cubicBezTo>
                    <a:pt x="2715" y="50778"/>
                    <a:pt x="3518" y="51571"/>
                    <a:pt x="4291" y="51602"/>
                  </a:cubicBezTo>
                  <a:cubicBezTo>
                    <a:pt x="4315" y="51603"/>
                    <a:pt x="4340" y="51603"/>
                    <a:pt x="4365" y="51603"/>
                  </a:cubicBezTo>
                  <a:cubicBezTo>
                    <a:pt x="4626" y="51603"/>
                    <a:pt x="4899" y="51553"/>
                    <a:pt x="5147" y="51477"/>
                  </a:cubicBezTo>
                  <a:cubicBezTo>
                    <a:pt x="5241" y="51446"/>
                    <a:pt x="5325" y="51414"/>
                    <a:pt x="5418" y="51383"/>
                  </a:cubicBezTo>
                  <a:cubicBezTo>
                    <a:pt x="5450" y="51372"/>
                    <a:pt x="5606" y="51341"/>
                    <a:pt x="5690" y="51320"/>
                  </a:cubicBezTo>
                  <a:lnTo>
                    <a:pt x="5847" y="51320"/>
                  </a:lnTo>
                  <a:cubicBezTo>
                    <a:pt x="5951" y="51330"/>
                    <a:pt x="6055" y="51341"/>
                    <a:pt x="6160" y="51341"/>
                  </a:cubicBezTo>
                  <a:cubicBezTo>
                    <a:pt x="6209" y="51345"/>
                    <a:pt x="6259" y="51346"/>
                    <a:pt x="6309" y="51346"/>
                  </a:cubicBezTo>
                  <a:cubicBezTo>
                    <a:pt x="6583" y="51346"/>
                    <a:pt x="6857" y="51302"/>
                    <a:pt x="7130" y="51258"/>
                  </a:cubicBezTo>
                  <a:cubicBezTo>
                    <a:pt x="7329" y="51226"/>
                    <a:pt x="7527" y="51184"/>
                    <a:pt x="7726" y="51143"/>
                  </a:cubicBezTo>
                  <a:cubicBezTo>
                    <a:pt x="7840" y="51122"/>
                    <a:pt x="7944" y="51101"/>
                    <a:pt x="8049" y="51080"/>
                  </a:cubicBezTo>
                  <a:cubicBezTo>
                    <a:pt x="8070" y="51080"/>
                    <a:pt x="8185" y="51059"/>
                    <a:pt x="8206" y="51059"/>
                  </a:cubicBezTo>
                  <a:cubicBezTo>
                    <a:pt x="8780" y="51017"/>
                    <a:pt x="9343" y="50945"/>
                    <a:pt x="9907" y="50861"/>
                  </a:cubicBezTo>
                  <a:cubicBezTo>
                    <a:pt x="11870" y="50579"/>
                    <a:pt x="13770" y="50015"/>
                    <a:pt x="15732" y="49713"/>
                  </a:cubicBezTo>
                  <a:cubicBezTo>
                    <a:pt x="17632" y="49430"/>
                    <a:pt x="19553" y="49243"/>
                    <a:pt x="21411" y="48752"/>
                  </a:cubicBezTo>
                  <a:cubicBezTo>
                    <a:pt x="22383" y="48502"/>
                    <a:pt x="23332" y="48189"/>
                    <a:pt x="24304" y="47948"/>
                  </a:cubicBezTo>
                  <a:cubicBezTo>
                    <a:pt x="25274" y="47708"/>
                    <a:pt x="26266" y="47479"/>
                    <a:pt x="27237" y="47238"/>
                  </a:cubicBezTo>
                  <a:cubicBezTo>
                    <a:pt x="29106" y="46779"/>
                    <a:pt x="30911" y="46090"/>
                    <a:pt x="32749" y="45537"/>
                  </a:cubicBezTo>
                  <a:cubicBezTo>
                    <a:pt x="33678" y="45255"/>
                    <a:pt x="34639" y="45046"/>
                    <a:pt x="35578" y="44785"/>
                  </a:cubicBezTo>
                  <a:cubicBezTo>
                    <a:pt x="36497" y="44524"/>
                    <a:pt x="37415" y="44242"/>
                    <a:pt x="38323" y="43950"/>
                  </a:cubicBezTo>
                  <a:cubicBezTo>
                    <a:pt x="39253" y="43647"/>
                    <a:pt x="40192" y="43345"/>
                    <a:pt x="41132" y="43073"/>
                  </a:cubicBezTo>
                  <a:cubicBezTo>
                    <a:pt x="42051" y="42802"/>
                    <a:pt x="42979" y="42582"/>
                    <a:pt x="43898" y="42280"/>
                  </a:cubicBezTo>
                  <a:cubicBezTo>
                    <a:pt x="45652" y="41684"/>
                    <a:pt x="47343" y="40912"/>
                    <a:pt x="49087" y="40275"/>
                  </a:cubicBezTo>
                  <a:cubicBezTo>
                    <a:pt x="49964" y="39951"/>
                    <a:pt x="50872" y="39722"/>
                    <a:pt x="51759" y="39440"/>
                  </a:cubicBezTo>
                  <a:cubicBezTo>
                    <a:pt x="52260" y="39273"/>
                    <a:pt x="52741" y="39054"/>
                    <a:pt x="53221" y="38845"/>
                  </a:cubicBezTo>
                  <a:cubicBezTo>
                    <a:pt x="53283" y="38814"/>
                    <a:pt x="53346" y="38793"/>
                    <a:pt x="53409" y="38761"/>
                  </a:cubicBezTo>
                  <a:cubicBezTo>
                    <a:pt x="53419" y="38751"/>
                    <a:pt x="53440" y="38751"/>
                    <a:pt x="53471" y="38730"/>
                  </a:cubicBezTo>
                  <a:cubicBezTo>
                    <a:pt x="53523" y="38720"/>
                    <a:pt x="53576" y="38699"/>
                    <a:pt x="53618" y="38678"/>
                  </a:cubicBezTo>
                  <a:cubicBezTo>
                    <a:pt x="53847" y="38594"/>
                    <a:pt x="54066" y="38522"/>
                    <a:pt x="54296" y="38459"/>
                  </a:cubicBezTo>
                  <a:cubicBezTo>
                    <a:pt x="56039" y="37926"/>
                    <a:pt x="57824" y="37488"/>
                    <a:pt x="59443" y="36601"/>
                  </a:cubicBezTo>
                  <a:cubicBezTo>
                    <a:pt x="59839" y="36381"/>
                    <a:pt x="60204" y="36121"/>
                    <a:pt x="60538" y="35828"/>
                  </a:cubicBezTo>
                  <a:cubicBezTo>
                    <a:pt x="61050" y="35369"/>
                    <a:pt x="61040" y="34429"/>
                    <a:pt x="60538" y="33980"/>
                  </a:cubicBezTo>
                  <a:cubicBezTo>
                    <a:pt x="60270" y="33727"/>
                    <a:pt x="59950" y="33604"/>
                    <a:pt x="59629" y="33604"/>
                  </a:cubicBezTo>
                  <a:cubicBezTo>
                    <a:pt x="59300" y="33604"/>
                    <a:pt x="58970" y="33732"/>
                    <a:pt x="58691" y="33980"/>
                  </a:cubicBezTo>
                  <a:cubicBezTo>
                    <a:pt x="58680" y="33980"/>
                    <a:pt x="58670" y="33991"/>
                    <a:pt x="58659" y="34001"/>
                  </a:cubicBezTo>
                  <a:cubicBezTo>
                    <a:pt x="58597" y="34043"/>
                    <a:pt x="58534" y="34095"/>
                    <a:pt x="58461" y="34137"/>
                  </a:cubicBezTo>
                  <a:cubicBezTo>
                    <a:pt x="58304" y="34241"/>
                    <a:pt x="58137" y="34335"/>
                    <a:pt x="57960" y="34429"/>
                  </a:cubicBezTo>
                  <a:cubicBezTo>
                    <a:pt x="57793" y="34523"/>
                    <a:pt x="57605" y="34606"/>
                    <a:pt x="57428" y="34680"/>
                  </a:cubicBezTo>
                  <a:cubicBezTo>
                    <a:pt x="57386" y="34701"/>
                    <a:pt x="57344" y="34711"/>
                    <a:pt x="57313" y="34732"/>
                  </a:cubicBezTo>
                  <a:cubicBezTo>
                    <a:pt x="57240" y="34763"/>
                    <a:pt x="57177" y="34784"/>
                    <a:pt x="57104" y="34815"/>
                  </a:cubicBezTo>
                  <a:cubicBezTo>
                    <a:pt x="56300" y="35128"/>
                    <a:pt x="55497" y="35411"/>
                    <a:pt x="54661" y="35640"/>
                  </a:cubicBezTo>
                  <a:cubicBezTo>
                    <a:pt x="53669" y="35912"/>
                    <a:pt x="52741" y="36214"/>
                    <a:pt x="51801" y="36632"/>
                  </a:cubicBezTo>
                  <a:cubicBezTo>
                    <a:pt x="51767" y="36649"/>
                    <a:pt x="51539" y="36742"/>
                    <a:pt x="51540" y="36742"/>
                  </a:cubicBezTo>
                  <a:cubicBezTo>
                    <a:pt x="51540" y="36742"/>
                    <a:pt x="51553" y="36738"/>
                    <a:pt x="51581" y="36726"/>
                  </a:cubicBezTo>
                  <a:cubicBezTo>
                    <a:pt x="51615" y="36713"/>
                    <a:pt x="51628" y="36708"/>
                    <a:pt x="51628" y="36708"/>
                  </a:cubicBezTo>
                  <a:lnTo>
                    <a:pt x="51628" y="36708"/>
                  </a:lnTo>
                  <a:cubicBezTo>
                    <a:pt x="51630" y="36708"/>
                    <a:pt x="51445" y="36782"/>
                    <a:pt x="51404" y="36799"/>
                  </a:cubicBezTo>
                  <a:cubicBezTo>
                    <a:pt x="51196" y="36882"/>
                    <a:pt x="50987" y="36945"/>
                    <a:pt x="50767" y="37007"/>
                  </a:cubicBezTo>
                  <a:cubicBezTo>
                    <a:pt x="50319" y="37123"/>
                    <a:pt x="49880" y="37248"/>
                    <a:pt x="49442" y="37383"/>
                  </a:cubicBezTo>
                  <a:cubicBezTo>
                    <a:pt x="47677" y="37958"/>
                    <a:pt x="45986" y="38730"/>
                    <a:pt x="44253" y="39388"/>
                  </a:cubicBezTo>
                  <a:cubicBezTo>
                    <a:pt x="42478" y="40046"/>
                    <a:pt x="40641" y="40473"/>
                    <a:pt x="38845" y="41037"/>
                  </a:cubicBezTo>
                  <a:cubicBezTo>
                    <a:pt x="37008" y="41622"/>
                    <a:pt x="35181" y="42196"/>
                    <a:pt x="33323" y="42656"/>
                  </a:cubicBezTo>
                  <a:cubicBezTo>
                    <a:pt x="31475" y="43125"/>
                    <a:pt x="29700" y="43814"/>
                    <a:pt x="27884" y="44357"/>
                  </a:cubicBezTo>
                  <a:cubicBezTo>
                    <a:pt x="25995" y="44921"/>
                    <a:pt x="24063" y="45276"/>
                    <a:pt x="22174" y="45808"/>
                  </a:cubicBezTo>
                  <a:cubicBezTo>
                    <a:pt x="21223" y="46080"/>
                    <a:pt x="20295" y="46361"/>
                    <a:pt x="19334" y="46539"/>
                  </a:cubicBezTo>
                  <a:cubicBezTo>
                    <a:pt x="18395" y="46727"/>
                    <a:pt x="17455" y="46852"/>
                    <a:pt x="16516" y="46988"/>
                  </a:cubicBezTo>
                  <a:cubicBezTo>
                    <a:pt x="15565" y="47113"/>
                    <a:pt x="14626" y="47249"/>
                    <a:pt x="13686" y="47426"/>
                  </a:cubicBezTo>
                  <a:cubicBezTo>
                    <a:pt x="12726" y="47604"/>
                    <a:pt x="11786" y="47855"/>
                    <a:pt x="10837" y="48052"/>
                  </a:cubicBezTo>
                  <a:cubicBezTo>
                    <a:pt x="10356" y="48147"/>
                    <a:pt x="9865" y="48240"/>
                    <a:pt x="9375" y="48314"/>
                  </a:cubicBezTo>
                  <a:lnTo>
                    <a:pt x="9155" y="48345"/>
                  </a:lnTo>
                  <a:cubicBezTo>
                    <a:pt x="9145" y="48356"/>
                    <a:pt x="9135" y="48356"/>
                    <a:pt x="9104" y="48356"/>
                  </a:cubicBezTo>
                  <a:cubicBezTo>
                    <a:pt x="9051" y="48366"/>
                    <a:pt x="8999" y="48366"/>
                    <a:pt x="8937" y="48377"/>
                  </a:cubicBezTo>
                  <a:cubicBezTo>
                    <a:pt x="8853" y="48387"/>
                    <a:pt x="8780" y="48397"/>
                    <a:pt x="8696" y="48397"/>
                  </a:cubicBezTo>
                  <a:cubicBezTo>
                    <a:pt x="9991" y="47426"/>
                    <a:pt x="11222" y="46361"/>
                    <a:pt x="12486" y="45349"/>
                  </a:cubicBezTo>
                  <a:cubicBezTo>
                    <a:pt x="12663" y="45203"/>
                    <a:pt x="12830" y="45067"/>
                    <a:pt x="13008" y="44931"/>
                  </a:cubicBezTo>
                  <a:cubicBezTo>
                    <a:pt x="13071" y="44890"/>
                    <a:pt x="13122" y="44837"/>
                    <a:pt x="13185" y="44795"/>
                  </a:cubicBezTo>
                  <a:cubicBezTo>
                    <a:pt x="13206" y="44785"/>
                    <a:pt x="13217" y="44774"/>
                    <a:pt x="13227" y="44764"/>
                  </a:cubicBezTo>
                  <a:cubicBezTo>
                    <a:pt x="13238" y="44754"/>
                    <a:pt x="13259" y="44744"/>
                    <a:pt x="13279" y="44723"/>
                  </a:cubicBezTo>
                  <a:cubicBezTo>
                    <a:pt x="13572" y="44503"/>
                    <a:pt x="13864" y="44284"/>
                    <a:pt x="14166" y="44085"/>
                  </a:cubicBezTo>
                  <a:cubicBezTo>
                    <a:pt x="14897" y="43616"/>
                    <a:pt x="15711" y="43062"/>
                    <a:pt x="15711" y="42102"/>
                  </a:cubicBezTo>
                  <a:cubicBezTo>
                    <a:pt x="15722" y="40964"/>
                    <a:pt x="14688" y="40484"/>
                    <a:pt x="13843" y="40014"/>
                  </a:cubicBezTo>
                  <a:cubicBezTo>
                    <a:pt x="13060" y="39576"/>
                    <a:pt x="12298" y="39116"/>
                    <a:pt x="11546" y="38647"/>
                  </a:cubicBezTo>
                  <a:cubicBezTo>
                    <a:pt x="10116" y="37749"/>
                    <a:pt x="8728" y="36789"/>
                    <a:pt x="7350" y="35817"/>
                  </a:cubicBezTo>
                  <a:cubicBezTo>
                    <a:pt x="6650" y="35327"/>
                    <a:pt x="5951" y="34826"/>
                    <a:pt x="5262" y="34304"/>
                  </a:cubicBezTo>
                  <a:cubicBezTo>
                    <a:pt x="5251" y="34304"/>
                    <a:pt x="5241" y="34293"/>
                    <a:pt x="5230" y="34283"/>
                  </a:cubicBezTo>
                  <a:cubicBezTo>
                    <a:pt x="5220" y="34272"/>
                    <a:pt x="5209" y="34262"/>
                    <a:pt x="5188" y="34251"/>
                  </a:cubicBezTo>
                  <a:cubicBezTo>
                    <a:pt x="5137" y="34210"/>
                    <a:pt x="5084" y="34158"/>
                    <a:pt x="5021" y="34116"/>
                  </a:cubicBezTo>
                  <a:lnTo>
                    <a:pt x="4520" y="33709"/>
                  </a:lnTo>
                  <a:cubicBezTo>
                    <a:pt x="4343" y="33562"/>
                    <a:pt x="4165" y="33406"/>
                    <a:pt x="3988" y="33249"/>
                  </a:cubicBezTo>
                  <a:cubicBezTo>
                    <a:pt x="4385" y="33166"/>
                    <a:pt x="4771" y="33061"/>
                    <a:pt x="5178" y="32947"/>
                  </a:cubicBezTo>
                  <a:cubicBezTo>
                    <a:pt x="6044" y="32696"/>
                    <a:pt x="6932" y="32488"/>
                    <a:pt x="7788" y="32205"/>
                  </a:cubicBezTo>
                  <a:cubicBezTo>
                    <a:pt x="8654" y="31913"/>
                    <a:pt x="9479" y="31516"/>
                    <a:pt x="10335" y="31193"/>
                  </a:cubicBezTo>
                  <a:cubicBezTo>
                    <a:pt x="10690" y="31068"/>
                    <a:pt x="11045" y="30932"/>
                    <a:pt x="11410" y="30859"/>
                  </a:cubicBezTo>
                  <a:cubicBezTo>
                    <a:pt x="11461" y="30846"/>
                    <a:pt x="11570" y="30832"/>
                    <a:pt x="11645" y="30822"/>
                  </a:cubicBezTo>
                  <a:lnTo>
                    <a:pt x="11645" y="30822"/>
                  </a:lnTo>
                  <a:cubicBezTo>
                    <a:pt x="11630" y="30824"/>
                    <a:pt x="11612" y="30826"/>
                    <a:pt x="11592" y="30828"/>
                  </a:cubicBezTo>
                  <a:lnTo>
                    <a:pt x="11592" y="30828"/>
                  </a:lnTo>
                  <a:cubicBezTo>
                    <a:pt x="11684" y="30817"/>
                    <a:pt x="11777" y="30804"/>
                    <a:pt x="11870" y="30796"/>
                  </a:cubicBezTo>
                  <a:cubicBezTo>
                    <a:pt x="13259" y="30639"/>
                    <a:pt x="15012" y="30577"/>
                    <a:pt x="15848" y="29272"/>
                  </a:cubicBezTo>
                  <a:cubicBezTo>
                    <a:pt x="16077" y="28917"/>
                    <a:pt x="16108" y="28301"/>
                    <a:pt x="15848" y="27946"/>
                  </a:cubicBezTo>
                  <a:cubicBezTo>
                    <a:pt x="15628" y="27654"/>
                    <a:pt x="15409" y="27382"/>
                    <a:pt x="15127" y="27143"/>
                  </a:cubicBezTo>
                  <a:cubicBezTo>
                    <a:pt x="14908" y="26955"/>
                    <a:pt x="14657" y="26777"/>
                    <a:pt x="14428" y="26589"/>
                  </a:cubicBezTo>
                  <a:cubicBezTo>
                    <a:pt x="13916" y="26171"/>
                    <a:pt x="13446" y="25691"/>
                    <a:pt x="12955" y="25232"/>
                  </a:cubicBezTo>
                  <a:cubicBezTo>
                    <a:pt x="11995" y="24334"/>
                    <a:pt x="10993" y="23457"/>
                    <a:pt x="10053" y="22538"/>
                  </a:cubicBezTo>
                  <a:cubicBezTo>
                    <a:pt x="8153" y="20680"/>
                    <a:pt x="6462" y="18655"/>
                    <a:pt x="4823" y="16578"/>
                  </a:cubicBezTo>
                  <a:cubicBezTo>
                    <a:pt x="4698" y="16421"/>
                    <a:pt x="4573" y="16254"/>
                    <a:pt x="4448" y="16098"/>
                  </a:cubicBezTo>
                  <a:cubicBezTo>
                    <a:pt x="4395" y="16035"/>
                    <a:pt x="4353" y="15972"/>
                    <a:pt x="4301" y="15920"/>
                  </a:cubicBezTo>
                  <a:cubicBezTo>
                    <a:pt x="4291" y="15899"/>
                    <a:pt x="4281" y="15878"/>
                    <a:pt x="4270" y="15868"/>
                  </a:cubicBezTo>
                  <a:cubicBezTo>
                    <a:pt x="4260" y="15857"/>
                    <a:pt x="4249" y="15847"/>
                    <a:pt x="4239" y="15826"/>
                  </a:cubicBezTo>
                  <a:cubicBezTo>
                    <a:pt x="4093" y="15638"/>
                    <a:pt x="3957" y="15460"/>
                    <a:pt x="3810" y="15272"/>
                  </a:cubicBezTo>
                  <a:lnTo>
                    <a:pt x="3810" y="15272"/>
                  </a:lnTo>
                  <a:cubicBezTo>
                    <a:pt x="4291" y="15367"/>
                    <a:pt x="4782" y="15429"/>
                    <a:pt x="5283" y="15481"/>
                  </a:cubicBezTo>
                  <a:cubicBezTo>
                    <a:pt x="5763" y="15523"/>
                    <a:pt x="6253" y="15565"/>
                    <a:pt x="6744" y="15617"/>
                  </a:cubicBezTo>
                  <a:cubicBezTo>
                    <a:pt x="6817" y="15617"/>
                    <a:pt x="6890" y="15627"/>
                    <a:pt x="6963" y="15638"/>
                  </a:cubicBezTo>
                  <a:cubicBezTo>
                    <a:pt x="6984" y="15638"/>
                    <a:pt x="7047" y="15648"/>
                    <a:pt x="7068" y="15648"/>
                  </a:cubicBezTo>
                  <a:cubicBezTo>
                    <a:pt x="7130" y="15659"/>
                    <a:pt x="7183" y="15669"/>
                    <a:pt x="7235" y="15680"/>
                  </a:cubicBezTo>
                  <a:cubicBezTo>
                    <a:pt x="7496" y="15722"/>
                    <a:pt x="7757" y="15784"/>
                    <a:pt x="8007" y="15836"/>
                  </a:cubicBezTo>
                  <a:cubicBezTo>
                    <a:pt x="9041" y="16066"/>
                    <a:pt x="10106" y="16160"/>
                    <a:pt x="11160" y="16254"/>
                  </a:cubicBezTo>
                  <a:cubicBezTo>
                    <a:pt x="11421" y="16275"/>
                    <a:pt x="11693" y="16306"/>
                    <a:pt x="11964" y="16327"/>
                  </a:cubicBezTo>
                  <a:cubicBezTo>
                    <a:pt x="12089" y="16348"/>
                    <a:pt x="12215" y="16358"/>
                    <a:pt x="12340" y="16369"/>
                  </a:cubicBezTo>
                  <a:lnTo>
                    <a:pt x="12559" y="16400"/>
                  </a:lnTo>
                  <a:lnTo>
                    <a:pt x="12570" y="16400"/>
                  </a:lnTo>
                  <a:cubicBezTo>
                    <a:pt x="13112" y="16473"/>
                    <a:pt x="13644" y="16578"/>
                    <a:pt x="14177" y="16724"/>
                  </a:cubicBezTo>
                  <a:cubicBezTo>
                    <a:pt x="14289" y="16757"/>
                    <a:pt x="14409" y="16773"/>
                    <a:pt x="14529" y="16773"/>
                  </a:cubicBezTo>
                  <a:cubicBezTo>
                    <a:pt x="14869" y="16773"/>
                    <a:pt x="15220" y="16644"/>
                    <a:pt x="15451" y="16390"/>
                  </a:cubicBezTo>
                  <a:cubicBezTo>
                    <a:pt x="16233" y="15534"/>
                    <a:pt x="15816" y="14458"/>
                    <a:pt x="15377" y="13550"/>
                  </a:cubicBezTo>
                  <a:cubicBezTo>
                    <a:pt x="15033" y="12799"/>
                    <a:pt x="14605" y="12089"/>
                    <a:pt x="14177" y="11389"/>
                  </a:cubicBezTo>
                  <a:cubicBezTo>
                    <a:pt x="13739" y="10648"/>
                    <a:pt x="13405" y="9897"/>
                    <a:pt x="13039" y="9113"/>
                  </a:cubicBezTo>
                  <a:cubicBezTo>
                    <a:pt x="12726" y="8424"/>
                    <a:pt x="12403" y="7746"/>
                    <a:pt x="12089" y="7046"/>
                  </a:cubicBezTo>
                  <a:cubicBezTo>
                    <a:pt x="12016" y="6879"/>
                    <a:pt x="11932" y="6702"/>
                    <a:pt x="11860" y="6524"/>
                  </a:cubicBezTo>
                  <a:cubicBezTo>
                    <a:pt x="11849" y="6493"/>
                    <a:pt x="11828" y="6462"/>
                    <a:pt x="11818" y="6420"/>
                  </a:cubicBezTo>
                  <a:cubicBezTo>
                    <a:pt x="11807" y="6399"/>
                    <a:pt x="11744" y="6232"/>
                    <a:pt x="11734" y="6211"/>
                  </a:cubicBezTo>
                  <a:cubicBezTo>
                    <a:pt x="11609" y="5856"/>
                    <a:pt x="11484" y="5501"/>
                    <a:pt x="11359" y="5157"/>
                  </a:cubicBezTo>
                  <a:cubicBezTo>
                    <a:pt x="11076" y="4332"/>
                    <a:pt x="10795" y="3538"/>
                    <a:pt x="10346" y="2798"/>
                  </a:cubicBezTo>
                  <a:lnTo>
                    <a:pt x="10346" y="2798"/>
                  </a:lnTo>
                  <a:cubicBezTo>
                    <a:pt x="10867" y="2975"/>
                    <a:pt x="11379" y="3215"/>
                    <a:pt x="11891" y="3403"/>
                  </a:cubicBezTo>
                  <a:cubicBezTo>
                    <a:pt x="12674" y="3695"/>
                    <a:pt x="13519" y="3768"/>
                    <a:pt x="14344" y="3821"/>
                  </a:cubicBezTo>
                  <a:cubicBezTo>
                    <a:pt x="14563" y="3842"/>
                    <a:pt x="14783" y="3852"/>
                    <a:pt x="14992" y="3873"/>
                  </a:cubicBezTo>
                  <a:cubicBezTo>
                    <a:pt x="15022" y="3880"/>
                    <a:pt x="15209" y="3909"/>
                    <a:pt x="15241" y="3909"/>
                  </a:cubicBezTo>
                  <a:cubicBezTo>
                    <a:pt x="15253" y="3909"/>
                    <a:pt x="15242" y="3905"/>
                    <a:pt x="15193" y="3894"/>
                  </a:cubicBezTo>
                  <a:lnTo>
                    <a:pt x="15193" y="3894"/>
                  </a:lnTo>
                  <a:cubicBezTo>
                    <a:pt x="15290" y="3910"/>
                    <a:pt x="15506" y="3946"/>
                    <a:pt x="15513" y="3946"/>
                  </a:cubicBezTo>
                  <a:cubicBezTo>
                    <a:pt x="16004" y="4009"/>
                    <a:pt x="16474" y="4019"/>
                    <a:pt x="16964" y="4019"/>
                  </a:cubicBezTo>
                  <a:cubicBezTo>
                    <a:pt x="17653" y="4009"/>
                    <a:pt x="18311" y="3413"/>
                    <a:pt x="18269" y="2703"/>
                  </a:cubicBezTo>
                  <a:cubicBezTo>
                    <a:pt x="18238" y="2004"/>
                    <a:pt x="17695" y="1399"/>
                    <a:pt x="16964" y="1399"/>
                  </a:cubicBezTo>
                  <a:cubicBezTo>
                    <a:pt x="16797" y="1399"/>
                    <a:pt x="16630" y="1403"/>
                    <a:pt x="16463" y="1403"/>
                  </a:cubicBezTo>
                  <a:cubicBezTo>
                    <a:pt x="16380" y="1403"/>
                    <a:pt x="16296" y="1402"/>
                    <a:pt x="16213" y="1399"/>
                  </a:cubicBezTo>
                  <a:cubicBezTo>
                    <a:pt x="16175" y="1399"/>
                    <a:pt x="16131" y="1400"/>
                    <a:pt x="16083" y="1400"/>
                  </a:cubicBezTo>
                  <a:cubicBezTo>
                    <a:pt x="15993" y="1400"/>
                    <a:pt x="15894" y="1396"/>
                    <a:pt x="15818" y="1374"/>
                  </a:cubicBezTo>
                  <a:lnTo>
                    <a:pt x="15818" y="1374"/>
                  </a:lnTo>
                  <a:cubicBezTo>
                    <a:pt x="15852" y="1382"/>
                    <a:pt x="15911" y="1391"/>
                    <a:pt x="15923" y="1391"/>
                  </a:cubicBezTo>
                  <a:cubicBezTo>
                    <a:pt x="15930" y="1391"/>
                    <a:pt x="15918" y="1388"/>
                    <a:pt x="15868" y="1378"/>
                  </a:cubicBezTo>
                  <a:cubicBezTo>
                    <a:pt x="15711" y="1346"/>
                    <a:pt x="15534" y="1325"/>
                    <a:pt x="15367" y="1304"/>
                  </a:cubicBezTo>
                  <a:cubicBezTo>
                    <a:pt x="14845" y="1242"/>
                    <a:pt x="14333" y="1211"/>
                    <a:pt x="13811" y="1169"/>
                  </a:cubicBezTo>
                  <a:cubicBezTo>
                    <a:pt x="13718" y="1158"/>
                    <a:pt x="13624" y="1158"/>
                    <a:pt x="13530" y="1137"/>
                  </a:cubicBezTo>
                  <a:cubicBezTo>
                    <a:pt x="13467" y="1127"/>
                    <a:pt x="13300" y="1096"/>
                    <a:pt x="13269" y="1086"/>
                  </a:cubicBezTo>
                  <a:cubicBezTo>
                    <a:pt x="13081" y="1044"/>
                    <a:pt x="12904" y="991"/>
                    <a:pt x="12716" y="929"/>
                  </a:cubicBezTo>
                  <a:cubicBezTo>
                    <a:pt x="12371" y="814"/>
                    <a:pt x="12037" y="657"/>
                    <a:pt x="11693" y="522"/>
                  </a:cubicBezTo>
                  <a:cubicBezTo>
                    <a:pt x="11004" y="243"/>
                    <a:pt x="10273" y="0"/>
                    <a:pt x="9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806278" y="500010"/>
              <a:ext cx="701575" cy="1175100"/>
            </a:xfrm>
            <a:custGeom>
              <a:avLst/>
              <a:gdLst/>
              <a:ahLst/>
              <a:cxnLst/>
              <a:rect l="l" t="t" r="r" b="b"/>
              <a:pathLst>
                <a:path w="28063" h="47004" extrusionOk="0">
                  <a:moveTo>
                    <a:pt x="13394" y="11705"/>
                  </a:moveTo>
                  <a:cubicBezTo>
                    <a:pt x="13395" y="11705"/>
                    <a:pt x="13386" y="11717"/>
                    <a:pt x="13374" y="11730"/>
                  </a:cubicBezTo>
                  <a:cubicBezTo>
                    <a:pt x="13387" y="11712"/>
                    <a:pt x="13393" y="11705"/>
                    <a:pt x="13394" y="11705"/>
                  </a:cubicBezTo>
                  <a:close/>
                  <a:moveTo>
                    <a:pt x="1682" y="29216"/>
                  </a:moveTo>
                  <a:lnTo>
                    <a:pt x="1682" y="29216"/>
                  </a:lnTo>
                  <a:cubicBezTo>
                    <a:pt x="1669" y="29249"/>
                    <a:pt x="1664" y="29261"/>
                    <a:pt x="1662" y="29261"/>
                  </a:cubicBezTo>
                  <a:cubicBezTo>
                    <a:pt x="1661" y="29261"/>
                    <a:pt x="1670" y="29235"/>
                    <a:pt x="1682" y="29216"/>
                  </a:cubicBezTo>
                  <a:close/>
                  <a:moveTo>
                    <a:pt x="12967" y="32912"/>
                  </a:moveTo>
                  <a:cubicBezTo>
                    <a:pt x="12960" y="32953"/>
                    <a:pt x="12953" y="33007"/>
                    <a:pt x="12958" y="33007"/>
                  </a:cubicBezTo>
                  <a:cubicBezTo>
                    <a:pt x="12961" y="33007"/>
                    <a:pt x="12966" y="32994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5" y="32959"/>
                    <a:pt x="12975" y="32959"/>
                  </a:cubicBezTo>
                  <a:cubicBezTo>
                    <a:pt x="12971" y="32959"/>
                    <a:pt x="12967" y="32945"/>
                    <a:pt x="12967" y="32912"/>
                  </a:cubicBezTo>
                  <a:close/>
                  <a:moveTo>
                    <a:pt x="22915" y="39846"/>
                  </a:moveTo>
                  <a:cubicBezTo>
                    <a:pt x="22916" y="39850"/>
                    <a:pt x="22917" y="39854"/>
                    <a:pt x="22918" y="39860"/>
                  </a:cubicBezTo>
                  <a:lnTo>
                    <a:pt x="22918" y="39860"/>
                  </a:lnTo>
                  <a:cubicBezTo>
                    <a:pt x="22917" y="39852"/>
                    <a:pt x="22916" y="39847"/>
                    <a:pt x="22915" y="39846"/>
                  </a:cubicBezTo>
                  <a:close/>
                  <a:moveTo>
                    <a:pt x="22911" y="39835"/>
                  </a:moveTo>
                  <a:cubicBezTo>
                    <a:pt x="22907" y="39835"/>
                    <a:pt x="22909" y="39881"/>
                    <a:pt x="22916" y="39906"/>
                  </a:cubicBezTo>
                  <a:cubicBezTo>
                    <a:pt x="22911" y="39862"/>
                    <a:pt x="22912" y="39846"/>
                    <a:pt x="22915" y="39846"/>
                  </a:cubicBezTo>
                  <a:lnTo>
                    <a:pt x="22915" y="39846"/>
                  </a:lnTo>
                  <a:cubicBezTo>
                    <a:pt x="22915" y="39846"/>
                    <a:pt x="22915" y="39846"/>
                    <a:pt x="22915" y="39846"/>
                  </a:cubicBezTo>
                  <a:lnTo>
                    <a:pt x="22915" y="39846"/>
                  </a:lnTo>
                  <a:cubicBezTo>
                    <a:pt x="22913" y="39838"/>
                    <a:pt x="22912" y="39835"/>
                    <a:pt x="22911" y="39835"/>
                  </a:cubicBezTo>
                  <a:close/>
                  <a:moveTo>
                    <a:pt x="8917" y="0"/>
                  </a:moveTo>
                  <a:cubicBezTo>
                    <a:pt x="8762" y="0"/>
                    <a:pt x="8607" y="21"/>
                    <a:pt x="8457" y="69"/>
                  </a:cubicBezTo>
                  <a:cubicBezTo>
                    <a:pt x="8185" y="142"/>
                    <a:pt x="7862" y="320"/>
                    <a:pt x="7705" y="570"/>
                  </a:cubicBezTo>
                  <a:cubicBezTo>
                    <a:pt x="7538" y="852"/>
                    <a:pt x="7643" y="1238"/>
                    <a:pt x="7758" y="1531"/>
                  </a:cubicBezTo>
                  <a:cubicBezTo>
                    <a:pt x="7935" y="2000"/>
                    <a:pt x="8206" y="2428"/>
                    <a:pt x="8468" y="2856"/>
                  </a:cubicBezTo>
                  <a:cubicBezTo>
                    <a:pt x="9042" y="3775"/>
                    <a:pt x="9345" y="4819"/>
                    <a:pt x="9804" y="5800"/>
                  </a:cubicBezTo>
                  <a:cubicBezTo>
                    <a:pt x="10774" y="7867"/>
                    <a:pt x="12163" y="9767"/>
                    <a:pt x="13082" y="11834"/>
                  </a:cubicBezTo>
                  <a:cubicBezTo>
                    <a:pt x="13019" y="11845"/>
                    <a:pt x="12946" y="11855"/>
                    <a:pt x="12967" y="11855"/>
                  </a:cubicBezTo>
                  <a:cubicBezTo>
                    <a:pt x="12788" y="11867"/>
                    <a:pt x="12609" y="11872"/>
                    <a:pt x="12428" y="11872"/>
                  </a:cubicBezTo>
                  <a:cubicBezTo>
                    <a:pt x="12303" y="11872"/>
                    <a:pt x="12176" y="11870"/>
                    <a:pt x="12048" y="11866"/>
                  </a:cubicBezTo>
                  <a:cubicBezTo>
                    <a:pt x="11610" y="11845"/>
                    <a:pt x="11169" y="11840"/>
                    <a:pt x="10726" y="11840"/>
                  </a:cubicBezTo>
                  <a:cubicBezTo>
                    <a:pt x="10284" y="11840"/>
                    <a:pt x="9840" y="11845"/>
                    <a:pt x="9396" y="11845"/>
                  </a:cubicBezTo>
                  <a:cubicBezTo>
                    <a:pt x="9155" y="11845"/>
                    <a:pt x="8914" y="11844"/>
                    <a:pt x="8674" y="11844"/>
                  </a:cubicBezTo>
                  <a:cubicBezTo>
                    <a:pt x="7895" y="11844"/>
                    <a:pt x="7120" y="11856"/>
                    <a:pt x="6338" y="11959"/>
                  </a:cubicBezTo>
                  <a:cubicBezTo>
                    <a:pt x="5879" y="12022"/>
                    <a:pt x="5461" y="12095"/>
                    <a:pt x="5002" y="12116"/>
                  </a:cubicBezTo>
                  <a:cubicBezTo>
                    <a:pt x="4879" y="12122"/>
                    <a:pt x="4757" y="12124"/>
                    <a:pt x="4636" y="12124"/>
                  </a:cubicBezTo>
                  <a:cubicBezTo>
                    <a:pt x="4434" y="12124"/>
                    <a:pt x="4234" y="12119"/>
                    <a:pt x="4035" y="12119"/>
                  </a:cubicBezTo>
                  <a:cubicBezTo>
                    <a:pt x="3915" y="12119"/>
                    <a:pt x="3795" y="12121"/>
                    <a:pt x="3676" y="12126"/>
                  </a:cubicBezTo>
                  <a:cubicBezTo>
                    <a:pt x="2653" y="12158"/>
                    <a:pt x="1609" y="12272"/>
                    <a:pt x="638" y="12617"/>
                  </a:cubicBezTo>
                  <a:cubicBezTo>
                    <a:pt x="168" y="12784"/>
                    <a:pt x="1" y="13327"/>
                    <a:pt x="346" y="13703"/>
                  </a:cubicBezTo>
                  <a:cubicBezTo>
                    <a:pt x="1661" y="15123"/>
                    <a:pt x="3165" y="16334"/>
                    <a:pt x="4584" y="17628"/>
                  </a:cubicBezTo>
                  <a:cubicBezTo>
                    <a:pt x="5294" y="18265"/>
                    <a:pt x="5962" y="18944"/>
                    <a:pt x="6661" y="19591"/>
                  </a:cubicBezTo>
                  <a:cubicBezTo>
                    <a:pt x="7350" y="20217"/>
                    <a:pt x="8102" y="20760"/>
                    <a:pt x="8864" y="21303"/>
                  </a:cubicBezTo>
                  <a:cubicBezTo>
                    <a:pt x="8964" y="21372"/>
                    <a:pt x="9054" y="21442"/>
                    <a:pt x="9170" y="21575"/>
                  </a:cubicBezTo>
                  <a:lnTo>
                    <a:pt x="9170" y="21575"/>
                  </a:lnTo>
                  <a:cubicBezTo>
                    <a:pt x="9168" y="21575"/>
                    <a:pt x="9196" y="21617"/>
                    <a:pt x="9219" y="21647"/>
                  </a:cubicBezTo>
                  <a:lnTo>
                    <a:pt x="9219" y="21658"/>
                  </a:lnTo>
                  <a:cubicBezTo>
                    <a:pt x="9209" y="21668"/>
                    <a:pt x="9199" y="21689"/>
                    <a:pt x="9199" y="21700"/>
                  </a:cubicBezTo>
                  <a:cubicBezTo>
                    <a:pt x="9199" y="21699"/>
                    <a:pt x="9198" y="21698"/>
                    <a:pt x="9198" y="21698"/>
                  </a:cubicBezTo>
                  <a:cubicBezTo>
                    <a:pt x="9191" y="21698"/>
                    <a:pt x="9157" y="21742"/>
                    <a:pt x="9157" y="21751"/>
                  </a:cubicBezTo>
                  <a:lnTo>
                    <a:pt x="9062" y="21846"/>
                  </a:lnTo>
                  <a:cubicBezTo>
                    <a:pt x="8916" y="22002"/>
                    <a:pt x="8760" y="22138"/>
                    <a:pt x="8593" y="22263"/>
                  </a:cubicBezTo>
                  <a:cubicBezTo>
                    <a:pt x="8332" y="22472"/>
                    <a:pt x="7914" y="22754"/>
                    <a:pt x="7591" y="22973"/>
                  </a:cubicBezTo>
                  <a:cubicBezTo>
                    <a:pt x="7215" y="23234"/>
                    <a:pt x="6860" y="23526"/>
                    <a:pt x="6505" y="23818"/>
                  </a:cubicBezTo>
                  <a:cubicBezTo>
                    <a:pt x="6150" y="24122"/>
                    <a:pt x="5795" y="24435"/>
                    <a:pt x="5429" y="24727"/>
                  </a:cubicBezTo>
                  <a:cubicBezTo>
                    <a:pt x="5106" y="24978"/>
                    <a:pt x="4678" y="25207"/>
                    <a:pt x="4323" y="25479"/>
                  </a:cubicBezTo>
                  <a:cubicBezTo>
                    <a:pt x="3717" y="25948"/>
                    <a:pt x="3248" y="26616"/>
                    <a:pt x="2632" y="26982"/>
                  </a:cubicBezTo>
                  <a:cubicBezTo>
                    <a:pt x="2079" y="27316"/>
                    <a:pt x="1494" y="27598"/>
                    <a:pt x="1003" y="28026"/>
                  </a:cubicBezTo>
                  <a:cubicBezTo>
                    <a:pt x="753" y="28235"/>
                    <a:pt x="523" y="28527"/>
                    <a:pt x="439" y="28850"/>
                  </a:cubicBezTo>
                  <a:cubicBezTo>
                    <a:pt x="388" y="29017"/>
                    <a:pt x="367" y="29237"/>
                    <a:pt x="419" y="29414"/>
                  </a:cubicBezTo>
                  <a:cubicBezTo>
                    <a:pt x="492" y="29706"/>
                    <a:pt x="805" y="29894"/>
                    <a:pt x="1035" y="30061"/>
                  </a:cubicBezTo>
                  <a:cubicBezTo>
                    <a:pt x="1703" y="30511"/>
                    <a:pt x="2517" y="30750"/>
                    <a:pt x="3300" y="30928"/>
                  </a:cubicBezTo>
                  <a:cubicBezTo>
                    <a:pt x="3697" y="31022"/>
                    <a:pt x="4104" y="31084"/>
                    <a:pt x="4501" y="31179"/>
                  </a:cubicBezTo>
                  <a:cubicBezTo>
                    <a:pt x="5002" y="31293"/>
                    <a:pt x="5492" y="31429"/>
                    <a:pt x="5993" y="31555"/>
                  </a:cubicBezTo>
                  <a:cubicBezTo>
                    <a:pt x="6515" y="31680"/>
                    <a:pt x="7037" y="31784"/>
                    <a:pt x="7570" y="31847"/>
                  </a:cubicBezTo>
                  <a:cubicBezTo>
                    <a:pt x="8060" y="31909"/>
                    <a:pt x="8551" y="31920"/>
                    <a:pt x="9031" y="31982"/>
                  </a:cubicBezTo>
                  <a:cubicBezTo>
                    <a:pt x="9960" y="32118"/>
                    <a:pt x="10858" y="32473"/>
                    <a:pt x="11788" y="32619"/>
                  </a:cubicBezTo>
                  <a:cubicBezTo>
                    <a:pt x="12069" y="32671"/>
                    <a:pt x="12361" y="32703"/>
                    <a:pt x="12633" y="32776"/>
                  </a:cubicBezTo>
                  <a:cubicBezTo>
                    <a:pt x="12695" y="32796"/>
                    <a:pt x="12758" y="32817"/>
                    <a:pt x="12821" y="32828"/>
                  </a:cubicBezTo>
                  <a:lnTo>
                    <a:pt x="12821" y="32838"/>
                  </a:lnTo>
                  <a:cubicBezTo>
                    <a:pt x="12841" y="32849"/>
                    <a:pt x="12873" y="32859"/>
                    <a:pt x="12894" y="32870"/>
                  </a:cubicBezTo>
                  <a:cubicBezTo>
                    <a:pt x="12915" y="32880"/>
                    <a:pt x="12936" y="32901"/>
                    <a:pt x="12967" y="32912"/>
                  </a:cubicBezTo>
                  <a:lnTo>
                    <a:pt x="12978" y="32912"/>
                  </a:lnTo>
                  <a:cubicBezTo>
                    <a:pt x="12982" y="32936"/>
                    <a:pt x="12980" y="32953"/>
                    <a:pt x="12977" y="32958"/>
                  </a:cubicBezTo>
                  <a:lnTo>
                    <a:pt x="12977" y="32958"/>
                  </a:lnTo>
                  <a:cubicBezTo>
                    <a:pt x="12977" y="32956"/>
                    <a:pt x="12977" y="32955"/>
                    <a:pt x="12978" y="32953"/>
                  </a:cubicBezTo>
                  <a:lnTo>
                    <a:pt x="12978" y="32953"/>
                  </a:lnTo>
                  <a:cubicBezTo>
                    <a:pt x="12977" y="32955"/>
                    <a:pt x="12977" y="32957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7" y="32958"/>
                    <a:pt x="12977" y="32958"/>
                  </a:cubicBezTo>
                  <a:lnTo>
                    <a:pt x="12977" y="32958"/>
                  </a:lnTo>
                  <a:cubicBezTo>
                    <a:pt x="12935" y="33144"/>
                    <a:pt x="12894" y="33320"/>
                    <a:pt x="12831" y="33496"/>
                  </a:cubicBezTo>
                  <a:cubicBezTo>
                    <a:pt x="12769" y="33694"/>
                    <a:pt x="12706" y="33882"/>
                    <a:pt x="12633" y="34060"/>
                  </a:cubicBezTo>
                  <a:cubicBezTo>
                    <a:pt x="12591" y="34164"/>
                    <a:pt x="12549" y="34269"/>
                    <a:pt x="12507" y="34362"/>
                  </a:cubicBezTo>
                  <a:cubicBezTo>
                    <a:pt x="12477" y="34457"/>
                    <a:pt x="12435" y="34561"/>
                    <a:pt x="12424" y="34571"/>
                  </a:cubicBezTo>
                  <a:cubicBezTo>
                    <a:pt x="11672" y="36325"/>
                    <a:pt x="10900" y="38079"/>
                    <a:pt x="9950" y="39739"/>
                  </a:cubicBezTo>
                  <a:cubicBezTo>
                    <a:pt x="9438" y="40626"/>
                    <a:pt x="8895" y="41493"/>
                    <a:pt x="8373" y="42359"/>
                  </a:cubicBezTo>
                  <a:cubicBezTo>
                    <a:pt x="7872" y="43184"/>
                    <a:pt x="7350" y="43998"/>
                    <a:pt x="6860" y="44834"/>
                  </a:cubicBezTo>
                  <a:cubicBezTo>
                    <a:pt x="6620" y="45251"/>
                    <a:pt x="6401" y="45690"/>
                    <a:pt x="6234" y="46138"/>
                  </a:cubicBezTo>
                  <a:cubicBezTo>
                    <a:pt x="6108" y="46462"/>
                    <a:pt x="6369" y="46869"/>
                    <a:pt x="6693" y="46942"/>
                  </a:cubicBezTo>
                  <a:cubicBezTo>
                    <a:pt x="6877" y="46985"/>
                    <a:pt x="7060" y="47003"/>
                    <a:pt x="7241" y="47003"/>
                  </a:cubicBezTo>
                  <a:cubicBezTo>
                    <a:pt x="7809" y="47003"/>
                    <a:pt x="8365" y="46828"/>
                    <a:pt x="8927" y="46702"/>
                  </a:cubicBezTo>
                  <a:cubicBezTo>
                    <a:pt x="9605" y="46546"/>
                    <a:pt x="10294" y="46389"/>
                    <a:pt x="10973" y="46191"/>
                  </a:cubicBezTo>
                  <a:cubicBezTo>
                    <a:pt x="12309" y="45773"/>
                    <a:pt x="13625" y="45261"/>
                    <a:pt x="14940" y="44781"/>
                  </a:cubicBezTo>
                  <a:cubicBezTo>
                    <a:pt x="16256" y="44301"/>
                    <a:pt x="17592" y="43873"/>
                    <a:pt x="18865" y="43289"/>
                  </a:cubicBezTo>
                  <a:cubicBezTo>
                    <a:pt x="19492" y="43006"/>
                    <a:pt x="20107" y="42704"/>
                    <a:pt x="20724" y="42412"/>
                  </a:cubicBezTo>
                  <a:cubicBezTo>
                    <a:pt x="20995" y="42275"/>
                    <a:pt x="21277" y="42140"/>
                    <a:pt x="21559" y="42015"/>
                  </a:cubicBezTo>
                  <a:cubicBezTo>
                    <a:pt x="21642" y="41973"/>
                    <a:pt x="21715" y="41941"/>
                    <a:pt x="21789" y="41911"/>
                  </a:cubicBezTo>
                  <a:cubicBezTo>
                    <a:pt x="21809" y="41900"/>
                    <a:pt x="21956" y="41837"/>
                    <a:pt x="21945" y="41837"/>
                  </a:cubicBezTo>
                  <a:cubicBezTo>
                    <a:pt x="22018" y="41816"/>
                    <a:pt x="22091" y="41785"/>
                    <a:pt x="22164" y="41764"/>
                  </a:cubicBezTo>
                  <a:cubicBezTo>
                    <a:pt x="22613" y="41597"/>
                    <a:pt x="23104" y="41440"/>
                    <a:pt x="23501" y="41148"/>
                  </a:cubicBezTo>
                  <a:cubicBezTo>
                    <a:pt x="23719" y="40981"/>
                    <a:pt x="23918" y="40793"/>
                    <a:pt x="24053" y="40553"/>
                  </a:cubicBezTo>
                  <a:cubicBezTo>
                    <a:pt x="24220" y="40229"/>
                    <a:pt x="24231" y="39916"/>
                    <a:pt x="24190" y="39561"/>
                  </a:cubicBezTo>
                  <a:cubicBezTo>
                    <a:pt x="24145" y="39272"/>
                    <a:pt x="23821" y="39093"/>
                    <a:pt x="23539" y="39093"/>
                  </a:cubicBezTo>
                  <a:cubicBezTo>
                    <a:pt x="23486" y="39093"/>
                    <a:pt x="23434" y="39099"/>
                    <a:pt x="23385" y="39113"/>
                  </a:cubicBezTo>
                  <a:cubicBezTo>
                    <a:pt x="23010" y="39206"/>
                    <a:pt x="22884" y="39551"/>
                    <a:pt x="22926" y="39906"/>
                  </a:cubicBezTo>
                  <a:cubicBezTo>
                    <a:pt x="22923" y="39886"/>
                    <a:pt x="22920" y="39871"/>
                    <a:pt x="22918" y="39860"/>
                  </a:cubicBezTo>
                  <a:lnTo>
                    <a:pt x="22918" y="39860"/>
                  </a:lnTo>
                  <a:cubicBezTo>
                    <a:pt x="22919" y="39871"/>
                    <a:pt x="22919" y="39889"/>
                    <a:pt x="22916" y="39906"/>
                  </a:cubicBezTo>
                  <a:lnTo>
                    <a:pt x="22916" y="39916"/>
                  </a:lnTo>
                  <a:cubicBezTo>
                    <a:pt x="22895" y="39927"/>
                    <a:pt x="22884" y="39948"/>
                    <a:pt x="22874" y="39969"/>
                  </a:cubicBezTo>
                  <a:lnTo>
                    <a:pt x="22842" y="40000"/>
                  </a:lnTo>
                  <a:cubicBezTo>
                    <a:pt x="22822" y="40021"/>
                    <a:pt x="22791" y="40041"/>
                    <a:pt x="22770" y="40073"/>
                  </a:cubicBezTo>
                  <a:lnTo>
                    <a:pt x="22759" y="40073"/>
                  </a:lnTo>
                  <a:cubicBezTo>
                    <a:pt x="22707" y="40104"/>
                    <a:pt x="22655" y="40146"/>
                    <a:pt x="22592" y="40178"/>
                  </a:cubicBezTo>
                  <a:cubicBezTo>
                    <a:pt x="22519" y="40219"/>
                    <a:pt x="22446" y="40250"/>
                    <a:pt x="22362" y="40292"/>
                  </a:cubicBezTo>
                  <a:cubicBezTo>
                    <a:pt x="22355" y="40300"/>
                    <a:pt x="22292" y="40327"/>
                    <a:pt x="22276" y="40334"/>
                  </a:cubicBezTo>
                  <a:lnTo>
                    <a:pt x="22276" y="40334"/>
                  </a:lnTo>
                  <a:cubicBezTo>
                    <a:pt x="22256" y="40335"/>
                    <a:pt x="22236" y="40345"/>
                    <a:pt x="22216" y="40355"/>
                  </a:cubicBezTo>
                  <a:cubicBezTo>
                    <a:pt x="22039" y="40417"/>
                    <a:pt x="21861" y="40480"/>
                    <a:pt x="21684" y="40553"/>
                  </a:cubicBezTo>
                  <a:cubicBezTo>
                    <a:pt x="20546" y="40981"/>
                    <a:pt x="19471" y="41576"/>
                    <a:pt x="18364" y="42088"/>
                  </a:cubicBezTo>
                  <a:cubicBezTo>
                    <a:pt x="17216" y="42620"/>
                    <a:pt x="16026" y="43006"/>
                    <a:pt x="14836" y="43435"/>
                  </a:cubicBezTo>
                  <a:cubicBezTo>
                    <a:pt x="13625" y="43873"/>
                    <a:pt x="12424" y="44332"/>
                    <a:pt x="11203" y="44739"/>
                  </a:cubicBezTo>
                  <a:cubicBezTo>
                    <a:pt x="10514" y="44969"/>
                    <a:pt x="9804" y="45157"/>
                    <a:pt x="9094" y="45324"/>
                  </a:cubicBezTo>
                  <a:cubicBezTo>
                    <a:pt x="8718" y="45407"/>
                    <a:pt x="8353" y="45491"/>
                    <a:pt x="7977" y="45585"/>
                  </a:cubicBezTo>
                  <a:cubicBezTo>
                    <a:pt x="7956" y="45585"/>
                    <a:pt x="7946" y="45595"/>
                    <a:pt x="7925" y="45595"/>
                  </a:cubicBezTo>
                  <a:cubicBezTo>
                    <a:pt x="8238" y="45042"/>
                    <a:pt x="8624" y="44500"/>
                    <a:pt x="8948" y="43946"/>
                  </a:cubicBezTo>
                  <a:cubicBezTo>
                    <a:pt x="9491" y="43017"/>
                    <a:pt x="10065" y="42108"/>
                    <a:pt x="10618" y="41180"/>
                  </a:cubicBezTo>
                  <a:cubicBezTo>
                    <a:pt x="11693" y="39394"/>
                    <a:pt x="12560" y="37515"/>
                    <a:pt x="13395" y="35605"/>
                  </a:cubicBezTo>
                  <a:cubicBezTo>
                    <a:pt x="13583" y="35177"/>
                    <a:pt x="13771" y="34749"/>
                    <a:pt x="13927" y="34311"/>
                  </a:cubicBezTo>
                  <a:cubicBezTo>
                    <a:pt x="14084" y="33893"/>
                    <a:pt x="14240" y="33465"/>
                    <a:pt x="14272" y="33016"/>
                  </a:cubicBezTo>
                  <a:cubicBezTo>
                    <a:pt x="14345" y="32170"/>
                    <a:pt x="13625" y="31669"/>
                    <a:pt x="12883" y="31492"/>
                  </a:cubicBezTo>
                  <a:cubicBezTo>
                    <a:pt x="12591" y="31418"/>
                    <a:pt x="12289" y="31388"/>
                    <a:pt x="11985" y="31335"/>
                  </a:cubicBezTo>
                  <a:cubicBezTo>
                    <a:pt x="11463" y="31241"/>
                    <a:pt x="10952" y="31095"/>
                    <a:pt x="10430" y="30959"/>
                  </a:cubicBezTo>
                  <a:cubicBezTo>
                    <a:pt x="9888" y="30813"/>
                    <a:pt x="9334" y="30709"/>
                    <a:pt x="8770" y="30646"/>
                  </a:cubicBezTo>
                  <a:cubicBezTo>
                    <a:pt x="8259" y="30594"/>
                    <a:pt x="7737" y="30583"/>
                    <a:pt x="7236" y="30490"/>
                  </a:cubicBezTo>
                  <a:cubicBezTo>
                    <a:pt x="6630" y="30385"/>
                    <a:pt x="6035" y="30218"/>
                    <a:pt x="5440" y="30061"/>
                  </a:cubicBezTo>
                  <a:cubicBezTo>
                    <a:pt x="4918" y="29936"/>
                    <a:pt x="4396" y="29832"/>
                    <a:pt x="3874" y="29717"/>
                  </a:cubicBezTo>
                  <a:cubicBezTo>
                    <a:pt x="3425" y="29623"/>
                    <a:pt x="2977" y="29518"/>
                    <a:pt x="2538" y="29362"/>
                  </a:cubicBezTo>
                  <a:cubicBezTo>
                    <a:pt x="2318" y="29279"/>
                    <a:pt x="2235" y="29247"/>
                    <a:pt x="1995" y="29112"/>
                  </a:cubicBezTo>
                  <a:cubicBezTo>
                    <a:pt x="1943" y="29080"/>
                    <a:pt x="1891" y="29059"/>
                    <a:pt x="1838" y="29028"/>
                  </a:cubicBezTo>
                  <a:lnTo>
                    <a:pt x="1870" y="28996"/>
                  </a:lnTo>
                  <a:cubicBezTo>
                    <a:pt x="1912" y="28955"/>
                    <a:pt x="1953" y="28924"/>
                    <a:pt x="1995" y="28892"/>
                  </a:cubicBezTo>
                  <a:lnTo>
                    <a:pt x="1995" y="28892"/>
                  </a:lnTo>
                  <a:cubicBezTo>
                    <a:pt x="1989" y="28897"/>
                    <a:pt x="1987" y="28899"/>
                    <a:pt x="1987" y="28899"/>
                  </a:cubicBezTo>
                  <a:cubicBezTo>
                    <a:pt x="1987" y="28899"/>
                    <a:pt x="2083" y="28826"/>
                    <a:pt x="2110" y="28809"/>
                  </a:cubicBezTo>
                  <a:cubicBezTo>
                    <a:pt x="2246" y="28715"/>
                    <a:pt x="2381" y="28631"/>
                    <a:pt x="2527" y="28548"/>
                  </a:cubicBezTo>
                  <a:cubicBezTo>
                    <a:pt x="3091" y="28214"/>
                    <a:pt x="3624" y="27932"/>
                    <a:pt x="4104" y="27472"/>
                  </a:cubicBezTo>
                  <a:cubicBezTo>
                    <a:pt x="4406" y="27191"/>
                    <a:pt x="4678" y="26888"/>
                    <a:pt x="4981" y="26616"/>
                  </a:cubicBezTo>
                  <a:cubicBezTo>
                    <a:pt x="5262" y="26377"/>
                    <a:pt x="5659" y="26168"/>
                    <a:pt x="5993" y="25917"/>
                  </a:cubicBezTo>
                  <a:cubicBezTo>
                    <a:pt x="6693" y="25395"/>
                    <a:pt x="7340" y="24769"/>
                    <a:pt x="8029" y="24257"/>
                  </a:cubicBezTo>
                  <a:cubicBezTo>
                    <a:pt x="8707" y="23767"/>
                    <a:pt x="9459" y="23338"/>
                    <a:pt x="10034" y="22723"/>
                  </a:cubicBezTo>
                  <a:cubicBezTo>
                    <a:pt x="10357" y="22378"/>
                    <a:pt x="10587" y="21971"/>
                    <a:pt x="10524" y="21480"/>
                  </a:cubicBezTo>
                  <a:cubicBezTo>
                    <a:pt x="10461" y="21062"/>
                    <a:pt x="10201" y="20718"/>
                    <a:pt x="9888" y="20447"/>
                  </a:cubicBezTo>
                  <a:cubicBezTo>
                    <a:pt x="9563" y="20186"/>
                    <a:pt x="9199" y="19967"/>
                    <a:pt x="8854" y="19716"/>
                  </a:cubicBezTo>
                  <a:cubicBezTo>
                    <a:pt x="8520" y="19476"/>
                    <a:pt x="8206" y="19215"/>
                    <a:pt x="7883" y="18933"/>
                  </a:cubicBezTo>
                  <a:cubicBezTo>
                    <a:pt x="7194" y="18327"/>
                    <a:pt x="6547" y="17670"/>
                    <a:pt x="5868" y="17033"/>
                  </a:cubicBezTo>
                  <a:cubicBezTo>
                    <a:pt x="4626" y="15864"/>
                    <a:pt x="3279" y="14789"/>
                    <a:pt x="2058" y="13588"/>
                  </a:cubicBezTo>
                  <a:cubicBezTo>
                    <a:pt x="2517" y="13504"/>
                    <a:pt x="2966" y="13462"/>
                    <a:pt x="3446" y="13442"/>
                  </a:cubicBezTo>
                  <a:cubicBezTo>
                    <a:pt x="3656" y="13431"/>
                    <a:pt x="3868" y="13429"/>
                    <a:pt x="4081" y="13429"/>
                  </a:cubicBezTo>
                  <a:cubicBezTo>
                    <a:pt x="4302" y="13429"/>
                    <a:pt x="4522" y="13432"/>
                    <a:pt x="4740" y="13432"/>
                  </a:cubicBezTo>
                  <a:cubicBezTo>
                    <a:pt x="5242" y="13421"/>
                    <a:pt x="5733" y="13358"/>
                    <a:pt x="6223" y="13285"/>
                  </a:cubicBezTo>
                  <a:cubicBezTo>
                    <a:pt x="6672" y="13223"/>
                    <a:pt x="7100" y="13160"/>
                    <a:pt x="7559" y="13149"/>
                  </a:cubicBezTo>
                  <a:cubicBezTo>
                    <a:pt x="7726" y="13146"/>
                    <a:pt x="7894" y="13145"/>
                    <a:pt x="8063" y="13145"/>
                  </a:cubicBezTo>
                  <a:cubicBezTo>
                    <a:pt x="8401" y="13145"/>
                    <a:pt x="8743" y="13149"/>
                    <a:pt x="9083" y="13149"/>
                  </a:cubicBezTo>
                  <a:cubicBezTo>
                    <a:pt x="9626" y="13149"/>
                    <a:pt x="10171" y="13138"/>
                    <a:pt x="10719" y="13138"/>
                  </a:cubicBezTo>
                  <a:cubicBezTo>
                    <a:pt x="11088" y="13138"/>
                    <a:pt x="11459" y="13143"/>
                    <a:pt x="11829" y="13160"/>
                  </a:cubicBezTo>
                  <a:cubicBezTo>
                    <a:pt x="12073" y="13172"/>
                    <a:pt x="12327" y="13188"/>
                    <a:pt x="12581" y="13188"/>
                  </a:cubicBezTo>
                  <a:cubicBezTo>
                    <a:pt x="12978" y="13188"/>
                    <a:pt x="13376" y="13150"/>
                    <a:pt x="13739" y="13003"/>
                  </a:cubicBezTo>
                  <a:cubicBezTo>
                    <a:pt x="14168" y="12836"/>
                    <a:pt x="14690" y="12439"/>
                    <a:pt x="14512" y="11907"/>
                  </a:cubicBezTo>
                  <a:cubicBezTo>
                    <a:pt x="14366" y="11448"/>
                    <a:pt x="14136" y="11010"/>
                    <a:pt x="13927" y="10581"/>
                  </a:cubicBezTo>
                  <a:cubicBezTo>
                    <a:pt x="13124" y="8953"/>
                    <a:pt x="12101" y="7439"/>
                    <a:pt x="11276" y="5832"/>
                  </a:cubicBezTo>
                  <a:cubicBezTo>
                    <a:pt x="10785" y="4881"/>
                    <a:pt x="10451" y="3869"/>
                    <a:pt x="10002" y="2909"/>
                  </a:cubicBezTo>
                  <a:cubicBezTo>
                    <a:pt x="9825" y="2533"/>
                    <a:pt x="9595" y="2188"/>
                    <a:pt x="9376" y="1844"/>
                  </a:cubicBezTo>
                  <a:cubicBezTo>
                    <a:pt x="9271" y="1677"/>
                    <a:pt x="9178" y="1499"/>
                    <a:pt x="9083" y="1322"/>
                  </a:cubicBezTo>
                  <a:lnTo>
                    <a:pt x="9083" y="1322"/>
                  </a:lnTo>
                  <a:cubicBezTo>
                    <a:pt x="9366" y="1394"/>
                    <a:pt x="9512" y="1457"/>
                    <a:pt x="9731" y="1572"/>
                  </a:cubicBezTo>
                  <a:cubicBezTo>
                    <a:pt x="10305" y="1833"/>
                    <a:pt x="10890" y="2042"/>
                    <a:pt x="11505" y="2199"/>
                  </a:cubicBezTo>
                  <a:cubicBezTo>
                    <a:pt x="12163" y="2366"/>
                    <a:pt x="12811" y="2533"/>
                    <a:pt x="13447" y="2762"/>
                  </a:cubicBezTo>
                  <a:cubicBezTo>
                    <a:pt x="14052" y="2992"/>
                    <a:pt x="14637" y="3263"/>
                    <a:pt x="15233" y="3535"/>
                  </a:cubicBezTo>
                  <a:cubicBezTo>
                    <a:pt x="16548" y="4109"/>
                    <a:pt x="17905" y="4568"/>
                    <a:pt x="19262" y="5038"/>
                  </a:cubicBezTo>
                  <a:cubicBezTo>
                    <a:pt x="20515" y="5466"/>
                    <a:pt x="21747" y="5988"/>
                    <a:pt x="23030" y="6322"/>
                  </a:cubicBezTo>
                  <a:cubicBezTo>
                    <a:pt x="23730" y="6510"/>
                    <a:pt x="24461" y="6583"/>
                    <a:pt x="25160" y="6760"/>
                  </a:cubicBezTo>
                  <a:cubicBezTo>
                    <a:pt x="25526" y="6855"/>
                    <a:pt x="25881" y="6980"/>
                    <a:pt x="26225" y="7126"/>
                  </a:cubicBezTo>
                  <a:cubicBezTo>
                    <a:pt x="26562" y="7266"/>
                    <a:pt x="26916" y="7381"/>
                    <a:pt x="27279" y="7381"/>
                  </a:cubicBezTo>
                  <a:cubicBezTo>
                    <a:pt x="27321" y="7381"/>
                    <a:pt x="27363" y="7380"/>
                    <a:pt x="27405" y="7377"/>
                  </a:cubicBezTo>
                  <a:cubicBezTo>
                    <a:pt x="27760" y="7356"/>
                    <a:pt x="28062" y="7094"/>
                    <a:pt x="28062" y="6719"/>
                  </a:cubicBezTo>
                  <a:cubicBezTo>
                    <a:pt x="28062" y="6399"/>
                    <a:pt x="27785" y="6069"/>
                    <a:pt x="27449" y="6069"/>
                  </a:cubicBezTo>
                  <a:cubicBezTo>
                    <a:pt x="27435" y="6069"/>
                    <a:pt x="27420" y="6070"/>
                    <a:pt x="27405" y="6071"/>
                  </a:cubicBezTo>
                  <a:cubicBezTo>
                    <a:pt x="27383" y="6073"/>
                    <a:pt x="27362" y="6073"/>
                    <a:pt x="27340" y="6073"/>
                  </a:cubicBezTo>
                  <a:cubicBezTo>
                    <a:pt x="26877" y="6073"/>
                    <a:pt x="26369" y="5762"/>
                    <a:pt x="25891" y="5612"/>
                  </a:cubicBezTo>
                  <a:cubicBezTo>
                    <a:pt x="25380" y="5445"/>
                    <a:pt x="24858" y="5351"/>
                    <a:pt x="24325" y="5268"/>
                  </a:cubicBezTo>
                  <a:cubicBezTo>
                    <a:pt x="23208" y="5080"/>
                    <a:pt x="22133" y="4693"/>
                    <a:pt x="21079" y="4307"/>
                  </a:cubicBezTo>
                  <a:cubicBezTo>
                    <a:pt x="19982" y="3900"/>
                    <a:pt x="18875" y="3535"/>
                    <a:pt x="17780" y="3138"/>
                  </a:cubicBezTo>
                  <a:cubicBezTo>
                    <a:pt x="16683" y="2752"/>
                    <a:pt x="15639" y="2271"/>
                    <a:pt x="14564" y="1823"/>
                  </a:cubicBezTo>
                  <a:cubicBezTo>
                    <a:pt x="14022" y="1593"/>
                    <a:pt x="13479" y="1374"/>
                    <a:pt x="12904" y="1217"/>
                  </a:cubicBezTo>
                  <a:cubicBezTo>
                    <a:pt x="12361" y="1050"/>
                    <a:pt x="11798" y="935"/>
                    <a:pt x="11255" y="768"/>
                  </a:cubicBezTo>
                  <a:cubicBezTo>
                    <a:pt x="11119" y="726"/>
                    <a:pt x="10983" y="685"/>
                    <a:pt x="10858" y="643"/>
                  </a:cubicBezTo>
                  <a:cubicBezTo>
                    <a:pt x="10806" y="622"/>
                    <a:pt x="10764" y="601"/>
                    <a:pt x="10712" y="591"/>
                  </a:cubicBezTo>
                  <a:cubicBezTo>
                    <a:pt x="10702" y="580"/>
                    <a:pt x="10691" y="580"/>
                    <a:pt x="10681" y="570"/>
                  </a:cubicBezTo>
                  <a:cubicBezTo>
                    <a:pt x="10430" y="455"/>
                    <a:pt x="10190" y="340"/>
                    <a:pt x="9939" y="236"/>
                  </a:cubicBezTo>
                  <a:cubicBezTo>
                    <a:pt x="9621" y="106"/>
                    <a:pt x="9267" y="0"/>
                    <a:pt x="8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-3051905" y="2841286"/>
              <a:ext cx="846599" cy="852221"/>
            </a:xfrm>
            <a:custGeom>
              <a:avLst/>
              <a:gdLst/>
              <a:ahLst/>
              <a:cxnLst/>
              <a:rect l="l" t="t" r="r" b="b"/>
              <a:pathLst>
                <a:path w="10013" h="10078" extrusionOk="0">
                  <a:moveTo>
                    <a:pt x="4477" y="1"/>
                  </a:moveTo>
                  <a:cubicBezTo>
                    <a:pt x="3655" y="1"/>
                    <a:pt x="2828" y="114"/>
                    <a:pt x="2360" y="381"/>
                  </a:cubicBezTo>
                  <a:cubicBezTo>
                    <a:pt x="1650" y="767"/>
                    <a:pt x="1223" y="1425"/>
                    <a:pt x="773" y="2051"/>
                  </a:cubicBezTo>
                  <a:cubicBezTo>
                    <a:pt x="241" y="2792"/>
                    <a:pt x="1" y="2876"/>
                    <a:pt x="1" y="3826"/>
                  </a:cubicBezTo>
                  <a:cubicBezTo>
                    <a:pt x="12" y="4609"/>
                    <a:pt x="63" y="5423"/>
                    <a:pt x="335" y="6165"/>
                  </a:cubicBezTo>
                  <a:cubicBezTo>
                    <a:pt x="523" y="6655"/>
                    <a:pt x="940" y="7710"/>
                    <a:pt x="1546" y="7814"/>
                  </a:cubicBezTo>
                  <a:cubicBezTo>
                    <a:pt x="2037" y="8357"/>
                    <a:pt x="2809" y="8858"/>
                    <a:pt x="3112" y="9129"/>
                  </a:cubicBezTo>
                  <a:cubicBezTo>
                    <a:pt x="3237" y="9255"/>
                    <a:pt x="3362" y="9453"/>
                    <a:pt x="3508" y="9557"/>
                  </a:cubicBezTo>
                  <a:cubicBezTo>
                    <a:pt x="3832" y="9766"/>
                    <a:pt x="3770" y="9620"/>
                    <a:pt x="4135" y="9745"/>
                  </a:cubicBezTo>
                  <a:cubicBezTo>
                    <a:pt x="4699" y="9943"/>
                    <a:pt x="5103" y="10028"/>
                    <a:pt x="5702" y="10028"/>
                  </a:cubicBezTo>
                  <a:cubicBezTo>
                    <a:pt x="5736" y="10028"/>
                    <a:pt x="5770" y="10028"/>
                    <a:pt x="5805" y="10027"/>
                  </a:cubicBezTo>
                  <a:cubicBezTo>
                    <a:pt x="6116" y="10027"/>
                    <a:pt x="6491" y="10078"/>
                    <a:pt x="6850" y="10078"/>
                  </a:cubicBezTo>
                  <a:cubicBezTo>
                    <a:pt x="7142" y="10078"/>
                    <a:pt x="7424" y="10044"/>
                    <a:pt x="7653" y="9923"/>
                  </a:cubicBezTo>
                  <a:cubicBezTo>
                    <a:pt x="7966" y="9766"/>
                    <a:pt x="8175" y="9306"/>
                    <a:pt x="8405" y="9056"/>
                  </a:cubicBezTo>
                  <a:cubicBezTo>
                    <a:pt x="8614" y="8826"/>
                    <a:pt x="8927" y="8649"/>
                    <a:pt x="9104" y="8399"/>
                  </a:cubicBezTo>
                  <a:cubicBezTo>
                    <a:pt x="9563" y="7751"/>
                    <a:pt x="9846" y="6425"/>
                    <a:pt x="9929" y="5632"/>
                  </a:cubicBezTo>
                  <a:cubicBezTo>
                    <a:pt x="10013" y="4880"/>
                    <a:pt x="9960" y="4003"/>
                    <a:pt x="9647" y="3314"/>
                  </a:cubicBezTo>
                  <a:cubicBezTo>
                    <a:pt x="9146" y="2177"/>
                    <a:pt x="7663" y="663"/>
                    <a:pt x="6452" y="256"/>
                  </a:cubicBezTo>
                  <a:cubicBezTo>
                    <a:pt x="5983" y="96"/>
                    <a:pt x="5232" y="1"/>
                    <a:pt x="4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rot="-632919">
              <a:off x="-3663976" y="1403405"/>
              <a:ext cx="329763" cy="1573366"/>
            </a:xfrm>
            <a:custGeom>
              <a:avLst/>
              <a:gdLst/>
              <a:ahLst/>
              <a:cxnLst/>
              <a:rect l="l" t="t" r="r" b="b"/>
              <a:pathLst>
                <a:path w="13239" h="62657" extrusionOk="0">
                  <a:moveTo>
                    <a:pt x="690" y="1"/>
                  </a:moveTo>
                  <a:cubicBezTo>
                    <a:pt x="633" y="1"/>
                    <a:pt x="577" y="8"/>
                    <a:pt x="523" y="24"/>
                  </a:cubicBezTo>
                  <a:cubicBezTo>
                    <a:pt x="168" y="117"/>
                    <a:pt x="1" y="483"/>
                    <a:pt x="74" y="827"/>
                  </a:cubicBezTo>
                  <a:cubicBezTo>
                    <a:pt x="252" y="1652"/>
                    <a:pt x="502" y="2456"/>
                    <a:pt x="743" y="3270"/>
                  </a:cubicBezTo>
                  <a:cubicBezTo>
                    <a:pt x="982" y="4074"/>
                    <a:pt x="1170" y="4898"/>
                    <a:pt x="1390" y="5713"/>
                  </a:cubicBezTo>
                  <a:cubicBezTo>
                    <a:pt x="1609" y="6527"/>
                    <a:pt x="1849" y="7341"/>
                    <a:pt x="2047" y="8166"/>
                  </a:cubicBezTo>
                  <a:cubicBezTo>
                    <a:pt x="2235" y="8949"/>
                    <a:pt x="2339" y="9753"/>
                    <a:pt x="2559" y="10526"/>
                  </a:cubicBezTo>
                  <a:cubicBezTo>
                    <a:pt x="2789" y="11308"/>
                    <a:pt x="3081" y="12071"/>
                    <a:pt x="3321" y="12843"/>
                  </a:cubicBezTo>
                  <a:cubicBezTo>
                    <a:pt x="3571" y="13658"/>
                    <a:pt x="3738" y="14493"/>
                    <a:pt x="3937" y="15317"/>
                  </a:cubicBezTo>
                  <a:cubicBezTo>
                    <a:pt x="4146" y="16152"/>
                    <a:pt x="4417" y="16977"/>
                    <a:pt x="4647" y="17812"/>
                  </a:cubicBezTo>
                  <a:cubicBezTo>
                    <a:pt x="4877" y="18658"/>
                    <a:pt x="5085" y="19504"/>
                    <a:pt x="5304" y="20339"/>
                  </a:cubicBezTo>
                  <a:cubicBezTo>
                    <a:pt x="5733" y="21967"/>
                    <a:pt x="6160" y="23585"/>
                    <a:pt x="6724" y="25162"/>
                  </a:cubicBezTo>
                  <a:cubicBezTo>
                    <a:pt x="7288" y="26738"/>
                    <a:pt x="7904" y="28294"/>
                    <a:pt x="8332" y="29911"/>
                  </a:cubicBezTo>
                  <a:cubicBezTo>
                    <a:pt x="8760" y="31561"/>
                    <a:pt x="9167" y="33221"/>
                    <a:pt x="9595" y="34881"/>
                  </a:cubicBezTo>
                  <a:cubicBezTo>
                    <a:pt x="9867" y="35915"/>
                    <a:pt x="10201" y="36979"/>
                    <a:pt x="10347" y="38044"/>
                  </a:cubicBezTo>
                  <a:cubicBezTo>
                    <a:pt x="10347" y="38044"/>
                    <a:pt x="10347" y="38043"/>
                    <a:pt x="10347" y="38043"/>
                  </a:cubicBezTo>
                  <a:cubicBezTo>
                    <a:pt x="10348" y="38043"/>
                    <a:pt x="10357" y="38129"/>
                    <a:pt x="10357" y="38149"/>
                  </a:cubicBezTo>
                  <a:cubicBezTo>
                    <a:pt x="10357" y="38190"/>
                    <a:pt x="10368" y="38242"/>
                    <a:pt x="10368" y="38295"/>
                  </a:cubicBezTo>
                  <a:cubicBezTo>
                    <a:pt x="10336" y="38274"/>
                    <a:pt x="10294" y="38253"/>
                    <a:pt x="10263" y="38232"/>
                  </a:cubicBezTo>
                  <a:cubicBezTo>
                    <a:pt x="10127" y="38149"/>
                    <a:pt x="10002" y="38054"/>
                    <a:pt x="9877" y="37961"/>
                  </a:cubicBezTo>
                  <a:cubicBezTo>
                    <a:pt x="9867" y="37950"/>
                    <a:pt x="9867" y="37950"/>
                    <a:pt x="9856" y="37950"/>
                  </a:cubicBezTo>
                  <a:cubicBezTo>
                    <a:pt x="9856" y="37940"/>
                    <a:pt x="9846" y="37929"/>
                    <a:pt x="9825" y="37919"/>
                  </a:cubicBezTo>
                  <a:cubicBezTo>
                    <a:pt x="9741" y="37856"/>
                    <a:pt x="9658" y="37783"/>
                    <a:pt x="9564" y="37720"/>
                  </a:cubicBezTo>
                  <a:cubicBezTo>
                    <a:pt x="9438" y="37627"/>
                    <a:pt x="9324" y="37543"/>
                    <a:pt x="9188" y="37470"/>
                  </a:cubicBezTo>
                  <a:cubicBezTo>
                    <a:pt x="8530" y="37073"/>
                    <a:pt x="7705" y="36843"/>
                    <a:pt x="7142" y="36363"/>
                  </a:cubicBezTo>
                  <a:cubicBezTo>
                    <a:pt x="6547" y="35862"/>
                    <a:pt x="5962" y="35256"/>
                    <a:pt x="5137" y="35226"/>
                  </a:cubicBezTo>
                  <a:cubicBezTo>
                    <a:pt x="5130" y="35225"/>
                    <a:pt x="5123" y="35225"/>
                    <a:pt x="5116" y="35225"/>
                  </a:cubicBezTo>
                  <a:cubicBezTo>
                    <a:pt x="4823" y="35225"/>
                    <a:pt x="4592" y="35441"/>
                    <a:pt x="4501" y="35706"/>
                  </a:cubicBezTo>
                  <a:cubicBezTo>
                    <a:pt x="4271" y="36437"/>
                    <a:pt x="4594" y="37209"/>
                    <a:pt x="4824" y="37887"/>
                  </a:cubicBezTo>
                  <a:cubicBezTo>
                    <a:pt x="5106" y="38701"/>
                    <a:pt x="5315" y="39568"/>
                    <a:pt x="5482" y="40414"/>
                  </a:cubicBezTo>
                  <a:cubicBezTo>
                    <a:pt x="5566" y="40852"/>
                    <a:pt x="5597" y="41301"/>
                    <a:pt x="5691" y="41750"/>
                  </a:cubicBezTo>
                  <a:cubicBezTo>
                    <a:pt x="5784" y="42209"/>
                    <a:pt x="5900" y="42679"/>
                    <a:pt x="6046" y="43128"/>
                  </a:cubicBezTo>
                  <a:cubicBezTo>
                    <a:pt x="6306" y="43974"/>
                    <a:pt x="6640" y="44788"/>
                    <a:pt x="6954" y="45623"/>
                  </a:cubicBezTo>
                  <a:cubicBezTo>
                    <a:pt x="7288" y="46531"/>
                    <a:pt x="7559" y="47461"/>
                    <a:pt x="7821" y="48389"/>
                  </a:cubicBezTo>
                  <a:cubicBezTo>
                    <a:pt x="8092" y="49340"/>
                    <a:pt x="8394" y="50248"/>
                    <a:pt x="8739" y="51166"/>
                  </a:cubicBezTo>
                  <a:cubicBezTo>
                    <a:pt x="9052" y="52043"/>
                    <a:pt x="9428" y="52920"/>
                    <a:pt x="9626" y="53829"/>
                  </a:cubicBezTo>
                  <a:cubicBezTo>
                    <a:pt x="9721" y="54288"/>
                    <a:pt x="9783" y="54737"/>
                    <a:pt x="9867" y="55196"/>
                  </a:cubicBezTo>
                  <a:cubicBezTo>
                    <a:pt x="9971" y="55697"/>
                    <a:pt x="10138" y="56177"/>
                    <a:pt x="10294" y="56657"/>
                  </a:cubicBezTo>
                  <a:cubicBezTo>
                    <a:pt x="10472" y="57179"/>
                    <a:pt x="10649" y="57701"/>
                    <a:pt x="10816" y="58234"/>
                  </a:cubicBezTo>
                  <a:cubicBezTo>
                    <a:pt x="10973" y="58735"/>
                    <a:pt x="11078" y="59257"/>
                    <a:pt x="11307" y="59727"/>
                  </a:cubicBezTo>
                  <a:cubicBezTo>
                    <a:pt x="11391" y="59905"/>
                    <a:pt x="11495" y="60061"/>
                    <a:pt x="11547" y="60249"/>
                  </a:cubicBezTo>
                  <a:cubicBezTo>
                    <a:pt x="11610" y="60437"/>
                    <a:pt x="11610" y="60645"/>
                    <a:pt x="11631" y="60844"/>
                  </a:cubicBezTo>
                  <a:cubicBezTo>
                    <a:pt x="11672" y="61376"/>
                    <a:pt x="11756" y="61846"/>
                    <a:pt x="11965" y="62336"/>
                  </a:cubicBezTo>
                  <a:cubicBezTo>
                    <a:pt x="12062" y="62552"/>
                    <a:pt x="12302" y="62656"/>
                    <a:pt x="12535" y="62656"/>
                  </a:cubicBezTo>
                  <a:cubicBezTo>
                    <a:pt x="12652" y="62656"/>
                    <a:pt x="12768" y="62629"/>
                    <a:pt x="12862" y="62577"/>
                  </a:cubicBezTo>
                  <a:cubicBezTo>
                    <a:pt x="13196" y="62378"/>
                    <a:pt x="13238" y="62002"/>
                    <a:pt x="13092" y="61679"/>
                  </a:cubicBezTo>
                  <a:cubicBezTo>
                    <a:pt x="12957" y="61355"/>
                    <a:pt x="12946" y="61000"/>
                    <a:pt x="12915" y="60656"/>
                  </a:cubicBezTo>
                  <a:cubicBezTo>
                    <a:pt x="12873" y="60165"/>
                    <a:pt x="12779" y="59768"/>
                    <a:pt x="12560" y="59330"/>
                  </a:cubicBezTo>
                  <a:cubicBezTo>
                    <a:pt x="12403" y="59007"/>
                    <a:pt x="12320" y="58683"/>
                    <a:pt x="12215" y="58339"/>
                  </a:cubicBezTo>
                  <a:cubicBezTo>
                    <a:pt x="12069" y="57848"/>
                    <a:pt x="11913" y="57357"/>
                    <a:pt x="11746" y="56877"/>
                  </a:cubicBezTo>
                  <a:cubicBezTo>
                    <a:pt x="11443" y="55979"/>
                    <a:pt x="11171" y="55102"/>
                    <a:pt x="11004" y="54163"/>
                  </a:cubicBezTo>
                  <a:cubicBezTo>
                    <a:pt x="10848" y="53233"/>
                    <a:pt x="10556" y="52377"/>
                    <a:pt x="10242" y="51490"/>
                  </a:cubicBezTo>
                  <a:cubicBezTo>
                    <a:pt x="9918" y="50602"/>
                    <a:pt x="9574" y="49736"/>
                    <a:pt x="9313" y="48828"/>
                  </a:cubicBezTo>
                  <a:cubicBezTo>
                    <a:pt x="9042" y="47930"/>
                    <a:pt x="8812" y="47032"/>
                    <a:pt x="8520" y="46145"/>
                  </a:cubicBezTo>
                  <a:cubicBezTo>
                    <a:pt x="7967" y="44454"/>
                    <a:pt x="7173" y="42836"/>
                    <a:pt x="6891" y="41072"/>
                  </a:cubicBezTo>
                  <a:cubicBezTo>
                    <a:pt x="6807" y="40550"/>
                    <a:pt x="6745" y="40028"/>
                    <a:pt x="6620" y="39506"/>
                  </a:cubicBezTo>
                  <a:cubicBezTo>
                    <a:pt x="6505" y="39026"/>
                    <a:pt x="6359" y="38555"/>
                    <a:pt x="6244" y="38075"/>
                  </a:cubicBezTo>
                  <a:cubicBezTo>
                    <a:pt x="6150" y="37710"/>
                    <a:pt x="6014" y="37365"/>
                    <a:pt x="5900" y="37010"/>
                  </a:cubicBezTo>
                  <a:lnTo>
                    <a:pt x="5900" y="37010"/>
                  </a:lnTo>
                  <a:cubicBezTo>
                    <a:pt x="6118" y="37188"/>
                    <a:pt x="6317" y="37376"/>
                    <a:pt x="6547" y="37543"/>
                  </a:cubicBezTo>
                  <a:cubicBezTo>
                    <a:pt x="7142" y="38002"/>
                    <a:pt x="7883" y="38211"/>
                    <a:pt x="8530" y="38597"/>
                  </a:cubicBezTo>
                  <a:cubicBezTo>
                    <a:pt x="8624" y="38650"/>
                    <a:pt x="8707" y="38712"/>
                    <a:pt x="8802" y="38764"/>
                  </a:cubicBezTo>
                  <a:cubicBezTo>
                    <a:pt x="8812" y="38775"/>
                    <a:pt x="8833" y="38796"/>
                    <a:pt x="8854" y="38806"/>
                  </a:cubicBezTo>
                  <a:lnTo>
                    <a:pt x="9136" y="39026"/>
                  </a:lnTo>
                  <a:cubicBezTo>
                    <a:pt x="9366" y="39203"/>
                    <a:pt x="9595" y="39370"/>
                    <a:pt x="9846" y="39495"/>
                  </a:cubicBezTo>
                  <a:cubicBezTo>
                    <a:pt x="10092" y="39616"/>
                    <a:pt x="10378" y="39700"/>
                    <a:pt x="10652" y="39700"/>
                  </a:cubicBezTo>
                  <a:cubicBezTo>
                    <a:pt x="10992" y="39700"/>
                    <a:pt x="11313" y="39570"/>
                    <a:pt x="11516" y="39223"/>
                  </a:cubicBezTo>
                  <a:cubicBezTo>
                    <a:pt x="11777" y="38775"/>
                    <a:pt x="11672" y="38159"/>
                    <a:pt x="11600" y="37678"/>
                  </a:cubicBezTo>
                  <a:cubicBezTo>
                    <a:pt x="11537" y="37209"/>
                    <a:pt x="11422" y="36760"/>
                    <a:pt x="11307" y="36311"/>
                  </a:cubicBezTo>
                  <a:cubicBezTo>
                    <a:pt x="10921" y="34787"/>
                    <a:pt x="10524" y="33273"/>
                    <a:pt x="10127" y="31749"/>
                  </a:cubicBezTo>
                  <a:cubicBezTo>
                    <a:pt x="9908" y="30872"/>
                    <a:pt x="9721" y="29985"/>
                    <a:pt x="9470" y="29118"/>
                  </a:cubicBezTo>
                  <a:cubicBezTo>
                    <a:pt x="9240" y="28315"/>
                    <a:pt x="8969" y="27531"/>
                    <a:pt x="8687" y="26738"/>
                  </a:cubicBezTo>
                  <a:cubicBezTo>
                    <a:pt x="8102" y="25120"/>
                    <a:pt x="7507" y="23502"/>
                    <a:pt x="7058" y="21831"/>
                  </a:cubicBezTo>
                  <a:cubicBezTo>
                    <a:pt x="6578" y="20109"/>
                    <a:pt x="6171" y="18376"/>
                    <a:pt x="5680" y="16664"/>
                  </a:cubicBezTo>
                  <a:cubicBezTo>
                    <a:pt x="5200" y="14994"/>
                    <a:pt x="4856" y="13282"/>
                    <a:pt x="4302" y="11632"/>
                  </a:cubicBezTo>
                  <a:cubicBezTo>
                    <a:pt x="3989" y="10734"/>
                    <a:pt x="3697" y="9858"/>
                    <a:pt x="3540" y="8918"/>
                  </a:cubicBezTo>
                  <a:cubicBezTo>
                    <a:pt x="3373" y="7978"/>
                    <a:pt x="3123" y="7060"/>
                    <a:pt x="2861" y="6141"/>
                  </a:cubicBezTo>
                  <a:cubicBezTo>
                    <a:pt x="2611" y="5222"/>
                    <a:pt x="2392" y="4283"/>
                    <a:pt x="2131" y="3364"/>
                  </a:cubicBezTo>
                  <a:cubicBezTo>
                    <a:pt x="1859" y="2404"/>
                    <a:pt x="1546" y="1453"/>
                    <a:pt x="1327" y="483"/>
                  </a:cubicBezTo>
                  <a:cubicBezTo>
                    <a:pt x="1266" y="194"/>
                    <a:pt x="978" y="1"/>
                    <a:pt x="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subTitle" idx="1"/>
          </p:nvPr>
        </p:nvSpPr>
        <p:spPr>
          <a:xfrm>
            <a:off x="715725" y="2998650"/>
            <a:ext cx="3458400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15725" y="1283250"/>
            <a:ext cx="3335700" cy="17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8"/>
          <p:cNvGrpSpPr/>
          <p:nvPr/>
        </p:nvGrpSpPr>
        <p:grpSpPr>
          <a:xfrm rot="10800000">
            <a:off x="-336689" y="373183"/>
            <a:ext cx="9206937" cy="4500150"/>
            <a:chOff x="817250" y="1422034"/>
            <a:chExt cx="5646695" cy="2499667"/>
          </a:xfrm>
        </p:grpSpPr>
        <p:sp>
          <p:nvSpPr>
            <p:cNvPr id="80" name="Google Shape;80;p8"/>
            <p:cNvSpPr/>
            <p:nvPr/>
          </p:nvSpPr>
          <p:spPr>
            <a:xfrm>
              <a:off x="817250" y="2288590"/>
              <a:ext cx="1526275" cy="1290100"/>
            </a:xfrm>
            <a:custGeom>
              <a:avLst/>
              <a:gdLst/>
              <a:ahLst/>
              <a:cxnLst/>
              <a:rect l="l" t="t" r="r" b="b"/>
              <a:pathLst>
                <a:path w="61051" h="51604" extrusionOk="0">
                  <a:moveTo>
                    <a:pt x="9469" y="2610"/>
                  </a:moveTo>
                  <a:cubicBezTo>
                    <a:pt x="9406" y="2631"/>
                    <a:pt x="9364" y="2641"/>
                    <a:pt x="9343" y="2641"/>
                  </a:cubicBezTo>
                  <a:cubicBezTo>
                    <a:pt x="9354" y="2631"/>
                    <a:pt x="9364" y="2631"/>
                    <a:pt x="9375" y="2620"/>
                  </a:cubicBezTo>
                  <a:cubicBezTo>
                    <a:pt x="9396" y="2620"/>
                    <a:pt x="9427" y="2610"/>
                    <a:pt x="9448" y="2610"/>
                  </a:cubicBezTo>
                  <a:close/>
                  <a:moveTo>
                    <a:pt x="13801" y="27758"/>
                  </a:moveTo>
                  <a:lnTo>
                    <a:pt x="13801" y="27758"/>
                  </a:lnTo>
                  <a:cubicBezTo>
                    <a:pt x="13770" y="27769"/>
                    <a:pt x="13718" y="27790"/>
                    <a:pt x="13665" y="27811"/>
                  </a:cubicBezTo>
                  <a:lnTo>
                    <a:pt x="13697" y="27811"/>
                  </a:lnTo>
                  <a:cubicBezTo>
                    <a:pt x="13697" y="27821"/>
                    <a:pt x="13686" y="27821"/>
                    <a:pt x="13676" y="27832"/>
                  </a:cubicBezTo>
                  <a:cubicBezTo>
                    <a:pt x="13676" y="27832"/>
                    <a:pt x="13676" y="27842"/>
                    <a:pt x="13665" y="27842"/>
                  </a:cubicBezTo>
                  <a:cubicBezTo>
                    <a:pt x="13655" y="27852"/>
                    <a:pt x="13634" y="27862"/>
                    <a:pt x="13603" y="27873"/>
                  </a:cubicBezTo>
                  <a:cubicBezTo>
                    <a:pt x="13613" y="27852"/>
                    <a:pt x="13634" y="27842"/>
                    <a:pt x="13665" y="27821"/>
                  </a:cubicBezTo>
                  <a:lnTo>
                    <a:pt x="13665" y="27821"/>
                  </a:lnTo>
                  <a:cubicBezTo>
                    <a:pt x="13624" y="27842"/>
                    <a:pt x="13572" y="27873"/>
                    <a:pt x="13540" y="27894"/>
                  </a:cubicBezTo>
                  <a:cubicBezTo>
                    <a:pt x="13593" y="27842"/>
                    <a:pt x="13634" y="27821"/>
                    <a:pt x="13665" y="27811"/>
                  </a:cubicBezTo>
                  <a:cubicBezTo>
                    <a:pt x="13697" y="27790"/>
                    <a:pt x="13739" y="27769"/>
                    <a:pt x="13801" y="27758"/>
                  </a:cubicBezTo>
                  <a:close/>
                  <a:moveTo>
                    <a:pt x="12721" y="28074"/>
                  </a:moveTo>
                  <a:cubicBezTo>
                    <a:pt x="12730" y="28074"/>
                    <a:pt x="12642" y="28091"/>
                    <a:pt x="12580" y="28103"/>
                  </a:cubicBezTo>
                  <a:lnTo>
                    <a:pt x="12528" y="28103"/>
                  </a:lnTo>
                  <a:cubicBezTo>
                    <a:pt x="12663" y="28082"/>
                    <a:pt x="12714" y="28074"/>
                    <a:pt x="12721" y="28074"/>
                  </a:cubicBezTo>
                  <a:close/>
                  <a:moveTo>
                    <a:pt x="11728" y="30813"/>
                  </a:moveTo>
                  <a:cubicBezTo>
                    <a:pt x="11726" y="30813"/>
                    <a:pt x="11692" y="30817"/>
                    <a:pt x="11645" y="30822"/>
                  </a:cubicBezTo>
                  <a:lnTo>
                    <a:pt x="11645" y="30822"/>
                  </a:lnTo>
                  <a:cubicBezTo>
                    <a:pt x="11706" y="30816"/>
                    <a:pt x="11729" y="30813"/>
                    <a:pt x="11728" y="30813"/>
                  </a:cubicBezTo>
                  <a:close/>
                  <a:moveTo>
                    <a:pt x="3007" y="32331"/>
                  </a:moveTo>
                  <a:cubicBezTo>
                    <a:pt x="3017" y="32352"/>
                    <a:pt x="3028" y="32372"/>
                    <a:pt x="3038" y="32383"/>
                  </a:cubicBezTo>
                  <a:lnTo>
                    <a:pt x="3028" y="32383"/>
                  </a:lnTo>
                  <a:cubicBezTo>
                    <a:pt x="3017" y="32362"/>
                    <a:pt x="3017" y="32351"/>
                    <a:pt x="3007" y="32331"/>
                  </a:cubicBezTo>
                  <a:close/>
                  <a:moveTo>
                    <a:pt x="13319" y="41469"/>
                  </a:moveTo>
                  <a:lnTo>
                    <a:pt x="13319" y="41469"/>
                  </a:lnTo>
                  <a:cubicBezTo>
                    <a:pt x="13319" y="41469"/>
                    <a:pt x="13302" y="41494"/>
                    <a:pt x="13279" y="41528"/>
                  </a:cubicBezTo>
                  <a:cubicBezTo>
                    <a:pt x="13308" y="41486"/>
                    <a:pt x="13319" y="41469"/>
                    <a:pt x="13319" y="41469"/>
                  </a:cubicBezTo>
                  <a:close/>
                  <a:moveTo>
                    <a:pt x="13384" y="42739"/>
                  </a:moveTo>
                  <a:lnTo>
                    <a:pt x="13384" y="42739"/>
                  </a:lnTo>
                  <a:cubicBezTo>
                    <a:pt x="13426" y="42760"/>
                    <a:pt x="13456" y="42791"/>
                    <a:pt x="13456" y="42802"/>
                  </a:cubicBezTo>
                  <a:cubicBezTo>
                    <a:pt x="13436" y="42781"/>
                    <a:pt x="13405" y="42760"/>
                    <a:pt x="13384" y="42739"/>
                  </a:cubicBezTo>
                  <a:close/>
                  <a:moveTo>
                    <a:pt x="5845" y="50456"/>
                  </a:moveTo>
                  <a:lnTo>
                    <a:pt x="5845" y="50456"/>
                  </a:lnTo>
                  <a:cubicBezTo>
                    <a:pt x="5804" y="50517"/>
                    <a:pt x="5773" y="50548"/>
                    <a:pt x="5752" y="50558"/>
                  </a:cubicBezTo>
                  <a:cubicBezTo>
                    <a:pt x="5783" y="50528"/>
                    <a:pt x="5824" y="50487"/>
                    <a:pt x="5845" y="50456"/>
                  </a:cubicBezTo>
                  <a:close/>
                  <a:moveTo>
                    <a:pt x="9528" y="0"/>
                  </a:moveTo>
                  <a:cubicBezTo>
                    <a:pt x="9380" y="0"/>
                    <a:pt x="9231" y="10"/>
                    <a:pt x="9083" y="31"/>
                  </a:cubicBezTo>
                  <a:cubicBezTo>
                    <a:pt x="8415" y="114"/>
                    <a:pt x="7663" y="417"/>
                    <a:pt x="7381" y="1075"/>
                  </a:cubicBezTo>
                  <a:cubicBezTo>
                    <a:pt x="7151" y="1628"/>
                    <a:pt x="7318" y="2265"/>
                    <a:pt x="7506" y="2808"/>
                  </a:cubicBezTo>
                  <a:cubicBezTo>
                    <a:pt x="7663" y="3288"/>
                    <a:pt x="7861" y="3737"/>
                    <a:pt x="8122" y="4176"/>
                  </a:cubicBezTo>
                  <a:cubicBezTo>
                    <a:pt x="8248" y="4384"/>
                    <a:pt x="8362" y="4593"/>
                    <a:pt x="8477" y="4812"/>
                  </a:cubicBezTo>
                  <a:cubicBezTo>
                    <a:pt x="8487" y="4844"/>
                    <a:pt x="8508" y="4875"/>
                    <a:pt x="8519" y="4916"/>
                  </a:cubicBezTo>
                  <a:cubicBezTo>
                    <a:pt x="8519" y="4916"/>
                    <a:pt x="8529" y="4927"/>
                    <a:pt x="8529" y="4937"/>
                  </a:cubicBezTo>
                  <a:cubicBezTo>
                    <a:pt x="8571" y="5104"/>
                    <a:pt x="8633" y="5261"/>
                    <a:pt x="8696" y="5418"/>
                  </a:cubicBezTo>
                  <a:cubicBezTo>
                    <a:pt x="9072" y="6524"/>
                    <a:pt x="9489" y="7610"/>
                    <a:pt x="9970" y="8675"/>
                  </a:cubicBezTo>
                  <a:cubicBezTo>
                    <a:pt x="10617" y="10094"/>
                    <a:pt x="11233" y="11535"/>
                    <a:pt x="12027" y="12871"/>
                  </a:cubicBezTo>
                  <a:lnTo>
                    <a:pt x="12559" y="13780"/>
                  </a:lnTo>
                  <a:cubicBezTo>
                    <a:pt x="12048" y="13717"/>
                    <a:pt x="11546" y="13676"/>
                    <a:pt x="11045" y="13634"/>
                  </a:cubicBezTo>
                  <a:cubicBezTo>
                    <a:pt x="10763" y="13602"/>
                    <a:pt x="10471" y="13581"/>
                    <a:pt x="10178" y="13550"/>
                  </a:cubicBezTo>
                  <a:cubicBezTo>
                    <a:pt x="10032" y="13529"/>
                    <a:pt x="9897" y="13519"/>
                    <a:pt x="9751" y="13498"/>
                  </a:cubicBezTo>
                  <a:cubicBezTo>
                    <a:pt x="9730" y="13498"/>
                    <a:pt x="9688" y="13488"/>
                    <a:pt x="9646" y="13488"/>
                  </a:cubicBezTo>
                  <a:cubicBezTo>
                    <a:pt x="9594" y="13477"/>
                    <a:pt x="9521" y="13467"/>
                    <a:pt x="9510" y="13467"/>
                  </a:cubicBezTo>
                  <a:cubicBezTo>
                    <a:pt x="8905" y="13372"/>
                    <a:pt x="8310" y="13216"/>
                    <a:pt x="7705" y="13122"/>
                  </a:cubicBezTo>
                  <a:cubicBezTo>
                    <a:pt x="7016" y="13018"/>
                    <a:pt x="6316" y="12955"/>
                    <a:pt x="5617" y="12892"/>
                  </a:cubicBezTo>
                  <a:cubicBezTo>
                    <a:pt x="5314" y="12871"/>
                    <a:pt x="5011" y="12840"/>
                    <a:pt x="4719" y="12809"/>
                  </a:cubicBezTo>
                  <a:cubicBezTo>
                    <a:pt x="4666" y="12799"/>
                    <a:pt x="4636" y="12799"/>
                    <a:pt x="4625" y="12788"/>
                  </a:cubicBezTo>
                  <a:cubicBezTo>
                    <a:pt x="4583" y="12788"/>
                    <a:pt x="4541" y="12778"/>
                    <a:pt x="4499" y="12767"/>
                  </a:cubicBezTo>
                  <a:cubicBezTo>
                    <a:pt x="4385" y="12746"/>
                    <a:pt x="4270" y="12736"/>
                    <a:pt x="4155" y="12704"/>
                  </a:cubicBezTo>
                  <a:cubicBezTo>
                    <a:pt x="3461" y="12548"/>
                    <a:pt x="2786" y="12345"/>
                    <a:pt x="2084" y="12345"/>
                  </a:cubicBezTo>
                  <a:cubicBezTo>
                    <a:pt x="1899" y="12345"/>
                    <a:pt x="1713" y="12359"/>
                    <a:pt x="1525" y="12391"/>
                  </a:cubicBezTo>
                  <a:cubicBezTo>
                    <a:pt x="804" y="12516"/>
                    <a:pt x="0" y="13164"/>
                    <a:pt x="31" y="13957"/>
                  </a:cubicBezTo>
                  <a:cubicBezTo>
                    <a:pt x="63" y="14625"/>
                    <a:pt x="522" y="15283"/>
                    <a:pt x="908" y="15794"/>
                  </a:cubicBezTo>
                  <a:cubicBezTo>
                    <a:pt x="1107" y="16056"/>
                    <a:pt x="1305" y="16306"/>
                    <a:pt x="1514" y="16557"/>
                  </a:cubicBezTo>
                  <a:cubicBezTo>
                    <a:pt x="1587" y="16661"/>
                    <a:pt x="1671" y="16755"/>
                    <a:pt x="1754" y="16859"/>
                  </a:cubicBezTo>
                  <a:cubicBezTo>
                    <a:pt x="1785" y="16891"/>
                    <a:pt x="1838" y="16954"/>
                    <a:pt x="1869" y="16995"/>
                  </a:cubicBezTo>
                  <a:cubicBezTo>
                    <a:pt x="1850" y="16961"/>
                    <a:pt x="1836" y="16935"/>
                    <a:pt x="1825" y="16915"/>
                  </a:cubicBezTo>
                  <a:lnTo>
                    <a:pt x="1825" y="16915"/>
                  </a:lnTo>
                  <a:cubicBezTo>
                    <a:pt x="1851" y="16961"/>
                    <a:pt x="1889" y="17027"/>
                    <a:pt x="1910" y="17058"/>
                  </a:cubicBezTo>
                  <a:cubicBezTo>
                    <a:pt x="2328" y="17601"/>
                    <a:pt x="2756" y="18154"/>
                    <a:pt x="3184" y="18687"/>
                  </a:cubicBezTo>
                  <a:cubicBezTo>
                    <a:pt x="4677" y="20576"/>
                    <a:pt x="6232" y="22424"/>
                    <a:pt x="7934" y="24125"/>
                  </a:cubicBezTo>
                  <a:cubicBezTo>
                    <a:pt x="8884" y="25065"/>
                    <a:pt x="9897" y="25942"/>
                    <a:pt x="10867" y="26850"/>
                  </a:cubicBezTo>
                  <a:cubicBezTo>
                    <a:pt x="11327" y="27278"/>
                    <a:pt x="11776" y="27716"/>
                    <a:pt x="12235" y="28145"/>
                  </a:cubicBezTo>
                  <a:cubicBezTo>
                    <a:pt x="12078" y="28155"/>
                    <a:pt x="11911" y="28176"/>
                    <a:pt x="11744" y="28197"/>
                  </a:cubicBezTo>
                  <a:cubicBezTo>
                    <a:pt x="11076" y="28270"/>
                    <a:pt x="10482" y="28374"/>
                    <a:pt x="9844" y="28604"/>
                  </a:cubicBezTo>
                  <a:cubicBezTo>
                    <a:pt x="9083" y="28876"/>
                    <a:pt x="8341" y="29220"/>
                    <a:pt x="7590" y="29502"/>
                  </a:cubicBezTo>
                  <a:cubicBezTo>
                    <a:pt x="6754" y="29815"/>
                    <a:pt x="5888" y="30034"/>
                    <a:pt x="5032" y="30264"/>
                  </a:cubicBezTo>
                  <a:cubicBezTo>
                    <a:pt x="4469" y="30421"/>
                    <a:pt x="3926" y="30619"/>
                    <a:pt x="3351" y="30723"/>
                  </a:cubicBezTo>
                  <a:cubicBezTo>
                    <a:pt x="2077" y="30953"/>
                    <a:pt x="147" y="31412"/>
                    <a:pt x="553" y="33156"/>
                  </a:cubicBezTo>
                  <a:cubicBezTo>
                    <a:pt x="741" y="33938"/>
                    <a:pt x="1388" y="34429"/>
                    <a:pt x="1952" y="34930"/>
                  </a:cubicBezTo>
                  <a:cubicBezTo>
                    <a:pt x="2620" y="35536"/>
                    <a:pt x="3320" y="36089"/>
                    <a:pt x="4030" y="36632"/>
                  </a:cubicBezTo>
                  <a:cubicBezTo>
                    <a:pt x="5376" y="37655"/>
                    <a:pt x="6765" y="38615"/>
                    <a:pt x="8164" y="39566"/>
                  </a:cubicBezTo>
                  <a:cubicBezTo>
                    <a:pt x="9531" y="40494"/>
                    <a:pt x="10930" y="41361"/>
                    <a:pt x="12371" y="42185"/>
                  </a:cubicBezTo>
                  <a:cubicBezTo>
                    <a:pt x="12027" y="42426"/>
                    <a:pt x="11682" y="42677"/>
                    <a:pt x="11338" y="42948"/>
                  </a:cubicBezTo>
                  <a:cubicBezTo>
                    <a:pt x="10544" y="43563"/>
                    <a:pt x="9772" y="44201"/>
                    <a:pt x="8999" y="44837"/>
                  </a:cubicBezTo>
                  <a:cubicBezTo>
                    <a:pt x="8623" y="45140"/>
                    <a:pt x="8248" y="45453"/>
                    <a:pt x="7872" y="45756"/>
                  </a:cubicBezTo>
                  <a:cubicBezTo>
                    <a:pt x="7736" y="45860"/>
                    <a:pt x="7590" y="45975"/>
                    <a:pt x="7443" y="46090"/>
                  </a:cubicBezTo>
                  <a:cubicBezTo>
                    <a:pt x="7444" y="46089"/>
                    <a:pt x="7444" y="46089"/>
                    <a:pt x="7444" y="46089"/>
                  </a:cubicBezTo>
                  <a:lnTo>
                    <a:pt x="7444" y="46089"/>
                  </a:lnTo>
                  <a:cubicBezTo>
                    <a:pt x="7442" y="46089"/>
                    <a:pt x="7296" y="46206"/>
                    <a:pt x="7266" y="46226"/>
                  </a:cubicBezTo>
                  <a:cubicBezTo>
                    <a:pt x="7151" y="46310"/>
                    <a:pt x="7037" y="46403"/>
                    <a:pt x="6921" y="46487"/>
                  </a:cubicBezTo>
                  <a:cubicBezTo>
                    <a:pt x="6536" y="46769"/>
                    <a:pt x="6149" y="47040"/>
                    <a:pt x="5773" y="47333"/>
                  </a:cubicBezTo>
                  <a:cubicBezTo>
                    <a:pt x="5655" y="47417"/>
                    <a:pt x="5537" y="47507"/>
                    <a:pt x="5420" y="47600"/>
                  </a:cubicBezTo>
                  <a:lnTo>
                    <a:pt x="5420" y="47600"/>
                  </a:lnTo>
                  <a:cubicBezTo>
                    <a:pt x="5453" y="47573"/>
                    <a:pt x="5465" y="47563"/>
                    <a:pt x="5463" y="47563"/>
                  </a:cubicBezTo>
                  <a:lnTo>
                    <a:pt x="5463" y="47563"/>
                  </a:lnTo>
                  <a:cubicBezTo>
                    <a:pt x="5457" y="47563"/>
                    <a:pt x="5333" y="47653"/>
                    <a:pt x="5293" y="47688"/>
                  </a:cubicBezTo>
                  <a:cubicBezTo>
                    <a:pt x="5168" y="47771"/>
                    <a:pt x="5042" y="47855"/>
                    <a:pt x="4917" y="47927"/>
                  </a:cubicBezTo>
                  <a:cubicBezTo>
                    <a:pt x="4114" y="48460"/>
                    <a:pt x="3393" y="49013"/>
                    <a:pt x="3038" y="49942"/>
                  </a:cubicBezTo>
                  <a:cubicBezTo>
                    <a:pt x="2715" y="50778"/>
                    <a:pt x="3518" y="51571"/>
                    <a:pt x="4291" y="51602"/>
                  </a:cubicBezTo>
                  <a:cubicBezTo>
                    <a:pt x="4315" y="51603"/>
                    <a:pt x="4340" y="51603"/>
                    <a:pt x="4365" y="51603"/>
                  </a:cubicBezTo>
                  <a:cubicBezTo>
                    <a:pt x="4626" y="51603"/>
                    <a:pt x="4899" y="51553"/>
                    <a:pt x="5147" y="51477"/>
                  </a:cubicBezTo>
                  <a:cubicBezTo>
                    <a:pt x="5241" y="51446"/>
                    <a:pt x="5325" y="51414"/>
                    <a:pt x="5418" y="51383"/>
                  </a:cubicBezTo>
                  <a:cubicBezTo>
                    <a:pt x="5450" y="51372"/>
                    <a:pt x="5606" y="51341"/>
                    <a:pt x="5690" y="51320"/>
                  </a:cubicBezTo>
                  <a:lnTo>
                    <a:pt x="5847" y="51320"/>
                  </a:lnTo>
                  <a:cubicBezTo>
                    <a:pt x="5951" y="51330"/>
                    <a:pt x="6055" y="51341"/>
                    <a:pt x="6160" y="51341"/>
                  </a:cubicBezTo>
                  <a:cubicBezTo>
                    <a:pt x="6209" y="51345"/>
                    <a:pt x="6259" y="51346"/>
                    <a:pt x="6309" y="51346"/>
                  </a:cubicBezTo>
                  <a:cubicBezTo>
                    <a:pt x="6583" y="51346"/>
                    <a:pt x="6857" y="51302"/>
                    <a:pt x="7130" y="51258"/>
                  </a:cubicBezTo>
                  <a:cubicBezTo>
                    <a:pt x="7329" y="51226"/>
                    <a:pt x="7527" y="51184"/>
                    <a:pt x="7726" y="51143"/>
                  </a:cubicBezTo>
                  <a:cubicBezTo>
                    <a:pt x="7840" y="51122"/>
                    <a:pt x="7944" y="51101"/>
                    <a:pt x="8049" y="51080"/>
                  </a:cubicBezTo>
                  <a:cubicBezTo>
                    <a:pt x="8070" y="51080"/>
                    <a:pt x="8185" y="51059"/>
                    <a:pt x="8206" y="51059"/>
                  </a:cubicBezTo>
                  <a:cubicBezTo>
                    <a:pt x="8780" y="51017"/>
                    <a:pt x="9343" y="50945"/>
                    <a:pt x="9907" y="50861"/>
                  </a:cubicBezTo>
                  <a:cubicBezTo>
                    <a:pt x="11870" y="50579"/>
                    <a:pt x="13770" y="50015"/>
                    <a:pt x="15732" y="49713"/>
                  </a:cubicBezTo>
                  <a:cubicBezTo>
                    <a:pt x="17632" y="49430"/>
                    <a:pt x="19553" y="49243"/>
                    <a:pt x="21411" y="48752"/>
                  </a:cubicBezTo>
                  <a:cubicBezTo>
                    <a:pt x="22383" y="48502"/>
                    <a:pt x="23332" y="48189"/>
                    <a:pt x="24304" y="47948"/>
                  </a:cubicBezTo>
                  <a:cubicBezTo>
                    <a:pt x="25274" y="47708"/>
                    <a:pt x="26266" y="47479"/>
                    <a:pt x="27237" y="47238"/>
                  </a:cubicBezTo>
                  <a:cubicBezTo>
                    <a:pt x="29106" y="46779"/>
                    <a:pt x="30911" y="46090"/>
                    <a:pt x="32749" y="45537"/>
                  </a:cubicBezTo>
                  <a:cubicBezTo>
                    <a:pt x="33678" y="45255"/>
                    <a:pt x="34639" y="45046"/>
                    <a:pt x="35578" y="44785"/>
                  </a:cubicBezTo>
                  <a:cubicBezTo>
                    <a:pt x="36497" y="44524"/>
                    <a:pt x="37415" y="44242"/>
                    <a:pt x="38323" y="43950"/>
                  </a:cubicBezTo>
                  <a:cubicBezTo>
                    <a:pt x="39253" y="43647"/>
                    <a:pt x="40192" y="43345"/>
                    <a:pt x="41132" y="43073"/>
                  </a:cubicBezTo>
                  <a:cubicBezTo>
                    <a:pt x="42051" y="42802"/>
                    <a:pt x="42979" y="42582"/>
                    <a:pt x="43898" y="42280"/>
                  </a:cubicBezTo>
                  <a:cubicBezTo>
                    <a:pt x="45652" y="41684"/>
                    <a:pt x="47343" y="40912"/>
                    <a:pt x="49087" y="40275"/>
                  </a:cubicBezTo>
                  <a:cubicBezTo>
                    <a:pt x="49964" y="39951"/>
                    <a:pt x="50872" y="39722"/>
                    <a:pt x="51759" y="39440"/>
                  </a:cubicBezTo>
                  <a:cubicBezTo>
                    <a:pt x="52260" y="39273"/>
                    <a:pt x="52741" y="39054"/>
                    <a:pt x="53221" y="38845"/>
                  </a:cubicBezTo>
                  <a:cubicBezTo>
                    <a:pt x="53283" y="38814"/>
                    <a:pt x="53346" y="38793"/>
                    <a:pt x="53409" y="38761"/>
                  </a:cubicBezTo>
                  <a:cubicBezTo>
                    <a:pt x="53419" y="38751"/>
                    <a:pt x="53440" y="38751"/>
                    <a:pt x="53471" y="38730"/>
                  </a:cubicBezTo>
                  <a:cubicBezTo>
                    <a:pt x="53523" y="38720"/>
                    <a:pt x="53576" y="38699"/>
                    <a:pt x="53618" y="38678"/>
                  </a:cubicBezTo>
                  <a:cubicBezTo>
                    <a:pt x="53847" y="38594"/>
                    <a:pt x="54066" y="38522"/>
                    <a:pt x="54296" y="38459"/>
                  </a:cubicBezTo>
                  <a:cubicBezTo>
                    <a:pt x="56039" y="37926"/>
                    <a:pt x="57824" y="37488"/>
                    <a:pt x="59443" y="36601"/>
                  </a:cubicBezTo>
                  <a:cubicBezTo>
                    <a:pt x="59839" y="36381"/>
                    <a:pt x="60204" y="36121"/>
                    <a:pt x="60538" y="35828"/>
                  </a:cubicBezTo>
                  <a:cubicBezTo>
                    <a:pt x="61050" y="35369"/>
                    <a:pt x="61040" y="34429"/>
                    <a:pt x="60538" y="33980"/>
                  </a:cubicBezTo>
                  <a:cubicBezTo>
                    <a:pt x="60270" y="33727"/>
                    <a:pt x="59950" y="33604"/>
                    <a:pt x="59629" y="33604"/>
                  </a:cubicBezTo>
                  <a:cubicBezTo>
                    <a:pt x="59300" y="33604"/>
                    <a:pt x="58970" y="33732"/>
                    <a:pt x="58691" y="33980"/>
                  </a:cubicBezTo>
                  <a:cubicBezTo>
                    <a:pt x="58680" y="33980"/>
                    <a:pt x="58670" y="33991"/>
                    <a:pt x="58659" y="34001"/>
                  </a:cubicBezTo>
                  <a:cubicBezTo>
                    <a:pt x="58597" y="34043"/>
                    <a:pt x="58534" y="34095"/>
                    <a:pt x="58461" y="34137"/>
                  </a:cubicBezTo>
                  <a:cubicBezTo>
                    <a:pt x="58304" y="34241"/>
                    <a:pt x="58137" y="34335"/>
                    <a:pt x="57960" y="34429"/>
                  </a:cubicBezTo>
                  <a:cubicBezTo>
                    <a:pt x="57793" y="34523"/>
                    <a:pt x="57605" y="34606"/>
                    <a:pt x="57428" y="34680"/>
                  </a:cubicBezTo>
                  <a:cubicBezTo>
                    <a:pt x="57386" y="34701"/>
                    <a:pt x="57344" y="34711"/>
                    <a:pt x="57313" y="34732"/>
                  </a:cubicBezTo>
                  <a:cubicBezTo>
                    <a:pt x="57240" y="34763"/>
                    <a:pt x="57177" y="34784"/>
                    <a:pt x="57104" y="34815"/>
                  </a:cubicBezTo>
                  <a:cubicBezTo>
                    <a:pt x="56300" y="35128"/>
                    <a:pt x="55497" y="35411"/>
                    <a:pt x="54661" y="35640"/>
                  </a:cubicBezTo>
                  <a:cubicBezTo>
                    <a:pt x="53669" y="35912"/>
                    <a:pt x="52741" y="36214"/>
                    <a:pt x="51801" y="36632"/>
                  </a:cubicBezTo>
                  <a:cubicBezTo>
                    <a:pt x="51767" y="36649"/>
                    <a:pt x="51539" y="36742"/>
                    <a:pt x="51540" y="36742"/>
                  </a:cubicBezTo>
                  <a:cubicBezTo>
                    <a:pt x="51540" y="36742"/>
                    <a:pt x="51553" y="36738"/>
                    <a:pt x="51581" y="36726"/>
                  </a:cubicBezTo>
                  <a:cubicBezTo>
                    <a:pt x="51615" y="36713"/>
                    <a:pt x="51628" y="36708"/>
                    <a:pt x="51628" y="36708"/>
                  </a:cubicBezTo>
                  <a:lnTo>
                    <a:pt x="51628" y="36708"/>
                  </a:lnTo>
                  <a:cubicBezTo>
                    <a:pt x="51630" y="36708"/>
                    <a:pt x="51445" y="36782"/>
                    <a:pt x="51404" y="36799"/>
                  </a:cubicBezTo>
                  <a:cubicBezTo>
                    <a:pt x="51196" y="36882"/>
                    <a:pt x="50987" y="36945"/>
                    <a:pt x="50767" y="37007"/>
                  </a:cubicBezTo>
                  <a:cubicBezTo>
                    <a:pt x="50319" y="37123"/>
                    <a:pt x="49880" y="37248"/>
                    <a:pt x="49442" y="37383"/>
                  </a:cubicBezTo>
                  <a:cubicBezTo>
                    <a:pt x="47677" y="37958"/>
                    <a:pt x="45986" y="38730"/>
                    <a:pt x="44253" y="39388"/>
                  </a:cubicBezTo>
                  <a:cubicBezTo>
                    <a:pt x="42478" y="40046"/>
                    <a:pt x="40641" y="40473"/>
                    <a:pt x="38845" y="41037"/>
                  </a:cubicBezTo>
                  <a:cubicBezTo>
                    <a:pt x="37008" y="41622"/>
                    <a:pt x="35181" y="42196"/>
                    <a:pt x="33323" y="42656"/>
                  </a:cubicBezTo>
                  <a:cubicBezTo>
                    <a:pt x="31475" y="43125"/>
                    <a:pt x="29700" y="43814"/>
                    <a:pt x="27884" y="44357"/>
                  </a:cubicBezTo>
                  <a:cubicBezTo>
                    <a:pt x="25995" y="44921"/>
                    <a:pt x="24063" y="45276"/>
                    <a:pt x="22174" y="45808"/>
                  </a:cubicBezTo>
                  <a:cubicBezTo>
                    <a:pt x="21223" y="46080"/>
                    <a:pt x="20295" y="46361"/>
                    <a:pt x="19334" y="46539"/>
                  </a:cubicBezTo>
                  <a:cubicBezTo>
                    <a:pt x="18395" y="46727"/>
                    <a:pt x="17455" y="46852"/>
                    <a:pt x="16516" y="46988"/>
                  </a:cubicBezTo>
                  <a:cubicBezTo>
                    <a:pt x="15565" y="47113"/>
                    <a:pt x="14626" y="47249"/>
                    <a:pt x="13686" y="47426"/>
                  </a:cubicBezTo>
                  <a:cubicBezTo>
                    <a:pt x="12726" y="47604"/>
                    <a:pt x="11786" y="47855"/>
                    <a:pt x="10837" y="48052"/>
                  </a:cubicBezTo>
                  <a:cubicBezTo>
                    <a:pt x="10356" y="48147"/>
                    <a:pt x="9865" y="48240"/>
                    <a:pt x="9375" y="48314"/>
                  </a:cubicBezTo>
                  <a:lnTo>
                    <a:pt x="9155" y="48345"/>
                  </a:lnTo>
                  <a:cubicBezTo>
                    <a:pt x="9145" y="48356"/>
                    <a:pt x="9135" y="48356"/>
                    <a:pt x="9104" y="48356"/>
                  </a:cubicBezTo>
                  <a:cubicBezTo>
                    <a:pt x="9051" y="48366"/>
                    <a:pt x="8999" y="48366"/>
                    <a:pt x="8937" y="48377"/>
                  </a:cubicBezTo>
                  <a:cubicBezTo>
                    <a:pt x="8853" y="48387"/>
                    <a:pt x="8780" y="48397"/>
                    <a:pt x="8696" y="48397"/>
                  </a:cubicBezTo>
                  <a:cubicBezTo>
                    <a:pt x="9991" y="47426"/>
                    <a:pt x="11222" y="46361"/>
                    <a:pt x="12486" y="45349"/>
                  </a:cubicBezTo>
                  <a:cubicBezTo>
                    <a:pt x="12663" y="45203"/>
                    <a:pt x="12830" y="45067"/>
                    <a:pt x="13008" y="44931"/>
                  </a:cubicBezTo>
                  <a:cubicBezTo>
                    <a:pt x="13071" y="44890"/>
                    <a:pt x="13122" y="44837"/>
                    <a:pt x="13185" y="44795"/>
                  </a:cubicBezTo>
                  <a:cubicBezTo>
                    <a:pt x="13206" y="44785"/>
                    <a:pt x="13217" y="44774"/>
                    <a:pt x="13227" y="44764"/>
                  </a:cubicBezTo>
                  <a:cubicBezTo>
                    <a:pt x="13238" y="44754"/>
                    <a:pt x="13259" y="44744"/>
                    <a:pt x="13279" y="44723"/>
                  </a:cubicBezTo>
                  <a:cubicBezTo>
                    <a:pt x="13572" y="44503"/>
                    <a:pt x="13864" y="44284"/>
                    <a:pt x="14166" y="44085"/>
                  </a:cubicBezTo>
                  <a:cubicBezTo>
                    <a:pt x="14897" y="43616"/>
                    <a:pt x="15711" y="43062"/>
                    <a:pt x="15711" y="42102"/>
                  </a:cubicBezTo>
                  <a:cubicBezTo>
                    <a:pt x="15722" y="40964"/>
                    <a:pt x="14688" y="40484"/>
                    <a:pt x="13843" y="40014"/>
                  </a:cubicBezTo>
                  <a:cubicBezTo>
                    <a:pt x="13060" y="39576"/>
                    <a:pt x="12298" y="39116"/>
                    <a:pt x="11546" y="38647"/>
                  </a:cubicBezTo>
                  <a:cubicBezTo>
                    <a:pt x="10116" y="37749"/>
                    <a:pt x="8728" y="36789"/>
                    <a:pt x="7350" y="35817"/>
                  </a:cubicBezTo>
                  <a:cubicBezTo>
                    <a:pt x="6650" y="35327"/>
                    <a:pt x="5951" y="34826"/>
                    <a:pt x="5262" y="34304"/>
                  </a:cubicBezTo>
                  <a:cubicBezTo>
                    <a:pt x="5251" y="34304"/>
                    <a:pt x="5241" y="34293"/>
                    <a:pt x="5230" y="34283"/>
                  </a:cubicBezTo>
                  <a:cubicBezTo>
                    <a:pt x="5220" y="34272"/>
                    <a:pt x="5209" y="34262"/>
                    <a:pt x="5188" y="34251"/>
                  </a:cubicBezTo>
                  <a:cubicBezTo>
                    <a:pt x="5137" y="34210"/>
                    <a:pt x="5084" y="34158"/>
                    <a:pt x="5021" y="34116"/>
                  </a:cubicBezTo>
                  <a:lnTo>
                    <a:pt x="4520" y="33709"/>
                  </a:lnTo>
                  <a:cubicBezTo>
                    <a:pt x="4343" y="33562"/>
                    <a:pt x="4165" y="33406"/>
                    <a:pt x="3988" y="33249"/>
                  </a:cubicBezTo>
                  <a:cubicBezTo>
                    <a:pt x="4385" y="33166"/>
                    <a:pt x="4771" y="33061"/>
                    <a:pt x="5178" y="32947"/>
                  </a:cubicBezTo>
                  <a:cubicBezTo>
                    <a:pt x="6044" y="32696"/>
                    <a:pt x="6932" y="32488"/>
                    <a:pt x="7788" y="32205"/>
                  </a:cubicBezTo>
                  <a:cubicBezTo>
                    <a:pt x="8654" y="31913"/>
                    <a:pt x="9479" y="31516"/>
                    <a:pt x="10335" y="31193"/>
                  </a:cubicBezTo>
                  <a:cubicBezTo>
                    <a:pt x="10690" y="31068"/>
                    <a:pt x="11045" y="30932"/>
                    <a:pt x="11410" y="30859"/>
                  </a:cubicBezTo>
                  <a:cubicBezTo>
                    <a:pt x="11461" y="30846"/>
                    <a:pt x="11570" y="30832"/>
                    <a:pt x="11645" y="30822"/>
                  </a:cubicBezTo>
                  <a:lnTo>
                    <a:pt x="11645" y="30822"/>
                  </a:lnTo>
                  <a:cubicBezTo>
                    <a:pt x="11630" y="30824"/>
                    <a:pt x="11612" y="30826"/>
                    <a:pt x="11592" y="30828"/>
                  </a:cubicBezTo>
                  <a:lnTo>
                    <a:pt x="11592" y="30828"/>
                  </a:lnTo>
                  <a:cubicBezTo>
                    <a:pt x="11684" y="30817"/>
                    <a:pt x="11777" y="30804"/>
                    <a:pt x="11870" y="30796"/>
                  </a:cubicBezTo>
                  <a:cubicBezTo>
                    <a:pt x="13259" y="30639"/>
                    <a:pt x="15012" y="30577"/>
                    <a:pt x="15848" y="29272"/>
                  </a:cubicBezTo>
                  <a:cubicBezTo>
                    <a:pt x="16077" y="28917"/>
                    <a:pt x="16108" y="28301"/>
                    <a:pt x="15848" y="27946"/>
                  </a:cubicBezTo>
                  <a:cubicBezTo>
                    <a:pt x="15628" y="27654"/>
                    <a:pt x="15409" y="27382"/>
                    <a:pt x="15127" y="27143"/>
                  </a:cubicBezTo>
                  <a:cubicBezTo>
                    <a:pt x="14908" y="26955"/>
                    <a:pt x="14657" y="26777"/>
                    <a:pt x="14428" y="26589"/>
                  </a:cubicBezTo>
                  <a:cubicBezTo>
                    <a:pt x="13916" y="26171"/>
                    <a:pt x="13446" y="25691"/>
                    <a:pt x="12955" y="25232"/>
                  </a:cubicBezTo>
                  <a:cubicBezTo>
                    <a:pt x="11995" y="24334"/>
                    <a:pt x="10993" y="23457"/>
                    <a:pt x="10053" y="22538"/>
                  </a:cubicBezTo>
                  <a:cubicBezTo>
                    <a:pt x="8153" y="20680"/>
                    <a:pt x="6462" y="18655"/>
                    <a:pt x="4823" y="16578"/>
                  </a:cubicBezTo>
                  <a:cubicBezTo>
                    <a:pt x="4698" y="16421"/>
                    <a:pt x="4573" y="16254"/>
                    <a:pt x="4448" y="16098"/>
                  </a:cubicBezTo>
                  <a:cubicBezTo>
                    <a:pt x="4395" y="16035"/>
                    <a:pt x="4353" y="15972"/>
                    <a:pt x="4301" y="15920"/>
                  </a:cubicBezTo>
                  <a:cubicBezTo>
                    <a:pt x="4291" y="15899"/>
                    <a:pt x="4281" y="15878"/>
                    <a:pt x="4270" y="15868"/>
                  </a:cubicBezTo>
                  <a:cubicBezTo>
                    <a:pt x="4260" y="15857"/>
                    <a:pt x="4249" y="15847"/>
                    <a:pt x="4239" y="15826"/>
                  </a:cubicBezTo>
                  <a:cubicBezTo>
                    <a:pt x="4093" y="15638"/>
                    <a:pt x="3957" y="15460"/>
                    <a:pt x="3810" y="15272"/>
                  </a:cubicBezTo>
                  <a:lnTo>
                    <a:pt x="3810" y="15272"/>
                  </a:lnTo>
                  <a:cubicBezTo>
                    <a:pt x="4291" y="15367"/>
                    <a:pt x="4782" y="15429"/>
                    <a:pt x="5283" y="15481"/>
                  </a:cubicBezTo>
                  <a:cubicBezTo>
                    <a:pt x="5763" y="15523"/>
                    <a:pt x="6253" y="15565"/>
                    <a:pt x="6744" y="15617"/>
                  </a:cubicBezTo>
                  <a:cubicBezTo>
                    <a:pt x="6817" y="15617"/>
                    <a:pt x="6890" y="15627"/>
                    <a:pt x="6963" y="15638"/>
                  </a:cubicBezTo>
                  <a:cubicBezTo>
                    <a:pt x="6984" y="15638"/>
                    <a:pt x="7047" y="15648"/>
                    <a:pt x="7068" y="15648"/>
                  </a:cubicBezTo>
                  <a:cubicBezTo>
                    <a:pt x="7130" y="15659"/>
                    <a:pt x="7183" y="15669"/>
                    <a:pt x="7235" y="15680"/>
                  </a:cubicBezTo>
                  <a:cubicBezTo>
                    <a:pt x="7496" y="15722"/>
                    <a:pt x="7757" y="15784"/>
                    <a:pt x="8007" y="15836"/>
                  </a:cubicBezTo>
                  <a:cubicBezTo>
                    <a:pt x="9041" y="16066"/>
                    <a:pt x="10106" y="16160"/>
                    <a:pt x="11160" y="16254"/>
                  </a:cubicBezTo>
                  <a:cubicBezTo>
                    <a:pt x="11421" y="16275"/>
                    <a:pt x="11693" y="16306"/>
                    <a:pt x="11964" y="16327"/>
                  </a:cubicBezTo>
                  <a:cubicBezTo>
                    <a:pt x="12089" y="16348"/>
                    <a:pt x="12215" y="16358"/>
                    <a:pt x="12340" y="16369"/>
                  </a:cubicBezTo>
                  <a:lnTo>
                    <a:pt x="12559" y="16400"/>
                  </a:lnTo>
                  <a:lnTo>
                    <a:pt x="12570" y="16400"/>
                  </a:lnTo>
                  <a:cubicBezTo>
                    <a:pt x="13112" y="16473"/>
                    <a:pt x="13644" y="16578"/>
                    <a:pt x="14177" y="16724"/>
                  </a:cubicBezTo>
                  <a:cubicBezTo>
                    <a:pt x="14289" y="16757"/>
                    <a:pt x="14409" y="16773"/>
                    <a:pt x="14529" y="16773"/>
                  </a:cubicBezTo>
                  <a:cubicBezTo>
                    <a:pt x="14869" y="16773"/>
                    <a:pt x="15220" y="16644"/>
                    <a:pt x="15451" y="16390"/>
                  </a:cubicBezTo>
                  <a:cubicBezTo>
                    <a:pt x="16233" y="15534"/>
                    <a:pt x="15816" y="14458"/>
                    <a:pt x="15377" y="13550"/>
                  </a:cubicBezTo>
                  <a:cubicBezTo>
                    <a:pt x="15033" y="12799"/>
                    <a:pt x="14605" y="12089"/>
                    <a:pt x="14177" y="11389"/>
                  </a:cubicBezTo>
                  <a:cubicBezTo>
                    <a:pt x="13739" y="10648"/>
                    <a:pt x="13405" y="9897"/>
                    <a:pt x="13039" y="9113"/>
                  </a:cubicBezTo>
                  <a:cubicBezTo>
                    <a:pt x="12726" y="8424"/>
                    <a:pt x="12403" y="7746"/>
                    <a:pt x="12089" y="7046"/>
                  </a:cubicBezTo>
                  <a:cubicBezTo>
                    <a:pt x="12016" y="6879"/>
                    <a:pt x="11932" y="6702"/>
                    <a:pt x="11860" y="6524"/>
                  </a:cubicBezTo>
                  <a:cubicBezTo>
                    <a:pt x="11849" y="6493"/>
                    <a:pt x="11828" y="6462"/>
                    <a:pt x="11818" y="6420"/>
                  </a:cubicBezTo>
                  <a:cubicBezTo>
                    <a:pt x="11807" y="6399"/>
                    <a:pt x="11744" y="6232"/>
                    <a:pt x="11734" y="6211"/>
                  </a:cubicBezTo>
                  <a:cubicBezTo>
                    <a:pt x="11609" y="5856"/>
                    <a:pt x="11484" y="5501"/>
                    <a:pt x="11359" y="5157"/>
                  </a:cubicBezTo>
                  <a:cubicBezTo>
                    <a:pt x="11076" y="4332"/>
                    <a:pt x="10795" y="3538"/>
                    <a:pt x="10346" y="2798"/>
                  </a:cubicBezTo>
                  <a:lnTo>
                    <a:pt x="10346" y="2798"/>
                  </a:lnTo>
                  <a:cubicBezTo>
                    <a:pt x="10867" y="2975"/>
                    <a:pt x="11379" y="3215"/>
                    <a:pt x="11891" y="3403"/>
                  </a:cubicBezTo>
                  <a:cubicBezTo>
                    <a:pt x="12674" y="3695"/>
                    <a:pt x="13519" y="3768"/>
                    <a:pt x="14344" y="3821"/>
                  </a:cubicBezTo>
                  <a:cubicBezTo>
                    <a:pt x="14563" y="3842"/>
                    <a:pt x="14783" y="3852"/>
                    <a:pt x="14992" y="3873"/>
                  </a:cubicBezTo>
                  <a:cubicBezTo>
                    <a:pt x="15022" y="3880"/>
                    <a:pt x="15209" y="3909"/>
                    <a:pt x="15241" y="3909"/>
                  </a:cubicBezTo>
                  <a:cubicBezTo>
                    <a:pt x="15253" y="3909"/>
                    <a:pt x="15242" y="3905"/>
                    <a:pt x="15193" y="3894"/>
                  </a:cubicBezTo>
                  <a:lnTo>
                    <a:pt x="15193" y="3894"/>
                  </a:lnTo>
                  <a:cubicBezTo>
                    <a:pt x="15290" y="3910"/>
                    <a:pt x="15506" y="3946"/>
                    <a:pt x="15513" y="3946"/>
                  </a:cubicBezTo>
                  <a:cubicBezTo>
                    <a:pt x="16004" y="4009"/>
                    <a:pt x="16474" y="4019"/>
                    <a:pt x="16964" y="4019"/>
                  </a:cubicBezTo>
                  <a:cubicBezTo>
                    <a:pt x="17653" y="4009"/>
                    <a:pt x="18311" y="3413"/>
                    <a:pt x="18269" y="2703"/>
                  </a:cubicBezTo>
                  <a:cubicBezTo>
                    <a:pt x="18238" y="2004"/>
                    <a:pt x="17695" y="1399"/>
                    <a:pt x="16964" y="1399"/>
                  </a:cubicBezTo>
                  <a:cubicBezTo>
                    <a:pt x="16797" y="1399"/>
                    <a:pt x="16630" y="1403"/>
                    <a:pt x="16463" y="1403"/>
                  </a:cubicBezTo>
                  <a:cubicBezTo>
                    <a:pt x="16380" y="1403"/>
                    <a:pt x="16296" y="1402"/>
                    <a:pt x="16213" y="1399"/>
                  </a:cubicBezTo>
                  <a:cubicBezTo>
                    <a:pt x="16175" y="1399"/>
                    <a:pt x="16131" y="1400"/>
                    <a:pt x="16083" y="1400"/>
                  </a:cubicBezTo>
                  <a:cubicBezTo>
                    <a:pt x="15993" y="1400"/>
                    <a:pt x="15894" y="1396"/>
                    <a:pt x="15818" y="1374"/>
                  </a:cubicBezTo>
                  <a:lnTo>
                    <a:pt x="15818" y="1374"/>
                  </a:lnTo>
                  <a:cubicBezTo>
                    <a:pt x="15852" y="1382"/>
                    <a:pt x="15911" y="1391"/>
                    <a:pt x="15923" y="1391"/>
                  </a:cubicBezTo>
                  <a:cubicBezTo>
                    <a:pt x="15930" y="1391"/>
                    <a:pt x="15918" y="1388"/>
                    <a:pt x="15868" y="1378"/>
                  </a:cubicBezTo>
                  <a:cubicBezTo>
                    <a:pt x="15711" y="1346"/>
                    <a:pt x="15534" y="1325"/>
                    <a:pt x="15367" y="1304"/>
                  </a:cubicBezTo>
                  <a:cubicBezTo>
                    <a:pt x="14845" y="1242"/>
                    <a:pt x="14333" y="1211"/>
                    <a:pt x="13811" y="1169"/>
                  </a:cubicBezTo>
                  <a:cubicBezTo>
                    <a:pt x="13718" y="1158"/>
                    <a:pt x="13624" y="1158"/>
                    <a:pt x="13530" y="1137"/>
                  </a:cubicBezTo>
                  <a:cubicBezTo>
                    <a:pt x="13467" y="1127"/>
                    <a:pt x="13300" y="1096"/>
                    <a:pt x="13269" y="1086"/>
                  </a:cubicBezTo>
                  <a:cubicBezTo>
                    <a:pt x="13081" y="1044"/>
                    <a:pt x="12904" y="991"/>
                    <a:pt x="12716" y="929"/>
                  </a:cubicBezTo>
                  <a:cubicBezTo>
                    <a:pt x="12371" y="814"/>
                    <a:pt x="12037" y="657"/>
                    <a:pt x="11693" y="522"/>
                  </a:cubicBezTo>
                  <a:cubicBezTo>
                    <a:pt x="11004" y="243"/>
                    <a:pt x="10273" y="0"/>
                    <a:pt x="9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2086275" y="1955150"/>
              <a:ext cx="25" cy="27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762371" y="2468360"/>
              <a:ext cx="701575" cy="1175100"/>
            </a:xfrm>
            <a:custGeom>
              <a:avLst/>
              <a:gdLst/>
              <a:ahLst/>
              <a:cxnLst/>
              <a:rect l="l" t="t" r="r" b="b"/>
              <a:pathLst>
                <a:path w="28063" h="47004" extrusionOk="0">
                  <a:moveTo>
                    <a:pt x="13394" y="11705"/>
                  </a:moveTo>
                  <a:cubicBezTo>
                    <a:pt x="13395" y="11705"/>
                    <a:pt x="13386" y="11717"/>
                    <a:pt x="13374" y="11730"/>
                  </a:cubicBezTo>
                  <a:cubicBezTo>
                    <a:pt x="13387" y="11712"/>
                    <a:pt x="13393" y="11705"/>
                    <a:pt x="13394" y="11705"/>
                  </a:cubicBezTo>
                  <a:close/>
                  <a:moveTo>
                    <a:pt x="1682" y="29216"/>
                  </a:moveTo>
                  <a:lnTo>
                    <a:pt x="1682" y="29216"/>
                  </a:lnTo>
                  <a:cubicBezTo>
                    <a:pt x="1669" y="29249"/>
                    <a:pt x="1664" y="29261"/>
                    <a:pt x="1662" y="29261"/>
                  </a:cubicBezTo>
                  <a:cubicBezTo>
                    <a:pt x="1661" y="29261"/>
                    <a:pt x="1670" y="29235"/>
                    <a:pt x="1682" y="29216"/>
                  </a:cubicBezTo>
                  <a:close/>
                  <a:moveTo>
                    <a:pt x="12967" y="32912"/>
                  </a:moveTo>
                  <a:cubicBezTo>
                    <a:pt x="12960" y="32953"/>
                    <a:pt x="12953" y="33007"/>
                    <a:pt x="12958" y="33007"/>
                  </a:cubicBezTo>
                  <a:cubicBezTo>
                    <a:pt x="12961" y="33007"/>
                    <a:pt x="12966" y="32994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5" y="32959"/>
                    <a:pt x="12975" y="32959"/>
                  </a:cubicBezTo>
                  <a:cubicBezTo>
                    <a:pt x="12971" y="32959"/>
                    <a:pt x="12967" y="32945"/>
                    <a:pt x="12967" y="32912"/>
                  </a:cubicBezTo>
                  <a:close/>
                  <a:moveTo>
                    <a:pt x="22915" y="39846"/>
                  </a:moveTo>
                  <a:cubicBezTo>
                    <a:pt x="22916" y="39850"/>
                    <a:pt x="22917" y="39854"/>
                    <a:pt x="22918" y="39860"/>
                  </a:cubicBezTo>
                  <a:lnTo>
                    <a:pt x="22918" y="39860"/>
                  </a:lnTo>
                  <a:cubicBezTo>
                    <a:pt x="22917" y="39852"/>
                    <a:pt x="22916" y="39847"/>
                    <a:pt x="22915" y="39846"/>
                  </a:cubicBezTo>
                  <a:close/>
                  <a:moveTo>
                    <a:pt x="22911" y="39835"/>
                  </a:moveTo>
                  <a:cubicBezTo>
                    <a:pt x="22907" y="39835"/>
                    <a:pt x="22909" y="39881"/>
                    <a:pt x="22916" y="39906"/>
                  </a:cubicBezTo>
                  <a:cubicBezTo>
                    <a:pt x="22911" y="39862"/>
                    <a:pt x="22912" y="39846"/>
                    <a:pt x="22915" y="39846"/>
                  </a:cubicBezTo>
                  <a:lnTo>
                    <a:pt x="22915" y="39846"/>
                  </a:lnTo>
                  <a:cubicBezTo>
                    <a:pt x="22915" y="39846"/>
                    <a:pt x="22915" y="39846"/>
                    <a:pt x="22915" y="39846"/>
                  </a:cubicBezTo>
                  <a:lnTo>
                    <a:pt x="22915" y="39846"/>
                  </a:lnTo>
                  <a:cubicBezTo>
                    <a:pt x="22913" y="39838"/>
                    <a:pt x="22912" y="39835"/>
                    <a:pt x="22911" y="39835"/>
                  </a:cubicBezTo>
                  <a:close/>
                  <a:moveTo>
                    <a:pt x="8917" y="0"/>
                  </a:moveTo>
                  <a:cubicBezTo>
                    <a:pt x="8762" y="0"/>
                    <a:pt x="8607" y="21"/>
                    <a:pt x="8457" y="69"/>
                  </a:cubicBezTo>
                  <a:cubicBezTo>
                    <a:pt x="8185" y="142"/>
                    <a:pt x="7862" y="320"/>
                    <a:pt x="7705" y="570"/>
                  </a:cubicBezTo>
                  <a:cubicBezTo>
                    <a:pt x="7538" y="852"/>
                    <a:pt x="7643" y="1238"/>
                    <a:pt x="7758" y="1531"/>
                  </a:cubicBezTo>
                  <a:cubicBezTo>
                    <a:pt x="7935" y="2000"/>
                    <a:pt x="8206" y="2428"/>
                    <a:pt x="8468" y="2856"/>
                  </a:cubicBezTo>
                  <a:cubicBezTo>
                    <a:pt x="9042" y="3775"/>
                    <a:pt x="9345" y="4819"/>
                    <a:pt x="9804" y="5800"/>
                  </a:cubicBezTo>
                  <a:cubicBezTo>
                    <a:pt x="10774" y="7867"/>
                    <a:pt x="12163" y="9767"/>
                    <a:pt x="13082" y="11834"/>
                  </a:cubicBezTo>
                  <a:cubicBezTo>
                    <a:pt x="13019" y="11845"/>
                    <a:pt x="12946" y="11855"/>
                    <a:pt x="12967" y="11855"/>
                  </a:cubicBezTo>
                  <a:cubicBezTo>
                    <a:pt x="12788" y="11867"/>
                    <a:pt x="12609" y="11872"/>
                    <a:pt x="12428" y="11872"/>
                  </a:cubicBezTo>
                  <a:cubicBezTo>
                    <a:pt x="12303" y="11872"/>
                    <a:pt x="12176" y="11870"/>
                    <a:pt x="12048" y="11866"/>
                  </a:cubicBezTo>
                  <a:cubicBezTo>
                    <a:pt x="11610" y="11845"/>
                    <a:pt x="11169" y="11840"/>
                    <a:pt x="10726" y="11840"/>
                  </a:cubicBezTo>
                  <a:cubicBezTo>
                    <a:pt x="10284" y="11840"/>
                    <a:pt x="9840" y="11845"/>
                    <a:pt x="9396" y="11845"/>
                  </a:cubicBezTo>
                  <a:cubicBezTo>
                    <a:pt x="9155" y="11845"/>
                    <a:pt x="8914" y="11844"/>
                    <a:pt x="8674" y="11844"/>
                  </a:cubicBezTo>
                  <a:cubicBezTo>
                    <a:pt x="7895" y="11844"/>
                    <a:pt x="7120" y="11856"/>
                    <a:pt x="6338" y="11959"/>
                  </a:cubicBezTo>
                  <a:cubicBezTo>
                    <a:pt x="5879" y="12022"/>
                    <a:pt x="5461" y="12095"/>
                    <a:pt x="5002" y="12116"/>
                  </a:cubicBezTo>
                  <a:cubicBezTo>
                    <a:pt x="4879" y="12122"/>
                    <a:pt x="4757" y="12124"/>
                    <a:pt x="4636" y="12124"/>
                  </a:cubicBezTo>
                  <a:cubicBezTo>
                    <a:pt x="4434" y="12124"/>
                    <a:pt x="4234" y="12119"/>
                    <a:pt x="4035" y="12119"/>
                  </a:cubicBezTo>
                  <a:cubicBezTo>
                    <a:pt x="3915" y="12119"/>
                    <a:pt x="3795" y="12121"/>
                    <a:pt x="3676" y="12126"/>
                  </a:cubicBezTo>
                  <a:cubicBezTo>
                    <a:pt x="2653" y="12158"/>
                    <a:pt x="1609" y="12272"/>
                    <a:pt x="638" y="12617"/>
                  </a:cubicBezTo>
                  <a:cubicBezTo>
                    <a:pt x="168" y="12784"/>
                    <a:pt x="1" y="13327"/>
                    <a:pt x="346" y="13703"/>
                  </a:cubicBezTo>
                  <a:cubicBezTo>
                    <a:pt x="1661" y="15123"/>
                    <a:pt x="3165" y="16334"/>
                    <a:pt x="4584" y="17628"/>
                  </a:cubicBezTo>
                  <a:cubicBezTo>
                    <a:pt x="5294" y="18265"/>
                    <a:pt x="5962" y="18944"/>
                    <a:pt x="6661" y="19591"/>
                  </a:cubicBezTo>
                  <a:cubicBezTo>
                    <a:pt x="7350" y="20217"/>
                    <a:pt x="8102" y="20760"/>
                    <a:pt x="8864" y="21303"/>
                  </a:cubicBezTo>
                  <a:cubicBezTo>
                    <a:pt x="8964" y="21372"/>
                    <a:pt x="9054" y="21442"/>
                    <a:pt x="9170" y="21575"/>
                  </a:cubicBezTo>
                  <a:lnTo>
                    <a:pt x="9170" y="21575"/>
                  </a:lnTo>
                  <a:cubicBezTo>
                    <a:pt x="9168" y="21575"/>
                    <a:pt x="9196" y="21617"/>
                    <a:pt x="9219" y="21647"/>
                  </a:cubicBezTo>
                  <a:lnTo>
                    <a:pt x="9219" y="21658"/>
                  </a:lnTo>
                  <a:cubicBezTo>
                    <a:pt x="9209" y="21668"/>
                    <a:pt x="9199" y="21689"/>
                    <a:pt x="9199" y="21700"/>
                  </a:cubicBezTo>
                  <a:cubicBezTo>
                    <a:pt x="9199" y="21699"/>
                    <a:pt x="9198" y="21698"/>
                    <a:pt x="9198" y="21698"/>
                  </a:cubicBezTo>
                  <a:cubicBezTo>
                    <a:pt x="9191" y="21698"/>
                    <a:pt x="9157" y="21742"/>
                    <a:pt x="9157" y="21751"/>
                  </a:cubicBezTo>
                  <a:lnTo>
                    <a:pt x="9062" y="21846"/>
                  </a:lnTo>
                  <a:cubicBezTo>
                    <a:pt x="8916" y="22002"/>
                    <a:pt x="8760" y="22138"/>
                    <a:pt x="8593" y="22263"/>
                  </a:cubicBezTo>
                  <a:cubicBezTo>
                    <a:pt x="8332" y="22472"/>
                    <a:pt x="7914" y="22754"/>
                    <a:pt x="7591" y="22973"/>
                  </a:cubicBezTo>
                  <a:cubicBezTo>
                    <a:pt x="7215" y="23234"/>
                    <a:pt x="6860" y="23526"/>
                    <a:pt x="6505" y="23818"/>
                  </a:cubicBezTo>
                  <a:cubicBezTo>
                    <a:pt x="6150" y="24122"/>
                    <a:pt x="5795" y="24435"/>
                    <a:pt x="5429" y="24727"/>
                  </a:cubicBezTo>
                  <a:cubicBezTo>
                    <a:pt x="5106" y="24978"/>
                    <a:pt x="4678" y="25207"/>
                    <a:pt x="4323" y="25479"/>
                  </a:cubicBezTo>
                  <a:cubicBezTo>
                    <a:pt x="3717" y="25948"/>
                    <a:pt x="3248" y="26616"/>
                    <a:pt x="2632" y="26982"/>
                  </a:cubicBezTo>
                  <a:cubicBezTo>
                    <a:pt x="2079" y="27316"/>
                    <a:pt x="1494" y="27598"/>
                    <a:pt x="1003" y="28026"/>
                  </a:cubicBezTo>
                  <a:cubicBezTo>
                    <a:pt x="753" y="28235"/>
                    <a:pt x="523" y="28527"/>
                    <a:pt x="439" y="28850"/>
                  </a:cubicBezTo>
                  <a:cubicBezTo>
                    <a:pt x="388" y="29017"/>
                    <a:pt x="367" y="29237"/>
                    <a:pt x="419" y="29414"/>
                  </a:cubicBezTo>
                  <a:cubicBezTo>
                    <a:pt x="492" y="29706"/>
                    <a:pt x="805" y="29894"/>
                    <a:pt x="1035" y="30061"/>
                  </a:cubicBezTo>
                  <a:cubicBezTo>
                    <a:pt x="1703" y="30511"/>
                    <a:pt x="2517" y="30750"/>
                    <a:pt x="3300" y="30928"/>
                  </a:cubicBezTo>
                  <a:cubicBezTo>
                    <a:pt x="3697" y="31022"/>
                    <a:pt x="4104" y="31084"/>
                    <a:pt x="4501" y="31179"/>
                  </a:cubicBezTo>
                  <a:cubicBezTo>
                    <a:pt x="5002" y="31293"/>
                    <a:pt x="5492" y="31429"/>
                    <a:pt x="5993" y="31555"/>
                  </a:cubicBezTo>
                  <a:cubicBezTo>
                    <a:pt x="6515" y="31680"/>
                    <a:pt x="7037" y="31784"/>
                    <a:pt x="7570" y="31847"/>
                  </a:cubicBezTo>
                  <a:cubicBezTo>
                    <a:pt x="8060" y="31909"/>
                    <a:pt x="8551" y="31920"/>
                    <a:pt x="9031" y="31982"/>
                  </a:cubicBezTo>
                  <a:cubicBezTo>
                    <a:pt x="9960" y="32118"/>
                    <a:pt x="10858" y="32473"/>
                    <a:pt x="11788" y="32619"/>
                  </a:cubicBezTo>
                  <a:cubicBezTo>
                    <a:pt x="12069" y="32671"/>
                    <a:pt x="12361" y="32703"/>
                    <a:pt x="12633" y="32776"/>
                  </a:cubicBezTo>
                  <a:cubicBezTo>
                    <a:pt x="12695" y="32796"/>
                    <a:pt x="12758" y="32817"/>
                    <a:pt x="12821" y="32828"/>
                  </a:cubicBezTo>
                  <a:lnTo>
                    <a:pt x="12821" y="32838"/>
                  </a:lnTo>
                  <a:cubicBezTo>
                    <a:pt x="12841" y="32849"/>
                    <a:pt x="12873" y="32859"/>
                    <a:pt x="12894" y="32870"/>
                  </a:cubicBezTo>
                  <a:cubicBezTo>
                    <a:pt x="12915" y="32880"/>
                    <a:pt x="12936" y="32901"/>
                    <a:pt x="12967" y="32912"/>
                  </a:cubicBezTo>
                  <a:lnTo>
                    <a:pt x="12978" y="32912"/>
                  </a:lnTo>
                  <a:cubicBezTo>
                    <a:pt x="12982" y="32936"/>
                    <a:pt x="12980" y="32953"/>
                    <a:pt x="12977" y="32958"/>
                  </a:cubicBezTo>
                  <a:lnTo>
                    <a:pt x="12977" y="32958"/>
                  </a:lnTo>
                  <a:cubicBezTo>
                    <a:pt x="12977" y="32956"/>
                    <a:pt x="12977" y="32955"/>
                    <a:pt x="12978" y="32953"/>
                  </a:cubicBezTo>
                  <a:lnTo>
                    <a:pt x="12978" y="32953"/>
                  </a:lnTo>
                  <a:cubicBezTo>
                    <a:pt x="12977" y="32955"/>
                    <a:pt x="12977" y="32957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7" y="32958"/>
                    <a:pt x="12977" y="32958"/>
                  </a:cubicBezTo>
                  <a:lnTo>
                    <a:pt x="12977" y="32958"/>
                  </a:lnTo>
                  <a:cubicBezTo>
                    <a:pt x="12935" y="33144"/>
                    <a:pt x="12894" y="33320"/>
                    <a:pt x="12831" y="33496"/>
                  </a:cubicBezTo>
                  <a:cubicBezTo>
                    <a:pt x="12769" y="33694"/>
                    <a:pt x="12706" y="33882"/>
                    <a:pt x="12633" y="34060"/>
                  </a:cubicBezTo>
                  <a:cubicBezTo>
                    <a:pt x="12591" y="34164"/>
                    <a:pt x="12549" y="34269"/>
                    <a:pt x="12507" y="34362"/>
                  </a:cubicBezTo>
                  <a:cubicBezTo>
                    <a:pt x="12477" y="34457"/>
                    <a:pt x="12435" y="34561"/>
                    <a:pt x="12424" y="34571"/>
                  </a:cubicBezTo>
                  <a:cubicBezTo>
                    <a:pt x="11672" y="36325"/>
                    <a:pt x="10900" y="38079"/>
                    <a:pt x="9950" y="39739"/>
                  </a:cubicBezTo>
                  <a:cubicBezTo>
                    <a:pt x="9438" y="40626"/>
                    <a:pt x="8895" y="41493"/>
                    <a:pt x="8373" y="42359"/>
                  </a:cubicBezTo>
                  <a:cubicBezTo>
                    <a:pt x="7872" y="43184"/>
                    <a:pt x="7350" y="43998"/>
                    <a:pt x="6860" y="44834"/>
                  </a:cubicBezTo>
                  <a:cubicBezTo>
                    <a:pt x="6620" y="45251"/>
                    <a:pt x="6401" y="45690"/>
                    <a:pt x="6234" y="46138"/>
                  </a:cubicBezTo>
                  <a:cubicBezTo>
                    <a:pt x="6108" y="46462"/>
                    <a:pt x="6369" y="46869"/>
                    <a:pt x="6693" y="46942"/>
                  </a:cubicBezTo>
                  <a:cubicBezTo>
                    <a:pt x="6877" y="46985"/>
                    <a:pt x="7060" y="47003"/>
                    <a:pt x="7241" y="47003"/>
                  </a:cubicBezTo>
                  <a:cubicBezTo>
                    <a:pt x="7809" y="47003"/>
                    <a:pt x="8365" y="46828"/>
                    <a:pt x="8927" y="46702"/>
                  </a:cubicBezTo>
                  <a:cubicBezTo>
                    <a:pt x="9605" y="46546"/>
                    <a:pt x="10294" y="46389"/>
                    <a:pt x="10973" y="46191"/>
                  </a:cubicBezTo>
                  <a:cubicBezTo>
                    <a:pt x="12309" y="45773"/>
                    <a:pt x="13625" y="45261"/>
                    <a:pt x="14940" y="44781"/>
                  </a:cubicBezTo>
                  <a:cubicBezTo>
                    <a:pt x="16256" y="44301"/>
                    <a:pt x="17592" y="43873"/>
                    <a:pt x="18865" y="43289"/>
                  </a:cubicBezTo>
                  <a:cubicBezTo>
                    <a:pt x="19492" y="43006"/>
                    <a:pt x="20107" y="42704"/>
                    <a:pt x="20724" y="42412"/>
                  </a:cubicBezTo>
                  <a:cubicBezTo>
                    <a:pt x="20995" y="42275"/>
                    <a:pt x="21277" y="42140"/>
                    <a:pt x="21559" y="42015"/>
                  </a:cubicBezTo>
                  <a:cubicBezTo>
                    <a:pt x="21642" y="41973"/>
                    <a:pt x="21715" y="41941"/>
                    <a:pt x="21789" y="41911"/>
                  </a:cubicBezTo>
                  <a:cubicBezTo>
                    <a:pt x="21809" y="41900"/>
                    <a:pt x="21956" y="41837"/>
                    <a:pt x="21945" y="41837"/>
                  </a:cubicBezTo>
                  <a:cubicBezTo>
                    <a:pt x="22018" y="41816"/>
                    <a:pt x="22091" y="41785"/>
                    <a:pt x="22164" y="41764"/>
                  </a:cubicBezTo>
                  <a:cubicBezTo>
                    <a:pt x="22613" y="41597"/>
                    <a:pt x="23104" y="41440"/>
                    <a:pt x="23501" y="41148"/>
                  </a:cubicBezTo>
                  <a:cubicBezTo>
                    <a:pt x="23719" y="40981"/>
                    <a:pt x="23918" y="40793"/>
                    <a:pt x="24053" y="40553"/>
                  </a:cubicBezTo>
                  <a:cubicBezTo>
                    <a:pt x="24220" y="40229"/>
                    <a:pt x="24231" y="39916"/>
                    <a:pt x="24190" y="39561"/>
                  </a:cubicBezTo>
                  <a:cubicBezTo>
                    <a:pt x="24145" y="39272"/>
                    <a:pt x="23821" y="39093"/>
                    <a:pt x="23539" y="39093"/>
                  </a:cubicBezTo>
                  <a:cubicBezTo>
                    <a:pt x="23486" y="39093"/>
                    <a:pt x="23434" y="39099"/>
                    <a:pt x="23385" y="39113"/>
                  </a:cubicBezTo>
                  <a:cubicBezTo>
                    <a:pt x="23010" y="39206"/>
                    <a:pt x="22884" y="39551"/>
                    <a:pt x="22926" y="39906"/>
                  </a:cubicBezTo>
                  <a:cubicBezTo>
                    <a:pt x="22923" y="39886"/>
                    <a:pt x="22920" y="39871"/>
                    <a:pt x="22918" y="39860"/>
                  </a:cubicBezTo>
                  <a:lnTo>
                    <a:pt x="22918" y="39860"/>
                  </a:lnTo>
                  <a:cubicBezTo>
                    <a:pt x="22919" y="39871"/>
                    <a:pt x="22919" y="39889"/>
                    <a:pt x="22916" y="39906"/>
                  </a:cubicBezTo>
                  <a:lnTo>
                    <a:pt x="22916" y="39916"/>
                  </a:lnTo>
                  <a:cubicBezTo>
                    <a:pt x="22895" y="39927"/>
                    <a:pt x="22884" y="39948"/>
                    <a:pt x="22874" y="39969"/>
                  </a:cubicBezTo>
                  <a:lnTo>
                    <a:pt x="22842" y="40000"/>
                  </a:lnTo>
                  <a:cubicBezTo>
                    <a:pt x="22822" y="40021"/>
                    <a:pt x="22791" y="40041"/>
                    <a:pt x="22770" y="40073"/>
                  </a:cubicBezTo>
                  <a:lnTo>
                    <a:pt x="22759" y="40073"/>
                  </a:lnTo>
                  <a:cubicBezTo>
                    <a:pt x="22707" y="40104"/>
                    <a:pt x="22655" y="40146"/>
                    <a:pt x="22592" y="40178"/>
                  </a:cubicBezTo>
                  <a:cubicBezTo>
                    <a:pt x="22519" y="40219"/>
                    <a:pt x="22446" y="40250"/>
                    <a:pt x="22362" y="40292"/>
                  </a:cubicBezTo>
                  <a:cubicBezTo>
                    <a:pt x="22355" y="40300"/>
                    <a:pt x="22292" y="40327"/>
                    <a:pt x="22276" y="40334"/>
                  </a:cubicBezTo>
                  <a:lnTo>
                    <a:pt x="22276" y="40334"/>
                  </a:lnTo>
                  <a:cubicBezTo>
                    <a:pt x="22256" y="40335"/>
                    <a:pt x="22236" y="40345"/>
                    <a:pt x="22216" y="40355"/>
                  </a:cubicBezTo>
                  <a:cubicBezTo>
                    <a:pt x="22039" y="40417"/>
                    <a:pt x="21861" y="40480"/>
                    <a:pt x="21684" y="40553"/>
                  </a:cubicBezTo>
                  <a:cubicBezTo>
                    <a:pt x="20546" y="40981"/>
                    <a:pt x="19471" y="41576"/>
                    <a:pt x="18364" y="42088"/>
                  </a:cubicBezTo>
                  <a:cubicBezTo>
                    <a:pt x="17216" y="42620"/>
                    <a:pt x="16026" y="43006"/>
                    <a:pt x="14836" y="43435"/>
                  </a:cubicBezTo>
                  <a:cubicBezTo>
                    <a:pt x="13625" y="43873"/>
                    <a:pt x="12424" y="44332"/>
                    <a:pt x="11203" y="44739"/>
                  </a:cubicBezTo>
                  <a:cubicBezTo>
                    <a:pt x="10514" y="44969"/>
                    <a:pt x="9804" y="45157"/>
                    <a:pt x="9094" y="45324"/>
                  </a:cubicBezTo>
                  <a:cubicBezTo>
                    <a:pt x="8718" y="45407"/>
                    <a:pt x="8353" y="45491"/>
                    <a:pt x="7977" y="45585"/>
                  </a:cubicBezTo>
                  <a:cubicBezTo>
                    <a:pt x="7956" y="45585"/>
                    <a:pt x="7946" y="45595"/>
                    <a:pt x="7925" y="45595"/>
                  </a:cubicBezTo>
                  <a:cubicBezTo>
                    <a:pt x="8238" y="45042"/>
                    <a:pt x="8624" y="44500"/>
                    <a:pt x="8948" y="43946"/>
                  </a:cubicBezTo>
                  <a:cubicBezTo>
                    <a:pt x="9491" y="43017"/>
                    <a:pt x="10065" y="42108"/>
                    <a:pt x="10618" y="41180"/>
                  </a:cubicBezTo>
                  <a:cubicBezTo>
                    <a:pt x="11693" y="39394"/>
                    <a:pt x="12560" y="37515"/>
                    <a:pt x="13395" y="35605"/>
                  </a:cubicBezTo>
                  <a:cubicBezTo>
                    <a:pt x="13583" y="35177"/>
                    <a:pt x="13771" y="34749"/>
                    <a:pt x="13927" y="34311"/>
                  </a:cubicBezTo>
                  <a:cubicBezTo>
                    <a:pt x="14084" y="33893"/>
                    <a:pt x="14240" y="33465"/>
                    <a:pt x="14272" y="33016"/>
                  </a:cubicBezTo>
                  <a:cubicBezTo>
                    <a:pt x="14345" y="32170"/>
                    <a:pt x="13625" y="31669"/>
                    <a:pt x="12883" y="31492"/>
                  </a:cubicBezTo>
                  <a:cubicBezTo>
                    <a:pt x="12591" y="31418"/>
                    <a:pt x="12289" y="31388"/>
                    <a:pt x="11985" y="31335"/>
                  </a:cubicBezTo>
                  <a:cubicBezTo>
                    <a:pt x="11463" y="31241"/>
                    <a:pt x="10952" y="31095"/>
                    <a:pt x="10430" y="30959"/>
                  </a:cubicBezTo>
                  <a:cubicBezTo>
                    <a:pt x="9888" y="30813"/>
                    <a:pt x="9334" y="30709"/>
                    <a:pt x="8770" y="30646"/>
                  </a:cubicBezTo>
                  <a:cubicBezTo>
                    <a:pt x="8259" y="30594"/>
                    <a:pt x="7737" y="30583"/>
                    <a:pt x="7236" y="30490"/>
                  </a:cubicBezTo>
                  <a:cubicBezTo>
                    <a:pt x="6630" y="30385"/>
                    <a:pt x="6035" y="30218"/>
                    <a:pt x="5440" y="30061"/>
                  </a:cubicBezTo>
                  <a:cubicBezTo>
                    <a:pt x="4918" y="29936"/>
                    <a:pt x="4396" y="29832"/>
                    <a:pt x="3874" y="29717"/>
                  </a:cubicBezTo>
                  <a:cubicBezTo>
                    <a:pt x="3425" y="29623"/>
                    <a:pt x="2977" y="29518"/>
                    <a:pt x="2538" y="29362"/>
                  </a:cubicBezTo>
                  <a:cubicBezTo>
                    <a:pt x="2318" y="29279"/>
                    <a:pt x="2235" y="29247"/>
                    <a:pt x="1995" y="29112"/>
                  </a:cubicBezTo>
                  <a:cubicBezTo>
                    <a:pt x="1943" y="29080"/>
                    <a:pt x="1891" y="29059"/>
                    <a:pt x="1838" y="29028"/>
                  </a:cubicBezTo>
                  <a:lnTo>
                    <a:pt x="1870" y="28996"/>
                  </a:lnTo>
                  <a:cubicBezTo>
                    <a:pt x="1912" y="28955"/>
                    <a:pt x="1953" y="28924"/>
                    <a:pt x="1995" y="28892"/>
                  </a:cubicBezTo>
                  <a:lnTo>
                    <a:pt x="1995" y="28892"/>
                  </a:lnTo>
                  <a:cubicBezTo>
                    <a:pt x="1989" y="28897"/>
                    <a:pt x="1987" y="28899"/>
                    <a:pt x="1987" y="28899"/>
                  </a:cubicBezTo>
                  <a:cubicBezTo>
                    <a:pt x="1987" y="28899"/>
                    <a:pt x="2083" y="28826"/>
                    <a:pt x="2110" y="28809"/>
                  </a:cubicBezTo>
                  <a:cubicBezTo>
                    <a:pt x="2246" y="28715"/>
                    <a:pt x="2381" y="28631"/>
                    <a:pt x="2527" y="28548"/>
                  </a:cubicBezTo>
                  <a:cubicBezTo>
                    <a:pt x="3091" y="28214"/>
                    <a:pt x="3624" y="27932"/>
                    <a:pt x="4104" y="27472"/>
                  </a:cubicBezTo>
                  <a:cubicBezTo>
                    <a:pt x="4406" y="27191"/>
                    <a:pt x="4678" y="26888"/>
                    <a:pt x="4981" y="26616"/>
                  </a:cubicBezTo>
                  <a:cubicBezTo>
                    <a:pt x="5262" y="26377"/>
                    <a:pt x="5659" y="26168"/>
                    <a:pt x="5993" y="25917"/>
                  </a:cubicBezTo>
                  <a:cubicBezTo>
                    <a:pt x="6693" y="25395"/>
                    <a:pt x="7340" y="24769"/>
                    <a:pt x="8029" y="24257"/>
                  </a:cubicBezTo>
                  <a:cubicBezTo>
                    <a:pt x="8707" y="23767"/>
                    <a:pt x="9459" y="23338"/>
                    <a:pt x="10034" y="22723"/>
                  </a:cubicBezTo>
                  <a:cubicBezTo>
                    <a:pt x="10357" y="22378"/>
                    <a:pt x="10587" y="21971"/>
                    <a:pt x="10524" y="21480"/>
                  </a:cubicBezTo>
                  <a:cubicBezTo>
                    <a:pt x="10461" y="21062"/>
                    <a:pt x="10201" y="20718"/>
                    <a:pt x="9888" y="20447"/>
                  </a:cubicBezTo>
                  <a:cubicBezTo>
                    <a:pt x="9563" y="20186"/>
                    <a:pt x="9199" y="19967"/>
                    <a:pt x="8854" y="19716"/>
                  </a:cubicBezTo>
                  <a:cubicBezTo>
                    <a:pt x="8520" y="19476"/>
                    <a:pt x="8206" y="19215"/>
                    <a:pt x="7883" y="18933"/>
                  </a:cubicBezTo>
                  <a:cubicBezTo>
                    <a:pt x="7194" y="18327"/>
                    <a:pt x="6547" y="17670"/>
                    <a:pt x="5868" y="17033"/>
                  </a:cubicBezTo>
                  <a:cubicBezTo>
                    <a:pt x="4626" y="15864"/>
                    <a:pt x="3279" y="14789"/>
                    <a:pt x="2058" y="13588"/>
                  </a:cubicBezTo>
                  <a:cubicBezTo>
                    <a:pt x="2517" y="13504"/>
                    <a:pt x="2966" y="13462"/>
                    <a:pt x="3446" y="13442"/>
                  </a:cubicBezTo>
                  <a:cubicBezTo>
                    <a:pt x="3656" y="13431"/>
                    <a:pt x="3868" y="13429"/>
                    <a:pt x="4081" y="13429"/>
                  </a:cubicBezTo>
                  <a:cubicBezTo>
                    <a:pt x="4302" y="13429"/>
                    <a:pt x="4522" y="13432"/>
                    <a:pt x="4740" y="13432"/>
                  </a:cubicBezTo>
                  <a:cubicBezTo>
                    <a:pt x="5242" y="13421"/>
                    <a:pt x="5733" y="13358"/>
                    <a:pt x="6223" y="13285"/>
                  </a:cubicBezTo>
                  <a:cubicBezTo>
                    <a:pt x="6672" y="13223"/>
                    <a:pt x="7100" y="13160"/>
                    <a:pt x="7559" y="13149"/>
                  </a:cubicBezTo>
                  <a:cubicBezTo>
                    <a:pt x="7726" y="13146"/>
                    <a:pt x="7894" y="13145"/>
                    <a:pt x="8063" y="13145"/>
                  </a:cubicBezTo>
                  <a:cubicBezTo>
                    <a:pt x="8401" y="13145"/>
                    <a:pt x="8743" y="13149"/>
                    <a:pt x="9083" y="13149"/>
                  </a:cubicBezTo>
                  <a:cubicBezTo>
                    <a:pt x="9626" y="13149"/>
                    <a:pt x="10171" y="13138"/>
                    <a:pt x="10719" y="13138"/>
                  </a:cubicBezTo>
                  <a:cubicBezTo>
                    <a:pt x="11088" y="13138"/>
                    <a:pt x="11459" y="13143"/>
                    <a:pt x="11829" y="13160"/>
                  </a:cubicBezTo>
                  <a:cubicBezTo>
                    <a:pt x="12073" y="13172"/>
                    <a:pt x="12327" y="13188"/>
                    <a:pt x="12581" y="13188"/>
                  </a:cubicBezTo>
                  <a:cubicBezTo>
                    <a:pt x="12978" y="13188"/>
                    <a:pt x="13376" y="13150"/>
                    <a:pt x="13739" y="13003"/>
                  </a:cubicBezTo>
                  <a:cubicBezTo>
                    <a:pt x="14168" y="12836"/>
                    <a:pt x="14690" y="12439"/>
                    <a:pt x="14512" y="11907"/>
                  </a:cubicBezTo>
                  <a:cubicBezTo>
                    <a:pt x="14366" y="11448"/>
                    <a:pt x="14136" y="11010"/>
                    <a:pt x="13927" y="10581"/>
                  </a:cubicBezTo>
                  <a:cubicBezTo>
                    <a:pt x="13124" y="8953"/>
                    <a:pt x="12101" y="7439"/>
                    <a:pt x="11276" y="5832"/>
                  </a:cubicBezTo>
                  <a:cubicBezTo>
                    <a:pt x="10785" y="4881"/>
                    <a:pt x="10451" y="3869"/>
                    <a:pt x="10002" y="2909"/>
                  </a:cubicBezTo>
                  <a:cubicBezTo>
                    <a:pt x="9825" y="2533"/>
                    <a:pt x="9595" y="2188"/>
                    <a:pt x="9376" y="1844"/>
                  </a:cubicBezTo>
                  <a:cubicBezTo>
                    <a:pt x="9271" y="1677"/>
                    <a:pt x="9178" y="1499"/>
                    <a:pt x="9083" y="1322"/>
                  </a:cubicBezTo>
                  <a:lnTo>
                    <a:pt x="9083" y="1322"/>
                  </a:lnTo>
                  <a:cubicBezTo>
                    <a:pt x="9366" y="1394"/>
                    <a:pt x="9512" y="1457"/>
                    <a:pt x="9731" y="1572"/>
                  </a:cubicBezTo>
                  <a:cubicBezTo>
                    <a:pt x="10305" y="1833"/>
                    <a:pt x="10890" y="2042"/>
                    <a:pt x="11505" y="2199"/>
                  </a:cubicBezTo>
                  <a:cubicBezTo>
                    <a:pt x="12163" y="2366"/>
                    <a:pt x="12811" y="2533"/>
                    <a:pt x="13447" y="2762"/>
                  </a:cubicBezTo>
                  <a:cubicBezTo>
                    <a:pt x="14052" y="2992"/>
                    <a:pt x="14637" y="3263"/>
                    <a:pt x="15233" y="3535"/>
                  </a:cubicBezTo>
                  <a:cubicBezTo>
                    <a:pt x="16548" y="4109"/>
                    <a:pt x="17905" y="4568"/>
                    <a:pt x="19262" y="5038"/>
                  </a:cubicBezTo>
                  <a:cubicBezTo>
                    <a:pt x="20515" y="5466"/>
                    <a:pt x="21747" y="5988"/>
                    <a:pt x="23030" y="6322"/>
                  </a:cubicBezTo>
                  <a:cubicBezTo>
                    <a:pt x="23730" y="6510"/>
                    <a:pt x="24461" y="6583"/>
                    <a:pt x="25160" y="6760"/>
                  </a:cubicBezTo>
                  <a:cubicBezTo>
                    <a:pt x="25526" y="6855"/>
                    <a:pt x="25881" y="6980"/>
                    <a:pt x="26225" y="7126"/>
                  </a:cubicBezTo>
                  <a:cubicBezTo>
                    <a:pt x="26562" y="7266"/>
                    <a:pt x="26916" y="7381"/>
                    <a:pt x="27279" y="7381"/>
                  </a:cubicBezTo>
                  <a:cubicBezTo>
                    <a:pt x="27321" y="7381"/>
                    <a:pt x="27363" y="7380"/>
                    <a:pt x="27405" y="7377"/>
                  </a:cubicBezTo>
                  <a:cubicBezTo>
                    <a:pt x="27760" y="7356"/>
                    <a:pt x="28062" y="7094"/>
                    <a:pt x="28062" y="6719"/>
                  </a:cubicBezTo>
                  <a:cubicBezTo>
                    <a:pt x="28062" y="6399"/>
                    <a:pt x="27785" y="6069"/>
                    <a:pt x="27449" y="6069"/>
                  </a:cubicBezTo>
                  <a:cubicBezTo>
                    <a:pt x="27435" y="6069"/>
                    <a:pt x="27420" y="6070"/>
                    <a:pt x="27405" y="6071"/>
                  </a:cubicBezTo>
                  <a:cubicBezTo>
                    <a:pt x="27383" y="6073"/>
                    <a:pt x="27362" y="6073"/>
                    <a:pt x="27340" y="6073"/>
                  </a:cubicBezTo>
                  <a:cubicBezTo>
                    <a:pt x="26877" y="6073"/>
                    <a:pt x="26369" y="5762"/>
                    <a:pt x="25891" y="5612"/>
                  </a:cubicBezTo>
                  <a:cubicBezTo>
                    <a:pt x="25380" y="5445"/>
                    <a:pt x="24858" y="5351"/>
                    <a:pt x="24325" y="5268"/>
                  </a:cubicBezTo>
                  <a:cubicBezTo>
                    <a:pt x="23208" y="5080"/>
                    <a:pt x="22133" y="4693"/>
                    <a:pt x="21079" y="4307"/>
                  </a:cubicBezTo>
                  <a:cubicBezTo>
                    <a:pt x="19982" y="3900"/>
                    <a:pt x="18875" y="3535"/>
                    <a:pt x="17780" y="3138"/>
                  </a:cubicBezTo>
                  <a:cubicBezTo>
                    <a:pt x="16683" y="2752"/>
                    <a:pt x="15639" y="2271"/>
                    <a:pt x="14564" y="1823"/>
                  </a:cubicBezTo>
                  <a:cubicBezTo>
                    <a:pt x="14022" y="1593"/>
                    <a:pt x="13479" y="1374"/>
                    <a:pt x="12904" y="1217"/>
                  </a:cubicBezTo>
                  <a:cubicBezTo>
                    <a:pt x="12361" y="1050"/>
                    <a:pt x="11798" y="935"/>
                    <a:pt x="11255" y="768"/>
                  </a:cubicBezTo>
                  <a:cubicBezTo>
                    <a:pt x="11119" y="726"/>
                    <a:pt x="10983" y="685"/>
                    <a:pt x="10858" y="643"/>
                  </a:cubicBezTo>
                  <a:cubicBezTo>
                    <a:pt x="10806" y="622"/>
                    <a:pt x="10764" y="601"/>
                    <a:pt x="10712" y="591"/>
                  </a:cubicBezTo>
                  <a:cubicBezTo>
                    <a:pt x="10702" y="580"/>
                    <a:pt x="10691" y="580"/>
                    <a:pt x="10681" y="570"/>
                  </a:cubicBezTo>
                  <a:cubicBezTo>
                    <a:pt x="10430" y="455"/>
                    <a:pt x="10190" y="340"/>
                    <a:pt x="9939" y="236"/>
                  </a:cubicBezTo>
                  <a:cubicBezTo>
                    <a:pt x="9621" y="106"/>
                    <a:pt x="9267" y="0"/>
                    <a:pt x="8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965775" y="3669751"/>
              <a:ext cx="250325" cy="251950"/>
            </a:xfrm>
            <a:custGeom>
              <a:avLst/>
              <a:gdLst/>
              <a:ahLst/>
              <a:cxnLst/>
              <a:rect l="l" t="t" r="r" b="b"/>
              <a:pathLst>
                <a:path w="10013" h="10078" extrusionOk="0">
                  <a:moveTo>
                    <a:pt x="4477" y="1"/>
                  </a:moveTo>
                  <a:cubicBezTo>
                    <a:pt x="3655" y="1"/>
                    <a:pt x="2828" y="114"/>
                    <a:pt x="2360" y="381"/>
                  </a:cubicBezTo>
                  <a:cubicBezTo>
                    <a:pt x="1650" y="767"/>
                    <a:pt x="1223" y="1425"/>
                    <a:pt x="773" y="2051"/>
                  </a:cubicBezTo>
                  <a:cubicBezTo>
                    <a:pt x="241" y="2792"/>
                    <a:pt x="1" y="2876"/>
                    <a:pt x="1" y="3826"/>
                  </a:cubicBezTo>
                  <a:cubicBezTo>
                    <a:pt x="12" y="4609"/>
                    <a:pt x="63" y="5423"/>
                    <a:pt x="335" y="6165"/>
                  </a:cubicBezTo>
                  <a:cubicBezTo>
                    <a:pt x="523" y="6655"/>
                    <a:pt x="940" y="7710"/>
                    <a:pt x="1546" y="7814"/>
                  </a:cubicBezTo>
                  <a:cubicBezTo>
                    <a:pt x="2037" y="8357"/>
                    <a:pt x="2809" y="8858"/>
                    <a:pt x="3112" y="9129"/>
                  </a:cubicBezTo>
                  <a:cubicBezTo>
                    <a:pt x="3237" y="9255"/>
                    <a:pt x="3362" y="9453"/>
                    <a:pt x="3508" y="9557"/>
                  </a:cubicBezTo>
                  <a:cubicBezTo>
                    <a:pt x="3832" y="9766"/>
                    <a:pt x="3770" y="9620"/>
                    <a:pt x="4135" y="9745"/>
                  </a:cubicBezTo>
                  <a:cubicBezTo>
                    <a:pt x="4699" y="9943"/>
                    <a:pt x="5103" y="10028"/>
                    <a:pt x="5702" y="10028"/>
                  </a:cubicBezTo>
                  <a:cubicBezTo>
                    <a:pt x="5736" y="10028"/>
                    <a:pt x="5770" y="10028"/>
                    <a:pt x="5805" y="10027"/>
                  </a:cubicBezTo>
                  <a:cubicBezTo>
                    <a:pt x="6116" y="10027"/>
                    <a:pt x="6491" y="10078"/>
                    <a:pt x="6850" y="10078"/>
                  </a:cubicBezTo>
                  <a:cubicBezTo>
                    <a:pt x="7142" y="10078"/>
                    <a:pt x="7424" y="10044"/>
                    <a:pt x="7653" y="9923"/>
                  </a:cubicBezTo>
                  <a:cubicBezTo>
                    <a:pt x="7966" y="9766"/>
                    <a:pt x="8175" y="9306"/>
                    <a:pt x="8405" y="9056"/>
                  </a:cubicBezTo>
                  <a:cubicBezTo>
                    <a:pt x="8614" y="8826"/>
                    <a:pt x="8927" y="8649"/>
                    <a:pt x="9104" y="8399"/>
                  </a:cubicBezTo>
                  <a:cubicBezTo>
                    <a:pt x="9563" y="7751"/>
                    <a:pt x="9846" y="6425"/>
                    <a:pt x="9929" y="5632"/>
                  </a:cubicBezTo>
                  <a:cubicBezTo>
                    <a:pt x="10013" y="4880"/>
                    <a:pt x="9960" y="4003"/>
                    <a:pt x="9647" y="3314"/>
                  </a:cubicBezTo>
                  <a:cubicBezTo>
                    <a:pt x="9146" y="2177"/>
                    <a:pt x="7663" y="663"/>
                    <a:pt x="6452" y="256"/>
                  </a:cubicBezTo>
                  <a:cubicBezTo>
                    <a:pt x="5983" y="96"/>
                    <a:pt x="5232" y="1"/>
                    <a:pt x="4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1593003" y="707171"/>
              <a:ext cx="299764" cy="1729490"/>
            </a:xfrm>
            <a:custGeom>
              <a:avLst/>
              <a:gdLst/>
              <a:ahLst/>
              <a:cxnLst/>
              <a:rect l="l" t="t" r="r" b="b"/>
              <a:pathLst>
                <a:path w="13239" h="62657" extrusionOk="0">
                  <a:moveTo>
                    <a:pt x="690" y="1"/>
                  </a:moveTo>
                  <a:cubicBezTo>
                    <a:pt x="633" y="1"/>
                    <a:pt x="577" y="8"/>
                    <a:pt x="523" y="24"/>
                  </a:cubicBezTo>
                  <a:cubicBezTo>
                    <a:pt x="168" y="117"/>
                    <a:pt x="1" y="483"/>
                    <a:pt x="74" y="827"/>
                  </a:cubicBezTo>
                  <a:cubicBezTo>
                    <a:pt x="252" y="1652"/>
                    <a:pt x="502" y="2456"/>
                    <a:pt x="743" y="3270"/>
                  </a:cubicBezTo>
                  <a:cubicBezTo>
                    <a:pt x="982" y="4074"/>
                    <a:pt x="1170" y="4898"/>
                    <a:pt x="1390" y="5713"/>
                  </a:cubicBezTo>
                  <a:cubicBezTo>
                    <a:pt x="1609" y="6527"/>
                    <a:pt x="1849" y="7341"/>
                    <a:pt x="2047" y="8166"/>
                  </a:cubicBezTo>
                  <a:cubicBezTo>
                    <a:pt x="2235" y="8949"/>
                    <a:pt x="2339" y="9753"/>
                    <a:pt x="2559" y="10526"/>
                  </a:cubicBezTo>
                  <a:cubicBezTo>
                    <a:pt x="2789" y="11308"/>
                    <a:pt x="3081" y="12071"/>
                    <a:pt x="3321" y="12843"/>
                  </a:cubicBezTo>
                  <a:cubicBezTo>
                    <a:pt x="3571" y="13658"/>
                    <a:pt x="3738" y="14493"/>
                    <a:pt x="3937" y="15317"/>
                  </a:cubicBezTo>
                  <a:cubicBezTo>
                    <a:pt x="4146" y="16152"/>
                    <a:pt x="4417" y="16977"/>
                    <a:pt x="4647" y="17812"/>
                  </a:cubicBezTo>
                  <a:cubicBezTo>
                    <a:pt x="4877" y="18658"/>
                    <a:pt x="5085" y="19504"/>
                    <a:pt x="5304" y="20339"/>
                  </a:cubicBezTo>
                  <a:cubicBezTo>
                    <a:pt x="5733" y="21967"/>
                    <a:pt x="6160" y="23585"/>
                    <a:pt x="6724" y="25162"/>
                  </a:cubicBezTo>
                  <a:cubicBezTo>
                    <a:pt x="7288" y="26738"/>
                    <a:pt x="7904" y="28294"/>
                    <a:pt x="8332" y="29911"/>
                  </a:cubicBezTo>
                  <a:cubicBezTo>
                    <a:pt x="8760" y="31561"/>
                    <a:pt x="9167" y="33221"/>
                    <a:pt x="9595" y="34881"/>
                  </a:cubicBezTo>
                  <a:cubicBezTo>
                    <a:pt x="9867" y="35915"/>
                    <a:pt x="10201" y="36979"/>
                    <a:pt x="10347" y="38044"/>
                  </a:cubicBezTo>
                  <a:cubicBezTo>
                    <a:pt x="10347" y="38044"/>
                    <a:pt x="10347" y="38043"/>
                    <a:pt x="10347" y="38043"/>
                  </a:cubicBezTo>
                  <a:cubicBezTo>
                    <a:pt x="10348" y="38043"/>
                    <a:pt x="10357" y="38129"/>
                    <a:pt x="10357" y="38149"/>
                  </a:cubicBezTo>
                  <a:cubicBezTo>
                    <a:pt x="10357" y="38190"/>
                    <a:pt x="10368" y="38242"/>
                    <a:pt x="10368" y="38295"/>
                  </a:cubicBezTo>
                  <a:cubicBezTo>
                    <a:pt x="10336" y="38274"/>
                    <a:pt x="10294" y="38253"/>
                    <a:pt x="10263" y="38232"/>
                  </a:cubicBezTo>
                  <a:cubicBezTo>
                    <a:pt x="10127" y="38149"/>
                    <a:pt x="10002" y="38054"/>
                    <a:pt x="9877" y="37961"/>
                  </a:cubicBezTo>
                  <a:cubicBezTo>
                    <a:pt x="9867" y="37950"/>
                    <a:pt x="9867" y="37950"/>
                    <a:pt x="9856" y="37950"/>
                  </a:cubicBezTo>
                  <a:cubicBezTo>
                    <a:pt x="9856" y="37940"/>
                    <a:pt x="9846" y="37929"/>
                    <a:pt x="9825" y="37919"/>
                  </a:cubicBezTo>
                  <a:cubicBezTo>
                    <a:pt x="9741" y="37856"/>
                    <a:pt x="9658" y="37783"/>
                    <a:pt x="9564" y="37720"/>
                  </a:cubicBezTo>
                  <a:cubicBezTo>
                    <a:pt x="9438" y="37627"/>
                    <a:pt x="9324" y="37543"/>
                    <a:pt x="9188" y="37470"/>
                  </a:cubicBezTo>
                  <a:cubicBezTo>
                    <a:pt x="8530" y="37073"/>
                    <a:pt x="7705" y="36843"/>
                    <a:pt x="7142" y="36363"/>
                  </a:cubicBezTo>
                  <a:cubicBezTo>
                    <a:pt x="6547" y="35862"/>
                    <a:pt x="5962" y="35256"/>
                    <a:pt x="5137" y="35226"/>
                  </a:cubicBezTo>
                  <a:cubicBezTo>
                    <a:pt x="5130" y="35225"/>
                    <a:pt x="5123" y="35225"/>
                    <a:pt x="5116" y="35225"/>
                  </a:cubicBezTo>
                  <a:cubicBezTo>
                    <a:pt x="4823" y="35225"/>
                    <a:pt x="4592" y="35441"/>
                    <a:pt x="4501" y="35706"/>
                  </a:cubicBezTo>
                  <a:cubicBezTo>
                    <a:pt x="4271" y="36437"/>
                    <a:pt x="4594" y="37209"/>
                    <a:pt x="4824" y="37887"/>
                  </a:cubicBezTo>
                  <a:cubicBezTo>
                    <a:pt x="5106" y="38701"/>
                    <a:pt x="5315" y="39568"/>
                    <a:pt x="5482" y="40414"/>
                  </a:cubicBezTo>
                  <a:cubicBezTo>
                    <a:pt x="5566" y="40852"/>
                    <a:pt x="5597" y="41301"/>
                    <a:pt x="5691" y="41750"/>
                  </a:cubicBezTo>
                  <a:cubicBezTo>
                    <a:pt x="5784" y="42209"/>
                    <a:pt x="5900" y="42679"/>
                    <a:pt x="6046" y="43128"/>
                  </a:cubicBezTo>
                  <a:cubicBezTo>
                    <a:pt x="6306" y="43974"/>
                    <a:pt x="6640" y="44788"/>
                    <a:pt x="6954" y="45623"/>
                  </a:cubicBezTo>
                  <a:cubicBezTo>
                    <a:pt x="7288" y="46531"/>
                    <a:pt x="7559" y="47461"/>
                    <a:pt x="7821" y="48389"/>
                  </a:cubicBezTo>
                  <a:cubicBezTo>
                    <a:pt x="8092" y="49340"/>
                    <a:pt x="8394" y="50248"/>
                    <a:pt x="8739" y="51166"/>
                  </a:cubicBezTo>
                  <a:cubicBezTo>
                    <a:pt x="9052" y="52043"/>
                    <a:pt x="9428" y="52920"/>
                    <a:pt x="9626" y="53829"/>
                  </a:cubicBezTo>
                  <a:cubicBezTo>
                    <a:pt x="9721" y="54288"/>
                    <a:pt x="9783" y="54737"/>
                    <a:pt x="9867" y="55196"/>
                  </a:cubicBezTo>
                  <a:cubicBezTo>
                    <a:pt x="9971" y="55697"/>
                    <a:pt x="10138" y="56177"/>
                    <a:pt x="10294" y="56657"/>
                  </a:cubicBezTo>
                  <a:cubicBezTo>
                    <a:pt x="10472" y="57179"/>
                    <a:pt x="10649" y="57701"/>
                    <a:pt x="10816" y="58234"/>
                  </a:cubicBezTo>
                  <a:cubicBezTo>
                    <a:pt x="10973" y="58735"/>
                    <a:pt x="11078" y="59257"/>
                    <a:pt x="11307" y="59727"/>
                  </a:cubicBezTo>
                  <a:cubicBezTo>
                    <a:pt x="11391" y="59905"/>
                    <a:pt x="11495" y="60061"/>
                    <a:pt x="11547" y="60249"/>
                  </a:cubicBezTo>
                  <a:cubicBezTo>
                    <a:pt x="11610" y="60437"/>
                    <a:pt x="11610" y="60645"/>
                    <a:pt x="11631" y="60844"/>
                  </a:cubicBezTo>
                  <a:cubicBezTo>
                    <a:pt x="11672" y="61376"/>
                    <a:pt x="11756" y="61846"/>
                    <a:pt x="11965" y="62336"/>
                  </a:cubicBezTo>
                  <a:cubicBezTo>
                    <a:pt x="12062" y="62552"/>
                    <a:pt x="12302" y="62656"/>
                    <a:pt x="12535" y="62656"/>
                  </a:cubicBezTo>
                  <a:cubicBezTo>
                    <a:pt x="12652" y="62656"/>
                    <a:pt x="12768" y="62629"/>
                    <a:pt x="12862" y="62577"/>
                  </a:cubicBezTo>
                  <a:cubicBezTo>
                    <a:pt x="13196" y="62378"/>
                    <a:pt x="13238" y="62002"/>
                    <a:pt x="13092" y="61679"/>
                  </a:cubicBezTo>
                  <a:cubicBezTo>
                    <a:pt x="12957" y="61355"/>
                    <a:pt x="12946" y="61000"/>
                    <a:pt x="12915" y="60656"/>
                  </a:cubicBezTo>
                  <a:cubicBezTo>
                    <a:pt x="12873" y="60165"/>
                    <a:pt x="12779" y="59768"/>
                    <a:pt x="12560" y="59330"/>
                  </a:cubicBezTo>
                  <a:cubicBezTo>
                    <a:pt x="12403" y="59007"/>
                    <a:pt x="12320" y="58683"/>
                    <a:pt x="12215" y="58339"/>
                  </a:cubicBezTo>
                  <a:cubicBezTo>
                    <a:pt x="12069" y="57848"/>
                    <a:pt x="11913" y="57357"/>
                    <a:pt x="11746" y="56877"/>
                  </a:cubicBezTo>
                  <a:cubicBezTo>
                    <a:pt x="11443" y="55979"/>
                    <a:pt x="11171" y="55102"/>
                    <a:pt x="11004" y="54163"/>
                  </a:cubicBezTo>
                  <a:cubicBezTo>
                    <a:pt x="10848" y="53233"/>
                    <a:pt x="10556" y="52377"/>
                    <a:pt x="10242" y="51490"/>
                  </a:cubicBezTo>
                  <a:cubicBezTo>
                    <a:pt x="9918" y="50602"/>
                    <a:pt x="9574" y="49736"/>
                    <a:pt x="9313" y="48828"/>
                  </a:cubicBezTo>
                  <a:cubicBezTo>
                    <a:pt x="9042" y="47930"/>
                    <a:pt x="8812" y="47032"/>
                    <a:pt x="8520" y="46145"/>
                  </a:cubicBezTo>
                  <a:cubicBezTo>
                    <a:pt x="7967" y="44454"/>
                    <a:pt x="7173" y="42836"/>
                    <a:pt x="6891" y="41072"/>
                  </a:cubicBezTo>
                  <a:cubicBezTo>
                    <a:pt x="6807" y="40550"/>
                    <a:pt x="6745" y="40028"/>
                    <a:pt x="6620" y="39506"/>
                  </a:cubicBezTo>
                  <a:cubicBezTo>
                    <a:pt x="6505" y="39026"/>
                    <a:pt x="6359" y="38555"/>
                    <a:pt x="6244" y="38075"/>
                  </a:cubicBezTo>
                  <a:cubicBezTo>
                    <a:pt x="6150" y="37710"/>
                    <a:pt x="6014" y="37365"/>
                    <a:pt x="5900" y="37010"/>
                  </a:cubicBezTo>
                  <a:lnTo>
                    <a:pt x="5900" y="37010"/>
                  </a:lnTo>
                  <a:cubicBezTo>
                    <a:pt x="6118" y="37188"/>
                    <a:pt x="6317" y="37376"/>
                    <a:pt x="6547" y="37543"/>
                  </a:cubicBezTo>
                  <a:cubicBezTo>
                    <a:pt x="7142" y="38002"/>
                    <a:pt x="7883" y="38211"/>
                    <a:pt x="8530" y="38597"/>
                  </a:cubicBezTo>
                  <a:cubicBezTo>
                    <a:pt x="8624" y="38650"/>
                    <a:pt x="8707" y="38712"/>
                    <a:pt x="8802" y="38764"/>
                  </a:cubicBezTo>
                  <a:cubicBezTo>
                    <a:pt x="8812" y="38775"/>
                    <a:pt x="8833" y="38796"/>
                    <a:pt x="8854" y="38806"/>
                  </a:cubicBezTo>
                  <a:lnTo>
                    <a:pt x="9136" y="39026"/>
                  </a:lnTo>
                  <a:cubicBezTo>
                    <a:pt x="9366" y="39203"/>
                    <a:pt x="9595" y="39370"/>
                    <a:pt x="9846" y="39495"/>
                  </a:cubicBezTo>
                  <a:cubicBezTo>
                    <a:pt x="10092" y="39616"/>
                    <a:pt x="10378" y="39700"/>
                    <a:pt x="10652" y="39700"/>
                  </a:cubicBezTo>
                  <a:cubicBezTo>
                    <a:pt x="10992" y="39700"/>
                    <a:pt x="11313" y="39570"/>
                    <a:pt x="11516" y="39223"/>
                  </a:cubicBezTo>
                  <a:cubicBezTo>
                    <a:pt x="11777" y="38775"/>
                    <a:pt x="11672" y="38159"/>
                    <a:pt x="11600" y="37678"/>
                  </a:cubicBezTo>
                  <a:cubicBezTo>
                    <a:pt x="11537" y="37209"/>
                    <a:pt x="11422" y="36760"/>
                    <a:pt x="11307" y="36311"/>
                  </a:cubicBezTo>
                  <a:cubicBezTo>
                    <a:pt x="10921" y="34787"/>
                    <a:pt x="10524" y="33273"/>
                    <a:pt x="10127" y="31749"/>
                  </a:cubicBezTo>
                  <a:cubicBezTo>
                    <a:pt x="9908" y="30872"/>
                    <a:pt x="9721" y="29985"/>
                    <a:pt x="9470" y="29118"/>
                  </a:cubicBezTo>
                  <a:cubicBezTo>
                    <a:pt x="9240" y="28315"/>
                    <a:pt x="8969" y="27531"/>
                    <a:pt x="8687" y="26738"/>
                  </a:cubicBezTo>
                  <a:cubicBezTo>
                    <a:pt x="8102" y="25120"/>
                    <a:pt x="7507" y="23502"/>
                    <a:pt x="7058" y="21831"/>
                  </a:cubicBezTo>
                  <a:cubicBezTo>
                    <a:pt x="6578" y="20109"/>
                    <a:pt x="6171" y="18376"/>
                    <a:pt x="5680" y="16664"/>
                  </a:cubicBezTo>
                  <a:cubicBezTo>
                    <a:pt x="5200" y="14994"/>
                    <a:pt x="4856" y="13282"/>
                    <a:pt x="4302" y="11632"/>
                  </a:cubicBezTo>
                  <a:cubicBezTo>
                    <a:pt x="3989" y="10734"/>
                    <a:pt x="3697" y="9858"/>
                    <a:pt x="3540" y="8918"/>
                  </a:cubicBezTo>
                  <a:cubicBezTo>
                    <a:pt x="3373" y="7978"/>
                    <a:pt x="3123" y="7060"/>
                    <a:pt x="2861" y="6141"/>
                  </a:cubicBezTo>
                  <a:cubicBezTo>
                    <a:pt x="2611" y="5222"/>
                    <a:pt x="2392" y="4283"/>
                    <a:pt x="2131" y="3364"/>
                  </a:cubicBezTo>
                  <a:cubicBezTo>
                    <a:pt x="1859" y="2404"/>
                    <a:pt x="1546" y="1453"/>
                    <a:pt x="1327" y="483"/>
                  </a:cubicBezTo>
                  <a:cubicBezTo>
                    <a:pt x="1266" y="194"/>
                    <a:pt x="978" y="1"/>
                    <a:pt x="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8"/>
          <p:cNvSpPr txBox="1">
            <a:spLocks noGrp="1"/>
          </p:cNvSpPr>
          <p:nvPr>
            <p:ph type="title"/>
          </p:nvPr>
        </p:nvSpPr>
        <p:spPr>
          <a:xfrm>
            <a:off x="1332150" y="1006925"/>
            <a:ext cx="6479700" cy="27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9"/>
          <p:cNvGrpSpPr/>
          <p:nvPr/>
        </p:nvGrpSpPr>
        <p:grpSpPr>
          <a:xfrm>
            <a:off x="-1433293" y="-1047541"/>
            <a:ext cx="10352534" cy="3175099"/>
            <a:chOff x="-1433293" y="-1047541"/>
            <a:chExt cx="10352534" cy="3175099"/>
          </a:xfrm>
        </p:grpSpPr>
        <p:grpSp>
          <p:nvGrpSpPr>
            <p:cNvPr id="88" name="Google Shape;88;p9"/>
            <p:cNvGrpSpPr/>
            <p:nvPr/>
          </p:nvGrpSpPr>
          <p:grpSpPr>
            <a:xfrm rot="-2056284">
              <a:off x="-1282783" y="-242463"/>
              <a:ext cx="3341888" cy="1564942"/>
              <a:chOff x="-2504770" y="-463915"/>
              <a:chExt cx="1835605" cy="859579"/>
            </a:xfrm>
          </p:grpSpPr>
          <p:sp>
            <p:nvSpPr>
              <p:cNvPr id="89" name="Google Shape;89;p9"/>
              <p:cNvSpPr/>
              <p:nvPr/>
            </p:nvSpPr>
            <p:spPr>
              <a:xfrm>
                <a:off x="-2504770" y="-463915"/>
                <a:ext cx="1835605" cy="758999"/>
              </a:xfrm>
              <a:custGeom>
                <a:avLst/>
                <a:gdLst/>
                <a:ahLst/>
                <a:cxnLst/>
                <a:rect l="l" t="t" r="r" b="b"/>
                <a:pathLst>
                  <a:path w="51813" h="21424" extrusionOk="0">
                    <a:moveTo>
                      <a:pt x="11602" y="1"/>
                    </a:moveTo>
                    <a:cubicBezTo>
                      <a:pt x="9507" y="1"/>
                      <a:pt x="7518" y="290"/>
                      <a:pt x="5951" y="1241"/>
                    </a:cubicBezTo>
                    <a:cubicBezTo>
                      <a:pt x="1" y="4843"/>
                      <a:pt x="5733" y="16232"/>
                      <a:pt x="9574" y="19385"/>
                    </a:cubicBezTo>
                    <a:cubicBezTo>
                      <a:pt x="11129" y="20660"/>
                      <a:pt x="13189" y="21424"/>
                      <a:pt x="15179" y="21424"/>
                    </a:cubicBezTo>
                    <a:cubicBezTo>
                      <a:pt x="16609" y="21424"/>
                      <a:pt x="18003" y="21029"/>
                      <a:pt x="19147" y="20147"/>
                    </a:cubicBezTo>
                    <a:cubicBezTo>
                      <a:pt x="20306" y="19260"/>
                      <a:pt x="21151" y="17955"/>
                      <a:pt x="22467" y="17339"/>
                    </a:cubicBezTo>
                    <a:cubicBezTo>
                      <a:pt x="23051" y="17060"/>
                      <a:pt x="23644" y="16942"/>
                      <a:pt x="24242" y="16942"/>
                    </a:cubicBezTo>
                    <a:cubicBezTo>
                      <a:pt x="26601" y="16942"/>
                      <a:pt x="29038" y="18780"/>
                      <a:pt x="31361" y="19855"/>
                    </a:cubicBezTo>
                    <a:cubicBezTo>
                      <a:pt x="32995" y="20607"/>
                      <a:pt x="34772" y="20961"/>
                      <a:pt x="36560" y="20961"/>
                    </a:cubicBezTo>
                    <a:cubicBezTo>
                      <a:pt x="39935" y="20961"/>
                      <a:pt x="43351" y="19700"/>
                      <a:pt x="45924" y="17475"/>
                    </a:cubicBezTo>
                    <a:cubicBezTo>
                      <a:pt x="49850" y="14072"/>
                      <a:pt x="51812" y="8695"/>
                      <a:pt x="51572" y="3507"/>
                    </a:cubicBezTo>
                    <a:cubicBezTo>
                      <a:pt x="51551" y="2901"/>
                      <a:pt x="51478" y="2264"/>
                      <a:pt x="51112" y="1784"/>
                    </a:cubicBezTo>
                    <a:cubicBezTo>
                      <a:pt x="50643" y="1178"/>
                      <a:pt x="49818" y="990"/>
                      <a:pt x="49056" y="876"/>
                    </a:cubicBezTo>
                    <a:cubicBezTo>
                      <a:pt x="47132" y="582"/>
                      <a:pt x="45190" y="490"/>
                      <a:pt x="43243" y="490"/>
                    </a:cubicBezTo>
                    <a:cubicBezTo>
                      <a:pt x="41187" y="490"/>
                      <a:pt x="39125" y="592"/>
                      <a:pt x="37072" y="667"/>
                    </a:cubicBezTo>
                    <a:cubicBezTo>
                      <a:pt x="34163" y="777"/>
                      <a:pt x="31254" y="832"/>
                      <a:pt x="28344" y="832"/>
                    </a:cubicBezTo>
                    <a:cubicBezTo>
                      <a:pt x="25721" y="832"/>
                      <a:pt x="23097" y="787"/>
                      <a:pt x="20473" y="698"/>
                    </a:cubicBezTo>
                    <a:cubicBezTo>
                      <a:pt x="17945" y="618"/>
                      <a:pt x="14660" y="1"/>
                      <a:pt x="116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9"/>
              <p:cNvSpPr/>
              <p:nvPr/>
            </p:nvSpPr>
            <p:spPr>
              <a:xfrm>
                <a:off x="-1293888" y="144412"/>
                <a:ext cx="234530" cy="251252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7092" extrusionOk="0">
                    <a:moveTo>
                      <a:pt x="5847" y="1"/>
                    </a:moveTo>
                    <a:cubicBezTo>
                      <a:pt x="5753" y="12"/>
                      <a:pt x="5649" y="22"/>
                      <a:pt x="5544" y="42"/>
                    </a:cubicBezTo>
                    <a:cubicBezTo>
                      <a:pt x="5450" y="74"/>
                      <a:pt x="5357" y="116"/>
                      <a:pt x="5262" y="168"/>
                    </a:cubicBezTo>
                    <a:cubicBezTo>
                      <a:pt x="5210" y="189"/>
                      <a:pt x="5169" y="220"/>
                      <a:pt x="5127" y="241"/>
                    </a:cubicBezTo>
                    <a:cubicBezTo>
                      <a:pt x="4886" y="397"/>
                      <a:pt x="4678" y="585"/>
                      <a:pt x="4480" y="773"/>
                    </a:cubicBezTo>
                    <a:cubicBezTo>
                      <a:pt x="4406" y="836"/>
                      <a:pt x="4333" y="909"/>
                      <a:pt x="4250" y="972"/>
                    </a:cubicBezTo>
                    <a:cubicBezTo>
                      <a:pt x="3979" y="1181"/>
                      <a:pt x="3707" y="1390"/>
                      <a:pt x="3446" y="1619"/>
                    </a:cubicBezTo>
                    <a:cubicBezTo>
                      <a:pt x="3394" y="1661"/>
                      <a:pt x="3352" y="1703"/>
                      <a:pt x="3300" y="1744"/>
                    </a:cubicBezTo>
                    <a:cubicBezTo>
                      <a:pt x="3164" y="1577"/>
                      <a:pt x="3018" y="1400"/>
                      <a:pt x="2872" y="1233"/>
                    </a:cubicBezTo>
                    <a:cubicBezTo>
                      <a:pt x="2726" y="1024"/>
                      <a:pt x="2580" y="815"/>
                      <a:pt x="2475" y="585"/>
                    </a:cubicBezTo>
                    <a:lnTo>
                      <a:pt x="2444" y="492"/>
                    </a:lnTo>
                    <a:cubicBezTo>
                      <a:pt x="2423" y="408"/>
                      <a:pt x="2381" y="335"/>
                      <a:pt x="2329" y="272"/>
                    </a:cubicBezTo>
                    <a:cubicBezTo>
                      <a:pt x="2287" y="199"/>
                      <a:pt x="2225" y="147"/>
                      <a:pt x="2141" y="105"/>
                    </a:cubicBezTo>
                    <a:cubicBezTo>
                      <a:pt x="2068" y="53"/>
                      <a:pt x="1984" y="32"/>
                      <a:pt x="1901" y="22"/>
                    </a:cubicBezTo>
                    <a:cubicBezTo>
                      <a:pt x="1870" y="18"/>
                      <a:pt x="1839" y="16"/>
                      <a:pt x="1807" y="16"/>
                    </a:cubicBezTo>
                    <a:cubicBezTo>
                      <a:pt x="1751" y="16"/>
                      <a:pt x="1693" y="23"/>
                      <a:pt x="1640" y="42"/>
                    </a:cubicBezTo>
                    <a:lnTo>
                      <a:pt x="1483" y="105"/>
                    </a:lnTo>
                    <a:cubicBezTo>
                      <a:pt x="1390" y="158"/>
                      <a:pt x="1306" y="241"/>
                      <a:pt x="1253" y="335"/>
                    </a:cubicBezTo>
                    <a:cubicBezTo>
                      <a:pt x="1233" y="387"/>
                      <a:pt x="1212" y="439"/>
                      <a:pt x="1181" y="492"/>
                    </a:cubicBezTo>
                    <a:cubicBezTo>
                      <a:pt x="1149" y="606"/>
                      <a:pt x="1149" y="721"/>
                      <a:pt x="1181" y="847"/>
                    </a:cubicBezTo>
                    <a:cubicBezTo>
                      <a:pt x="1223" y="961"/>
                      <a:pt x="1274" y="1076"/>
                      <a:pt x="1327" y="1191"/>
                    </a:cubicBezTo>
                    <a:cubicBezTo>
                      <a:pt x="1358" y="1264"/>
                      <a:pt x="1390" y="1327"/>
                      <a:pt x="1420" y="1390"/>
                    </a:cubicBezTo>
                    <a:cubicBezTo>
                      <a:pt x="1494" y="1525"/>
                      <a:pt x="1577" y="1650"/>
                      <a:pt x="1661" y="1775"/>
                    </a:cubicBezTo>
                    <a:cubicBezTo>
                      <a:pt x="1870" y="2068"/>
                      <a:pt x="2109" y="2350"/>
                      <a:pt x="2339" y="2631"/>
                    </a:cubicBezTo>
                    <a:lnTo>
                      <a:pt x="2371" y="2663"/>
                    </a:lnTo>
                    <a:cubicBezTo>
                      <a:pt x="2214" y="2819"/>
                      <a:pt x="2058" y="2986"/>
                      <a:pt x="1891" y="3143"/>
                    </a:cubicBezTo>
                    <a:cubicBezTo>
                      <a:pt x="1629" y="3415"/>
                      <a:pt x="1369" y="3675"/>
                      <a:pt x="1107" y="3937"/>
                    </a:cubicBezTo>
                    <a:cubicBezTo>
                      <a:pt x="836" y="4197"/>
                      <a:pt x="575" y="4469"/>
                      <a:pt x="304" y="4719"/>
                    </a:cubicBezTo>
                    <a:cubicBezTo>
                      <a:pt x="272" y="4761"/>
                      <a:pt x="230" y="4793"/>
                      <a:pt x="199" y="4824"/>
                    </a:cubicBezTo>
                    <a:cubicBezTo>
                      <a:pt x="137" y="4876"/>
                      <a:pt x="95" y="4949"/>
                      <a:pt x="63" y="5033"/>
                    </a:cubicBezTo>
                    <a:cubicBezTo>
                      <a:pt x="22" y="5106"/>
                      <a:pt x="1" y="5190"/>
                      <a:pt x="12" y="5283"/>
                    </a:cubicBezTo>
                    <a:cubicBezTo>
                      <a:pt x="1" y="5377"/>
                      <a:pt x="22" y="5461"/>
                      <a:pt x="63" y="5534"/>
                    </a:cubicBezTo>
                    <a:cubicBezTo>
                      <a:pt x="95" y="5617"/>
                      <a:pt x="137" y="5691"/>
                      <a:pt x="199" y="5742"/>
                    </a:cubicBezTo>
                    <a:cubicBezTo>
                      <a:pt x="241" y="5784"/>
                      <a:pt x="283" y="5816"/>
                      <a:pt x="335" y="5847"/>
                    </a:cubicBezTo>
                    <a:cubicBezTo>
                      <a:pt x="429" y="5909"/>
                      <a:pt x="544" y="5941"/>
                      <a:pt x="659" y="5941"/>
                    </a:cubicBezTo>
                    <a:cubicBezTo>
                      <a:pt x="721" y="5930"/>
                      <a:pt x="773" y="5920"/>
                      <a:pt x="836" y="5909"/>
                    </a:cubicBezTo>
                    <a:cubicBezTo>
                      <a:pt x="940" y="5879"/>
                      <a:pt x="1045" y="5826"/>
                      <a:pt x="1128" y="5742"/>
                    </a:cubicBezTo>
                    <a:cubicBezTo>
                      <a:pt x="1379" y="5503"/>
                      <a:pt x="1640" y="5252"/>
                      <a:pt x="1891" y="5002"/>
                    </a:cubicBezTo>
                    <a:cubicBezTo>
                      <a:pt x="2141" y="4751"/>
                      <a:pt x="2392" y="4501"/>
                      <a:pt x="2642" y="4239"/>
                    </a:cubicBezTo>
                    <a:lnTo>
                      <a:pt x="3112" y="3770"/>
                    </a:lnTo>
                    <a:cubicBezTo>
                      <a:pt x="3133" y="3822"/>
                      <a:pt x="3164" y="3884"/>
                      <a:pt x="3185" y="3937"/>
                    </a:cubicBezTo>
                    <a:cubicBezTo>
                      <a:pt x="3216" y="4009"/>
                      <a:pt x="3258" y="4083"/>
                      <a:pt x="3290" y="4166"/>
                    </a:cubicBezTo>
                    <a:cubicBezTo>
                      <a:pt x="3446" y="4531"/>
                      <a:pt x="3582" y="4907"/>
                      <a:pt x="3749" y="5283"/>
                    </a:cubicBezTo>
                    <a:cubicBezTo>
                      <a:pt x="3895" y="5617"/>
                      <a:pt x="4072" y="5951"/>
                      <a:pt x="4281" y="6264"/>
                    </a:cubicBezTo>
                    <a:cubicBezTo>
                      <a:pt x="4448" y="6484"/>
                      <a:pt x="4615" y="6703"/>
                      <a:pt x="4814" y="6902"/>
                    </a:cubicBezTo>
                    <a:cubicBezTo>
                      <a:pt x="4876" y="6964"/>
                      <a:pt x="4949" y="7006"/>
                      <a:pt x="5022" y="7037"/>
                    </a:cubicBezTo>
                    <a:cubicBezTo>
                      <a:pt x="5092" y="7072"/>
                      <a:pt x="5162" y="7092"/>
                      <a:pt x="5231" y="7092"/>
                    </a:cubicBezTo>
                    <a:cubicBezTo>
                      <a:pt x="5245" y="7092"/>
                      <a:pt x="5259" y="7091"/>
                      <a:pt x="5273" y="7090"/>
                    </a:cubicBezTo>
                    <a:cubicBezTo>
                      <a:pt x="5289" y="7091"/>
                      <a:pt x="5304" y="7092"/>
                      <a:pt x="5319" y="7092"/>
                    </a:cubicBezTo>
                    <a:cubicBezTo>
                      <a:pt x="5394" y="7092"/>
                      <a:pt x="5464" y="7072"/>
                      <a:pt x="5534" y="7037"/>
                    </a:cubicBezTo>
                    <a:cubicBezTo>
                      <a:pt x="5607" y="7006"/>
                      <a:pt x="5680" y="6964"/>
                      <a:pt x="5742" y="6902"/>
                    </a:cubicBezTo>
                    <a:cubicBezTo>
                      <a:pt x="5774" y="6860"/>
                      <a:pt x="5805" y="6807"/>
                      <a:pt x="5837" y="6765"/>
                    </a:cubicBezTo>
                    <a:cubicBezTo>
                      <a:pt x="5899" y="6661"/>
                      <a:pt x="5930" y="6557"/>
                      <a:pt x="5930" y="6442"/>
                    </a:cubicBezTo>
                    <a:cubicBezTo>
                      <a:pt x="5920" y="6380"/>
                      <a:pt x="5920" y="6327"/>
                      <a:pt x="5909" y="6264"/>
                    </a:cubicBezTo>
                    <a:cubicBezTo>
                      <a:pt x="5879" y="6150"/>
                      <a:pt x="5816" y="6056"/>
                      <a:pt x="5742" y="5972"/>
                    </a:cubicBezTo>
                    <a:cubicBezTo>
                      <a:pt x="5638" y="5879"/>
                      <a:pt x="5544" y="5774"/>
                      <a:pt x="5450" y="5659"/>
                    </a:cubicBezTo>
                    <a:cubicBezTo>
                      <a:pt x="5252" y="5377"/>
                      <a:pt x="5085" y="5085"/>
                      <a:pt x="4939" y="4772"/>
                    </a:cubicBezTo>
                    <a:cubicBezTo>
                      <a:pt x="4907" y="4688"/>
                      <a:pt x="4876" y="4615"/>
                      <a:pt x="4845" y="4542"/>
                    </a:cubicBezTo>
                    <a:cubicBezTo>
                      <a:pt x="4647" y="4062"/>
                      <a:pt x="4469" y="3582"/>
                      <a:pt x="4239" y="3122"/>
                    </a:cubicBezTo>
                    <a:cubicBezTo>
                      <a:pt x="4187" y="3018"/>
                      <a:pt x="4135" y="2914"/>
                      <a:pt x="4072" y="2809"/>
                    </a:cubicBezTo>
                    <a:lnTo>
                      <a:pt x="4125" y="2757"/>
                    </a:lnTo>
                    <a:cubicBezTo>
                      <a:pt x="4364" y="2538"/>
                      <a:pt x="4626" y="2329"/>
                      <a:pt x="4876" y="2130"/>
                    </a:cubicBezTo>
                    <a:cubicBezTo>
                      <a:pt x="4886" y="2120"/>
                      <a:pt x="4897" y="2109"/>
                      <a:pt x="4907" y="2109"/>
                    </a:cubicBezTo>
                    <a:cubicBezTo>
                      <a:pt x="5043" y="2005"/>
                      <a:pt x="5179" y="1901"/>
                      <a:pt x="5304" y="1786"/>
                    </a:cubicBezTo>
                    <a:cubicBezTo>
                      <a:pt x="5398" y="1703"/>
                      <a:pt x="5492" y="1608"/>
                      <a:pt x="5596" y="1525"/>
                    </a:cubicBezTo>
                    <a:cubicBezTo>
                      <a:pt x="5638" y="1483"/>
                      <a:pt x="5670" y="1452"/>
                      <a:pt x="5711" y="1420"/>
                    </a:cubicBezTo>
                    <a:cubicBezTo>
                      <a:pt x="5763" y="1390"/>
                      <a:pt x="5826" y="1348"/>
                      <a:pt x="5879" y="1316"/>
                    </a:cubicBezTo>
                    <a:cubicBezTo>
                      <a:pt x="5905" y="1321"/>
                      <a:pt x="5929" y="1323"/>
                      <a:pt x="5953" y="1323"/>
                    </a:cubicBezTo>
                    <a:cubicBezTo>
                      <a:pt x="5986" y="1323"/>
                      <a:pt x="6019" y="1318"/>
                      <a:pt x="6056" y="1306"/>
                    </a:cubicBezTo>
                    <a:cubicBezTo>
                      <a:pt x="6139" y="1306"/>
                      <a:pt x="6223" y="1285"/>
                      <a:pt x="6296" y="1233"/>
                    </a:cubicBezTo>
                    <a:cubicBezTo>
                      <a:pt x="6380" y="1191"/>
                      <a:pt x="6431" y="1139"/>
                      <a:pt x="6484" y="1065"/>
                    </a:cubicBezTo>
                    <a:cubicBezTo>
                      <a:pt x="6536" y="1003"/>
                      <a:pt x="6578" y="930"/>
                      <a:pt x="6598" y="847"/>
                    </a:cubicBezTo>
                    <a:cubicBezTo>
                      <a:pt x="6609" y="784"/>
                      <a:pt x="6619" y="721"/>
                      <a:pt x="6619" y="669"/>
                    </a:cubicBezTo>
                    <a:cubicBezTo>
                      <a:pt x="6619" y="554"/>
                      <a:pt x="6588" y="439"/>
                      <a:pt x="6536" y="335"/>
                    </a:cubicBezTo>
                    <a:cubicBezTo>
                      <a:pt x="6505" y="293"/>
                      <a:pt x="6463" y="251"/>
                      <a:pt x="6431" y="209"/>
                    </a:cubicBezTo>
                    <a:cubicBezTo>
                      <a:pt x="6348" y="126"/>
                      <a:pt x="6254" y="74"/>
                      <a:pt x="6139" y="42"/>
                    </a:cubicBezTo>
                    <a:cubicBezTo>
                      <a:pt x="6066" y="22"/>
                      <a:pt x="5993" y="12"/>
                      <a:pt x="5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" name="Google Shape;91;p9"/>
            <p:cNvSpPr/>
            <p:nvPr/>
          </p:nvSpPr>
          <p:spPr>
            <a:xfrm rot="-5400000">
              <a:off x="2407489" y="-438175"/>
              <a:ext cx="912539" cy="1687679"/>
            </a:xfrm>
            <a:custGeom>
              <a:avLst/>
              <a:gdLst/>
              <a:ahLst/>
              <a:cxnLst/>
              <a:rect l="l" t="t" r="r" b="b"/>
              <a:pathLst>
                <a:path w="28063" h="47004" extrusionOk="0">
                  <a:moveTo>
                    <a:pt x="13394" y="11705"/>
                  </a:moveTo>
                  <a:cubicBezTo>
                    <a:pt x="13395" y="11705"/>
                    <a:pt x="13386" y="11717"/>
                    <a:pt x="13374" y="11730"/>
                  </a:cubicBezTo>
                  <a:cubicBezTo>
                    <a:pt x="13387" y="11712"/>
                    <a:pt x="13393" y="11705"/>
                    <a:pt x="13394" y="11705"/>
                  </a:cubicBezTo>
                  <a:close/>
                  <a:moveTo>
                    <a:pt x="1682" y="29216"/>
                  </a:moveTo>
                  <a:lnTo>
                    <a:pt x="1682" y="29216"/>
                  </a:lnTo>
                  <a:cubicBezTo>
                    <a:pt x="1669" y="29249"/>
                    <a:pt x="1664" y="29261"/>
                    <a:pt x="1662" y="29261"/>
                  </a:cubicBezTo>
                  <a:cubicBezTo>
                    <a:pt x="1661" y="29261"/>
                    <a:pt x="1670" y="29235"/>
                    <a:pt x="1682" y="29216"/>
                  </a:cubicBezTo>
                  <a:close/>
                  <a:moveTo>
                    <a:pt x="12967" y="32912"/>
                  </a:moveTo>
                  <a:cubicBezTo>
                    <a:pt x="12960" y="32953"/>
                    <a:pt x="12953" y="33007"/>
                    <a:pt x="12958" y="33007"/>
                  </a:cubicBezTo>
                  <a:cubicBezTo>
                    <a:pt x="12961" y="33007"/>
                    <a:pt x="12966" y="32994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5" y="32959"/>
                    <a:pt x="12975" y="32959"/>
                  </a:cubicBezTo>
                  <a:cubicBezTo>
                    <a:pt x="12971" y="32959"/>
                    <a:pt x="12967" y="32945"/>
                    <a:pt x="12967" y="32912"/>
                  </a:cubicBezTo>
                  <a:close/>
                  <a:moveTo>
                    <a:pt x="22915" y="39846"/>
                  </a:moveTo>
                  <a:cubicBezTo>
                    <a:pt x="22916" y="39850"/>
                    <a:pt x="22917" y="39854"/>
                    <a:pt x="22918" y="39860"/>
                  </a:cubicBezTo>
                  <a:lnTo>
                    <a:pt x="22918" y="39860"/>
                  </a:lnTo>
                  <a:cubicBezTo>
                    <a:pt x="22917" y="39852"/>
                    <a:pt x="22916" y="39847"/>
                    <a:pt x="22915" y="39846"/>
                  </a:cubicBezTo>
                  <a:close/>
                  <a:moveTo>
                    <a:pt x="22911" y="39835"/>
                  </a:moveTo>
                  <a:cubicBezTo>
                    <a:pt x="22907" y="39835"/>
                    <a:pt x="22909" y="39881"/>
                    <a:pt x="22916" y="39906"/>
                  </a:cubicBezTo>
                  <a:cubicBezTo>
                    <a:pt x="22911" y="39862"/>
                    <a:pt x="22912" y="39846"/>
                    <a:pt x="22915" y="39846"/>
                  </a:cubicBezTo>
                  <a:lnTo>
                    <a:pt x="22915" y="39846"/>
                  </a:lnTo>
                  <a:cubicBezTo>
                    <a:pt x="22915" y="39846"/>
                    <a:pt x="22915" y="39846"/>
                    <a:pt x="22915" y="39846"/>
                  </a:cubicBezTo>
                  <a:lnTo>
                    <a:pt x="22915" y="39846"/>
                  </a:lnTo>
                  <a:cubicBezTo>
                    <a:pt x="22913" y="39838"/>
                    <a:pt x="22912" y="39835"/>
                    <a:pt x="22911" y="39835"/>
                  </a:cubicBezTo>
                  <a:close/>
                  <a:moveTo>
                    <a:pt x="8917" y="0"/>
                  </a:moveTo>
                  <a:cubicBezTo>
                    <a:pt x="8762" y="0"/>
                    <a:pt x="8607" y="21"/>
                    <a:pt x="8457" y="69"/>
                  </a:cubicBezTo>
                  <a:cubicBezTo>
                    <a:pt x="8185" y="142"/>
                    <a:pt x="7862" y="320"/>
                    <a:pt x="7705" y="570"/>
                  </a:cubicBezTo>
                  <a:cubicBezTo>
                    <a:pt x="7538" y="852"/>
                    <a:pt x="7643" y="1238"/>
                    <a:pt x="7758" y="1531"/>
                  </a:cubicBezTo>
                  <a:cubicBezTo>
                    <a:pt x="7935" y="2000"/>
                    <a:pt x="8206" y="2428"/>
                    <a:pt x="8468" y="2856"/>
                  </a:cubicBezTo>
                  <a:cubicBezTo>
                    <a:pt x="9042" y="3775"/>
                    <a:pt x="9345" y="4819"/>
                    <a:pt x="9804" y="5800"/>
                  </a:cubicBezTo>
                  <a:cubicBezTo>
                    <a:pt x="10774" y="7867"/>
                    <a:pt x="12163" y="9767"/>
                    <a:pt x="13082" y="11834"/>
                  </a:cubicBezTo>
                  <a:cubicBezTo>
                    <a:pt x="13019" y="11845"/>
                    <a:pt x="12946" y="11855"/>
                    <a:pt x="12967" y="11855"/>
                  </a:cubicBezTo>
                  <a:cubicBezTo>
                    <a:pt x="12788" y="11867"/>
                    <a:pt x="12609" y="11872"/>
                    <a:pt x="12428" y="11872"/>
                  </a:cubicBezTo>
                  <a:cubicBezTo>
                    <a:pt x="12303" y="11872"/>
                    <a:pt x="12176" y="11870"/>
                    <a:pt x="12048" y="11866"/>
                  </a:cubicBezTo>
                  <a:cubicBezTo>
                    <a:pt x="11610" y="11845"/>
                    <a:pt x="11169" y="11840"/>
                    <a:pt x="10726" y="11840"/>
                  </a:cubicBezTo>
                  <a:cubicBezTo>
                    <a:pt x="10284" y="11840"/>
                    <a:pt x="9840" y="11845"/>
                    <a:pt x="9396" y="11845"/>
                  </a:cubicBezTo>
                  <a:cubicBezTo>
                    <a:pt x="9155" y="11845"/>
                    <a:pt x="8914" y="11844"/>
                    <a:pt x="8674" y="11844"/>
                  </a:cubicBezTo>
                  <a:cubicBezTo>
                    <a:pt x="7895" y="11844"/>
                    <a:pt x="7120" y="11856"/>
                    <a:pt x="6338" y="11959"/>
                  </a:cubicBezTo>
                  <a:cubicBezTo>
                    <a:pt x="5879" y="12022"/>
                    <a:pt x="5461" y="12095"/>
                    <a:pt x="5002" y="12116"/>
                  </a:cubicBezTo>
                  <a:cubicBezTo>
                    <a:pt x="4879" y="12122"/>
                    <a:pt x="4757" y="12124"/>
                    <a:pt x="4636" y="12124"/>
                  </a:cubicBezTo>
                  <a:cubicBezTo>
                    <a:pt x="4434" y="12124"/>
                    <a:pt x="4234" y="12119"/>
                    <a:pt x="4035" y="12119"/>
                  </a:cubicBezTo>
                  <a:cubicBezTo>
                    <a:pt x="3915" y="12119"/>
                    <a:pt x="3795" y="12121"/>
                    <a:pt x="3676" y="12126"/>
                  </a:cubicBezTo>
                  <a:cubicBezTo>
                    <a:pt x="2653" y="12158"/>
                    <a:pt x="1609" y="12272"/>
                    <a:pt x="638" y="12617"/>
                  </a:cubicBezTo>
                  <a:cubicBezTo>
                    <a:pt x="168" y="12784"/>
                    <a:pt x="1" y="13327"/>
                    <a:pt x="346" y="13703"/>
                  </a:cubicBezTo>
                  <a:cubicBezTo>
                    <a:pt x="1661" y="15123"/>
                    <a:pt x="3165" y="16334"/>
                    <a:pt x="4584" y="17628"/>
                  </a:cubicBezTo>
                  <a:cubicBezTo>
                    <a:pt x="5294" y="18265"/>
                    <a:pt x="5962" y="18944"/>
                    <a:pt x="6661" y="19591"/>
                  </a:cubicBezTo>
                  <a:cubicBezTo>
                    <a:pt x="7350" y="20217"/>
                    <a:pt x="8102" y="20760"/>
                    <a:pt x="8864" y="21303"/>
                  </a:cubicBezTo>
                  <a:cubicBezTo>
                    <a:pt x="8964" y="21372"/>
                    <a:pt x="9054" y="21442"/>
                    <a:pt x="9170" y="21575"/>
                  </a:cubicBezTo>
                  <a:lnTo>
                    <a:pt x="9170" y="21575"/>
                  </a:lnTo>
                  <a:cubicBezTo>
                    <a:pt x="9168" y="21575"/>
                    <a:pt x="9196" y="21617"/>
                    <a:pt x="9219" y="21647"/>
                  </a:cubicBezTo>
                  <a:lnTo>
                    <a:pt x="9219" y="21658"/>
                  </a:lnTo>
                  <a:cubicBezTo>
                    <a:pt x="9209" y="21668"/>
                    <a:pt x="9199" y="21689"/>
                    <a:pt x="9199" y="21700"/>
                  </a:cubicBezTo>
                  <a:cubicBezTo>
                    <a:pt x="9199" y="21699"/>
                    <a:pt x="9198" y="21698"/>
                    <a:pt x="9198" y="21698"/>
                  </a:cubicBezTo>
                  <a:cubicBezTo>
                    <a:pt x="9191" y="21698"/>
                    <a:pt x="9157" y="21742"/>
                    <a:pt x="9157" y="21751"/>
                  </a:cubicBezTo>
                  <a:lnTo>
                    <a:pt x="9062" y="21846"/>
                  </a:lnTo>
                  <a:cubicBezTo>
                    <a:pt x="8916" y="22002"/>
                    <a:pt x="8760" y="22138"/>
                    <a:pt x="8593" y="22263"/>
                  </a:cubicBezTo>
                  <a:cubicBezTo>
                    <a:pt x="8332" y="22472"/>
                    <a:pt x="7914" y="22754"/>
                    <a:pt x="7591" y="22973"/>
                  </a:cubicBezTo>
                  <a:cubicBezTo>
                    <a:pt x="7215" y="23234"/>
                    <a:pt x="6860" y="23526"/>
                    <a:pt x="6505" y="23818"/>
                  </a:cubicBezTo>
                  <a:cubicBezTo>
                    <a:pt x="6150" y="24122"/>
                    <a:pt x="5795" y="24435"/>
                    <a:pt x="5429" y="24727"/>
                  </a:cubicBezTo>
                  <a:cubicBezTo>
                    <a:pt x="5106" y="24978"/>
                    <a:pt x="4678" y="25207"/>
                    <a:pt x="4323" y="25479"/>
                  </a:cubicBezTo>
                  <a:cubicBezTo>
                    <a:pt x="3717" y="25948"/>
                    <a:pt x="3248" y="26616"/>
                    <a:pt x="2632" y="26982"/>
                  </a:cubicBezTo>
                  <a:cubicBezTo>
                    <a:pt x="2079" y="27316"/>
                    <a:pt x="1494" y="27598"/>
                    <a:pt x="1003" y="28026"/>
                  </a:cubicBezTo>
                  <a:cubicBezTo>
                    <a:pt x="753" y="28235"/>
                    <a:pt x="523" y="28527"/>
                    <a:pt x="439" y="28850"/>
                  </a:cubicBezTo>
                  <a:cubicBezTo>
                    <a:pt x="388" y="29017"/>
                    <a:pt x="367" y="29237"/>
                    <a:pt x="419" y="29414"/>
                  </a:cubicBezTo>
                  <a:cubicBezTo>
                    <a:pt x="492" y="29706"/>
                    <a:pt x="805" y="29894"/>
                    <a:pt x="1035" y="30061"/>
                  </a:cubicBezTo>
                  <a:cubicBezTo>
                    <a:pt x="1703" y="30511"/>
                    <a:pt x="2517" y="30750"/>
                    <a:pt x="3300" y="30928"/>
                  </a:cubicBezTo>
                  <a:cubicBezTo>
                    <a:pt x="3697" y="31022"/>
                    <a:pt x="4104" y="31084"/>
                    <a:pt x="4501" y="31179"/>
                  </a:cubicBezTo>
                  <a:cubicBezTo>
                    <a:pt x="5002" y="31293"/>
                    <a:pt x="5492" y="31429"/>
                    <a:pt x="5993" y="31555"/>
                  </a:cubicBezTo>
                  <a:cubicBezTo>
                    <a:pt x="6515" y="31680"/>
                    <a:pt x="7037" y="31784"/>
                    <a:pt x="7570" y="31847"/>
                  </a:cubicBezTo>
                  <a:cubicBezTo>
                    <a:pt x="8060" y="31909"/>
                    <a:pt x="8551" y="31920"/>
                    <a:pt x="9031" y="31982"/>
                  </a:cubicBezTo>
                  <a:cubicBezTo>
                    <a:pt x="9960" y="32118"/>
                    <a:pt x="10858" y="32473"/>
                    <a:pt x="11788" y="32619"/>
                  </a:cubicBezTo>
                  <a:cubicBezTo>
                    <a:pt x="12069" y="32671"/>
                    <a:pt x="12361" y="32703"/>
                    <a:pt x="12633" y="32776"/>
                  </a:cubicBezTo>
                  <a:cubicBezTo>
                    <a:pt x="12695" y="32796"/>
                    <a:pt x="12758" y="32817"/>
                    <a:pt x="12821" y="32828"/>
                  </a:cubicBezTo>
                  <a:lnTo>
                    <a:pt x="12821" y="32838"/>
                  </a:lnTo>
                  <a:cubicBezTo>
                    <a:pt x="12841" y="32849"/>
                    <a:pt x="12873" y="32859"/>
                    <a:pt x="12894" y="32870"/>
                  </a:cubicBezTo>
                  <a:cubicBezTo>
                    <a:pt x="12915" y="32880"/>
                    <a:pt x="12936" y="32901"/>
                    <a:pt x="12967" y="32912"/>
                  </a:cubicBezTo>
                  <a:lnTo>
                    <a:pt x="12978" y="32912"/>
                  </a:lnTo>
                  <a:cubicBezTo>
                    <a:pt x="12982" y="32936"/>
                    <a:pt x="12980" y="32953"/>
                    <a:pt x="12977" y="32958"/>
                  </a:cubicBezTo>
                  <a:lnTo>
                    <a:pt x="12977" y="32958"/>
                  </a:lnTo>
                  <a:cubicBezTo>
                    <a:pt x="12977" y="32956"/>
                    <a:pt x="12977" y="32955"/>
                    <a:pt x="12978" y="32953"/>
                  </a:cubicBezTo>
                  <a:lnTo>
                    <a:pt x="12978" y="32953"/>
                  </a:lnTo>
                  <a:cubicBezTo>
                    <a:pt x="12977" y="32955"/>
                    <a:pt x="12977" y="32957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7" y="32958"/>
                    <a:pt x="12977" y="32958"/>
                  </a:cubicBezTo>
                  <a:lnTo>
                    <a:pt x="12977" y="32958"/>
                  </a:lnTo>
                  <a:cubicBezTo>
                    <a:pt x="12935" y="33144"/>
                    <a:pt x="12894" y="33320"/>
                    <a:pt x="12831" y="33496"/>
                  </a:cubicBezTo>
                  <a:cubicBezTo>
                    <a:pt x="12769" y="33694"/>
                    <a:pt x="12706" y="33882"/>
                    <a:pt x="12633" y="34060"/>
                  </a:cubicBezTo>
                  <a:cubicBezTo>
                    <a:pt x="12591" y="34164"/>
                    <a:pt x="12549" y="34269"/>
                    <a:pt x="12507" y="34362"/>
                  </a:cubicBezTo>
                  <a:cubicBezTo>
                    <a:pt x="12477" y="34457"/>
                    <a:pt x="12435" y="34561"/>
                    <a:pt x="12424" y="34571"/>
                  </a:cubicBezTo>
                  <a:cubicBezTo>
                    <a:pt x="11672" y="36325"/>
                    <a:pt x="10900" y="38079"/>
                    <a:pt x="9950" y="39739"/>
                  </a:cubicBezTo>
                  <a:cubicBezTo>
                    <a:pt x="9438" y="40626"/>
                    <a:pt x="8895" y="41493"/>
                    <a:pt x="8373" y="42359"/>
                  </a:cubicBezTo>
                  <a:cubicBezTo>
                    <a:pt x="7872" y="43184"/>
                    <a:pt x="7350" y="43998"/>
                    <a:pt x="6860" y="44834"/>
                  </a:cubicBezTo>
                  <a:cubicBezTo>
                    <a:pt x="6620" y="45251"/>
                    <a:pt x="6401" y="45690"/>
                    <a:pt x="6234" y="46138"/>
                  </a:cubicBezTo>
                  <a:cubicBezTo>
                    <a:pt x="6108" y="46462"/>
                    <a:pt x="6369" y="46869"/>
                    <a:pt x="6693" y="46942"/>
                  </a:cubicBezTo>
                  <a:cubicBezTo>
                    <a:pt x="6877" y="46985"/>
                    <a:pt x="7060" y="47003"/>
                    <a:pt x="7241" y="47003"/>
                  </a:cubicBezTo>
                  <a:cubicBezTo>
                    <a:pt x="7809" y="47003"/>
                    <a:pt x="8365" y="46828"/>
                    <a:pt x="8927" y="46702"/>
                  </a:cubicBezTo>
                  <a:cubicBezTo>
                    <a:pt x="9605" y="46546"/>
                    <a:pt x="10294" y="46389"/>
                    <a:pt x="10973" y="46191"/>
                  </a:cubicBezTo>
                  <a:cubicBezTo>
                    <a:pt x="12309" y="45773"/>
                    <a:pt x="13625" y="45261"/>
                    <a:pt x="14940" y="44781"/>
                  </a:cubicBezTo>
                  <a:cubicBezTo>
                    <a:pt x="16256" y="44301"/>
                    <a:pt x="17592" y="43873"/>
                    <a:pt x="18865" y="43289"/>
                  </a:cubicBezTo>
                  <a:cubicBezTo>
                    <a:pt x="19492" y="43006"/>
                    <a:pt x="20107" y="42704"/>
                    <a:pt x="20724" y="42412"/>
                  </a:cubicBezTo>
                  <a:cubicBezTo>
                    <a:pt x="20995" y="42275"/>
                    <a:pt x="21277" y="42140"/>
                    <a:pt x="21559" y="42015"/>
                  </a:cubicBezTo>
                  <a:cubicBezTo>
                    <a:pt x="21642" y="41973"/>
                    <a:pt x="21715" y="41941"/>
                    <a:pt x="21789" y="41911"/>
                  </a:cubicBezTo>
                  <a:cubicBezTo>
                    <a:pt x="21809" y="41900"/>
                    <a:pt x="21956" y="41837"/>
                    <a:pt x="21945" y="41837"/>
                  </a:cubicBezTo>
                  <a:cubicBezTo>
                    <a:pt x="22018" y="41816"/>
                    <a:pt x="22091" y="41785"/>
                    <a:pt x="22164" y="41764"/>
                  </a:cubicBezTo>
                  <a:cubicBezTo>
                    <a:pt x="22613" y="41597"/>
                    <a:pt x="23104" y="41440"/>
                    <a:pt x="23501" y="41148"/>
                  </a:cubicBezTo>
                  <a:cubicBezTo>
                    <a:pt x="23719" y="40981"/>
                    <a:pt x="23918" y="40793"/>
                    <a:pt x="24053" y="40553"/>
                  </a:cubicBezTo>
                  <a:cubicBezTo>
                    <a:pt x="24220" y="40229"/>
                    <a:pt x="24231" y="39916"/>
                    <a:pt x="24190" y="39561"/>
                  </a:cubicBezTo>
                  <a:cubicBezTo>
                    <a:pt x="24145" y="39272"/>
                    <a:pt x="23821" y="39093"/>
                    <a:pt x="23539" y="39093"/>
                  </a:cubicBezTo>
                  <a:cubicBezTo>
                    <a:pt x="23486" y="39093"/>
                    <a:pt x="23434" y="39099"/>
                    <a:pt x="23385" y="39113"/>
                  </a:cubicBezTo>
                  <a:cubicBezTo>
                    <a:pt x="23010" y="39206"/>
                    <a:pt x="22884" y="39551"/>
                    <a:pt x="22926" y="39906"/>
                  </a:cubicBezTo>
                  <a:cubicBezTo>
                    <a:pt x="22923" y="39886"/>
                    <a:pt x="22920" y="39871"/>
                    <a:pt x="22918" y="39860"/>
                  </a:cubicBezTo>
                  <a:lnTo>
                    <a:pt x="22918" y="39860"/>
                  </a:lnTo>
                  <a:cubicBezTo>
                    <a:pt x="22919" y="39871"/>
                    <a:pt x="22919" y="39889"/>
                    <a:pt x="22916" y="39906"/>
                  </a:cubicBezTo>
                  <a:lnTo>
                    <a:pt x="22916" y="39916"/>
                  </a:lnTo>
                  <a:cubicBezTo>
                    <a:pt x="22895" y="39927"/>
                    <a:pt x="22884" y="39948"/>
                    <a:pt x="22874" y="39969"/>
                  </a:cubicBezTo>
                  <a:lnTo>
                    <a:pt x="22842" y="40000"/>
                  </a:lnTo>
                  <a:cubicBezTo>
                    <a:pt x="22822" y="40021"/>
                    <a:pt x="22791" y="40041"/>
                    <a:pt x="22770" y="40073"/>
                  </a:cubicBezTo>
                  <a:lnTo>
                    <a:pt x="22759" y="40073"/>
                  </a:lnTo>
                  <a:cubicBezTo>
                    <a:pt x="22707" y="40104"/>
                    <a:pt x="22655" y="40146"/>
                    <a:pt x="22592" y="40178"/>
                  </a:cubicBezTo>
                  <a:cubicBezTo>
                    <a:pt x="22519" y="40219"/>
                    <a:pt x="22446" y="40250"/>
                    <a:pt x="22362" y="40292"/>
                  </a:cubicBezTo>
                  <a:cubicBezTo>
                    <a:pt x="22355" y="40300"/>
                    <a:pt x="22292" y="40327"/>
                    <a:pt x="22276" y="40334"/>
                  </a:cubicBezTo>
                  <a:lnTo>
                    <a:pt x="22276" y="40334"/>
                  </a:lnTo>
                  <a:cubicBezTo>
                    <a:pt x="22256" y="40335"/>
                    <a:pt x="22236" y="40345"/>
                    <a:pt x="22216" y="40355"/>
                  </a:cubicBezTo>
                  <a:cubicBezTo>
                    <a:pt x="22039" y="40417"/>
                    <a:pt x="21861" y="40480"/>
                    <a:pt x="21684" y="40553"/>
                  </a:cubicBezTo>
                  <a:cubicBezTo>
                    <a:pt x="20546" y="40981"/>
                    <a:pt x="19471" y="41576"/>
                    <a:pt x="18364" y="42088"/>
                  </a:cubicBezTo>
                  <a:cubicBezTo>
                    <a:pt x="17216" y="42620"/>
                    <a:pt x="16026" y="43006"/>
                    <a:pt x="14836" y="43435"/>
                  </a:cubicBezTo>
                  <a:cubicBezTo>
                    <a:pt x="13625" y="43873"/>
                    <a:pt x="12424" y="44332"/>
                    <a:pt x="11203" y="44739"/>
                  </a:cubicBezTo>
                  <a:cubicBezTo>
                    <a:pt x="10514" y="44969"/>
                    <a:pt x="9804" y="45157"/>
                    <a:pt x="9094" y="45324"/>
                  </a:cubicBezTo>
                  <a:cubicBezTo>
                    <a:pt x="8718" y="45407"/>
                    <a:pt x="8353" y="45491"/>
                    <a:pt x="7977" y="45585"/>
                  </a:cubicBezTo>
                  <a:cubicBezTo>
                    <a:pt x="7956" y="45585"/>
                    <a:pt x="7946" y="45595"/>
                    <a:pt x="7925" y="45595"/>
                  </a:cubicBezTo>
                  <a:cubicBezTo>
                    <a:pt x="8238" y="45042"/>
                    <a:pt x="8624" y="44500"/>
                    <a:pt x="8948" y="43946"/>
                  </a:cubicBezTo>
                  <a:cubicBezTo>
                    <a:pt x="9491" y="43017"/>
                    <a:pt x="10065" y="42108"/>
                    <a:pt x="10618" y="41180"/>
                  </a:cubicBezTo>
                  <a:cubicBezTo>
                    <a:pt x="11693" y="39394"/>
                    <a:pt x="12560" y="37515"/>
                    <a:pt x="13395" y="35605"/>
                  </a:cubicBezTo>
                  <a:cubicBezTo>
                    <a:pt x="13583" y="35177"/>
                    <a:pt x="13771" y="34749"/>
                    <a:pt x="13927" y="34311"/>
                  </a:cubicBezTo>
                  <a:cubicBezTo>
                    <a:pt x="14084" y="33893"/>
                    <a:pt x="14240" y="33465"/>
                    <a:pt x="14272" y="33016"/>
                  </a:cubicBezTo>
                  <a:cubicBezTo>
                    <a:pt x="14345" y="32170"/>
                    <a:pt x="13625" y="31669"/>
                    <a:pt x="12883" y="31492"/>
                  </a:cubicBezTo>
                  <a:cubicBezTo>
                    <a:pt x="12591" y="31418"/>
                    <a:pt x="12289" y="31388"/>
                    <a:pt x="11985" y="31335"/>
                  </a:cubicBezTo>
                  <a:cubicBezTo>
                    <a:pt x="11463" y="31241"/>
                    <a:pt x="10952" y="31095"/>
                    <a:pt x="10430" y="30959"/>
                  </a:cubicBezTo>
                  <a:cubicBezTo>
                    <a:pt x="9888" y="30813"/>
                    <a:pt x="9334" y="30709"/>
                    <a:pt x="8770" y="30646"/>
                  </a:cubicBezTo>
                  <a:cubicBezTo>
                    <a:pt x="8259" y="30594"/>
                    <a:pt x="7737" y="30583"/>
                    <a:pt x="7236" y="30490"/>
                  </a:cubicBezTo>
                  <a:cubicBezTo>
                    <a:pt x="6630" y="30385"/>
                    <a:pt x="6035" y="30218"/>
                    <a:pt x="5440" y="30061"/>
                  </a:cubicBezTo>
                  <a:cubicBezTo>
                    <a:pt x="4918" y="29936"/>
                    <a:pt x="4396" y="29832"/>
                    <a:pt x="3874" y="29717"/>
                  </a:cubicBezTo>
                  <a:cubicBezTo>
                    <a:pt x="3425" y="29623"/>
                    <a:pt x="2977" y="29518"/>
                    <a:pt x="2538" y="29362"/>
                  </a:cubicBezTo>
                  <a:cubicBezTo>
                    <a:pt x="2318" y="29279"/>
                    <a:pt x="2235" y="29247"/>
                    <a:pt x="1995" y="29112"/>
                  </a:cubicBezTo>
                  <a:cubicBezTo>
                    <a:pt x="1943" y="29080"/>
                    <a:pt x="1891" y="29059"/>
                    <a:pt x="1838" y="29028"/>
                  </a:cubicBezTo>
                  <a:lnTo>
                    <a:pt x="1870" y="28996"/>
                  </a:lnTo>
                  <a:cubicBezTo>
                    <a:pt x="1912" y="28955"/>
                    <a:pt x="1953" y="28924"/>
                    <a:pt x="1995" y="28892"/>
                  </a:cubicBezTo>
                  <a:lnTo>
                    <a:pt x="1995" y="28892"/>
                  </a:lnTo>
                  <a:cubicBezTo>
                    <a:pt x="1989" y="28897"/>
                    <a:pt x="1987" y="28899"/>
                    <a:pt x="1987" y="28899"/>
                  </a:cubicBezTo>
                  <a:cubicBezTo>
                    <a:pt x="1987" y="28899"/>
                    <a:pt x="2083" y="28826"/>
                    <a:pt x="2110" y="28809"/>
                  </a:cubicBezTo>
                  <a:cubicBezTo>
                    <a:pt x="2246" y="28715"/>
                    <a:pt x="2381" y="28631"/>
                    <a:pt x="2527" y="28548"/>
                  </a:cubicBezTo>
                  <a:cubicBezTo>
                    <a:pt x="3091" y="28214"/>
                    <a:pt x="3624" y="27932"/>
                    <a:pt x="4104" y="27472"/>
                  </a:cubicBezTo>
                  <a:cubicBezTo>
                    <a:pt x="4406" y="27191"/>
                    <a:pt x="4678" y="26888"/>
                    <a:pt x="4981" y="26616"/>
                  </a:cubicBezTo>
                  <a:cubicBezTo>
                    <a:pt x="5262" y="26377"/>
                    <a:pt x="5659" y="26168"/>
                    <a:pt x="5993" y="25917"/>
                  </a:cubicBezTo>
                  <a:cubicBezTo>
                    <a:pt x="6693" y="25395"/>
                    <a:pt x="7340" y="24769"/>
                    <a:pt x="8029" y="24257"/>
                  </a:cubicBezTo>
                  <a:cubicBezTo>
                    <a:pt x="8707" y="23767"/>
                    <a:pt x="9459" y="23338"/>
                    <a:pt x="10034" y="22723"/>
                  </a:cubicBezTo>
                  <a:cubicBezTo>
                    <a:pt x="10357" y="22378"/>
                    <a:pt x="10587" y="21971"/>
                    <a:pt x="10524" y="21480"/>
                  </a:cubicBezTo>
                  <a:cubicBezTo>
                    <a:pt x="10461" y="21062"/>
                    <a:pt x="10201" y="20718"/>
                    <a:pt x="9888" y="20447"/>
                  </a:cubicBezTo>
                  <a:cubicBezTo>
                    <a:pt x="9563" y="20186"/>
                    <a:pt x="9199" y="19967"/>
                    <a:pt x="8854" y="19716"/>
                  </a:cubicBezTo>
                  <a:cubicBezTo>
                    <a:pt x="8520" y="19476"/>
                    <a:pt x="8206" y="19215"/>
                    <a:pt x="7883" y="18933"/>
                  </a:cubicBezTo>
                  <a:cubicBezTo>
                    <a:pt x="7194" y="18327"/>
                    <a:pt x="6547" y="17670"/>
                    <a:pt x="5868" y="17033"/>
                  </a:cubicBezTo>
                  <a:cubicBezTo>
                    <a:pt x="4626" y="15864"/>
                    <a:pt x="3279" y="14789"/>
                    <a:pt x="2058" y="13588"/>
                  </a:cubicBezTo>
                  <a:cubicBezTo>
                    <a:pt x="2517" y="13504"/>
                    <a:pt x="2966" y="13462"/>
                    <a:pt x="3446" y="13442"/>
                  </a:cubicBezTo>
                  <a:cubicBezTo>
                    <a:pt x="3656" y="13431"/>
                    <a:pt x="3868" y="13429"/>
                    <a:pt x="4081" y="13429"/>
                  </a:cubicBezTo>
                  <a:cubicBezTo>
                    <a:pt x="4302" y="13429"/>
                    <a:pt x="4522" y="13432"/>
                    <a:pt x="4740" y="13432"/>
                  </a:cubicBezTo>
                  <a:cubicBezTo>
                    <a:pt x="5242" y="13421"/>
                    <a:pt x="5733" y="13358"/>
                    <a:pt x="6223" y="13285"/>
                  </a:cubicBezTo>
                  <a:cubicBezTo>
                    <a:pt x="6672" y="13223"/>
                    <a:pt x="7100" y="13160"/>
                    <a:pt x="7559" y="13149"/>
                  </a:cubicBezTo>
                  <a:cubicBezTo>
                    <a:pt x="7726" y="13146"/>
                    <a:pt x="7894" y="13145"/>
                    <a:pt x="8063" y="13145"/>
                  </a:cubicBezTo>
                  <a:cubicBezTo>
                    <a:pt x="8401" y="13145"/>
                    <a:pt x="8743" y="13149"/>
                    <a:pt x="9083" y="13149"/>
                  </a:cubicBezTo>
                  <a:cubicBezTo>
                    <a:pt x="9626" y="13149"/>
                    <a:pt x="10171" y="13138"/>
                    <a:pt x="10719" y="13138"/>
                  </a:cubicBezTo>
                  <a:cubicBezTo>
                    <a:pt x="11088" y="13138"/>
                    <a:pt x="11459" y="13143"/>
                    <a:pt x="11829" y="13160"/>
                  </a:cubicBezTo>
                  <a:cubicBezTo>
                    <a:pt x="12073" y="13172"/>
                    <a:pt x="12327" y="13188"/>
                    <a:pt x="12581" y="13188"/>
                  </a:cubicBezTo>
                  <a:cubicBezTo>
                    <a:pt x="12978" y="13188"/>
                    <a:pt x="13376" y="13150"/>
                    <a:pt x="13739" y="13003"/>
                  </a:cubicBezTo>
                  <a:cubicBezTo>
                    <a:pt x="14168" y="12836"/>
                    <a:pt x="14690" y="12439"/>
                    <a:pt x="14512" y="11907"/>
                  </a:cubicBezTo>
                  <a:cubicBezTo>
                    <a:pt x="14366" y="11448"/>
                    <a:pt x="14136" y="11010"/>
                    <a:pt x="13927" y="10581"/>
                  </a:cubicBezTo>
                  <a:cubicBezTo>
                    <a:pt x="13124" y="8953"/>
                    <a:pt x="12101" y="7439"/>
                    <a:pt x="11276" y="5832"/>
                  </a:cubicBezTo>
                  <a:cubicBezTo>
                    <a:pt x="10785" y="4881"/>
                    <a:pt x="10451" y="3869"/>
                    <a:pt x="10002" y="2909"/>
                  </a:cubicBezTo>
                  <a:cubicBezTo>
                    <a:pt x="9825" y="2533"/>
                    <a:pt x="9595" y="2188"/>
                    <a:pt x="9376" y="1844"/>
                  </a:cubicBezTo>
                  <a:cubicBezTo>
                    <a:pt x="9271" y="1677"/>
                    <a:pt x="9178" y="1499"/>
                    <a:pt x="9083" y="1322"/>
                  </a:cubicBezTo>
                  <a:lnTo>
                    <a:pt x="9083" y="1322"/>
                  </a:lnTo>
                  <a:cubicBezTo>
                    <a:pt x="9366" y="1394"/>
                    <a:pt x="9512" y="1457"/>
                    <a:pt x="9731" y="1572"/>
                  </a:cubicBezTo>
                  <a:cubicBezTo>
                    <a:pt x="10305" y="1833"/>
                    <a:pt x="10890" y="2042"/>
                    <a:pt x="11505" y="2199"/>
                  </a:cubicBezTo>
                  <a:cubicBezTo>
                    <a:pt x="12163" y="2366"/>
                    <a:pt x="12811" y="2533"/>
                    <a:pt x="13447" y="2762"/>
                  </a:cubicBezTo>
                  <a:cubicBezTo>
                    <a:pt x="14052" y="2992"/>
                    <a:pt x="14637" y="3263"/>
                    <a:pt x="15233" y="3535"/>
                  </a:cubicBezTo>
                  <a:cubicBezTo>
                    <a:pt x="16548" y="4109"/>
                    <a:pt x="17905" y="4568"/>
                    <a:pt x="19262" y="5038"/>
                  </a:cubicBezTo>
                  <a:cubicBezTo>
                    <a:pt x="20515" y="5466"/>
                    <a:pt x="21747" y="5988"/>
                    <a:pt x="23030" y="6322"/>
                  </a:cubicBezTo>
                  <a:cubicBezTo>
                    <a:pt x="23730" y="6510"/>
                    <a:pt x="24461" y="6583"/>
                    <a:pt x="25160" y="6760"/>
                  </a:cubicBezTo>
                  <a:cubicBezTo>
                    <a:pt x="25526" y="6855"/>
                    <a:pt x="25881" y="6980"/>
                    <a:pt x="26225" y="7126"/>
                  </a:cubicBezTo>
                  <a:cubicBezTo>
                    <a:pt x="26562" y="7266"/>
                    <a:pt x="26916" y="7381"/>
                    <a:pt x="27279" y="7381"/>
                  </a:cubicBezTo>
                  <a:cubicBezTo>
                    <a:pt x="27321" y="7381"/>
                    <a:pt x="27363" y="7380"/>
                    <a:pt x="27405" y="7377"/>
                  </a:cubicBezTo>
                  <a:cubicBezTo>
                    <a:pt x="27760" y="7356"/>
                    <a:pt x="28062" y="7094"/>
                    <a:pt x="28062" y="6719"/>
                  </a:cubicBezTo>
                  <a:cubicBezTo>
                    <a:pt x="28062" y="6399"/>
                    <a:pt x="27785" y="6069"/>
                    <a:pt x="27449" y="6069"/>
                  </a:cubicBezTo>
                  <a:cubicBezTo>
                    <a:pt x="27435" y="6069"/>
                    <a:pt x="27420" y="6070"/>
                    <a:pt x="27405" y="6071"/>
                  </a:cubicBezTo>
                  <a:cubicBezTo>
                    <a:pt x="27383" y="6073"/>
                    <a:pt x="27362" y="6073"/>
                    <a:pt x="27340" y="6073"/>
                  </a:cubicBezTo>
                  <a:cubicBezTo>
                    <a:pt x="26877" y="6073"/>
                    <a:pt x="26369" y="5762"/>
                    <a:pt x="25891" y="5612"/>
                  </a:cubicBezTo>
                  <a:cubicBezTo>
                    <a:pt x="25380" y="5445"/>
                    <a:pt x="24858" y="5351"/>
                    <a:pt x="24325" y="5268"/>
                  </a:cubicBezTo>
                  <a:cubicBezTo>
                    <a:pt x="23208" y="5080"/>
                    <a:pt x="22133" y="4693"/>
                    <a:pt x="21079" y="4307"/>
                  </a:cubicBezTo>
                  <a:cubicBezTo>
                    <a:pt x="19982" y="3900"/>
                    <a:pt x="18875" y="3535"/>
                    <a:pt x="17780" y="3138"/>
                  </a:cubicBezTo>
                  <a:cubicBezTo>
                    <a:pt x="16683" y="2752"/>
                    <a:pt x="15639" y="2271"/>
                    <a:pt x="14564" y="1823"/>
                  </a:cubicBezTo>
                  <a:cubicBezTo>
                    <a:pt x="14022" y="1593"/>
                    <a:pt x="13479" y="1374"/>
                    <a:pt x="12904" y="1217"/>
                  </a:cubicBezTo>
                  <a:cubicBezTo>
                    <a:pt x="12361" y="1050"/>
                    <a:pt x="11798" y="935"/>
                    <a:pt x="11255" y="768"/>
                  </a:cubicBezTo>
                  <a:cubicBezTo>
                    <a:pt x="11119" y="726"/>
                    <a:pt x="10983" y="685"/>
                    <a:pt x="10858" y="643"/>
                  </a:cubicBezTo>
                  <a:cubicBezTo>
                    <a:pt x="10806" y="622"/>
                    <a:pt x="10764" y="601"/>
                    <a:pt x="10712" y="591"/>
                  </a:cubicBezTo>
                  <a:cubicBezTo>
                    <a:pt x="10702" y="580"/>
                    <a:pt x="10691" y="580"/>
                    <a:pt x="10681" y="570"/>
                  </a:cubicBezTo>
                  <a:cubicBezTo>
                    <a:pt x="10430" y="455"/>
                    <a:pt x="10190" y="340"/>
                    <a:pt x="9939" y="236"/>
                  </a:cubicBezTo>
                  <a:cubicBezTo>
                    <a:pt x="9621" y="106"/>
                    <a:pt x="9267" y="0"/>
                    <a:pt x="8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 rot="-5400000">
              <a:off x="7752079" y="-42236"/>
              <a:ext cx="927446" cy="1406878"/>
            </a:xfrm>
            <a:custGeom>
              <a:avLst/>
              <a:gdLst/>
              <a:ahLst/>
              <a:cxnLst/>
              <a:rect l="l" t="t" r="r" b="b"/>
              <a:pathLst>
                <a:path w="30433" h="46165" extrusionOk="0">
                  <a:moveTo>
                    <a:pt x="18917" y="17299"/>
                  </a:moveTo>
                  <a:lnTo>
                    <a:pt x="18906" y="17311"/>
                  </a:lnTo>
                  <a:lnTo>
                    <a:pt x="18906" y="17311"/>
                  </a:lnTo>
                  <a:cubicBezTo>
                    <a:pt x="18909" y="17307"/>
                    <a:pt x="18913" y="17303"/>
                    <a:pt x="18917" y="17299"/>
                  </a:cubicBezTo>
                  <a:close/>
                  <a:moveTo>
                    <a:pt x="3028" y="34765"/>
                  </a:moveTo>
                  <a:lnTo>
                    <a:pt x="3028" y="34775"/>
                  </a:lnTo>
                  <a:lnTo>
                    <a:pt x="3018" y="34775"/>
                  </a:lnTo>
                  <a:lnTo>
                    <a:pt x="3028" y="34765"/>
                  </a:lnTo>
                  <a:close/>
                  <a:moveTo>
                    <a:pt x="3018" y="34775"/>
                  </a:moveTo>
                  <a:cubicBezTo>
                    <a:pt x="3018" y="34786"/>
                    <a:pt x="3007" y="34786"/>
                    <a:pt x="2997" y="34796"/>
                  </a:cubicBezTo>
                  <a:cubicBezTo>
                    <a:pt x="2997" y="34786"/>
                    <a:pt x="3007" y="34786"/>
                    <a:pt x="3018" y="34775"/>
                  </a:cubicBezTo>
                  <a:close/>
                  <a:moveTo>
                    <a:pt x="5658" y="43589"/>
                  </a:moveTo>
                  <a:lnTo>
                    <a:pt x="5658" y="43589"/>
                  </a:lnTo>
                  <a:cubicBezTo>
                    <a:pt x="5662" y="43595"/>
                    <a:pt x="5666" y="43601"/>
                    <a:pt x="5670" y="43607"/>
                  </a:cubicBezTo>
                  <a:cubicBezTo>
                    <a:pt x="5667" y="43601"/>
                    <a:pt x="5663" y="43596"/>
                    <a:pt x="5658" y="43589"/>
                  </a:cubicBezTo>
                  <a:close/>
                  <a:moveTo>
                    <a:pt x="29053" y="1"/>
                  </a:moveTo>
                  <a:cubicBezTo>
                    <a:pt x="28658" y="1"/>
                    <a:pt x="28267" y="159"/>
                    <a:pt x="28010" y="450"/>
                  </a:cubicBezTo>
                  <a:cubicBezTo>
                    <a:pt x="27864" y="492"/>
                    <a:pt x="27728" y="544"/>
                    <a:pt x="27582" y="617"/>
                  </a:cubicBezTo>
                  <a:cubicBezTo>
                    <a:pt x="27342" y="742"/>
                    <a:pt x="27143" y="920"/>
                    <a:pt x="26904" y="1045"/>
                  </a:cubicBezTo>
                  <a:cubicBezTo>
                    <a:pt x="26788" y="1087"/>
                    <a:pt x="26663" y="1118"/>
                    <a:pt x="26538" y="1139"/>
                  </a:cubicBezTo>
                  <a:cubicBezTo>
                    <a:pt x="26324" y="1160"/>
                    <a:pt x="26105" y="1170"/>
                    <a:pt x="25886" y="1170"/>
                  </a:cubicBezTo>
                  <a:cubicBezTo>
                    <a:pt x="25666" y="1170"/>
                    <a:pt x="25447" y="1160"/>
                    <a:pt x="25233" y="1139"/>
                  </a:cubicBezTo>
                  <a:cubicBezTo>
                    <a:pt x="24586" y="1024"/>
                    <a:pt x="23991" y="784"/>
                    <a:pt x="23375" y="565"/>
                  </a:cubicBezTo>
                  <a:cubicBezTo>
                    <a:pt x="23051" y="440"/>
                    <a:pt x="22717" y="304"/>
                    <a:pt x="22383" y="241"/>
                  </a:cubicBezTo>
                  <a:cubicBezTo>
                    <a:pt x="22063" y="173"/>
                    <a:pt x="21749" y="149"/>
                    <a:pt x="21428" y="149"/>
                  </a:cubicBezTo>
                  <a:cubicBezTo>
                    <a:pt x="21309" y="149"/>
                    <a:pt x="21189" y="152"/>
                    <a:pt x="21067" y="158"/>
                  </a:cubicBezTo>
                  <a:cubicBezTo>
                    <a:pt x="20934" y="164"/>
                    <a:pt x="20798" y="165"/>
                    <a:pt x="20660" y="165"/>
                  </a:cubicBezTo>
                  <a:cubicBezTo>
                    <a:pt x="20532" y="165"/>
                    <a:pt x="20401" y="164"/>
                    <a:pt x="20271" y="164"/>
                  </a:cubicBezTo>
                  <a:cubicBezTo>
                    <a:pt x="19810" y="164"/>
                    <a:pt x="19345" y="180"/>
                    <a:pt x="18917" y="325"/>
                  </a:cubicBezTo>
                  <a:cubicBezTo>
                    <a:pt x="18061" y="628"/>
                    <a:pt x="17341" y="1254"/>
                    <a:pt x="16923" y="2058"/>
                  </a:cubicBezTo>
                  <a:cubicBezTo>
                    <a:pt x="16736" y="2423"/>
                    <a:pt x="16589" y="2809"/>
                    <a:pt x="16453" y="3196"/>
                  </a:cubicBezTo>
                  <a:cubicBezTo>
                    <a:pt x="16328" y="3519"/>
                    <a:pt x="16182" y="3843"/>
                    <a:pt x="16119" y="4198"/>
                  </a:cubicBezTo>
                  <a:cubicBezTo>
                    <a:pt x="15973" y="5054"/>
                    <a:pt x="16036" y="5931"/>
                    <a:pt x="16036" y="6797"/>
                  </a:cubicBezTo>
                  <a:cubicBezTo>
                    <a:pt x="16026" y="7664"/>
                    <a:pt x="16067" y="8520"/>
                    <a:pt x="16214" y="9365"/>
                  </a:cubicBezTo>
                  <a:cubicBezTo>
                    <a:pt x="16360" y="10211"/>
                    <a:pt x="16704" y="10984"/>
                    <a:pt x="17049" y="11756"/>
                  </a:cubicBezTo>
                  <a:cubicBezTo>
                    <a:pt x="17383" y="12518"/>
                    <a:pt x="17831" y="13197"/>
                    <a:pt x="18218" y="13928"/>
                  </a:cubicBezTo>
                  <a:cubicBezTo>
                    <a:pt x="18437" y="14355"/>
                    <a:pt x="18687" y="14742"/>
                    <a:pt x="19000" y="15097"/>
                  </a:cubicBezTo>
                  <a:cubicBezTo>
                    <a:pt x="19030" y="15137"/>
                    <a:pt x="19062" y="15178"/>
                    <a:pt x="19096" y="15217"/>
                  </a:cubicBezTo>
                  <a:lnTo>
                    <a:pt x="19096" y="15217"/>
                  </a:lnTo>
                  <a:cubicBezTo>
                    <a:pt x="19054" y="15172"/>
                    <a:pt x="19038" y="15155"/>
                    <a:pt x="19038" y="15155"/>
                  </a:cubicBezTo>
                  <a:lnTo>
                    <a:pt x="19038" y="15155"/>
                  </a:lnTo>
                  <a:cubicBezTo>
                    <a:pt x="19037" y="15155"/>
                    <a:pt x="19139" y="15271"/>
                    <a:pt x="19178" y="15337"/>
                  </a:cubicBezTo>
                  <a:cubicBezTo>
                    <a:pt x="19241" y="15431"/>
                    <a:pt x="19293" y="15535"/>
                    <a:pt x="19345" y="15640"/>
                  </a:cubicBezTo>
                  <a:cubicBezTo>
                    <a:pt x="19397" y="15775"/>
                    <a:pt x="19439" y="15921"/>
                    <a:pt x="19471" y="16057"/>
                  </a:cubicBezTo>
                  <a:lnTo>
                    <a:pt x="19471" y="16422"/>
                  </a:lnTo>
                  <a:cubicBezTo>
                    <a:pt x="19450" y="16527"/>
                    <a:pt x="19418" y="16621"/>
                    <a:pt x="19387" y="16715"/>
                  </a:cubicBezTo>
                  <a:cubicBezTo>
                    <a:pt x="19325" y="16819"/>
                    <a:pt x="19251" y="16934"/>
                    <a:pt x="19199" y="17049"/>
                  </a:cubicBezTo>
                  <a:cubicBezTo>
                    <a:pt x="19188" y="17049"/>
                    <a:pt x="19188" y="17059"/>
                    <a:pt x="19178" y="17059"/>
                  </a:cubicBezTo>
                  <a:cubicBezTo>
                    <a:pt x="19126" y="17122"/>
                    <a:pt x="19074" y="17174"/>
                    <a:pt x="19021" y="17227"/>
                  </a:cubicBezTo>
                  <a:cubicBezTo>
                    <a:pt x="18970" y="17268"/>
                    <a:pt x="18907" y="17320"/>
                    <a:pt x="18854" y="17362"/>
                  </a:cubicBezTo>
                  <a:lnTo>
                    <a:pt x="18906" y="17311"/>
                  </a:lnTo>
                  <a:lnTo>
                    <a:pt x="18906" y="17311"/>
                  </a:lnTo>
                  <a:cubicBezTo>
                    <a:pt x="18892" y="17324"/>
                    <a:pt x="18882" y="17333"/>
                    <a:pt x="18865" y="17341"/>
                  </a:cubicBezTo>
                  <a:cubicBezTo>
                    <a:pt x="18782" y="17404"/>
                    <a:pt x="18687" y="17445"/>
                    <a:pt x="18594" y="17498"/>
                  </a:cubicBezTo>
                  <a:cubicBezTo>
                    <a:pt x="18427" y="17550"/>
                    <a:pt x="18260" y="17602"/>
                    <a:pt x="18093" y="17633"/>
                  </a:cubicBezTo>
                  <a:cubicBezTo>
                    <a:pt x="17983" y="17639"/>
                    <a:pt x="17876" y="17641"/>
                    <a:pt x="17769" y="17641"/>
                  </a:cubicBezTo>
                  <a:cubicBezTo>
                    <a:pt x="17662" y="17641"/>
                    <a:pt x="17555" y="17639"/>
                    <a:pt x="17445" y="17633"/>
                  </a:cubicBezTo>
                  <a:cubicBezTo>
                    <a:pt x="16861" y="17519"/>
                    <a:pt x="16318" y="17278"/>
                    <a:pt x="15764" y="17080"/>
                  </a:cubicBezTo>
                  <a:cubicBezTo>
                    <a:pt x="14982" y="16798"/>
                    <a:pt x="14188" y="16694"/>
                    <a:pt x="13363" y="16694"/>
                  </a:cubicBezTo>
                  <a:cubicBezTo>
                    <a:pt x="12653" y="16705"/>
                    <a:pt x="11912" y="16673"/>
                    <a:pt x="11213" y="16830"/>
                  </a:cubicBezTo>
                  <a:cubicBezTo>
                    <a:pt x="10555" y="16986"/>
                    <a:pt x="9950" y="17331"/>
                    <a:pt x="9459" y="17779"/>
                  </a:cubicBezTo>
                  <a:cubicBezTo>
                    <a:pt x="8352" y="18823"/>
                    <a:pt x="8123" y="20473"/>
                    <a:pt x="8081" y="21913"/>
                  </a:cubicBezTo>
                  <a:cubicBezTo>
                    <a:pt x="8050" y="23458"/>
                    <a:pt x="8310" y="25066"/>
                    <a:pt x="8822" y="26528"/>
                  </a:cubicBezTo>
                  <a:cubicBezTo>
                    <a:pt x="9282" y="27875"/>
                    <a:pt x="10002" y="29169"/>
                    <a:pt x="10242" y="30589"/>
                  </a:cubicBezTo>
                  <a:cubicBezTo>
                    <a:pt x="10294" y="31132"/>
                    <a:pt x="10305" y="31675"/>
                    <a:pt x="10252" y="32218"/>
                  </a:cubicBezTo>
                  <a:cubicBezTo>
                    <a:pt x="10210" y="32426"/>
                    <a:pt x="10169" y="32635"/>
                    <a:pt x="10096" y="32844"/>
                  </a:cubicBezTo>
                  <a:lnTo>
                    <a:pt x="9971" y="33063"/>
                  </a:lnTo>
                  <a:lnTo>
                    <a:pt x="9960" y="33074"/>
                  </a:lnTo>
                  <a:cubicBezTo>
                    <a:pt x="9929" y="33105"/>
                    <a:pt x="9897" y="33146"/>
                    <a:pt x="9866" y="33178"/>
                  </a:cubicBezTo>
                  <a:cubicBezTo>
                    <a:pt x="9835" y="33209"/>
                    <a:pt x="9804" y="33230"/>
                    <a:pt x="9772" y="33262"/>
                  </a:cubicBezTo>
                  <a:cubicBezTo>
                    <a:pt x="9762" y="33262"/>
                    <a:pt x="9762" y="33272"/>
                    <a:pt x="9751" y="33272"/>
                  </a:cubicBezTo>
                  <a:cubicBezTo>
                    <a:pt x="9688" y="33313"/>
                    <a:pt x="9626" y="33345"/>
                    <a:pt x="9563" y="33387"/>
                  </a:cubicBezTo>
                  <a:cubicBezTo>
                    <a:pt x="9480" y="33408"/>
                    <a:pt x="9386" y="33439"/>
                    <a:pt x="9292" y="33460"/>
                  </a:cubicBezTo>
                  <a:lnTo>
                    <a:pt x="8979" y="33460"/>
                  </a:lnTo>
                  <a:cubicBezTo>
                    <a:pt x="8467" y="33366"/>
                    <a:pt x="7956" y="33209"/>
                    <a:pt x="7465" y="33063"/>
                  </a:cubicBezTo>
                  <a:cubicBezTo>
                    <a:pt x="6922" y="32917"/>
                    <a:pt x="6400" y="32740"/>
                    <a:pt x="5878" y="32531"/>
                  </a:cubicBezTo>
                  <a:cubicBezTo>
                    <a:pt x="5596" y="32406"/>
                    <a:pt x="5315" y="32280"/>
                    <a:pt x="5022" y="32197"/>
                  </a:cubicBezTo>
                  <a:cubicBezTo>
                    <a:pt x="4678" y="32102"/>
                    <a:pt x="4323" y="32061"/>
                    <a:pt x="3968" y="32040"/>
                  </a:cubicBezTo>
                  <a:cubicBezTo>
                    <a:pt x="3873" y="32033"/>
                    <a:pt x="3779" y="32029"/>
                    <a:pt x="3685" y="32029"/>
                  </a:cubicBezTo>
                  <a:cubicBezTo>
                    <a:pt x="3075" y="32029"/>
                    <a:pt x="2483" y="32173"/>
                    <a:pt x="1922" y="32426"/>
                  </a:cubicBezTo>
                  <a:cubicBezTo>
                    <a:pt x="575" y="33021"/>
                    <a:pt x="74" y="34514"/>
                    <a:pt x="22" y="35881"/>
                  </a:cubicBezTo>
                  <a:cubicBezTo>
                    <a:pt x="1" y="36508"/>
                    <a:pt x="32" y="37197"/>
                    <a:pt x="189" y="37802"/>
                  </a:cubicBezTo>
                  <a:cubicBezTo>
                    <a:pt x="272" y="38126"/>
                    <a:pt x="408" y="38419"/>
                    <a:pt x="523" y="38721"/>
                  </a:cubicBezTo>
                  <a:cubicBezTo>
                    <a:pt x="659" y="39045"/>
                    <a:pt x="752" y="39379"/>
                    <a:pt x="847" y="39702"/>
                  </a:cubicBezTo>
                  <a:cubicBezTo>
                    <a:pt x="1232" y="41122"/>
                    <a:pt x="1932" y="42365"/>
                    <a:pt x="2684" y="43607"/>
                  </a:cubicBezTo>
                  <a:cubicBezTo>
                    <a:pt x="3310" y="44662"/>
                    <a:pt x="3832" y="46133"/>
                    <a:pt x="5283" y="46165"/>
                  </a:cubicBezTo>
                  <a:cubicBezTo>
                    <a:pt x="5289" y="46165"/>
                    <a:pt x="5294" y="46165"/>
                    <a:pt x="5300" y="46165"/>
                  </a:cubicBezTo>
                  <a:cubicBezTo>
                    <a:pt x="5982" y="46165"/>
                    <a:pt x="6619" y="45554"/>
                    <a:pt x="6588" y="44859"/>
                  </a:cubicBezTo>
                  <a:cubicBezTo>
                    <a:pt x="6567" y="44275"/>
                    <a:pt x="6202" y="43785"/>
                    <a:pt x="5680" y="43618"/>
                  </a:cubicBezTo>
                  <a:lnTo>
                    <a:pt x="5680" y="43618"/>
                  </a:lnTo>
                  <a:lnTo>
                    <a:pt x="5711" y="43648"/>
                  </a:lnTo>
                  <a:cubicBezTo>
                    <a:pt x="5701" y="43638"/>
                    <a:pt x="5691" y="43638"/>
                    <a:pt x="5680" y="43628"/>
                  </a:cubicBezTo>
                  <a:lnTo>
                    <a:pt x="5680" y="43618"/>
                  </a:lnTo>
                  <a:cubicBezTo>
                    <a:pt x="5649" y="43586"/>
                    <a:pt x="5628" y="43555"/>
                    <a:pt x="5607" y="43523"/>
                  </a:cubicBezTo>
                  <a:lnTo>
                    <a:pt x="5607" y="43523"/>
                  </a:lnTo>
                  <a:cubicBezTo>
                    <a:pt x="5623" y="43547"/>
                    <a:pt x="5644" y="43570"/>
                    <a:pt x="5658" y="43589"/>
                  </a:cubicBezTo>
                  <a:lnTo>
                    <a:pt x="5658" y="43589"/>
                  </a:lnTo>
                  <a:cubicBezTo>
                    <a:pt x="5620" y="43531"/>
                    <a:pt x="5582" y="43466"/>
                    <a:pt x="5544" y="43409"/>
                  </a:cubicBezTo>
                  <a:cubicBezTo>
                    <a:pt x="5357" y="43106"/>
                    <a:pt x="5199" y="42782"/>
                    <a:pt x="5032" y="42469"/>
                  </a:cubicBezTo>
                  <a:cubicBezTo>
                    <a:pt x="4824" y="42083"/>
                    <a:pt x="4584" y="41728"/>
                    <a:pt x="4364" y="41342"/>
                  </a:cubicBezTo>
                  <a:cubicBezTo>
                    <a:pt x="4114" y="40913"/>
                    <a:pt x="3884" y="40465"/>
                    <a:pt x="3686" y="40006"/>
                  </a:cubicBezTo>
                  <a:cubicBezTo>
                    <a:pt x="3487" y="39484"/>
                    <a:pt x="3362" y="38951"/>
                    <a:pt x="3195" y="38419"/>
                  </a:cubicBezTo>
                  <a:cubicBezTo>
                    <a:pt x="3028" y="37918"/>
                    <a:pt x="2778" y="37458"/>
                    <a:pt x="2673" y="36936"/>
                  </a:cubicBezTo>
                  <a:cubicBezTo>
                    <a:pt x="2621" y="36487"/>
                    <a:pt x="2611" y="36028"/>
                    <a:pt x="2652" y="35579"/>
                  </a:cubicBezTo>
                  <a:cubicBezTo>
                    <a:pt x="2684" y="35412"/>
                    <a:pt x="2726" y="35234"/>
                    <a:pt x="2788" y="35078"/>
                  </a:cubicBezTo>
                  <a:cubicBezTo>
                    <a:pt x="2798" y="35036"/>
                    <a:pt x="2819" y="35005"/>
                    <a:pt x="2840" y="34974"/>
                  </a:cubicBezTo>
                  <a:lnTo>
                    <a:pt x="2840" y="34974"/>
                  </a:lnTo>
                  <a:cubicBezTo>
                    <a:pt x="2836" y="34980"/>
                    <a:pt x="2833" y="34983"/>
                    <a:pt x="2832" y="34983"/>
                  </a:cubicBezTo>
                  <a:cubicBezTo>
                    <a:pt x="2829" y="34983"/>
                    <a:pt x="2849" y="34942"/>
                    <a:pt x="2882" y="34900"/>
                  </a:cubicBezTo>
                  <a:cubicBezTo>
                    <a:pt x="2893" y="34890"/>
                    <a:pt x="2903" y="34869"/>
                    <a:pt x="2914" y="34848"/>
                  </a:cubicBezTo>
                  <a:lnTo>
                    <a:pt x="2924" y="34848"/>
                  </a:lnTo>
                  <a:cubicBezTo>
                    <a:pt x="2914" y="34858"/>
                    <a:pt x="2914" y="34869"/>
                    <a:pt x="2903" y="34879"/>
                  </a:cubicBezTo>
                  <a:cubicBezTo>
                    <a:pt x="2914" y="34869"/>
                    <a:pt x="2935" y="34848"/>
                    <a:pt x="2965" y="34828"/>
                  </a:cubicBezTo>
                  <a:cubicBezTo>
                    <a:pt x="3007" y="34796"/>
                    <a:pt x="3049" y="34775"/>
                    <a:pt x="3102" y="34744"/>
                  </a:cubicBezTo>
                  <a:cubicBezTo>
                    <a:pt x="3216" y="34712"/>
                    <a:pt x="3331" y="34681"/>
                    <a:pt x="3457" y="34650"/>
                  </a:cubicBezTo>
                  <a:cubicBezTo>
                    <a:pt x="3538" y="34646"/>
                    <a:pt x="3619" y="34643"/>
                    <a:pt x="3699" y="34643"/>
                  </a:cubicBezTo>
                  <a:cubicBezTo>
                    <a:pt x="3815" y="34643"/>
                    <a:pt x="3930" y="34648"/>
                    <a:pt x="4041" y="34660"/>
                  </a:cubicBezTo>
                  <a:cubicBezTo>
                    <a:pt x="4260" y="34691"/>
                    <a:pt x="4469" y="34754"/>
                    <a:pt x="4678" y="34828"/>
                  </a:cubicBezTo>
                  <a:cubicBezTo>
                    <a:pt x="5858" y="35339"/>
                    <a:pt x="7099" y="35756"/>
                    <a:pt x="8373" y="35986"/>
                  </a:cubicBezTo>
                  <a:cubicBezTo>
                    <a:pt x="8650" y="36038"/>
                    <a:pt x="8932" y="36068"/>
                    <a:pt x="9214" y="36068"/>
                  </a:cubicBezTo>
                  <a:cubicBezTo>
                    <a:pt x="9612" y="36068"/>
                    <a:pt x="10009" y="36007"/>
                    <a:pt x="10388" y="35861"/>
                  </a:cubicBezTo>
                  <a:cubicBezTo>
                    <a:pt x="11140" y="35568"/>
                    <a:pt x="11735" y="35099"/>
                    <a:pt x="12194" y="34431"/>
                  </a:cubicBezTo>
                  <a:cubicBezTo>
                    <a:pt x="12507" y="33971"/>
                    <a:pt x="12695" y="33408"/>
                    <a:pt x="12779" y="32865"/>
                  </a:cubicBezTo>
                  <a:cubicBezTo>
                    <a:pt x="12873" y="32259"/>
                    <a:pt x="12925" y="31643"/>
                    <a:pt x="12894" y="31038"/>
                  </a:cubicBezTo>
                  <a:cubicBezTo>
                    <a:pt x="12862" y="30453"/>
                    <a:pt x="12789" y="29858"/>
                    <a:pt x="12632" y="29284"/>
                  </a:cubicBezTo>
                  <a:cubicBezTo>
                    <a:pt x="12465" y="28689"/>
                    <a:pt x="12236" y="28104"/>
                    <a:pt x="11996" y="27520"/>
                  </a:cubicBezTo>
                  <a:cubicBezTo>
                    <a:pt x="11735" y="26862"/>
                    <a:pt x="11453" y="26215"/>
                    <a:pt x="11244" y="25536"/>
                  </a:cubicBezTo>
                  <a:cubicBezTo>
                    <a:pt x="11025" y="24878"/>
                    <a:pt x="10879" y="24189"/>
                    <a:pt x="10785" y="23500"/>
                  </a:cubicBezTo>
                  <a:cubicBezTo>
                    <a:pt x="10681" y="22686"/>
                    <a:pt x="10670" y="21862"/>
                    <a:pt x="10764" y="21037"/>
                  </a:cubicBezTo>
                  <a:cubicBezTo>
                    <a:pt x="10806" y="20723"/>
                    <a:pt x="10879" y="20400"/>
                    <a:pt x="10983" y="20087"/>
                  </a:cubicBezTo>
                  <a:cubicBezTo>
                    <a:pt x="11025" y="20003"/>
                    <a:pt x="11066" y="19920"/>
                    <a:pt x="11119" y="19836"/>
                  </a:cubicBezTo>
                  <a:cubicBezTo>
                    <a:pt x="11129" y="19836"/>
                    <a:pt x="11140" y="19816"/>
                    <a:pt x="11150" y="19805"/>
                  </a:cubicBezTo>
                  <a:cubicBezTo>
                    <a:pt x="11182" y="19774"/>
                    <a:pt x="11213" y="19721"/>
                    <a:pt x="11234" y="19711"/>
                  </a:cubicBezTo>
                  <a:lnTo>
                    <a:pt x="11359" y="19586"/>
                  </a:lnTo>
                  <a:cubicBezTo>
                    <a:pt x="11442" y="19533"/>
                    <a:pt x="11526" y="19481"/>
                    <a:pt x="11609" y="19440"/>
                  </a:cubicBezTo>
                  <a:cubicBezTo>
                    <a:pt x="11745" y="19398"/>
                    <a:pt x="11871" y="19366"/>
                    <a:pt x="12006" y="19335"/>
                  </a:cubicBezTo>
                  <a:cubicBezTo>
                    <a:pt x="12340" y="19314"/>
                    <a:pt x="12674" y="19324"/>
                    <a:pt x="12998" y="19314"/>
                  </a:cubicBezTo>
                  <a:cubicBezTo>
                    <a:pt x="13141" y="19310"/>
                    <a:pt x="13283" y="19308"/>
                    <a:pt x="13425" y="19308"/>
                  </a:cubicBezTo>
                  <a:cubicBezTo>
                    <a:pt x="13668" y="19308"/>
                    <a:pt x="13909" y="19315"/>
                    <a:pt x="14147" y="19335"/>
                  </a:cubicBezTo>
                  <a:cubicBezTo>
                    <a:pt x="14679" y="19440"/>
                    <a:pt x="15170" y="19638"/>
                    <a:pt x="15671" y="19826"/>
                  </a:cubicBezTo>
                  <a:cubicBezTo>
                    <a:pt x="16244" y="20045"/>
                    <a:pt x="16798" y="20180"/>
                    <a:pt x="17404" y="20243"/>
                  </a:cubicBezTo>
                  <a:cubicBezTo>
                    <a:pt x="17543" y="20257"/>
                    <a:pt x="17681" y="20263"/>
                    <a:pt x="17819" y="20263"/>
                  </a:cubicBezTo>
                  <a:cubicBezTo>
                    <a:pt x="18861" y="20263"/>
                    <a:pt x="19861" y="19885"/>
                    <a:pt x="20682" y="19231"/>
                  </a:cubicBezTo>
                  <a:cubicBezTo>
                    <a:pt x="21610" y="18489"/>
                    <a:pt x="22174" y="17227"/>
                    <a:pt x="22081" y="16026"/>
                  </a:cubicBezTo>
                  <a:cubicBezTo>
                    <a:pt x="22018" y="15357"/>
                    <a:pt x="21851" y="14742"/>
                    <a:pt x="21517" y="14157"/>
                  </a:cubicBezTo>
                  <a:cubicBezTo>
                    <a:pt x="21371" y="13886"/>
                    <a:pt x="21172" y="13645"/>
                    <a:pt x="20984" y="13406"/>
                  </a:cubicBezTo>
                  <a:cubicBezTo>
                    <a:pt x="20942" y="13353"/>
                    <a:pt x="20900" y="13311"/>
                    <a:pt x="20849" y="13260"/>
                  </a:cubicBezTo>
                  <a:cubicBezTo>
                    <a:pt x="20786" y="13155"/>
                    <a:pt x="20713" y="13040"/>
                    <a:pt x="20640" y="12925"/>
                  </a:cubicBezTo>
                  <a:cubicBezTo>
                    <a:pt x="20504" y="12675"/>
                    <a:pt x="20378" y="12413"/>
                    <a:pt x="20243" y="12163"/>
                  </a:cubicBezTo>
                  <a:cubicBezTo>
                    <a:pt x="20097" y="11902"/>
                    <a:pt x="19930" y="11662"/>
                    <a:pt x="19773" y="11401"/>
                  </a:cubicBezTo>
                  <a:cubicBezTo>
                    <a:pt x="19509" y="10934"/>
                    <a:pt x="19297" y="10431"/>
                    <a:pt x="19087" y="9934"/>
                  </a:cubicBezTo>
                  <a:lnTo>
                    <a:pt x="19087" y="9934"/>
                  </a:lnTo>
                  <a:cubicBezTo>
                    <a:pt x="19093" y="9946"/>
                    <a:pt x="19099" y="9958"/>
                    <a:pt x="19105" y="9971"/>
                  </a:cubicBezTo>
                  <a:cubicBezTo>
                    <a:pt x="18917" y="9511"/>
                    <a:pt x="18792" y="9052"/>
                    <a:pt x="18719" y="8572"/>
                  </a:cubicBezTo>
                  <a:cubicBezTo>
                    <a:pt x="18646" y="7935"/>
                    <a:pt x="18646" y="7309"/>
                    <a:pt x="18646" y="6672"/>
                  </a:cubicBezTo>
                  <a:cubicBezTo>
                    <a:pt x="18646" y="6066"/>
                    <a:pt x="18604" y="5440"/>
                    <a:pt x="18656" y="4834"/>
                  </a:cubicBezTo>
                  <a:cubicBezTo>
                    <a:pt x="18740" y="4417"/>
                    <a:pt x="18907" y="3999"/>
                    <a:pt x="19074" y="3603"/>
                  </a:cubicBezTo>
                  <a:cubicBezTo>
                    <a:pt x="19126" y="3488"/>
                    <a:pt x="19178" y="3373"/>
                    <a:pt x="19241" y="3268"/>
                  </a:cubicBezTo>
                  <a:cubicBezTo>
                    <a:pt x="19272" y="3206"/>
                    <a:pt x="19304" y="3154"/>
                    <a:pt x="19335" y="3101"/>
                  </a:cubicBezTo>
                  <a:cubicBezTo>
                    <a:pt x="19345" y="3101"/>
                    <a:pt x="19345" y="3091"/>
                    <a:pt x="19345" y="3091"/>
                  </a:cubicBezTo>
                  <a:cubicBezTo>
                    <a:pt x="19376" y="3050"/>
                    <a:pt x="19418" y="3008"/>
                    <a:pt x="19460" y="2976"/>
                  </a:cubicBezTo>
                  <a:cubicBezTo>
                    <a:pt x="19543" y="2934"/>
                    <a:pt x="19617" y="2872"/>
                    <a:pt x="19700" y="2830"/>
                  </a:cubicBezTo>
                  <a:cubicBezTo>
                    <a:pt x="19721" y="2820"/>
                    <a:pt x="19752" y="2809"/>
                    <a:pt x="19784" y="2799"/>
                  </a:cubicBezTo>
                  <a:cubicBezTo>
                    <a:pt x="19930" y="2794"/>
                    <a:pt x="20079" y="2794"/>
                    <a:pt x="20229" y="2794"/>
                  </a:cubicBezTo>
                  <a:cubicBezTo>
                    <a:pt x="20379" y="2794"/>
                    <a:pt x="20530" y="2794"/>
                    <a:pt x="20682" y="2788"/>
                  </a:cubicBezTo>
                  <a:cubicBezTo>
                    <a:pt x="20944" y="2781"/>
                    <a:pt x="21212" y="2760"/>
                    <a:pt x="21477" y="2760"/>
                  </a:cubicBezTo>
                  <a:cubicBezTo>
                    <a:pt x="21560" y="2760"/>
                    <a:pt x="21643" y="2762"/>
                    <a:pt x="21726" y="2767"/>
                  </a:cubicBezTo>
                  <a:cubicBezTo>
                    <a:pt x="22227" y="2872"/>
                    <a:pt x="22707" y="3091"/>
                    <a:pt x="23176" y="3268"/>
                  </a:cubicBezTo>
                  <a:cubicBezTo>
                    <a:pt x="23813" y="3498"/>
                    <a:pt x="24429" y="3655"/>
                    <a:pt x="25097" y="3739"/>
                  </a:cubicBezTo>
                  <a:cubicBezTo>
                    <a:pt x="25349" y="3766"/>
                    <a:pt x="25605" y="3778"/>
                    <a:pt x="25861" y="3778"/>
                  </a:cubicBezTo>
                  <a:cubicBezTo>
                    <a:pt x="26297" y="3778"/>
                    <a:pt x="26734" y="3742"/>
                    <a:pt x="27154" y="3676"/>
                  </a:cubicBezTo>
                  <a:cubicBezTo>
                    <a:pt x="27530" y="3613"/>
                    <a:pt x="27874" y="3477"/>
                    <a:pt x="28208" y="3310"/>
                  </a:cubicBezTo>
                  <a:cubicBezTo>
                    <a:pt x="28428" y="3196"/>
                    <a:pt x="28626" y="3039"/>
                    <a:pt x="28834" y="2914"/>
                  </a:cubicBezTo>
                  <a:cubicBezTo>
                    <a:pt x="29043" y="2851"/>
                    <a:pt x="29242" y="2809"/>
                    <a:pt x="29451" y="2695"/>
                  </a:cubicBezTo>
                  <a:cubicBezTo>
                    <a:pt x="29848" y="2486"/>
                    <a:pt x="30161" y="2089"/>
                    <a:pt x="30275" y="1640"/>
                  </a:cubicBezTo>
                  <a:cubicBezTo>
                    <a:pt x="30432" y="983"/>
                    <a:pt x="30066" y="199"/>
                    <a:pt x="29356" y="32"/>
                  </a:cubicBezTo>
                  <a:cubicBezTo>
                    <a:pt x="29256" y="11"/>
                    <a:pt x="29155" y="1"/>
                    <a:pt x="29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4063800" y="1119063"/>
            <a:ext cx="4360200" cy="12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2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1"/>
          </p:nvPr>
        </p:nvSpPr>
        <p:spPr>
          <a:xfrm>
            <a:off x="5172300" y="2401263"/>
            <a:ext cx="3251700" cy="14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/>
          <p:nvPr/>
        </p:nvSpPr>
        <p:spPr>
          <a:xfrm rot="-2030640">
            <a:off x="1045738" y="1307947"/>
            <a:ext cx="583881" cy="2260367"/>
          </a:xfrm>
          <a:custGeom>
            <a:avLst/>
            <a:gdLst/>
            <a:ahLst/>
            <a:cxnLst/>
            <a:rect l="l" t="t" r="r" b="b"/>
            <a:pathLst>
              <a:path w="17956" h="62955" extrusionOk="0">
                <a:moveTo>
                  <a:pt x="9441" y="1"/>
                </a:moveTo>
                <a:cubicBezTo>
                  <a:pt x="0" y="1"/>
                  <a:pt x="3727" y="15097"/>
                  <a:pt x="4279" y="22146"/>
                </a:cubicBezTo>
                <a:cubicBezTo>
                  <a:pt x="5344" y="35749"/>
                  <a:pt x="6409" y="49352"/>
                  <a:pt x="7485" y="62955"/>
                </a:cubicBezTo>
                <a:cubicBezTo>
                  <a:pt x="10971" y="62756"/>
                  <a:pt x="14468" y="62547"/>
                  <a:pt x="17955" y="62349"/>
                </a:cubicBezTo>
                <a:cubicBezTo>
                  <a:pt x="17788" y="62349"/>
                  <a:pt x="13591" y="5767"/>
                  <a:pt x="13195" y="620"/>
                </a:cubicBezTo>
                <a:cubicBezTo>
                  <a:pt x="11757" y="196"/>
                  <a:pt x="10514" y="1"/>
                  <a:pt x="9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 rot="3065683">
            <a:off x="822337" y="1226811"/>
            <a:ext cx="86519" cy="1717164"/>
          </a:xfrm>
          <a:custGeom>
            <a:avLst/>
            <a:gdLst/>
            <a:ahLst/>
            <a:cxnLst/>
            <a:rect l="l" t="t" r="r" b="b"/>
            <a:pathLst>
              <a:path w="1880" h="37313" extrusionOk="0">
                <a:moveTo>
                  <a:pt x="1170" y="0"/>
                </a:moveTo>
                <a:cubicBezTo>
                  <a:pt x="1159" y="0"/>
                  <a:pt x="1149" y="1"/>
                  <a:pt x="1138" y="1"/>
                </a:cubicBezTo>
                <a:cubicBezTo>
                  <a:pt x="783" y="11"/>
                  <a:pt x="481" y="283"/>
                  <a:pt x="481" y="649"/>
                </a:cubicBezTo>
                <a:lnTo>
                  <a:pt x="481" y="15013"/>
                </a:lnTo>
                <a:lnTo>
                  <a:pt x="481" y="22185"/>
                </a:lnTo>
                <a:cubicBezTo>
                  <a:pt x="481" y="23333"/>
                  <a:pt x="532" y="24471"/>
                  <a:pt x="564" y="25609"/>
                </a:cubicBezTo>
                <a:cubicBezTo>
                  <a:pt x="574" y="26184"/>
                  <a:pt x="574" y="26747"/>
                  <a:pt x="532" y="27311"/>
                </a:cubicBezTo>
                <a:cubicBezTo>
                  <a:pt x="532" y="27446"/>
                  <a:pt x="522" y="27582"/>
                  <a:pt x="512" y="27708"/>
                </a:cubicBezTo>
                <a:cubicBezTo>
                  <a:pt x="512" y="27717"/>
                  <a:pt x="487" y="27840"/>
                  <a:pt x="489" y="27840"/>
                </a:cubicBezTo>
                <a:cubicBezTo>
                  <a:pt x="489" y="27840"/>
                  <a:pt x="490" y="27838"/>
                  <a:pt x="491" y="27833"/>
                </a:cubicBezTo>
                <a:lnTo>
                  <a:pt x="491" y="27833"/>
                </a:lnTo>
                <a:cubicBezTo>
                  <a:pt x="481" y="27885"/>
                  <a:pt x="470" y="27927"/>
                  <a:pt x="460" y="27979"/>
                </a:cubicBezTo>
                <a:cubicBezTo>
                  <a:pt x="397" y="28230"/>
                  <a:pt x="314" y="28480"/>
                  <a:pt x="272" y="28752"/>
                </a:cubicBezTo>
                <a:cubicBezTo>
                  <a:pt x="219" y="29107"/>
                  <a:pt x="251" y="29462"/>
                  <a:pt x="261" y="29816"/>
                </a:cubicBezTo>
                <a:cubicBezTo>
                  <a:pt x="272" y="30140"/>
                  <a:pt x="251" y="30464"/>
                  <a:pt x="219" y="30787"/>
                </a:cubicBezTo>
                <a:cubicBezTo>
                  <a:pt x="157" y="31424"/>
                  <a:pt x="73" y="32051"/>
                  <a:pt x="42" y="32687"/>
                </a:cubicBezTo>
                <a:cubicBezTo>
                  <a:pt x="0" y="33345"/>
                  <a:pt x="21" y="34002"/>
                  <a:pt x="21" y="34660"/>
                </a:cubicBezTo>
                <a:lnTo>
                  <a:pt x="21" y="36654"/>
                </a:lnTo>
                <a:cubicBezTo>
                  <a:pt x="21" y="36994"/>
                  <a:pt x="315" y="37312"/>
                  <a:pt x="663" y="37312"/>
                </a:cubicBezTo>
                <a:cubicBezTo>
                  <a:pt x="668" y="37312"/>
                  <a:pt x="673" y="37312"/>
                  <a:pt x="679" y="37312"/>
                </a:cubicBezTo>
                <a:cubicBezTo>
                  <a:pt x="1024" y="37291"/>
                  <a:pt x="1326" y="37020"/>
                  <a:pt x="1326" y="36654"/>
                </a:cubicBezTo>
                <a:cubicBezTo>
                  <a:pt x="1326" y="35475"/>
                  <a:pt x="1305" y="34285"/>
                  <a:pt x="1326" y="33094"/>
                </a:cubicBezTo>
                <a:cubicBezTo>
                  <a:pt x="1347" y="31956"/>
                  <a:pt x="1629" y="30819"/>
                  <a:pt x="1566" y="29680"/>
                </a:cubicBezTo>
                <a:cubicBezTo>
                  <a:pt x="1556" y="29534"/>
                  <a:pt x="1546" y="29399"/>
                  <a:pt x="1546" y="29263"/>
                </a:cubicBezTo>
                <a:lnTo>
                  <a:pt x="1546" y="29044"/>
                </a:lnTo>
                <a:lnTo>
                  <a:pt x="1546" y="29012"/>
                </a:lnTo>
                <a:cubicBezTo>
                  <a:pt x="1546" y="29002"/>
                  <a:pt x="1556" y="28991"/>
                  <a:pt x="1556" y="28970"/>
                </a:cubicBezTo>
                <a:cubicBezTo>
                  <a:pt x="1618" y="28710"/>
                  <a:pt x="1702" y="28459"/>
                  <a:pt x="1754" y="28198"/>
                </a:cubicBezTo>
                <a:cubicBezTo>
                  <a:pt x="1859" y="27624"/>
                  <a:pt x="1869" y="27019"/>
                  <a:pt x="1869" y="26434"/>
                </a:cubicBezTo>
                <a:cubicBezTo>
                  <a:pt x="1880" y="25296"/>
                  <a:pt x="1806" y="24158"/>
                  <a:pt x="1796" y="23020"/>
                </a:cubicBezTo>
                <a:cubicBezTo>
                  <a:pt x="1764" y="20640"/>
                  <a:pt x="1785" y="18260"/>
                  <a:pt x="1785" y="15879"/>
                </a:cubicBezTo>
                <a:lnTo>
                  <a:pt x="1785" y="8697"/>
                </a:lnTo>
                <a:lnTo>
                  <a:pt x="1785" y="649"/>
                </a:lnTo>
                <a:cubicBezTo>
                  <a:pt x="1785" y="324"/>
                  <a:pt x="1510" y="0"/>
                  <a:pt x="1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4063797" y="4821175"/>
            <a:ext cx="2757191" cy="1223966"/>
          </a:xfrm>
          <a:custGeom>
            <a:avLst/>
            <a:gdLst/>
            <a:ahLst/>
            <a:cxnLst/>
            <a:rect l="l" t="t" r="r" b="b"/>
            <a:pathLst>
              <a:path w="84791" h="34089" extrusionOk="0">
                <a:moveTo>
                  <a:pt x="81199" y="0"/>
                </a:moveTo>
                <a:cubicBezTo>
                  <a:pt x="73182" y="1316"/>
                  <a:pt x="65060" y="1765"/>
                  <a:pt x="56938" y="2214"/>
                </a:cubicBezTo>
                <a:cubicBezTo>
                  <a:pt x="42459" y="3018"/>
                  <a:pt x="27979" y="3821"/>
                  <a:pt x="13489" y="4626"/>
                </a:cubicBezTo>
                <a:cubicBezTo>
                  <a:pt x="13183" y="4642"/>
                  <a:pt x="12852" y="4649"/>
                  <a:pt x="12502" y="4649"/>
                </a:cubicBezTo>
                <a:cubicBezTo>
                  <a:pt x="11108" y="4649"/>
                  <a:pt x="9406" y="4544"/>
                  <a:pt x="7750" y="4544"/>
                </a:cubicBezTo>
                <a:cubicBezTo>
                  <a:pt x="5882" y="4544"/>
                  <a:pt x="4072" y="4677"/>
                  <a:pt x="2830" y="5241"/>
                </a:cubicBezTo>
                <a:cubicBezTo>
                  <a:pt x="1" y="6526"/>
                  <a:pt x="993" y="8665"/>
                  <a:pt x="1838" y="11192"/>
                </a:cubicBezTo>
                <a:cubicBezTo>
                  <a:pt x="4041" y="17800"/>
                  <a:pt x="6536" y="24314"/>
                  <a:pt x="9073" y="30797"/>
                </a:cubicBezTo>
                <a:cubicBezTo>
                  <a:pt x="9407" y="31632"/>
                  <a:pt x="9772" y="32520"/>
                  <a:pt x="10514" y="33021"/>
                </a:cubicBezTo>
                <a:cubicBezTo>
                  <a:pt x="11140" y="33439"/>
                  <a:pt x="11923" y="33522"/>
                  <a:pt x="12674" y="33595"/>
                </a:cubicBezTo>
                <a:cubicBezTo>
                  <a:pt x="16565" y="33934"/>
                  <a:pt x="20455" y="34089"/>
                  <a:pt x="24344" y="34089"/>
                </a:cubicBezTo>
                <a:cubicBezTo>
                  <a:pt x="44622" y="34089"/>
                  <a:pt x="64853" y="29881"/>
                  <a:pt x="84790" y="25702"/>
                </a:cubicBezTo>
                <a:cubicBezTo>
                  <a:pt x="84300" y="17049"/>
                  <a:pt x="83099" y="8446"/>
                  <a:pt x="811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1"/>
          <p:cNvGrpSpPr/>
          <p:nvPr/>
        </p:nvGrpSpPr>
        <p:grpSpPr>
          <a:xfrm>
            <a:off x="-865236" y="-690944"/>
            <a:ext cx="10662637" cy="6067081"/>
            <a:chOff x="-865236" y="-690944"/>
            <a:chExt cx="10662637" cy="6067081"/>
          </a:xfrm>
        </p:grpSpPr>
        <p:sp>
          <p:nvSpPr>
            <p:cNvPr id="102" name="Google Shape;102;p11"/>
            <p:cNvSpPr/>
            <p:nvPr/>
          </p:nvSpPr>
          <p:spPr>
            <a:xfrm rot="5576203">
              <a:off x="1857735" y="-276063"/>
              <a:ext cx="1075514" cy="1234969"/>
            </a:xfrm>
            <a:custGeom>
              <a:avLst/>
              <a:gdLst/>
              <a:ahLst/>
              <a:cxnLst/>
              <a:rect l="l" t="t" r="r" b="b"/>
              <a:pathLst>
                <a:path w="30359" h="34860" extrusionOk="0">
                  <a:moveTo>
                    <a:pt x="11333" y="1"/>
                  </a:moveTo>
                  <a:cubicBezTo>
                    <a:pt x="10431" y="1"/>
                    <a:pt x="9525" y="81"/>
                    <a:pt x="8624" y="249"/>
                  </a:cubicBezTo>
                  <a:cubicBezTo>
                    <a:pt x="2548" y="1376"/>
                    <a:pt x="1400" y="7107"/>
                    <a:pt x="669" y="12442"/>
                  </a:cubicBezTo>
                  <a:cubicBezTo>
                    <a:pt x="1" y="17307"/>
                    <a:pt x="32" y="23142"/>
                    <a:pt x="2298" y="27621"/>
                  </a:cubicBezTo>
                  <a:cubicBezTo>
                    <a:pt x="4546" y="32062"/>
                    <a:pt x="9518" y="34860"/>
                    <a:pt x="14497" y="34860"/>
                  </a:cubicBezTo>
                  <a:cubicBezTo>
                    <a:pt x="14902" y="34860"/>
                    <a:pt x="15308" y="34841"/>
                    <a:pt x="15712" y="34804"/>
                  </a:cubicBezTo>
                  <a:cubicBezTo>
                    <a:pt x="21078" y="34303"/>
                    <a:pt x="25933" y="30596"/>
                    <a:pt x="28146" y="25680"/>
                  </a:cubicBezTo>
                  <a:cubicBezTo>
                    <a:pt x="30359" y="20773"/>
                    <a:pt x="29983" y="14843"/>
                    <a:pt x="27446" y="10093"/>
                  </a:cubicBezTo>
                  <a:cubicBezTo>
                    <a:pt x="24377" y="4323"/>
                    <a:pt x="17953" y="1"/>
                    <a:pt x="11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 rot="-5400000">
              <a:off x="2668361" y="-1176751"/>
              <a:ext cx="1143918" cy="2115533"/>
            </a:xfrm>
            <a:custGeom>
              <a:avLst/>
              <a:gdLst/>
              <a:ahLst/>
              <a:cxnLst/>
              <a:rect l="l" t="t" r="r" b="b"/>
              <a:pathLst>
                <a:path w="28063" h="47004" extrusionOk="0">
                  <a:moveTo>
                    <a:pt x="13394" y="11705"/>
                  </a:moveTo>
                  <a:cubicBezTo>
                    <a:pt x="13395" y="11705"/>
                    <a:pt x="13386" y="11717"/>
                    <a:pt x="13374" y="11730"/>
                  </a:cubicBezTo>
                  <a:cubicBezTo>
                    <a:pt x="13387" y="11712"/>
                    <a:pt x="13393" y="11705"/>
                    <a:pt x="13394" y="11705"/>
                  </a:cubicBezTo>
                  <a:close/>
                  <a:moveTo>
                    <a:pt x="1682" y="29216"/>
                  </a:moveTo>
                  <a:lnTo>
                    <a:pt x="1682" y="29216"/>
                  </a:lnTo>
                  <a:cubicBezTo>
                    <a:pt x="1669" y="29249"/>
                    <a:pt x="1664" y="29261"/>
                    <a:pt x="1662" y="29261"/>
                  </a:cubicBezTo>
                  <a:cubicBezTo>
                    <a:pt x="1661" y="29261"/>
                    <a:pt x="1670" y="29235"/>
                    <a:pt x="1682" y="29216"/>
                  </a:cubicBezTo>
                  <a:close/>
                  <a:moveTo>
                    <a:pt x="12967" y="32912"/>
                  </a:moveTo>
                  <a:cubicBezTo>
                    <a:pt x="12960" y="32953"/>
                    <a:pt x="12953" y="33007"/>
                    <a:pt x="12958" y="33007"/>
                  </a:cubicBezTo>
                  <a:cubicBezTo>
                    <a:pt x="12961" y="33007"/>
                    <a:pt x="12966" y="32994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5" y="32959"/>
                    <a:pt x="12975" y="32959"/>
                  </a:cubicBezTo>
                  <a:cubicBezTo>
                    <a:pt x="12971" y="32959"/>
                    <a:pt x="12967" y="32945"/>
                    <a:pt x="12967" y="32912"/>
                  </a:cubicBezTo>
                  <a:close/>
                  <a:moveTo>
                    <a:pt x="22915" y="39846"/>
                  </a:moveTo>
                  <a:cubicBezTo>
                    <a:pt x="22916" y="39850"/>
                    <a:pt x="22917" y="39854"/>
                    <a:pt x="22918" y="39860"/>
                  </a:cubicBezTo>
                  <a:lnTo>
                    <a:pt x="22918" y="39860"/>
                  </a:lnTo>
                  <a:cubicBezTo>
                    <a:pt x="22917" y="39852"/>
                    <a:pt x="22916" y="39847"/>
                    <a:pt x="22915" y="39846"/>
                  </a:cubicBezTo>
                  <a:close/>
                  <a:moveTo>
                    <a:pt x="22911" y="39835"/>
                  </a:moveTo>
                  <a:cubicBezTo>
                    <a:pt x="22907" y="39835"/>
                    <a:pt x="22909" y="39881"/>
                    <a:pt x="22916" y="39906"/>
                  </a:cubicBezTo>
                  <a:cubicBezTo>
                    <a:pt x="22911" y="39862"/>
                    <a:pt x="22912" y="39846"/>
                    <a:pt x="22915" y="39846"/>
                  </a:cubicBezTo>
                  <a:lnTo>
                    <a:pt x="22915" y="39846"/>
                  </a:lnTo>
                  <a:cubicBezTo>
                    <a:pt x="22915" y="39846"/>
                    <a:pt x="22915" y="39846"/>
                    <a:pt x="22915" y="39846"/>
                  </a:cubicBezTo>
                  <a:lnTo>
                    <a:pt x="22915" y="39846"/>
                  </a:lnTo>
                  <a:cubicBezTo>
                    <a:pt x="22913" y="39838"/>
                    <a:pt x="22912" y="39835"/>
                    <a:pt x="22911" y="39835"/>
                  </a:cubicBezTo>
                  <a:close/>
                  <a:moveTo>
                    <a:pt x="8917" y="0"/>
                  </a:moveTo>
                  <a:cubicBezTo>
                    <a:pt x="8762" y="0"/>
                    <a:pt x="8607" y="21"/>
                    <a:pt x="8457" y="69"/>
                  </a:cubicBezTo>
                  <a:cubicBezTo>
                    <a:pt x="8185" y="142"/>
                    <a:pt x="7862" y="320"/>
                    <a:pt x="7705" y="570"/>
                  </a:cubicBezTo>
                  <a:cubicBezTo>
                    <a:pt x="7538" y="852"/>
                    <a:pt x="7643" y="1238"/>
                    <a:pt x="7758" y="1531"/>
                  </a:cubicBezTo>
                  <a:cubicBezTo>
                    <a:pt x="7935" y="2000"/>
                    <a:pt x="8206" y="2428"/>
                    <a:pt x="8468" y="2856"/>
                  </a:cubicBezTo>
                  <a:cubicBezTo>
                    <a:pt x="9042" y="3775"/>
                    <a:pt x="9345" y="4819"/>
                    <a:pt x="9804" y="5800"/>
                  </a:cubicBezTo>
                  <a:cubicBezTo>
                    <a:pt x="10774" y="7867"/>
                    <a:pt x="12163" y="9767"/>
                    <a:pt x="13082" y="11834"/>
                  </a:cubicBezTo>
                  <a:cubicBezTo>
                    <a:pt x="13019" y="11845"/>
                    <a:pt x="12946" y="11855"/>
                    <a:pt x="12967" y="11855"/>
                  </a:cubicBezTo>
                  <a:cubicBezTo>
                    <a:pt x="12788" y="11867"/>
                    <a:pt x="12609" y="11872"/>
                    <a:pt x="12428" y="11872"/>
                  </a:cubicBezTo>
                  <a:cubicBezTo>
                    <a:pt x="12303" y="11872"/>
                    <a:pt x="12176" y="11870"/>
                    <a:pt x="12048" y="11866"/>
                  </a:cubicBezTo>
                  <a:cubicBezTo>
                    <a:pt x="11610" y="11845"/>
                    <a:pt x="11169" y="11840"/>
                    <a:pt x="10726" y="11840"/>
                  </a:cubicBezTo>
                  <a:cubicBezTo>
                    <a:pt x="10284" y="11840"/>
                    <a:pt x="9840" y="11845"/>
                    <a:pt x="9396" y="11845"/>
                  </a:cubicBezTo>
                  <a:cubicBezTo>
                    <a:pt x="9155" y="11845"/>
                    <a:pt x="8914" y="11844"/>
                    <a:pt x="8674" y="11844"/>
                  </a:cubicBezTo>
                  <a:cubicBezTo>
                    <a:pt x="7895" y="11844"/>
                    <a:pt x="7120" y="11856"/>
                    <a:pt x="6338" y="11959"/>
                  </a:cubicBezTo>
                  <a:cubicBezTo>
                    <a:pt x="5879" y="12022"/>
                    <a:pt x="5461" y="12095"/>
                    <a:pt x="5002" y="12116"/>
                  </a:cubicBezTo>
                  <a:cubicBezTo>
                    <a:pt x="4879" y="12122"/>
                    <a:pt x="4757" y="12124"/>
                    <a:pt x="4636" y="12124"/>
                  </a:cubicBezTo>
                  <a:cubicBezTo>
                    <a:pt x="4434" y="12124"/>
                    <a:pt x="4234" y="12119"/>
                    <a:pt x="4035" y="12119"/>
                  </a:cubicBezTo>
                  <a:cubicBezTo>
                    <a:pt x="3915" y="12119"/>
                    <a:pt x="3795" y="12121"/>
                    <a:pt x="3676" y="12126"/>
                  </a:cubicBezTo>
                  <a:cubicBezTo>
                    <a:pt x="2653" y="12158"/>
                    <a:pt x="1609" y="12272"/>
                    <a:pt x="638" y="12617"/>
                  </a:cubicBezTo>
                  <a:cubicBezTo>
                    <a:pt x="168" y="12784"/>
                    <a:pt x="1" y="13327"/>
                    <a:pt x="346" y="13703"/>
                  </a:cubicBezTo>
                  <a:cubicBezTo>
                    <a:pt x="1661" y="15123"/>
                    <a:pt x="3165" y="16334"/>
                    <a:pt x="4584" y="17628"/>
                  </a:cubicBezTo>
                  <a:cubicBezTo>
                    <a:pt x="5294" y="18265"/>
                    <a:pt x="5962" y="18944"/>
                    <a:pt x="6661" y="19591"/>
                  </a:cubicBezTo>
                  <a:cubicBezTo>
                    <a:pt x="7350" y="20217"/>
                    <a:pt x="8102" y="20760"/>
                    <a:pt x="8864" y="21303"/>
                  </a:cubicBezTo>
                  <a:cubicBezTo>
                    <a:pt x="8964" y="21372"/>
                    <a:pt x="9054" y="21442"/>
                    <a:pt x="9170" y="21575"/>
                  </a:cubicBezTo>
                  <a:lnTo>
                    <a:pt x="9170" y="21575"/>
                  </a:lnTo>
                  <a:cubicBezTo>
                    <a:pt x="9168" y="21575"/>
                    <a:pt x="9196" y="21617"/>
                    <a:pt x="9219" y="21647"/>
                  </a:cubicBezTo>
                  <a:lnTo>
                    <a:pt x="9219" y="21658"/>
                  </a:lnTo>
                  <a:cubicBezTo>
                    <a:pt x="9209" y="21668"/>
                    <a:pt x="9199" y="21689"/>
                    <a:pt x="9199" y="21700"/>
                  </a:cubicBezTo>
                  <a:cubicBezTo>
                    <a:pt x="9199" y="21699"/>
                    <a:pt x="9198" y="21698"/>
                    <a:pt x="9198" y="21698"/>
                  </a:cubicBezTo>
                  <a:cubicBezTo>
                    <a:pt x="9191" y="21698"/>
                    <a:pt x="9157" y="21742"/>
                    <a:pt x="9157" y="21751"/>
                  </a:cubicBezTo>
                  <a:lnTo>
                    <a:pt x="9062" y="21846"/>
                  </a:lnTo>
                  <a:cubicBezTo>
                    <a:pt x="8916" y="22002"/>
                    <a:pt x="8760" y="22138"/>
                    <a:pt x="8593" y="22263"/>
                  </a:cubicBezTo>
                  <a:cubicBezTo>
                    <a:pt x="8332" y="22472"/>
                    <a:pt x="7914" y="22754"/>
                    <a:pt x="7591" y="22973"/>
                  </a:cubicBezTo>
                  <a:cubicBezTo>
                    <a:pt x="7215" y="23234"/>
                    <a:pt x="6860" y="23526"/>
                    <a:pt x="6505" y="23818"/>
                  </a:cubicBezTo>
                  <a:cubicBezTo>
                    <a:pt x="6150" y="24122"/>
                    <a:pt x="5795" y="24435"/>
                    <a:pt x="5429" y="24727"/>
                  </a:cubicBezTo>
                  <a:cubicBezTo>
                    <a:pt x="5106" y="24978"/>
                    <a:pt x="4678" y="25207"/>
                    <a:pt x="4323" y="25479"/>
                  </a:cubicBezTo>
                  <a:cubicBezTo>
                    <a:pt x="3717" y="25948"/>
                    <a:pt x="3248" y="26616"/>
                    <a:pt x="2632" y="26982"/>
                  </a:cubicBezTo>
                  <a:cubicBezTo>
                    <a:pt x="2079" y="27316"/>
                    <a:pt x="1494" y="27598"/>
                    <a:pt x="1003" y="28026"/>
                  </a:cubicBezTo>
                  <a:cubicBezTo>
                    <a:pt x="753" y="28235"/>
                    <a:pt x="523" y="28527"/>
                    <a:pt x="439" y="28850"/>
                  </a:cubicBezTo>
                  <a:cubicBezTo>
                    <a:pt x="388" y="29017"/>
                    <a:pt x="367" y="29237"/>
                    <a:pt x="419" y="29414"/>
                  </a:cubicBezTo>
                  <a:cubicBezTo>
                    <a:pt x="492" y="29706"/>
                    <a:pt x="805" y="29894"/>
                    <a:pt x="1035" y="30061"/>
                  </a:cubicBezTo>
                  <a:cubicBezTo>
                    <a:pt x="1703" y="30511"/>
                    <a:pt x="2517" y="30750"/>
                    <a:pt x="3300" y="30928"/>
                  </a:cubicBezTo>
                  <a:cubicBezTo>
                    <a:pt x="3697" y="31022"/>
                    <a:pt x="4104" y="31084"/>
                    <a:pt x="4501" y="31179"/>
                  </a:cubicBezTo>
                  <a:cubicBezTo>
                    <a:pt x="5002" y="31293"/>
                    <a:pt x="5492" y="31429"/>
                    <a:pt x="5993" y="31555"/>
                  </a:cubicBezTo>
                  <a:cubicBezTo>
                    <a:pt x="6515" y="31680"/>
                    <a:pt x="7037" y="31784"/>
                    <a:pt x="7570" y="31847"/>
                  </a:cubicBezTo>
                  <a:cubicBezTo>
                    <a:pt x="8060" y="31909"/>
                    <a:pt x="8551" y="31920"/>
                    <a:pt x="9031" y="31982"/>
                  </a:cubicBezTo>
                  <a:cubicBezTo>
                    <a:pt x="9960" y="32118"/>
                    <a:pt x="10858" y="32473"/>
                    <a:pt x="11788" y="32619"/>
                  </a:cubicBezTo>
                  <a:cubicBezTo>
                    <a:pt x="12069" y="32671"/>
                    <a:pt x="12361" y="32703"/>
                    <a:pt x="12633" y="32776"/>
                  </a:cubicBezTo>
                  <a:cubicBezTo>
                    <a:pt x="12695" y="32796"/>
                    <a:pt x="12758" y="32817"/>
                    <a:pt x="12821" y="32828"/>
                  </a:cubicBezTo>
                  <a:lnTo>
                    <a:pt x="12821" y="32838"/>
                  </a:lnTo>
                  <a:cubicBezTo>
                    <a:pt x="12841" y="32849"/>
                    <a:pt x="12873" y="32859"/>
                    <a:pt x="12894" y="32870"/>
                  </a:cubicBezTo>
                  <a:cubicBezTo>
                    <a:pt x="12915" y="32880"/>
                    <a:pt x="12936" y="32901"/>
                    <a:pt x="12967" y="32912"/>
                  </a:cubicBezTo>
                  <a:lnTo>
                    <a:pt x="12978" y="32912"/>
                  </a:lnTo>
                  <a:cubicBezTo>
                    <a:pt x="12982" y="32936"/>
                    <a:pt x="12980" y="32953"/>
                    <a:pt x="12977" y="32958"/>
                  </a:cubicBezTo>
                  <a:lnTo>
                    <a:pt x="12977" y="32958"/>
                  </a:lnTo>
                  <a:cubicBezTo>
                    <a:pt x="12977" y="32956"/>
                    <a:pt x="12977" y="32955"/>
                    <a:pt x="12978" y="32953"/>
                  </a:cubicBezTo>
                  <a:lnTo>
                    <a:pt x="12978" y="32953"/>
                  </a:lnTo>
                  <a:cubicBezTo>
                    <a:pt x="12977" y="32955"/>
                    <a:pt x="12977" y="32957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7" y="32958"/>
                    <a:pt x="12977" y="32958"/>
                  </a:cubicBezTo>
                  <a:lnTo>
                    <a:pt x="12977" y="32958"/>
                  </a:lnTo>
                  <a:cubicBezTo>
                    <a:pt x="12935" y="33144"/>
                    <a:pt x="12894" y="33320"/>
                    <a:pt x="12831" y="33496"/>
                  </a:cubicBezTo>
                  <a:cubicBezTo>
                    <a:pt x="12769" y="33694"/>
                    <a:pt x="12706" y="33882"/>
                    <a:pt x="12633" y="34060"/>
                  </a:cubicBezTo>
                  <a:cubicBezTo>
                    <a:pt x="12591" y="34164"/>
                    <a:pt x="12549" y="34269"/>
                    <a:pt x="12507" y="34362"/>
                  </a:cubicBezTo>
                  <a:cubicBezTo>
                    <a:pt x="12477" y="34457"/>
                    <a:pt x="12435" y="34561"/>
                    <a:pt x="12424" y="34571"/>
                  </a:cubicBezTo>
                  <a:cubicBezTo>
                    <a:pt x="11672" y="36325"/>
                    <a:pt x="10900" y="38079"/>
                    <a:pt x="9950" y="39739"/>
                  </a:cubicBezTo>
                  <a:cubicBezTo>
                    <a:pt x="9438" y="40626"/>
                    <a:pt x="8895" y="41493"/>
                    <a:pt x="8373" y="42359"/>
                  </a:cubicBezTo>
                  <a:cubicBezTo>
                    <a:pt x="7872" y="43184"/>
                    <a:pt x="7350" y="43998"/>
                    <a:pt x="6860" y="44834"/>
                  </a:cubicBezTo>
                  <a:cubicBezTo>
                    <a:pt x="6620" y="45251"/>
                    <a:pt x="6401" y="45690"/>
                    <a:pt x="6234" y="46138"/>
                  </a:cubicBezTo>
                  <a:cubicBezTo>
                    <a:pt x="6108" y="46462"/>
                    <a:pt x="6369" y="46869"/>
                    <a:pt x="6693" y="46942"/>
                  </a:cubicBezTo>
                  <a:cubicBezTo>
                    <a:pt x="6877" y="46985"/>
                    <a:pt x="7060" y="47003"/>
                    <a:pt x="7241" y="47003"/>
                  </a:cubicBezTo>
                  <a:cubicBezTo>
                    <a:pt x="7809" y="47003"/>
                    <a:pt x="8365" y="46828"/>
                    <a:pt x="8927" y="46702"/>
                  </a:cubicBezTo>
                  <a:cubicBezTo>
                    <a:pt x="9605" y="46546"/>
                    <a:pt x="10294" y="46389"/>
                    <a:pt x="10973" y="46191"/>
                  </a:cubicBezTo>
                  <a:cubicBezTo>
                    <a:pt x="12309" y="45773"/>
                    <a:pt x="13625" y="45261"/>
                    <a:pt x="14940" y="44781"/>
                  </a:cubicBezTo>
                  <a:cubicBezTo>
                    <a:pt x="16256" y="44301"/>
                    <a:pt x="17592" y="43873"/>
                    <a:pt x="18865" y="43289"/>
                  </a:cubicBezTo>
                  <a:cubicBezTo>
                    <a:pt x="19492" y="43006"/>
                    <a:pt x="20107" y="42704"/>
                    <a:pt x="20724" y="42412"/>
                  </a:cubicBezTo>
                  <a:cubicBezTo>
                    <a:pt x="20995" y="42275"/>
                    <a:pt x="21277" y="42140"/>
                    <a:pt x="21559" y="42015"/>
                  </a:cubicBezTo>
                  <a:cubicBezTo>
                    <a:pt x="21642" y="41973"/>
                    <a:pt x="21715" y="41941"/>
                    <a:pt x="21789" y="41911"/>
                  </a:cubicBezTo>
                  <a:cubicBezTo>
                    <a:pt x="21809" y="41900"/>
                    <a:pt x="21956" y="41837"/>
                    <a:pt x="21945" y="41837"/>
                  </a:cubicBezTo>
                  <a:cubicBezTo>
                    <a:pt x="22018" y="41816"/>
                    <a:pt x="22091" y="41785"/>
                    <a:pt x="22164" y="41764"/>
                  </a:cubicBezTo>
                  <a:cubicBezTo>
                    <a:pt x="22613" y="41597"/>
                    <a:pt x="23104" y="41440"/>
                    <a:pt x="23501" y="41148"/>
                  </a:cubicBezTo>
                  <a:cubicBezTo>
                    <a:pt x="23719" y="40981"/>
                    <a:pt x="23918" y="40793"/>
                    <a:pt x="24053" y="40553"/>
                  </a:cubicBezTo>
                  <a:cubicBezTo>
                    <a:pt x="24220" y="40229"/>
                    <a:pt x="24231" y="39916"/>
                    <a:pt x="24190" y="39561"/>
                  </a:cubicBezTo>
                  <a:cubicBezTo>
                    <a:pt x="24145" y="39272"/>
                    <a:pt x="23821" y="39093"/>
                    <a:pt x="23539" y="39093"/>
                  </a:cubicBezTo>
                  <a:cubicBezTo>
                    <a:pt x="23486" y="39093"/>
                    <a:pt x="23434" y="39099"/>
                    <a:pt x="23385" y="39113"/>
                  </a:cubicBezTo>
                  <a:cubicBezTo>
                    <a:pt x="23010" y="39206"/>
                    <a:pt x="22884" y="39551"/>
                    <a:pt x="22926" y="39906"/>
                  </a:cubicBezTo>
                  <a:cubicBezTo>
                    <a:pt x="22923" y="39886"/>
                    <a:pt x="22920" y="39871"/>
                    <a:pt x="22918" y="39860"/>
                  </a:cubicBezTo>
                  <a:lnTo>
                    <a:pt x="22918" y="39860"/>
                  </a:lnTo>
                  <a:cubicBezTo>
                    <a:pt x="22919" y="39871"/>
                    <a:pt x="22919" y="39889"/>
                    <a:pt x="22916" y="39906"/>
                  </a:cubicBezTo>
                  <a:lnTo>
                    <a:pt x="22916" y="39916"/>
                  </a:lnTo>
                  <a:cubicBezTo>
                    <a:pt x="22895" y="39927"/>
                    <a:pt x="22884" y="39948"/>
                    <a:pt x="22874" y="39969"/>
                  </a:cubicBezTo>
                  <a:lnTo>
                    <a:pt x="22842" y="40000"/>
                  </a:lnTo>
                  <a:cubicBezTo>
                    <a:pt x="22822" y="40021"/>
                    <a:pt x="22791" y="40041"/>
                    <a:pt x="22770" y="40073"/>
                  </a:cubicBezTo>
                  <a:lnTo>
                    <a:pt x="22759" y="40073"/>
                  </a:lnTo>
                  <a:cubicBezTo>
                    <a:pt x="22707" y="40104"/>
                    <a:pt x="22655" y="40146"/>
                    <a:pt x="22592" y="40178"/>
                  </a:cubicBezTo>
                  <a:cubicBezTo>
                    <a:pt x="22519" y="40219"/>
                    <a:pt x="22446" y="40250"/>
                    <a:pt x="22362" y="40292"/>
                  </a:cubicBezTo>
                  <a:cubicBezTo>
                    <a:pt x="22355" y="40300"/>
                    <a:pt x="22292" y="40327"/>
                    <a:pt x="22276" y="40334"/>
                  </a:cubicBezTo>
                  <a:lnTo>
                    <a:pt x="22276" y="40334"/>
                  </a:lnTo>
                  <a:cubicBezTo>
                    <a:pt x="22256" y="40335"/>
                    <a:pt x="22236" y="40345"/>
                    <a:pt x="22216" y="40355"/>
                  </a:cubicBezTo>
                  <a:cubicBezTo>
                    <a:pt x="22039" y="40417"/>
                    <a:pt x="21861" y="40480"/>
                    <a:pt x="21684" y="40553"/>
                  </a:cubicBezTo>
                  <a:cubicBezTo>
                    <a:pt x="20546" y="40981"/>
                    <a:pt x="19471" y="41576"/>
                    <a:pt x="18364" y="42088"/>
                  </a:cubicBezTo>
                  <a:cubicBezTo>
                    <a:pt x="17216" y="42620"/>
                    <a:pt x="16026" y="43006"/>
                    <a:pt x="14836" y="43435"/>
                  </a:cubicBezTo>
                  <a:cubicBezTo>
                    <a:pt x="13625" y="43873"/>
                    <a:pt x="12424" y="44332"/>
                    <a:pt x="11203" y="44739"/>
                  </a:cubicBezTo>
                  <a:cubicBezTo>
                    <a:pt x="10514" y="44969"/>
                    <a:pt x="9804" y="45157"/>
                    <a:pt x="9094" y="45324"/>
                  </a:cubicBezTo>
                  <a:cubicBezTo>
                    <a:pt x="8718" y="45407"/>
                    <a:pt x="8353" y="45491"/>
                    <a:pt x="7977" y="45585"/>
                  </a:cubicBezTo>
                  <a:cubicBezTo>
                    <a:pt x="7956" y="45585"/>
                    <a:pt x="7946" y="45595"/>
                    <a:pt x="7925" y="45595"/>
                  </a:cubicBezTo>
                  <a:cubicBezTo>
                    <a:pt x="8238" y="45042"/>
                    <a:pt x="8624" y="44500"/>
                    <a:pt x="8948" y="43946"/>
                  </a:cubicBezTo>
                  <a:cubicBezTo>
                    <a:pt x="9491" y="43017"/>
                    <a:pt x="10065" y="42108"/>
                    <a:pt x="10618" y="41180"/>
                  </a:cubicBezTo>
                  <a:cubicBezTo>
                    <a:pt x="11693" y="39394"/>
                    <a:pt x="12560" y="37515"/>
                    <a:pt x="13395" y="35605"/>
                  </a:cubicBezTo>
                  <a:cubicBezTo>
                    <a:pt x="13583" y="35177"/>
                    <a:pt x="13771" y="34749"/>
                    <a:pt x="13927" y="34311"/>
                  </a:cubicBezTo>
                  <a:cubicBezTo>
                    <a:pt x="14084" y="33893"/>
                    <a:pt x="14240" y="33465"/>
                    <a:pt x="14272" y="33016"/>
                  </a:cubicBezTo>
                  <a:cubicBezTo>
                    <a:pt x="14345" y="32170"/>
                    <a:pt x="13625" y="31669"/>
                    <a:pt x="12883" y="31492"/>
                  </a:cubicBezTo>
                  <a:cubicBezTo>
                    <a:pt x="12591" y="31418"/>
                    <a:pt x="12289" y="31388"/>
                    <a:pt x="11985" y="31335"/>
                  </a:cubicBezTo>
                  <a:cubicBezTo>
                    <a:pt x="11463" y="31241"/>
                    <a:pt x="10952" y="31095"/>
                    <a:pt x="10430" y="30959"/>
                  </a:cubicBezTo>
                  <a:cubicBezTo>
                    <a:pt x="9888" y="30813"/>
                    <a:pt x="9334" y="30709"/>
                    <a:pt x="8770" y="30646"/>
                  </a:cubicBezTo>
                  <a:cubicBezTo>
                    <a:pt x="8259" y="30594"/>
                    <a:pt x="7737" y="30583"/>
                    <a:pt x="7236" y="30490"/>
                  </a:cubicBezTo>
                  <a:cubicBezTo>
                    <a:pt x="6630" y="30385"/>
                    <a:pt x="6035" y="30218"/>
                    <a:pt x="5440" y="30061"/>
                  </a:cubicBezTo>
                  <a:cubicBezTo>
                    <a:pt x="4918" y="29936"/>
                    <a:pt x="4396" y="29832"/>
                    <a:pt x="3874" y="29717"/>
                  </a:cubicBezTo>
                  <a:cubicBezTo>
                    <a:pt x="3425" y="29623"/>
                    <a:pt x="2977" y="29518"/>
                    <a:pt x="2538" y="29362"/>
                  </a:cubicBezTo>
                  <a:cubicBezTo>
                    <a:pt x="2318" y="29279"/>
                    <a:pt x="2235" y="29247"/>
                    <a:pt x="1995" y="29112"/>
                  </a:cubicBezTo>
                  <a:cubicBezTo>
                    <a:pt x="1943" y="29080"/>
                    <a:pt x="1891" y="29059"/>
                    <a:pt x="1838" y="29028"/>
                  </a:cubicBezTo>
                  <a:lnTo>
                    <a:pt x="1870" y="28996"/>
                  </a:lnTo>
                  <a:cubicBezTo>
                    <a:pt x="1912" y="28955"/>
                    <a:pt x="1953" y="28924"/>
                    <a:pt x="1995" y="28892"/>
                  </a:cubicBezTo>
                  <a:lnTo>
                    <a:pt x="1995" y="28892"/>
                  </a:lnTo>
                  <a:cubicBezTo>
                    <a:pt x="1989" y="28897"/>
                    <a:pt x="1987" y="28899"/>
                    <a:pt x="1987" y="28899"/>
                  </a:cubicBezTo>
                  <a:cubicBezTo>
                    <a:pt x="1987" y="28899"/>
                    <a:pt x="2083" y="28826"/>
                    <a:pt x="2110" y="28809"/>
                  </a:cubicBezTo>
                  <a:cubicBezTo>
                    <a:pt x="2246" y="28715"/>
                    <a:pt x="2381" y="28631"/>
                    <a:pt x="2527" y="28548"/>
                  </a:cubicBezTo>
                  <a:cubicBezTo>
                    <a:pt x="3091" y="28214"/>
                    <a:pt x="3624" y="27932"/>
                    <a:pt x="4104" y="27472"/>
                  </a:cubicBezTo>
                  <a:cubicBezTo>
                    <a:pt x="4406" y="27191"/>
                    <a:pt x="4678" y="26888"/>
                    <a:pt x="4981" y="26616"/>
                  </a:cubicBezTo>
                  <a:cubicBezTo>
                    <a:pt x="5262" y="26377"/>
                    <a:pt x="5659" y="26168"/>
                    <a:pt x="5993" y="25917"/>
                  </a:cubicBezTo>
                  <a:cubicBezTo>
                    <a:pt x="6693" y="25395"/>
                    <a:pt x="7340" y="24769"/>
                    <a:pt x="8029" y="24257"/>
                  </a:cubicBezTo>
                  <a:cubicBezTo>
                    <a:pt x="8707" y="23767"/>
                    <a:pt x="9459" y="23338"/>
                    <a:pt x="10034" y="22723"/>
                  </a:cubicBezTo>
                  <a:cubicBezTo>
                    <a:pt x="10357" y="22378"/>
                    <a:pt x="10587" y="21971"/>
                    <a:pt x="10524" y="21480"/>
                  </a:cubicBezTo>
                  <a:cubicBezTo>
                    <a:pt x="10461" y="21062"/>
                    <a:pt x="10201" y="20718"/>
                    <a:pt x="9888" y="20447"/>
                  </a:cubicBezTo>
                  <a:cubicBezTo>
                    <a:pt x="9563" y="20186"/>
                    <a:pt x="9199" y="19967"/>
                    <a:pt x="8854" y="19716"/>
                  </a:cubicBezTo>
                  <a:cubicBezTo>
                    <a:pt x="8520" y="19476"/>
                    <a:pt x="8206" y="19215"/>
                    <a:pt x="7883" y="18933"/>
                  </a:cubicBezTo>
                  <a:cubicBezTo>
                    <a:pt x="7194" y="18327"/>
                    <a:pt x="6547" y="17670"/>
                    <a:pt x="5868" y="17033"/>
                  </a:cubicBezTo>
                  <a:cubicBezTo>
                    <a:pt x="4626" y="15864"/>
                    <a:pt x="3279" y="14789"/>
                    <a:pt x="2058" y="13588"/>
                  </a:cubicBezTo>
                  <a:cubicBezTo>
                    <a:pt x="2517" y="13504"/>
                    <a:pt x="2966" y="13462"/>
                    <a:pt x="3446" y="13442"/>
                  </a:cubicBezTo>
                  <a:cubicBezTo>
                    <a:pt x="3656" y="13431"/>
                    <a:pt x="3868" y="13429"/>
                    <a:pt x="4081" y="13429"/>
                  </a:cubicBezTo>
                  <a:cubicBezTo>
                    <a:pt x="4302" y="13429"/>
                    <a:pt x="4522" y="13432"/>
                    <a:pt x="4740" y="13432"/>
                  </a:cubicBezTo>
                  <a:cubicBezTo>
                    <a:pt x="5242" y="13421"/>
                    <a:pt x="5733" y="13358"/>
                    <a:pt x="6223" y="13285"/>
                  </a:cubicBezTo>
                  <a:cubicBezTo>
                    <a:pt x="6672" y="13223"/>
                    <a:pt x="7100" y="13160"/>
                    <a:pt x="7559" y="13149"/>
                  </a:cubicBezTo>
                  <a:cubicBezTo>
                    <a:pt x="7726" y="13146"/>
                    <a:pt x="7894" y="13145"/>
                    <a:pt x="8063" y="13145"/>
                  </a:cubicBezTo>
                  <a:cubicBezTo>
                    <a:pt x="8401" y="13145"/>
                    <a:pt x="8743" y="13149"/>
                    <a:pt x="9083" y="13149"/>
                  </a:cubicBezTo>
                  <a:cubicBezTo>
                    <a:pt x="9626" y="13149"/>
                    <a:pt x="10171" y="13138"/>
                    <a:pt x="10719" y="13138"/>
                  </a:cubicBezTo>
                  <a:cubicBezTo>
                    <a:pt x="11088" y="13138"/>
                    <a:pt x="11459" y="13143"/>
                    <a:pt x="11829" y="13160"/>
                  </a:cubicBezTo>
                  <a:cubicBezTo>
                    <a:pt x="12073" y="13172"/>
                    <a:pt x="12327" y="13188"/>
                    <a:pt x="12581" y="13188"/>
                  </a:cubicBezTo>
                  <a:cubicBezTo>
                    <a:pt x="12978" y="13188"/>
                    <a:pt x="13376" y="13150"/>
                    <a:pt x="13739" y="13003"/>
                  </a:cubicBezTo>
                  <a:cubicBezTo>
                    <a:pt x="14168" y="12836"/>
                    <a:pt x="14690" y="12439"/>
                    <a:pt x="14512" y="11907"/>
                  </a:cubicBezTo>
                  <a:cubicBezTo>
                    <a:pt x="14366" y="11448"/>
                    <a:pt x="14136" y="11010"/>
                    <a:pt x="13927" y="10581"/>
                  </a:cubicBezTo>
                  <a:cubicBezTo>
                    <a:pt x="13124" y="8953"/>
                    <a:pt x="12101" y="7439"/>
                    <a:pt x="11276" y="5832"/>
                  </a:cubicBezTo>
                  <a:cubicBezTo>
                    <a:pt x="10785" y="4881"/>
                    <a:pt x="10451" y="3869"/>
                    <a:pt x="10002" y="2909"/>
                  </a:cubicBezTo>
                  <a:cubicBezTo>
                    <a:pt x="9825" y="2533"/>
                    <a:pt x="9595" y="2188"/>
                    <a:pt x="9376" y="1844"/>
                  </a:cubicBezTo>
                  <a:cubicBezTo>
                    <a:pt x="9271" y="1677"/>
                    <a:pt x="9178" y="1499"/>
                    <a:pt x="9083" y="1322"/>
                  </a:cubicBezTo>
                  <a:lnTo>
                    <a:pt x="9083" y="1322"/>
                  </a:lnTo>
                  <a:cubicBezTo>
                    <a:pt x="9366" y="1394"/>
                    <a:pt x="9512" y="1457"/>
                    <a:pt x="9731" y="1572"/>
                  </a:cubicBezTo>
                  <a:cubicBezTo>
                    <a:pt x="10305" y="1833"/>
                    <a:pt x="10890" y="2042"/>
                    <a:pt x="11505" y="2199"/>
                  </a:cubicBezTo>
                  <a:cubicBezTo>
                    <a:pt x="12163" y="2366"/>
                    <a:pt x="12811" y="2533"/>
                    <a:pt x="13447" y="2762"/>
                  </a:cubicBezTo>
                  <a:cubicBezTo>
                    <a:pt x="14052" y="2992"/>
                    <a:pt x="14637" y="3263"/>
                    <a:pt x="15233" y="3535"/>
                  </a:cubicBezTo>
                  <a:cubicBezTo>
                    <a:pt x="16548" y="4109"/>
                    <a:pt x="17905" y="4568"/>
                    <a:pt x="19262" y="5038"/>
                  </a:cubicBezTo>
                  <a:cubicBezTo>
                    <a:pt x="20515" y="5466"/>
                    <a:pt x="21747" y="5988"/>
                    <a:pt x="23030" y="6322"/>
                  </a:cubicBezTo>
                  <a:cubicBezTo>
                    <a:pt x="23730" y="6510"/>
                    <a:pt x="24461" y="6583"/>
                    <a:pt x="25160" y="6760"/>
                  </a:cubicBezTo>
                  <a:cubicBezTo>
                    <a:pt x="25526" y="6855"/>
                    <a:pt x="25881" y="6980"/>
                    <a:pt x="26225" y="7126"/>
                  </a:cubicBezTo>
                  <a:cubicBezTo>
                    <a:pt x="26562" y="7266"/>
                    <a:pt x="26916" y="7381"/>
                    <a:pt x="27279" y="7381"/>
                  </a:cubicBezTo>
                  <a:cubicBezTo>
                    <a:pt x="27321" y="7381"/>
                    <a:pt x="27363" y="7380"/>
                    <a:pt x="27405" y="7377"/>
                  </a:cubicBezTo>
                  <a:cubicBezTo>
                    <a:pt x="27760" y="7356"/>
                    <a:pt x="28062" y="7094"/>
                    <a:pt x="28062" y="6719"/>
                  </a:cubicBezTo>
                  <a:cubicBezTo>
                    <a:pt x="28062" y="6399"/>
                    <a:pt x="27785" y="6069"/>
                    <a:pt x="27449" y="6069"/>
                  </a:cubicBezTo>
                  <a:cubicBezTo>
                    <a:pt x="27435" y="6069"/>
                    <a:pt x="27420" y="6070"/>
                    <a:pt x="27405" y="6071"/>
                  </a:cubicBezTo>
                  <a:cubicBezTo>
                    <a:pt x="27383" y="6073"/>
                    <a:pt x="27362" y="6073"/>
                    <a:pt x="27340" y="6073"/>
                  </a:cubicBezTo>
                  <a:cubicBezTo>
                    <a:pt x="26877" y="6073"/>
                    <a:pt x="26369" y="5762"/>
                    <a:pt x="25891" y="5612"/>
                  </a:cubicBezTo>
                  <a:cubicBezTo>
                    <a:pt x="25380" y="5445"/>
                    <a:pt x="24858" y="5351"/>
                    <a:pt x="24325" y="5268"/>
                  </a:cubicBezTo>
                  <a:cubicBezTo>
                    <a:pt x="23208" y="5080"/>
                    <a:pt x="22133" y="4693"/>
                    <a:pt x="21079" y="4307"/>
                  </a:cubicBezTo>
                  <a:cubicBezTo>
                    <a:pt x="19982" y="3900"/>
                    <a:pt x="18875" y="3535"/>
                    <a:pt x="17780" y="3138"/>
                  </a:cubicBezTo>
                  <a:cubicBezTo>
                    <a:pt x="16683" y="2752"/>
                    <a:pt x="15639" y="2271"/>
                    <a:pt x="14564" y="1823"/>
                  </a:cubicBezTo>
                  <a:cubicBezTo>
                    <a:pt x="14022" y="1593"/>
                    <a:pt x="13479" y="1374"/>
                    <a:pt x="12904" y="1217"/>
                  </a:cubicBezTo>
                  <a:cubicBezTo>
                    <a:pt x="12361" y="1050"/>
                    <a:pt x="11798" y="935"/>
                    <a:pt x="11255" y="768"/>
                  </a:cubicBezTo>
                  <a:cubicBezTo>
                    <a:pt x="11119" y="726"/>
                    <a:pt x="10983" y="685"/>
                    <a:pt x="10858" y="643"/>
                  </a:cubicBezTo>
                  <a:cubicBezTo>
                    <a:pt x="10806" y="622"/>
                    <a:pt x="10764" y="601"/>
                    <a:pt x="10712" y="591"/>
                  </a:cubicBezTo>
                  <a:cubicBezTo>
                    <a:pt x="10702" y="580"/>
                    <a:pt x="10691" y="580"/>
                    <a:pt x="10681" y="570"/>
                  </a:cubicBezTo>
                  <a:cubicBezTo>
                    <a:pt x="10430" y="455"/>
                    <a:pt x="10190" y="340"/>
                    <a:pt x="9939" y="236"/>
                  </a:cubicBezTo>
                  <a:cubicBezTo>
                    <a:pt x="9621" y="106"/>
                    <a:pt x="9267" y="0"/>
                    <a:pt x="8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" name="Google Shape;104;p11"/>
            <p:cNvGrpSpPr/>
            <p:nvPr/>
          </p:nvGrpSpPr>
          <p:grpSpPr>
            <a:xfrm rot="3207654">
              <a:off x="7462446" y="2852379"/>
              <a:ext cx="1787045" cy="2263871"/>
              <a:chOff x="2878796" y="117757"/>
              <a:chExt cx="1375685" cy="1742751"/>
            </a:xfrm>
          </p:grpSpPr>
          <p:sp>
            <p:nvSpPr>
              <p:cNvPr id="105" name="Google Shape;105;p11"/>
              <p:cNvSpPr/>
              <p:nvPr/>
            </p:nvSpPr>
            <p:spPr>
              <a:xfrm>
                <a:off x="2878796" y="117757"/>
                <a:ext cx="1375685" cy="1693505"/>
              </a:xfrm>
              <a:custGeom>
                <a:avLst/>
                <a:gdLst/>
                <a:ahLst/>
                <a:cxnLst/>
                <a:rect l="l" t="t" r="r" b="b"/>
                <a:pathLst>
                  <a:path w="38831" h="47802" extrusionOk="0">
                    <a:moveTo>
                      <a:pt x="921" y="1"/>
                    </a:moveTo>
                    <a:cubicBezTo>
                      <a:pt x="482" y="1"/>
                      <a:pt x="67" y="463"/>
                      <a:pt x="32" y="940"/>
                    </a:cubicBezTo>
                    <a:cubicBezTo>
                      <a:pt x="0" y="1503"/>
                      <a:pt x="324" y="2025"/>
                      <a:pt x="638" y="2506"/>
                    </a:cubicBezTo>
                    <a:cubicBezTo>
                      <a:pt x="3665" y="7057"/>
                      <a:pt x="6693" y="11619"/>
                      <a:pt x="9971" y="16003"/>
                    </a:cubicBezTo>
                    <a:cubicBezTo>
                      <a:pt x="15576" y="23478"/>
                      <a:pt x="21892" y="30379"/>
                      <a:pt x="27551" y="37833"/>
                    </a:cubicBezTo>
                    <a:cubicBezTo>
                      <a:pt x="29419" y="40307"/>
                      <a:pt x="32040" y="46487"/>
                      <a:pt x="35014" y="47510"/>
                    </a:cubicBezTo>
                    <a:cubicBezTo>
                      <a:pt x="35599" y="47712"/>
                      <a:pt x="36055" y="47802"/>
                      <a:pt x="36401" y="47802"/>
                    </a:cubicBezTo>
                    <a:cubicBezTo>
                      <a:pt x="38831" y="47802"/>
                      <a:pt x="35910" y="43377"/>
                      <a:pt x="34868" y="42134"/>
                    </a:cubicBezTo>
                    <a:cubicBezTo>
                      <a:pt x="27769" y="33709"/>
                      <a:pt x="20661" y="25274"/>
                      <a:pt x="13562" y="16849"/>
                    </a:cubicBezTo>
                    <a:cubicBezTo>
                      <a:pt x="9073" y="11525"/>
                      <a:pt x="4563" y="6149"/>
                      <a:pt x="1190" y="63"/>
                    </a:cubicBezTo>
                    <a:cubicBezTo>
                      <a:pt x="1102" y="20"/>
                      <a:pt x="1011" y="1"/>
                      <a:pt x="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1"/>
              <p:cNvSpPr/>
              <p:nvPr/>
            </p:nvSpPr>
            <p:spPr>
              <a:xfrm>
                <a:off x="3812669" y="538601"/>
                <a:ext cx="66604" cy="132190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37313" extrusionOk="0">
                    <a:moveTo>
                      <a:pt x="1170" y="0"/>
                    </a:moveTo>
                    <a:cubicBezTo>
                      <a:pt x="1159" y="0"/>
                      <a:pt x="1149" y="1"/>
                      <a:pt x="1138" y="1"/>
                    </a:cubicBezTo>
                    <a:cubicBezTo>
                      <a:pt x="783" y="11"/>
                      <a:pt x="481" y="283"/>
                      <a:pt x="481" y="649"/>
                    </a:cubicBezTo>
                    <a:lnTo>
                      <a:pt x="481" y="15013"/>
                    </a:lnTo>
                    <a:lnTo>
                      <a:pt x="481" y="22185"/>
                    </a:lnTo>
                    <a:cubicBezTo>
                      <a:pt x="481" y="23333"/>
                      <a:pt x="532" y="24471"/>
                      <a:pt x="564" y="25609"/>
                    </a:cubicBezTo>
                    <a:cubicBezTo>
                      <a:pt x="574" y="26184"/>
                      <a:pt x="574" y="26747"/>
                      <a:pt x="532" y="27311"/>
                    </a:cubicBezTo>
                    <a:cubicBezTo>
                      <a:pt x="532" y="27446"/>
                      <a:pt x="522" y="27582"/>
                      <a:pt x="512" y="27708"/>
                    </a:cubicBezTo>
                    <a:cubicBezTo>
                      <a:pt x="512" y="27717"/>
                      <a:pt x="487" y="27840"/>
                      <a:pt x="489" y="27840"/>
                    </a:cubicBezTo>
                    <a:cubicBezTo>
                      <a:pt x="489" y="27840"/>
                      <a:pt x="490" y="27838"/>
                      <a:pt x="491" y="27833"/>
                    </a:cubicBezTo>
                    <a:lnTo>
                      <a:pt x="491" y="27833"/>
                    </a:lnTo>
                    <a:cubicBezTo>
                      <a:pt x="481" y="27885"/>
                      <a:pt x="470" y="27927"/>
                      <a:pt x="460" y="27979"/>
                    </a:cubicBezTo>
                    <a:cubicBezTo>
                      <a:pt x="397" y="28230"/>
                      <a:pt x="314" y="28480"/>
                      <a:pt x="272" y="28752"/>
                    </a:cubicBezTo>
                    <a:cubicBezTo>
                      <a:pt x="219" y="29107"/>
                      <a:pt x="251" y="29462"/>
                      <a:pt x="261" y="29816"/>
                    </a:cubicBezTo>
                    <a:cubicBezTo>
                      <a:pt x="272" y="30140"/>
                      <a:pt x="251" y="30464"/>
                      <a:pt x="219" y="30787"/>
                    </a:cubicBezTo>
                    <a:cubicBezTo>
                      <a:pt x="157" y="31424"/>
                      <a:pt x="73" y="32051"/>
                      <a:pt x="42" y="32687"/>
                    </a:cubicBezTo>
                    <a:cubicBezTo>
                      <a:pt x="0" y="33345"/>
                      <a:pt x="21" y="34002"/>
                      <a:pt x="21" y="34660"/>
                    </a:cubicBezTo>
                    <a:lnTo>
                      <a:pt x="21" y="36654"/>
                    </a:lnTo>
                    <a:cubicBezTo>
                      <a:pt x="21" y="36994"/>
                      <a:pt x="315" y="37312"/>
                      <a:pt x="663" y="37312"/>
                    </a:cubicBezTo>
                    <a:cubicBezTo>
                      <a:pt x="668" y="37312"/>
                      <a:pt x="673" y="37312"/>
                      <a:pt x="679" y="37312"/>
                    </a:cubicBezTo>
                    <a:cubicBezTo>
                      <a:pt x="1024" y="37291"/>
                      <a:pt x="1326" y="37020"/>
                      <a:pt x="1326" y="36654"/>
                    </a:cubicBezTo>
                    <a:cubicBezTo>
                      <a:pt x="1326" y="35475"/>
                      <a:pt x="1305" y="34285"/>
                      <a:pt x="1326" y="33094"/>
                    </a:cubicBezTo>
                    <a:cubicBezTo>
                      <a:pt x="1347" y="31956"/>
                      <a:pt x="1629" y="30819"/>
                      <a:pt x="1566" y="29680"/>
                    </a:cubicBezTo>
                    <a:cubicBezTo>
                      <a:pt x="1556" y="29534"/>
                      <a:pt x="1546" y="29399"/>
                      <a:pt x="1546" y="29263"/>
                    </a:cubicBezTo>
                    <a:lnTo>
                      <a:pt x="1546" y="29044"/>
                    </a:lnTo>
                    <a:lnTo>
                      <a:pt x="1546" y="29012"/>
                    </a:lnTo>
                    <a:cubicBezTo>
                      <a:pt x="1546" y="29002"/>
                      <a:pt x="1556" y="28991"/>
                      <a:pt x="1556" y="28970"/>
                    </a:cubicBezTo>
                    <a:cubicBezTo>
                      <a:pt x="1618" y="28710"/>
                      <a:pt x="1702" y="28459"/>
                      <a:pt x="1754" y="28198"/>
                    </a:cubicBezTo>
                    <a:cubicBezTo>
                      <a:pt x="1859" y="27624"/>
                      <a:pt x="1869" y="27019"/>
                      <a:pt x="1869" y="26434"/>
                    </a:cubicBezTo>
                    <a:cubicBezTo>
                      <a:pt x="1880" y="25296"/>
                      <a:pt x="1806" y="24158"/>
                      <a:pt x="1796" y="23020"/>
                    </a:cubicBezTo>
                    <a:cubicBezTo>
                      <a:pt x="1764" y="20640"/>
                      <a:pt x="1785" y="18260"/>
                      <a:pt x="1785" y="15879"/>
                    </a:cubicBezTo>
                    <a:lnTo>
                      <a:pt x="1785" y="8697"/>
                    </a:lnTo>
                    <a:lnTo>
                      <a:pt x="1785" y="649"/>
                    </a:lnTo>
                    <a:cubicBezTo>
                      <a:pt x="1785" y="324"/>
                      <a:pt x="1510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" name="Google Shape;107;p11"/>
            <p:cNvSpPr/>
            <p:nvPr/>
          </p:nvSpPr>
          <p:spPr>
            <a:xfrm>
              <a:off x="-164396" y="3446880"/>
              <a:ext cx="1391275" cy="1266541"/>
            </a:xfrm>
            <a:custGeom>
              <a:avLst/>
              <a:gdLst/>
              <a:ahLst/>
              <a:cxnLst/>
              <a:rect l="l" t="t" r="r" b="b"/>
              <a:pathLst>
                <a:path w="45653" h="41560" extrusionOk="0">
                  <a:moveTo>
                    <a:pt x="38453" y="0"/>
                  </a:moveTo>
                  <a:cubicBezTo>
                    <a:pt x="37519" y="0"/>
                    <a:pt x="36546" y="182"/>
                    <a:pt x="35641" y="376"/>
                  </a:cubicBezTo>
                  <a:cubicBezTo>
                    <a:pt x="24126" y="2850"/>
                    <a:pt x="12225" y="5606"/>
                    <a:pt x="2923" y="12820"/>
                  </a:cubicBezTo>
                  <a:cubicBezTo>
                    <a:pt x="1494" y="13927"/>
                    <a:pt x="0" y="15482"/>
                    <a:pt x="283" y="17278"/>
                  </a:cubicBezTo>
                  <a:cubicBezTo>
                    <a:pt x="689" y="19908"/>
                    <a:pt x="4813" y="22414"/>
                    <a:pt x="6723" y="24053"/>
                  </a:cubicBezTo>
                  <a:cubicBezTo>
                    <a:pt x="9282" y="26256"/>
                    <a:pt x="12497" y="27561"/>
                    <a:pt x="15493" y="29085"/>
                  </a:cubicBezTo>
                  <a:cubicBezTo>
                    <a:pt x="23113" y="32979"/>
                    <a:pt x="30724" y="36873"/>
                    <a:pt x="38345" y="40767"/>
                  </a:cubicBezTo>
                  <a:cubicBezTo>
                    <a:pt x="39122" y="41155"/>
                    <a:pt x="39948" y="41560"/>
                    <a:pt x="40802" y="41560"/>
                  </a:cubicBezTo>
                  <a:cubicBezTo>
                    <a:pt x="40911" y="41560"/>
                    <a:pt x="41021" y="41553"/>
                    <a:pt x="41132" y="41539"/>
                  </a:cubicBezTo>
                  <a:cubicBezTo>
                    <a:pt x="42270" y="41393"/>
                    <a:pt x="43168" y="40474"/>
                    <a:pt x="43732" y="39472"/>
                  </a:cubicBezTo>
                  <a:cubicBezTo>
                    <a:pt x="44797" y="37593"/>
                    <a:pt x="45026" y="35370"/>
                    <a:pt x="45141" y="33208"/>
                  </a:cubicBezTo>
                  <a:cubicBezTo>
                    <a:pt x="45653" y="23886"/>
                    <a:pt x="44452" y="14563"/>
                    <a:pt x="43074" y="5325"/>
                  </a:cubicBezTo>
                  <a:cubicBezTo>
                    <a:pt x="42823" y="3655"/>
                    <a:pt x="42468" y="1806"/>
                    <a:pt x="41122" y="783"/>
                  </a:cubicBezTo>
                  <a:cubicBezTo>
                    <a:pt x="40355" y="197"/>
                    <a:pt x="39425" y="0"/>
                    <a:pt x="38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-5400000">
              <a:off x="-625520" y="2715339"/>
              <a:ext cx="927446" cy="1406878"/>
            </a:xfrm>
            <a:custGeom>
              <a:avLst/>
              <a:gdLst/>
              <a:ahLst/>
              <a:cxnLst/>
              <a:rect l="l" t="t" r="r" b="b"/>
              <a:pathLst>
                <a:path w="30433" h="46165" extrusionOk="0">
                  <a:moveTo>
                    <a:pt x="18917" y="17299"/>
                  </a:moveTo>
                  <a:lnTo>
                    <a:pt x="18906" y="17311"/>
                  </a:lnTo>
                  <a:lnTo>
                    <a:pt x="18906" y="17311"/>
                  </a:lnTo>
                  <a:cubicBezTo>
                    <a:pt x="18909" y="17307"/>
                    <a:pt x="18913" y="17303"/>
                    <a:pt x="18917" y="17299"/>
                  </a:cubicBezTo>
                  <a:close/>
                  <a:moveTo>
                    <a:pt x="3028" y="34765"/>
                  </a:moveTo>
                  <a:lnTo>
                    <a:pt x="3028" y="34775"/>
                  </a:lnTo>
                  <a:lnTo>
                    <a:pt x="3018" y="34775"/>
                  </a:lnTo>
                  <a:lnTo>
                    <a:pt x="3028" y="34765"/>
                  </a:lnTo>
                  <a:close/>
                  <a:moveTo>
                    <a:pt x="3018" y="34775"/>
                  </a:moveTo>
                  <a:cubicBezTo>
                    <a:pt x="3018" y="34786"/>
                    <a:pt x="3007" y="34786"/>
                    <a:pt x="2997" y="34796"/>
                  </a:cubicBezTo>
                  <a:cubicBezTo>
                    <a:pt x="2997" y="34786"/>
                    <a:pt x="3007" y="34786"/>
                    <a:pt x="3018" y="34775"/>
                  </a:cubicBezTo>
                  <a:close/>
                  <a:moveTo>
                    <a:pt x="5658" y="43589"/>
                  </a:moveTo>
                  <a:lnTo>
                    <a:pt x="5658" y="43589"/>
                  </a:lnTo>
                  <a:cubicBezTo>
                    <a:pt x="5662" y="43595"/>
                    <a:pt x="5666" y="43601"/>
                    <a:pt x="5670" y="43607"/>
                  </a:cubicBezTo>
                  <a:cubicBezTo>
                    <a:pt x="5667" y="43601"/>
                    <a:pt x="5663" y="43596"/>
                    <a:pt x="5658" y="43589"/>
                  </a:cubicBezTo>
                  <a:close/>
                  <a:moveTo>
                    <a:pt x="29053" y="1"/>
                  </a:moveTo>
                  <a:cubicBezTo>
                    <a:pt x="28658" y="1"/>
                    <a:pt x="28267" y="159"/>
                    <a:pt x="28010" y="450"/>
                  </a:cubicBezTo>
                  <a:cubicBezTo>
                    <a:pt x="27864" y="492"/>
                    <a:pt x="27728" y="544"/>
                    <a:pt x="27582" y="617"/>
                  </a:cubicBezTo>
                  <a:cubicBezTo>
                    <a:pt x="27342" y="742"/>
                    <a:pt x="27143" y="920"/>
                    <a:pt x="26904" y="1045"/>
                  </a:cubicBezTo>
                  <a:cubicBezTo>
                    <a:pt x="26788" y="1087"/>
                    <a:pt x="26663" y="1118"/>
                    <a:pt x="26538" y="1139"/>
                  </a:cubicBezTo>
                  <a:cubicBezTo>
                    <a:pt x="26324" y="1160"/>
                    <a:pt x="26105" y="1170"/>
                    <a:pt x="25886" y="1170"/>
                  </a:cubicBezTo>
                  <a:cubicBezTo>
                    <a:pt x="25666" y="1170"/>
                    <a:pt x="25447" y="1160"/>
                    <a:pt x="25233" y="1139"/>
                  </a:cubicBezTo>
                  <a:cubicBezTo>
                    <a:pt x="24586" y="1024"/>
                    <a:pt x="23991" y="784"/>
                    <a:pt x="23375" y="565"/>
                  </a:cubicBezTo>
                  <a:cubicBezTo>
                    <a:pt x="23051" y="440"/>
                    <a:pt x="22717" y="304"/>
                    <a:pt x="22383" y="241"/>
                  </a:cubicBezTo>
                  <a:cubicBezTo>
                    <a:pt x="22063" y="173"/>
                    <a:pt x="21749" y="149"/>
                    <a:pt x="21428" y="149"/>
                  </a:cubicBezTo>
                  <a:cubicBezTo>
                    <a:pt x="21309" y="149"/>
                    <a:pt x="21189" y="152"/>
                    <a:pt x="21067" y="158"/>
                  </a:cubicBezTo>
                  <a:cubicBezTo>
                    <a:pt x="20934" y="164"/>
                    <a:pt x="20798" y="165"/>
                    <a:pt x="20660" y="165"/>
                  </a:cubicBezTo>
                  <a:cubicBezTo>
                    <a:pt x="20532" y="165"/>
                    <a:pt x="20401" y="164"/>
                    <a:pt x="20271" y="164"/>
                  </a:cubicBezTo>
                  <a:cubicBezTo>
                    <a:pt x="19810" y="164"/>
                    <a:pt x="19345" y="180"/>
                    <a:pt x="18917" y="325"/>
                  </a:cubicBezTo>
                  <a:cubicBezTo>
                    <a:pt x="18061" y="628"/>
                    <a:pt x="17341" y="1254"/>
                    <a:pt x="16923" y="2058"/>
                  </a:cubicBezTo>
                  <a:cubicBezTo>
                    <a:pt x="16736" y="2423"/>
                    <a:pt x="16589" y="2809"/>
                    <a:pt x="16453" y="3196"/>
                  </a:cubicBezTo>
                  <a:cubicBezTo>
                    <a:pt x="16328" y="3519"/>
                    <a:pt x="16182" y="3843"/>
                    <a:pt x="16119" y="4198"/>
                  </a:cubicBezTo>
                  <a:cubicBezTo>
                    <a:pt x="15973" y="5054"/>
                    <a:pt x="16036" y="5931"/>
                    <a:pt x="16036" y="6797"/>
                  </a:cubicBezTo>
                  <a:cubicBezTo>
                    <a:pt x="16026" y="7664"/>
                    <a:pt x="16067" y="8520"/>
                    <a:pt x="16214" y="9365"/>
                  </a:cubicBezTo>
                  <a:cubicBezTo>
                    <a:pt x="16360" y="10211"/>
                    <a:pt x="16704" y="10984"/>
                    <a:pt x="17049" y="11756"/>
                  </a:cubicBezTo>
                  <a:cubicBezTo>
                    <a:pt x="17383" y="12518"/>
                    <a:pt x="17831" y="13197"/>
                    <a:pt x="18218" y="13928"/>
                  </a:cubicBezTo>
                  <a:cubicBezTo>
                    <a:pt x="18437" y="14355"/>
                    <a:pt x="18687" y="14742"/>
                    <a:pt x="19000" y="15097"/>
                  </a:cubicBezTo>
                  <a:cubicBezTo>
                    <a:pt x="19030" y="15137"/>
                    <a:pt x="19062" y="15178"/>
                    <a:pt x="19096" y="15217"/>
                  </a:cubicBezTo>
                  <a:lnTo>
                    <a:pt x="19096" y="15217"/>
                  </a:lnTo>
                  <a:cubicBezTo>
                    <a:pt x="19054" y="15172"/>
                    <a:pt x="19038" y="15155"/>
                    <a:pt x="19038" y="15155"/>
                  </a:cubicBezTo>
                  <a:lnTo>
                    <a:pt x="19038" y="15155"/>
                  </a:lnTo>
                  <a:cubicBezTo>
                    <a:pt x="19037" y="15155"/>
                    <a:pt x="19139" y="15271"/>
                    <a:pt x="19178" y="15337"/>
                  </a:cubicBezTo>
                  <a:cubicBezTo>
                    <a:pt x="19241" y="15431"/>
                    <a:pt x="19293" y="15535"/>
                    <a:pt x="19345" y="15640"/>
                  </a:cubicBezTo>
                  <a:cubicBezTo>
                    <a:pt x="19397" y="15775"/>
                    <a:pt x="19439" y="15921"/>
                    <a:pt x="19471" y="16057"/>
                  </a:cubicBezTo>
                  <a:lnTo>
                    <a:pt x="19471" y="16422"/>
                  </a:lnTo>
                  <a:cubicBezTo>
                    <a:pt x="19450" y="16527"/>
                    <a:pt x="19418" y="16621"/>
                    <a:pt x="19387" y="16715"/>
                  </a:cubicBezTo>
                  <a:cubicBezTo>
                    <a:pt x="19325" y="16819"/>
                    <a:pt x="19251" y="16934"/>
                    <a:pt x="19199" y="17049"/>
                  </a:cubicBezTo>
                  <a:cubicBezTo>
                    <a:pt x="19188" y="17049"/>
                    <a:pt x="19188" y="17059"/>
                    <a:pt x="19178" y="17059"/>
                  </a:cubicBezTo>
                  <a:cubicBezTo>
                    <a:pt x="19126" y="17122"/>
                    <a:pt x="19074" y="17174"/>
                    <a:pt x="19021" y="17227"/>
                  </a:cubicBezTo>
                  <a:cubicBezTo>
                    <a:pt x="18970" y="17268"/>
                    <a:pt x="18907" y="17320"/>
                    <a:pt x="18854" y="17362"/>
                  </a:cubicBezTo>
                  <a:lnTo>
                    <a:pt x="18906" y="17311"/>
                  </a:lnTo>
                  <a:lnTo>
                    <a:pt x="18906" y="17311"/>
                  </a:lnTo>
                  <a:cubicBezTo>
                    <a:pt x="18892" y="17324"/>
                    <a:pt x="18882" y="17333"/>
                    <a:pt x="18865" y="17341"/>
                  </a:cubicBezTo>
                  <a:cubicBezTo>
                    <a:pt x="18782" y="17404"/>
                    <a:pt x="18687" y="17445"/>
                    <a:pt x="18594" y="17498"/>
                  </a:cubicBezTo>
                  <a:cubicBezTo>
                    <a:pt x="18427" y="17550"/>
                    <a:pt x="18260" y="17602"/>
                    <a:pt x="18093" y="17633"/>
                  </a:cubicBezTo>
                  <a:cubicBezTo>
                    <a:pt x="17983" y="17639"/>
                    <a:pt x="17876" y="17641"/>
                    <a:pt x="17769" y="17641"/>
                  </a:cubicBezTo>
                  <a:cubicBezTo>
                    <a:pt x="17662" y="17641"/>
                    <a:pt x="17555" y="17639"/>
                    <a:pt x="17445" y="17633"/>
                  </a:cubicBezTo>
                  <a:cubicBezTo>
                    <a:pt x="16861" y="17519"/>
                    <a:pt x="16318" y="17278"/>
                    <a:pt x="15764" y="17080"/>
                  </a:cubicBezTo>
                  <a:cubicBezTo>
                    <a:pt x="14982" y="16798"/>
                    <a:pt x="14188" y="16694"/>
                    <a:pt x="13363" y="16694"/>
                  </a:cubicBezTo>
                  <a:cubicBezTo>
                    <a:pt x="12653" y="16705"/>
                    <a:pt x="11912" y="16673"/>
                    <a:pt x="11213" y="16830"/>
                  </a:cubicBezTo>
                  <a:cubicBezTo>
                    <a:pt x="10555" y="16986"/>
                    <a:pt x="9950" y="17331"/>
                    <a:pt x="9459" y="17779"/>
                  </a:cubicBezTo>
                  <a:cubicBezTo>
                    <a:pt x="8352" y="18823"/>
                    <a:pt x="8123" y="20473"/>
                    <a:pt x="8081" y="21913"/>
                  </a:cubicBezTo>
                  <a:cubicBezTo>
                    <a:pt x="8050" y="23458"/>
                    <a:pt x="8310" y="25066"/>
                    <a:pt x="8822" y="26528"/>
                  </a:cubicBezTo>
                  <a:cubicBezTo>
                    <a:pt x="9282" y="27875"/>
                    <a:pt x="10002" y="29169"/>
                    <a:pt x="10242" y="30589"/>
                  </a:cubicBezTo>
                  <a:cubicBezTo>
                    <a:pt x="10294" y="31132"/>
                    <a:pt x="10305" y="31675"/>
                    <a:pt x="10252" y="32218"/>
                  </a:cubicBezTo>
                  <a:cubicBezTo>
                    <a:pt x="10210" y="32426"/>
                    <a:pt x="10169" y="32635"/>
                    <a:pt x="10096" y="32844"/>
                  </a:cubicBezTo>
                  <a:lnTo>
                    <a:pt x="9971" y="33063"/>
                  </a:lnTo>
                  <a:lnTo>
                    <a:pt x="9960" y="33074"/>
                  </a:lnTo>
                  <a:cubicBezTo>
                    <a:pt x="9929" y="33105"/>
                    <a:pt x="9897" y="33146"/>
                    <a:pt x="9866" y="33178"/>
                  </a:cubicBezTo>
                  <a:cubicBezTo>
                    <a:pt x="9835" y="33209"/>
                    <a:pt x="9804" y="33230"/>
                    <a:pt x="9772" y="33262"/>
                  </a:cubicBezTo>
                  <a:cubicBezTo>
                    <a:pt x="9762" y="33262"/>
                    <a:pt x="9762" y="33272"/>
                    <a:pt x="9751" y="33272"/>
                  </a:cubicBezTo>
                  <a:cubicBezTo>
                    <a:pt x="9688" y="33313"/>
                    <a:pt x="9626" y="33345"/>
                    <a:pt x="9563" y="33387"/>
                  </a:cubicBezTo>
                  <a:cubicBezTo>
                    <a:pt x="9480" y="33408"/>
                    <a:pt x="9386" y="33439"/>
                    <a:pt x="9292" y="33460"/>
                  </a:cubicBezTo>
                  <a:lnTo>
                    <a:pt x="8979" y="33460"/>
                  </a:lnTo>
                  <a:cubicBezTo>
                    <a:pt x="8467" y="33366"/>
                    <a:pt x="7956" y="33209"/>
                    <a:pt x="7465" y="33063"/>
                  </a:cubicBezTo>
                  <a:cubicBezTo>
                    <a:pt x="6922" y="32917"/>
                    <a:pt x="6400" y="32740"/>
                    <a:pt x="5878" y="32531"/>
                  </a:cubicBezTo>
                  <a:cubicBezTo>
                    <a:pt x="5596" y="32406"/>
                    <a:pt x="5315" y="32280"/>
                    <a:pt x="5022" y="32197"/>
                  </a:cubicBezTo>
                  <a:cubicBezTo>
                    <a:pt x="4678" y="32102"/>
                    <a:pt x="4323" y="32061"/>
                    <a:pt x="3968" y="32040"/>
                  </a:cubicBezTo>
                  <a:cubicBezTo>
                    <a:pt x="3873" y="32033"/>
                    <a:pt x="3779" y="32029"/>
                    <a:pt x="3685" y="32029"/>
                  </a:cubicBezTo>
                  <a:cubicBezTo>
                    <a:pt x="3075" y="32029"/>
                    <a:pt x="2483" y="32173"/>
                    <a:pt x="1922" y="32426"/>
                  </a:cubicBezTo>
                  <a:cubicBezTo>
                    <a:pt x="575" y="33021"/>
                    <a:pt x="74" y="34514"/>
                    <a:pt x="22" y="35881"/>
                  </a:cubicBezTo>
                  <a:cubicBezTo>
                    <a:pt x="1" y="36508"/>
                    <a:pt x="32" y="37197"/>
                    <a:pt x="189" y="37802"/>
                  </a:cubicBezTo>
                  <a:cubicBezTo>
                    <a:pt x="272" y="38126"/>
                    <a:pt x="408" y="38419"/>
                    <a:pt x="523" y="38721"/>
                  </a:cubicBezTo>
                  <a:cubicBezTo>
                    <a:pt x="659" y="39045"/>
                    <a:pt x="752" y="39379"/>
                    <a:pt x="847" y="39702"/>
                  </a:cubicBezTo>
                  <a:cubicBezTo>
                    <a:pt x="1232" y="41122"/>
                    <a:pt x="1932" y="42365"/>
                    <a:pt x="2684" y="43607"/>
                  </a:cubicBezTo>
                  <a:cubicBezTo>
                    <a:pt x="3310" y="44662"/>
                    <a:pt x="3832" y="46133"/>
                    <a:pt x="5283" y="46165"/>
                  </a:cubicBezTo>
                  <a:cubicBezTo>
                    <a:pt x="5289" y="46165"/>
                    <a:pt x="5294" y="46165"/>
                    <a:pt x="5300" y="46165"/>
                  </a:cubicBezTo>
                  <a:cubicBezTo>
                    <a:pt x="5982" y="46165"/>
                    <a:pt x="6619" y="45554"/>
                    <a:pt x="6588" y="44859"/>
                  </a:cubicBezTo>
                  <a:cubicBezTo>
                    <a:pt x="6567" y="44275"/>
                    <a:pt x="6202" y="43785"/>
                    <a:pt x="5680" y="43618"/>
                  </a:cubicBezTo>
                  <a:lnTo>
                    <a:pt x="5680" y="43618"/>
                  </a:lnTo>
                  <a:lnTo>
                    <a:pt x="5711" y="43648"/>
                  </a:lnTo>
                  <a:cubicBezTo>
                    <a:pt x="5701" y="43638"/>
                    <a:pt x="5691" y="43638"/>
                    <a:pt x="5680" y="43628"/>
                  </a:cubicBezTo>
                  <a:lnTo>
                    <a:pt x="5680" y="43618"/>
                  </a:lnTo>
                  <a:cubicBezTo>
                    <a:pt x="5649" y="43586"/>
                    <a:pt x="5628" y="43555"/>
                    <a:pt x="5607" y="43523"/>
                  </a:cubicBezTo>
                  <a:lnTo>
                    <a:pt x="5607" y="43523"/>
                  </a:lnTo>
                  <a:cubicBezTo>
                    <a:pt x="5623" y="43547"/>
                    <a:pt x="5644" y="43570"/>
                    <a:pt x="5658" y="43589"/>
                  </a:cubicBezTo>
                  <a:lnTo>
                    <a:pt x="5658" y="43589"/>
                  </a:lnTo>
                  <a:cubicBezTo>
                    <a:pt x="5620" y="43531"/>
                    <a:pt x="5582" y="43466"/>
                    <a:pt x="5544" y="43409"/>
                  </a:cubicBezTo>
                  <a:cubicBezTo>
                    <a:pt x="5357" y="43106"/>
                    <a:pt x="5199" y="42782"/>
                    <a:pt x="5032" y="42469"/>
                  </a:cubicBezTo>
                  <a:cubicBezTo>
                    <a:pt x="4824" y="42083"/>
                    <a:pt x="4584" y="41728"/>
                    <a:pt x="4364" y="41342"/>
                  </a:cubicBezTo>
                  <a:cubicBezTo>
                    <a:pt x="4114" y="40913"/>
                    <a:pt x="3884" y="40465"/>
                    <a:pt x="3686" y="40006"/>
                  </a:cubicBezTo>
                  <a:cubicBezTo>
                    <a:pt x="3487" y="39484"/>
                    <a:pt x="3362" y="38951"/>
                    <a:pt x="3195" y="38419"/>
                  </a:cubicBezTo>
                  <a:cubicBezTo>
                    <a:pt x="3028" y="37918"/>
                    <a:pt x="2778" y="37458"/>
                    <a:pt x="2673" y="36936"/>
                  </a:cubicBezTo>
                  <a:cubicBezTo>
                    <a:pt x="2621" y="36487"/>
                    <a:pt x="2611" y="36028"/>
                    <a:pt x="2652" y="35579"/>
                  </a:cubicBezTo>
                  <a:cubicBezTo>
                    <a:pt x="2684" y="35412"/>
                    <a:pt x="2726" y="35234"/>
                    <a:pt x="2788" y="35078"/>
                  </a:cubicBezTo>
                  <a:cubicBezTo>
                    <a:pt x="2798" y="35036"/>
                    <a:pt x="2819" y="35005"/>
                    <a:pt x="2840" y="34974"/>
                  </a:cubicBezTo>
                  <a:lnTo>
                    <a:pt x="2840" y="34974"/>
                  </a:lnTo>
                  <a:cubicBezTo>
                    <a:pt x="2836" y="34980"/>
                    <a:pt x="2833" y="34983"/>
                    <a:pt x="2832" y="34983"/>
                  </a:cubicBezTo>
                  <a:cubicBezTo>
                    <a:pt x="2829" y="34983"/>
                    <a:pt x="2849" y="34942"/>
                    <a:pt x="2882" y="34900"/>
                  </a:cubicBezTo>
                  <a:cubicBezTo>
                    <a:pt x="2893" y="34890"/>
                    <a:pt x="2903" y="34869"/>
                    <a:pt x="2914" y="34848"/>
                  </a:cubicBezTo>
                  <a:lnTo>
                    <a:pt x="2924" y="34848"/>
                  </a:lnTo>
                  <a:cubicBezTo>
                    <a:pt x="2914" y="34858"/>
                    <a:pt x="2914" y="34869"/>
                    <a:pt x="2903" y="34879"/>
                  </a:cubicBezTo>
                  <a:cubicBezTo>
                    <a:pt x="2914" y="34869"/>
                    <a:pt x="2935" y="34848"/>
                    <a:pt x="2965" y="34828"/>
                  </a:cubicBezTo>
                  <a:cubicBezTo>
                    <a:pt x="3007" y="34796"/>
                    <a:pt x="3049" y="34775"/>
                    <a:pt x="3102" y="34744"/>
                  </a:cubicBezTo>
                  <a:cubicBezTo>
                    <a:pt x="3216" y="34712"/>
                    <a:pt x="3331" y="34681"/>
                    <a:pt x="3457" y="34650"/>
                  </a:cubicBezTo>
                  <a:cubicBezTo>
                    <a:pt x="3538" y="34646"/>
                    <a:pt x="3619" y="34643"/>
                    <a:pt x="3699" y="34643"/>
                  </a:cubicBezTo>
                  <a:cubicBezTo>
                    <a:pt x="3815" y="34643"/>
                    <a:pt x="3930" y="34648"/>
                    <a:pt x="4041" y="34660"/>
                  </a:cubicBezTo>
                  <a:cubicBezTo>
                    <a:pt x="4260" y="34691"/>
                    <a:pt x="4469" y="34754"/>
                    <a:pt x="4678" y="34828"/>
                  </a:cubicBezTo>
                  <a:cubicBezTo>
                    <a:pt x="5858" y="35339"/>
                    <a:pt x="7099" y="35756"/>
                    <a:pt x="8373" y="35986"/>
                  </a:cubicBezTo>
                  <a:cubicBezTo>
                    <a:pt x="8650" y="36038"/>
                    <a:pt x="8932" y="36068"/>
                    <a:pt x="9214" y="36068"/>
                  </a:cubicBezTo>
                  <a:cubicBezTo>
                    <a:pt x="9612" y="36068"/>
                    <a:pt x="10009" y="36007"/>
                    <a:pt x="10388" y="35861"/>
                  </a:cubicBezTo>
                  <a:cubicBezTo>
                    <a:pt x="11140" y="35568"/>
                    <a:pt x="11735" y="35099"/>
                    <a:pt x="12194" y="34431"/>
                  </a:cubicBezTo>
                  <a:cubicBezTo>
                    <a:pt x="12507" y="33971"/>
                    <a:pt x="12695" y="33408"/>
                    <a:pt x="12779" y="32865"/>
                  </a:cubicBezTo>
                  <a:cubicBezTo>
                    <a:pt x="12873" y="32259"/>
                    <a:pt x="12925" y="31643"/>
                    <a:pt x="12894" y="31038"/>
                  </a:cubicBezTo>
                  <a:cubicBezTo>
                    <a:pt x="12862" y="30453"/>
                    <a:pt x="12789" y="29858"/>
                    <a:pt x="12632" y="29284"/>
                  </a:cubicBezTo>
                  <a:cubicBezTo>
                    <a:pt x="12465" y="28689"/>
                    <a:pt x="12236" y="28104"/>
                    <a:pt x="11996" y="27520"/>
                  </a:cubicBezTo>
                  <a:cubicBezTo>
                    <a:pt x="11735" y="26862"/>
                    <a:pt x="11453" y="26215"/>
                    <a:pt x="11244" y="25536"/>
                  </a:cubicBezTo>
                  <a:cubicBezTo>
                    <a:pt x="11025" y="24878"/>
                    <a:pt x="10879" y="24189"/>
                    <a:pt x="10785" y="23500"/>
                  </a:cubicBezTo>
                  <a:cubicBezTo>
                    <a:pt x="10681" y="22686"/>
                    <a:pt x="10670" y="21862"/>
                    <a:pt x="10764" y="21037"/>
                  </a:cubicBezTo>
                  <a:cubicBezTo>
                    <a:pt x="10806" y="20723"/>
                    <a:pt x="10879" y="20400"/>
                    <a:pt x="10983" y="20087"/>
                  </a:cubicBezTo>
                  <a:cubicBezTo>
                    <a:pt x="11025" y="20003"/>
                    <a:pt x="11066" y="19920"/>
                    <a:pt x="11119" y="19836"/>
                  </a:cubicBezTo>
                  <a:cubicBezTo>
                    <a:pt x="11129" y="19836"/>
                    <a:pt x="11140" y="19816"/>
                    <a:pt x="11150" y="19805"/>
                  </a:cubicBezTo>
                  <a:cubicBezTo>
                    <a:pt x="11182" y="19774"/>
                    <a:pt x="11213" y="19721"/>
                    <a:pt x="11234" y="19711"/>
                  </a:cubicBezTo>
                  <a:lnTo>
                    <a:pt x="11359" y="19586"/>
                  </a:lnTo>
                  <a:cubicBezTo>
                    <a:pt x="11442" y="19533"/>
                    <a:pt x="11526" y="19481"/>
                    <a:pt x="11609" y="19440"/>
                  </a:cubicBezTo>
                  <a:cubicBezTo>
                    <a:pt x="11745" y="19398"/>
                    <a:pt x="11871" y="19366"/>
                    <a:pt x="12006" y="19335"/>
                  </a:cubicBezTo>
                  <a:cubicBezTo>
                    <a:pt x="12340" y="19314"/>
                    <a:pt x="12674" y="19324"/>
                    <a:pt x="12998" y="19314"/>
                  </a:cubicBezTo>
                  <a:cubicBezTo>
                    <a:pt x="13141" y="19310"/>
                    <a:pt x="13283" y="19308"/>
                    <a:pt x="13425" y="19308"/>
                  </a:cubicBezTo>
                  <a:cubicBezTo>
                    <a:pt x="13668" y="19308"/>
                    <a:pt x="13909" y="19315"/>
                    <a:pt x="14147" y="19335"/>
                  </a:cubicBezTo>
                  <a:cubicBezTo>
                    <a:pt x="14679" y="19440"/>
                    <a:pt x="15170" y="19638"/>
                    <a:pt x="15671" y="19826"/>
                  </a:cubicBezTo>
                  <a:cubicBezTo>
                    <a:pt x="16244" y="20045"/>
                    <a:pt x="16798" y="20180"/>
                    <a:pt x="17404" y="20243"/>
                  </a:cubicBezTo>
                  <a:cubicBezTo>
                    <a:pt x="17543" y="20257"/>
                    <a:pt x="17681" y="20263"/>
                    <a:pt x="17819" y="20263"/>
                  </a:cubicBezTo>
                  <a:cubicBezTo>
                    <a:pt x="18861" y="20263"/>
                    <a:pt x="19861" y="19885"/>
                    <a:pt x="20682" y="19231"/>
                  </a:cubicBezTo>
                  <a:cubicBezTo>
                    <a:pt x="21610" y="18489"/>
                    <a:pt x="22174" y="17227"/>
                    <a:pt x="22081" y="16026"/>
                  </a:cubicBezTo>
                  <a:cubicBezTo>
                    <a:pt x="22018" y="15357"/>
                    <a:pt x="21851" y="14742"/>
                    <a:pt x="21517" y="14157"/>
                  </a:cubicBezTo>
                  <a:cubicBezTo>
                    <a:pt x="21371" y="13886"/>
                    <a:pt x="21172" y="13645"/>
                    <a:pt x="20984" y="13406"/>
                  </a:cubicBezTo>
                  <a:cubicBezTo>
                    <a:pt x="20942" y="13353"/>
                    <a:pt x="20900" y="13311"/>
                    <a:pt x="20849" y="13260"/>
                  </a:cubicBezTo>
                  <a:cubicBezTo>
                    <a:pt x="20786" y="13155"/>
                    <a:pt x="20713" y="13040"/>
                    <a:pt x="20640" y="12925"/>
                  </a:cubicBezTo>
                  <a:cubicBezTo>
                    <a:pt x="20504" y="12675"/>
                    <a:pt x="20378" y="12413"/>
                    <a:pt x="20243" y="12163"/>
                  </a:cubicBezTo>
                  <a:cubicBezTo>
                    <a:pt x="20097" y="11902"/>
                    <a:pt x="19930" y="11662"/>
                    <a:pt x="19773" y="11401"/>
                  </a:cubicBezTo>
                  <a:cubicBezTo>
                    <a:pt x="19509" y="10934"/>
                    <a:pt x="19297" y="10431"/>
                    <a:pt x="19087" y="9934"/>
                  </a:cubicBezTo>
                  <a:lnTo>
                    <a:pt x="19087" y="9934"/>
                  </a:lnTo>
                  <a:cubicBezTo>
                    <a:pt x="19093" y="9946"/>
                    <a:pt x="19099" y="9958"/>
                    <a:pt x="19105" y="9971"/>
                  </a:cubicBezTo>
                  <a:cubicBezTo>
                    <a:pt x="18917" y="9511"/>
                    <a:pt x="18792" y="9052"/>
                    <a:pt x="18719" y="8572"/>
                  </a:cubicBezTo>
                  <a:cubicBezTo>
                    <a:pt x="18646" y="7935"/>
                    <a:pt x="18646" y="7309"/>
                    <a:pt x="18646" y="6672"/>
                  </a:cubicBezTo>
                  <a:cubicBezTo>
                    <a:pt x="18646" y="6066"/>
                    <a:pt x="18604" y="5440"/>
                    <a:pt x="18656" y="4834"/>
                  </a:cubicBezTo>
                  <a:cubicBezTo>
                    <a:pt x="18740" y="4417"/>
                    <a:pt x="18907" y="3999"/>
                    <a:pt x="19074" y="3603"/>
                  </a:cubicBezTo>
                  <a:cubicBezTo>
                    <a:pt x="19126" y="3488"/>
                    <a:pt x="19178" y="3373"/>
                    <a:pt x="19241" y="3268"/>
                  </a:cubicBezTo>
                  <a:cubicBezTo>
                    <a:pt x="19272" y="3206"/>
                    <a:pt x="19304" y="3154"/>
                    <a:pt x="19335" y="3101"/>
                  </a:cubicBezTo>
                  <a:cubicBezTo>
                    <a:pt x="19345" y="3101"/>
                    <a:pt x="19345" y="3091"/>
                    <a:pt x="19345" y="3091"/>
                  </a:cubicBezTo>
                  <a:cubicBezTo>
                    <a:pt x="19376" y="3050"/>
                    <a:pt x="19418" y="3008"/>
                    <a:pt x="19460" y="2976"/>
                  </a:cubicBezTo>
                  <a:cubicBezTo>
                    <a:pt x="19543" y="2934"/>
                    <a:pt x="19617" y="2872"/>
                    <a:pt x="19700" y="2830"/>
                  </a:cubicBezTo>
                  <a:cubicBezTo>
                    <a:pt x="19721" y="2820"/>
                    <a:pt x="19752" y="2809"/>
                    <a:pt x="19784" y="2799"/>
                  </a:cubicBezTo>
                  <a:cubicBezTo>
                    <a:pt x="19930" y="2794"/>
                    <a:pt x="20079" y="2794"/>
                    <a:pt x="20229" y="2794"/>
                  </a:cubicBezTo>
                  <a:cubicBezTo>
                    <a:pt x="20379" y="2794"/>
                    <a:pt x="20530" y="2794"/>
                    <a:pt x="20682" y="2788"/>
                  </a:cubicBezTo>
                  <a:cubicBezTo>
                    <a:pt x="20944" y="2781"/>
                    <a:pt x="21212" y="2760"/>
                    <a:pt x="21477" y="2760"/>
                  </a:cubicBezTo>
                  <a:cubicBezTo>
                    <a:pt x="21560" y="2760"/>
                    <a:pt x="21643" y="2762"/>
                    <a:pt x="21726" y="2767"/>
                  </a:cubicBezTo>
                  <a:cubicBezTo>
                    <a:pt x="22227" y="2872"/>
                    <a:pt x="22707" y="3091"/>
                    <a:pt x="23176" y="3268"/>
                  </a:cubicBezTo>
                  <a:cubicBezTo>
                    <a:pt x="23813" y="3498"/>
                    <a:pt x="24429" y="3655"/>
                    <a:pt x="25097" y="3739"/>
                  </a:cubicBezTo>
                  <a:cubicBezTo>
                    <a:pt x="25349" y="3766"/>
                    <a:pt x="25605" y="3778"/>
                    <a:pt x="25861" y="3778"/>
                  </a:cubicBezTo>
                  <a:cubicBezTo>
                    <a:pt x="26297" y="3778"/>
                    <a:pt x="26734" y="3742"/>
                    <a:pt x="27154" y="3676"/>
                  </a:cubicBezTo>
                  <a:cubicBezTo>
                    <a:pt x="27530" y="3613"/>
                    <a:pt x="27874" y="3477"/>
                    <a:pt x="28208" y="3310"/>
                  </a:cubicBezTo>
                  <a:cubicBezTo>
                    <a:pt x="28428" y="3196"/>
                    <a:pt x="28626" y="3039"/>
                    <a:pt x="28834" y="2914"/>
                  </a:cubicBezTo>
                  <a:cubicBezTo>
                    <a:pt x="29043" y="2851"/>
                    <a:pt x="29242" y="2809"/>
                    <a:pt x="29451" y="2695"/>
                  </a:cubicBezTo>
                  <a:cubicBezTo>
                    <a:pt x="29848" y="2486"/>
                    <a:pt x="30161" y="2089"/>
                    <a:pt x="30275" y="1640"/>
                  </a:cubicBezTo>
                  <a:cubicBezTo>
                    <a:pt x="30432" y="983"/>
                    <a:pt x="30066" y="199"/>
                    <a:pt x="29356" y="32"/>
                  </a:cubicBezTo>
                  <a:cubicBezTo>
                    <a:pt x="29256" y="11"/>
                    <a:pt x="29155" y="1"/>
                    <a:pt x="29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11"/>
          <p:cNvSpPr txBox="1">
            <a:spLocks noGrp="1"/>
          </p:cNvSpPr>
          <p:nvPr>
            <p:ph type="title" hasCustomPrompt="1"/>
          </p:nvPr>
        </p:nvSpPr>
        <p:spPr>
          <a:xfrm>
            <a:off x="1486325" y="1141925"/>
            <a:ext cx="6171300" cy="22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0" name="Google Shape;110;p11"/>
          <p:cNvSpPr txBox="1">
            <a:spLocks noGrp="1"/>
          </p:cNvSpPr>
          <p:nvPr>
            <p:ph type="subTitle" idx="1"/>
          </p:nvPr>
        </p:nvSpPr>
        <p:spPr>
          <a:xfrm>
            <a:off x="1284000" y="4075023"/>
            <a:ext cx="65760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/>
          <p:nvPr/>
        </p:nvSpPr>
        <p:spPr>
          <a:xfrm>
            <a:off x="-43050" y="-10200"/>
            <a:ext cx="9207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5"/>
          <p:cNvGrpSpPr/>
          <p:nvPr/>
        </p:nvGrpSpPr>
        <p:grpSpPr>
          <a:xfrm>
            <a:off x="-420725" y="8"/>
            <a:ext cx="9923174" cy="4341175"/>
            <a:chOff x="-420725" y="8"/>
            <a:chExt cx="9923174" cy="4341175"/>
          </a:xfrm>
        </p:grpSpPr>
        <p:sp>
          <p:nvSpPr>
            <p:cNvPr id="156" name="Google Shape;156;p15"/>
            <p:cNvSpPr/>
            <p:nvPr/>
          </p:nvSpPr>
          <p:spPr>
            <a:xfrm>
              <a:off x="2295529" y="119655"/>
              <a:ext cx="1391275" cy="1266541"/>
            </a:xfrm>
            <a:custGeom>
              <a:avLst/>
              <a:gdLst/>
              <a:ahLst/>
              <a:cxnLst/>
              <a:rect l="l" t="t" r="r" b="b"/>
              <a:pathLst>
                <a:path w="45653" h="41560" extrusionOk="0">
                  <a:moveTo>
                    <a:pt x="38453" y="0"/>
                  </a:moveTo>
                  <a:cubicBezTo>
                    <a:pt x="37519" y="0"/>
                    <a:pt x="36546" y="182"/>
                    <a:pt x="35641" y="376"/>
                  </a:cubicBezTo>
                  <a:cubicBezTo>
                    <a:pt x="24126" y="2850"/>
                    <a:pt x="12225" y="5606"/>
                    <a:pt x="2923" y="12820"/>
                  </a:cubicBezTo>
                  <a:cubicBezTo>
                    <a:pt x="1494" y="13927"/>
                    <a:pt x="0" y="15482"/>
                    <a:pt x="283" y="17278"/>
                  </a:cubicBezTo>
                  <a:cubicBezTo>
                    <a:pt x="689" y="19908"/>
                    <a:pt x="4813" y="22414"/>
                    <a:pt x="6723" y="24053"/>
                  </a:cubicBezTo>
                  <a:cubicBezTo>
                    <a:pt x="9282" y="26256"/>
                    <a:pt x="12497" y="27561"/>
                    <a:pt x="15493" y="29085"/>
                  </a:cubicBezTo>
                  <a:cubicBezTo>
                    <a:pt x="23113" y="32979"/>
                    <a:pt x="30724" y="36873"/>
                    <a:pt x="38345" y="40767"/>
                  </a:cubicBezTo>
                  <a:cubicBezTo>
                    <a:pt x="39122" y="41155"/>
                    <a:pt x="39948" y="41560"/>
                    <a:pt x="40802" y="41560"/>
                  </a:cubicBezTo>
                  <a:cubicBezTo>
                    <a:pt x="40911" y="41560"/>
                    <a:pt x="41021" y="41553"/>
                    <a:pt x="41132" y="41539"/>
                  </a:cubicBezTo>
                  <a:cubicBezTo>
                    <a:pt x="42270" y="41393"/>
                    <a:pt x="43168" y="40474"/>
                    <a:pt x="43732" y="39472"/>
                  </a:cubicBezTo>
                  <a:cubicBezTo>
                    <a:pt x="44797" y="37593"/>
                    <a:pt x="45026" y="35370"/>
                    <a:pt x="45141" y="33208"/>
                  </a:cubicBezTo>
                  <a:cubicBezTo>
                    <a:pt x="45653" y="23886"/>
                    <a:pt x="44452" y="14563"/>
                    <a:pt x="43074" y="5325"/>
                  </a:cubicBezTo>
                  <a:cubicBezTo>
                    <a:pt x="42823" y="3655"/>
                    <a:pt x="42468" y="1806"/>
                    <a:pt x="41122" y="783"/>
                  </a:cubicBezTo>
                  <a:cubicBezTo>
                    <a:pt x="40355" y="197"/>
                    <a:pt x="39425" y="0"/>
                    <a:pt x="38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1096566" y="8"/>
              <a:ext cx="912539" cy="1687679"/>
            </a:xfrm>
            <a:custGeom>
              <a:avLst/>
              <a:gdLst/>
              <a:ahLst/>
              <a:cxnLst/>
              <a:rect l="l" t="t" r="r" b="b"/>
              <a:pathLst>
                <a:path w="28063" h="47004" extrusionOk="0">
                  <a:moveTo>
                    <a:pt x="13394" y="11705"/>
                  </a:moveTo>
                  <a:cubicBezTo>
                    <a:pt x="13395" y="11705"/>
                    <a:pt x="13386" y="11717"/>
                    <a:pt x="13374" y="11730"/>
                  </a:cubicBezTo>
                  <a:cubicBezTo>
                    <a:pt x="13387" y="11712"/>
                    <a:pt x="13393" y="11705"/>
                    <a:pt x="13394" y="11705"/>
                  </a:cubicBezTo>
                  <a:close/>
                  <a:moveTo>
                    <a:pt x="1682" y="29216"/>
                  </a:moveTo>
                  <a:lnTo>
                    <a:pt x="1682" y="29216"/>
                  </a:lnTo>
                  <a:cubicBezTo>
                    <a:pt x="1669" y="29249"/>
                    <a:pt x="1664" y="29261"/>
                    <a:pt x="1662" y="29261"/>
                  </a:cubicBezTo>
                  <a:cubicBezTo>
                    <a:pt x="1661" y="29261"/>
                    <a:pt x="1670" y="29235"/>
                    <a:pt x="1682" y="29216"/>
                  </a:cubicBezTo>
                  <a:close/>
                  <a:moveTo>
                    <a:pt x="12967" y="32912"/>
                  </a:moveTo>
                  <a:cubicBezTo>
                    <a:pt x="12960" y="32953"/>
                    <a:pt x="12953" y="33007"/>
                    <a:pt x="12958" y="33007"/>
                  </a:cubicBezTo>
                  <a:cubicBezTo>
                    <a:pt x="12961" y="33007"/>
                    <a:pt x="12966" y="32994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5" y="32959"/>
                    <a:pt x="12975" y="32959"/>
                  </a:cubicBezTo>
                  <a:cubicBezTo>
                    <a:pt x="12971" y="32959"/>
                    <a:pt x="12967" y="32945"/>
                    <a:pt x="12967" y="32912"/>
                  </a:cubicBezTo>
                  <a:close/>
                  <a:moveTo>
                    <a:pt x="22915" y="39846"/>
                  </a:moveTo>
                  <a:cubicBezTo>
                    <a:pt x="22916" y="39850"/>
                    <a:pt x="22917" y="39854"/>
                    <a:pt x="22918" y="39860"/>
                  </a:cubicBezTo>
                  <a:lnTo>
                    <a:pt x="22918" y="39860"/>
                  </a:lnTo>
                  <a:cubicBezTo>
                    <a:pt x="22917" y="39852"/>
                    <a:pt x="22916" y="39847"/>
                    <a:pt x="22915" y="39846"/>
                  </a:cubicBezTo>
                  <a:close/>
                  <a:moveTo>
                    <a:pt x="22911" y="39835"/>
                  </a:moveTo>
                  <a:cubicBezTo>
                    <a:pt x="22907" y="39835"/>
                    <a:pt x="22909" y="39881"/>
                    <a:pt x="22916" y="39906"/>
                  </a:cubicBezTo>
                  <a:cubicBezTo>
                    <a:pt x="22911" y="39862"/>
                    <a:pt x="22912" y="39846"/>
                    <a:pt x="22915" y="39846"/>
                  </a:cubicBezTo>
                  <a:lnTo>
                    <a:pt x="22915" y="39846"/>
                  </a:lnTo>
                  <a:cubicBezTo>
                    <a:pt x="22915" y="39846"/>
                    <a:pt x="22915" y="39846"/>
                    <a:pt x="22915" y="39846"/>
                  </a:cubicBezTo>
                  <a:lnTo>
                    <a:pt x="22915" y="39846"/>
                  </a:lnTo>
                  <a:cubicBezTo>
                    <a:pt x="22913" y="39838"/>
                    <a:pt x="22912" y="39835"/>
                    <a:pt x="22911" y="39835"/>
                  </a:cubicBezTo>
                  <a:close/>
                  <a:moveTo>
                    <a:pt x="8917" y="0"/>
                  </a:moveTo>
                  <a:cubicBezTo>
                    <a:pt x="8762" y="0"/>
                    <a:pt x="8607" y="21"/>
                    <a:pt x="8457" y="69"/>
                  </a:cubicBezTo>
                  <a:cubicBezTo>
                    <a:pt x="8185" y="142"/>
                    <a:pt x="7862" y="320"/>
                    <a:pt x="7705" y="570"/>
                  </a:cubicBezTo>
                  <a:cubicBezTo>
                    <a:pt x="7538" y="852"/>
                    <a:pt x="7643" y="1238"/>
                    <a:pt x="7758" y="1531"/>
                  </a:cubicBezTo>
                  <a:cubicBezTo>
                    <a:pt x="7935" y="2000"/>
                    <a:pt x="8206" y="2428"/>
                    <a:pt x="8468" y="2856"/>
                  </a:cubicBezTo>
                  <a:cubicBezTo>
                    <a:pt x="9042" y="3775"/>
                    <a:pt x="9345" y="4819"/>
                    <a:pt x="9804" y="5800"/>
                  </a:cubicBezTo>
                  <a:cubicBezTo>
                    <a:pt x="10774" y="7867"/>
                    <a:pt x="12163" y="9767"/>
                    <a:pt x="13082" y="11834"/>
                  </a:cubicBezTo>
                  <a:cubicBezTo>
                    <a:pt x="13019" y="11845"/>
                    <a:pt x="12946" y="11855"/>
                    <a:pt x="12967" y="11855"/>
                  </a:cubicBezTo>
                  <a:cubicBezTo>
                    <a:pt x="12788" y="11867"/>
                    <a:pt x="12609" y="11872"/>
                    <a:pt x="12428" y="11872"/>
                  </a:cubicBezTo>
                  <a:cubicBezTo>
                    <a:pt x="12303" y="11872"/>
                    <a:pt x="12176" y="11870"/>
                    <a:pt x="12048" y="11866"/>
                  </a:cubicBezTo>
                  <a:cubicBezTo>
                    <a:pt x="11610" y="11845"/>
                    <a:pt x="11169" y="11840"/>
                    <a:pt x="10726" y="11840"/>
                  </a:cubicBezTo>
                  <a:cubicBezTo>
                    <a:pt x="10284" y="11840"/>
                    <a:pt x="9840" y="11845"/>
                    <a:pt x="9396" y="11845"/>
                  </a:cubicBezTo>
                  <a:cubicBezTo>
                    <a:pt x="9155" y="11845"/>
                    <a:pt x="8914" y="11844"/>
                    <a:pt x="8674" y="11844"/>
                  </a:cubicBezTo>
                  <a:cubicBezTo>
                    <a:pt x="7895" y="11844"/>
                    <a:pt x="7120" y="11856"/>
                    <a:pt x="6338" y="11959"/>
                  </a:cubicBezTo>
                  <a:cubicBezTo>
                    <a:pt x="5879" y="12022"/>
                    <a:pt x="5461" y="12095"/>
                    <a:pt x="5002" y="12116"/>
                  </a:cubicBezTo>
                  <a:cubicBezTo>
                    <a:pt x="4879" y="12122"/>
                    <a:pt x="4757" y="12124"/>
                    <a:pt x="4636" y="12124"/>
                  </a:cubicBezTo>
                  <a:cubicBezTo>
                    <a:pt x="4434" y="12124"/>
                    <a:pt x="4234" y="12119"/>
                    <a:pt x="4035" y="12119"/>
                  </a:cubicBezTo>
                  <a:cubicBezTo>
                    <a:pt x="3915" y="12119"/>
                    <a:pt x="3795" y="12121"/>
                    <a:pt x="3676" y="12126"/>
                  </a:cubicBezTo>
                  <a:cubicBezTo>
                    <a:pt x="2653" y="12158"/>
                    <a:pt x="1609" y="12272"/>
                    <a:pt x="638" y="12617"/>
                  </a:cubicBezTo>
                  <a:cubicBezTo>
                    <a:pt x="168" y="12784"/>
                    <a:pt x="1" y="13327"/>
                    <a:pt x="346" y="13703"/>
                  </a:cubicBezTo>
                  <a:cubicBezTo>
                    <a:pt x="1661" y="15123"/>
                    <a:pt x="3165" y="16334"/>
                    <a:pt x="4584" y="17628"/>
                  </a:cubicBezTo>
                  <a:cubicBezTo>
                    <a:pt x="5294" y="18265"/>
                    <a:pt x="5962" y="18944"/>
                    <a:pt x="6661" y="19591"/>
                  </a:cubicBezTo>
                  <a:cubicBezTo>
                    <a:pt x="7350" y="20217"/>
                    <a:pt x="8102" y="20760"/>
                    <a:pt x="8864" y="21303"/>
                  </a:cubicBezTo>
                  <a:cubicBezTo>
                    <a:pt x="8964" y="21372"/>
                    <a:pt x="9054" y="21442"/>
                    <a:pt x="9170" y="21575"/>
                  </a:cubicBezTo>
                  <a:lnTo>
                    <a:pt x="9170" y="21575"/>
                  </a:lnTo>
                  <a:cubicBezTo>
                    <a:pt x="9168" y="21575"/>
                    <a:pt x="9196" y="21617"/>
                    <a:pt x="9219" y="21647"/>
                  </a:cubicBezTo>
                  <a:lnTo>
                    <a:pt x="9219" y="21658"/>
                  </a:lnTo>
                  <a:cubicBezTo>
                    <a:pt x="9209" y="21668"/>
                    <a:pt x="9199" y="21689"/>
                    <a:pt x="9199" y="21700"/>
                  </a:cubicBezTo>
                  <a:cubicBezTo>
                    <a:pt x="9199" y="21699"/>
                    <a:pt x="9198" y="21698"/>
                    <a:pt x="9198" y="21698"/>
                  </a:cubicBezTo>
                  <a:cubicBezTo>
                    <a:pt x="9191" y="21698"/>
                    <a:pt x="9157" y="21742"/>
                    <a:pt x="9157" y="21751"/>
                  </a:cubicBezTo>
                  <a:lnTo>
                    <a:pt x="9062" y="21846"/>
                  </a:lnTo>
                  <a:cubicBezTo>
                    <a:pt x="8916" y="22002"/>
                    <a:pt x="8760" y="22138"/>
                    <a:pt x="8593" y="22263"/>
                  </a:cubicBezTo>
                  <a:cubicBezTo>
                    <a:pt x="8332" y="22472"/>
                    <a:pt x="7914" y="22754"/>
                    <a:pt x="7591" y="22973"/>
                  </a:cubicBezTo>
                  <a:cubicBezTo>
                    <a:pt x="7215" y="23234"/>
                    <a:pt x="6860" y="23526"/>
                    <a:pt x="6505" y="23818"/>
                  </a:cubicBezTo>
                  <a:cubicBezTo>
                    <a:pt x="6150" y="24122"/>
                    <a:pt x="5795" y="24435"/>
                    <a:pt x="5429" y="24727"/>
                  </a:cubicBezTo>
                  <a:cubicBezTo>
                    <a:pt x="5106" y="24978"/>
                    <a:pt x="4678" y="25207"/>
                    <a:pt x="4323" y="25479"/>
                  </a:cubicBezTo>
                  <a:cubicBezTo>
                    <a:pt x="3717" y="25948"/>
                    <a:pt x="3248" y="26616"/>
                    <a:pt x="2632" y="26982"/>
                  </a:cubicBezTo>
                  <a:cubicBezTo>
                    <a:pt x="2079" y="27316"/>
                    <a:pt x="1494" y="27598"/>
                    <a:pt x="1003" y="28026"/>
                  </a:cubicBezTo>
                  <a:cubicBezTo>
                    <a:pt x="753" y="28235"/>
                    <a:pt x="523" y="28527"/>
                    <a:pt x="439" y="28850"/>
                  </a:cubicBezTo>
                  <a:cubicBezTo>
                    <a:pt x="388" y="29017"/>
                    <a:pt x="367" y="29237"/>
                    <a:pt x="419" y="29414"/>
                  </a:cubicBezTo>
                  <a:cubicBezTo>
                    <a:pt x="492" y="29706"/>
                    <a:pt x="805" y="29894"/>
                    <a:pt x="1035" y="30061"/>
                  </a:cubicBezTo>
                  <a:cubicBezTo>
                    <a:pt x="1703" y="30511"/>
                    <a:pt x="2517" y="30750"/>
                    <a:pt x="3300" y="30928"/>
                  </a:cubicBezTo>
                  <a:cubicBezTo>
                    <a:pt x="3697" y="31022"/>
                    <a:pt x="4104" y="31084"/>
                    <a:pt x="4501" y="31179"/>
                  </a:cubicBezTo>
                  <a:cubicBezTo>
                    <a:pt x="5002" y="31293"/>
                    <a:pt x="5492" y="31429"/>
                    <a:pt x="5993" y="31555"/>
                  </a:cubicBezTo>
                  <a:cubicBezTo>
                    <a:pt x="6515" y="31680"/>
                    <a:pt x="7037" y="31784"/>
                    <a:pt x="7570" y="31847"/>
                  </a:cubicBezTo>
                  <a:cubicBezTo>
                    <a:pt x="8060" y="31909"/>
                    <a:pt x="8551" y="31920"/>
                    <a:pt x="9031" y="31982"/>
                  </a:cubicBezTo>
                  <a:cubicBezTo>
                    <a:pt x="9960" y="32118"/>
                    <a:pt x="10858" y="32473"/>
                    <a:pt x="11788" y="32619"/>
                  </a:cubicBezTo>
                  <a:cubicBezTo>
                    <a:pt x="12069" y="32671"/>
                    <a:pt x="12361" y="32703"/>
                    <a:pt x="12633" y="32776"/>
                  </a:cubicBezTo>
                  <a:cubicBezTo>
                    <a:pt x="12695" y="32796"/>
                    <a:pt x="12758" y="32817"/>
                    <a:pt x="12821" y="32828"/>
                  </a:cubicBezTo>
                  <a:lnTo>
                    <a:pt x="12821" y="32838"/>
                  </a:lnTo>
                  <a:cubicBezTo>
                    <a:pt x="12841" y="32849"/>
                    <a:pt x="12873" y="32859"/>
                    <a:pt x="12894" y="32870"/>
                  </a:cubicBezTo>
                  <a:cubicBezTo>
                    <a:pt x="12915" y="32880"/>
                    <a:pt x="12936" y="32901"/>
                    <a:pt x="12967" y="32912"/>
                  </a:cubicBezTo>
                  <a:lnTo>
                    <a:pt x="12978" y="32912"/>
                  </a:lnTo>
                  <a:cubicBezTo>
                    <a:pt x="12982" y="32936"/>
                    <a:pt x="12980" y="32953"/>
                    <a:pt x="12977" y="32958"/>
                  </a:cubicBezTo>
                  <a:lnTo>
                    <a:pt x="12977" y="32958"/>
                  </a:lnTo>
                  <a:cubicBezTo>
                    <a:pt x="12977" y="32956"/>
                    <a:pt x="12977" y="32955"/>
                    <a:pt x="12978" y="32953"/>
                  </a:cubicBezTo>
                  <a:lnTo>
                    <a:pt x="12978" y="32953"/>
                  </a:lnTo>
                  <a:cubicBezTo>
                    <a:pt x="12977" y="32955"/>
                    <a:pt x="12977" y="32957"/>
                    <a:pt x="12976" y="32958"/>
                  </a:cubicBezTo>
                  <a:lnTo>
                    <a:pt x="12976" y="32958"/>
                  </a:lnTo>
                  <a:cubicBezTo>
                    <a:pt x="12976" y="32958"/>
                    <a:pt x="12977" y="32958"/>
                    <a:pt x="12977" y="32958"/>
                  </a:cubicBezTo>
                  <a:lnTo>
                    <a:pt x="12977" y="32958"/>
                  </a:lnTo>
                  <a:cubicBezTo>
                    <a:pt x="12935" y="33144"/>
                    <a:pt x="12894" y="33320"/>
                    <a:pt x="12831" y="33496"/>
                  </a:cubicBezTo>
                  <a:cubicBezTo>
                    <a:pt x="12769" y="33694"/>
                    <a:pt x="12706" y="33882"/>
                    <a:pt x="12633" y="34060"/>
                  </a:cubicBezTo>
                  <a:cubicBezTo>
                    <a:pt x="12591" y="34164"/>
                    <a:pt x="12549" y="34269"/>
                    <a:pt x="12507" y="34362"/>
                  </a:cubicBezTo>
                  <a:cubicBezTo>
                    <a:pt x="12477" y="34457"/>
                    <a:pt x="12435" y="34561"/>
                    <a:pt x="12424" y="34571"/>
                  </a:cubicBezTo>
                  <a:cubicBezTo>
                    <a:pt x="11672" y="36325"/>
                    <a:pt x="10900" y="38079"/>
                    <a:pt x="9950" y="39739"/>
                  </a:cubicBezTo>
                  <a:cubicBezTo>
                    <a:pt x="9438" y="40626"/>
                    <a:pt x="8895" y="41493"/>
                    <a:pt x="8373" y="42359"/>
                  </a:cubicBezTo>
                  <a:cubicBezTo>
                    <a:pt x="7872" y="43184"/>
                    <a:pt x="7350" y="43998"/>
                    <a:pt x="6860" y="44834"/>
                  </a:cubicBezTo>
                  <a:cubicBezTo>
                    <a:pt x="6620" y="45251"/>
                    <a:pt x="6401" y="45690"/>
                    <a:pt x="6234" y="46138"/>
                  </a:cubicBezTo>
                  <a:cubicBezTo>
                    <a:pt x="6108" y="46462"/>
                    <a:pt x="6369" y="46869"/>
                    <a:pt x="6693" y="46942"/>
                  </a:cubicBezTo>
                  <a:cubicBezTo>
                    <a:pt x="6877" y="46985"/>
                    <a:pt x="7060" y="47003"/>
                    <a:pt x="7241" y="47003"/>
                  </a:cubicBezTo>
                  <a:cubicBezTo>
                    <a:pt x="7809" y="47003"/>
                    <a:pt x="8365" y="46828"/>
                    <a:pt x="8927" y="46702"/>
                  </a:cubicBezTo>
                  <a:cubicBezTo>
                    <a:pt x="9605" y="46546"/>
                    <a:pt x="10294" y="46389"/>
                    <a:pt x="10973" y="46191"/>
                  </a:cubicBezTo>
                  <a:cubicBezTo>
                    <a:pt x="12309" y="45773"/>
                    <a:pt x="13625" y="45261"/>
                    <a:pt x="14940" y="44781"/>
                  </a:cubicBezTo>
                  <a:cubicBezTo>
                    <a:pt x="16256" y="44301"/>
                    <a:pt x="17592" y="43873"/>
                    <a:pt x="18865" y="43289"/>
                  </a:cubicBezTo>
                  <a:cubicBezTo>
                    <a:pt x="19492" y="43006"/>
                    <a:pt x="20107" y="42704"/>
                    <a:pt x="20724" y="42412"/>
                  </a:cubicBezTo>
                  <a:cubicBezTo>
                    <a:pt x="20995" y="42275"/>
                    <a:pt x="21277" y="42140"/>
                    <a:pt x="21559" y="42015"/>
                  </a:cubicBezTo>
                  <a:cubicBezTo>
                    <a:pt x="21642" y="41973"/>
                    <a:pt x="21715" y="41941"/>
                    <a:pt x="21789" y="41911"/>
                  </a:cubicBezTo>
                  <a:cubicBezTo>
                    <a:pt x="21809" y="41900"/>
                    <a:pt x="21956" y="41837"/>
                    <a:pt x="21945" y="41837"/>
                  </a:cubicBezTo>
                  <a:cubicBezTo>
                    <a:pt x="22018" y="41816"/>
                    <a:pt x="22091" y="41785"/>
                    <a:pt x="22164" y="41764"/>
                  </a:cubicBezTo>
                  <a:cubicBezTo>
                    <a:pt x="22613" y="41597"/>
                    <a:pt x="23104" y="41440"/>
                    <a:pt x="23501" y="41148"/>
                  </a:cubicBezTo>
                  <a:cubicBezTo>
                    <a:pt x="23719" y="40981"/>
                    <a:pt x="23918" y="40793"/>
                    <a:pt x="24053" y="40553"/>
                  </a:cubicBezTo>
                  <a:cubicBezTo>
                    <a:pt x="24220" y="40229"/>
                    <a:pt x="24231" y="39916"/>
                    <a:pt x="24190" y="39561"/>
                  </a:cubicBezTo>
                  <a:cubicBezTo>
                    <a:pt x="24145" y="39272"/>
                    <a:pt x="23821" y="39093"/>
                    <a:pt x="23539" y="39093"/>
                  </a:cubicBezTo>
                  <a:cubicBezTo>
                    <a:pt x="23486" y="39093"/>
                    <a:pt x="23434" y="39099"/>
                    <a:pt x="23385" y="39113"/>
                  </a:cubicBezTo>
                  <a:cubicBezTo>
                    <a:pt x="23010" y="39206"/>
                    <a:pt x="22884" y="39551"/>
                    <a:pt x="22926" y="39906"/>
                  </a:cubicBezTo>
                  <a:cubicBezTo>
                    <a:pt x="22923" y="39886"/>
                    <a:pt x="22920" y="39871"/>
                    <a:pt x="22918" y="39860"/>
                  </a:cubicBezTo>
                  <a:lnTo>
                    <a:pt x="22918" y="39860"/>
                  </a:lnTo>
                  <a:cubicBezTo>
                    <a:pt x="22919" y="39871"/>
                    <a:pt x="22919" y="39889"/>
                    <a:pt x="22916" y="39906"/>
                  </a:cubicBezTo>
                  <a:lnTo>
                    <a:pt x="22916" y="39916"/>
                  </a:lnTo>
                  <a:cubicBezTo>
                    <a:pt x="22895" y="39927"/>
                    <a:pt x="22884" y="39948"/>
                    <a:pt x="22874" y="39969"/>
                  </a:cubicBezTo>
                  <a:lnTo>
                    <a:pt x="22842" y="40000"/>
                  </a:lnTo>
                  <a:cubicBezTo>
                    <a:pt x="22822" y="40021"/>
                    <a:pt x="22791" y="40041"/>
                    <a:pt x="22770" y="40073"/>
                  </a:cubicBezTo>
                  <a:lnTo>
                    <a:pt x="22759" y="40073"/>
                  </a:lnTo>
                  <a:cubicBezTo>
                    <a:pt x="22707" y="40104"/>
                    <a:pt x="22655" y="40146"/>
                    <a:pt x="22592" y="40178"/>
                  </a:cubicBezTo>
                  <a:cubicBezTo>
                    <a:pt x="22519" y="40219"/>
                    <a:pt x="22446" y="40250"/>
                    <a:pt x="22362" y="40292"/>
                  </a:cubicBezTo>
                  <a:cubicBezTo>
                    <a:pt x="22355" y="40300"/>
                    <a:pt x="22292" y="40327"/>
                    <a:pt x="22276" y="40334"/>
                  </a:cubicBezTo>
                  <a:lnTo>
                    <a:pt x="22276" y="40334"/>
                  </a:lnTo>
                  <a:cubicBezTo>
                    <a:pt x="22256" y="40335"/>
                    <a:pt x="22236" y="40345"/>
                    <a:pt x="22216" y="40355"/>
                  </a:cubicBezTo>
                  <a:cubicBezTo>
                    <a:pt x="22039" y="40417"/>
                    <a:pt x="21861" y="40480"/>
                    <a:pt x="21684" y="40553"/>
                  </a:cubicBezTo>
                  <a:cubicBezTo>
                    <a:pt x="20546" y="40981"/>
                    <a:pt x="19471" y="41576"/>
                    <a:pt x="18364" y="42088"/>
                  </a:cubicBezTo>
                  <a:cubicBezTo>
                    <a:pt x="17216" y="42620"/>
                    <a:pt x="16026" y="43006"/>
                    <a:pt x="14836" y="43435"/>
                  </a:cubicBezTo>
                  <a:cubicBezTo>
                    <a:pt x="13625" y="43873"/>
                    <a:pt x="12424" y="44332"/>
                    <a:pt x="11203" y="44739"/>
                  </a:cubicBezTo>
                  <a:cubicBezTo>
                    <a:pt x="10514" y="44969"/>
                    <a:pt x="9804" y="45157"/>
                    <a:pt x="9094" y="45324"/>
                  </a:cubicBezTo>
                  <a:cubicBezTo>
                    <a:pt x="8718" y="45407"/>
                    <a:pt x="8353" y="45491"/>
                    <a:pt x="7977" y="45585"/>
                  </a:cubicBezTo>
                  <a:cubicBezTo>
                    <a:pt x="7956" y="45585"/>
                    <a:pt x="7946" y="45595"/>
                    <a:pt x="7925" y="45595"/>
                  </a:cubicBezTo>
                  <a:cubicBezTo>
                    <a:pt x="8238" y="45042"/>
                    <a:pt x="8624" y="44500"/>
                    <a:pt x="8948" y="43946"/>
                  </a:cubicBezTo>
                  <a:cubicBezTo>
                    <a:pt x="9491" y="43017"/>
                    <a:pt x="10065" y="42108"/>
                    <a:pt x="10618" y="41180"/>
                  </a:cubicBezTo>
                  <a:cubicBezTo>
                    <a:pt x="11693" y="39394"/>
                    <a:pt x="12560" y="37515"/>
                    <a:pt x="13395" y="35605"/>
                  </a:cubicBezTo>
                  <a:cubicBezTo>
                    <a:pt x="13583" y="35177"/>
                    <a:pt x="13771" y="34749"/>
                    <a:pt x="13927" y="34311"/>
                  </a:cubicBezTo>
                  <a:cubicBezTo>
                    <a:pt x="14084" y="33893"/>
                    <a:pt x="14240" y="33465"/>
                    <a:pt x="14272" y="33016"/>
                  </a:cubicBezTo>
                  <a:cubicBezTo>
                    <a:pt x="14345" y="32170"/>
                    <a:pt x="13625" y="31669"/>
                    <a:pt x="12883" y="31492"/>
                  </a:cubicBezTo>
                  <a:cubicBezTo>
                    <a:pt x="12591" y="31418"/>
                    <a:pt x="12289" y="31388"/>
                    <a:pt x="11985" y="31335"/>
                  </a:cubicBezTo>
                  <a:cubicBezTo>
                    <a:pt x="11463" y="31241"/>
                    <a:pt x="10952" y="31095"/>
                    <a:pt x="10430" y="30959"/>
                  </a:cubicBezTo>
                  <a:cubicBezTo>
                    <a:pt x="9888" y="30813"/>
                    <a:pt x="9334" y="30709"/>
                    <a:pt x="8770" y="30646"/>
                  </a:cubicBezTo>
                  <a:cubicBezTo>
                    <a:pt x="8259" y="30594"/>
                    <a:pt x="7737" y="30583"/>
                    <a:pt x="7236" y="30490"/>
                  </a:cubicBezTo>
                  <a:cubicBezTo>
                    <a:pt x="6630" y="30385"/>
                    <a:pt x="6035" y="30218"/>
                    <a:pt x="5440" y="30061"/>
                  </a:cubicBezTo>
                  <a:cubicBezTo>
                    <a:pt x="4918" y="29936"/>
                    <a:pt x="4396" y="29832"/>
                    <a:pt x="3874" y="29717"/>
                  </a:cubicBezTo>
                  <a:cubicBezTo>
                    <a:pt x="3425" y="29623"/>
                    <a:pt x="2977" y="29518"/>
                    <a:pt x="2538" y="29362"/>
                  </a:cubicBezTo>
                  <a:cubicBezTo>
                    <a:pt x="2318" y="29279"/>
                    <a:pt x="2235" y="29247"/>
                    <a:pt x="1995" y="29112"/>
                  </a:cubicBezTo>
                  <a:cubicBezTo>
                    <a:pt x="1943" y="29080"/>
                    <a:pt x="1891" y="29059"/>
                    <a:pt x="1838" y="29028"/>
                  </a:cubicBezTo>
                  <a:lnTo>
                    <a:pt x="1870" y="28996"/>
                  </a:lnTo>
                  <a:cubicBezTo>
                    <a:pt x="1912" y="28955"/>
                    <a:pt x="1953" y="28924"/>
                    <a:pt x="1995" y="28892"/>
                  </a:cubicBezTo>
                  <a:lnTo>
                    <a:pt x="1995" y="28892"/>
                  </a:lnTo>
                  <a:cubicBezTo>
                    <a:pt x="1989" y="28897"/>
                    <a:pt x="1987" y="28899"/>
                    <a:pt x="1987" y="28899"/>
                  </a:cubicBezTo>
                  <a:cubicBezTo>
                    <a:pt x="1987" y="28899"/>
                    <a:pt x="2083" y="28826"/>
                    <a:pt x="2110" y="28809"/>
                  </a:cubicBezTo>
                  <a:cubicBezTo>
                    <a:pt x="2246" y="28715"/>
                    <a:pt x="2381" y="28631"/>
                    <a:pt x="2527" y="28548"/>
                  </a:cubicBezTo>
                  <a:cubicBezTo>
                    <a:pt x="3091" y="28214"/>
                    <a:pt x="3624" y="27932"/>
                    <a:pt x="4104" y="27472"/>
                  </a:cubicBezTo>
                  <a:cubicBezTo>
                    <a:pt x="4406" y="27191"/>
                    <a:pt x="4678" y="26888"/>
                    <a:pt x="4981" y="26616"/>
                  </a:cubicBezTo>
                  <a:cubicBezTo>
                    <a:pt x="5262" y="26377"/>
                    <a:pt x="5659" y="26168"/>
                    <a:pt x="5993" y="25917"/>
                  </a:cubicBezTo>
                  <a:cubicBezTo>
                    <a:pt x="6693" y="25395"/>
                    <a:pt x="7340" y="24769"/>
                    <a:pt x="8029" y="24257"/>
                  </a:cubicBezTo>
                  <a:cubicBezTo>
                    <a:pt x="8707" y="23767"/>
                    <a:pt x="9459" y="23338"/>
                    <a:pt x="10034" y="22723"/>
                  </a:cubicBezTo>
                  <a:cubicBezTo>
                    <a:pt x="10357" y="22378"/>
                    <a:pt x="10587" y="21971"/>
                    <a:pt x="10524" y="21480"/>
                  </a:cubicBezTo>
                  <a:cubicBezTo>
                    <a:pt x="10461" y="21062"/>
                    <a:pt x="10201" y="20718"/>
                    <a:pt x="9888" y="20447"/>
                  </a:cubicBezTo>
                  <a:cubicBezTo>
                    <a:pt x="9563" y="20186"/>
                    <a:pt x="9199" y="19967"/>
                    <a:pt x="8854" y="19716"/>
                  </a:cubicBezTo>
                  <a:cubicBezTo>
                    <a:pt x="8520" y="19476"/>
                    <a:pt x="8206" y="19215"/>
                    <a:pt x="7883" y="18933"/>
                  </a:cubicBezTo>
                  <a:cubicBezTo>
                    <a:pt x="7194" y="18327"/>
                    <a:pt x="6547" y="17670"/>
                    <a:pt x="5868" y="17033"/>
                  </a:cubicBezTo>
                  <a:cubicBezTo>
                    <a:pt x="4626" y="15864"/>
                    <a:pt x="3279" y="14789"/>
                    <a:pt x="2058" y="13588"/>
                  </a:cubicBezTo>
                  <a:cubicBezTo>
                    <a:pt x="2517" y="13504"/>
                    <a:pt x="2966" y="13462"/>
                    <a:pt x="3446" y="13442"/>
                  </a:cubicBezTo>
                  <a:cubicBezTo>
                    <a:pt x="3656" y="13431"/>
                    <a:pt x="3868" y="13429"/>
                    <a:pt x="4081" y="13429"/>
                  </a:cubicBezTo>
                  <a:cubicBezTo>
                    <a:pt x="4302" y="13429"/>
                    <a:pt x="4522" y="13432"/>
                    <a:pt x="4740" y="13432"/>
                  </a:cubicBezTo>
                  <a:cubicBezTo>
                    <a:pt x="5242" y="13421"/>
                    <a:pt x="5733" y="13358"/>
                    <a:pt x="6223" y="13285"/>
                  </a:cubicBezTo>
                  <a:cubicBezTo>
                    <a:pt x="6672" y="13223"/>
                    <a:pt x="7100" y="13160"/>
                    <a:pt x="7559" y="13149"/>
                  </a:cubicBezTo>
                  <a:cubicBezTo>
                    <a:pt x="7726" y="13146"/>
                    <a:pt x="7894" y="13145"/>
                    <a:pt x="8063" y="13145"/>
                  </a:cubicBezTo>
                  <a:cubicBezTo>
                    <a:pt x="8401" y="13145"/>
                    <a:pt x="8743" y="13149"/>
                    <a:pt x="9083" y="13149"/>
                  </a:cubicBezTo>
                  <a:cubicBezTo>
                    <a:pt x="9626" y="13149"/>
                    <a:pt x="10171" y="13138"/>
                    <a:pt x="10719" y="13138"/>
                  </a:cubicBezTo>
                  <a:cubicBezTo>
                    <a:pt x="11088" y="13138"/>
                    <a:pt x="11459" y="13143"/>
                    <a:pt x="11829" y="13160"/>
                  </a:cubicBezTo>
                  <a:cubicBezTo>
                    <a:pt x="12073" y="13172"/>
                    <a:pt x="12327" y="13188"/>
                    <a:pt x="12581" y="13188"/>
                  </a:cubicBezTo>
                  <a:cubicBezTo>
                    <a:pt x="12978" y="13188"/>
                    <a:pt x="13376" y="13150"/>
                    <a:pt x="13739" y="13003"/>
                  </a:cubicBezTo>
                  <a:cubicBezTo>
                    <a:pt x="14168" y="12836"/>
                    <a:pt x="14690" y="12439"/>
                    <a:pt x="14512" y="11907"/>
                  </a:cubicBezTo>
                  <a:cubicBezTo>
                    <a:pt x="14366" y="11448"/>
                    <a:pt x="14136" y="11010"/>
                    <a:pt x="13927" y="10581"/>
                  </a:cubicBezTo>
                  <a:cubicBezTo>
                    <a:pt x="13124" y="8953"/>
                    <a:pt x="12101" y="7439"/>
                    <a:pt x="11276" y="5832"/>
                  </a:cubicBezTo>
                  <a:cubicBezTo>
                    <a:pt x="10785" y="4881"/>
                    <a:pt x="10451" y="3869"/>
                    <a:pt x="10002" y="2909"/>
                  </a:cubicBezTo>
                  <a:cubicBezTo>
                    <a:pt x="9825" y="2533"/>
                    <a:pt x="9595" y="2188"/>
                    <a:pt x="9376" y="1844"/>
                  </a:cubicBezTo>
                  <a:cubicBezTo>
                    <a:pt x="9271" y="1677"/>
                    <a:pt x="9178" y="1499"/>
                    <a:pt x="9083" y="1322"/>
                  </a:cubicBezTo>
                  <a:lnTo>
                    <a:pt x="9083" y="1322"/>
                  </a:lnTo>
                  <a:cubicBezTo>
                    <a:pt x="9366" y="1394"/>
                    <a:pt x="9512" y="1457"/>
                    <a:pt x="9731" y="1572"/>
                  </a:cubicBezTo>
                  <a:cubicBezTo>
                    <a:pt x="10305" y="1833"/>
                    <a:pt x="10890" y="2042"/>
                    <a:pt x="11505" y="2199"/>
                  </a:cubicBezTo>
                  <a:cubicBezTo>
                    <a:pt x="12163" y="2366"/>
                    <a:pt x="12811" y="2533"/>
                    <a:pt x="13447" y="2762"/>
                  </a:cubicBezTo>
                  <a:cubicBezTo>
                    <a:pt x="14052" y="2992"/>
                    <a:pt x="14637" y="3263"/>
                    <a:pt x="15233" y="3535"/>
                  </a:cubicBezTo>
                  <a:cubicBezTo>
                    <a:pt x="16548" y="4109"/>
                    <a:pt x="17905" y="4568"/>
                    <a:pt x="19262" y="5038"/>
                  </a:cubicBezTo>
                  <a:cubicBezTo>
                    <a:pt x="20515" y="5466"/>
                    <a:pt x="21747" y="5988"/>
                    <a:pt x="23030" y="6322"/>
                  </a:cubicBezTo>
                  <a:cubicBezTo>
                    <a:pt x="23730" y="6510"/>
                    <a:pt x="24461" y="6583"/>
                    <a:pt x="25160" y="6760"/>
                  </a:cubicBezTo>
                  <a:cubicBezTo>
                    <a:pt x="25526" y="6855"/>
                    <a:pt x="25881" y="6980"/>
                    <a:pt x="26225" y="7126"/>
                  </a:cubicBezTo>
                  <a:cubicBezTo>
                    <a:pt x="26562" y="7266"/>
                    <a:pt x="26916" y="7381"/>
                    <a:pt x="27279" y="7381"/>
                  </a:cubicBezTo>
                  <a:cubicBezTo>
                    <a:pt x="27321" y="7381"/>
                    <a:pt x="27363" y="7380"/>
                    <a:pt x="27405" y="7377"/>
                  </a:cubicBezTo>
                  <a:cubicBezTo>
                    <a:pt x="27760" y="7356"/>
                    <a:pt x="28062" y="7094"/>
                    <a:pt x="28062" y="6719"/>
                  </a:cubicBezTo>
                  <a:cubicBezTo>
                    <a:pt x="28062" y="6399"/>
                    <a:pt x="27785" y="6069"/>
                    <a:pt x="27449" y="6069"/>
                  </a:cubicBezTo>
                  <a:cubicBezTo>
                    <a:pt x="27435" y="6069"/>
                    <a:pt x="27420" y="6070"/>
                    <a:pt x="27405" y="6071"/>
                  </a:cubicBezTo>
                  <a:cubicBezTo>
                    <a:pt x="27383" y="6073"/>
                    <a:pt x="27362" y="6073"/>
                    <a:pt x="27340" y="6073"/>
                  </a:cubicBezTo>
                  <a:cubicBezTo>
                    <a:pt x="26877" y="6073"/>
                    <a:pt x="26369" y="5762"/>
                    <a:pt x="25891" y="5612"/>
                  </a:cubicBezTo>
                  <a:cubicBezTo>
                    <a:pt x="25380" y="5445"/>
                    <a:pt x="24858" y="5351"/>
                    <a:pt x="24325" y="5268"/>
                  </a:cubicBezTo>
                  <a:cubicBezTo>
                    <a:pt x="23208" y="5080"/>
                    <a:pt x="22133" y="4693"/>
                    <a:pt x="21079" y="4307"/>
                  </a:cubicBezTo>
                  <a:cubicBezTo>
                    <a:pt x="19982" y="3900"/>
                    <a:pt x="18875" y="3535"/>
                    <a:pt x="17780" y="3138"/>
                  </a:cubicBezTo>
                  <a:cubicBezTo>
                    <a:pt x="16683" y="2752"/>
                    <a:pt x="15639" y="2271"/>
                    <a:pt x="14564" y="1823"/>
                  </a:cubicBezTo>
                  <a:cubicBezTo>
                    <a:pt x="14022" y="1593"/>
                    <a:pt x="13479" y="1374"/>
                    <a:pt x="12904" y="1217"/>
                  </a:cubicBezTo>
                  <a:cubicBezTo>
                    <a:pt x="12361" y="1050"/>
                    <a:pt x="11798" y="935"/>
                    <a:pt x="11255" y="768"/>
                  </a:cubicBezTo>
                  <a:cubicBezTo>
                    <a:pt x="11119" y="726"/>
                    <a:pt x="10983" y="685"/>
                    <a:pt x="10858" y="643"/>
                  </a:cubicBezTo>
                  <a:cubicBezTo>
                    <a:pt x="10806" y="622"/>
                    <a:pt x="10764" y="601"/>
                    <a:pt x="10712" y="591"/>
                  </a:cubicBezTo>
                  <a:cubicBezTo>
                    <a:pt x="10702" y="580"/>
                    <a:pt x="10691" y="580"/>
                    <a:pt x="10681" y="570"/>
                  </a:cubicBezTo>
                  <a:cubicBezTo>
                    <a:pt x="10430" y="455"/>
                    <a:pt x="10190" y="340"/>
                    <a:pt x="9939" y="236"/>
                  </a:cubicBezTo>
                  <a:cubicBezTo>
                    <a:pt x="9621" y="106"/>
                    <a:pt x="9267" y="0"/>
                    <a:pt x="8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8575004" y="1901814"/>
              <a:ext cx="927446" cy="1406878"/>
            </a:xfrm>
            <a:custGeom>
              <a:avLst/>
              <a:gdLst/>
              <a:ahLst/>
              <a:cxnLst/>
              <a:rect l="l" t="t" r="r" b="b"/>
              <a:pathLst>
                <a:path w="30433" h="46165" extrusionOk="0">
                  <a:moveTo>
                    <a:pt x="18917" y="17299"/>
                  </a:moveTo>
                  <a:lnTo>
                    <a:pt x="18906" y="17311"/>
                  </a:lnTo>
                  <a:lnTo>
                    <a:pt x="18906" y="17311"/>
                  </a:lnTo>
                  <a:cubicBezTo>
                    <a:pt x="18909" y="17307"/>
                    <a:pt x="18913" y="17303"/>
                    <a:pt x="18917" y="17299"/>
                  </a:cubicBezTo>
                  <a:close/>
                  <a:moveTo>
                    <a:pt x="3028" y="34765"/>
                  </a:moveTo>
                  <a:lnTo>
                    <a:pt x="3028" y="34775"/>
                  </a:lnTo>
                  <a:lnTo>
                    <a:pt x="3018" y="34775"/>
                  </a:lnTo>
                  <a:lnTo>
                    <a:pt x="3028" y="34765"/>
                  </a:lnTo>
                  <a:close/>
                  <a:moveTo>
                    <a:pt x="3018" y="34775"/>
                  </a:moveTo>
                  <a:cubicBezTo>
                    <a:pt x="3018" y="34786"/>
                    <a:pt x="3007" y="34786"/>
                    <a:pt x="2997" y="34796"/>
                  </a:cubicBezTo>
                  <a:cubicBezTo>
                    <a:pt x="2997" y="34786"/>
                    <a:pt x="3007" y="34786"/>
                    <a:pt x="3018" y="34775"/>
                  </a:cubicBezTo>
                  <a:close/>
                  <a:moveTo>
                    <a:pt x="5658" y="43589"/>
                  </a:moveTo>
                  <a:lnTo>
                    <a:pt x="5658" y="43589"/>
                  </a:lnTo>
                  <a:cubicBezTo>
                    <a:pt x="5662" y="43595"/>
                    <a:pt x="5666" y="43601"/>
                    <a:pt x="5670" y="43607"/>
                  </a:cubicBezTo>
                  <a:cubicBezTo>
                    <a:pt x="5667" y="43601"/>
                    <a:pt x="5663" y="43596"/>
                    <a:pt x="5658" y="43589"/>
                  </a:cubicBezTo>
                  <a:close/>
                  <a:moveTo>
                    <a:pt x="29053" y="1"/>
                  </a:moveTo>
                  <a:cubicBezTo>
                    <a:pt x="28658" y="1"/>
                    <a:pt x="28267" y="159"/>
                    <a:pt x="28010" y="450"/>
                  </a:cubicBezTo>
                  <a:cubicBezTo>
                    <a:pt x="27864" y="492"/>
                    <a:pt x="27728" y="544"/>
                    <a:pt x="27582" y="617"/>
                  </a:cubicBezTo>
                  <a:cubicBezTo>
                    <a:pt x="27342" y="742"/>
                    <a:pt x="27143" y="920"/>
                    <a:pt x="26904" y="1045"/>
                  </a:cubicBezTo>
                  <a:cubicBezTo>
                    <a:pt x="26788" y="1087"/>
                    <a:pt x="26663" y="1118"/>
                    <a:pt x="26538" y="1139"/>
                  </a:cubicBezTo>
                  <a:cubicBezTo>
                    <a:pt x="26324" y="1160"/>
                    <a:pt x="26105" y="1170"/>
                    <a:pt x="25886" y="1170"/>
                  </a:cubicBezTo>
                  <a:cubicBezTo>
                    <a:pt x="25666" y="1170"/>
                    <a:pt x="25447" y="1160"/>
                    <a:pt x="25233" y="1139"/>
                  </a:cubicBezTo>
                  <a:cubicBezTo>
                    <a:pt x="24586" y="1024"/>
                    <a:pt x="23991" y="784"/>
                    <a:pt x="23375" y="565"/>
                  </a:cubicBezTo>
                  <a:cubicBezTo>
                    <a:pt x="23051" y="440"/>
                    <a:pt x="22717" y="304"/>
                    <a:pt x="22383" y="241"/>
                  </a:cubicBezTo>
                  <a:cubicBezTo>
                    <a:pt x="22063" y="173"/>
                    <a:pt x="21749" y="149"/>
                    <a:pt x="21428" y="149"/>
                  </a:cubicBezTo>
                  <a:cubicBezTo>
                    <a:pt x="21309" y="149"/>
                    <a:pt x="21189" y="152"/>
                    <a:pt x="21067" y="158"/>
                  </a:cubicBezTo>
                  <a:cubicBezTo>
                    <a:pt x="20934" y="164"/>
                    <a:pt x="20798" y="165"/>
                    <a:pt x="20660" y="165"/>
                  </a:cubicBezTo>
                  <a:cubicBezTo>
                    <a:pt x="20532" y="165"/>
                    <a:pt x="20401" y="164"/>
                    <a:pt x="20271" y="164"/>
                  </a:cubicBezTo>
                  <a:cubicBezTo>
                    <a:pt x="19810" y="164"/>
                    <a:pt x="19345" y="180"/>
                    <a:pt x="18917" y="325"/>
                  </a:cubicBezTo>
                  <a:cubicBezTo>
                    <a:pt x="18061" y="628"/>
                    <a:pt x="17341" y="1254"/>
                    <a:pt x="16923" y="2058"/>
                  </a:cubicBezTo>
                  <a:cubicBezTo>
                    <a:pt x="16736" y="2423"/>
                    <a:pt x="16589" y="2809"/>
                    <a:pt x="16453" y="3196"/>
                  </a:cubicBezTo>
                  <a:cubicBezTo>
                    <a:pt x="16328" y="3519"/>
                    <a:pt x="16182" y="3843"/>
                    <a:pt x="16119" y="4198"/>
                  </a:cubicBezTo>
                  <a:cubicBezTo>
                    <a:pt x="15973" y="5054"/>
                    <a:pt x="16036" y="5931"/>
                    <a:pt x="16036" y="6797"/>
                  </a:cubicBezTo>
                  <a:cubicBezTo>
                    <a:pt x="16026" y="7664"/>
                    <a:pt x="16067" y="8520"/>
                    <a:pt x="16214" y="9365"/>
                  </a:cubicBezTo>
                  <a:cubicBezTo>
                    <a:pt x="16360" y="10211"/>
                    <a:pt x="16704" y="10984"/>
                    <a:pt x="17049" y="11756"/>
                  </a:cubicBezTo>
                  <a:cubicBezTo>
                    <a:pt x="17383" y="12518"/>
                    <a:pt x="17831" y="13197"/>
                    <a:pt x="18218" y="13928"/>
                  </a:cubicBezTo>
                  <a:cubicBezTo>
                    <a:pt x="18437" y="14355"/>
                    <a:pt x="18687" y="14742"/>
                    <a:pt x="19000" y="15097"/>
                  </a:cubicBezTo>
                  <a:cubicBezTo>
                    <a:pt x="19030" y="15137"/>
                    <a:pt x="19062" y="15178"/>
                    <a:pt x="19096" y="15217"/>
                  </a:cubicBezTo>
                  <a:lnTo>
                    <a:pt x="19096" y="15217"/>
                  </a:lnTo>
                  <a:cubicBezTo>
                    <a:pt x="19054" y="15172"/>
                    <a:pt x="19038" y="15155"/>
                    <a:pt x="19038" y="15155"/>
                  </a:cubicBezTo>
                  <a:lnTo>
                    <a:pt x="19038" y="15155"/>
                  </a:lnTo>
                  <a:cubicBezTo>
                    <a:pt x="19037" y="15155"/>
                    <a:pt x="19139" y="15271"/>
                    <a:pt x="19178" y="15337"/>
                  </a:cubicBezTo>
                  <a:cubicBezTo>
                    <a:pt x="19241" y="15431"/>
                    <a:pt x="19293" y="15535"/>
                    <a:pt x="19345" y="15640"/>
                  </a:cubicBezTo>
                  <a:cubicBezTo>
                    <a:pt x="19397" y="15775"/>
                    <a:pt x="19439" y="15921"/>
                    <a:pt x="19471" y="16057"/>
                  </a:cubicBezTo>
                  <a:lnTo>
                    <a:pt x="19471" y="16422"/>
                  </a:lnTo>
                  <a:cubicBezTo>
                    <a:pt x="19450" y="16527"/>
                    <a:pt x="19418" y="16621"/>
                    <a:pt x="19387" y="16715"/>
                  </a:cubicBezTo>
                  <a:cubicBezTo>
                    <a:pt x="19325" y="16819"/>
                    <a:pt x="19251" y="16934"/>
                    <a:pt x="19199" y="17049"/>
                  </a:cubicBezTo>
                  <a:cubicBezTo>
                    <a:pt x="19188" y="17049"/>
                    <a:pt x="19188" y="17059"/>
                    <a:pt x="19178" y="17059"/>
                  </a:cubicBezTo>
                  <a:cubicBezTo>
                    <a:pt x="19126" y="17122"/>
                    <a:pt x="19074" y="17174"/>
                    <a:pt x="19021" y="17227"/>
                  </a:cubicBezTo>
                  <a:cubicBezTo>
                    <a:pt x="18970" y="17268"/>
                    <a:pt x="18907" y="17320"/>
                    <a:pt x="18854" y="17362"/>
                  </a:cubicBezTo>
                  <a:lnTo>
                    <a:pt x="18906" y="17311"/>
                  </a:lnTo>
                  <a:lnTo>
                    <a:pt x="18906" y="17311"/>
                  </a:lnTo>
                  <a:cubicBezTo>
                    <a:pt x="18892" y="17324"/>
                    <a:pt x="18882" y="17333"/>
                    <a:pt x="18865" y="17341"/>
                  </a:cubicBezTo>
                  <a:cubicBezTo>
                    <a:pt x="18782" y="17404"/>
                    <a:pt x="18687" y="17445"/>
                    <a:pt x="18594" y="17498"/>
                  </a:cubicBezTo>
                  <a:cubicBezTo>
                    <a:pt x="18427" y="17550"/>
                    <a:pt x="18260" y="17602"/>
                    <a:pt x="18093" y="17633"/>
                  </a:cubicBezTo>
                  <a:cubicBezTo>
                    <a:pt x="17983" y="17639"/>
                    <a:pt x="17876" y="17641"/>
                    <a:pt x="17769" y="17641"/>
                  </a:cubicBezTo>
                  <a:cubicBezTo>
                    <a:pt x="17662" y="17641"/>
                    <a:pt x="17555" y="17639"/>
                    <a:pt x="17445" y="17633"/>
                  </a:cubicBezTo>
                  <a:cubicBezTo>
                    <a:pt x="16861" y="17519"/>
                    <a:pt x="16318" y="17278"/>
                    <a:pt x="15764" y="17080"/>
                  </a:cubicBezTo>
                  <a:cubicBezTo>
                    <a:pt x="14982" y="16798"/>
                    <a:pt x="14188" y="16694"/>
                    <a:pt x="13363" y="16694"/>
                  </a:cubicBezTo>
                  <a:cubicBezTo>
                    <a:pt x="12653" y="16705"/>
                    <a:pt x="11912" y="16673"/>
                    <a:pt x="11213" y="16830"/>
                  </a:cubicBezTo>
                  <a:cubicBezTo>
                    <a:pt x="10555" y="16986"/>
                    <a:pt x="9950" y="17331"/>
                    <a:pt x="9459" y="17779"/>
                  </a:cubicBezTo>
                  <a:cubicBezTo>
                    <a:pt x="8352" y="18823"/>
                    <a:pt x="8123" y="20473"/>
                    <a:pt x="8081" y="21913"/>
                  </a:cubicBezTo>
                  <a:cubicBezTo>
                    <a:pt x="8050" y="23458"/>
                    <a:pt x="8310" y="25066"/>
                    <a:pt x="8822" y="26528"/>
                  </a:cubicBezTo>
                  <a:cubicBezTo>
                    <a:pt x="9282" y="27875"/>
                    <a:pt x="10002" y="29169"/>
                    <a:pt x="10242" y="30589"/>
                  </a:cubicBezTo>
                  <a:cubicBezTo>
                    <a:pt x="10294" y="31132"/>
                    <a:pt x="10305" y="31675"/>
                    <a:pt x="10252" y="32218"/>
                  </a:cubicBezTo>
                  <a:cubicBezTo>
                    <a:pt x="10210" y="32426"/>
                    <a:pt x="10169" y="32635"/>
                    <a:pt x="10096" y="32844"/>
                  </a:cubicBezTo>
                  <a:lnTo>
                    <a:pt x="9971" y="33063"/>
                  </a:lnTo>
                  <a:lnTo>
                    <a:pt x="9960" y="33074"/>
                  </a:lnTo>
                  <a:cubicBezTo>
                    <a:pt x="9929" y="33105"/>
                    <a:pt x="9897" y="33146"/>
                    <a:pt x="9866" y="33178"/>
                  </a:cubicBezTo>
                  <a:cubicBezTo>
                    <a:pt x="9835" y="33209"/>
                    <a:pt x="9804" y="33230"/>
                    <a:pt x="9772" y="33262"/>
                  </a:cubicBezTo>
                  <a:cubicBezTo>
                    <a:pt x="9762" y="33262"/>
                    <a:pt x="9762" y="33272"/>
                    <a:pt x="9751" y="33272"/>
                  </a:cubicBezTo>
                  <a:cubicBezTo>
                    <a:pt x="9688" y="33313"/>
                    <a:pt x="9626" y="33345"/>
                    <a:pt x="9563" y="33387"/>
                  </a:cubicBezTo>
                  <a:cubicBezTo>
                    <a:pt x="9480" y="33408"/>
                    <a:pt x="9386" y="33439"/>
                    <a:pt x="9292" y="33460"/>
                  </a:cubicBezTo>
                  <a:lnTo>
                    <a:pt x="8979" y="33460"/>
                  </a:lnTo>
                  <a:cubicBezTo>
                    <a:pt x="8467" y="33366"/>
                    <a:pt x="7956" y="33209"/>
                    <a:pt x="7465" y="33063"/>
                  </a:cubicBezTo>
                  <a:cubicBezTo>
                    <a:pt x="6922" y="32917"/>
                    <a:pt x="6400" y="32740"/>
                    <a:pt x="5878" y="32531"/>
                  </a:cubicBezTo>
                  <a:cubicBezTo>
                    <a:pt x="5596" y="32406"/>
                    <a:pt x="5315" y="32280"/>
                    <a:pt x="5022" y="32197"/>
                  </a:cubicBezTo>
                  <a:cubicBezTo>
                    <a:pt x="4678" y="32102"/>
                    <a:pt x="4323" y="32061"/>
                    <a:pt x="3968" y="32040"/>
                  </a:cubicBezTo>
                  <a:cubicBezTo>
                    <a:pt x="3873" y="32033"/>
                    <a:pt x="3779" y="32029"/>
                    <a:pt x="3685" y="32029"/>
                  </a:cubicBezTo>
                  <a:cubicBezTo>
                    <a:pt x="3075" y="32029"/>
                    <a:pt x="2483" y="32173"/>
                    <a:pt x="1922" y="32426"/>
                  </a:cubicBezTo>
                  <a:cubicBezTo>
                    <a:pt x="575" y="33021"/>
                    <a:pt x="74" y="34514"/>
                    <a:pt x="22" y="35881"/>
                  </a:cubicBezTo>
                  <a:cubicBezTo>
                    <a:pt x="1" y="36508"/>
                    <a:pt x="32" y="37197"/>
                    <a:pt x="189" y="37802"/>
                  </a:cubicBezTo>
                  <a:cubicBezTo>
                    <a:pt x="272" y="38126"/>
                    <a:pt x="408" y="38419"/>
                    <a:pt x="523" y="38721"/>
                  </a:cubicBezTo>
                  <a:cubicBezTo>
                    <a:pt x="659" y="39045"/>
                    <a:pt x="752" y="39379"/>
                    <a:pt x="847" y="39702"/>
                  </a:cubicBezTo>
                  <a:cubicBezTo>
                    <a:pt x="1232" y="41122"/>
                    <a:pt x="1932" y="42365"/>
                    <a:pt x="2684" y="43607"/>
                  </a:cubicBezTo>
                  <a:cubicBezTo>
                    <a:pt x="3310" y="44662"/>
                    <a:pt x="3832" y="46133"/>
                    <a:pt x="5283" y="46165"/>
                  </a:cubicBezTo>
                  <a:cubicBezTo>
                    <a:pt x="5289" y="46165"/>
                    <a:pt x="5294" y="46165"/>
                    <a:pt x="5300" y="46165"/>
                  </a:cubicBezTo>
                  <a:cubicBezTo>
                    <a:pt x="5982" y="46165"/>
                    <a:pt x="6619" y="45554"/>
                    <a:pt x="6588" y="44859"/>
                  </a:cubicBezTo>
                  <a:cubicBezTo>
                    <a:pt x="6567" y="44275"/>
                    <a:pt x="6202" y="43785"/>
                    <a:pt x="5680" y="43618"/>
                  </a:cubicBezTo>
                  <a:lnTo>
                    <a:pt x="5680" y="43618"/>
                  </a:lnTo>
                  <a:lnTo>
                    <a:pt x="5711" y="43648"/>
                  </a:lnTo>
                  <a:cubicBezTo>
                    <a:pt x="5701" y="43638"/>
                    <a:pt x="5691" y="43638"/>
                    <a:pt x="5680" y="43628"/>
                  </a:cubicBezTo>
                  <a:lnTo>
                    <a:pt x="5680" y="43618"/>
                  </a:lnTo>
                  <a:cubicBezTo>
                    <a:pt x="5649" y="43586"/>
                    <a:pt x="5628" y="43555"/>
                    <a:pt x="5607" y="43523"/>
                  </a:cubicBezTo>
                  <a:lnTo>
                    <a:pt x="5607" y="43523"/>
                  </a:lnTo>
                  <a:cubicBezTo>
                    <a:pt x="5623" y="43547"/>
                    <a:pt x="5644" y="43570"/>
                    <a:pt x="5658" y="43589"/>
                  </a:cubicBezTo>
                  <a:lnTo>
                    <a:pt x="5658" y="43589"/>
                  </a:lnTo>
                  <a:cubicBezTo>
                    <a:pt x="5620" y="43531"/>
                    <a:pt x="5582" y="43466"/>
                    <a:pt x="5544" y="43409"/>
                  </a:cubicBezTo>
                  <a:cubicBezTo>
                    <a:pt x="5357" y="43106"/>
                    <a:pt x="5199" y="42782"/>
                    <a:pt x="5032" y="42469"/>
                  </a:cubicBezTo>
                  <a:cubicBezTo>
                    <a:pt x="4824" y="42083"/>
                    <a:pt x="4584" y="41728"/>
                    <a:pt x="4364" y="41342"/>
                  </a:cubicBezTo>
                  <a:cubicBezTo>
                    <a:pt x="4114" y="40913"/>
                    <a:pt x="3884" y="40465"/>
                    <a:pt x="3686" y="40006"/>
                  </a:cubicBezTo>
                  <a:cubicBezTo>
                    <a:pt x="3487" y="39484"/>
                    <a:pt x="3362" y="38951"/>
                    <a:pt x="3195" y="38419"/>
                  </a:cubicBezTo>
                  <a:cubicBezTo>
                    <a:pt x="3028" y="37918"/>
                    <a:pt x="2778" y="37458"/>
                    <a:pt x="2673" y="36936"/>
                  </a:cubicBezTo>
                  <a:cubicBezTo>
                    <a:pt x="2621" y="36487"/>
                    <a:pt x="2611" y="36028"/>
                    <a:pt x="2652" y="35579"/>
                  </a:cubicBezTo>
                  <a:cubicBezTo>
                    <a:pt x="2684" y="35412"/>
                    <a:pt x="2726" y="35234"/>
                    <a:pt x="2788" y="35078"/>
                  </a:cubicBezTo>
                  <a:cubicBezTo>
                    <a:pt x="2798" y="35036"/>
                    <a:pt x="2819" y="35005"/>
                    <a:pt x="2840" y="34974"/>
                  </a:cubicBezTo>
                  <a:lnTo>
                    <a:pt x="2840" y="34974"/>
                  </a:lnTo>
                  <a:cubicBezTo>
                    <a:pt x="2836" y="34980"/>
                    <a:pt x="2833" y="34983"/>
                    <a:pt x="2832" y="34983"/>
                  </a:cubicBezTo>
                  <a:cubicBezTo>
                    <a:pt x="2829" y="34983"/>
                    <a:pt x="2849" y="34942"/>
                    <a:pt x="2882" y="34900"/>
                  </a:cubicBezTo>
                  <a:cubicBezTo>
                    <a:pt x="2893" y="34890"/>
                    <a:pt x="2903" y="34869"/>
                    <a:pt x="2914" y="34848"/>
                  </a:cubicBezTo>
                  <a:lnTo>
                    <a:pt x="2924" y="34848"/>
                  </a:lnTo>
                  <a:cubicBezTo>
                    <a:pt x="2914" y="34858"/>
                    <a:pt x="2914" y="34869"/>
                    <a:pt x="2903" y="34879"/>
                  </a:cubicBezTo>
                  <a:cubicBezTo>
                    <a:pt x="2914" y="34869"/>
                    <a:pt x="2935" y="34848"/>
                    <a:pt x="2965" y="34828"/>
                  </a:cubicBezTo>
                  <a:cubicBezTo>
                    <a:pt x="3007" y="34796"/>
                    <a:pt x="3049" y="34775"/>
                    <a:pt x="3102" y="34744"/>
                  </a:cubicBezTo>
                  <a:cubicBezTo>
                    <a:pt x="3216" y="34712"/>
                    <a:pt x="3331" y="34681"/>
                    <a:pt x="3457" y="34650"/>
                  </a:cubicBezTo>
                  <a:cubicBezTo>
                    <a:pt x="3538" y="34646"/>
                    <a:pt x="3619" y="34643"/>
                    <a:pt x="3699" y="34643"/>
                  </a:cubicBezTo>
                  <a:cubicBezTo>
                    <a:pt x="3815" y="34643"/>
                    <a:pt x="3930" y="34648"/>
                    <a:pt x="4041" y="34660"/>
                  </a:cubicBezTo>
                  <a:cubicBezTo>
                    <a:pt x="4260" y="34691"/>
                    <a:pt x="4469" y="34754"/>
                    <a:pt x="4678" y="34828"/>
                  </a:cubicBezTo>
                  <a:cubicBezTo>
                    <a:pt x="5858" y="35339"/>
                    <a:pt x="7099" y="35756"/>
                    <a:pt x="8373" y="35986"/>
                  </a:cubicBezTo>
                  <a:cubicBezTo>
                    <a:pt x="8650" y="36038"/>
                    <a:pt x="8932" y="36068"/>
                    <a:pt x="9214" y="36068"/>
                  </a:cubicBezTo>
                  <a:cubicBezTo>
                    <a:pt x="9612" y="36068"/>
                    <a:pt x="10009" y="36007"/>
                    <a:pt x="10388" y="35861"/>
                  </a:cubicBezTo>
                  <a:cubicBezTo>
                    <a:pt x="11140" y="35568"/>
                    <a:pt x="11735" y="35099"/>
                    <a:pt x="12194" y="34431"/>
                  </a:cubicBezTo>
                  <a:cubicBezTo>
                    <a:pt x="12507" y="33971"/>
                    <a:pt x="12695" y="33408"/>
                    <a:pt x="12779" y="32865"/>
                  </a:cubicBezTo>
                  <a:cubicBezTo>
                    <a:pt x="12873" y="32259"/>
                    <a:pt x="12925" y="31643"/>
                    <a:pt x="12894" y="31038"/>
                  </a:cubicBezTo>
                  <a:cubicBezTo>
                    <a:pt x="12862" y="30453"/>
                    <a:pt x="12789" y="29858"/>
                    <a:pt x="12632" y="29284"/>
                  </a:cubicBezTo>
                  <a:cubicBezTo>
                    <a:pt x="12465" y="28689"/>
                    <a:pt x="12236" y="28104"/>
                    <a:pt x="11996" y="27520"/>
                  </a:cubicBezTo>
                  <a:cubicBezTo>
                    <a:pt x="11735" y="26862"/>
                    <a:pt x="11453" y="26215"/>
                    <a:pt x="11244" y="25536"/>
                  </a:cubicBezTo>
                  <a:cubicBezTo>
                    <a:pt x="11025" y="24878"/>
                    <a:pt x="10879" y="24189"/>
                    <a:pt x="10785" y="23500"/>
                  </a:cubicBezTo>
                  <a:cubicBezTo>
                    <a:pt x="10681" y="22686"/>
                    <a:pt x="10670" y="21862"/>
                    <a:pt x="10764" y="21037"/>
                  </a:cubicBezTo>
                  <a:cubicBezTo>
                    <a:pt x="10806" y="20723"/>
                    <a:pt x="10879" y="20400"/>
                    <a:pt x="10983" y="20087"/>
                  </a:cubicBezTo>
                  <a:cubicBezTo>
                    <a:pt x="11025" y="20003"/>
                    <a:pt x="11066" y="19920"/>
                    <a:pt x="11119" y="19836"/>
                  </a:cubicBezTo>
                  <a:cubicBezTo>
                    <a:pt x="11129" y="19836"/>
                    <a:pt x="11140" y="19816"/>
                    <a:pt x="11150" y="19805"/>
                  </a:cubicBezTo>
                  <a:cubicBezTo>
                    <a:pt x="11182" y="19774"/>
                    <a:pt x="11213" y="19721"/>
                    <a:pt x="11234" y="19711"/>
                  </a:cubicBezTo>
                  <a:lnTo>
                    <a:pt x="11359" y="19586"/>
                  </a:lnTo>
                  <a:cubicBezTo>
                    <a:pt x="11442" y="19533"/>
                    <a:pt x="11526" y="19481"/>
                    <a:pt x="11609" y="19440"/>
                  </a:cubicBezTo>
                  <a:cubicBezTo>
                    <a:pt x="11745" y="19398"/>
                    <a:pt x="11871" y="19366"/>
                    <a:pt x="12006" y="19335"/>
                  </a:cubicBezTo>
                  <a:cubicBezTo>
                    <a:pt x="12340" y="19314"/>
                    <a:pt x="12674" y="19324"/>
                    <a:pt x="12998" y="19314"/>
                  </a:cubicBezTo>
                  <a:cubicBezTo>
                    <a:pt x="13141" y="19310"/>
                    <a:pt x="13283" y="19308"/>
                    <a:pt x="13425" y="19308"/>
                  </a:cubicBezTo>
                  <a:cubicBezTo>
                    <a:pt x="13668" y="19308"/>
                    <a:pt x="13909" y="19315"/>
                    <a:pt x="14147" y="19335"/>
                  </a:cubicBezTo>
                  <a:cubicBezTo>
                    <a:pt x="14679" y="19440"/>
                    <a:pt x="15170" y="19638"/>
                    <a:pt x="15671" y="19826"/>
                  </a:cubicBezTo>
                  <a:cubicBezTo>
                    <a:pt x="16244" y="20045"/>
                    <a:pt x="16798" y="20180"/>
                    <a:pt x="17404" y="20243"/>
                  </a:cubicBezTo>
                  <a:cubicBezTo>
                    <a:pt x="17543" y="20257"/>
                    <a:pt x="17681" y="20263"/>
                    <a:pt x="17819" y="20263"/>
                  </a:cubicBezTo>
                  <a:cubicBezTo>
                    <a:pt x="18861" y="20263"/>
                    <a:pt x="19861" y="19885"/>
                    <a:pt x="20682" y="19231"/>
                  </a:cubicBezTo>
                  <a:cubicBezTo>
                    <a:pt x="21610" y="18489"/>
                    <a:pt x="22174" y="17227"/>
                    <a:pt x="22081" y="16026"/>
                  </a:cubicBezTo>
                  <a:cubicBezTo>
                    <a:pt x="22018" y="15357"/>
                    <a:pt x="21851" y="14742"/>
                    <a:pt x="21517" y="14157"/>
                  </a:cubicBezTo>
                  <a:cubicBezTo>
                    <a:pt x="21371" y="13886"/>
                    <a:pt x="21172" y="13645"/>
                    <a:pt x="20984" y="13406"/>
                  </a:cubicBezTo>
                  <a:cubicBezTo>
                    <a:pt x="20942" y="13353"/>
                    <a:pt x="20900" y="13311"/>
                    <a:pt x="20849" y="13260"/>
                  </a:cubicBezTo>
                  <a:cubicBezTo>
                    <a:pt x="20786" y="13155"/>
                    <a:pt x="20713" y="13040"/>
                    <a:pt x="20640" y="12925"/>
                  </a:cubicBezTo>
                  <a:cubicBezTo>
                    <a:pt x="20504" y="12675"/>
                    <a:pt x="20378" y="12413"/>
                    <a:pt x="20243" y="12163"/>
                  </a:cubicBezTo>
                  <a:cubicBezTo>
                    <a:pt x="20097" y="11902"/>
                    <a:pt x="19930" y="11662"/>
                    <a:pt x="19773" y="11401"/>
                  </a:cubicBezTo>
                  <a:cubicBezTo>
                    <a:pt x="19509" y="10934"/>
                    <a:pt x="19297" y="10431"/>
                    <a:pt x="19087" y="9934"/>
                  </a:cubicBezTo>
                  <a:lnTo>
                    <a:pt x="19087" y="9934"/>
                  </a:lnTo>
                  <a:cubicBezTo>
                    <a:pt x="19093" y="9946"/>
                    <a:pt x="19099" y="9958"/>
                    <a:pt x="19105" y="9971"/>
                  </a:cubicBezTo>
                  <a:cubicBezTo>
                    <a:pt x="18917" y="9511"/>
                    <a:pt x="18792" y="9052"/>
                    <a:pt x="18719" y="8572"/>
                  </a:cubicBezTo>
                  <a:cubicBezTo>
                    <a:pt x="18646" y="7935"/>
                    <a:pt x="18646" y="7309"/>
                    <a:pt x="18646" y="6672"/>
                  </a:cubicBezTo>
                  <a:cubicBezTo>
                    <a:pt x="18646" y="6066"/>
                    <a:pt x="18604" y="5440"/>
                    <a:pt x="18656" y="4834"/>
                  </a:cubicBezTo>
                  <a:cubicBezTo>
                    <a:pt x="18740" y="4417"/>
                    <a:pt x="18907" y="3999"/>
                    <a:pt x="19074" y="3603"/>
                  </a:cubicBezTo>
                  <a:cubicBezTo>
                    <a:pt x="19126" y="3488"/>
                    <a:pt x="19178" y="3373"/>
                    <a:pt x="19241" y="3268"/>
                  </a:cubicBezTo>
                  <a:cubicBezTo>
                    <a:pt x="19272" y="3206"/>
                    <a:pt x="19304" y="3154"/>
                    <a:pt x="19335" y="3101"/>
                  </a:cubicBezTo>
                  <a:cubicBezTo>
                    <a:pt x="19345" y="3101"/>
                    <a:pt x="19345" y="3091"/>
                    <a:pt x="19345" y="3091"/>
                  </a:cubicBezTo>
                  <a:cubicBezTo>
                    <a:pt x="19376" y="3050"/>
                    <a:pt x="19418" y="3008"/>
                    <a:pt x="19460" y="2976"/>
                  </a:cubicBezTo>
                  <a:cubicBezTo>
                    <a:pt x="19543" y="2934"/>
                    <a:pt x="19617" y="2872"/>
                    <a:pt x="19700" y="2830"/>
                  </a:cubicBezTo>
                  <a:cubicBezTo>
                    <a:pt x="19721" y="2820"/>
                    <a:pt x="19752" y="2809"/>
                    <a:pt x="19784" y="2799"/>
                  </a:cubicBezTo>
                  <a:cubicBezTo>
                    <a:pt x="19930" y="2794"/>
                    <a:pt x="20079" y="2794"/>
                    <a:pt x="20229" y="2794"/>
                  </a:cubicBezTo>
                  <a:cubicBezTo>
                    <a:pt x="20379" y="2794"/>
                    <a:pt x="20530" y="2794"/>
                    <a:pt x="20682" y="2788"/>
                  </a:cubicBezTo>
                  <a:cubicBezTo>
                    <a:pt x="20944" y="2781"/>
                    <a:pt x="21212" y="2760"/>
                    <a:pt x="21477" y="2760"/>
                  </a:cubicBezTo>
                  <a:cubicBezTo>
                    <a:pt x="21560" y="2760"/>
                    <a:pt x="21643" y="2762"/>
                    <a:pt x="21726" y="2767"/>
                  </a:cubicBezTo>
                  <a:cubicBezTo>
                    <a:pt x="22227" y="2872"/>
                    <a:pt x="22707" y="3091"/>
                    <a:pt x="23176" y="3268"/>
                  </a:cubicBezTo>
                  <a:cubicBezTo>
                    <a:pt x="23813" y="3498"/>
                    <a:pt x="24429" y="3655"/>
                    <a:pt x="25097" y="3739"/>
                  </a:cubicBezTo>
                  <a:cubicBezTo>
                    <a:pt x="25349" y="3766"/>
                    <a:pt x="25605" y="3778"/>
                    <a:pt x="25861" y="3778"/>
                  </a:cubicBezTo>
                  <a:cubicBezTo>
                    <a:pt x="26297" y="3778"/>
                    <a:pt x="26734" y="3742"/>
                    <a:pt x="27154" y="3676"/>
                  </a:cubicBezTo>
                  <a:cubicBezTo>
                    <a:pt x="27530" y="3613"/>
                    <a:pt x="27874" y="3477"/>
                    <a:pt x="28208" y="3310"/>
                  </a:cubicBezTo>
                  <a:cubicBezTo>
                    <a:pt x="28428" y="3196"/>
                    <a:pt x="28626" y="3039"/>
                    <a:pt x="28834" y="2914"/>
                  </a:cubicBezTo>
                  <a:cubicBezTo>
                    <a:pt x="29043" y="2851"/>
                    <a:pt x="29242" y="2809"/>
                    <a:pt x="29451" y="2695"/>
                  </a:cubicBezTo>
                  <a:cubicBezTo>
                    <a:pt x="29848" y="2486"/>
                    <a:pt x="30161" y="2089"/>
                    <a:pt x="30275" y="1640"/>
                  </a:cubicBezTo>
                  <a:cubicBezTo>
                    <a:pt x="30432" y="983"/>
                    <a:pt x="30066" y="199"/>
                    <a:pt x="29356" y="32"/>
                  </a:cubicBezTo>
                  <a:cubicBezTo>
                    <a:pt x="29256" y="11"/>
                    <a:pt x="29155" y="1"/>
                    <a:pt x="29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 rot="-1977377">
              <a:off x="298480" y="2738651"/>
              <a:ext cx="86518" cy="1717156"/>
            </a:xfrm>
            <a:custGeom>
              <a:avLst/>
              <a:gdLst/>
              <a:ahLst/>
              <a:cxnLst/>
              <a:rect l="l" t="t" r="r" b="b"/>
              <a:pathLst>
                <a:path w="1880" h="37313" extrusionOk="0">
                  <a:moveTo>
                    <a:pt x="1170" y="0"/>
                  </a:moveTo>
                  <a:cubicBezTo>
                    <a:pt x="1159" y="0"/>
                    <a:pt x="1149" y="1"/>
                    <a:pt x="1138" y="1"/>
                  </a:cubicBezTo>
                  <a:cubicBezTo>
                    <a:pt x="783" y="11"/>
                    <a:pt x="481" y="283"/>
                    <a:pt x="481" y="649"/>
                  </a:cubicBezTo>
                  <a:lnTo>
                    <a:pt x="481" y="15013"/>
                  </a:lnTo>
                  <a:lnTo>
                    <a:pt x="481" y="22185"/>
                  </a:lnTo>
                  <a:cubicBezTo>
                    <a:pt x="481" y="23333"/>
                    <a:pt x="532" y="24471"/>
                    <a:pt x="564" y="25609"/>
                  </a:cubicBezTo>
                  <a:cubicBezTo>
                    <a:pt x="574" y="26184"/>
                    <a:pt x="574" y="26747"/>
                    <a:pt x="532" y="27311"/>
                  </a:cubicBezTo>
                  <a:cubicBezTo>
                    <a:pt x="532" y="27446"/>
                    <a:pt x="522" y="27582"/>
                    <a:pt x="512" y="27708"/>
                  </a:cubicBezTo>
                  <a:cubicBezTo>
                    <a:pt x="512" y="27717"/>
                    <a:pt x="487" y="27840"/>
                    <a:pt x="489" y="27840"/>
                  </a:cubicBezTo>
                  <a:cubicBezTo>
                    <a:pt x="489" y="27840"/>
                    <a:pt x="490" y="27838"/>
                    <a:pt x="491" y="27833"/>
                  </a:cubicBezTo>
                  <a:lnTo>
                    <a:pt x="491" y="27833"/>
                  </a:lnTo>
                  <a:cubicBezTo>
                    <a:pt x="481" y="27885"/>
                    <a:pt x="470" y="27927"/>
                    <a:pt x="460" y="27979"/>
                  </a:cubicBezTo>
                  <a:cubicBezTo>
                    <a:pt x="397" y="28230"/>
                    <a:pt x="314" y="28480"/>
                    <a:pt x="272" y="28752"/>
                  </a:cubicBezTo>
                  <a:cubicBezTo>
                    <a:pt x="219" y="29107"/>
                    <a:pt x="251" y="29462"/>
                    <a:pt x="261" y="29816"/>
                  </a:cubicBezTo>
                  <a:cubicBezTo>
                    <a:pt x="272" y="30140"/>
                    <a:pt x="251" y="30464"/>
                    <a:pt x="219" y="30787"/>
                  </a:cubicBezTo>
                  <a:cubicBezTo>
                    <a:pt x="157" y="31424"/>
                    <a:pt x="73" y="32051"/>
                    <a:pt x="42" y="32687"/>
                  </a:cubicBezTo>
                  <a:cubicBezTo>
                    <a:pt x="0" y="33345"/>
                    <a:pt x="21" y="34002"/>
                    <a:pt x="21" y="34660"/>
                  </a:cubicBezTo>
                  <a:lnTo>
                    <a:pt x="21" y="36654"/>
                  </a:lnTo>
                  <a:cubicBezTo>
                    <a:pt x="21" y="36994"/>
                    <a:pt x="315" y="37312"/>
                    <a:pt x="663" y="37312"/>
                  </a:cubicBezTo>
                  <a:cubicBezTo>
                    <a:pt x="668" y="37312"/>
                    <a:pt x="673" y="37312"/>
                    <a:pt x="679" y="37312"/>
                  </a:cubicBezTo>
                  <a:cubicBezTo>
                    <a:pt x="1024" y="37291"/>
                    <a:pt x="1326" y="37020"/>
                    <a:pt x="1326" y="36654"/>
                  </a:cubicBezTo>
                  <a:cubicBezTo>
                    <a:pt x="1326" y="35475"/>
                    <a:pt x="1305" y="34285"/>
                    <a:pt x="1326" y="33094"/>
                  </a:cubicBezTo>
                  <a:cubicBezTo>
                    <a:pt x="1347" y="31956"/>
                    <a:pt x="1629" y="30819"/>
                    <a:pt x="1566" y="29680"/>
                  </a:cubicBezTo>
                  <a:cubicBezTo>
                    <a:pt x="1556" y="29534"/>
                    <a:pt x="1546" y="29399"/>
                    <a:pt x="1546" y="29263"/>
                  </a:cubicBezTo>
                  <a:lnTo>
                    <a:pt x="1546" y="29044"/>
                  </a:lnTo>
                  <a:lnTo>
                    <a:pt x="1546" y="29012"/>
                  </a:lnTo>
                  <a:cubicBezTo>
                    <a:pt x="1546" y="29002"/>
                    <a:pt x="1556" y="28991"/>
                    <a:pt x="1556" y="28970"/>
                  </a:cubicBezTo>
                  <a:cubicBezTo>
                    <a:pt x="1618" y="28710"/>
                    <a:pt x="1702" y="28459"/>
                    <a:pt x="1754" y="28198"/>
                  </a:cubicBezTo>
                  <a:cubicBezTo>
                    <a:pt x="1859" y="27624"/>
                    <a:pt x="1869" y="27019"/>
                    <a:pt x="1869" y="26434"/>
                  </a:cubicBezTo>
                  <a:cubicBezTo>
                    <a:pt x="1880" y="25296"/>
                    <a:pt x="1806" y="24158"/>
                    <a:pt x="1796" y="23020"/>
                  </a:cubicBezTo>
                  <a:cubicBezTo>
                    <a:pt x="1764" y="20640"/>
                    <a:pt x="1785" y="18260"/>
                    <a:pt x="1785" y="15879"/>
                  </a:cubicBezTo>
                  <a:lnTo>
                    <a:pt x="1785" y="8697"/>
                  </a:lnTo>
                  <a:lnTo>
                    <a:pt x="1785" y="649"/>
                  </a:lnTo>
                  <a:cubicBezTo>
                    <a:pt x="1785" y="324"/>
                    <a:pt x="1510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 rot="-1977377">
              <a:off x="39380" y="1787201"/>
              <a:ext cx="86518" cy="1717156"/>
            </a:xfrm>
            <a:custGeom>
              <a:avLst/>
              <a:gdLst/>
              <a:ahLst/>
              <a:cxnLst/>
              <a:rect l="l" t="t" r="r" b="b"/>
              <a:pathLst>
                <a:path w="1880" h="37313" extrusionOk="0">
                  <a:moveTo>
                    <a:pt x="1170" y="0"/>
                  </a:moveTo>
                  <a:cubicBezTo>
                    <a:pt x="1159" y="0"/>
                    <a:pt x="1149" y="1"/>
                    <a:pt x="1138" y="1"/>
                  </a:cubicBezTo>
                  <a:cubicBezTo>
                    <a:pt x="783" y="11"/>
                    <a:pt x="481" y="283"/>
                    <a:pt x="481" y="649"/>
                  </a:cubicBezTo>
                  <a:lnTo>
                    <a:pt x="481" y="15013"/>
                  </a:lnTo>
                  <a:lnTo>
                    <a:pt x="481" y="22185"/>
                  </a:lnTo>
                  <a:cubicBezTo>
                    <a:pt x="481" y="23333"/>
                    <a:pt x="532" y="24471"/>
                    <a:pt x="564" y="25609"/>
                  </a:cubicBezTo>
                  <a:cubicBezTo>
                    <a:pt x="574" y="26184"/>
                    <a:pt x="574" y="26747"/>
                    <a:pt x="532" y="27311"/>
                  </a:cubicBezTo>
                  <a:cubicBezTo>
                    <a:pt x="532" y="27446"/>
                    <a:pt x="522" y="27582"/>
                    <a:pt x="512" y="27708"/>
                  </a:cubicBezTo>
                  <a:cubicBezTo>
                    <a:pt x="512" y="27717"/>
                    <a:pt x="487" y="27840"/>
                    <a:pt x="489" y="27840"/>
                  </a:cubicBezTo>
                  <a:cubicBezTo>
                    <a:pt x="489" y="27840"/>
                    <a:pt x="490" y="27838"/>
                    <a:pt x="491" y="27833"/>
                  </a:cubicBezTo>
                  <a:lnTo>
                    <a:pt x="491" y="27833"/>
                  </a:lnTo>
                  <a:cubicBezTo>
                    <a:pt x="481" y="27885"/>
                    <a:pt x="470" y="27927"/>
                    <a:pt x="460" y="27979"/>
                  </a:cubicBezTo>
                  <a:cubicBezTo>
                    <a:pt x="397" y="28230"/>
                    <a:pt x="314" y="28480"/>
                    <a:pt x="272" y="28752"/>
                  </a:cubicBezTo>
                  <a:cubicBezTo>
                    <a:pt x="219" y="29107"/>
                    <a:pt x="251" y="29462"/>
                    <a:pt x="261" y="29816"/>
                  </a:cubicBezTo>
                  <a:cubicBezTo>
                    <a:pt x="272" y="30140"/>
                    <a:pt x="251" y="30464"/>
                    <a:pt x="219" y="30787"/>
                  </a:cubicBezTo>
                  <a:cubicBezTo>
                    <a:pt x="157" y="31424"/>
                    <a:pt x="73" y="32051"/>
                    <a:pt x="42" y="32687"/>
                  </a:cubicBezTo>
                  <a:cubicBezTo>
                    <a:pt x="0" y="33345"/>
                    <a:pt x="21" y="34002"/>
                    <a:pt x="21" y="34660"/>
                  </a:cubicBezTo>
                  <a:lnTo>
                    <a:pt x="21" y="36654"/>
                  </a:lnTo>
                  <a:cubicBezTo>
                    <a:pt x="21" y="36994"/>
                    <a:pt x="315" y="37312"/>
                    <a:pt x="663" y="37312"/>
                  </a:cubicBezTo>
                  <a:cubicBezTo>
                    <a:pt x="668" y="37312"/>
                    <a:pt x="673" y="37312"/>
                    <a:pt x="679" y="37312"/>
                  </a:cubicBezTo>
                  <a:cubicBezTo>
                    <a:pt x="1024" y="37291"/>
                    <a:pt x="1326" y="37020"/>
                    <a:pt x="1326" y="36654"/>
                  </a:cubicBezTo>
                  <a:cubicBezTo>
                    <a:pt x="1326" y="35475"/>
                    <a:pt x="1305" y="34285"/>
                    <a:pt x="1326" y="33094"/>
                  </a:cubicBezTo>
                  <a:cubicBezTo>
                    <a:pt x="1347" y="31956"/>
                    <a:pt x="1629" y="30819"/>
                    <a:pt x="1566" y="29680"/>
                  </a:cubicBezTo>
                  <a:cubicBezTo>
                    <a:pt x="1556" y="29534"/>
                    <a:pt x="1546" y="29399"/>
                    <a:pt x="1546" y="29263"/>
                  </a:cubicBezTo>
                  <a:lnTo>
                    <a:pt x="1546" y="29044"/>
                  </a:lnTo>
                  <a:lnTo>
                    <a:pt x="1546" y="29012"/>
                  </a:lnTo>
                  <a:cubicBezTo>
                    <a:pt x="1546" y="29002"/>
                    <a:pt x="1556" y="28991"/>
                    <a:pt x="1556" y="28970"/>
                  </a:cubicBezTo>
                  <a:cubicBezTo>
                    <a:pt x="1618" y="28710"/>
                    <a:pt x="1702" y="28459"/>
                    <a:pt x="1754" y="28198"/>
                  </a:cubicBezTo>
                  <a:cubicBezTo>
                    <a:pt x="1859" y="27624"/>
                    <a:pt x="1869" y="27019"/>
                    <a:pt x="1869" y="26434"/>
                  </a:cubicBezTo>
                  <a:cubicBezTo>
                    <a:pt x="1880" y="25296"/>
                    <a:pt x="1806" y="24158"/>
                    <a:pt x="1796" y="23020"/>
                  </a:cubicBezTo>
                  <a:cubicBezTo>
                    <a:pt x="1764" y="20640"/>
                    <a:pt x="1785" y="18260"/>
                    <a:pt x="1785" y="15879"/>
                  </a:cubicBezTo>
                  <a:lnTo>
                    <a:pt x="1785" y="8697"/>
                  </a:lnTo>
                  <a:lnTo>
                    <a:pt x="1785" y="649"/>
                  </a:lnTo>
                  <a:cubicBezTo>
                    <a:pt x="1785" y="324"/>
                    <a:pt x="1510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5"/>
          <p:cNvSpPr txBox="1">
            <a:spLocks noGrp="1"/>
          </p:cNvSpPr>
          <p:nvPr>
            <p:ph type="title"/>
          </p:nvPr>
        </p:nvSpPr>
        <p:spPr>
          <a:xfrm>
            <a:off x="4863900" y="1386450"/>
            <a:ext cx="3560100" cy="23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5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 idx="2" hasCustomPrompt="1"/>
          </p:nvPr>
        </p:nvSpPr>
        <p:spPr>
          <a:xfrm>
            <a:off x="7031400" y="530725"/>
            <a:ext cx="1392600" cy="8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25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"/>
          </p:nvPr>
        </p:nvSpPr>
        <p:spPr>
          <a:xfrm>
            <a:off x="5346600" y="3755700"/>
            <a:ext cx="3077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27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Bahiana"/>
              <a:buNone/>
              <a:defRPr sz="5000" b="1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Bahiana"/>
              <a:buNone/>
              <a:defRPr sz="5000" b="1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Bahiana"/>
              <a:buNone/>
              <a:defRPr sz="5000" b="1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Bahiana"/>
              <a:buNone/>
              <a:defRPr sz="5000" b="1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Bahiana"/>
              <a:buNone/>
              <a:defRPr sz="5000" b="1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Bahiana"/>
              <a:buNone/>
              <a:defRPr sz="5000" b="1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Bahiana"/>
              <a:buNone/>
              <a:defRPr sz="5000" b="1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Bahiana"/>
              <a:buNone/>
              <a:defRPr sz="5000" b="1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Bahiana"/>
              <a:buNone/>
              <a:defRPr sz="5000" b="1">
                <a:solidFill>
                  <a:schemeClr val="accent2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61" r:id="rId9"/>
    <p:sldLayoutId id="2147483662" r:id="rId10"/>
    <p:sldLayoutId id="2147483671" r:id="rId11"/>
    <p:sldLayoutId id="2147483672" r:id="rId12"/>
    <p:sldLayoutId id="2147483676" r:id="rId13"/>
    <p:sldLayoutId id="2147483680" r:id="rId14"/>
    <p:sldLayoutId id="2147483687" r:id="rId15"/>
    <p:sldLayoutId id="214748368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5"/>
          <p:cNvSpPr/>
          <p:nvPr/>
        </p:nvSpPr>
        <p:spPr>
          <a:xfrm>
            <a:off x="5593875" y="921000"/>
            <a:ext cx="2735100" cy="1669200"/>
          </a:xfrm>
          <a:prstGeom prst="rect">
            <a:avLst/>
          </a:prstGeom>
          <a:solidFill>
            <a:schemeClr val="accent4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p45"/>
          <p:cNvGrpSpPr/>
          <p:nvPr/>
        </p:nvGrpSpPr>
        <p:grpSpPr>
          <a:xfrm>
            <a:off x="5915812" y="1110113"/>
            <a:ext cx="2413276" cy="1312280"/>
            <a:chOff x="994611" y="509187"/>
            <a:chExt cx="2067046" cy="1123913"/>
          </a:xfrm>
        </p:grpSpPr>
        <p:sp>
          <p:nvSpPr>
            <p:cNvPr id="484" name="Google Shape;484;p45"/>
            <p:cNvSpPr/>
            <p:nvPr/>
          </p:nvSpPr>
          <p:spPr>
            <a:xfrm>
              <a:off x="994611" y="509187"/>
              <a:ext cx="2067046" cy="1123913"/>
            </a:xfrm>
            <a:custGeom>
              <a:avLst/>
              <a:gdLst/>
              <a:ahLst/>
              <a:cxnLst/>
              <a:rect l="l" t="t" r="r" b="b"/>
              <a:pathLst>
                <a:path w="36772" h="19994" extrusionOk="0">
                  <a:moveTo>
                    <a:pt x="14923" y="0"/>
                  </a:moveTo>
                  <a:cubicBezTo>
                    <a:pt x="3587" y="0"/>
                    <a:pt x="1" y="6358"/>
                    <a:pt x="1" y="6358"/>
                  </a:cubicBezTo>
                  <a:lnTo>
                    <a:pt x="1526" y="5678"/>
                  </a:lnTo>
                  <a:lnTo>
                    <a:pt x="1526" y="5678"/>
                  </a:lnTo>
                  <a:cubicBezTo>
                    <a:pt x="1526" y="5678"/>
                    <a:pt x="340" y="13305"/>
                    <a:pt x="846" y="15933"/>
                  </a:cubicBezTo>
                  <a:cubicBezTo>
                    <a:pt x="1279" y="18179"/>
                    <a:pt x="9770" y="19993"/>
                    <a:pt x="19705" y="19993"/>
                  </a:cubicBezTo>
                  <a:cubicBezTo>
                    <a:pt x="21375" y="19993"/>
                    <a:pt x="23095" y="19941"/>
                    <a:pt x="24826" y="19828"/>
                  </a:cubicBezTo>
                  <a:cubicBezTo>
                    <a:pt x="36771" y="19066"/>
                    <a:pt x="28300" y="4833"/>
                    <a:pt x="28300" y="4833"/>
                  </a:cubicBezTo>
                  <a:lnTo>
                    <a:pt x="29402" y="4833"/>
                  </a:lnTo>
                  <a:cubicBezTo>
                    <a:pt x="29402" y="4833"/>
                    <a:pt x="27455" y="258"/>
                    <a:pt x="15593" y="0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5"/>
            <p:cNvSpPr/>
            <p:nvPr/>
          </p:nvSpPr>
          <p:spPr>
            <a:xfrm>
              <a:off x="2327557" y="511492"/>
              <a:ext cx="347056" cy="203377"/>
            </a:xfrm>
            <a:custGeom>
              <a:avLst/>
              <a:gdLst/>
              <a:ahLst/>
              <a:cxnLst/>
              <a:rect l="l" t="t" r="r" b="b"/>
              <a:pathLst>
                <a:path w="6174" h="3618" extrusionOk="0">
                  <a:moveTo>
                    <a:pt x="1526" y="1"/>
                  </a:moveTo>
                  <a:cubicBezTo>
                    <a:pt x="1062" y="1"/>
                    <a:pt x="557" y="62"/>
                    <a:pt x="0" y="186"/>
                  </a:cubicBezTo>
                  <a:cubicBezTo>
                    <a:pt x="0" y="186"/>
                    <a:pt x="3937" y="1114"/>
                    <a:pt x="5442" y="3205"/>
                  </a:cubicBezTo>
                  <a:cubicBezTo>
                    <a:pt x="5659" y="3494"/>
                    <a:pt x="5813" y="3617"/>
                    <a:pt x="5916" y="3617"/>
                  </a:cubicBezTo>
                  <a:cubicBezTo>
                    <a:pt x="6174" y="3617"/>
                    <a:pt x="5998" y="2711"/>
                    <a:pt x="5298" y="1814"/>
                  </a:cubicBezTo>
                  <a:cubicBezTo>
                    <a:pt x="4608" y="907"/>
                    <a:pt x="3371" y="1"/>
                    <a:pt x="1526" y="1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45"/>
          <p:cNvSpPr/>
          <p:nvPr/>
        </p:nvSpPr>
        <p:spPr>
          <a:xfrm>
            <a:off x="6231876" y="1542497"/>
            <a:ext cx="1498077" cy="4474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ansalva"/>
              </a:rPr>
              <a:t>A B C</a:t>
            </a:r>
          </a:p>
        </p:txBody>
      </p:sp>
      <p:grpSp>
        <p:nvGrpSpPr>
          <p:cNvPr id="487" name="Google Shape;487;p45"/>
          <p:cNvGrpSpPr/>
          <p:nvPr/>
        </p:nvGrpSpPr>
        <p:grpSpPr>
          <a:xfrm>
            <a:off x="5304073" y="1914568"/>
            <a:ext cx="2980835" cy="3451587"/>
            <a:chOff x="379375" y="1865240"/>
            <a:chExt cx="2534508" cy="2934773"/>
          </a:xfrm>
        </p:grpSpPr>
        <p:sp>
          <p:nvSpPr>
            <p:cNvPr id="488" name="Google Shape;488;p45"/>
            <p:cNvSpPr/>
            <p:nvPr/>
          </p:nvSpPr>
          <p:spPr>
            <a:xfrm>
              <a:off x="1367688" y="3780543"/>
              <a:ext cx="1352698" cy="1019470"/>
            </a:xfrm>
            <a:custGeom>
              <a:avLst/>
              <a:gdLst/>
              <a:ahLst/>
              <a:cxnLst/>
              <a:rect l="l" t="t" r="r" b="b"/>
              <a:pathLst>
                <a:path w="24064" h="18136" extrusionOk="0">
                  <a:moveTo>
                    <a:pt x="18945" y="0"/>
                  </a:moveTo>
                  <a:cubicBezTo>
                    <a:pt x="12619" y="0"/>
                    <a:pt x="1350" y="2277"/>
                    <a:pt x="1350" y="2277"/>
                  </a:cubicBezTo>
                  <a:cubicBezTo>
                    <a:pt x="1350" y="2277"/>
                    <a:pt x="1" y="6399"/>
                    <a:pt x="83" y="10377"/>
                  </a:cubicBezTo>
                  <a:cubicBezTo>
                    <a:pt x="155" y="14344"/>
                    <a:pt x="681" y="18024"/>
                    <a:pt x="681" y="18024"/>
                  </a:cubicBezTo>
                  <a:cubicBezTo>
                    <a:pt x="681" y="18024"/>
                    <a:pt x="2453" y="18135"/>
                    <a:pt x="5055" y="18135"/>
                  </a:cubicBezTo>
                  <a:cubicBezTo>
                    <a:pt x="10389" y="18135"/>
                    <a:pt x="19210" y="17665"/>
                    <a:pt x="23394" y="14798"/>
                  </a:cubicBezTo>
                  <a:cubicBezTo>
                    <a:pt x="23394" y="14798"/>
                    <a:pt x="24064" y="4080"/>
                    <a:pt x="23095" y="1081"/>
                  </a:cubicBezTo>
                  <a:cubicBezTo>
                    <a:pt x="22837" y="291"/>
                    <a:pt x="21207" y="0"/>
                    <a:pt x="18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5"/>
            <p:cNvSpPr/>
            <p:nvPr/>
          </p:nvSpPr>
          <p:spPr>
            <a:xfrm>
              <a:off x="1513669" y="2162432"/>
              <a:ext cx="130975" cy="156046"/>
            </a:xfrm>
            <a:custGeom>
              <a:avLst/>
              <a:gdLst/>
              <a:ahLst/>
              <a:cxnLst/>
              <a:rect l="l" t="t" r="r" b="b"/>
              <a:pathLst>
                <a:path w="2330" h="2776" extrusionOk="0">
                  <a:moveTo>
                    <a:pt x="1102" y="1"/>
                  </a:moveTo>
                  <a:cubicBezTo>
                    <a:pt x="983" y="1"/>
                    <a:pt x="863" y="34"/>
                    <a:pt x="743" y="114"/>
                  </a:cubicBezTo>
                  <a:cubicBezTo>
                    <a:pt x="0" y="609"/>
                    <a:pt x="645" y="2775"/>
                    <a:pt x="1946" y="2775"/>
                  </a:cubicBezTo>
                  <a:cubicBezTo>
                    <a:pt x="2001" y="2775"/>
                    <a:pt x="2056" y="2771"/>
                    <a:pt x="2113" y="2763"/>
                  </a:cubicBezTo>
                  <a:lnTo>
                    <a:pt x="2330" y="1001"/>
                  </a:lnTo>
                  <a:cubicBezTo>
                    <a:pt x="2330" y="1001"/>
                    <a:pt x="1748" y="1"/>
                    <a:pt x="1102" y="1"/>
                  </a:cubicBezTo>
                  <a:close/>
                </a:path>
              </a:pathLst>
            </a:custGeom>
            <a:solidFill>
              <a:srgbClr val="975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5"/>
            <p:cNvSpPr/>
            <p:nvPr/>
          </p:nvSpPr>
          <p:spPr>
            <a:xfrm>
              <a:off x="1562911" y="2196102"/>
              <a:ext cx="64925" cy="53908"/>
            </a:xfrm>
            <a:custGeom>
              <a:avLst/>
              <a:gdLst/>
              <a:ahLst/>
              <a:cxnLst/>
              <a:rect l="l" t="t" r="r" b="b"/>
              <a:pathLst>
                <a:path w="1155" h="959" extrusionOk="0">
                  <a:moveTo>
                    <a:pt x="217" y="0"/>
                  </a:moveTo>
                  <a:cubicBezTo>
                    <a:pt x="144" y="0"/>
                    <a:pt x="73" y="10"/>
                    <a:pt x="0" y="41"/>
                  </a:cubicBezTo>
                  <a:lnTo>
                    <a:pt x="52" y="165"/>
                  </a:lnTo>
                  <a:cubicBezTo>
                    <a:pt x="114" y="145"/>
                    <a:pt x="165" y="134"/>
                    <a:pt x="217" y="134"/>
                  </a:cubicBezTo>
                  <a:cubicBezTo>
                    <a:pt x="268" y="134"/>
                    <a:pt x="320" y="145"/>
                    <a:pt x="371" y="165"/>
                  </a:cubicBezTo>
                  <a:cubicBezTo>
                    <a:pt x="464" y="206"/>
                    <a:pt x="557" y="268"/>
                    <a:pt x="639" y="351"/>
                  </a:cubicBezTo>
                  <a:cubicBezTo>
                    <a:pt x="753" y="474"/>
                    <a:pt x="856" y="628"/>
                    <a:pt x="928" y="752"/>
                  </a:cubicBezTo>
                  <a:cubicBezTo>
                    <a:pt x="969" y="814"/>
                    <a:pt x="989" y="866"/>
                    <a:pt x="1010" y="907"/>
                  </a:cubicBezTo>
                  <a:cubicBezTo>
                    <a:pt x="1021" y="917"/>
                    <a:pt x="1031" y="938"/>
                    <a:pt x="1031" y="948"/>
                  </a:cubicBezTo>
                  <a:cubicBezTo>
                    <a:pt x="1031" y="948"/>
                    <a:pt x="1031" y="958"/>
                    <a:pt x="1041" y="958"/>
                  </a:cubicBezTo>
                  <a:lnTo>
                    <a:pt x="1154" y="907"/>
                  </a:lnTo>
                  <a:cubicBezTo>
                    <a:pt x="1154" y="907"/>
                    <a:pt x="1062" y="690"/>
                    <a:pt x="897" y="464"/>
                  </a:cubicBezTo>
                  <a:cubicBezTo>
                    <a:pt x="825" y="351"/>
                    <a:pt x="722" y="237"/>
                    <a:pt x="609" y="154"/>
                  </a:cubicBezTo>
                  <a:cubicBezTo>
                    <a:pt x="547" y="103"/>
                    <a:pt x="485" y="72"/>
                    <a:pt x="423" y="41"/>
                  </a:cubicBezTo>
                  <a:cubicBezTo>
                    <a:pt x="361" y="21"/>
                    <a:pt x="289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5"/>
            <p:cNvSpPr/>
            <p:nvPr/>
          </p:nvSpPr>
          <p:spPr>
            <a:xfrm>
              <a:off x="1580280" y="2209368"/>
              <a:ext cx="22654" cy="37156"/>
            </a:xfrm>
            <a:custGeom>
              <a:avLst/>
              <a:gdLst/>
              <a:ahLst/>
              <a:cxnLst/>
              <a:rect l="l" t="t" r="r" b="b"/>
              <a:pathLst>
                <a:path w="403" h="661" extrusionOk="0">
                  <a:moveTo>
                    <a:pt x="382" y="1"/>
                  </a:moveTo>
                  <a:cubicBezTo>
                    <a:pt x="309" y="12"/>
                    <a:pt x="248" y="32"/>
                    <a:pt x="197" y="63"/>
                  </a:cubicBezTo>
                  <a:cubicBezTo>
                    <a:pt x="155" y="83"/>
                    <a:pt x="124" y="115"/>
                    <a:pt x="103" y="135"/>
                  </a:cubicBezTo>
                  <a:cubicBezTo>
                    <a:pt x="62" y="186"/>
                    <a:pt x="32" y="238"/>
                    <a:pt x="21" y="280"/>
                  </a:cubicBezTo>
                  <a:cubicBezTo>
                    <a:pt x="0" y="331"/>
                    <a:pt x="0" y="383"/>
                    <a:pt x="0" y="434"/>
                  </a:cubicBezTo>
                  <a:cubicBezTo>
                    <a:pt x="0" y="496"/>
                    <a:pt x="11" y="547"/>
                    <a:pt x="21" y="589"/>
                  </a:cubicBezTo>
                  <a:cubicBezTo>
                    <a:pt x="32" y="630"/>
                    <a:pt x="42" y="660"/>
                    <a:pt x="42" y="660"/>
                  </a:cubicBezTo>
                  <a:lnTo>
                    <a:pt x="165" y="619"/>
                  </a:lnTo>
                  <a:cubicBezTo>
                    <a:pt x="165" y="609"/>
                    <a:pt x="155" y="589"/>
                    <a:pt x="145" y="557"/>
                  </a:cubicBezTo>
                  <a:cubicBezTo>
                    <a:pt x="135" y="527"/>
                    <a:pt x="135" y="475"/>
                    <a:pt x="135" y="434"/>
                  </a:cubicBezTo>
                  <a:cubicBezTo>
                    <a:pt x="135" y="403"/>
                    <a:pt x="135" y="362"/>
                    <a:pt x="145" y="331"/>
                  </a:cubicBezTo>
                  <a:cubicBezTo>
                    <a:pt x="145" y="310"/>
                    <a:pt x="155" y="289"/>
                    <a:pt x="165" y="269"/>
                  </a:cubicBezTo>
                  <a:cubicBezTo>
                    <a:pt x="186" y="238"/>
                    <a:pt x="217" y="207"/>
                    <a:pt x="248" y="186"/>
                  </a:cubicBezTo>
                  <a:cubicBezTo>
                    <a:pt x="289" y="166"/>
                    <a:pt x="330" y="145"/>
                    <a:pt x="403" y="135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5"/>
            <p:cNvSpPr/>
            <p:nvPr/>
          </p:nvSpPr>
          <p:spPr>
            <a:xfrm>
              <a:off x="1593040" y="1865240"/>
              <a:ext cx="593211" cy="843581"/>
            </a:xfrm>
            <a:custGeom>
              <a:avLst/>
              <a:gdLst/>
              <a:ahLst/>
              <a:cxnLst/>
              <a:rect l="l" t="t" r="r" b="b"/>
              <a:pathLst>
                <a:path w="10553" h="15007" extrusionOk="0">
                  <a:moveTo>
                    <a:pt x="5315" y="1"/>
                  </a:moveTo>
                  <a:cubicBezTo>
                    <a:pt x="218" y="1"/>
                    <a:pt x="330" y="6288"/>
                    <a:pt x="330" y="6288"/>
                  </a:cubicBezTo>
                  <a:cubicBezTo>
                    <a:pt x="0" y="12657"/>
                    <a:pt x="4793" y="12770"/>
                    <a:pt x="4793" y="12770"/>
                  </a:cubicBezTo>
                  <a:lnTo>
                    <a:pt x="4679" y="14357"/>
                  </a:lnTo>
                  <a:cubicBezTo>
                    <a:pt x="5642" y="14837"/>
                    <a:pt x="6544" y="15006"/>
                    <a:pt x="7335" y="15006"/>
                  </a:cubicBezTo>
                  <a:cubicBezTo>
                    <a:pt x="9212" y="15006"/>
                    <a:pt x="10470" y="14058"/>
                    <a:pt x="10470" y="14058"/>
                  </a:cubicBezTo>
                  <a:lnTo>
                    <a:pt x="10440" y="6082"/>
                  </a:lnTo>
                  <a:cubicBezTo>
                    <a:pt x="10440" y="4464"/>
                    <a:pt x="10553" y="53"/>
                    <a:pt x="5390" y="1"/>
                  </a:cubicBezTo>
                  <a:cubicBezTo>
                    <a:pt x="5365" y="1"/>
                    <a:pt x="5340" y="1"/>
                    <a:pt x="5315" y="1"/>
                  </a:cubicBezTo>
                  <a:close/>
                </a:path>
              </a:pathLst>
            </a:custGeom>
            <a:solidFill>
              <a:srgbClr val="975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5"/>
            <p:cNvSpPr/>
            <p:nvPr/>
          </p:nvSpPr>
          <p:spPr>
            <a:xfrm>
              <a:off x="1910467" y="2259228"/>
              <a:ext cx="151268" cy="110120"/>
            </a:xfrm>
            <a:custGeom>
              <a:avLst/>
              <a:gdLst/>
              <a:ahLst/>
              <a:cxnLst/>
              <a:rect l="l" t="t" r="r" b="b"/>
              <a:pathLst>
                <a:path w="2691" h="1959" extrusionOk="0">
                  <a:moveTo>
                    <a:pt x="1351" y="0"/>
                  </a:moveTo>
                  <a:cubicBezTo>
                    <a:pt x="598" y="0"/>
                    <a:pt x="0" y="433"/>
                    <a:pt x="0" y="980"/>
                  </a:cubicBezTo>
                  <a:cubicBezTo>
                    <a:pt x="0" y="1525"/>
                    <a:pt x="598" y="1958"/>
                    <a:pt x="1351" y="1958"/>
                  </a:cubicBezTo>
                  <a:cubicBezTo>
                    <a:pt x="2093" y="1958"/>
                    <a:pt x="2691" y="1525"/>
                    <a:pt x="2691" y="980"/>
                  </a:cubicBezTo>
                  <a:cubicBezTo>
                    <a:pt x="2691" y="433"/>
                    <a:pt x="2093" y="0"/>
                    <a:pt x="1351" y="0"/>
                  </a:cubicBezTo>
                  <a:close/>
                </a:path>
              </a:pathLst>
            </a:custGeom>
            <a:solidFill>
              <a:srgbClr val="823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5"/>
            <p:cNvSpPr/>
            <p:nvPr/>
          </p:nvSpPr>
          <p:spPr>
            <a:xfrm>
              <a:off x="1610972" y="2259228"/>
              <a:ext cx="106691" cy="110120"/>
            </a:xfrm>
            <a:custGeom>
              <a:avLst/>
              <a:gdLst/>
              <a:ahLst/>
              <a:cxnLst/>
              <a:rect l="l" t="t" r="r" b="b"/>
              <a:pathLst>
                <a:path w="1898" h="1959" extrusionOk="0">
                  <a:moveTo>
                    <a:pt x="547" y="0"/>
                  </a:moveTo>
                  <a:cubicBezTo>
                    <a:pt x="351" y="0"/>
                    <a:pt x="166" y="31"/>
                    <a:pt x="1" y="83"/>
                  </a:cubicBezTo>
                  <a:cubicBezTo>
                    <a:pt x="11" y="783"/>
                    <a:pt x="93" y="1392"/>
                    <a:pt x="217" y="1928"/>
                  </a:cubicBezTo>
                  <a:cubicBezTo>
                    <a:pt x="320" y="1948"/>
                    <a:pt x="434" y="1958"/>
                    <a:pt x="547" y="1958"/>
                  </a:cubicBezTo>
                  <a:cubicBezTo>
                    <a:pt x="1289" y="1958"/>
                    <a:pt x="1897" y="1525"/>
                    <a:pt x="1897" y="980"/>
                  </a:cubicBezTo>
                  <a:cubicBezTo>
                    <a:pt x="1897" y="433"/>
                    <a:pt x="1289" y="0"/>
                    <a:pt x="547" y="0"/>
                  </a:cubicBezTo>
                  <a:close/>
                </a:path>
              </a:pathLst>
            </a:custGeom>
            <a:solidFill>
              <a:srgbClr val="823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5"/>
            <p:cNvSpPr/>
            <p:nvPr/>
          </p:nvSpPr>
          <p:spPr>
            <a:xfrm>
              <a:off x="2161340" y="2162432"/>
              <a:ext cx="130357" cy="156046"/>
            </a:xfrm>
            <a:custGeom>
              <a:avLst/>
              <a:gdLst/>
              <a:ahLst/>
              <a:cxnLst/>
              <a:rect l="l" t="t" r="r" b="b"/>
              <a:pathLst>
                <a:path w="2319" h="2776" extrusionOk="0">
                  <a:moveTo>
                    <a:pt x="1218" y="1"/>
                  </a:moveTo>
                  <a:cubicBezTo>
                    <a:pt x="574" y="1"/>
                    <a:pt x="0" y="1001"/>
                    <a:pt x="0" y="1001"/>
                  </a:cubicBezTo>
                  <a:lnTo>
                    <a:pt x="216" y="2763"/>
                  </a:lnTo>
                  <a:cubicBezTo>
                    <a:pt x="272" y="2771"/>
                    <a:pt x="327" y="2775"/>
                    <a:pt x="381" y="2775"/>
                  </a:cubicBezTo>
                  <a:cubicBezTo>
                    <a:pt x="1674" y="2775"/>
                    <a:pt x="2319" y="609"/>
                    <a:pt x="1577" y="114"/>
                  </a:cubicBezTo>
                  <a:cubicBezTo>
                    <a:pt x="1457" y="34"/>
                    <a:pt x="1336" y="1"/>
                    <a:pt x="1218" y="1"/>
                  </a:cubicBezTo>
                  <a:close/>
                </a:path>
              </a:pathLst>
            </a:custGeom>
            <a:solidFill>
              <a:srgbClr val="975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5"/>
            <p:cNvSpPr/>
            <p:nvPr/>
          </p:nvSpPr>
          <p:spPr>
            <a:xfrm>
              <a:off x="2177529" y="2196102"/>
              <a:ext cx="64925" cy="53908"/>
            </a:xfrm>
            <a:custGeom>
              <a:avLst/>
              <a:gdLst/>
              <a:ahLst/>
              <a:cxnLst/>
              <a:rect l="l" t="t" r="r" b="b"/>
              <a:pathLst>
                <a:path w="1155" h="959" extrusionOk="0">
                  <a:moveTo>
                    <a:pt x="949" y="0"/>
                  </a:moveTo>
                  <a:cubicBezTo>
                    <a:pt x="876" y="0"/>
                    <a:pt x="805" y="21"/>
                    <a:pt x="732" y="41"/>
                  </a:cubicBezTo>
                  <a:cubicBezTo>
                    <a:pt x="619" y="93"/>
                    <a:pt x="516" y="165"/>
                    <a:pt x="434" y="257"/>
                  </a:cubicBezTo>
                  <a:cubicBezTo>
                    <a:pt x="299" y="392"/>
                    <a:pt x="186" y="557"/>
                    <a:pt x="114" y="680"/>
                  </a:cubicBezTo>
                  <a:cubicBezTo>
                    <a:pt x="42" y="814"/>
                    <a:pt x="1" y="907"/>
                    <a:pt x="1" y="907"/>
                  </a:cubicBezTo>
                  <a:lnTo>
                    <a:pt x="124" y="958"/>
                  </a:lnTo>
                  <a:cubicBezTo>
                    <a:pt x="124" y="958"/>
                    <a:pt x="217" y="742"/>
                    <a:pt x="372" y="536"/>
                  </a:cubicBezTo>
                  <a:cubicBezTo>
                    <a:pt x="443" y="433"/>
                    <a:pt x="537" y="330"/>
                    <a:pt x="629" y="257"/>
                  </a:cubicBezTo>
                  <a:cubicBezTo>
                    <a:pt x="681" y="216"/>
                    <a:pt x="732" y="186"/>
                    <a:pt x="784" y="165"/>
                  </a:cubicBezTo>
                  <a:cubicBezTo>
                    <a:pt x="835" y="145"/>
                    <a:pt x="887" y="134"/>
                    <a:pt x="949" y="134"/>
                  </a:cubicBezTo>
                  <a:cubicBezTo>
                    <a:pt x="1000" y="134"/>
                    <a:pt x="1052" y="145"/>
                    <a:pt x="1103" y="165"/>
                  </a:cubicBezTo>
                  <a:lnTo>
                    <a:pt x="1155" y="41"/>
                  </a:lnTo>
                  <a:cubicBezTo>
                    <a:pt x="1082" y="10"/>
                    <a:pt x="1011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5"/>
            <p:cNvSpPr/>
            <p:nvPr/>
          </p:nvSpPr>
          <p:spPr>
            <a:xfrm>
              <a:off x="2202430" y="2209368"/>
              <a:ext cx="22654" cy="37156"/>
            </a:xfrm>
            <a:custGeom>
              <a:avLst/>
              <a:gdLst/>
              <a:ahLst/>
              <a:cxnLst/>
              <a:rect l="l" t="t" r="r" b="b"/>
              <a:pathLst>
                <a:path w="403" h="661" extrusionOk="0">
                  <a:moveTo>
                    <a:pt x="21" y="1"/>
                  </a:moveTo>
                  <a:lnTo>
                    <a:pt x="0" y="135"/>
                  </a:lnTo>
                  <a:cubicBezTo>
                    <a:pt x="62" y="145"/>
                    <a:pt x="114" y="156"/>
                    <a:pt x="145" y="176"/>
                  </a:cubicBezTo>
                  <a:cubicBezTo>
                    <a:pt x="165" y="186"/>
                    <a:pt x="186" y="207"/>
                    <a:pt x="207" y="228"/>
                  </a:cubicBezTo>
                  <a:cubicBezTo>
                    <a:pt x="227" y="259"/>
                    <a:pt x="248" y="289"/>
                    <a:pt x="259" y="321"/>
                  </a:cubicBezTo>
                  <a:cubicBezTo>
                    <a:pt x="268" y="362"/>
                    <a:pt x="268" y="392"/>
                    <a:pt x="268" y="434"/>
                  </a:cubicBezTo>
                  <a:cubicBezTo>
                    <a:pt x="268" y="486"/>
                    <a:pt x="268" y="527"/>
                    <a:pt x="259" y="568"/>
                  </a:cubicBezTo>
                  <a:cubicBezTo>
                    <a:pt x="259" y="578"/>
                    <a:pt x="248" y="599"/>
                    <a:pt x="248" y="609"/>
                  </a:cubicBezTo>
                  <a:lnTo>
                    <a:pt x="248" y="619"/>
                  </a:lnTo>
                  <a:lnTo>
                    <a:pt x="371" y="660"/>
                  </a:lnTo>
                  <a:cubicBezTo>
                    <a:pt x="371" y="660"/>
                    <a:pt x="382" y="630"/>
                    <a:pt x="382" y="589"/>
                  </a:cubicBezTo>
                  <a:cubicBezTo>
                    <a:pt x="392" y="547"/>
                    <a:pt x="403" y="496"/>
                    <a:pt x="403" y="434"/>
                  </a:cubicBezTo>
                  <a:cubicBezTo>
                    <a:pt x="403" y="392"/>
                    <a:pt x="403" y="341"/>
                    <a:pt x="392" y="300"/>
                  </a:cubicBezTo>
                  <a:cubicBezTo>
                    <a:pt x="382" y="269"/>
                    <a:pt x="371" y="238"/>
                    <a:pt x="351" y="197"/>
                  </a:cubicBezTo>
                  <a:cubicBezTo>
                    <a:pt x="320" y="156"/>
                    <a:pt x="279" y="104"/>
                    <a:pt x="227" y="73"/>
                  </a:cubicBezTo>
                  <a:cubicBezTo>
                    <a:pt x="176" y="42"/>
                    <a:pt x="104" y="12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1593040" y="2071537"/>
              <a:ext cx="588039" cy="514906"/>
            </a:xfrm>
            <a:custGeom>
              <a:avLst/>
              <a:gdLst/>
              <a:ahLst/>
              <a:cxnLst/>
              <a:rect l="l" t="t" r="r" b="b"/>
              <a:pathLst>
                <a:path w="10461" h="9160" extrusionOk="0">
                  <a:moveTo>
                    <a:pt x="10254" y="0"/>
                  </a:moveTo>
                  <a:cubicBezTo>
                    <a:pt x="9749" y="206"/>
                    <a:pt x="9028" y="742"/>
                    <a:pt x="8883" y="2164"/>
                  </a:cubicBezTo>
                  <a:cubicBezTo>
                    <a:pt x="8707" y="3888"/>
                    <a:pt x="7571" y="4439"/>
                    <a:pt x="6512" y="4439"/>
                  </a:cubicBezTo>
                  <a:cubicBezTo>
                    <a:pt x="6209" y="4439"/>
                    <a:pt x="5913" y="4394"/>
                    <a:pt x="5647" y="4319"/>
                  </a:cubicBezTo>
                  <a:cubicBezTo>
                    <a:pt x="5334" y="4230"/>
                    <a:pt x="4996" y="4197"/>
                    <a:pt x="4646" y="4197"/>
                  </a:cubicBezTo>
                  <a:cubicBezTo>
                    <a:pt x="3650" y="4197"/>
                    <a:pt x="2562" y="4463"/>
                    <a:pt x="1701" y="4463"/>
                  </a:cubicBezTo>
                  <a:cubicBezTo>
                    <a:pt x="547" y="4463"/>
                    <a:pt x="866" y="1237"/>
                    <a:pt x="866" y="1237"/>
                  </a:cubicBezTo>
                  <a:cubicBezTo>
                    <a:pt x="807" y="1233"/>
                    <a:pt x="748" y="1230"/>
                    <a:pt x="689" y="1230"/>
                  </a:cubicBezTo>
                  <a:cubicBezTo>
                    <a:pt x="605" y="1230"/>
                    <a:pt x="522" y="1235"/>
                    <a:pt x="444" y="1248"/>
                  </a:cubicBezTo>
                  <a:cubicBezTo>
                    <a:pt x="320" y="2041"/>
                    <a:pt x="330" y="2618"/>
                    <a:pt x="330" y="2618"/>
                  </a:cubicBezTo>
                  <a:cubicBezTo>
                    <a:pt x="0" y="8987"/>
                    <a:pt x="4793" y="9100"/>
                    <a:pt x="4793" y="9100"/>
                  </a:cubicBezTo>
                  <a:cubicBezTo>
                    <a:pt x="4793" y="9100"/>
                    <a:pt x="4993" y="9160"/>
                    <a:pt x="5344" y="9160"/>
                  </a:cubicBezTo>
                  <a:cubicBezTo>
                    <a:pt x="5942" y="9160"/>
                    <a:pt x="6976" y="8988"/>
                    <a:pt x="8203" y="8059"/>
                  </a:cubicBezTo>
                  <a:cubicBezTo>
                    <a:pt x="10151" y="6596"/>
                    <a:pt x="10131" y="5009"/>
                    <a:pt x="10450" y="3112"/>
                  </a:cubicBezTo>
                  <a:lnTo>
                    <a:pt x="10440" y="2412"/>
                  </a:lnTo>
                  <a:cubicBezTo>
                    <a:pt x="10440" y="1845"/>
                    <a:pt x="10461" y="938"/>
                    <a:pt x="10254" y="0"/>
                  </a:cubicBezTo>
                  <a:close/>
                </a:path>
              </a:pathLst>
            </a:custGeom>
            <a:solidFill>
              <a:srgbClr val="1F00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  </a:t>
              </a:r>
              <a:endParaRPr/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1806195" y="2171144"/>
              <a:ext cx="39461" cy="126591"/>
            </a:xfrm>
            <a:custGeom>
              <a:avLst/>
              <a:gdLst/>
              <a:ahLst/>
              <a:cxnLst/>
              <a:rect l="l" t="t" r="r" b="b"/>
              <a:pathLst>
                <a:path w="702" h="2252" extrusionOk="0">
                  <a:moveTo>
                    <a:pt x="207" y="1"/>
                  </a:moveTo>
                  <a:lnTo>
                    <a:pt x="0" y="2103"/>
                  </a:lnTo>
                  <a:cubicBezTo>
                    <a:pt x="0" y="2103"/>
                    <a:pt x="144" y="2252"/>
                    <a:pt x="349" y="2252"/>
                  </a:cubicBezTo>
                  <a:cubicBezTo>
                    <a:pt x="454" y="2252"/>
                    <a:pt x="575" y="2212"/>
                    <a:pt x="701" y="2093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823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5"/>
            <p:cNvSpPr/>
            <p:nvPr/>
          </p:nvSpPr>
          <p:spPr>
            <a:xfrm>
              <a:off x="1802147" y="2170582"/>
              <a:ext cx="46432" cy="130975"/>
            </a:xfrm>
            <a:custGeom>
              <a:avLst/>
              <a:gdLst/>
              <a:ahLst/>
              <a:cxnLst/>
              <a:rect l="l" t="t" r="r" b="b"/>
              <a:pathLst>
                <a:path w="826" h="2330" extrusionOk="0">
                  <a:moveTo>
                    <a:pt x="207" y="1"/>
                  </a:moveTo>
                  <a:lnTo>
                    <a:pt x="1" y="2144"/>
                  </a:lnTo>
                  <a:lnTo>
                    <a:pt x="21" y="2165"/>
                  </a:lnTo>
                  <a:cubicBezTo>
                    <a:pt x="21" y="2175"/>
                    <a:pt x="63" y="2206"/>
                    <a:pt x="134" y="2247"/>
                  </a:cubicBezTo>
                  <a:cubicBezTo>
                    <a:pt x="166" y="2268"/>
                    <a:pt x="207" y="2289"/>
                    <a:pt x="258" y="2309"/>
                  </a:cubicBezTo>
                  <a:cubicBezTo>
                    <a:pt x="310" y="2319"/>
                    <a:pt x="361" y="2330"/>
                    <a:pt x="423" y="2330"/>
                  </a:cubicBezTo>
                  <a:cubicBezTo>
                    <a:pt x="485" y="2330"/>
                    <a:pt x="547" y="2319"/>
                    <a:pt x="619" y="2299"/>
                  </a:cubicBezTo>
                  <a:cubicBezTo>
                    <a:pt x="691" y="2268"/>
                    <a:pt x="753" y="2216"/>
                    <a:pt x="825" y="2154"/>
                  </a:cubicBezTo>
                  <a:lnTo>
                    <a:pt x="722" y="2051"/>
                  </a:lnTo>
                  <a:cubicBezTo>
                    <a:pt x="670" y="2103"/>
                    <a:pt x="608" y="2144"/>
                    <a:pt x="567" y="2165"/>
                  </a:cubicBezTo>
                  <a:cubicBezTo>
                    <a:pt x="516" y="2186"/>
                    <a:pt x="464" y="2186"/>
                    <a:pt x="423" y="2186"/>
                  </a:cubicBezTo>
                  <a:cubicBezTo>
                    <a:pt x="382" y="2186"/>
                    <a:pt x="340" y="2186"/>
                    <a:pt x="299" y="2175"/>
                  </a:cubicBezTo>
                  <a:cubicBezTo>
                    <a:pt x="248" y="2154"/>
                    <a:pt x="196" y="2124"/>
                    <a:pt x="166" y="2103"/>
                  </a:cubicBezTo>
                  <a:lnTo>
                    <a:pt x="149" y="2086"/>
                  </a:lnTo>
                  <a:lnTo>
                    <a:pt x="351" y="2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5"/>
            <p:cNvSpPr/>
            <p:nvPr/>
          </p:nvSpPr>
          <p:spPr>
            <a:xfrm>
              <a:off x="1897707" y="2219262"/>
              <a:ext cx="24396" cy="23834"/>
            </a:xfrm>
            <a:custGeom>
              <a:avLst/>
              <a:gdLst/>
              <a:ahLst/>
              <a:cxnLst/>
              <a:rect l="l" t="t" r="r" b="b"/>
              <a:pathLst>
                <a:path w="434" h="424" extrusionOk="0">
                  <a:moveTo>
                    <a:pt x="227" y="0"/>
                  </a:moveTo>
                  <a:cubicBezTo>
                    <a:pt x="104" y="0"/>
                    <a:pt x="11" y="93"/>
                    <a:pt x="11" y="207"/>
                  </a:cubicBezTo>
                  <a:cubicBezTo>
                    <a:pt x="1" y="330"/>
                    <a:pt x="94" y="423"/>
                    <a:pt x="218" y="423"/>
                  </a:cubicBezTo>
                  <a:cubicBezTo>
                    <a:pt x="224" y="423"/>
                    <a:pt x="229" y="423"/>
                    <a:pt x="235" y="423"/>
                  </a:cubicBezTo>
                  <a:cubicBezTo>
                    <a:pt x="340" y="423"/>
                    <a:pt x="424" y="334"/>
                    <a:pt x="434" y="216"/>
                  </a:cubicBezTo>
                  <a:cubicBezTo>
                    <a:pt x="434" y="104"/>
                    <a:pt x="341" y="1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1903497" y="2170020"/>
              <a:ext cx="65544" cy="35414"/>
            </a:xfrm>
            <a:custGeom>
              <a:avLst/>
              <a:gdLst/>
              <a:ahLst/>
              <a:cxnLst/>
              <a:rect l="l" t="t" r="r" b="b"/>
              <a:pathLst>
                <a:path w="1166" h="630" extrusionOk="0">
                  <a:moveTo>
                    <a:pt x="1" y="0"/>
                  </a:moveTo>
                  <a:lnTo>
                    <a:pt x="21" y="320"/>
                  </a:lnTo>
                  <a:lnTo>
                    <a:pt x="104" y="320"/>
                  </a:lnTo>
                  <a:cubicBezTo>
                    <a:pt x="238" y="320"/>
                    <a:pt x="362" y="341"/>
                    <a:pt x="465" y="361"/>
                  </a:cubicBezTo>
                  <a:cubicBezTo>
                    <a:pt x="619" y="412"/>
                    <a:pt x="743" y="474"/>
                    <a:pt x="825" y="536"/>
                  </a:cubicBezTo>
                  <a:cubicBezTo>
                    <a:pt x="866" y="567"/>
                    <a:pt x="898" y="588"/>
                    <a:pt x="918" y="609"/>
                  </a:cubicBezTo>
                  <a:cubicBezTo>
                    <a:pt x="928" y="609"/>
                    <a:pt x="928" y="618"/>
                    <a:pt x="939" y="618"/>
                  </a:cubicBezTo>
                  <a:lnTo>
                    <a:pt x="939" y="629"/>
                  </a:lnTo>
                  <a:lnTo>
                    <a:pt x="1166" y="412"/>
                  </a:lnTo>
                  <a:cubicBezTo>
                    <a:pt x="1166" y="402"/>
                    <a:pt x="1063" y="299"/>
                    <a:pt x="887" y="196"/>
                  </a:cubicBezTo>
                  <a:cubicBezTo>
                    <a:pt x="795" y="155"/>
                    <a:pt x="681" y="103"/>
                    <a:pt x="547" y="62"/>
                  </a:cubicBezTo>
                  <a:cubicBezTo>
                    <a:pt x="424" y="21"/>
                    <a:pt x="269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5"/>
            <p:cNvSpPr/>
            <p:nvPr/>
          </p:nvSpPr>
          <p:spPr>
            <a:xfrm>
              <a:off x="1730309" y="2222128"/>
              <a:ext cx="23778" cy="23890"/>
            </a:xfrm>
            <a:custGeom>
              <a:avLst/>
              <a:gdLst/>
              <a:ahLst/>
              <a:cxnLst/>
              <a:rect l="l" t="t" r="r" b="b"/>
              <a:pathLst>
                <a:path w="423" h="425" extrusionOk="0">
                  <a:moveTo>
                    <a:pt x="217" y="1"/>
                  </a:moveTo>
                  <a:cubicBezTo>
                    <a:pt x="104" y="1"/>
                    <a:pt x="11" y="94"/>
                    <a:pt x="1" y="207"/>
                  </a:cubicBezTo>
                  <a:cubicBezTo>
                    <a:pt x="1" y="330"/>
                    <a:pt x="93" y="424"/>
                    <a:pt x="207" y="424"/>
                  </a:cubicBezTo>
                  <a:cubicBezTo>
                    <a:pt x="213" y="424"/>
                    <a:pt x="218" y="424"/>
                    <a:pt x="224" y="424"/>
                  </a:cubicBezTo>
                  <a:cubicBezTo>
                    <a:pt x="330" y="424"/>
                    <a:pt x="423" y="335"/>
                    <a:pt x="423" y="217"/>
                  </a:cubicBezTo>
                  <a:cubicBezTo>
                    <a:pt x="423" y="104"/>
                    <a:pt x="341" y="1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1692647" y="2172943"/>
              <a:ext cx="67286" cy="33053"/>
            </a:xfrm>
            <a:custGeom>
              <a:avLst/>
              <a:gdLst/>
              <a:ahLst/>
              <a:cxnLst/>
              <a:rect l="l" t="t" r="r" b="b"/>
              <a:pathLst>
                <a:path w="1197" h="588" extrusionOk="0">
                  <a:moveTo>
                    <a:pt x="1001" y="0"/>
                  </a:moveTo>
                  <a:cubicBezTo>
                    <a:pt x="846" y="0"/>
                    <a:pt x="712" y="31"/>
                    <a:pt x="588" y="62"/>
                  </a:cubicBezTo>
                  <a:cubicBezTo>
                    <a:pt x="403" y="103"/>
                    <a:pt x="259" y="175"/>
                    <a:pt x="165" y="237"/>
                  </a:cubicBezTo>
                  <a:cubicBezTo>
                    <a:pt x="62" y="298"/>
                    <a:pt x="11" y="350"/>
                    <a:pt x="1" y="360"/>
                  </a:cubicBezTo>
                  <a:lnTo>
                    <a:pt x="217" y="587"/>
                  </a:lnTo>
                  <a:cubicBezTo>
                    <a:pt x="227" y="577"/>
                    <a:pt x="310" y="515"/>
                    <a:pt x="444" y="443"/>
                  </a:cubicBezTo>
                  <a:cubicBezTo>
                    <a:pt x="506" y="412"/>
                    <a:pt x="588" y="381"/>
                    <a:pt x="681" y="360"/>
                  </a:cubicBezTo>
                  <a:cubicBezTo>
                    <a:pt x="774" y="340"/>
                    <a:pt x="887" y="319"/>
                    <a:pt x="1001" y="319"/>
                  </a:cubicBezTo>
                  <a:cubicBezTo>
                    <a:pt x="1052" y="319"/>
                    <a:pt x="1104" y="319"/>
                    <a:pt x="1166" y="330"/>
                  </a:cubicBezTo>
                  <a:lnTo>
                    <a:pt x="1196" y="21"/>
                  </a:lnTo>
                  <a:cubicBezTo>
                    <a:pt x="1134" y="10"/>
                    <a:pt x="106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5"/>
            <p:cNvSpPr/>
            <p:nvPr/>
          </p:nvSpPr>
          <p:spPr>
            <a:xfrm>
              <a:off x="1791748" y="2337981"/>
              <a:ext cx="79372" cy="26139"/>
            </a:xfrm>
            <a:custGeom>
              <a:avLst/>
              <a:gdLst/>
              <a:ahLst/>
              <a:cxnLst/>
              <a:rect l="l" t="t" r="r" b="b"/>
              <a:pathLst>
                <a:path w="1412" h="465" extrusionOk="0">
                  <a:moveTo>
                    <a:pt x="1309" y="1"/>
                  </a:moveTo>
                  <a:cubicBezTo>
                    <a:pt x="1206" y="135"/>
                    <a:pt x="1093" y="218"/>
                    <a:pt x="990" y="269"/>
                  </a:cubicBezTo>
                  <a:cubicBezTo>
                    <a:pt x="887" y="321"/>
                    <a:pt x="793" y="341"/>
                    <a:pt x="690" y="341"/>
                  </a:cubicBezTo>
                  <a:cubicBezTo>
                    <a:pt x="608" y="341"/>
                    <a:pt x="536" y="321"/>
                    <a:pt x="464" y="300"/>
                  </a:cubicBezTo>
                  <a:cubicBezTo>
                    <a:pt x="351" y="259"/>
                    <a:pt x="257" y="207"/>
                    <a:pt x="196" y="166"/>
                  </a:cubicBezTo>
                  <a:cubicBezTo>
                    <a:pt x="165" y="145"/>
                    <a:pt x="134" y="124"/>
                    <a:pt x="124" y="115"/>
                  </a:cubicBezTo>
                  <a:lnTo>
                    <a:pt x="103" y="94"/>
                  </a:lnTo>
                  <a:lnTo>
                    <a:pt x="93" y="94"/>
                  </a:lnTo>
                  <a:lnTo>
                    <a:pt x="93" y="83"/>
                  </a:lnTo>
                  <a:lnTo>
                    <a:pt x="0" y="186"/>
                  </a:lnTo>
                  <a:cubicBezTo>
                    <a:pt x="10" y="186"/>
                    <a:pt x="83" y="259"/>
                    <a:pt x="206" y="331"/>
                  </a:cubicBezTo>
                  <a:cubicBezTo>
                    <a:pt x="268" y="362"/>
                    <a:pt x="340" y="392"/>
                    <a:pt x="422" y="424"/>
                  </a:cubicBezTo>
                  <a:cubicBezTo>
                    <a:pt x="505" y="454"/>
                    <a:pt x="598" y="465"/>
                    <a:pt x="690" y="465"/>
                  </a:cubicBezTo>
                  <a:cubicBezTo>
                    <a:pt x="804" y="465"/>
                    <a:pt x="928" y="444"/>
                    <a:pt x="1051" y="382"/>
                  </a:cubicBezTo>
                  <a:cubicBezTo>
                    <a:pt x="1175" y="321"/>
                    <a:pt x="1299" y="227"/>
                    <a:pt x="1412" y="83"/>
                  </a:cubicBezTo>
                  <a:lnTo>
                    <a:pt x="1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5"/>
            <p:cNvSpPr/>
            <p:nvPr/>
          </p:nvSpPr>
          <p:spPr>
            <a:xfrm>
              <a:off x="1857797" y="2329886"/>
              <a:ext cx="20293" cy="25015"/>
            </a:xfrm>
            <a:custGeom>
              <a:avLst/>
              <a:gdLst/>
              <a:ahLst/>
              <a:cxnLst/>
              <a:rect l="l" t="t" r="r" b="b"/>
              <a:pathLst>
                <a:path w="361" h="445" extrusionOk="0">
                  <a:moveTo>
                    <a:pt x="41" y="0"/>
                  </a:moveTo>
                  <a:lnTo>
                    <a:pt x="0" y="124"/>
                  </a:lnTo>
                  <a:cubicBezTo>
                    <a:pt x="0" y="124"/>
                    <a:pt x="62" y="155"/>
                    <a:pt x="113" y="207"/>
                  </a:cubicBezTo>
                  <a:cubicBezTo>
                    <a:pt x="144" y="227"/>
                    <a:pt x="175" y="259"/>
                    <a:pt x="195" y="300"/>
                  </a:cubicBezTo>
                  <a:cubicBezTo>
                    <a:pt x="216" y="341"/>
                    <a:pt x="227" y="382"/>
                    <a:pt x="227" y="423"/>
                  </a:cubicBezTo>
                  <a:lnTo>
                    <a:pt x="227" y="444"/>
                  </a:lnTo>
                  <a:lnTo>
                    <a:pt x="360" y="444"/>
                  </a:lnTo>
                  <a:lnTo>
                    <a:pt x="360" y="423"/>
                  </a:lnTo>
                  <a:cubicBezTo>
                    <a:pt x="360" y="351"/>
                    <a:pt x="340" y="289"/>
                    <a:pt x="309" y="227"/>
                  </a:cubicBezTo>
                  <a:cubicBezTo>
                    <a:pt x="268" y="155"/>
                    <a:pt x="195" y="94"/>
                    <a:pt x="144" y="62"/>
                  </a:cubicBezTo>
                  <a:cubicBezTo>
                    <a:pt x="92" y="21"/>
                    <a:pt x="5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5"/>
            <p:cNvSpPr/>
            <p:nvPr/>
          </p:nvSpPr>
          <p:spPr>
            <a:xfrm>
              <a:off x="1614457" y="1865296"/>
              <a:ext cx="559090" cy="320580"/>
            </a:xfrm>
            <a:custGeom>
              <a:avLst/>
              <a:gdLst/>
              <a:ahLst/>
              <a:cxnLst/>
              <a:rect l="l" t="t" r="r" b="b"/>
              <a:pathLst>
                <a:path w="9946" h="5703" extrusionOk="0">
                  <a:moveTo>
                    <a:pt x="4943" y="0"/>
                  </a:moveTo>
                  <a:cubicBezTo>
                    <a:pt x="1083" y="0"/>
                    <a:pt x="206" y="3597"/>
                    <a:pt x="1" y="5349"/>
                  </a:cubicBezTo>
                  <a:lnTo>
                    <a:pt x="21" y="5380"/>
                  </a:lnTo>
                  <a:cubicBezTo>
                    <a:pt x="21" y="5380"/>
                    <a:pt x="55" y="5395"/>
                    <a:pt x="105" y="5395"/>
                  </a:cubicBezTo>
                  <a:cubicBezTo>
                    <a:pt x="223" y="5395"/>
                    <a:pt x="436" y="5314"/>
                    <a:pt x="537" y="4772"/>
                  </a:cubicBezTo>
                  <a:cubicBezTo>
                    <a:pt x="537" y="4772"/>
                    <a:pt x="1485" y="1495"/>
                    <a:pt x="2186" y="1495"/>
                  </a:cubicBezTo>
                  <a:cubicBezTo>
                    <a:pt x="2737" y="1495"/>
                    <a:pt x="2771" y="1897"/>
                    <a:pt x="3682" y="1897"/>
                  </a:cubicBezTo>
                  <a:cubicBezTo>
                    <a:pt x="3927" y="1897"/>
                    <a:pt x="4237" y="1868"/>
                    <a:pt x="4638" y="1794"/>
                  </a:cubicBezTo>
                  <a:cubicBezTo>
                    <a:pt x="5697" y="1597"/>
                    <a:pt x="6262" y="1446"/>
                    <a:pt x="6658" y="1446"/>
                  </a:cubicBezTo>
                  <a:cubicBezTo>
                    <a:pt x="6967" y="1446"/>
                    <a:pt x="7173" y="1538"/>
                    <a:pt x="7431" y="1773"/>
                  </a:cubicBezTo>
                  <a:cubicBezTo>
                    <a:pt x="8018" y="2309"/>
                    <a:pt x="8647" y="2865"/>
                    <a:pt x="8667" y="5061"/>
                  </a:cubicBezTo>
                  <a:cubicBezTo>
                    <a:pt x="8671" y="5520"/>
                    <a:pt x="8746" y="5702"/>
                    <a:pt x="8863" y="5702"/>
                  </a:cubicBezTo>
                  <a:cubicBezTo>
                    <a:pt x="9127" y="5702"/>
                    <a:pt x="9603" y="4782"/>
                    <a:pt x="9945" y="4040"/>
                  </a:cubicBezTo>
                  <a:cubicBezTo>
                    <a:pt x="9647" y="2185"/>
                    <a:pt x="8605" y="32"/>
                    <a:pt x="5009" y="0"/>
                  </a:cubicBezTo>
                  <a:cubicBezTo>
                    <a:pt x="4987" y="0"/>
                    <a:pt x="4965" y="0"/>
                    <a:pt x="4943" y="0"/>
                  </a:cubicBezTo>
                  <a:close/>
                </a:path>
              </a:pathLst>
            </a:custGeom>
            <a:solidFill>
              <a:srgbClr val="1F00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5"/>
            <p:cNvSpPr/>
            <p:nvPr/>
          </p:nvSpPr>
          <p:spPr>
            <a:xfrm>
              <a:off x="379375" y="2342928"/>
              <a:ext cx="427046" cy="470780"/>
            </a:xfrm>
            <a:custGeom>
              <a:avLst/>
              <a:gdLst/>
              <a:ahLst/>
              <a:cxnLst/>
              <a:rect l="l" t="t" r="r" b="b"/>
              <a:pathLst>
                <a:path w="7597" h="8375" extrusionOk="0">
                  <a:moveTo>
                    <a:pt x="2673" y="0"/>
                  </a:moveTo>
                  <a:cubicBezTo>
                    <a:pt x="2615" y="0"/>
                    <a:pt x="2559" y="18"/>
                    <a:pt x="2505" y="57"/>
                  </a:cubicBezTo>
                  <a:cubicBezTo>
                    <a:pt x="2042" y="407"/>
                    <a:pt x="2423" y="1685"/>
                    <a:pt x="2814" y="2675"/>
                  </a:cubicBezTo>
                  <a:cubicBezTo>
                    <a:pt x="2453" y="1944"/>
                    <a:pt x="1966" y="1150"/>
                    <a:pt x="1581" y="1150"/>
                  </a:cubicBezTo>
                  <a:cubicBezTo>
                    <a:pt x="1526" y="1150"/>
                    <a:pt x="1473" y="1167"/>
                    <a:pt x="1423" y="1201"/>
                  </a:cubicBezTo>
                  <a:cubicBezTo>
                    <a:pt x="856" y="1582"/>
                    <a:pt x="1671" y="3375"/>
                    <a:pt x="2052" y="4149"/>
                  </a:cubicBezTo>
                  <a:cubicBezTo>
                    <a:pt x="1790" y="3679"/>
                    <a:pt x="1309" y="2921"/>
                    <a:pt x="879" y="2921"/>
                  </a:cubicBezTo>
                  <a:cubicBezTo>
                    <a:pt x="801" y="2921"/>
                    <a:pt x="724" y="2947"/>
                    <a:pt x="650" y="3004"/>
                  </a:cubicBezTo>
                  <a:cubicBezTo>
                    <a:pt x="0" y="3520"/>
                    <a:pt x="2691" y="8374"/>
                    <a:pt x="2691" y="8374"/>
                  </a:cubicBezTo>
                  <a:lnTo>
                    <a:pt x="6730" y="6302"/>
                  </a:lnTo>
                  <a:cubicBezTo>
                    <a:pt x="6730" y="6302"/>
                    <a:pt x="7596" y="2520"/>
                    <a:pt x="6875" y="2294"/>
                  </a:cubicBezTo>
                  <a:cubicBezTo>
                    <a:pt x="6808" y="2272"/>
                    <a:pt x="6746" y="2262"/>
                    <a:pt x="6687" y="2262"/>
                  </a:cubicBezTo>
                  <a:cubicBezTo>
                    <a:pt x="5998" y="2262"/>
                    <a:pt x="5875" y="3664"/>
                    <a:pt x="5875" y="3664"/>
                  </a:cubicBezTo>
                  <a:cubicBezTo>
                    <a:pt x="5875" y="3664"/>
                    <a:pt x="5063" y="129"/>
                    <a:pt x="4342" y="129"/>
                  </a:cubicBezTo>
                  <a:cubicBezTo>
                    <a:pt x="4310" y="129"/>
                    <a:pt x="4279" y="136"/>
                    <a:pt x="4247" y="150"/>
                  </a:cubicBezTo>
                  <a:cubicBezTo>
                    <a:pt x="3659" y="428"/>
                    <a:pt x="4206" y="2356"/>
                    <a:pt x="4443" y="3118"/>
                  </a:cubicBezTo>
                  <a:cubicBezTo>
                    <a:pt x="4159" y="2276"/>
                    <a:pt x="3319" y="0"/>
                    <a:pt x="2673" y="0"/>
                  </a:cubicBezTo>
                  <a:close/>
                </a:path>
              </a:pathLst>
            </a:custGeom>
            <a:solidFill>
              <a:srgbClr val="975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526537" y="2642705"/>
              <a:ext cx="134460" cy="34233"/>
            </a:xfrm>
            <a:custGeom>
              <a:avLst/>
              <a:gdLst/>
              <a:ahLst/>
              <a:cxnLst/>
              <a:rect l="l" t="t" r="r" b="b"/>
              <a:pathLst>
                <a:path w="2392" h="609" extrusionOk="0">
                  <a:moveTo>
                    <a:pt x="63" y="289"/>
                  </a:moveTo>
                  <a:lnTo>
                    <a:pt x="63" y="289"/>
                  </a:lnTo>
                  <a:cubicBezTo>
                    <a:pt x="63" y="289"/>
                    <a:pt x="63" y="289"/>
                    <a:pt x="63" y="289"/>
                  </a:cubicBezTo>
                  <a:close/>
                  <a:moveTo>
                    <a:pt x="876" y="0"/>
                  </a:moveTo>
                  <a:cubicBezTo>
                    <a:pt x="619" y="0"/>
                    <a:pt x="402" y="42"/>
                    <a:pt x="248" y="83"/>
                  </a:cubicBezTo>
                  <a:cubicBezTo>
                    <a:pt x="93" y="124"/>
                    <a:pt x="11" y="165"/>
                    <a:pt x="1" y="165"/>
                  </a:cubicBezTo>
                  <a:lnTo>
                    <a:pt x="63" y="289"/>
                  </a:lnTo>
                  <a:cubicBezTo>
                    <a:pt x="63" y="279"/>
                    <a:pt x="392" y="124"/>
                    <a:pt x="876" y="124"/>
                  </a:cubicBezTo>
                  <a:cubicBezTo>
                    <a:pt x="1083" y="124"/>
                    <a:pt x="1309" y="155"/>
                    <a:pt x="1547" y="227"/>
                  </a:cubicBezTo>
                  <a:cubicBezTo>
                    <a:pt x="1794" y="300"/>
                    <a:pt x="2051" y="423"/>
                    <a:pt x="2319" y="609"/>
                  </a:cubicBezTo>
                  <a:lnTo>
                    <a:pt x="2392" y="506"/>
                  </a:lnTo>
                  <a:cubicBezTo>
                    <a:pt x="2113" y="300"/>
                    <a:pt x="1845" y="176"/>
                    <a:pt x="1588" y="104"/>
                  </a:cubicBezTo>
                  <a:cubicBezTo>
                    <a:pt x="1330" y="21"/>
                    <a:pt x="1093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5"/>
            <p:cNvSpPr/>
            <p:nvPr/>
          </p:nvSpPr>
          <p:spPr>
            <a:xfrm>
              <a:off x="603603" y="2586549"/>
              <a:ext cx="62059" cy="63745"/>
            </a:xfrm>
            <a:custGeom>
              <a:avLst/>
              <a:gdLst/>
              <a:ahLst/>
              <a:cxnLst/>
              <a:rect l="l" t="t" r="r" b="b"/>
              <a:pathLst>
                <a:path w="1104" h="1134" extrusionOk="0">
                  <a:moveTo>
                    <a:pt x="1041" y="0"/>
                  </a:moveTo>
                  <a:cubicBezTo>
                    <a:pt x="938" y="0"/>
                    <a:pt x="845" y="21"/>
                    <a:pt x="763" y="51"/>
                  </a:cubicBezTo>
                  <a:cubicBezTo>
                    <a:pt x="618" y="103"/>
                    <a:pt x="495" y="206"/>
                    <a:pt x="402" y="309"/>
                  </a:cubicBezTo>
                  <a:cubicBezTo>
                    <a:pt x="258" y="474"/>
                    <a:pt x="155" y="670"/>
                    <a:pt x="93" y="825"/>
                  </a:cubicBezTo>
                  <a:cubicBezTo>
                    <a:pt x="31" y="979"/>
                    <a:pt x="11" y="1093"/>
                    <a:pt x="0" y="1103"/>
                  </a:cubicBezTo>
                  <a:lnTo>
                    <a:pt x="134" y="1134"/>
                  </a:lnTo>
                  <a:cubicBezTo>
                    <a:pt x="134" y="1123"/>
                    <a:pt x="144" y="1061"/>
                    <a:pt x="186" y="969"/>
                  </a:cubicBezTo>
                  <a:cubicBezTo>
                    <a:pt x="238" y="825"/>
                    <a:pt x="330" y="608"/>
                    <a:pt x="464" y="433"/>
                  </a:cubicBezTo>
                  <a:cubicBezTo>
                    <a:pt x="536" y="351"/>
                    <a:pt x="618" y="278"/>
                    <a:pt x="712" y="227"/>
                  </a:cubicBezTo>
                  <a:cubicBezTo>
                    <a:pt x="804" y="165"/>
                    <a:pt x="918" y="134"/>
                    <a:pt x="1041" y="134"/>
                  </a:cubicBezTo>
                  <a:lnTo>
                    <a:pt x="1092" y="134"/>
                  </a:lnTo>
                  <a:lnTo>
                    <a:pt x="1103" y="10"/>
                  </a:lnTo>
                  <a:cubicBezTo>
                    <a:pt x="1083" y="0"/>
                    <a:pt x="1062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5"/>
            <p:cNvSpPr/>
            <p:nvPr/>
          </p:nvSpPr>
          <p:spPr>
            <a:xfrm>
              <a:off x="459926" y="2494643"/>
              <a:ext cx="2453957" cy="1473836"/>
            </a:xfrm>
            <a:custGeom>
              <a:avLst/>
              <a:gdLst/>
              <a:ahLst/>
              <a:cxnLst/>
              <a:rect l="l" t="t" r="r" b="b"/>
              <a:pathLst>
                <a:path w="43655" h="26219" extrusionOk="0">
                  <a:moveTo>
                    <a:pt x="30744" y="0"/>
                  </a:moveTo>
                  <a:cubicBezTo>
                    <a:pt x="30571" y="0"/>
                    <a:pt x="29911" y="483"/>
                    <a:pt x="29052" y="976"/>
                  </a:cubicBezTo>
                  <a:cubicBezTo>
                    <a:pt x="28198" y="1459"/>
                    <a:pt x="27135" y="1941"/>
                    <a:pt x="26147" y="1941"/>
                  </a:cubicBezTo>
                  <a:cubicBezTo>
                    <a:pt x="25954" y="1941"/>
                    <a:pt x="25764" y="1923"/>
                    <a:pt x="25579" y="1883"/>
                  </a:cubicBezTo>
                  <a:cubicBezTo>
                    <a:pt x="25283" y="1821"/>
                    <a:pt x="25030" y="1794"/>
                    <a:pt x="24815" y="1794"/>
                  </a:cubicBezTo>
                  <a:cubicBezTo>
                    <a:pt x="23454" y="1794"/>
                    <a:pt x="23570" y="2861"/>
                    <a:pt x="23570" y="2861"/>
                  </a:cubicBezTo>
                  <a:cubicBezTo>
                    <a:pt x="23549" y="2861"/>
                    <a:pt x="23529" y="2861"/>
                    <a:pt x="23508" y="2861"/>
                  </a:cubicBezTo>
                  <a:cubicBezTo>
                    <a:pt x="19520" y="2861"/>
                    <a:pt x="11615" y="10766"/>
                    <a:pt x="11615" y="10766"/>
                  </a:cubicBezTo>
                  <a:cubicBezTo>
                    <a:pt x="11615" y="10766"/>
                    <a:pt x="8008" y="4438"/>
                    <a:pt x="7668" y="4026"/>
                  </a:cubicBezTo>
                  <a:cubicBezTo>
                    <a:pt x="7575" y="3913"/>
                    <a:pt x="7433" y="3872"/>
                    <a:pt x="7276" y="3872"/>
                  </a:cubicBezTo>
                  <a:cubicBezTo>
                    <a:pt x="6860" y="3872"/>
                    <a:pt x="6339" y="4160"/>
                    <a:pt x="6339" y="4160"/>
                  </a:cubicBezTo>
                  <a:cubicBezTo>
                    <a:pt x="6339" y="4160"/>
                    <a:pt x="5874" y="3273"/>
                    <a:pt x="5741" y="3088"/>
                  </a:cubicBezTo>
                  <a:cubicBezTo>
                    <a:pt x="5736" y="3081"/>
                    <a:pt x="5726" y="3078"/>
                    <a:pt x="5712" y="3078"/>
                  </a:cubicBezTo>
                  <a:cubicBezTo>
                    <a:pt x="5330" y="3078"/>
                    <a:pt x="1669" y="5188"/>
                    <a:pt x="1113" y="5664"/>
                  </a:cubicBezTo>
                  <a:cubicBezTo>
                    <a:pt x="547" y="6159"/>
                    <a:pt x="1319" y="7200"/>
                    <a:pt x="1319" y="7200"/>
                  </a:cubicBezTo>
                  <a:cubicBezTo>
                    <a:pt x="0" y="10075"/>
                    <a:pt x="6668" y="18629"/>
                    <a:pt x="9997" y="19494"/>
                  </a:cubicBezTo>
                  <a:cubicBezTo>
                    <a:pt x="10410" y="19602"/>
                    <a:pt x="10831" y="19649"/>
                    <a:pt x="11251" y="19649"/>
                  </a:cubicBezTo>
                  <a:cubicBezTo>
                    <a:pt x="14210" y="19649"/>
                    <a:pt x="17118" y="17310"/>
                    <a:pt x="17118" y="17310"/>
                  </a:cubicBezTo>
                  <a:lnTo>
                    <a:pt x="17118" y="17310"/>
                  </a:lnTo>
                  <a:cubicBezTo>
                    <a:pt x="17118" y="17310"/>
                    <a:pt x="15850" y="20639"/>
                    <a:pt x="15850" y="21617"/>
                  </a:cubicBezTo>
                  <a:cubicBezTo>
                    <a:pt x="15850" y="22597"/>
                    <a:pt x="16892" y="24091"/>
                    <a:pt x="16892" y="24091"/>
                  </a:cubicBezTo>
                  <a:cubicBezTo>
                    <a:pt x="16892" y="24091"/>
                    <a:pt x="16603" y="25235"/>
                    <a:pt x="16768" y="25472"/>
                  </a:cubicBezTo>
                  <a:cubicBezTo>
                    <a:pt x="16934" y="25687"/>
                    <a:pt x="24768" y="26218"/>
                    <a:pt x="28213" y="26218"/>
                  </a:cubicBezTo>
                  <a:cubicBezTo>
                    <a:pt x="28396" y="26218"/>
                    <a:pt x="28566" y="26217"/>
                    <a:pt x="28722" y="26214"/>
                  </a:cubicBezTo>
                  <a:cubicBezTo>
                    <a:pt x="31824" y="26152"/>
                    <a:pt x="39976" y="25410"/>
                    <a:pt x="40151" y="24947"/>
                  </a:cubicBezTo>
                  <a:cubicBezTo>
                    <a:pt x="40316" y="24493"/>
                    <a:pt x="39914" y="23627"/>
                    <a:pt x="39914" y="23627"/>
                  </a:cubicBezTo>
                  <a:cubicBezTo>
                    <a:pt x="41810" y="21278"/>
                    <a:pt x="39574" y="18062"/>
                    <a:pt x="39574" y="18062"/>
                  </a:cubicBezTo>
                  <a:cubicBezTo>
                    <a:pt x="39574" y="18062"/>
                    <a:pt x="43655" y="16578"/>
                    <a:pt x="41254" y="10148"/>
                  </a:cubicBezTo>
                  <a:cubicBezTo>
                    <a:pt x="38925" y="3912"/>
                    <a:pt x="31072" y="1120"/>
                    <a:pt x="31072" y="1120"/>
                  </a:cubicBezTo>
                  <a:cubicBezTo>
                    <a:pt x="31072" y="1120"/>
                    <a:pt x="31010" y="182"/>
                    <a:pt x="30773" y="7"/>
                  </a:cubicBezTo>
                  <a:cubicBezTo>
                    <a:pt x="30766" y="2"/>
                    <a:pt x="30756" y="0"/>
                    <a:pt x="30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5"/>
            <p:cNvSpPr/>
            <p:nvPr/>
          </p:nvSpPr>
          <p:spPr>
            <a:xfrm>
              <a:off x="1436603" y="3830235"/>
              <a:ext cx="1203847" cy="52221"/>
            </a:xfrm>
            <a:custGeom>
              <a:avLst/>
              <a:gdLst/>
              <a:ahLst/>
              <a:cxnLst/>
              <a:rect l="l" t="t" r="r" b="b"/>
              <a:pathLst>
                <a:path w="21416" h="929" extrusionOk="0">
                  <a:moveTo>
                    <a:pt x="21385" y="1"/>
                  </a:moveTo>
                  <a:cubicBezTo>
                    <a:pt x="20138" y="310"/>
                    <a:pt x="18458" y="506"/>
                    <a:pt x="16583" y="630"/>
                  </a:cubicBezTo>
                  <a:cubicBezTo>
                    <a:pt x="14717" y="754"/>
                    <a:pt x="12656" y="795"/>
                    <a:pt x="10636" y="795"/>
                  </a:cubicBezTo>
                  <a:cubicBezTo>
                    <a:pt x="7895" y="795"/>
                    <a:pt x="5236" y="712"/>
                    <a:pt x="3268" y="630"/>
                  </a:cubicBezTo>
                  <a:cubicBezTo>
                    <a:pt x="2278" y="589"/>
                    <a:pt x="1464" y="548"/>
                    <a:pt x="897" y="516"/>
                  </a:cubicBezTo>
                  <a:cubicBezTo>
                    <a:pt x="609" y="496"/>
                    <a:pt x="392" y="486"/>
                    <a:pt x="238" y="475"/>
                  </a:cubicBezTo>
                  <a:cubicBezTo>
                    <a:pt x="165" y="475"/>
                    <a:pt x="104" y="465"/>
                    <a:pt x="62" y="465"/>
                  </a:cubicBezTo>
                  <a:lnTo>
                    <a:pt x="11" y="465"/>
                  </a:lnTo>
                  <a:lnTo>
                    <a:pt x="0" y="599"/>
                  </a:lnTo>
                  <a:cubicBezTo>
                    <a:pt x="0" y="599"/>
                    <a:pt x="5143" y="928"/>
                    <a:pt x="10636" y="928"/>
                  </a:cubicBezTo>
                  <a:cubicBezTo>
                    <a:pt x="12656" y="928"/>
                    <a:pt x="14717" y="877"/>
                    <a:pt x="16592" y="754"/>
                  </a:cubicBezTo>
                  <a:cubicBezTo>
                    <a:pt x="18468" y="640"/>
                    <a:pt x="20158" y="434"/>
                    <a:pt x="21416" y="135"/>
                  </a:cubicBezTo>
                  <a:lnTo>
                    <a:pt x="21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5"/>
            <p:cNvSpPr/>
            <p:nvPr/>
          </p:nvSpPr>
          <p:spPr>
            <a:xfrm>
              <a:off x="1641663" y="3002460"/>
              <a:ext cx="944932" cy="984281"/>
            </a:xfrm>
            <a:custGeom>
              <a:avLst/>
              <a:gdLst/>
              <a:ahLst/>
              <a:cxnLst/>
              <a:rect l="l" t="t" r="r" b="b"/>
              <a:pathLst>
                <a:path w="16810" h="17510" extrusionOk="0">
                  <a:moveTo>
                    <a:pt x="8462" y="1"/>
                  </a:moveTo>
                  <a:lnTo>
                    <a:pt x="1" y="6308"/>
                  </a:lnTo>
                  <a:lnTo>
                    <a:pt x="8348" y="17509"/>
                  </a:lnTo>
                  <a:lnTo>
                    <a:pt x="16810" y="11193"/>
                  </a:lnTo>
                  <a:lnTo>
                    <a:pt x="84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1590735" y="3356426"/>
              <a:ext cx="521989" cy="677304"/>
            </a:xfrm>
            <a:custGeom>
              <a:avLst/>
              <a:gdLst/>
              <a:ahLst/>
              <a:cxnLst/>
              <a:rect l="l" t="t" r="r" b="b"/>
              <a:pathLst>
                <a:path w="9286" h="12049" extrusionOk="0">
                  <a:moveTo>
                    <a:pt x="763" y="0"/>
                  </a:moveTo>
                  <a:cubicBezTo>
                    <a:pt x="623" y="0"/>
                    <a:pt x="407" y="28"/>
                    <a:pt x="247" y="176"/>
                  </a:cubicBezTo>
                  <a:cubicBezTo>
                    <a:pt x="1" y="411"/>
                    <a:pt x="8336" y="12048"/>
                    <a:pt x="8673" y="12048"/>
                  </a:cubicBezTo>
                  <a:cubicBezTo>
                    <a:pt x="8675" y="12048"/>
                    <a:pt x="8676" y="12048"/>
                    <a:pt x="8677" y="12048"/>
                  </a:cubicBezTo>
                  <a:cubicBezTo>
                    <a:pt x="8935" y="11954"/>
                    <a:pt x="9286" y="11687"/>
                    <a:pt x="9254" y="11212"/>
                  </a:cubicBezTo>
                  <a:cubicBezTo>
                    <a:pt x="9224" y="10729"/>
                    <a:pt x="907" y="11"/>
                    <a:pt x="907" y="11"/>
                  </a:cubicBezTo>
                  <a:cubicBezTo>
                    <a:pt x="907" y="11"/>
                    <a:pt x="849" y="0"/>
                    <a:pt x="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1809680" y="2573789"/>
              <a:ext cx="366787" cy="111863"/>
            </a:xfrm>
            <a:custGeom>
              <a:avLst/>
              <a:gdLst/>
              <a:ahLst/>
              <a:cxnLst/>
              <a:rect l="l" t="t" r="r" b="b"/>
              <a:pathLst>
                <a:path w="6525" h="1990" extrusionOk="0">
                  <a:moveTo>
                    <a:pt x="6442" y="1"/>
                  </a:moveTo>
                  <a:cubicBezTo>
                    <a:pt x="5535" y="752"/>
                    <a:pt x="4669" y="1217"/>
                    <a:pt x="3886" y="1485"/>
                  </a:cubicBezTo>
                  <a:cubicBezTo>
                    <a:pt x="3103" y="1762"/>
                    <a:pt x="2402" y="1856"/>
                    <a:pt x="1814" y="1856"/>
                  </a:cubicBezTo>
                  <a:cubicBezTo>
                    <a:pt x="1268" y="1856"/>
                    <a:pt x="825" y="1783"/>
                    <a:pt x="526" y="1701"/>
                  </a:cubicBezTo>
                  <a:cubicBezTo>
                    <a:pt x="371" y="1659"/>
                    <a:pt x="258" y="1629"/>
                    <a:pt x="176" y="1597"/>
                  </a:cubicBezTo>
                  <a:cubicBezTo>
                    <a:pt x="135" y="1588"/>
                    <a:pt x="103" y="1567"/>
                    <a:pt x="83" y="1567"/>
                  </a:cubicBezTo>
                  <a:cubicBezTo>
                    <a:pt x="73" y="1556"/>
                    <a:pt x="73" y="1556"/>
                    <a:pt x="62" y="1556"/>
                  </a:cubicBezTo>
                  <a:lnTo>
                    <a:pt x="0" y="1670"/>
                  </a:lnTo>
                  <a:cubicBezTo>
                    <a:pt x="11" y="1670"/>
                    <a:pt x="701" y="1989"/>
                    <a:pt x="1814" y="1989"/>
                  </a:cubicBezTo>
                  <a:cubicBezTo>
                    <a:pt x="2412" y="1989"/>
                    <a:pt x="3133" y="1897"/>
                    <a:pt x="3937" y="1608"/>
                  </a:cubicBezTo>
                  <a:cubicBezTo>
                    <a:pt x="4731" y="1330"/>
                    <a:pt x="5607" y="855"/>
                    <a:pt x="6524" y="93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1401302" y="2927699"/>
              <a:ext cx="241039" cy="581125"/>
            </a:xfrm>
            <a:custGeom>
              <a:avLst/>
              <a:gdLst/>
              <a:ahLst/>
              <a:cxnLst/>
              <a:rect l="l" t="t" r="r" b="b"/>
              <a:pathLst>
                <a:path w="4288" h="10338" extrusionOk="0">
                  <a:moveTo>
                    <a:pt x="4174" y="1"/>
                  </a:moveTo>
                  <a:cubicBezTo>
                    <a:pt x="4174" y="1"/>
                    <a:pt x="3452" y="1382"/>
                    <a:pt x="2566" y="3360"/>
                  </a:cubicBezTo>
                  <a:cubicBezTo>
                    <a:pt x="1680" y="5339"/>
                    <a:pt x="639" y="7916"/>
                    <a:pt x="0" y="10306"/>
                  </a:cubicBezTo>
                  <a:lnTo>
                    <a:pt x="124" y="10338"/>
                  </a:lnTo>
                  <a:cubicBezTo>
                    <a:pt x="763" y="7957"/>
                    <a:pt x="1803" y="5380"/>
                    <a:pt x="2680" y="3412"/>
                  </a:cubicBezTo>
                  <a:cubicBezTo>
                    <a:pt x="3122" y="2423"/>
                    <a:pt x="3525" y="1588"/>
                    <a:pt x="3813" y="990"/>
                  </a:cubicBezTo>
                  <a:cubicBezTo>
                    <a:pt x="3968" y="702"/>
                    <a:pt x="4081" y="465"/>
                    <a:pt x="4164" y="300"/>
                  </a:cubicBezTo>
                  <a:cubicBezTo>
                    <a:pt x="4205" y="228"/>
                    <a:pt x="4235" y="166"/>
                    <a:pt x="4256" y="125"/>
                  </a:cubicBezTo>
                  <a:cubicBezTo>
                    <a:pt x="4267" y="104"/>
                    <a:pt x="4277" y="83"/>
                    <a:pt x="4287" y="73"/>
                  </a:cubicBezTo>
                  <a:lnTo>
                    <a:pt x="4287" y="53"/>
                  </a:lnTo>
                  <a:lnTo>
                    <a:pt x="4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5"/>
            <p:cNvSpPr/>
            <p:nvPr/>
          </p:nvSpPr>
          <p:spPr>
            <a:xfrm>
              <a:off x="1555378" y="2961931"/>
              <a:ext cx="16302" cy="111245"/>
            </a:xfrm>
            <a:custGeom>
              <a:avLst/>
              <a:gdLst/>
              <a:ahLst/>
              <a:cxnLst/>
              <a:rect l="l" t="t" r="r" b="b"/>
              <a:pathLst>
                <a:path w="290" h="1979" extrusionOk="0">
                  <a:moveTo>
                    <a:pt x="10" y="0"/>
                  </a:moveTo>
                  <a:cubicBezTo>
                    <a:pt x="10" y="0"/>
                    <a:pt x="1" y="268"/>
                    <a:pt x="1" y="598"/>
                  </a:cubicBezTo>
                  <a:cubicBezTo>
                    <a:pt x="1" y="876"/>
                    <a:pt x="10" y="1185"/>
                    <a:pt x="42" y="1453"/>
                  </a:cubicBezTo>
                  <a:cubicBezTo>
                    <a:pt x="52" y="1515"/>
                    <a:pt x="62" y="1577"/>
                    <a:pt x="72" y="1629"/>
                  </a:cubicBezTo>
                  <a:cubicBezTo>
                    <a:pt x="83" y="1721"/>
                    <a:pt x="104" y="1793"/>
                    <a:pt x="134" y="1855"/>
                  </a:cubicBezTo>
                  <a:cubicBezTo>
                    <a:pt x="145" y="1876"/>
                    <a:pt x="155" y="1906"/>
                    <a:pt x="175" y="1927"/>
                  </a:cubicBezTo>
                  <a:cubicBezTo>
                    <a:pt x="186" y="1938"/>
                    <a:pt x="196" y="1948"/>
                    <a:pt x="217" y="1958"/>
                  </a:cubicBezTo>
                  <a:cubicBezTo>
                    <a:pt x="227" y="1968"/>
                    <a:pt x="237" y="1979"/>
                    <a:pt x="258" y="1979"/>
                  </a:cubicBezTo>
                  <a:lnTo>
                    <a:pt x="289" y="1855"/>
                  </a:lnTo>
                  <a:lnTo>
                    <a:pt x="269" y="1835"/>
                  </a:lnTo>
                  <a:cubicBezTo>
                    <a:pt x="258" y="1814"/>
                    <a:pt x="248" y="1793"/>
                    <a:pt x="237" y="1762"/>
                  </a:cubicBezTo>
                  <a:cubicBezTo>
                    <a:pt x="217" y="1711"/>
                    <a:pt x="196" y="1629"/>
                    <a:pt x="186" y="1546"/>
                  </a:cubicBezTo>
                  <a:cubicBezTo>
                    <a:pt x="165" y="1412"/>
                    <a:pt x="155" y="1258"/>
                    <a:pt x="145" y="1093"/>
                  </a:cubicBezTo>
                  <a:cubicBezTo>
                    <a:pt x="134" y="928"/>
                    <a:pt x="134" y="752"/>
                    <a:pt x="134" y="598"/>
                  </a:cubicBezTo>
                  <a:cubicBezTo>
                    <a:pt x="134" y="433"/>
                    <a:pt x="134" y="278"/>
                    <a:pt x="145" y="175"/>
                  </a:cubicBezTo>
                  <a:lnTo>
                    <a:pt x="145" y="51"/>
                  </a:lnTo>
                  <a:lnTo>
                    <a:pt x="145" y="1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5"/>
            <p:cNvSpPr/>
            <p:nvPr/>
          </p:nvSpPr>
          <p:spPr>
            <a:xfrm>
              <a:off x="1085562" y="3064406"/>
              <a:ext cx="55088" cy="85274"/>
            </a:xfrm>
            <a:custGeom>
              <a:avLst/>
              <a:gdLst/>
              <a:ahLst/>
              <a:cxnLst/>
              <a:rect l="l" t="t" r="r" b="b"/>
              <a:pathLst>
                <a:path w="980" h="1517" extrusionOk="0">
                  <a:moveTo>
                    <a:pt x="114" y="1"/>
                  </a:moveTo>
                  <a:lnTo>
                    <a:pt x="0" y="63"/>
                  </a:lnTo>
                  <a:lnTo>
                    <a:pt x="866" y="1516"/>
                  </a:lnTo>
                  <a:lnTo>
                    <a:pt x="980" y="144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555542" y="2734836"/>
              <a:ext cx="248515" cy="155877"/>
            </a:xfrm>
            <a:custGeom>
              <a:avLst/>
              <a:gdLst/>
              <a:ahLst/>
              <a:cxnLst/>
              <a:rect l="l" t="t" r="r" b="b"/>
              <a:pathLst>
                <a:path w="4421" h="2773" extrusionOk="0">
                  <a:moveTo>
                    <a:pt x="4370" y="0"/>
                  </a:moveTo>
                  <a:cubicBezTo>
                    <a:pt x="1773" y="1103"/>
                    <a:pt x="0" y="2680"/>
                    <a:pt x="0" y="2680"/>
                  </a:cubicBezTo>
                  <a:lnTo>
                    <a:pt x="92" y="2772"/>
                  </a:lnTo>
                  <a:cubicBezTo>
                    <a:pt x="144" y="2731"/>
                    <a:pt x="1886" y="1196"/>
                    <a:pt x="4421" y="113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1014341" y="3588131"/>
              <a:ext cx="618" cy="618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cubicBezTo>
                    <a:pt x="10" y="0"/>
                    <a:pt x="10" y="11"/>
                    <a:pt x="10" y="11"/>
                  </a:cubicBezTo>
                  <a:cubicBezTo>
                    <a:pt x="1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E4F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845145" y="3431693"/>
              <a:ext cx="506924" cy="167513"/>
            </a:xfrm>
            <a:custGeom>
              <a:avLst/>
              <a:gdLst/>
              <a:ahLst/>
              <a:cxnLst/>
              <a:rect l="l" t="t" r="r" b="b"/>
              <a:pathLst>
                <a:path w="9018" h="2980" extrusionOk="0">
                  <a:moveTo>
                    <a:pt x="3979" y="1"/>
                  </a:moveTo>
                  <a:cubicBezTo>
                    <a:pt x="2227" y="1"/>
                    <a:pt x="773" y="465"/>
                    <a:pt x="1" y="763"/>
                  </a:cubicBezTo>
                  <a:cubicBezTo>
                    <a:pt x="1041" y="1732"/>
                    <a:pt x="2062" y="2453"/>
                    <a:pt x="2896" y="2753"/>
                  </a:cubicBezTo>
                  <a:lnTo>
                    <a:pt x="2917" y="2753"/>
                  </a:lnTo>
                  <a:cubicBezTo>
                    <a:pt x="2917" y="2763"/>
                    <a:pt x="2928" y="2763"/>
                    <a:pt x="2928" y="2763"/>
                  </a:cubicBezTo>
                  <a:lnTo>
                    <a:pt x="2948" y="2763"/>
                  </a:lnTo>
                  <a:lnTo>
                    <a:pt x="2948" y="2773"/>
                  </a:lnTo>
                  <a:lnTo>
                    <a:pt x="2979" y="2773"/>
                  </a:lnTo>
                  <a:lnTo>
                    <a:pt x="2990" y="2783"/>
                  </a:lnTo>
                  <a:lnTo>
                    <a:pt x="3010" y="2783"/>
                  </a:lnTo>
                  <a:cubicBezTo>
                    <a:pt x="3020" y="2783"/>
                    <a:pt x="3020" y="2794"/>
                    <a:pt x="3020" y="2794"/>
                  </a:cubicBezTo>
                  <a:lnTo>
                    <a:pt x="3041" y="2794"/>
                  </a:lnTo>
                  <a:cubicBezTo>
                    <a:pt x="3051" y="2804"/>
                    <a:pt x="3061" y="2804"/>
                    <a:pt x="3072" y="2804"/>
                  </a:cubicBezTo>
                  <a:lnTo>
                    <a:pt x="3082" y="2804"/>
                  </a:lnTo>
                  <a:lnTo>
                    <a:pt x="3082" y="2815"/>
                  </a:lnTo>
                  <a:lnTo>
                    <a:pt x="3123" y="2815"/>
                  </a:lnTo>
                  <a:lnTo>
                    <a:pt x="3123" y="2824"/>
                  </a:lnTo>
                  <a:lnTo>
                    <a:pt x="3154" y="2824"/>
                  </a:lnTo>
                  <a:cubicBezTo>
                    <a:pt x="3422" y="2897"/>
                    <a:pt x="3690" y="2938"/>
                    <a:pt x="3958" y="2959"/>
                  </a:cubicBezTo>
                  <a:cubicBezTo>
                    <a:pt x="4103" y="2969"/>
                    <a:pt x="4247" y="2979"/>
                    <a:pt x="4391" y="2979"/>
                  </a:cubicBezTo>
                  <a:cubicBezTo>
                    <a:pt x="5030" y="2979"/>
                    <a:pt x="5658" y="2866"/>
                    <a:pt x="6267" y="2701"/>
                  </a:cubicBezTo>
                  <a:lnTo>
                    <a:pt x="6277" y="2701"/>
                  </a:lnTo>
                  <a:cubicBezTo>
                    <a:pt x="7338" y="2402"/>
                    <a:pt x="8307" y="1908"/>
                    <a:pt x="9018" y="1485"/>
                  </a:cubicBezTo>
                  <a:cubicBezTo>
                    <a:pt x="7277" y="351"/>
                    <a:pt x="5514" y="1"/>
                    <a:pt x="3979" y="1"/>
                  </a:cubicBezTo>
                  <a:close/>
                </a:path>
              </a:pathLst>
            </a:custGeom>
            <a:solidFill>
              <a:srgbClr val="6765CF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5"/>
            <p:cNvSpPr/>
            <p:nvPr/>
          </p:nvSpPr>
          <p:spPr>
            <a:xfrm>
              <a:off x="1760438" y="3527872"/>
              <a:ext cx="398041" cy="396748"/>
            </a:xfrm>
            <a:custGeom>
              <a:avLst/>
              <a:gdLst/>
              <a:ahLst/>
              <a:cxnLst/>
              <a:rect l="l" t="t" r="r" b="b"/>
              <a:pathLst>
                <a:path w="7081" h="7058" extrusionOk="0">
                  <a:moveTo>
                    <a:pt x="2783" y="0"/>
                  </a:moveTo>
                  <a:cubicBezTo>
                    <a:pt x="2783" y="0"/>
                    <a:pt x="1" y="1928"/>
                    <a:pt x="310" y="2845"/>
                  </a:cubicBezTo>
                  <a:cubicBezTo>
                    <a:pt x="537" y="3517"/>
                    <a:pt x="964" y="3557"/>
                    <a:pt x="1062" y="3557"/>
                  </a:cubicBezTo>
                  <a:cubicBezTo>
                    <a:pt x="1075" y="3557"/>
                    <a:pt x="1082" y="3556"/>
                    <a:pt x="1082" y="3556"/>
                  </a:cubicBezTo>
                  <a:lnTo>
                    <a:pt x="1082" y="3556"/>
                  </a:lnTo>
                  <a:cubicBezTo>
                    <a:pt x="1082" y="3556"/>
                    <a:pt x="969" y="4329"/>
                    <a:pt x="1268" y="4700"/>
                  </a:cubicBezTo>
                  <a:cubicBezTo>
                    <a:pt x="1556" y="5071"/>
                    <a:pt x="2165" y="5071"/>
                    <a:pt x="2165" y="5071"/>
                  </a:cubicBezTo>
                  <a:cubicBezTo>
                    <a:pt x="2165" y="5071"/>
                    <a:pt x="1979" y="5473"/>
                    <a:pt x="2381" y="5895"/>
                  </a:cubicBezTo>
                  <a:cubicBezTo>
                    <a:pt x="2595" y="6121"/>
                    <a:pt x="2821" y="6173"/>
                    <a:pt x="2985" y="6173"/>
                  </a:cubicBezTo>
                  <a:cubicBezTo>
                    <a:pt x="3129" y="6173"/>
                    <a:pt x="3226" y="6133"/>
                    <a:pt x="3226" y="6133"/>
                  </a:cubicBezTo>
                  <a:cubicBezTo>
                    <a:pt x="3226" y="6133"/>
                    <a:pt x="3226" y="6792"/>
                    <a:pt x="3762" y="7008"/>
                  </a:cubicBezTo>
                  <a:cubicBezTo>
                    <a:pt x="3840" y="7040"/>
                    <a:pt x="3937" y="7057"/>
                    <a:pt x="4050" y="7057"/>
                  </a:cubicBezTo>
                  <a:cubicBezTo>
                    <a:pt x="4704" y="7057"/>
                    <a:pt x="5903" y="6501"/>
                    <a:pt x="7080" y="5123"/>
                  </a:cubicBezTo>
                  <a:cubicBezTo>
                    <a:pt x="7080" y="5123"/>
                    <a:pt x="5431" y="3577"/>
                    <a:pt x="4813" y="2938"/>
                  </a:cubicBezTo>
                  <a:cubicBezTo>
                    <a:pt x="4205" y="2299"/>
                    <a:pt x="2783" y="0"/>
                    <a:pt x="2783" y="0"/>
                  </a:cubicBezTo>
                  <a:close/>
                </a:path>
              </a:pathLst>
            </a:custGeom>
            <a:solidFill>
              <a:srgbClr val="975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2289334" y="2936973"/>
              <a:ext cx="114168" cy="203433"/>
            </a:xfrm>
            <a:custGeom>
              <a:avLst/>
              <a:gdLst/>
              <a:ahLst/>
              <a:cxnLst/>
              <a:rect l="l" t="t" r="r" b="b"/>
              <a:pathLst>
                <a:path w="2031" h="3619" extrusionOk="0">
                  <a:moveTo>
                    <a:pt x="114" y="1"/>
                  </a:moveTo>
                  <a:lnTo>
                    <a:pt x="0" y="63"/>
                  </a:lnTo>
                  <a:lnTo>
                    <a:pt x="1917" y="3618"/>
                  </a:lnTo>
                  <a:lnTo>
                    <a:pt x="2031" y="355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2258024" y="2974635"/>
              <a:ext cx="70772" cy="40642"/>
            </a:xfrm>
            <a:custGeom>
              <a:avLst/>
              <a:gdLst/>
              <a:ahLst/>
              <a:cxnLst/>
              <a:rect l="l" t="t" r="r" b="b"/>
              <a:pathLst>
                <a:path w="1259" h="723" extrusionOk="0">
                  <a:moveTo>
                    <a:pt x="73" y="1"/>
                  </a:moveTo>
                  <a:lnTo>
                    <a:pt x="1" y="104"/>
                  </a:lnTo>
                  <a:cubicBezTo>
                    <a:pt x="1" y="104"/>
                    <a:pt x="207" y="258"/>
                    <a:pt x="475" y="413"/>
                  </a:cubicBezTo>
                  <a:cubicBezTo>
                    <a:pt x="599" y="485"/>
                    <a:pt x="743" y="558"/>
                    <a:pt x="877" y="619"/>
                  </a:cubicBezTo>
                  <a:cubicBezTo>
                    <a:pt x="949" y="650"/>
                    <a:pt x="1021" y="670"/>
                    <a:pt x="1083" y="691"/>
                  </a:cubicBezTo>
                  <a:cubicBezTo>
                    <a:pt x="1145" y="712"/>
                    <a:pt x="1207" y="722"/>
                    <a:pt x="1258" y="722"/>
                  </a:cubicBezTo>
                  <a:lnTo>
                    <a:pt x="1258" y="588"/>
                  </a:lnTo>
                  <a:cubicBezTo>
                    <a:pt x="1228" y="588"/>
                    <a:pt x="1176" y="578"/>
                    <a:pt x="1114" y="567"/>
                  </a:cubicBezTo>
                  <a:cubicBezTo>
                    <a:pt x="1021" y="537"/>
                    <a:pt x="898" y="485"/>
                    <a:pt x="784" y="434"/>
                  </a:cubicBezTo>
                  <a:cubicBezTo>
                    <a:pt x="609" y="341"/>
                    <a:pt x="434" y="238"/>
                    <a:pt x="300" y="145"/>
                  </a:cubicBezTo>
                  <a:cubicBezTo>
                    <a:pt x="228" y="104"/>
                    <a:pt x="176" y="63"/>
                    <a:pt x="135" y="42"/>
                  </a:cubicBezTo>
                  <a:cubicBezTo>
                    <a:pt x="115" y="32"/>
                    <a:pt x="104" y="22"/>
                    <a:pt x="94" y="11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5"/>
            <p:cNvSpPr/>
            <p:nvPr/>
          </p:nvSpPr>
          <p:spPr>
            <a:xfrm>
              <a:off x="1914571" y="3084754"/>
              <a:ext cx="795407" cy="748076"/>
            </a:xfrm>
            <a:custGeom>
              <a:avLst/>
              <a:gdLst/>
              <a:ahLst/>
              <a:cxnLst/>
              <a:rect l="l" t="t" r="r" b="b"/>
              <a:pathLst>
                <a:path w="14150" h="13308" extrusionOk="0">
                  <a:moveTo>
                    <a:pt x="10264" y="0"/>
                  </a:moveTo>
                  <a:cubicBezTo>
                    <a:pt x="10264" y="0"/>
                    <a:pt x="1402" y="4802"/>
                    <a:pt x="1370" y="6647"/>
                  </a:cubicBezTo>
                  <a:cubicBezTo>
                    <a:pt x="1370" y="6647"/>
                    <a:pt x="0" y="7348"/>
                    <a:pt x="0" y="7647"/>
                  </a:cubicBezTo>
                  <a:cubicBezTo>
                    <a:pt x="0" y="8338"/>
                    <a:pt x="3918" y="13307"/>
                    <a:pt x="4975" y="13307"/>
                  </a:cubicBezTo>
                  <a:cubicBezTo>
                    <a:pt x="4990" y="13307"/>
                    <a:pt x="5005" y="13306"/>
                    <a:pt x="5018" y="13304"/>
                  </a:cubicBezTo>
                  <a:cubicBezTo>
                    <a:pt x="6018" y="13150"/>
                    <a:pt x="6173" y="12305"/>
                    <a:pt x="6173" y="12305"/>
                  </a:cubicBezTo>
                  <a:cubicBezTo>
                    <a:pt x="6173" y="12305"/>
                    <a:pt x="6288" y="12331"/>
                    <a:pt x="6486" y="12331"/>
                  </a:cubicBezTo>
                  <a:cubicBezTo>
                    <a:pt x="6860" y="12331"/>
                    <a:pt x="7528" y="12239"/>
                    <a:pt x="8275" y="11707"/>
                  </a:cubicBezTo>
                  <a:cubicBezTo>
                    <a:pt x="9419" y="10903"/>
                    <a:pt x="14149" y="7244"/>
                    <a:pt x="14149" y="7244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5"/>
            <p:cNvSpPr/>
            <p:nvPr/>
          </p:nvSpPr>
          <p:spPr>
            <a:xfrm>
              <a:off x="1911086" y="3081831"/>
              <a:ext cx="801197" cy="754316"/>
            </a:xfrm>
            <a:custGeom>
              <a:avLst/>
              <a:gdLst/>
              <a:ahLst/>
              <a:cxnLst/>
              <a:rect l="l" t="t" r="r" b="b"/>
              <a:pathLst>
                <a:path w="14253" h="13419" extrusionOk="0">
                  <a:moveTo>
                    <a:pt x="10295" y="0"/>
                  </a:moveTo>
                  <a:cubicBezTo>
                    <a:pt x="10295" y="0"/>
                    <a:pt x="8080" y="1196"/>
                    <a:pt x="5854" y="2628"/>
                  </a:cubicBezTo>
                  <a:cubicBezTo>
                    <a:pt x="4741" y="3350"/>
                    <a:pt x="3628" y="4122"/>
                    <a:pt x="2793" y="4834"/>
                  </a:cubicBezTo>
                  <a:cubicBezTo>
                    <a:pt x="2370" y="5194"/>
                    <a:pt x="2020" y="5535"/>
                    <a:pt x="1773" y="5844"/>
                  </a:cubicBezTo>
                  <a:cubicBezTo>
                    <a:pt x="1649" y="5998"/>
                    <a:pt x="1546" y="6153"/>
                    <a:pt x="1473" y="6297"/>
                  </a:cubicBezTo>
                  <a:cubicBezTo>
                    <a:pt x="1408" y="6430"/>
                    <a:pt x="1368" y="6553"/>
                    <a:pt x="1361" y="6668"/>
                  </a:cubicBezTo>
                  <a:lnTo>
                    <a:pt x="1361" y="6668"/>
                  </a:lnTo>
                  <a:cubicBezTo>
                    <a:pt x="1260" y="6720"/>
                    <a:pt x="982" y="6864"/>
                    <a:pt x="711" y="7029"/>
                  </a:cubicBezTo>
                  <a:cubicBezTo>
                    <a:pt x="536" y="7142"/>
                    <a:pt x="360" y="7255"/>
                    <a:pt x="237" y="7369"/>
                  </a:cubicBezTo>
                  <a:cubicBezTo>
                    <a:pt x="165" y="7420"/>
                    <a:pt x="113" y="7472"/>
                    <a:pt x="72" y="7534"/>
                  </a:cubicBezTo>
                  <a:cubicBezTo>
                    <a:pt x="51" y="7555"/>
                    <a:pt x="31" y="7585"/>
                    <a:pt x="21" y="7606"/>
                  </a:cubicBezTo>
                  <a:cubicBezTo>
                    <a:pt x="0" y="7637"/>
                    <a:pt x="0" y="7667"/>
                    <a:pt x="0" y="7699"/>
                  </a:cubicBezTo>
                  <a:cubicBezTo>
                    <a:pt x="0" y="7729"/>
                    <a:pt x="0" y="7761"/>
                    <a:pt x="10" y="7791"/>
                  </a:cubicBezTo>
                  <a:cubicBezTo>
                    <a:pt x="21" y="7853"/>
                    <a:pt x="51" y="7935"/>
                    <a:pt x="93" y="8018"/>
                  </a:cubicBezTo>
                  <a:cubicBezTo>
                    <a:pt x="175" y="8183"/>
                    <a:pt x="289" y="8389"/>
                    <a:pt x="443" y="8626"/>
                  </a:cubicBezTo>
                  <a:cubicBezTo>
                    <a:pt x="711" y="9028"/>
                    <a:pt x="1072" y="9533"/>
                    <a:pt x="1484" y="10058"/>
                  </a:cubicBezTo>
                  <a:cubicBezTo>
                    <a:pt x="2092" y="10852"/>
                    <a:pt x="2813" y="11687"/>
                    <a:pt x="3463" y="12326"/>
                  </a:cubicBezTo>
                  <a:cubicBezTo>
                    <a:pt x="3782" y="12646"/>
                    <a:pt x="4091" y="12913"/>
                    <a:pt x="4359" y="13109"/>
                  </a:cubicBezTo>
                  <a:cubicBezTo>
                    <a:pt x="4493" y="13202"/>
                    <a:pt x="4617" y="13284"/>
                    <a:pt x="4730" y="13336"/>
                  </a:cubicBezTo>
                  <a:cubicBezTo>
                    <a:pt x="4844" y="13388"/>
                    <a:pt x="4947" y="13418"/>
                    <a:pt x="5039" y="13418"/>
                  </a:cubicBezTo>
                  <a:lnTo>
                    <a:pt x="5091" y="13418"/>
                  </a:lnTo>
                  <a:cubicBezTo>
                    <a:pt x="5348" y="13377"/>
                    <a:pt x="5554" y="13294"/>
                    <a:pt x="5719" y="13191"/>
                  </a:cubicBezTo>
                  <a:cubicBezTo>
                    <a:pt x="5843" y="13109"/>
                    <a:pt x="5936" y="13017"/>
                    <a:pt x="6019" y="12923"/>
                  </a:cubicBezTo>
                  <a:cubicBezTo>
                    <a:pt x="6132" y="12790"/>
                    <a:pt x="6204" y="12646"/>
                    <a:pt x="6245" y="12542"/>
                  </a:cubicBezTo>
                  <a:cubicBezTo>
                    <a:pt x="6263" y="12499"/>
                    <a:pt x="6275" y="12460"/>
                    <a:pt x="6283" y="12431"/>
                  </a:cubicBezTo>
                  <a:lnTo>
                    <a:pt x="6283" y="12431"/>
                  </a:lnTo>
                  <a:cubicBezTo>
                    <a:pt x="6342" y="12439"/>
                    <a:pt x="6436" y="12449"/>
                    <a:pt x="6555" y="12449"/>
                  </a:cubicBezTo>
                  <a:cubicBezTo>
                    <a:pt x="6750" y="12449"/>
                    <a:pt x="7018" y="12419"/>
                    <a:pt x="7327" y="12336"/>
                  </a:cubicBezTo>
                  <a:cubicBezTo>
                    <a:pt x="7636" y="12243"/>
                    <a:pt x="7997" y="12089"/>
                    <a:pt x="8378" y="11821"/>
                  </a:cubicBezTo>
                  <a:cubicBezTo>
                    <a:pt x="8657" y="11615"/>
                    <a:pt x="9172" y="11233"/>
                    <a:pt x="9780" y="10770"/>
                  </a:cubicBezTo>
                  <a:cubicBezTo>
                    <a:pt x="11594" y="9399"/>
                    <a:pt x="14252" y="7348"/>
                    <a:pt x="14252" y="7348"/>
                  </a:cubicBezTo>
                  <a:lnTo>
                    <a:pt x="14170" y="7245"/>
                  </a:lnTo>
                  <a:cubicBezTo>
                    <a:pt x="14170" y="7245"/>
                    <a:pt x="14149" y="7255"/>
                    <a:pt x="14119" y="7287"/>
                  </a:cubicBezTo>
                  <a:cubicBezTo>
                    <a:pt x="13851" y="7482"/>
                    <a:pt x="12665" y="8400"/>
                    <a:pt x="11408" y="9358"/>
                  </a:cubicBezTo>
                  <a:cubicBezTo>
                    <a:pt x="10780" y="9842"/>
                    <a:pt x="10141" y="10337"/>
                    <a:pt x="9584" y="10749"/>
                  </a:cubicBezTo>
                  <a:cubicBezTo>
                    <a:pt x="9028" y="11171"/>
                    <a:pt x="8564" y="11522"/>
                    <a:pt x="8296" y="11707"/>
                  </a:cubicBezTo>
                  <a:cubicBezTo>
                    <a:pt x="7935" y="11965"/>
                    <a:pt x="7585" y="12120"/>
                    <a:pt x="7286" y="12202"/>
                  </a:cubicBezTo>
                  <a:cubicBezTo>
                    <a:pt x="6987" y="12295"/>
                    <a:pt x="6740" y="12316"/>
                    <a:pt x="6555" y="12316"/>
                  </a:cubicBezTo>
                  <a:cubicBezTo>
                    <a:pt x="6451" y="12316"/>
                    <a:pt x="6379" y="12305"/>
                    <a:pt x="6328" y="12305"/>
                  </a:cubicBezTo>
                  <a:cubicBezTo>
                    <a:pt x="6296" y="12295"/>
                    <a:pt x="6276" y="12295"/>
                    <a:pt x="6266" y="12295"/>
                  </a:cubicBezTo>
                  <a:lnTo>
                    <a:pt x="6245" y="12295"/>
                  </a:lnTo>
                  <a:lnTo>
                    <a:pt x="6173" y="12275"/>
                  </a:lnTo>
                  <a:lnTo>
                    <a:pt x="6163" y="12346"/>
                  </a:lnTo>
                  <a:cubicBezTo>
                    <a:pt x="6163" y="12346"/>
                    <a:pt x="6152" y="12398"/>
                    <a:pt x="6132" y="12470"/>
                  </a:cubicBezTo>
                  <a:cubicBezTo>
                    <a:pt x="6080" y="12594"/>
                    <a:pt x="5998" y="12769"/>
                    <a:pt x="5833" y="12923"/>
                  </a:cubicBezTo>
                  <a:cubicBezTo>
                    <a:pt x="5751" y="13006"/>
                    <a:pt x="5658" y="13088"/>
                    <a:pt x="5524" y="13150"/>
                  </a:cubicBezTo>
                  <a:cubicBezTo>
                    <a:pt x="5400" y="13212"/>
                    <a:pt x="5256" y="13264"/>
                    <a:pt x="5071" y="13284"/>
                  </a:cubicBezTo>
                  <a:lnTo>
                    <a:pt x="5039" y="13284"/>
                  </a:lnTo>
                  <a:cubicBezTo>
                    <a:pt x="4988" y="13284"/>
                    <a:pt x="4916" y="13274"/>
                    <a:pt x="4833" y="13243"/>
                  </a:cubicBezTo>
                  <a:cubicBezTo>
                    <a:pt x="4679" y="13171"/>
                    <a:pt x="4483" y="13047"/>
                    <a:pt x="4267" y="12872"/>
                  </a:cubicBezTo>
                  <a:cubicBezTo>
                    <a:pt x="3896" y="12573"/>
                    <a:pt x="3442" y="12130"/>
                    <a:pt x="2978" y="11636"/>
                  </a:cubicBezTo>
                  <a:cubicBezTo>
                    <a:pt x="2288" y="10883"/>
                    <a:pt x="1567" y="9997"/>
                    <a:pt x="1031" y="9245"/>
                  </a:cubicBezTo>
                  <a:cubicBezTo>
                    <a:pt x="763" y="8874"/>
                    <a:pt x="525" y="8523"/>
                    <a:pt x="371" y="8255"/>
                  </a:cubicBezTo>
                  <a:cubicBezTo>
                    <a:pt x="289" y="8121"/>
                    <a:pt x="227" y="7997"/>
                    <a:pt x="186" y="7905"/>
                  </a:cubicBezTo>
                  <a:cubicBezTo>
                    <a:pt x="165" y="7853"/>
                    <a:pt x="154" y="7812"/>
                    <a:pt x="144" y="7781"/>
                  </a:cubicBezTo>
                  <a:cubicBezTo>
                    <a:pt x="134" y="7740"/>
                    <a:pt x="124" y="7719"/>
                    <a:pt x="124" y="7699"/>
                  </a:cubicBezTo>
                  <a:cubicBezTo>
                    <a:pt x="124" y="7688"/>
                    <a:pt x="134" y="7678"/>
                    <a:pt x="134" y="7667"/>
                  </a:cubicBezTo>
                  <a:cubicBezTo>
                    <a:pt x="144" y="7647"/>
                    <a:pt x="154" y="7637"/>
                    <a:pt x="165" y="7616"/>
                  </a:cubicBezTo>
                  <a:cubicBezTo>
                    <a:pt x="196" y="7575"/>
                    <a:pt x="237" y="7534"/>
                    <a:pt x="289" y="7493"/>
                  </a:cubicBezTo>
                  <a:cubicBezTo>
                    <a:pt x="381" y="7410"/>
                    <a:pt x="495" y="7328"/>
                    <a:pt x="628" y="7245"/>
                  </a:cubicBezTo>
                  <a:cubicBezTo>
                    <a:pt x="814" y="7111"/>
                    <a:pt x="1020" y="6998"/>
                    <a:pt x="1185" y="6905"/>
                  </a:cubicBezTo>
                  <a:cubicBezTo>
                    <a:pt x="1267" y="6864"/>
                    <a:pt x="1329" y="6822"/>
                    <a:pt x="1381" y="6802"/>
                  </a:cubicBezTo>
                  <a:lnTo>
                    <a:pt x="1443" y="6771"/>
                  </a:lnTo>
                  <a:lnTo>
                    <a:pt x="1453" y="6761"/>
                  </a:lnTo>
                  <a:lnTo>
                    <a:pt x="1494" y="6740"/>
                  </a:lnTo>
                  <a:lnTo>
                    <a:pt x="1494" y="6699"/>
                  </a:lnTo>
                  <a:cubicBezTo>
                    <a:pt x="1494" y="6606"/>
                    <a:pt x="1525" y="6483"/>
                    <a:pt x="1597" y="6348"/>
                  </a:cubicBezTo>
                  <a:cubicBezTo>
                    <a:pt x="1711" y="6112"/>
                    <a:pt x="1938" y="5823"/>
                    <a:pt x="2247" y="5514"/>
                  </a:cubicBezTo>
                  <a:cubicBezTo>
                    <a:pt x="2783" y="4967"/>
                    <a:pt x="3555" y="4360"/>
                    <a:pt x="4421" y="3751"/>
                  </a:cubicBezTo>
                  <a:cubicBezTo>
                    <a:pt x="5719" y="2844"/>
                    <a:pt x="7203" y="1928"/>
                    <a:pt x="8358" y="1248"/>
                  </a:cubicBezTo>
                  <a:cubicBezTo>
                    <a:pt x="8945" y="907"/>
                    <a:pt x="9440" y="618"/>
                    <a:pt x="9800" y="423"/>
                  </a:cubicBezTo>
                  <a:cubicBezTo>
                    <a:pt x="9976" y="320"/>
                    <a:pt x="10120" y="247"/>
                    <a:pt x="10213" y="196"/>
                  </a:cubicBezTo>
                  <a:cubicBezTo>
                    <a:pt x="10265" y="165"/>
                    <a:pt x="10295" y="144"/>
                    <a:pt x="10326" y="135"/>
                  </a:cubicBezTo>
                  <a:cubicBezTo>
                    <a:pt x="10347" y="114"/>
                    <a:pt x="10357" y="114"/>
                    <a:pt x="10357" y="114"/>
                  </a:cubicBezTo>
                  <a:lnTo>
                    <a:pt x="10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7" name="Google Shape;527;p45"/>
            <p:cNvGrpSpPr/>
            <p:nvPr/>
          </p:nvGrpSpPr>
          <p:grpSpPr>
            <a:xfrm>
              <a:off x="2594619" y="3116570"/>
              <a:ext cx="274485" cy="459478"/>
              <a:chOff x="2594619" y="3116570"/>
              <a:chExt cx="274485" cy="459478"/>
            </a:xfrm>
          </p:grpSpPr>
          <p:sp>
            <p:nvSpPr>
              <p:cNvPr id="528" name="Google Shape;528;p45"/>
              <p:cNvSpPr/>
              <p:nvPr/>
            </p:nvSpPr>
            <p:spPr>
              <a:xfrm>
                <a:off x="2631100" y="3116570"/>
                <a:ext cx="238004" cy="380053"/>
              </a:xfrm>
              <a:custGeom>
                <a:avLst/>
                <a:gdLst/>
                <a:ahLst/>
                <a:cxnLst/>
                <a:rect l="l" t="t" r="r" b="b"/>
                <a:pathLst>
                  <a:path w="4234" h="6761" extrusionOk="0">
                    <a:moveTo>
                      <a:pt x="2938" y="0"/>
                    </a:moveTo>
                    <a:lnTo>
                      <a:pt x="2938" y="0"/>
                    </a:lnTo>
                    <a:cubicBezTo>
                      <a:pt x="1382" y="763"/>
                      <a:pt x="506" y="2433"/>
                      <a:pt x="1" y="4072"/>
                    </a:cubicBezTo>
                    <a:lnTo>
                      <a:pt x="1402" y="6678"/>
                    </a:lnTo>
                    <a:lnTo>
                      <a:pt x="1442" y="6729"/>
                    </a:lnTo>
                    <a:lnTo>
                      <a:pt x="1442" y="6729"/>
                    </a:lnTo>
                    <a:cubicBezTo>
                      <a:pt x="2387" y="6120"/>
                      <a:pt x="4234" y="4324"/>
                      <a:pt x="2938" y="0"/>
                    </a:cubicBezTo>
                    <a:close/>
                    <a:moveTo>
                      <a:pt x="1442" y="6729"/>
                    </a:moveTo>
                    <a:cubicBezTo>
                      <a:pt x="1436" y="6733"/>
                      <a:pt x="1430" y="6737"/>
                      <a:pt x="1424" y="6741"/>
                    </a:cubicBezTo>
                    <a:lnTo>
                      <a:pt x="1424" y="6741"/>
                    </a:lnTo>
                    <a:cubicBezTo>
                      <a:pt x="1436" y="6734"/>
                      <a:pt x="1443" y="6730"/>
                      <a:pt x="1443" y="6730"/>
                    </a:cubicBezTo>
                    <a:lnTo>
                      <a:pt x="1442" y="6729"/>
                    </a:lnTo>
                    <a:close/>
                    <a:moveTo>
                      <a:pt x="1424" y="6741"/>
                    </a:moveTo>
                    <a:cubicBezTo>
                      <a:pt x="1416" y="6746"/>
                      <a:pt x="1405" y="6753"/>
                      <a:pt x="1392" y="6761"/>
                    </a:cubicBezTo>
                    <a:cubicBezTo>
                      <a:pt x="1403" y="6754"/>
                      <a:pt x="1413" y="6748"/>
                      <a:pt x="1424" y="6741"/>
                    </a:cubicBezTo>
                    <a:close/>
                  </a:path>
                </a:pathLst>
              </a:custGeom>
              <a:solidFill>
                <a:srgbClr val="6765CF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5"/>
              <p:cNvSpPr/>
              <p:nvPr/>
            </p:nvSpPr>
            <p:spPr>
              <a:xfrm>
                <a:off x="2594619" y="3345408"/>
                <a:ext cx="115348" cy="23064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4103" extrusionOk="0">
                    <a:moveTo>
                      <a:pt x="650" y="1"/>
                    </a:moveTo>
                    <a:cubicBezTo>
                      <a:pt x="93" y="1835"/>
                      <a:pt x="11" y="3628"/>
                      <a:pt x="1" y="4102"/>
                    </a:cubicBezTo>
                    <a:cubicBezTo>
                      <a:pt x="949" y="3370"/>
                      <a:pt x="1742" y="2752"/>
                      <a:pt x="1959" y="2598"/>
                    </a:cubicBezTo>
                    <a:cubicBezTo>
                      <a:pt x="1989" y="2566"/>
                      <a:pt x="2010" y="2556"/>
                      <a:pt x="2010" y="2556"/>
                    </a:cubicBezTo>
                    <a:lnTo>
                      <a:pt x="2051" y="2607"/>
                    </a:lnTo>
                    <a:lnTo>
                      <a:pt x="2051" y="2607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6765CF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45"/>
            <p:cNvSpPr/>
            <p:nvPr/>
          </p:nvSpPr>
          <p:spPr>
            <a:xfrm>
              <a:off x="2594619" y="3489085"/>
              <a:ext cx="117653" cy="93313"/>
            </a:xfrm>
            <a:custGeom>
              <a:avLst/>
              <a:gdLst/>
              <a:ahLst/>
              <a:cxnLst/>
              <a:rect l="l" t="t" r="r" b="b"/>
              <a:pathLst>
                <a:path w="2093" h="1660" extrusionOk="0">
                  <a:moveTo>
                    <a:pt x="2010" y="0"/>
                  </a:moveTo>
                  <a:cubicBezTo>
                    <a:pt x="2010" y="0"/>
                    <a:pt x="1989" y="10"/>
                    <a:pt x="1959" y="42"/>
                  </a:cubicBezTo>
                  <a:cubicBezTo>
                    <a:pt x="1742" y="196"/>
                    <a:pt x="949" y="814"/>
                    <a:pt x="1" y="1546"/>
                  </a:cubicBezTo>
                  <a:lnTo>
                    <a:pt x="1" y="1659"/>
                  </a:lnTo>
                  <a:lnTo>
                    <a:pt x="1629" y="413"/>
                  </a:lnTo>
                  <a:cubicBezTo>
                    <a:pt x="1608" y="381"/>
                    <a:pt x="1598" y="371"/>
                    <a:pt x="1598" y="371"/>
                  </a:cubicBezTo>
                  <a:cubicBezTo>
                    <a:pt x="1598" y="371"/>
                    <a:pt x="1680" y="340"/>
                    <a:pt x="1815" y="268"/>
                  </a:cubicBezTo>
                  <a:lnTo>
                    <a:pt x="1845" y="248"/>
                  </a:lnTo>
                  <a:lnTo>
                    <a:pt x="1856" y="248"/>
                  </a:lnTo>
                  <a:cubicBezTo>
                    <a:pt x="1918" y="216"/>
                    <a:pt x="1979" y="175"/>
                    <a:pt x="2041" y="134"/>
                  </a:cubicBezTo>
                  <a:cubicBezTo>
                    <a:pt x="2072" y="113"/>
                    <a:pt x="2092" y="103"/>
                    <a:pt x="2092" y="103"/>
                  </a:cubicBezTo>
                  <a:lnTo>
                    <a:pt x="2051" y="51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5E58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45"/>
          <p:cNvSpPr/>
          <p:nvPr/>
        </p:nvSpPr>
        <p:spPr>
          <a:xfrm rot="-201300" flipH="1">
            <a:off x="445187" y="3033111"/>
            <a:ext cx="4668963" cy="1910030"/>
          </a:xfrm>
          <a:custGeom>
            <a:avLst/>
            <a:gdLst/>
            <a:ahLst/>
            <a:cxnLst/>
            <a:rect l="l" t="t" r="r" b="b"/>
            <a:pathLst>
              <a:path w="84791" h="34089" extrusionOk="0">
                <a:moveTo>
                  <a:pt x="81199" y="0"/>
                </a:moveTo>
                <a:cubicBezTo>
                  <a:pt x="73182" y="1316"/>
                  <a:pt x="65060" y="1765"/>
                  <a:pt x="56938" y="2214"/>
                </a:cubicBezTo>
                <a:cubicBezTo>
                  <a:pt x="42459" y="3018"/>
                  <a:pt x="27979" y="3821"/>
                  <a:pt x="13489" y="4626"/>
                </a:cubicBezTo>
                <a:cubicBezTo>
                  <a:pt x="13183" y="4642"/>
                  <a:pt x="12852" y="4649"/>
                  <a:pt x="12502" y="4649"/>
                </a:cubicBezTo>
                <a:cubicBezTo>
                  <a:pt x="11108" y="4649"/>
                  <a:pt x="9406" y="4544"/>
                  <a:pt x="7750" y="4544"/>
                </a:cubicBezTo>
                <a:cubicBezTo>
                  <a:pt x="5882" y="4544"/>
                  <a:pt x="4072" y="4677"/>
                  <a:pt x="2830" y="5241"/>
                </a:cubicBezTo>
                <a:cubicBezTo>
                  <a:pt x="1" y="6526"/>
                  <a:pt x="993" y="8665"/>
                  <a:pt x="1838" y="11192"/>
                </a:cubicBezTo>
                <a:cubicBezTo>
                  <a:pt x="4041" y="17800"/>
                  <a:pt x="6536" y="24314"/>
                  <a:pt x="9073" y="30797"/>
                </a:cubicBezTo>
                <a:cubicBezTo>
                  <a:pt x="9407" y="31632"/>
                  <a:pt x="9772" y="32520"/>
                  <a:pt x="10514" y="33021"/>
                </a:cubicBezTo>
                <a:cubicBezTo>
                  <a:pt x="11140" y="33439"/>
                  <a:pt x="11923" y="33522"/>
                  <a:pt x="12674" y="33595"/>
                </a:cubicBezTo>
                <a:cubicBezTo>
                  <a:pt x="16565" y="33934"/>
                  <a:pt x="20455" y="34089"/>
                  <a:pt x="24344" y="34089"/>
                </a:cubicBezTo>
                <a:cubicBezTo>
                  <a:pt x="44622" y="34089"/>
                  <a:pt x="64853" y="29881"/>
                  <a:pt x="84790" y="25702"/>
                </a:cubicBezTo>
                <a:cubicBezTo>
                  <a:pt x="84300" y="17049"/>
                  <a:pt x="83099" y="8446"/>
                  <a:pt x="8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5"/>
          <p:cNvSpPr txBox="1">
            <a:spLocks noGrp="1"/>
          </p:cNvSpPr>
          <p:nvPr>
            <p:ph type="ctrTitle"/>
          </p:nvPr>
        </p:nvSpPr>
        <p:spPr>
          <a:xfrm>
            <a:off x="714375" y="880550"/>
            <a:ext cx="4641868" cy="28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7000" dirty="0">
                <a:solidFill>
                  <a:schemeClr val="accent2"/>
                </a:solidFill>
              </a:rPr>
              <a:t>Paulo freire</a:t>
            </a:r>
            <a:br>
              <a:rPr lang="es" sz="7000" dirty="0">
                <a:solidFill>
                  <a:schemeClr val="accent2"/>
                </a:solidFill>
              </a:rPr>
            </a:br>
            <a:r>
              <a:rPr lang="es" sz="7000" dirty="0">
                <a:solidFill>
                  <a:schemeClr val="accent3"/>
                </a:solidFill>
              </a:rPr>
              <a:t>e a alfabetização</a:t>
            </a:r>
            <a:endParaRPr sz="7000" dirty="0">
              <a:solidFill>
                <a:schemeClr val="accent3"/>
              </a:solidFill>
            </a:endParaRPr>
          </a:p>
        </p:txBody>
      </p:sp>
      <p:sp>
        <p:nvSpPr>
          <p:cNvPr id="533" name="Google Shape;533;p45"/>
          <p:cNvSpPr txBox="1">
            <a:spLocks noGrp="1"/>
          </p:cNvSpPr>
          <p:nvPr>
            <p:ph type="subTitle" idx="1"/>
          </p:nvPr>
        </p:nvSpPr>
        <p:spPr>
          <a:xfrm>
            <a:off x="447673" y="3655393"/>
            <a:ext cx="43173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/>
              <a:t>Prof. Dr. Eduardo Perioli Jr.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/>
              <a:t>19 e 20 de </a:t>
            </a:r>
            <a:r>
              <a:rPr lang="pt-BR" sz="1200" dirty="0"/>
              <a:t>outubro de </a:t>
            </a:r>
            <a:r>
              <a:rPr lang="pt-BR" sz="1200" dirty="0" smtClean="0"/>
              <a:t>2022</a:t>
            </a:r>
            <a:endParaRPr lang="pt-BR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/>
              <a:t>LEITURA: BRANDÃO, Carlos Rodrigues. O que é o método Paulo Freire.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/>
              <a:t>Fundamentos Teórico-Metodológicos da Alfabetização (EDM 0349)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55"/>
          <p:cNvSpPr/>
          <p:nvPr/>
        </p:nvSpPr>
        <p:spPr>
          <a:xfrm>
            <a:off x="1357275" y="648200"/>
            <a:ext cx="6429600" cy="3275400"/>
          </a:xfrm>
          <a:prstGeom prst="rect">
            <a:avLst/>
          </a:prstGeom>
          <a:solidFill>
            <a:schemeClr val="accent4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55"/>
          <p:cNvGrpSpPr/>
          <p:nvPr/>
        </p:nvGrpSpPr>
        <p:grpSpPr>
          <a:xfrm>
            <a:off x="2182562" y="910107"/>
            <a:ext cx="4908821" cy="2669293"/>
            <a:chOff x="994611" y="509187"/>
            <a:chExt cx="2067046" cy="1123913"/>
          </a:xfrm>
        </p:grpSpPr>
        <p:sp>
          <p:nvSpPr>
            <p:cNvPr id="1112" name="Google Shape;1112;p55"/>
            <p:cNvSpPr/>
            <p:nvPr/>
          </p:nvSpPr>
          <p:spPr>
            <a:xfrm>
              <a:off x="994611" y="509187"/>
              <a:ext cx="2067046" cy="1123913"/>
            </a:xfrm>
            <a:custGeom>
              <a:avLst/>
              <a:gdLst/>
              <a:ahLst/>
              <a:cxnLst/>
              <a:rect l="l" t="t" r="r" b="b"/>
              <a:pathLst>
                <a:path w="36772" h="19994" extrusionOk="0">
                  <a:moveTo>
                    <a:pt x="14923" y="0"/>
                  </a:moveTo>
                  <a:cubicBezTo>
                    <a:pt x="3587" y="0"/>
                    <a:pt x="1" y="6358"/>
                    <a:pt x="1" y="6358"/>
                  </a:cubicBezTo>
                  <a:lnTo>
                    <a:pt x="1526" y="5678"/>
                  </a:lnTo>
                  <a:lnTo>
                    <a:pt x="1526" y="5678"/>
                  </a:lnTo>
                  <a:cubicBezTo>
                    <a:pt x="1526" y="5678"/>
                    <a:pt x="340" y="13305"/>
                    <a:pt x="846" y="15933"/>
                  </a:cubicBezTo>
                  <a:cubicBezTo>
                    <a:pt x="1279" y="18179"/>
                    <a:pt x="9770" y="19993"/>
                    <a:pt x="19705" y="19993"/>
                  </a:cubicBezTo>
                  <a:cubicBezTo>
                    <a:pt x="21375" y="19993"/>
                    <a:pt x="23095" y="19941"/>
                    <a:pt x="24826" y="19828"/>
                  </a:cubicBezTo>
                  <a:cubicBezTo>
                    <a:pt x="36771" y="19066"/>
                    <a:pt x="28300" y="4833"/>
                    <a:pt x="28300" y="4833"/>
                  </a:cubicBezTo>
                  <a:lnTo>
                    <a:pt x="29402" y="4833"/>
                  </a:lnTo>
                  <a:cubicBezTo>
                    <a:pt x="29402" y="4833"/>
                    <a:pt x="27455" y="258"/>
                    <a:pt x="15593" y="0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5"/>
            <p:cNvSpPr/>
            <p:nvPr/>
          </p:nvSpPr>
          <p:spPr>
            <a:xfrm>
              <a:off x="2327557" y="511492"/>
              <a:ext cx="347056" cy="203377"/>
            </a:xfrm>
            <a:custGeom>
              <a:avLst/>
              <a:gdLst/>
              <a:ahLst/>
              <a:cxnLst/>
              <a:rect l="l" t="t" r="r" b="b"/>
              <a:pathLst>
                <a:path w="6174" h="3618" extrusionOk="0">
                  <a:moveTo>
                    <a:pt x="1526" y="1"/>
                  </a:moveTo>
                  <a:cubicBezTo>
                    <a:pt x="1062" y="1"/>
                    <a:pt x="557" y="62"/>
                    <a:pt x="0" y="186"/>
                  </a:cubicBezTo>
                  <a:cubicBezTo>
                    <a:pt x="0" y="186"/>
                    <a:pt x="3937" y="1114"/>
                    <a:pt x="5442" y="3205"/>
                  </a:cubicBezTo>
                  <a:cubicBezTo>
                    <a:pt x="5659" y="3494"/>
                    <a:pt x="5813" y="3617"/>
                    <a:pt x="5916" y="3617"/>
                  </a:cubicBezTo>
                  <a:cubicBezTo>
                    <a:pt x="6174" y="3617"/>
                    <a:pt x="5998" y="2711"/>
                    <a:pt x="5298" y="1814"/>
                  </a:cubicBezTo>
                  <a:cubicBezTo>
                    <a:pt x="4608" y="907"/>
                    <a:pt x="3371" y="1"/>
                    <a:pt x="1526" y="1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4" name="Google Shape;1114;p55"/>
          <p:cNvSpPr txBox="1">
            <a:spLocks noGrp="1"/>
          </p:cNvSpPr>
          <p:nvPr>
            <p:ph type="title"/>
          </p:nvPr>
        </p:nvSpPr>
        <p:spPr>
          <a:xfrm>
            <a:off x="1551322" y="1468950"/>
            <a:ext cx="6171300" cy="22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/>
              <a:t>A linguagem e o diálogo, elementos constitutivos da teoria mais ampla de Paulo Freire, eram os pontos de partida para pesquisa, organização e levantamento investigativo do universo vocabular e dos eixos temáticos significativos da vida dos alunos, a partir dos quais se definia o material a ser utilizado na aprendizagem da leitura e da escrita. Ao tematizar com os alunos a sua realidade, o orientador do Círculo enfatizava a conscientização e a superação da visão acrítica do mundo, a partir dos significados sociais discutidos e da seleção de palavras geradoras advindas do universo vocabular e coletivo do grupo. As palavras constituem a unidade menor da pesquisa, assim como os fonemas, a unidade menor da proposta de ensino. (Maciel, 2013)</a:t>
            </a:r>
            <a:endParaRPr sz="1600" dirty="0"/>
          </a:p>
        </p:txBody>
      </p:sp>
      <p:sp>
        <p:nvSpPr>
          <p:cNvPr id="1116" name="Google Shape;1116;p55"/>
          <p:cNvSpPr/>
          <p:nvPr/>
        </p:nvSpPr>
        <p:spPr>
          <a:xfrm rot="-1865361">
            <a:off x="1491125" y="943072"/>
            <a:ext cx="907599" cy="2711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ansalva"/>
              </a:rPr>
              <a:t>A B 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54"/>
          <p:cNvSpPr txBox="1">
            <a:spLocks noGrp="1"/>
          </p:cNvSpPr>
          <p:nvPr>
            <p:ph type="title" idx="6"/>
          </p:nvPr>
        </p:nvSpPr>
        <p:spPr>
          <a:xfrm>
            <a:off x="715725" y="484750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</a:t>
            </a:r>
            <a:r>
              <a:rPr lang="es" dirty="0"/>
              <a:t> fusão </a:t>
            </a:r>
            <a:r>
              <a:rPr lang="es" dirty="0">
                <a:solidFill>
                  <a:schemeClr val="accent3"/>
                </a:solidFill>
              </a:rPr>
              <a:t>dos métodos?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1087" name="Google Shape;1087;p54"/>
          <p:cNvGrpSpPr/>
          <p:nvPr/>
        </p:nvGrpSpPr>
        <p:grpSpPr>
          <a:xfrm>
            <a:off x="6237118" y="3557220"/>
            <a:ext cx="2906888" cy="1586311"/>
            <a:chOff x="6237118" y="3557220"/>
            <a:chExt cx="2906888" cy="1586311"/>
          </a:xfrm>
        </p:grpSpPr>
        <p:grpSp>
          <p:nvGrpSpPr>
            <p:cNvPr id="1088" name="Google Shape;1088;p54"/>
            <p:cNvGrpSpPr/>
            <p:nvPr/>
          </p:nvGrpSpPr>
          <p:grpSpPr>
            <a:xfrm>
              <a:off x="6237118" y="3780943"/>
              <a:ext cx="2906888" cy="1362588"/>
              <a:chOff x="6237118" y="3780943"/>
              <a:chExt cx="2906888" cy="1362588"/>
            </a:xfrm>
          </p:grpSpPr>
          <p:sp>
            <p:nvSpPr>
              <p:cNvPr id="1089" name="Google Shape;1089;p54"/>
              <p:cNvSpPr/>
              <p:nvPr/>
            </p:nvSpPr>
            <p:spPr>
              <a:xfrm flipH="1">
                <a:off x="6237124" y="4543814"/>
                <a:ext cx="2906882" cy="599717"/>
              </a:xfrm>
              <a:custGeom>
                <a:avLst/>
                <a:gdLst/>
                <a:ahLst/>
                <a:cxnLst/>
                <a:rect l="l" t="t" r="r" b="b"/>
                <a:pathLst>
                  <a:path w="33474" h="6906" extrusionOk="0">
                    <a:moveTo>
                      <a:pt x="1" y="1"/>
                    </a:moveTo>
                    <a:lnTo>
                      <a:pt x="1" y="6906"/>
                    </a:lnTo>
                    <a:lnTo>
                      <a:pt x="33473" y="6906"/>
                    </a:lnTo>
                    <a:lnTo>
                      <a:pt x="334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0" name="Google Shape;1090;p54"/>
              <p:cNvGrpSpPr/>
              <p:nvPr/>
            </p:nvGrpSpPr>
            <p:grpSpPr>
              <a:xfrm flipH="1">
                <a:off x="6385708" y="4704029"/>
                <a:ext cx="2738586" cy="366116"/>
                <a:chOff x="19711" y="4704029"/>
                <a:chExt cx="2738586" cy="366116"/>
              </a:xfrm>
            </p:grpSpPr>
            <p:sp>
              <p:nvSpPr>
                <p:cNvPr id="1091" name="Google Shape;1091;p54"/>
                <p:cNvSpPr/>
                <p:nvPr/>
              </p:nvSpPr>
              <p:spPr>
                <a:xfrm>
                  <a:off x="31260" y="4704029"/>
                  <a:ext cx="2727037" cy="297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" h="3422" extrusionOk="0">
                      <a:moveTo>
                        <a:pt x="1" y="0"/>
                      </a:moveTo>
                      <a:lnTo>
                        <a:pt x="1" y="114"/>
                      </a:lnTo>
                      <a:lnTo>
                        <a:pt x="31289" y="114"/>
                      </a:lnTo>
                      <a:lnTo>
                        <a:pt x="31289" y="3422"/>
                      </a:lnTo>
                      <a:lnTo>
                        <a:pt x="31402" y="3422"/>
                      </a:lnTo>
                      <a:lnTo>
                        <a:pt x="3140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54"/>
                <p:cNvSpPr/>
                <p:nvPr/>
              </p:nvSpPr>
              <p:spPr>
                <a:xfrm>
                  <a:off x="19711" y="4757694"/>
                  <a:ext cx="1510755" cy="3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7" h="3598" extrusionOk="0">
                      <a:moveTo>
                        <a:pt x="6420" y="1"/>
                      </a:moveTo>
                      <a:cubicBezTo>
                        <a:pt x="5781" y="1"/>
                        <a:pt x="5071" y="197"/>
                        <a:pt x="4349" y="495"/>
                      </a:cubicBezTo>
                      <a:cubicBezTo>
                        <a:pt x="3267" y="949"/>
                        <a:pt x="2174" y="1619"/>
                        <a:pt x="1361" y="2176"/>
                      </a:cubicBezTo>
                      <a:cubicBezTo>
                        <a:pt x="546" y="2732"/>
                        <a:pt x="0" y="3175"/>
                        <a:pt x="0" y="3175"/>
                      </a:cubicBezTo>
                      <a:lnTo>
                        <a:pt x="72" y="3268"/>
                      </a:lnTo>
                      <a:cubicBezTo>
                        <a:pt x="134" y="3216"/>
                        <a:pt x="1113" y="2433"/>
                        <a:pt x="2381" y="1650"/>
                      </a:cubicBezTo>
                      <a:cubicBezTo>
                        <a:pt x="3019" y="1269"/>
                        <a:pt x="3720" y="877"/>
                        <a:pt x="4421" y="588"/>
                      </a:cubicBezTo>
                      <a:cubicBezTo>
                        <a:pt x="5122" y="300"/>
                        <a:pt x="5823" y="114"/>
                        <a:pt x="6420" y="114"/>
                      </a:cubicBezTo>
                      <a:cubicBezTo>
                        <a:pt x="6606" y="114"/>
                        <a:pt x="6771" y="135"/>
                        <a:pt x="6926" y="166"/>
                      </a:cubicBezTo>
                      <a:cubicBezTo>
                        <a:pt x="7101" y="197"/>
                        <a:pt x="7235" y="248"/>
                        <a:pt x="7348" y="310"/>
                      </a:cubicBezTo>
                      <a:cubicBezTo>
                        <a:pt x="7430" y="351"/>
                        <a:pt x="7492" y="403"/>
                        <a:pt x="7554" y="454"/>
                      </a:cubicBezTo>
                      <a:cubicBezTo>
                        <a:pt x="7636" y="537"/>
                        <a:pt x="7688" y="619"/>
                        <a:pt x="7719" y="722"/>
                      </a:cubicBezTo>
                      <a:cubicBezTo>
                        <a:pt x="7760" y="825"/>
                        <a:pt x="7771" y="928"/>
                        <a:pt x="7771" y="1042"/>
                      </a:cubicBezTo>
                      <a:cubicBezTo>
                        <a:pt x="7771" y="1186"/>
                        <a:pt x="7750" y="1340"/>
                        <a:pt x="7719" y="1505"/>
                      </a:cubicBezTo>
                      <a:cubicBezTo>
                        <a:pt x="7668" y="1743"/>
                        <a:pt x="7585" y="1990"/>
                        <a:pt x="7513" y="2227"/>
                      </a:cubicBezTo>
                      <a:cubicBezTo>
                        <a:pt x="7482" y="2350"/>
                        <a:pt x="7451" y="2464"/>
                        <a:pt x="7430" y="2577"/>
                      </a:cubicBezTo>
                      <a:cubicBezTo>
                        <a:pt x="7410" y="2691"/>
                        <a:pt x="7389" y="2804"/>
                        <a:pt x="7389" y="2907"/>
                      </a:cubicBezTo>
                      <a:cubicBezTo>
                        <a:pt x="7389" y="3000"/>
                        <a:pt x="7410" y="3092"/>
                        <a:pt x="7441" y="3185"/>
                      </a:cubicBezTo>
                      <a:cubicBezTo>
                        <a:pt x="7462" y="3247"/>
                        <a:pt x="7503" y="3309"/>
                        <a:pt x="7554" y="3360"/>
                      </a:cubicBezTo>
                      <a:cubicBezTo>
                        <a:pt x="7585" y="3401"/>
                        <a:pt x="7627" y="3433"/>
                        <a:pt x="7678" y="3463"/>
                      </a:cubicBezTo>
                      <a:cubicBezTo>
                        <a:pt x="7760" y="3505"/>
                        <a:pt x="7853" y="3546"/>
                        <a:pt x="7966" y="3566"/>
                      </a:cubicBezTo>
                      <a:cubicBezTo>
                        <a:pt x="8080" y="3587"/>
                        <a:pt x="8204" y="3598"/>
                        <a:pt x="8358" y="3598"/>
                      </a:cubicBezTo>
                      <a:cubicBezTo>
                        <a:pt x="8472" y="3598"/>
                        <a:pt x="8595" y="3598"/>
                        <a:pt x="8729" y="3577"/>
                      </a:cubicBezTo>
                      <a:cubicBezTo>
                        <a:pt x="9430" y="3515"/>
                        <a:pt x="10059" y="3268"/>
                        <a:pt x="10656" y="2927"/>
                      </a:cubicBezTo>
                      <a:cubicBezTo>
                        <a:pt x="11553" y="2433"/>
                        <a:pt x="12356" y="1743"/>
                        <a:pt x="13140" y="1186"/>
                      </a:cubicBezTo>
                      <a:cubicBezTo>
                        <a:pt x="13531" y="908"/>
                        <a:pt x="13913" y="660"/>
                        <a:pt x="14294" y="485"/>
                      </a:cubicBezTo>
                      <a:cubicBezTo>
                        <a:pt x="14676" y="310"/>
                        <a:pt x="15056" y="197"/>
                        <a:pt x="15448" y="197"/>
                      </a:cubicBezTo>
                      <a:cubicBezTo>
                        <a:pt x="15665" y="197"/>
                        <a:pt x="15892" y="238"/>
                        <a:pt x="16128" y="310"/>
                      </a:cubicBezTo>
                      <a:cubicBezTo>
                        <a:pt x="16345" y="382"/>
                        <a:pt x="16531" y="485"/>
                        <a:pt x="16685" y="588"/>
                      </a:cubicBezTo>
                      <a:cubicBezTo>
                        <a:pt x="16902" y="763"/>
                        <a:pt x="17056" y="969"/>
                        <a:pt x="17149" y="1196"/>
                      </a:cubicBezTo>
                      <a:cubicBezTo>
                        <a:pt x="17241" y="1434"/>
                        <a:pt x="17282" y="1681"/>
                        <a:pt x="17282" y="1949"/>
                      </a:cubicBezTo>
                      <a:cubicBezTo>
                        <a:pt x="17282" y="2433"/>
                        <a:pt x="17149" y="2938"/>
                        <a:pt x="16994" y="3371"/>
                      </a:cubicBezTo>
                      <a:lnTo>
                        <a:pt x="17108" y="3412"/>
                      </a:lnTo>
                      <a:cubicBezTo>
                        <a:pt x="17262" y="2969"/>
                        <a:pt x="17396" y="2453"/>
                        <a:pt x="17396" y="1949"/>
                      </a:cubicBezTo>
                      <a:cubicBezTo>
                        <a:pt x="17396" y="1763"/>
                        <a:pt x="17376" y="1588"/>
                        <a:pt x="17334" y="1413"/>
                      </a:cubicBezTo>
                      <a:cubicBezTo>
                        <a:pt x="17273" y="1145"/>
                        <a:pt x="17159" y="898"/>
                        <a:pt x="16963" y="692"/>
                      </a:cubicBezTo>
                      <a:cubicBezTo>
                        <a:pt x="16778" y="485"/>
                        <a:pt x="16510" y="310"/>
                        <a:pt x="16160" y="197"/>
                      </a:cubicBezTo>
                      <a:cubicBezTo>
                        <a:pt x="15922" y="114"/>
                        <a:pt x="15685" y="83"/>
                        <a:pt x="15448" y="83"/>
                      </a:cubicBezTo>
                      <a:cubicBezTo>
                        <a:pt x="15170" y="83"/>
                        <a:pt x="14902" y="135"/>
                        <a:pt x="14634" y="217"/>
                      </a:cubicBezTo>
                      <a:cubicBezTo>
                        <a:pt x="14170" y="372"/>
                        <a:pt x="13727" y="640"/>
                        <a:pt x="13263" y="949"/>
                      </a:cubicBezTo>
                      <a:cubicBezTo>
                        <a:pt x="12583" y="1423"/>
                        <a:pt x="11893" y="2011"/>
                        <a:pt x="11140" y="2495"/>
                      </a:cubicBezTo>
                      <a:cubicBezTo>
                        <a:pt x="10769" y="2742"/>
                        <a:pt x="10388" y="2959"/>
                        <a:pt x="9986" y="3134"/>
                      </a:cubicBezTo>
                      <a:cubicBezTo>
                        <a:pt x="9585" y="3298"/>
                        <a:pt x="9162" y="3422"/>
                        <a:pt x="8719" y="3463"/>
                      </a:cubicBezTo>
                      <a:cubicBezTo>
                        <a:pt x="8585" y="3474"/>
                        <a:pt x="8461" y="3484"/>
                        <a:pt x="8358" y="3484"/>
                      </a:cubicBezTo>
                      <a:cubicBezTo>
                        <a:pt x="8183" y="3484"/>
                        <a:pt x="8049" y="3463"/>
                        <a:pt x="7936" y="3433"/>
                      </a:cubicBezTo>
                      <a:cubicBezTo>
                        <a:pt x="7853" y="3412"/>
                        <a:pt x="7781" y="3392"/>
                        <a:pt x="7730" y="3350"/>
                      </a:cubicBezTo>
                      <a:cubicBezTo>
                        <a:pt x="7688" y="3330"/>
                        <a:pt x="7657" y="3298"/>
                        <a:pt x="7627" y="3268"/>
                      </a:cubicBezTo>
                      <a:cubicBezTo>
                        <a:pt x="7585" y="3227"/>
                        <a:pt x="7554" y="3165"/>
                        <a:pt x="7533" y="3103"/>
                      </a:cubicBezTo>
                      <a:cubicBezTo>
                        <a:pt x="7523" y="3051"/>
                        <a:pt x="7513" y="2979"/>
                        <a:pt x="7513" y="2907"/>
                      </a:cubicBezTo>
                      <a:cubicBezTo>
                        <a:pt x="7513" y="2783"/>
                        <a:pt x="7533" y="2639"/>
                        <a:pt x="7565" y="2495"/>
                      </a:cubicBezTo>
                      <a:cubicBezTo>
                        <a:pt x="7627" y="2268"/>
                        <a:pt x="7698" y="2021"/>
                        <a:pt x="7771" y="1773"/>
                      </a:cubicBezTo>
                      <a:cubicBezTo>
                        <a:pt x="7833" y="1526"/>
                        <a:pt x="7894" y="1279"/>
                        <a:pt x="7894" y="1042"/>
                      </a:cubicBezTo>
                      <a:cubicBezTo>
                        <a:pt x="7894" y="939"/>
                        <a:pt x="7874" y="825"/>
                        <a:pt x="7843" y="722"/>
                      </a:cubicBezTo>
                      <a:cubicBezTo>
                        <a:pt x="7822" y="640"/>
                        <a:pt x="7791" y="568"/>
                        <a:pt x="7739" y="495"/>
                      </a:cubicBezTo>
                      <a:cubicBezTo>
                        <a:pt x="7668" y="392"/>
                        <a:pt x="7575" y="300"/>
                        <a:pt x="7441" y="227"/>
                      </a:cubicBezTo>
                      <a:cubicBezTo>
                        <a:pt x="7317" y="156"/>
                        <a:pt x="7152" y="94"/>
                        <a:pt x="6956" y="53"/>
                      </a:cubicBezTo>
                      <a:cubicBezTo>
                        <a:pt x="6781" y="11"/>
                        <a:pt x="6606" y="1"/>
                        <a:pt x="64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54"/>
                <p:cNvSpPr/>
                <p:nvPr/>
              </p:nvSpPr>
              <p:spPr>
                <a:xfrm>
                  <a:off x="776754" y="4887516"/>
                  <a:ext cx="86058" cy="7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856" extrusionOk="0">
                      <a:moveTo>
                        <a:pt x="496" y="124"/>
                      </a:moveTo>
                      <a:cubicBezTo>
                        <a:pt x="609" y="124"/>
                        <a:pt x="702" y="155"/>
                        <a:pt x="773" y="216"/>
                      </a:cubicBezTo>
                      <a:cubicBezTo>
                        <a:pt x="805" y="237"/>
                        <a:pt x="825" y="278"/>
                        <a:pt x="846" y="310"/>
                      </a:cubicBezTo>
                      <a:cubicBezTo>
                        <a:pt x="867" y="351"/>
                        <a:pt x="876" y="381"/>
                        <a:pt x="876" y="422"/>
                      </a:cubicBezTo>
                      <a:cubicBezTo>
                        <a:pt x="876" y="464"/>
                        <a:pt x="867" y="505"/>
                        <a:pt x="846" y="546"/>
                      </a:cubicBezTo>
                      <a:cubicBezTo>
                        <a:pt x="825" y="598"/>
                        <a:pt x="773" y="649"/>
                        <a:pt x="712" y="681"/>
                      </a:cubicBezTo>
                      <a:cubicBezTo>
                        <a:pt x="650" y="711"/>
                        <a:pt x="578" y="732"/>
                        <a:pt x="496" y="732"/>
                      </a:cubicBezTo>
                      <a:cubicBezTo>
                        <a:pt x="393" y="732"/>
                        <a:pt x="299" y="701"/>
                        <a:pt x="228" y="639"/>
                      </a:cubicBezTo>
                      <a:cubicBezTo>
                        <a:pt x="196" y="608"/>
                        <a:pt x="166" y="577"/>
                        <a:pt x="155" y="546"/>
                      </a:cubicBezTo>
                      <a:cubicBezTo>
                        <a:pt x="134" y="505"/>
                        <a:pt x="125" y="464"/>
                        <a:pt x="125" y="422"/>
                      </a:cubicBezTo>
                      <a:cubicBezTo>
                        <a:pt x="125" y="381"/>
                        <a:pt x="134" y="351"/>
                        <a:pt x="155" y="310"/>
                      </a:cubicBezTo>
                      <a:cubicBezTo>
                        <a:pt x="176" y="258"/>
                        <a:pt x="228" y="206"/>
                        <a:pt x="289" y="175"/>
                      </a:cubicBezTo>
                      <a:cubicBezTo>
                        <a:pt x="341" y="145"/>
                        <a:pt x="423" y="124"/>
                        <a:pt x="496" y="124"/>
                      </a:cubicBezTo>
                      <a:close/>
                      <a:moveTo>
                        <a:pt x="496" y="0"/>
                      </a:moveTo>
                      <a:cubicBezTo>
                        <a:pt x="361" y="0"/>
                        <a:pt x="248" y="42"/>
                        <a:pt x="155" y="124"/>
                      </a:cubicBezTo>
                      <a:cubicBezTo>
                        <a:pt x="104" y="165"/>
                        <a:pt x="73" y="206"/>
                        <a:pt x="42" y="258"/>
                      </a:cubicBezTo>
                      <a:cubicBezTo>
                        <a:pt x="22" y="310"/>
                        <a:pt x="1" y="371"/>
                        <a:pt x="1" y="422"/>
                      </a:cubicBezTo>
                      <a:cubicBezTo>
                        <a:pt x="1" y="484"/>
                        <a:pt x="22" y="546"/>
                        <a:pt x="42" y="598"/>
                      </a:cubicBezTo>
                      <a:cubicBezTo>
                        <a:pt x="83" y="670"/>
                        <a:pt x="145" y="742"/>
                        <a:pt x="228" y="784"/>
                      </a:cubicBezTo>
                      <a:cubicBezTo>
                        <a:pt x="310" y="825"/>
                        <a:pt x="402" y="855"/>
                        <a:pt x="496" y="855"/>
                      </a:cubicBezTo>
                      <a:cubicBezTo>
                        <a:pt x="629" y="855"/>
                        <a:pt x="753" y="804"/>
                        <a:pt x="846" y="732"/>
                      </a:cubicBezTo>
                      <a:cubicBezTo>
                        <a:pt x="887" y="690"/>
                        <a:pt x="928" y="649"/>
                        <a:pt x="949" y="598"/>
                      </a:cubicBezTo>
                      <a:cubicBezTo>
                        <a:pt x="980" y="546"/>
                        <a:pt x="990" y="484"/>
                        <a:pt x="990" y="422"/>
                      </a:cubicBezTo>
                      <a:cubicBezTo>
                        <a:pt x="990" y="371"/>
                        <a:pt x="980" y="310"/>
                        <a:pt x="949" y="258"/>
                      </a:cubicBezTo>
                      <a:cubicBezTo>
                        <a:pt x="918" y="175"/>
                        <a:pt x="846" y="113"/>
                        <a:pt x="773" y="72"/>
                      </a:cubicBezTo>
                      <a:cubicBezTo>
                        <a:pt x="691" y="31"/>
                        <a:pt x="599" y="0"/>
                        <a:pt x="4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4" name="Google Shape;1094;p54"/>
              <p:cNvGrpSpPr/>
              <p:nvPr/>
            </p:nvGrpSpPr>
            <p:grpSpPr>
              <a:xfrm rot="1670903">
                <a:off x="6345448" y="3895024"/>
                <a:ext cx="642949" cy="623182"/>
                <a:chOff x="4991775" y="2933562"/>
                <a:chExt cx="361380" cy="350243"/>
              </a:xfrm>
            </p:grpSpPr>
            <p:sp>
              <p:nvSpPr>
                <p:cNvPr id="1095" name="Google Shape;1095;p54"/>
                <p:cNvSpPr/>
                <p:nvPr/>
              </p:nvSpPr>
              <p:spPr>
                <a:xfrm>
                  <a:off x="5156535" y="2933562"/>
                  <a:ext cx="47104" cy="16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4051" extrusionOk="0">
                      <a:moveTo>
                        <a:pt x="0" y="1"/>
                      </a:moveTo>
                      <a:lnTo>
                        <a:pt x="0" y="166"/>
                      </a:lnTo>
                      <a:cubicBezTo>
                        <a:pt x="0" y="464"/>
                        <a:pt x="11" y="1114"/>
                        <a:pt x="145" y="1856"/>
                      </a:cubicBezTo>
                      <a:cubicBezTo>
                        <a:pt x="217" y="2227"/>
                        <a:pt x="310" y="2618"/>
                        <a:pt x="444" y="2999"/>
                      </a:cubicBezTo>
                      <a:cubicBezTo>
                        <a:pt x="588" y="3370"/>
                        <a:pt x="763" y="3741"/>
                        <a:pt x="1001" y="4050"/>
                      </a:cubicBezTo>
                      <a:lnTo>
                        <a:pt x="1124" y="3958"/>
                      </a:lnTo>
                      <a:cubicBezTo>
                        <a:pt x="897" y="3659"/>
                        <a:pt x="722" y="3308"/>
                        <a:pt x="588" y="2948"/>
                      </a:cubicBezTo>
                      <a:cubicBezTo>
                        <a:pt x="392" y="2392"/>
                        <a:pt x="279" y="1804"/>
                        <a:pt x="217" y="1299"/>
                      </a:cubicBezTo>
                      <a:cubicBezTo>
                        <a:pt x="155" y="805"/>
                        <a:pt x="145" y="382"/>
                        <a:pt x="145" y="166"/>
                      </a:cubicBezTo>
                      <a:cubicBezTo>
                        <a:pt x="145" y="114"/>
                        <a:pt x="155" y="72"/>
                        <a:pt x="155" y="52"/>
                      </a:cubicBezTo>
                      <a:lnTo>
                        <a:pt x="155" y="21"/>
                      </a:lnTo>
                      <a:lnTo>
                        <a:pt x="155" y="1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54"/>
                <p:cNvSpPr/>
                <p:nvPr/>
              </p:nvSpPr>
              <p:spPr>
                <a:xfrm>
                  <a:off x="5162146" y="2936576"/>
                  <a:ext cx="47062" cy="90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" h="2165" extrusionOk="0">
                      <a:moveTo>
                        <a:pt x="1021" y="0"/>
                      </a:moveTo>
                      <a:cubicBezTo>
                        <a:pt x="1021" y="1"/>
                        <a:pt x="1" y="959"/>
                        <a:pt x="176" y="2165"/>
                      </a:cubicBezTo>
                      <a:cubicBezTo>
                        <a:pt x="176" y="2165"/>
                        <a:pt x="1124" y="1773"/>
                        <a:pt x="102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54"/>
                <p:cNvSpPr/>
                <p:nvPr/>
              </p:nvSpPr>
              <p:spPr>
                <a:xfrm>
                  <a:off x="4991775" y="3014664"/>
                  <a:ext cx="361380" cy="269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1" h="6428" extrusionOk="0">
                      <a:moveTo>
                        <a:pt x="6686" y="1"/>
                      </a:moveTo>
                      <a:cubicBezTo>
                        <a:pt x="6676" y="1"/>
                        <a:pt x="6666" y="1"/>
                        <a:pt x="6656" y="1"/>
                      </a:cubicBezTo>
                      <a:cubicBezTo>
                        <a:pt x="5069" y="63"/>
                        <a:pt x="4956" y="1948"/>
                        <a:pt x="4956" y="1948"/>
                      </a:cubicBezTo>
                      <a:cubicBezTo>
                        <a:pt x="4819" y="1942"/>
                        <a:pt x="4689" y="1939"/>
                        <a:pt x="4566" y="1939"/>
                      </a:cubicBezTo>
                      <a:cubicBezTo>
                        <a:pt x="0" y="1939"/>
                        <a:pt x="4748" y="6291"/>
                        <a:pt x="5419" y="6411"/>
                      </a:cubicBezTo>
                      <a:cubicBezTo>
                        <a:pt x="5489" y="6423"/>
                        <a:pt x="5563" y="6428"/>
                        <a:pt x="5640" y="6428"/>
                      </a:cubicBezTo>
                      <a:cubicBezTo>
                        <a:pt x="6337" y="6428"/>
                        <a:pt x="7333" y="5990"/>
                        <a:pt x="7945" y="5452"/>
                      </a:cubicBezTo>
                      <a:cubicBezTo>
                        <a:pt x="8631" y="4858"/>
                        <a:pt x="8259" y="1"/>
                        <a:pt x="668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8" name="Google Shape;1098;p54"/>
            <p:cNvGrpSpPr/>
            <p:nvPr/>
          </p:nvGrpSpPr>
          <p:grpSpPr>
            <a:xfrm flipH="1">
              <a:off x="7739024" y="3557220"/>
              <a:ext cx="684974" cy="624065"/>
              <a:chOff x="2810012" y="3041733"/>
              <a:chExt cx="684974" cy="624065"/>
            </a:xfrm>
          </p:grpSpPr>
          <p:sp>
            <p:nvSpPr>
              <p:cNvPr id="1099" name="Google Shape;1099;p54"/>
              <p:cNvSpPr/>
              <p:nvPr/>
            </p:nvSpPr>
            <p:spPr>
              <a:xfrm>
                <a:off x="3177287" y="3394264"/>
                <a:ext cx="317699" cy="271534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7164" extrusionOk="0">
                    <a:moveTo>
                      <a:pt x="6433" y="1"/>
                    </a:moveTo>
                    <a:cubicBezTo>
                      <a:pt x="5363" y="1"/>
                      <a:pt x="3810" y="335"/>
                      <a:pt x="2423" y="1905"/>
                    </a:cubicBezTo>
                    <a:cubicBezTo>
                      <a:pt x="0" y="4627"/>
                      <a:pt x="1860" y="7164"/>
                      <a:pt x="1860" y="7164"/>
                    </a:cubicBezTo>
                    <a:cubicBezTo>
                      <a:pt x="1860" y="7164"/>
                      <a:pt x="7452" y="6682"/>
                      <a:pt x="7912" y="5959"/>
                    </a:cubicBezTo>
                    <a:cubicBezTo>
                      <a:pt x="8382" y="5235"/>
                      <a:pt x="7751" y="183"/>
                      <a:pt x="7751" y="183"/>
                    </a:cubicBezTo>
                    <a:cubicBezTo>
                      <a:pt x="7751" y="183"/>
                      <a:pt x="7224" y="1"/>
                      <a:pt x="6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54"/>
              <p:cNvSpPr/>
              <p:nvPr/>
            </p:nvSpPr>
            <p:spPr>
              <a:xfrm>
                <a:off x="2810012" y="3041733"/>
                <a:ext cx="661058" cy="624065"/>
              </a:xfrm>
              <a:custGeom>
                <a:avLst/>
                <a:gdLst/>
                <a:ahLst/>
                <a:cxnLst/>
                <a:rect l="l" t="t" r="r" b="b"/>
                <a:pathLst>
                  <a:path w="17441" h="16465" extrusionOk="0">
                    <a:moveTo>
                      <a:pt x="6510" y="1"/>
                    </a:moveTo>
                    <a:cubicBezTo>
                      <a:pt x="2733" y="1735"/>
                      <a:pt x="0" y="7234"/>
                      <a:pt x="0" y="7234"/>
                    </a:cubicBezTo>
                    <a:lnTo>
                      <a:pt x="11550" y="16465"/>
                    </a:lnTo>
                    <a:cubicBezTo>
                      <a:pt x="11550" y="16465"/>
                      <a:pt x="11516" y="14306"/>
                      <a:pt x="11884" y="14020"/>
                    </a:cubicBezTo>
                    <a:cubicBezTo>
                      <a:pt x="11954" y="13965"/>
                      <a:pt x="12055" y="13944"/>
                      <a:pt x="12174" y="13944"/>
                    </a:cubicBezTo>
                    <a:cubicBezTo>
                      <a:pt x="12567" y="13944"/>
                      <a:pt x="13163" y="14170"/>
                      <a:pt x="13538" y="14170"/>
                    </a:cubicBezTo>
                    <a:cubicBezTo>
                      <a:pt x="13648" y="14170"/>
                      <a:pt x="13740" y="14151"/>
                      <a:pt x="13801" y="14100"/>
                    </a:cubicBezTo>
                    <a:cubicBezTo>
                      <a:pt x="14122" y="13824"/>
                      <a:pt x="13479" y="12068"/>
                      <a:pt x="13767" y="11941"/>
                    </a:cubicBezTo>
                    <a:cubicBezTo>
                      <a:pt x="14042" y="11815"/>
                      <a:pt x="15673" y="11987"/>
                      <a:pt x="16005" y="11574"/>
                    </a:cubicBezTo>
                    <a:cubicBezTo>
                      <a:pt x="16339" y="11161"/>
                      <a:pt x="15110" y="10024"/>
                      <a:pt x="15477" y="9737"/>
                    </a:cubicBezTo>
                    <a:cubicBezTo>
                      <a:pt x="15774" y="9505"/>
                      <a:pt x="16874" y="9483"/>
                      <a:pt x="17285" y="9483"/>
                    </a:cubicBezTo>
                    <a:cubicBezTo>
                      <a:pt x="17382" y="9483"/>
                      <a:pt x="17441" y="9484"/>
                      <a:pt x="17441" y="9484"/>
                    </a:cubicBezTo>
                    <a:lnTo>
                      <a:pt x="65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54"/>
              <p:cNvSpPr/>
              <p:nvPr/>
            </p:nvSpPr>
            <p:spPr>
              <a:xfrm>
                <a:off x="3403565" y="3566152"/>
                <a:ext cx="80581" cy="79216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090" extrusionOk="0">
                    <a:moveTo>
                      <a:pt x="2113" y="0"/>
                    </a:moveTo>
                    <a:lnTo>
                      <a:pt x="2113" y="0"/>
                    </a:lnTo>
                    <a:cubicBezTo>
                      <a:pt x="1264" y="138"/>
                      <a:pt x="1" y="597"/>
                      <a:pt x="13" y="2090"/>
                    </a:cubicBezTo>
                    <a:cubicBezTo>
                      <a:pt x="977" y="1906"/>
                      <a:pt x="1781" y="1676"/>
                      <a:pt x="1942" y="1424"/>
                    </a:cubicBezTo>
                    <a:cubicBezTo>
                      <a:pt x="2079" y="1217"/>
                      <a:pt x="2125" y="677"/>
                      <a:pt x="2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54"/>
              <p:cNvSpPr/>
              <p:nvPr/>
            </p:nvSpPr>
            <p:spPr>
              <a:xfrm>
                <a:off x="2810012" y="3041733"/>
                <a:ext cx="246783" cy="274187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7234" extrusionOk="0">
                    <a:moveTo>
                      <a:pt x="6510" y="1"/>
                    </a:moveTo>
                    <a:lnTo>
                      <a:pt x="6510" y="1"/>
                    </a:lnTo>
                    <a:cubicBezTo>
                      <a:pt x="2733" y="1735"/>
                      <a:pt x="0" y="7234"/>
                      <a:pt x="0" y="7234"/>
                    </a:cubicBezTo>
                    <a:cubicBezTo>
                      <a:pt x="6028" y="5512"/>
                      <a:pt x="6510" y="1"/>
                      <a:pt x="65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54"/>
              <p:cNvSpPr/>
              <p:nvPr/>
            </p:nvSpPr>
            <p:spPr>
              <a:xfrm>
                <a:off x="2995393" y="3300683"/>
                <a:ext cx="253757" cy="214566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5661" extrusionOk="0">
                    <a:moveTo>
                      <a:pt x="81" y="0"/>
                    </a:moveTo>
                    <a:lnTo>
                      <a:pt x="0" y="103"/>
                    </a:lnTo>
                    <a:lnTo>
                      <a:pt x="6602" y="5660"/>
                    </a:lnTo>
                    <a:lnTo>
                      <a:pt x="6694" y="556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54"/>
              <p:cNvSpPr/>
              <p:nvPr/>
            </p:nvSpPr>
            <p:spPr>
              <a:xfrm>
                <a:off x="3072411" y="3211043"/>
                <a:ext cx="253757" cy="214566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5661" extrusionOk="0">
                    <a:moveTo>
                      <a:pt x="93" y="0"/>
                    </a:moveTo>
                    <a:lnTo>
                      <a:pt x="1" y="92"/>
                    </a:lnTo>
                    <a:lnTo>
                      <a:pt x="6614" y="5660"/>
                    </a:lnTo>
                    <a:lnTo>
                      <a:pt x="6694" y="555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5" name="Google Shape;1105;p54"/>
          <p:cNvSpPr/>
          <p:nvPr/>
        </p:nvSpPr>
        <p:spPr>
          <a:xfrm rot="-5400000">
            <a:off x="8337205" y="1053489"/>
            <a:ext cx="927446" cy="1406878"/>
          </a:xfrm>
          <a:custGeom>
            <a:avLst/>
            <a:gdLst/>
            <a:ahLst/>
            <a:cxnLst/>
            <a:rect l="l" t="t" r="r" b="b"/>
            <a:pathLst>
              <a:path w="30433" h="46165" extrusionOk="0">
                <a:moveTo>
                  <a:pt x="18917" y="17299"/>
                </a:moveTo>
                <a:lnTo>
                  <a:pt x="18906" y="17311"/>
                </a:lnTo>
                <a:lnTo>
                  <a:pt x="18906" y="17311"/>
                </a:lnTo>
                <a:cubicBezTo>
                  <a:pt x="18909" y="17307"/>
                  <a:pt x="18913" y="17303"/>
                  <a:pt x="18917" y="17299"/>
                </a:cubicBezTo>
                <a:close/>
                <a:moveTo>
                  <a:pt x="3028" y="34765"/>
                </a:moveTo>
                <a:lnTo>
                  <a:pt x="3028" y="34775"/>
                </a:lnTo>
                <a:lnTo>
                  <a:pt x="3018" y="34775"/>
                </a:lnTo>
                <a:lnTo>
                  <a:pt x="3028" y="34765"/>
                </a:lnTo>
                <a:close/>
                <a:moveTo>
                  <a:pt x="3018" y="34775"/>
                </a:moveTo>
                <a:cubicBezTo>
                  <a:pt x="3018" y="34786"/>
                  <a:pt x="3007" y="34786"/>
                  <a:pt x="2997" y="34796"/>
                </a:cubicBezTo>
                <a:cubicBezTo>
                  <a:pt x="2997" y="34786"/>
                  <a:pt x="3007" y="34786"/>
                  <a:pt x="3018" y="34775"/>
                </a:cubicBezTo>
                <a:close/>
                <a:moveTo>
                  <a:pt x="5658" y="43589"/>
                </a:moveTo>
                <a:lnTo>
                  <a:pt x="5658" y="43589"/>
                </a:lnTo>
                <a:cubicBezTo>
                  <a:pt x="5662" y="43595"/>
                  <a:pt x="5666" y="43601"/>
                  <a:pt x="5670" y="43607"/>
                </a:cubicBezTo>
                <a:cubicBezTo>
                  <a:pt x="5667" y="43601"/>
                  <a:pt x="5663" y="43596"/>
                  <a:pt x="5658" y="43589"/>
                </a:cubicBezTo>
                <a:close/>
                <a:moveTo>
                  <a:pt x="29053" y="1"/>
                </a:moveTo>
                <a:cubicBezTo>
                  <a:pt x="28658" y="1"/>
                  <a:pt x="28267" y="159"/>
                  <a:pt x="28010" y="450"/>
                </a:cubicBezTo>
                <a:cubicBezTo>
                  <a:pt x="27864" y="492"/>
                  <a:pt x="27728" y="544"/>
                  <a:pt x="27582" y="617"/>
                </a:cubicBezTo>
                <a:cubicBezTo>
                  <a:pt x="27342" y="742"/>
                  <a:pt x="27143" y="920"/>
                  <a:pt x="26904" y="1045"/>
                </a:cubicBezTo>
                <a:cubicBezTo>
                  <a:pt x="26788" y="1087"/>
                  <a:pt x="26663" y="1118"/>
                  <a:pt x="26538" y="1139"/>
                </a:cubicBezTo>
                <a:cubicBezTo>
                  <a:pt x="26324" y="1160"/>
                  <a:pt x="26105" y="1170"/>
                  <a:pt x="25886" y="1170"/>
                </a:cubicBezTo>
                <a:cubicBezTo>
                  <a:pt x="25666" y="1170"/>
                  <a:pt x="25447" y="1160"/>
                  <a:pt x="25233" y="1139"/>
                </a:cubicBezTo>
                <a:cubicBezTo>
                  <a:pt x="24586" y="1024"/>
                  <a:pt x="23991" y="784"/>
                  <a:pt x="23375" y="565"/>
                </a:cubicBezTo>
                <a:cubicBezTo>
                  <a:pt x="23051" y="440"/>
                  <a:pt x="22717" y="304"/>
                  <a:pt x="22383" y="241"/>
                </a:cubicBezTo>
                <a:cubicBezTo>
                  <a:pt x="22063" y="173"/>
                  <a:pt x="21749" y="149"/>
                  <a:pt x="21428" y="149"/>
                </a:cubicBezTo>
                <a:cubicBezTo>
                  <a:pt x="21309" y="149"/>
                  <a:pt x="21189" y="152"/>
                  <a:pt x="21067" y="158"/>
                </a:cubicBezTo>
                <a:cubicBezTo>
                  <a:pt x="20934" y="164"/>
                  <a:pt x="20798" y="165"/>
                  <a:pt x="20660" y="165"/>
                </a:cubicBezTo>
                <a:cubicBezTo>
                  <a:pt x="20532" y="165"/>
                  <a:pt x="20401" y="164"/>
                  <a:pt x="20271" y="164"/>
                </a:cubicBezTo>
                <a:cubicBezTo>
                  <a:pt x="19810" y="164"/>
                  <a:pt x="19345" y="180"/>
                  <a:pt x="18917" y="325"/>
                </a:cubicBezTo>
                <a:cubicBezTo>
                  <a:pt x="18061" y="628"/>
                  <a:pt x="17341" y="1254"/>
                  <a:pt x="16923" y="2058"/>
                </a:cubicBezTo>
                <a:cubicBezTo>
                  <a:pt x="16736" y="2423"/>
                  <a:pt x="16589" y="2809"/>
                  <a:pt x="16453" y="3196"/>
                </a:cubicBezTo>
                <a:cubicBezTo>
                  <a:pt x="16328" y="3519"/>
                  <a:pt x="16182" y="3843"/>
                  <a:pt x="16119" y="4198"/>
                </a:cubicBezTo>
                <a:cubicBezTo>
                  <a:pt x="15973" y="5054"/>
                  <a:pt x="16036" y="5931"/>
                  <a:pt x="16036" y="6797"/>
                </a:cubicBezTo>
                <a:cubicBezTo>
                  <a:pt x="16026" y="7664"/>
                  <a:pt x="16067" y="8520"/>
                  <a:pt x="16214" y="9365"/>
                </a:cubicBezTo>
                <a:cubicBezTo>
                  <a:pt x="16360" y="10211"/>
                  <a:pt x="16704" y="10984"/>
                  <a:pt x="17049" y="11756"/>
                </a:cubicBezTo>
                <a:cubicBezTo>
                  <a:pt x="17383" y="12518"/>
                  <a:pt x="17831" y="13197"/>
                  <a:pt x="18218" y="13928"/>
                </a:cubicBezTo>
                <a:cubicBezTo>
                  <a:pt x="18437" y="14355"/>
                  <a:pt x="18687" y="14742"/>
                  <a:pt x="19000" y="15097"/>
                </a:cubicBezTo>
                <a:cubicBezTo>
                  <a:pt x="19030" y="15137"/>
                  <a:pt x="19062" y="15178"/>
                  <a:pt x="19096" y="15217"/>
                </a:cubicBezTo>
                <a:lnTo>
                  <a:pt x="19096" y="15217"/>
                </a:lnTo>
                <a:cubicBezTo>
                  <a:pt x="19054" y="15172"/>
                  <a:pt x="19038" y="15155"/>
                  <a:pt x="19038" y="15155"/>
                </a:cubicBezTo>
                <a:lnTo>
                  <a:pt x="19038" y="15155"/>
                </a:lnTo>
                <a:cubicBezTo>
                  <a:pt x="19037" y="15155"/>
                  <a:pt x="19139" y="15271"/>
                  <a:pt x="19178" y="15337"/>
                </a:cubicBezTo>
                <a:cubicBezTo>
                  <a:pt x="19241" y="15431"/>
                  <a:pt x="19293" y="15535"/>
                  <a:pt x="19345" y="15640"/>
                </a:cubicBezTo>
                <a:cubicBezTo>
                  <a:pt x="19397" y="15775"/>
                  <a:pt x="19439" y="15921"/>
                  <a:pt x="19471" y="16057"/>
                </a:cubicBezTo>
                <a:lnTo>
                  <a:pt x="19471" y="16422"/>
                </a:lnTo>
                <a:cubicBezTo>
                  <a:pt x="19450" y="16527"/>
                  <a:pt x="19418" y="16621"/>
                  <a:pt x="19387" y="16715"/>
                </a:cubicBezTo>
                <a:cubicBezTo>
                  <a:pt x="19325" y="16819"/>
                  <a:pt x="19251" y="16934"/>
                  <a:pt x="19199" y="17049"/>
                </a:cubicBezTo>
                <a:cubicBezTo>
                  <a:pt x="19188" y="17049"/>
                  <a:pt x="19188" y="17059"/>
                  <a:pt x="19178" y="17059"/>
                </a:cubicBezTo>
                <a:cubicBezTo>
                  <a:pt x="19126" y="17122"/>
                  <a:pt x="19074" y="17174"/>
                  <a:pt x="19021" y="17227"/>
                </a:cubicBezTo>
                <a:cubicBezTo>
                  <a:pt x="18970" y="17268"/>
                  <a:pt x="18907" y="17320"/>
                  <a:pt x="18854" y="17362"/>
                </a:cubicBezTo>
                <a:lnTo>
                  <a:pt x="18906" y="17311"/>
                </a:lnTo>
                <a:lnTo>
                  <a:pt x="18906" y="17311"/>
                </a:lnTo>
                <a:cubicBezTo>
                  <a:pt x="18892" y="17324"/>
                  <a:pt x="18882" y="17333"/>
                  <a:pt x="18865" y="17341"/>
                </a:cubicBezTo>
                <a:cubicBezTo>
                  <a:pt x="18782" y="17404"/>
                  <a:pt x="18687" y="17445"/>
                  <a:pt x="18594" y="17498"/>
                </a:cubicBezTo>
                <a:cubicBezTo>
                  <a:pt x="18427" y="17550"/>
                  <a:pt x="18260" y="17602"/>
                  <a:pt x="18093" y="17633"/>
                </a:cubicBezTo>
                <a:cubicBezTo>
                  <a:pt x="17983" y="17639"/>
                  <a:pt x="17876" y="17641"/>
                  <a:pt x="17769" y="17641"/>
                </a:cubicBezTo>
                <a:cubicBezTo>
                  <a:pt x="17662" y="17641"/>
                  <a:pt x="17555" y="17639"/>
                  <a:pt x="17445" y="17633"/>
                </a:cubicBezTo>
                <a:cubicBezTo>
                  <a:pt x="16861" y="17519"/>
                  <a:pt x="16318" y="17278"/>
                  <a:pt x="15764" y="17080"/>
                </a:cubicBezTo>
                <a:cubicBezTo>
                  <a:pt x="14982" y="16798"/>
                  <a:pt x="14188" y="16694"/>
                  <a:pt x="13363" y="16694"/>
                </a:cubicBezTo>
                <a:cubicBezTo>
                  <a:pt x="12653" y="16705"/>
                  <a:pt x="11912" y="16673"/>
                  <a:pt x="11213" y="16830"/>
                </a:cubicBezTo>
                <a:cubicBezTo>
                  <a:pt x="10555" y="16986"/>
                  <a:pt x="9950" y="17331"/>
                  <a:pt x="9459" y="17779"/>
                </a:cubicBezTo>
                <a:cubicBezTo>
                  <a:pt x="8352" y="18823"/>
                  <a:pt x="8123" y="20473"/>
                  <a:pt x="8081" y="21913"/>
                </a:cubicBezTo>
                <a:cubicBezTo>
                  <a:pt x="8050" y="23458"/>
                  <a:pt x="8310" y="25066"/>
                  <a:pt x="8822" y="26528"/>
                </a:cubicBezTo>
                <a:cubicBezTo>
                  <a:pt x="9282" y="27875"/>
                  <a:pt x="10002" y="29169"/>
                  <a:pt x="10242" y="30589"/>
                </a:cubicBezTo>
                <a:cubicBezTo>
                  <a:pt x="10294" y="31132"/>
                  <a:pt x="10305" y="31675"/>
                  <a:pt x="10252" y="32218"/>
                </a:cubicBezTo>
                <a:cubicBezTo>
                  <a:pt x="10210" y="32426"/>
                  <a:pt x="10169" y="32635"/>
                  <a:pt x="10096" y="32844"/>
                </a:cubicBezTo>
                <a:lnTo>
                  <a:pt x="9971" y="33063"/>
                </a:lnTo>
                <a:lnTo>
                  <a:pt x="9960" y="33074"/>
                </a:lnTo>
                <a:cubicBezTo>
                  <a:pt x="9929" y="33105"/>
                  <a:pt x="9897" y="33146"/>
                  <a:pt x="9866" y="33178"/>
                </a:cubicBezTo>
                <a:cubicBezTo>
                  <a:pt x="9835" y="33209"/>
                  <a:pt x="9804" y="33230"/>
                  <a:pt x="9772" y="33262"/>
                </a:cubicBezTo>
                <a:cubicBezTo>
                  <a:pt x="9762" y="33262"/>
                  <a:pt x="9762" y="33272"/>
                  <a:pt x="9751" y="33272"/>
                </a:cubicBezTo>
                <a:cubicBezTo>
                  <a:pt x="9688" y="33313"/>
                  <a:pt x="9626" y="33345"/>
                  <a:pt x="9563" y="33387"/>
                </a:cubicBezTo>
                <a:cubicBezTo>
                  <a:pt x="9480" y="33408"/>
                  <a:pt x="9386" y="33439"/>
                  <a:pt x="9292" y="33460"/>
                </a:cubicBezTo>
                <a:lnTo>
                  <a:pt x="8979" y="33460"/>
                </a:lnTo>
                <a:cubicBezTo>
                  <a:pt x="8467" y="33366"/>
                  <a:pt x="7956" y="33209"/>
                  <a:pt x="7465" y="33063"/>
                </a:cubicBezTo>
                <a:cubicBezTo>
                  <a:pt x="6922" y="32917"/>
                  <a:pt x="6400" y="32740"/>
                  <a:pt x="5878" y="32531"/>
                </a:cubicBezTo>
                <a:cubicBezTo>
                  <a:pt x="5596" y="32406"/>
                  <a:pt x="5315" y="32280"/>
                  <a:pt x="5022" y="32197"/>
                </a:cubicBezTo>
                <a:cubicBezTo>
                  <a:pt x="4678" y="32102"/>
                  <a:pt x="4323" y="32061"/>
                  <a:pt x="3968" y="32040"/>
                </a:cubicBezTo>
                <a:cubicBezTo>
                  <a:pt x="3873" y="32033"/>
                  <a:pt x="3779" y="32029"/>
                  <a:pt x="3685" y="32029"/>
                </a:cubicBezTo>
                <a:cubicBezTo>
                  <a:pt x="3075" y="32029"/>
                  <a:pt x="2483" y="32173"/>
                  <a:pt x="1922" y="32426"/>
                </a:cubicBezTo>
                <a:cubicBezTo>
                  <a:pt x="575" y="33021"/>
                  <a:pt x="74" y="34514"/>
                  <a:pt x="22" y="35881"/>
                </a:cubicBezTo>
                <a:cubicBezTo>
                  <a:pt x="1" y="36508"/>
                  <a:pt x="32" y="37197"/>
                  <a:pt x="189" y="37802"/>
                </a:cubicBezTo>
                <a:cubicBezTo>
                  <a:pt x="272" y="38126"/>
                  <a:pt x="408" y="38419"/>
                  <a:pt x="523" y="38721"/>
                </a:cubicBezTo>
                <a:cubicBezTo>
                  <a:pt x="659" y="39045"/>
                  <a:pt x="752" y="39379"/>
                  <a:pt x="847" y="39702"/>
                </a:cubicBezTo>
                <a:cubicBezTo>
                  <a:pt x="1232" y="41122"/>
                  <a:pt x="1932" y="42365"/>
                  <a:pt x="2684" y="43607"/>
                </a:cubicBezTo>
                <a:cubicBezTo>
                  <a:pt x="3310" y="44662"/>
                  <a:pt x="3832" y="46133"/>
                  <a:pt x="5283" y="46165"/>
                </a:cubicBezTo>
                <a:cubicBezTo>
                  <a:pt x="5289" y="46165"/>
                  <a:pt x="5294" y="46165"/>
                  <a:pt x="5300" y="46165"/>
                </a:cubicBezTo>
                <a:cubicBezTo>
                  <a:pt x="5982" y="46165"/>
                  <a:pt x="6619" y="45554"/>
                  <a:pt x="6588" y="44859"/>
                </a:cubicBezTo>
                <a:cubicBezTo>
                  <a:pt x="6567" y="44275"/>
                  <a:pt x="6202" y="43785"/>
                  <a:pt x="5680" y="43618"/>
                </a:cubicBezTo>
                <a:lnTo>
                  <a:pt x="5680" y="43618"/>
                </a:lnTo>
                <a:lnTo>
                  <a:pt x="5711" y="43648"/>
                </a:lnTo>
                <a:cubicBezTo>
                  <a:pt x="5701" y="43638"/>
                  <a:pt x="5691" y="43638"/>
                  <a:pt x="5680" y="43628"/>
                </a:cubicBezTo>
                <a:lnTo>
                  <a:pt x="5680" y="43618"/>
                </a:lnTo>
                <a:cubicBezTo>
                  <a:pt x="5649" y="43586"/>
                  <a:pt x="5628" y="43555"/>
                  <a:pt x="5607" y="43523"/>
                </a:cubicBezTo>
                <a:lnTo>
                  <a:pt x="5607" y="43523"/>
                </a:lnTo>
                <a:cubicBezTo>
                  <a:pt x="5623" y="43547"/>
                  <a:pt x="5644" y="43570"/>
                  <a:pt x="5658" y="43589"/>
                </a:cubicBezTo>
                <a:lnTo>
                  <a:pt x="5658" y="43589"/>
                </a:lnTo>
                <a:cubicBezTo>
                  <a:pt x="5620" y="43531"/>
                  <a:pt x="5582" y="43466"/>
                  <a:pt x="5544" y="43409"/>
                </a:cubicBezTo>
                <a:cubicBezTo>
                  <a:pt x="5357" y="43106"/>
                  <a:pt x="5199" y="42782"/>
                  <a:pt x="5032" y="42469"/>
                </a:cubicBezTo>
                <a:cubicBezTo>
                  <a:pt x="4824" y="42083"/>
                  <a:pt x="4584" y="41728"/>
                  <a:pt x="4364" y="41342"/>
                </a:cubicBezTo>
                <a:cubicBezTo>
                  <a:pt x="4114" y="40913"/>
                  <a:pt x="3884" y="40465"/>
                  <a:pt x="3686" y="40006"/>
                </a:cubicBezTo>
                <a:cubicBezTo>
                  <a:pt x="3487" y="39484"/>
                  <a:pt x="3362" y="38951"/>
                  <a:pt x="3195" y="38419"/>
                </a:cubicBezTo>
                <a:cubicBezTo>
                  <a:pt x="3028" y="37918"/>
                  <a:pt x="2778" y="37458"/>
                  <a:pt x="2673" y="36936"/>
                </a:cubicBezTo>
                <a:cubicBezTo>
                  <a:pt x="2621" y="36487"/>
                  <a:pt x="2611" y="36028"/>
                  <a:pt x="2652" y="35579"/>
                </a:cubicBezTo>
                <a:cubicBezTo>
                  <a:pt x="2684" y="35412"/>
                  <a:pt x="2726" y="35234"/>
                  <a:pt x="2788" y="35078"/>
                </a:cubicBezTo>
                <a:cubicBezTo>
                  <a:pt x="2798" y="35036"/>
                  <a:pt x="2819" y="35005"/>
                  <a:pt x="2840" y="34974"/>
                </a:cubicBezTo>
                <a:lnTo>
                  <a:pt x="2840" y="34974"/>
                </a:lnTo>
                <a:cubicBezTo>
                  <a:pt x="2836" y="34980"/>
                  <a:pt x="2833" y="34983"/>
                  <a:pt x="2832" y="34983"/>
                </a:cubicBezTo>
                <a:cubicBezTo>
                  <a:pt x="2829" y="34983"/>
                  <a:pt x="2849" y="34942"/>
                  <a:pt x="2882" y="34900"/>
                </a:cubicBezTo>
                <a:cubicBezTo>
                  <a:pt x="2893" y="34890"/>
                  <a:pt x="2903" y="34869"/>
                  <a:pt x="2914" y="34848"/>
                </a:cubicBezTo>
                <a:lnTo>
                  <a:pt x="2924" y="34848"/>
                </a:lnTo>
                <a:cubicBezTo>
                  <a:pt x="2914" y="34858"/>
                  <a:pt x="2914" y="34869"/>
                  <a:pt x="2903" y="34879"/>
                </a:cubicBezTo>
                <a:cubicBezTo>
                  <a:pt x="2914" y="34869"/>
                  <a:pt x="2935" y="34848"/>
                  <a:pt x="2965" y="34828"/>
                </a:cubicBezTo>
                <a:cubicBezTo>
                  <a:pt x="3007" y="34796"/>
                  <a:pt x="3049" y="34775"/>
                  <a:pt x="3102" y="34744"/>
                </a:cubicBezTo>
                <a:cubicBezTo>
                  <a:pt x="3216" y="34712"/>
                  <a:pt x="3331" y="34681"/>
                  <a:pt x="3457" y="34650"/>
                </a:cubicBezTo>
                <a:cubicBezTo>
                  <a:pt x="3538" y="34646"/>
                  <a:pt x="3619" y="34643"/>
                  <a:pt x="3699" y="34643"/>
                </a:cubicBezTo>
                <a:cubicBezTo>
                  <a:pt x="3815" y="34643"/>
                  <a:pt x="3930" y="34648"/>
                  <a:pt x="4041" y="34660"/>
                </a:cubicBezTo>
                <a:cubicBezTo>
                  <a:pt x="4260" y="34691"/>
                  <a:pt x="4469" y="34754"/>
                  <a:pt x="4678" y="34828"/>
                </a:cubicBezTo>
                <a:cubicBezTo>
                  <a:pt x="5858" y="35339"/>
                  <a:pt x="7099" y="35756"/>
                  <a:pt x="8373" y="35986"/>
                </a:cubicBezTo>
                <a:cubicBezTo>
                  <a:pt x="8650" y="36038"/>
                  <a:pt x="8932" y="36068"/>
                  <a:pt x="9214" y="36068"/>
                </a:cubicBezTo>
                <a:cubicBezTo>
                  <a:pt x="9612" y="36068"/>
                  <a:pt x="10009" y="36007"/>
                  <a:pt x="10388" y="35861"/>
                </a:cubicBezTo>
                <a:cubicBezTo>
                  <a:pt x="11140" y="35568"/>
                  <a:pt x="11735" y="35099"/>
                  <a:pt x="12194" y="34431"/>
                </a:cubicBezTo>
                <a:cubicBezTo>
                  <a:pt x="12507" y="33971"/>
                  <a:pt x="12695" y="33408"/>
                  <a:pt x="12779" y="32865"/>
                </a:cubicBezTo>
                <a:cubicBezTo>
                  <a:pt x="12873" y="32259"/>
                  <a:pt x="12925" y="31643"/>
                  <a:pt x="12894" y="31038"/>
                </a:cubicBezTo>
                <a:cubicBezTo>
                  <a:pt x="12862" y="30453"/>
                  <a:pt x="12789" y="29858"/>
                  <a:pt x="12632" y="29284"/>
                </a:cubicBezTo>
                <a:cubicBezTo>
                  <a:pt x="12465" y="28689"/>
                  <a:pt x="12236" y="28104"/>
                  <a:pt x="11996" y="27520"/>
                </a:cubicBezTo>
                <a:cubicBezTo>
                  <a:pt x="11735" y="26862"/>
                  <a:pt x="11453" y="26215"/>
                  <a:pt x="11244" y="25536"/>
                </a:cubicBezTo>
                <a:cubicBezTo>
                  <a:pt x="11025" y="24878"/>
                  <a:pt x="10879" y="24189"/>
                  <a:pt x="10785" y="23500"/>
                </a:cubicBezTo>
                <a:cubicBezTo>
                  <a:pt x="10681" y="22686"/>
                  <a:pt x="10670" y="21862"/>
                  <a:pt x="10764" y="21037"/>
                </a:cubicBezTo>
                <a:cubicBezTo>
                  <a:pt x="10806" y="20723"/>
                  <a:pt x="10879" y="20400"/>
                  <a:pt x="10983" y="20087"/>
                </a:cubicBezTo>
                <a:cubicBezTo>
                  <a:pt x="11025" y="20003"/>
                  <a:pt x="11066" y="19920"/>
                  <a:pt x="11119" y="19836"/>
                </a:cubicBezTo>
                <a:cubicBezTo>
                  <a:pt x="11129" y="19836"/>
                  <a:pt x="11140" y="19816"/>
                  <a:pt x="11150" y="19805"/>
                </a:cubicBezTo>
                <a:cubicBezTo>
                  <a:pt x="11182" y="19774"/>
                  <a:pt x="11213" y="19721"/>
                  <a:pt x="11234" y="19711"/>
                </a:cubicBezTo>
                <a:lnTo>
                  <a:pt x="11359" y="19586"/>
                </a:lnTo>
                <a:cubicBezTo>
                  <a:pt x="11442" y="19533"/>
                  <a:pt x="11526" y="19481"/>
                  <a:pt x="11609" y="19440"/>
                </a:cubicBezTo>
                <a:cubicBezTo>
                  <a:pt x="11745" y="19398"/>
                  <a:pt x="11871" y="19366"/>
                  <a:pt x="12006" y="19335"/>
                </a:cubicBezTo>
                <a:cubicBezTo>
                  <a:pt x="12340" y="19314"/>
                  <a:pt x="12674" y="19324"/>
                  <a:pt x="12998" y="19314"/>
                </a:cubicBezTo>
                <a:cubicBezTo>
                  <a:pt x="13141" y="19310"/>
                  <a:pt x="13283" y="19308"/>
                  <a:pt x="13425" y="19308"/>
                </a:cubicBezTo>
                <a:cubicBezTo>
                  <a:pt x="13668" y="19308"/>
                  <a:pt x="13909" y="19315"/>
                  <a:pt x="14147" y="19335"/>
                </a:cubicBezTo>
                <a:cubicBezTo>
                  <a:pt x="14679" y="19440"/>
                  <a:pt x="15170" y="19638"/>
                  <a:pt x="15671" y="19826"/>
                </a:cubicBezTo>
                <a:cubicBezTo>
                  <a:pt x="16244" y="20045"/>
                  <a:pt x="16798" y="20180"/>
                  <a:pt x="17404" y="20243"/>
                </a:cubicBezTo>
                <a:cubicBezTo>
                  <a:pt x="17543" y="20257"/>
                  <a:pt x="17681" y="20263"/>
                  <a:pt x="17819" y="20263"/>
                </a:cubicBezTo>
                <a:cubicBezTo>
                  <a:pt x="18861" y="20263"/>
                  <a:pt x="19861" y="19885"/>
                  <a:pt x="20682" y="19231"/>
                </a:cubicBezTo>
                <a:cubicBezTo>
                  <a:pt x="21610" y="18489"/>
                  <a:pt x="22174" y="17227"/>
                  <a:pt x="22081" y="16026"/>
                </a:cubicBezTo>
                <a:cubicBezTo>
                  <a:pt x="22018" y="15357"/>
                  <a:pt x="21851" y="14742"/>
                  <a:pt x="21517" y="14157"/>
                </a:cubicBezTo>
                <a:cubicBezTo>
                  <a:pt x="21371" y="13886"/>
                  <a:pt x="21172" y="13645"/>
                  <a:pt x="20984" y="13406"/>
                </a:cubicBezTo>
                <a:cubicBezTo>
                  <a:pt x="20942" y="13353"/>
                  <a:pt x="20900" y="13311"/>
                  <a:pt x="20849" y="13260"/>
                </a:cubicBezTo>
                <a:cubicBezTo>
                  <a:pt x="20786" y="13155"/>
                  <a:pt x="20713" y="13040"/>
                  <a:pt x="20640" y="12925"/>
                </a:cubicBezTo>
                <a:cubicBezTo>
                  <a:pt x="20504" y="12675"/>
                  <a:pt x="20378" y="12413"/>
                  <a:pt x="20243" y="12163"/>
                </a:cubicBezTo>
                <a:cubicBezTo>
                  <a:pt x="20097" y="11902"/>
                  <a:pt x="19930" y="11662"/>
                  <a:pt x="19773" y="11401"/>
                </a:cubicBezTo>
                <a:cubicBezTo>
                  <a:pt x="19509" y="10934"/>
                  <a:pt x="19297" y="10431"/>
                  <a:pt x="19087" y="9934"/>
                </a:cubicBezTo>
                <a:lnTo>
                  <a:pt x="19087" y="9934"/>
                </a:lnTo>
                <a:cubicBezTo>
                  <a:pt x="19093" y="9946"/>
                  <a:pt x="19099" y="9958"/>
                  <a:pt x="19105" y="9971"/>
                </a:cubicBezTo>
                <a:cubicBezTo>
                  <a:pt x="18917" y="9511"/>
                  <a:pt x="18792" y="9052"/>
                  <a:pt x="18719" y="8572"/>
                </a:cubicBezTo>
                <a:cubicBezTo>
                  <a:pt x="18646" y="7935"/>
                  <a:pt x="18646" y="7309"/>
                  <a:pt x="18646" y="6672"/>
                </a:cubicBezTo>
                <a:cubicBezTo>
                  <a:pt x="18646" y="6066"/>
                  <a:pt x="18604" y="5440"/>
                  <a:pt x="18656" y="4834"/>
                </a:cubicBezTo>
                <a:cubicBezTo>
                  <a:pt x="18740" y="4417"/>
                  <a:pt x="18907" y="3999"/>
                  <a:pt x="19074" y="3603"/>
                </a:cubicBezTo>
                <a:cubicBezTo>
                  <a:pt x="19126" y="3488"/>
                  <a:pt x="19178" y="3373"/>
                  <a:pt x="19241" y="3268"/>
                </a:cubicBezTo>
                <a:cubicBezTo>
                  <a:pt x="19272" y="3206"/>
                  <a:pt x="19304" y="3154"/>
                  <a:pt x="19335" y="3101"/>
                </a:cubicBezTo>
                <a:cubicBezTo>
                  <a:pt x="19345" y="3101"/>
                  <a:pt x="19345" y="3091"/>
                  <a:pt x="19345" y="3091"/>
                </a:cubicBezTo>
                <a:cubicBezTo>
                  <a:pt x="19376" y="3050"/>
                  <a:pt x="19418" y="3008"/>
                  <a:pt x="19460" y="2976"/>
                </a:cubicBezTo>
                <a:cubicBezTo>
                  <a:pt x="19543" y="2934"/>
                  <a:pt x="19617" y="2872"/>
                  <a:pt x="19700" y="2830"/>
                </a:cubicBezTo>
                <a:cubicBezTo>
                  <a:pt x="19721" y="2820"/>
                  <a:pt x="19752" y="2809"/>
                  <a:pt x="19784" y="2799"/>
                </a:cubicBezTo>
                <a:cubicBezTo>
                  <a:pt x="19930" y="2794"/>
                  <a:pt x="20079" y="2794"/>
                  <a:pt x="20229" y="2794"/>
                </a:cubicBezTo>
                <a:cubicBezTo>
                  <a:pt x="20379" y="2794"/>
                  <a:pt x="20530" y="2794"/>
                  <a:pt x="20682" y="2788"/>
                </a:cubicBezTo>
                <a:cubicBezTo>
                  <a:pt x="20944" y="2781"/>
                  <a:pt x="21212" y="2760"/>
                  <a:pt x="21477" y="2760"/>
                </a:cubicBezTo>
                <a:cubicBezTo>
                  <a:pt x="21560" y="2760"/>
                  <a:pt x="21643" y="2762"/>
                  <a:pt x="21726" y="2767"/>
                </a:cubicBezTo>
                <a:cubicBezTo>
                  <a:pt x="22227" y="2872"/>
                  <a:pt x="22707" y="3091"/>
                  <a:pt x="23176" y="3268"/>
                </a:cubicBezTo>
                <a:cubicBezTo>
                  <a:pt x="23813" y="3498"/>
                  <a:pt x="24429" y="3655"/>
                  <a:pt x="25097" y="3739"/>
                </a:cubicBezTo>
                <a:cubicBezTo>
                  <a:pt x="25349" y="3766"/>
                  <a:pt x="25605" y="3778"/>
                  <a:pt x="25861" y="3778"/>
                </a:cubicBezTo>
                <a:cubicBezTo>
                  <a:pt x="26297" y="3778"/>
                  <a:pt x="26734" y="3742"/>
                  <a:pt x="27154" y="3676"/>
                </a:cubicBezTo>
                <a:cubicBezTo>
                  <a:pt x="27530" y="3613"/>
                  <a:pt x="27874" y="3477"/>
                  <a:pt x="28208" y="3310"/>
                </a:cubicBezTo>
                <a:cubicBezTo>
                  <a:pt x="28428" y="3196"/>
                  <a:pt x="28626" y="3039"/>
                  <a:pt x="28834" y="2914"/>
                </a:cubicBezTo>
                <a:cubicBezTo>
                  <a:pt x="29043" y="2851"/>
                  <a:pt x="29242" y="2809"/>
                  <a:pt x="29451" y="2695"/>
                </a:cubicBezTo>
                <a:cubicBezTo>
                  <a:pt x="29848" y="2486"/>
                  <a:pt x="30161" y="2089"/>
                  <a:pt x="30275" y="1640"/>
                </a:cubicBezTo>
                <a:cubicBezTo>
                  <a:pt x="30432" y="983"/>
                  <a:pt x="30066" y="199"/>
                  <a:pt x="29356" y="32"/>
                </a:cubicBezTo>
                <a:cubicBezTo>
                  <a:pt x="29256" y="11"/>
                  <a:pt x="29155" y="1"/>
                  <a:pt x="29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92EC7D8-63DE-4739-9E47-75CD3D4EB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82" y="1436236"/>
            <a:ext cx="1692265" cy="171380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685321A-CBF7-4D40-A3CA-E05530C64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653" y="1436236"/>
            <a:ext cx="1717662" cy="172640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A2440F4-6970-4564-AFE7-5BCCAA871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422" y="1586280"/>
            <a:ext cx="2933420" cy="13421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" name="Google Shape;1630;p66"/>
          <p:cNvPicPr preferRelativeResize="0"/>
          <p:nvPr/>
        </p:nvPicPr>
        <p:blipFill rotWithShape="1">
          <a:blip r:embed="rId3">
            <a:alphaModFix/>
          </a:blip>
          <a:srcRect l="22821" r="22827"/>
          <a:stretch/>
        </p:blipFill>
        <p:spPr>
          <a:xfrm>
            <a:off x="0" y="0"/>
            <a:ext cx="49698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1" name="Google Shape;1631;p66"/>
          <p:cNvSpPr/>
          <p:nvPr/>
        </p:nvSpPr>
        <p:spPr>
          <a:xfrm rot="5400000" flipH="1">
            <a:off x="2862827" y="1616400"/>
            <a:ext cx="5158800" cy="1895400"/>
          </a:xfrm>
          <a:prstGeom prst="doubleWave">
            <a:avLst>
              <a:gd name="adj1" fmla="val 2591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4" name="Google Shape;1634;p66"/>
          <p:cNvGrpSpPr/>
          <p:nvPr/>
        </p:nvGrpSpPr>
        <p:grpSpPr>
          <a:xfrm>
            <a:off x="-422313" y="-1023681"/>
            <a:ext cx="1852884" cy="5917447"/>
            <a:chOff x="-4105812" y="-812074"/>
            <a:chExt cx="1424528" cy="4120211"/>
          </a:xfrm>
        </p:grpSpPr>
        <p:sp>
          <p:nvSpPr>
            <p:cNvPr id="1635" name="Google Shape;1635;p66"/>
            <p:cNvSpPr/>
            <p:nvPr/>
          </p:nvSpPr>
          <p:spPr>
            <a:xfrm rot="-5400000">
              <a:off x="-4084721" y="-833164"/>
              <a:ext cx="1382347" cy="1424528"/>
            </a:xfrm>
            <a:custGeom>
              <a:avLst/>
              <a:gdLst/>
              <a:ahLst/>
              <a:cxnLst/>
              <a:rect l="l" t="t" r="r" b="b"/>
              <a:pathLst>
                <a:path w="61051" h="51604" extrusionOk="0">
                  <a:moveTo>
                    <a:pt x="9469" y="2610"/>
                  </a:moveTo>
                  <a:cubicBezTo>
                    <a:pt x="9406" y="2631"/>
                    <a:pt x="9364" y="2641"/>
                    <a:pt x="9343" y="2641"/>
                  </a:cubicBezTo>
                  <a:cubicBezTo>
                    <a:pt x="9354" y="2631"/>
                    <a:pt x="9364" y="2631"/>
                    <a:pt x="9375" y="2620"/>
                  </a:cubicBezTo>
                  <a:cubicBezTo>
                    <a:pt x="9396" y="2620"/>
                    <a:pt x="9427" y="2610"/>
                    <a:pt x="9448" y="2610"/>
                  </a:cubicBezTo>
                  <a:close/>
                  <a:moveTo>
                    <a:pt x="13801" y="27758"/>
                  </a:moveTo>
                  <a:lnTo>
                    <a:pt x="13801" y="27758"/>
                  </a:lnTo>
                  <a:cubicBezTo>
                    <a:pt x="13770" y="27769"/>
                    <a:pt x="13718" y="27790"/>
                    <a:pt x="13665" y="27811"/>
                  </a:cubicBezTo>
                  <a:lnTo>
                    <a:pt x="13697" y="27811"/>
                  </a:lnTo>
                  <a:cubicBezTo>
                    <a:pt x="13697" y="27821"/>
                    <a:pt x="13686" y="27821"/>
                    <a:pt x="13676" y="27832"/>
                  </a:cubicBezTo>
                  <a:cubicBezTo>
                    <a:pt x="13676" y="27832"/>
                    <a:pt x="13676" y="27842"/>
                    <a:pt x="13665" y="27842"/>
                  </a:cubicBezTo>
                  <a:cubicBezTo>
                    <a:pt x="13655" y="27852"/>
                    <a:pt x="13634" y="27862"/>
                    <a:pt x="13603" y="27873"/>
                  </a:cubicBezTo>
                  <a:cubicBezTo>
                    <a:pt x="13613" y="27852"/>
                    <a:pt x="13634" y="27842"/>
                    <a:pt x="13665" y="27821"/>
                  </a:cubicBezTo>
                  <a:lnTo>
                    <a:pt x="13665" y="27821"/>
                  </a:lnTo>
                  <a:cubicBezTo>
                    <a:pt x="13624" y="27842"/>
                    <a:pt x="13572" y="27873"/>
                    <a:pt x="13540" y="27894"/>
                  </a:cubicBezTo>
                  <a:cubicBezTo>
                    <a:pt x="13593" y="27842"/>
                    <a:pt x="13634" y="27821"/>
                    <a:pt x="13665" y="27811"/>
                  </a:cubicBezTo>
                  <a:cubicBezTo>
                    <a:pt x="13697" y="27790"/>
                    <a:pt x="13739" y="27769"/>
                    <a:pt x="13801" y="27758"/>
                  </a:cubicBezTo>
                  <a:close/>
                  <a:moveTo>
                    <a:pt x="12721" y="28074"/>
                  </a:moveTo>
                  <a:cubicBezTo>
                    <a:pt x="12730" y="28074"/>
                    <a:pt x="12642" y="28091"/>
                    <a:pt x="12580" y="28103"/>
                  </a:cubicBezTo>
                  <a:lnTo>
                    <a:pt x="12528" y="28103"/>
                  </a:lnTo>
                  <a:cubicBezTo>
                    <a:pt x="12663" y="28082"/>
                    <a:pt x="12714" y="28074"/>
                    <a:pt x="12721" y="28074"/>
                  </a:cubicBezTo>
                  <a:close/>
                  <a:moveTo>
                    <a:pt x="11728" y="30813"/>
                  </a:moveTo>
                  <a:cubicBezTo>
                    <a:pt x="11726" y="30813"/>
                    <a:pt x="11692" y="30817"/>
                    <a:pt x="11645" y="30822"/>
                  </a:cubicBezTo>
                  <a:lnTo>
                    <a:pt x="11645" y="30822"/>
                  </a:lnTo>
                  <a:cubicBezTo>
                    <a:pt x="11706" y="30816"/>
                    <a:pt x="11729" y="30813"/>
                    <a:pt x="11728" y="30813"/>
                  </a:cubicBezTo>
                  <a:close/>
                  <a:moveTo>
                    <a:pt x="3007" y="32331"/>
                  </a:moveTo>
                  <a:cubicBezTo>
                    <a:pt x="3017" y="32352"/>
                    <a:pt x="3028" y="32372"/>
                    <a:pt x="3038" y="32383"/>
                  </a:cubicBezTo>
                  <a:lnTo>
                    <a:pt x="3028" y="32383"/>
                  </a:lnTo>
                  <a:cubicBezTo>
                    <a:pt x="3017" y="32362"/>
                    <a:pt x="3017" y="32351"/>
                    <a:pt x="3007" y="32331"/>
                  </a:cubicBezTo>
                  <a:close/>
                  <a:moveTo>
                    <a:pt x="13319" y="41469"/>
                  </a:moveTo>
                  <a:lnTo>
                    <a:pt x="13319" y="41469"/>
                  </a:lnTo>
                  <a:cubicBezTo>
                    <a:pt x="13319" y="41469"/>
                    <a:pt x="13302" y="41494"/>
                    <a:pt x="13279" y="41528"/>
                  </a:cubicBezTo>
                  <a:cubicBezTo>
                    <a:pt x="13308" y="41486"/>
                    <a:pt x="13319" y="41469"/>
                    <a:pt x="13319" y="41469"/>
                  </a:cubicBezTo>
                  <a:close/>
                  <a:moveTo>
                    <a:pt x="13384" y="42739"/>
                  </a:moveTo>
                  <a:lnTo>
                    <a:pt x="13384" y="42739"/>
                  </a:lnTo>
                  <a:cubicBezTo>
                    <a:pt x="13426" y="42760"/>
                    <a:pt x="13456" y="42791"/>
                    <a:pt x="13456" y="42802"/>
                  </a:cubicBezTo>
                  <a:cubicBezTo>
                    <a:pt x="13436" y="42781"/>
                    <a:pt x="13405" y="42760"/>
                    <a:pt x="13384" y="42739"/>
                  </a:cubicBezTo>
                  <a:close/>
                  <a:moveTo>
                    <a:pt x="5845" y="50456"/>
                  </a:moveTo>
                  <a:lnTo>
                    <a:pt x="5845" y="50456"/>
                  </a:lnTo>
                  <a:cubicBezTo>
                    <a:pt x="5804" y="50517"/>
                    <a:pt x="5773" y="50548"/>
                    <a:pt x="5752" y="50558"/>
                  </a:cubicBezTo>
                  <a:cubicBezTo>
                    <a:pt x="5783" y="50528"/>
                    <a:pt x="5824" y="50487"/>
                    <a:pt x="5845" y="50456"/>
                  </a:cubicBezTo>
                  <a:close/>
                  <a:moveTo>
                    <a:pt x="9528" y="0"/>
                  </a:moveTo>
                  <a:cubicBezTo>
                    <a:pt x="9380" y="0"/>
                    <a:pt x="9231" y="10"/>
                    <a:pt x="9083" y="31"/>
                  </a:cubicBezTo>
                  <a:cubicBezTo>
                    <a:pt x="8415" y="114"/>
                    <a:pt x="7663" y="417"/>
                    <a:pt x="7381" y="1075"/>
                  </a:cubicBezTo>
                  <a:cubicBezTo>
                    <a:pt x="7151" y="1628"/>
                    <a:pt x="7318" y="2265"/>
                    <a:pt x="7506" y="2808"/>
                  </a:cubicBezTo>
                  <a:cubicBezTo>
                    <a:pt x="7663" y="3288"/>
                    <a:pt x="7861" y="3737"/>
                    <a:pt x="8122" y="4176"/>
                  </a:cubicBezTo>
                  <a:cubicBezTo>
                    <a:pt x="8248" y="4384"/>
                    <a:pt x="8362" y="4593"/>
                    <a:pt x="8477" y="4812"/>
                  </a:cubicBezTo>
                  <a:cubicBezTo>
                    <a:pt x="8487" y="4844"/>
                    <a:pt x="8508" y="4875"/>
                    <a:pt x="8519" y="4916"/>
                  </a:cubicBezTo>
                  <a:cubicBezTo>
                    <a:pt x="8519" y="4916"/>
                    <a:pt x="8529" y="4927"/>
                    <a:pt x="8529" y="4937"/>
                  </a:cubicBezTo>
                  <a:cubicBezTo>
                    <a:pt x="8571" y="5104"/>
                    <a:pt x="8633" y="5261"/>
                    <a:pt x="8696" y="5418"/>
                  </a:cubicBezTo>
                  <a:cubicBezTo>
                    <a:pt x="9072" y="6524"/>
                    <a:pt x="9489" y="7610"/>
                    <a:pt x="9970" y="8675"/>
                  </a:cubicBezTo>
                  <a:cubicBezTo>
                    <a:pt x="10617" y="10094"/>
                    <a:pt x="11233" y="11535"/>
                    <a:pt x="12027" y="12871"/>
                  </a:cubicBezTo>
                  <a:lnTo>
                    <a:pt x="12559" y="13780"/>
                  </a:lnTo>
                  <a:cubicBezTo>
                    <a:pt x="12048" y="13717"/>
                    <a:pt x="11546" y="13676"/>
                    <a:pt x="11045" y="13634"/>
                  </a:cubicBezTo>
                  <a:cubicBezTo>
                    <a:pt x="10763" y="13602"/>
                    <a:pt x="10471" y="13581"/>
                    <a:pt x="10178" y="13550"/>
                  </a:cubicBezTo>
                  <a:cubicBezTo>
                    <a:pt x="10032" y="13529"/>
                    <a:pt x="9897" y="13519"/>
                    <a:pt x="9751" y="13498"/>
                  </a:cubicBezTo>
                  <a:cubicBezTo>
                    <a:pt x="9730" y="13498"/>
                    <a:pt x="9688" y="13488"/>
                    <a:pt x="9646" y="13488"/>
                  </a:cubicBezTo>
                  <a:cubicBezTo>
                    <a:pt x="9594" y="13477"/>
                    <a:pt x="9521" y="13467"/>
                    <a:pt x="9510" y="13467"/>
                  </a:cubicBezTo>
                  <a:cubicBezTo>
                    <a:pt x="8905" y="13372"/>
                    <a:pt x="8310" y="13216"/>
                    <a:pt x="7705" y="13122"/>
                  </a:cubicBezTo>
                  <a:cubicBezTo>
                    <a:pt x="7016" y="13018"/>
                    <a:pt x="6316" y="12955"/>
                    <a:pt x="5617" y="12892"/>
                  </a:cubicBezTo>
                  <a:cubicBezTo>
                    <a:pt x="5314" y="12871"/>
                    <a:pt x="5011" y="12840"/>
                    <a:pt x="4719" y="12809"/>
                  </a:cubicBezTo>
                  <a:cubicBezTo>
                    <a:pt x="4666" y="12799"/>
                    <a:pt x="4636" y="12799"/>
                    <a:pt x="4625" y="12788"/>
                  </a:cubicBezTo>
                  <a:cubicBezTo>
                    <a:pt x="4583" y="12788"/>
                    <a:pt x="4541" y="12778"/>
                    <a:pt x="4499" y="12767"/>
                  </a:cubicBezTo>
                  <a:cubicBezTo>
                    <a:pt x="4385" y="12746"/>
                    <a:pt x="4270" y="12736"/>
                    <a:pt x="4155" y="12704"/>
                  </a:cubicBezTo>
                  <a:cubicBezTo>
                    <a:pt x="3461" y="12548"/>
                    <a:pt x="2786" y="12345"/>
                    <a:pt x="2084" y="12345"/>
                  </a:cubicBezTo>
                  <a:cubicBezTo>
                    <a:pt x="1899" y="12345"/>
                    <a:pt x="1713" y="12359"/>
                    <a:pt x="1525" y="12391"/>
                  </a:cubicBezTo>
                  <a:cubicBezTo>
                    <a:pt x="804" y="12516"/>
                    <a:pt x="0" y="13164"/>
                    <a:pt x="31" y="13957"/>
                  </a:cubicBezTo>
                  <a:cubicBezTo>
                    <a:pt x="63" y="14625"/>
                    <a:pt x="522" y="15283"/>
                    <a:pt x="908" y="15794"/>
                  </a:cubicBezTo>
                  <a:cubicBezTo>
                    <a:pt x="1107" y="16056"/>
                    <a:pt x="1305" y="16306"/>
                    <a:pt x="1514" y="16557"/>
                  </a:cubicBezTo>
                  <a:cubicBezTo>
                    <a:pt x="1587" y="16661"/>
                    <a:pt x="1671" y="16755"/>
                    <a:pt x="1754" y="16859"/>
                  </a:cubicBezTo>
                  <a:cubicBezTo>
                    <a:pt x="1785" y="16891"/>
                    <a:pt x="1838" y="16954"/>
                    <a:pt x="1869" y="16995"/>
                  </a:cubicBezTo>
                  <a:cubicBezTo>
                    <a:pt x="1850" y="16961"/>
                    <a:pt x="1836" y="16935"/>
                    <a:pt x="1825" y="16915"/>
                  </a:cubicBezTo>
                  <a:lnTo>
                    <a:pt x="1825" y="16915"/>
                  </a:lnTo>
                  <a:cubicBezTo>
                    <a:pt x="1851" y="16961"/>
                    <a:pt x="1889" y="17027"/>
                    <a:pt x="1910" y="17058"/>
                  </a:cubicBezTo>
                  <a:cubicBezTo>
                    <a:pt x="2328" y="17601"/>
                    <a:pt x="2756" y="18154"/>
                    <a:pt x="3184" y="18687"/>
                  </a:cubicBezTo>
                  <a:cubicBezTo>
                    <a:pt x="4677" y="20576"/>
                    <a:pt x="6232" y="22424"/>
                    <a:pt x="7934" y="24125"/>
                  </a:cubicBezTo>
                  <a:cubicBezTo>
                    <a:pt x="8884" y="25065"/>
                    <a:pt x="9897" y="25942"/>
                    <a:pt x="10867" y="26850"/>
                  </a:cubicBezTo>
                  <a:cubicBezTo>
                    <a:pt x="11327" y="27278"/>
                    <a:pt x="11776" y="27716"/>
                    <a:pt x="12235" y="28145"/>
                  </a:cubicBezTo>
                  <a:cubicBezTo>
                    <a:pt x="12078" y="28155"/>
                    <a:pt x="11911" y="28176"/>
                    <a:pt x="11744" y="28197"/>
                  </a:cubicBezTo>
                  <a:cubicBezTo>
                    <a:pt x="11076" y="28270"/>
                    <a:pt x="10482" y="28374"/>
                    <a:pt x="9844" y="28604"/>
                  </a:cubicBezTo>
                  <a:cubicBezTo>
                    <a:pt x="9083" y="28876"/>
                    <a:pt x="8341" y="29220"/>
                    <a:pt x="7590" y="29502"/>
                  </a:cubicBezTo>
                  <a:cubicBezTo>
                    <a:pt x="6754" y="29815"/>
                    <a:pt x="5888" y="30034"/>
                    <a:pt x="5032" y="30264"/>
                  </a:cubicBezTo>
                  <a:cubicBezTo>
                    <a:pt x="4469" y="30421"/>
                    <a:pt x="3926" y="30619"/>
                    <a:pt x="3351" y="30723"/>
                  </a:cubicBezTo>
                  <a:cubicBezTo>
                    <a:pt x="2077" y="30953"/>
                    <a:pt x="147" y="31412"/>
                    <a:pt x="553" y="33156"/>
                  </a:cubicBezTo>
                  <a:cubicBezTo>
                    <a:pt x="741" y="33938"/>
                    <a:pt x="1388" y="34429"/>
                    <a:pt x="1952" y="34930"/>
                  </a:cubicBezTo>
                  <a:cubicBezTo>
                    <a:pt x="2620" y="35536"/>
                    <a:pt x="3320" y="36089"/>
                    <a:pt x="4030" y="36632"/>
                  </a:cubicBezTo>
                  <a:cubicBezTo>
                    <a:pt x="5376" y="37655"/>
                    <a:pt x="6765" y="38615"/>
                    <a:pt x="8164" y="39566"/>
                  </a:cubicBezTo>
                  <a:cubicBezTo>
                    <a:pt x="9531" y="40494"/>
                    <a:pt x="10930" y="41361"/>
                    <a:pt x="12371" y="42185"/>
                  </a:cubicBezTo>
                  <a:cubicBezTo>
                    <a:pt x="12027" y="42426"/>
                    <a:pt x="11682" y="42677"/>
                    <a:pt x="11338" y="42948"/>
                  </a:cubicBezTo>
                  <a:cubicBezTo>
                    <a:pt x="10544" y="43563"/>
                    <a:pt x="9772" y="44201"/>
                    <a:pt x="8999" y="44837"/>
                  </a:cubicBezTo>
                  <a:cubicBezTo>
                    <a:pt x="8623" y="45140"/>
                    <a:pt x="8248" y="45453"/>
                    <a:pt x="7872" y="45756"/>
                  </a:cubicBezTo>
                  <a:cubicBezTo>
                    <a:pt x="7736" y="45860"/>
                    <a:pt x="7590" y="45975"/>
                    <a:pt x="7443" y="46090"/>
                  </a:cubicBezTo>
                  <a:cubicBezTo>
                    <a:pt x="7444" y="46089"/>
                    <a:pt x="7444" y="46089"/>
                    <a:pt x="7444" y="46089"/>
                  </a:cubicBezTo>
                  <a:lnTo>
                    <a:pt x="7444" y="46089"/>
                  </a:lnTo>
                  <a:cubicBezTo>
                    <a:pt x="7442" y="46089"/>
                    <a:pt x="7296" y="46206"/>
                    <a:pt x="7266" y="46226"/>
                  </a:cubicBezTo>
                  <a:cubicBezTo>
                    <a:pt x="7151" y="46310"/>
                    <a:pt x="7037" y="46403"/>
                    <a:pt x="6921" y="46487"/>
                  </a:cubicBezTo>
                  <a:cubicBezTo>
                    <a:pt x="6536" y="46769"/>
                    <a:pt x="6149" y="47040"/>
                    <a:pt x="5773" y="47333"/>
                  </a:cubicBezTo>
                  <a:cubicBezTo>
                    <a:pt x="5655" y="47417"/>
                    <a:pt x="5537" y="47507"/>
                    <a:pt x="5420" y="47600"/>
                  </a:cubicBezTo>
                  <a:lnTo>
                    <a:pt x="5420" y="47600"/>
                  </a:lnTo>
                  <a:cubicBezTo>
                    <a:pt x="5453" y="47573"/>
                    <a:pt x="5465" y="47563"/>
                    <a:pt x="5463" y="47563"/>
                  </a:cubicBezTo>
                  <a:lnTo>
                    <a:pt x="5463" y="47563"/>
                  </a:lnTo>
                  <a:cubicBezTo>
                    <a:pt x="5457" y="47563"/>
                    <a:pt x="5333" y="47653"/>
                    <a:pt x="5293" y="47688"/>
                  </a:cubicBezTo>
                  <a:cubicBezTo>
                    <a:pt x="5168" y="47771"/>
                    <a:pt x="5042" y="47855"/>
                    <a:pt x="4917" y="47927"/>
                  </a:cubicBezTo>
                  <a:cubicBezTo>
                    <a:pt x="4114" y="48460"/>
                    <a:pt x="3393" y="49013"/>
                    <a:pt x="3038" y="49942"/>
                  </a:cubicBezTo>
                  <a:cubicBezTo>
                    <a:pt x="2715" y="50778"/>
                    <a:pt x="3518" y="51571"/>
                    <a:pt x="4291" y="51602"/>
                  </a:cubicBezTo>
                  <a:cubicBezTo>
                    <a:pt x="4315" y="51603"/>
                    <a:pt x="4340" y="51603"/>
                    <a:pt x="4365" y="51603"/>
                  </a:cubicBezTo>
                  <a:cubicBezTo>
                    <a:pt x="4626" y="51603"/>
                    <a:pt x="4899" y="51553"/>
                    <a:pt x="5147" y="51477"/>
                  </a:cubicBezTo>
                  <a:cubicBezTo>
                    <a:pt x="5241" y="51446"/>
                    <a:pt x="5325" y="51414"/>
                    <a:pt x="5418" y="51383"/>
                  </a:cubicBezTo>
                  <a:cubicBezTo>
                    <a:pt x="5450" y="51372"/>
                    <a:pt x="5606" y="51341"/>
                    <a:pt x="5690" y="51320"/>
                  </a:cubicBezTo>
                  <a:lnTo>
                    <a:pt x="5847" y="51320"/>
                  </a:lnTo>
                  <a:cubicBezTo>
                    <a:pt x="5951" y="51330"/>
                    <a:pt x="6055" y="51341"/>
                    <a:pt x="6160" y="51341"/>
                  </a:cubicBezTo>
                  <a:cubicBezTo>
                    <a:pt x="6209" y="51345"/>
                    <a:pt x="6259" y="51346"/>
                    <a:pt x="6309" y="51346"/>
                  </a:cubicBezTo>
                  <a:cubicBezTo>
                    <a:pt x="6583" y="51346"/>
                    <a:pt x="6857" y="51302"/>
                    <a:pt x="7130" y="51258"/>
                  </a:cubicBezTo>
                  <a:cubicBezTo>
                    <a:pt x="7329" y="51226"/>
                    <a:pt x="7527" y="51184"/>
                    <a:pt x="7726" y="51143"/>
                  </a:cubicBezTo>
                  <a:cubicBezTo>
                    <a:pt x="7840" y="51122"/>
                    <a:pt x="7944" y="51101"/>
                    <a:pt x="8049" y="51080"/>
                  </a:cubicBezTo>
                  <a:cubicBezTo>
                    <a:pt x="8070" y="51080"/>
                    <a:pt x="8185" y="51059"/>
                    <a:pt x="8206" y="51059"/>
                  </a:cubicBezTo>
                  <a:cubicBezTo>
                    <a:pt x="8780" y="51017"/>
                    <a:pt x="9343" y="50945"/>
                    <a:pt x="9907" y="50861"/>
                  </a:cubicBezTo>
                  <a:cubicBezTo>
                    <a:pt x="11870" y="50579"/>
                    <a:pt x="13770" y="50015"/>
                    <a:pt x="15732" y="49713"/>
                  </a:cubicBezTo>
                  <a:cubicBezTo>
                    <a:pt x="17632" y="49430"/>
                    <a:pt x="19553" y="49243"/>
                    <a:pt x="21411" y="48752"/>
                  </a:cubicBezTo>
                  <a:cubicBezTo>
                    <a:pt x="22383" y="48502"/>
                    <a:pt x="23332" y="48189"/>
                    <a:pt x="24304" y="47948"/>
                  </a:cubicBezTo>
                  <a:cubicBezTo>
                    <a:pt x="25274" y="47708"/>
                    <a:pt x="26266" y="47479"/>
                    <a:pt x="27237" y="47238"/>
                  </a:cubicBezTo>
                  <a:cubicBezTo>
                    <a:pt x="29106" y="46779"/>
                    <a:pt x="30911" y="46090"/>
                    <a:pt x="32749" y="45537"/>
                  </a:cubicBezTo>
                  <a:cubicBezTo>
                    <a:pt x="33678" y="45255"/>
                    <a:pt x="34639" y="45046"/>
                    <a:pt x="35578" y="44785"/>
                  </a:cubicBezTo>
                  <a:cubicBezTo>
                    <a:pt x="36497" y="44524"/>
                    <a:pt x="37415" y="44242"/>
                    <a:pt x="38323" y="43950"/>
                  </a:cubicBezTo>
                  <a:cubicBezTo>
                    <a:pt x="39253" y="43647"/>
                    <a:pt x="40192" y="43345"/>
                    <a:pt x="41132" y="43073"/>
                  </a:cubicBezTo>
                  <a:cubicBezTo>
                    <a:pt x="42051" y="42802"/>
                    <a:pt x="42979" y="42582"/>
                    <a:pt x="43898" y="42280"/>
                  </a:cubicBezTo>
                  <a:cubicBezTo>
                    <a:pt x="45652" y="41684"/>
                    <a:pt x="47343" y="40912"/>
                    <a:pt x="49087" y="40275"/>
                  </a:cubicBezTo>
                  <a:cubicBezTo>
                    <a:pt x="49964" y="39951"/>
                    <a:pt x="50872" y="39722"/>
                    <a:pt x="51759" y="39440"/>
                  </a:cubicBezTo>
                  <a:cubicBezTo>
                    <a:pt x="52260" y="39273"/>
                    <a:pt x="52741" y="39054"/>
                    <a:pt x="53221" y="38845"/>
                  </a:cubicBezTo>
                  <a:cubicBezTo>
                    <a:pt x="53283" y="38814"/>
                    <a:pt x="53346" y="38793"/>
                    <a:pt x="53409" y="38761"/>
                  </a:cubicBezTo>
                  <a:cubicBezTo>
                    <a:pt x="53419" y="38751"/>
                    <a:pt x="53440" y="38751"/>
                    <a:pt x="53471" y="38730"/>
                  </a:cubicBezTo>
                  <a:cubicBezTo>
                    <a:pt x="53523" y="38720"/>
                    <a:pt x="53576" y="38699"/>
                    <a:pt x="53618" y="38678"/>
                  </a:cubicBezTo>
                  <a:cubicBezTo>
                    <a:pt x="53847" y="38594"/>
                    <a:pt x="54066" y="38522"/>
                    <a:pt x="54296" y="38459"/>
                  </a:cubicBezTo>
                  <a:cubicBezTo>
                    <a:pt x="56039" y="37926"/>
                    <a:pt x="57824" y="37488"/>
                    <a:pt x="59443" y="36601"/>
                  </a:cubicBezTo>
                  <a:cubicBezTo>
                    <a:pt x="59839" y="36381"/>
                    <a:pt x="60204" y="36121"/>
                    <a:pt x="60538" y="35828"/>
                  </a:cubicBezTo>
                  <a:cubicBezTo>
                    <a:pt x="61050" y="35369"/>
                    <a:pt x="61040" y="34429"/>
                    <a:pt x="60538" y="33980"/>
                  </a:cubicBezTo>
                  <a:cubicBezTo>
                    <a:pt x="60270" y="33727"/>
                    <a:pt x="59950" y="33604"/>
                    <a:pt x="59629" y="33604"/>
                  </a:cubicBezTo>
                  <a:cubicBezTo>
                    <a:pt x="59300" y="33604"/>
                    <a:pt x="58970" y="33732"/>
                    <a:pt x="58691" y="33980"/>
                  </a:cubicBezTo>
                  <a:cubicBezTo>
                    <a:pt x="58680" y="33980"/>
                    <a:pt x="58670" y="33991"/>
                    <a:pt x="58659" y="34001"/>
                  </a:cubicBezTo>
                  <a:cubicBezTo>
                    <a:pt x="58597" y="34043"/>
                    <a:pt x="58534" y="34095"/>
                    <a:pt x="58461" y="34137"/>
                  </a:cubicBezTo>
                  <a:cubicBezTo>
                    <a:pt x="58304" y="34241"/>
                    <a:pt x="58137" y="34335"/>
                    <a:pt x="57960" y="34429"/>
                  </a:cubicBezTo>
                  <a:cubicBezTo>
                    <a:pt x="57793" y="34523"/>
                    <a:pt x="57605" y="34606"/>
                    <a:pt x="57428" y="34680"/>
                  </a:cubicBezTo>
                  <a:cubicBezTo>
                    <a:pt x="57386" y="34701"/>
                    <a:pt x="57344" y="34711"/>
                    <a:pt x="57313" y="34732"/>
                  </a:cubicBezTo>
                  <a:cubicBezTo>
                    <a:pt x="57240" y="34763"/>
                    <a:pt x="57177" y="34784"/>
                    <a:pt x="57104" y="34815"/>
                  </a:cubicBezTo>
                  <a:cubicBezTo>
                    <a:pt x="56300" y="35128"/>
                    <a:pt x="55497" y="35411"/>
                    <a:pt x="54661" y="35640"/>
                  </a:cubicBezTo>
                  <a:cubicBezTo>
                    <a:pt x="53669" y="35912"/>
                    <a:pt x="52741" y="36214"/>
                    <a:pt x="51801" y="36632"/>
                  </a:cubicBezTo>
                  <a:cubicBezTo>
                    <a:pt x="51767" y="36649"/>
                    <a:pt x="51539" y="36742"/>
                    <a:pt x="51540" y="36742"/>
                  </a:cubicBezTo>
                  <a:cubicBezTo>
                    <a:pt x="51540" y="36742"/>
                    <a:pt x="51553" y="36738"/>
                    <a:pt x="51581" y="36726"/>
                  </a:cubicBezTo>
                  <a:cubicBezTo>
                    <a:pt x="51615" y="36713"/>
                    <a:pt x="51628" y="36708"/>
                    <a:pt x="51628" y="36708"/>
                  </a:cubicBezTo>
                  <a:lnTo>
                    <a:pt x="51628" y="36708"/>
                  </a:lnTo>
                  <a:cubicBezTo>
                    <a:pt x="51630" y="36708"/>
                    <a:pt x="51445" y="36782"/>
                    <a:pt x="51404" y="36799"/>
                  </a:cubicBezTo>
                  <a:cubicBezTo>
                    <a:pt x="51196" y="36882"/>
                    <a:pt x="50987" y="36945"/>
                    <a:pt x="50767" y="37007"/>
                  </a:cubicBezTo>
                  <a:cubicBezTo>
                    <a:pt x="50319" y="37123"/>
                    <a:pt x="49880" y="37248"/>
                    <a:pt x="49442" y="37383"/>
                  </a:cubicBezTo>
                  <a:cubicBezTo>
                    <a:pt x="47677" y="37958"/>
                    <a:pt x="45986" y="38730"/>
                    <a:pt x="44253" y="39388"/>
                  </a:cubicBezTo>
                  <a:cubicBezTo>
                    <a:pt x="42478" y="40046"/>
                    <a:pt x="40641" y="40473"/>
                    <a:pt x="38845" y="41037"/>
                  </a:cubicBezTo>
                  <a:cubicBezTo>
                    <a:pt x="37008" y="41622"/>
                    <a:pt x="35181" y="42196"/>
                    <a:pt x="33323" y="42656"/>
                  </a:cubicBezTo>
                  <a:cubicBezTo>
                    <a:pt x="31475" y="43125"/>
                    <a:pt x="29700" y="43814"/>
                    <a:pt x="27884" y="44357"/>
                  </a:cubicBezTo>
                  <a:cubicBezTo>
                    <a:pt x="25995" y="44921"/>
                    <a:pt x="24063" y="45276"/>
                    <a:pt x="22174" y="45808"/>
                  </a:cubicBezTo>
                  <a:cubicBezTo>
                    <a:pt x="21223" y="46080"/>
                    <a:pt x="20295" y="46361"/>
                    <a:pt x="19334" y="46539"/>
                  </a:cubicBezTo>
                  <a:cubicBezTo>
                    <a:pt x="18395" y="46727"/>
                    <a:pt x="17455" y="46852"/>
                    <a:pt x="16516" y="46988"/>
                  </a:cubicBezTo>
                  <a:cubicBezTo>
                    <a:pt x="15565" y="47113"/>
                    <a:pt x="14626" y="47249"/>
                    <a:pt x="13686" y="47426"/>
                  </a:cubicBezTo>
                  <a:cubicBezTo>
                    <a:pt x="12726" y="47604"/>
                    <a:pt x="11786" y="47855"/>
                    <a:pt x="10837" y="48052"/>
                  </a:cubicBezTo>
                  <a:cubicBezTo>
                    <a:pt x="10356" y="48147"/>
                    <a:pt x="9865" y="48240"/>
                    <a:pt x="9375" y="48314"/>
                  </a:cubicBezTo>
                  <a:lnTo>
                    <a:pt x="9155" y="48345"/>
                  </a:lnTo>
                  <a:cubicBezTo>
                    <a:pt x="9145" y="48356"/>
                    <a:pt x="9135" y="48356"/>
                    <a:pt x="9104" y="48356"/>
                  </a:cubicBezTo>
                  <a:cubicBezTo>
                    <a:pt x="9051" y="48366"/>
                    <a:pt x="8999" y="48366"/>
                    <a:pt x="8937" y="48377"/>
                  </a:cubicBezTo>
                  <a:cubicBezTo>
                    <a:pt x="8853" y="48387"/>
                    <a:pt x="8780" y="48397"/>
                    <a:pt x="8696" y="48397"/>
                  </a:cubicBezTo>
                  <a:cubicBezTo>
                    <a:pt x="9991" y="47426"/>
                    <a:pt x="11222" y="46361"/>
                    <a:pt x="12486" y="45349"/>
                  </a:cubicBezTo>
                  <a:cubicBezTo>
                    <a:pt x="12663" y="45203"/>
                    <a:pt x="12830" y="45067"/>
                    <a:pt x="13008" y="44931"/>
                  </a:cubicBezTo>
                  <a:cubicBezTo>
                    <a:pt x="13071" y="44890"/>
                    <a:pt x="13122" y="44837"/>
                    <a:pt x="13185" y="44795"/>
                  </a:cubicBezTo>
                  <a:cubicBezTo>
                    <a:pt x="13206" y="44785"/>
                    <a:pt x="13217" y="44774"/>
                    <a:pt x="13227" y="44764"/>
                  </a:cubicBezTo>
                  <a:cubicBezTo>
                    <a:pt x="13238" y="44754"/>
                    <a:pt x="13259" y="44744"/>
                    <a:pt x="13279" y="44723"/>
                  </a:cubicBezTo>
                  <a:cubicBezTo>
                    <a:pt x="13572" y="44503"/>
                    <a:pt x="13864" y="44284"/>
                    <a:pt x="14166" y="44085"/>
                  </a:cubicBezTo>
                  <a:cubicBezTo>
                    <a:pt x="14897" y="43616"/>
                    <a:pt x="15711" y="43062"/>
                    <a:pt x="15711" y="42102"/>
                  </a:cubicBezTo>
                  <a:cubicBezTo>
                    <a:pt x="15722" y="40964"/>
                    <a:pt x="14688" y="40484"/>
                    <a:pt x="13843" y="40014"/>
                  </a:cubicBezTo>
                  <a:cubicBezTo>
                    <a:pt x="13060" y="39576"/>
                    <a:pt x="12298" y="39116"/>
                    <a:pt x="11546" y="38647"/>
                  </a:cubicBezTo>
                  <a:cubicBezTo>
                    <a:pt x="10116" y="37749"/>
                    <a:pt x="8728" y="36789"/>
                    <a:pt x="7350" y="35817"/>
                  </a:cubicBezTo>
                  <a:cubicBezTo>
                    <a:pt x="6650" y="35327"/>
                    <a:pt x="5951" y="34826"/>
                    <a:pt x="5262" y="34304"/>
                  </a:cubicBezTo>
                  <a:cubicBezTo>
                    <a:pt x="5251" y="34304"/>
                    <a:pt x="5241" y="34293"/>
                    <a:pt x="5230" y="34283"/>
                  </a:cubicBezTo>
                  <a:cubicBezTo>
                    <a:pt x="5220" y="34272"/>
                    <a:pt x="5209" y="34262"/>
                    <a:pt x="5188" y="34251"/>
                  </a:cubicBezTo>
                  <a:cubicBezTo>
                    <a:pt x="5137" y="34210"/>
                    <a:pt x="5084" y="34158"/>
                    <a:pt x="5021" y="34116"/>
                  </a:cubicBezTo>
                  <a:lnTo>
                    <a:pt x="4520" y="33709"/>
                  </a:lnTo>
                  <a:cubicBezTo>
                    <a:pt x="4343" y="33562"/>
                    <a:pt x="4165" y="33406"/>
                    <a:pt x="3988" y="33249"/>
                  </a:cubicBezTo>
                  <a:cubicBezTo>
                    <a:pt x="4385" y="33166"/>
                    <a:pt x="4771" y="33061"/>
                    <a:pt x="5178" y="32947"/>
                  </a:cubicBezTo>
                  <a:cubicBezTo>
                    <a:pt x="6044" y="32696"/>
                    <a:pt x="6932" y="32488"/>
                    <a:pt x="7788" y="32205"/>
                  </a:cubicBezTo>
                  <a:cubicBezTo>
                    <a:pt x="8654" y="31913"/>
                    <a:pt x="9479" y="31516"/>
                    <a:pt x="10335" y="31193"/>
                  </a:cubicBezTo>
                  <a:cubicBezTo>
                    <a:pt x="10690" y="31068"/>
                    <a:pt x="11045" y="30932"/>
                    <a:pt x="11410" y="30859"/>
                  </a:cubicBezTo>
                  <a:cubicBezTo>
                    <a:pt x="11461" y="30846"/>
                    <a:pt x="11570" y="30832"/>
                    <a:pt x="11645" y="30822"/>
                  </a:cubicBezTo>
                  <a:lnTo>
                    <a:pt x="11645" y="30822"/>
                  </a:lnTo>
                  <a:cubicBezTo>
                    <a:pt x="11630" y="30824"/>
                    <a:pt x="11612" y="30826"/>
                    <a:pt x="11592" y="30828"/>
                  </a:cubicBezTo>
                  <a:lnTo>
                    <a:pt x="11592" y="30828"/>
                  </a:lnTo>
                  <a:cubicBezTo>
                    <a:pt x="11684" y="30817"/>
                    <a:pt x="11777" y="30804"/>
                    <a:pt x="11870" y="30796"/>
                  </a:cubicBezTo>
                  <a:cubicBezTo>
                    <a:pt x="13259" y="30639"/>
                    <a:pt x="15012" y="30577"/>
                    <a:pt x="15848" y="29272"/>
                  </a:cubicBezTo>
                  <a:cubicBezTo>
                    <a:pt x="16077" y="28917"/>
                    <a:pt x="16108" y="28301"/>
                    <a:pt x="15848" y="27946"/>
                  </a:cubicBezTo>
                  <a:cubicBezTo>
                    <a:pt x="15628" y="27654"/>
                    <a:pt x="15409" y="27382"/>
                    <a:pt x="15127" y="27143"/>
                  </a:cubicBezTo>
                  <a:cubicBezTo>
                    <a:pt x="14908" y="26955"/>
                    <a:pt x="14657" y="26777"/>
                    <a:pt x="14428" y="26589"/>
                  </a:cubicBezTo>
                  <a:cubicBezTo>
                    <a:pt x="13916" y="26171"/>
                    <a:pt x="13446" y="25691"/>
                    <a:pt x="12955" y="25232"/>
                  </a:cubicBezTo>
                  <a:cubicBezTo>
                    <a:pt x="11995" y="24334"/>
                    <a:pt x="10993" y="23457"/>
                    <a:pt x="10053" y="22538"/>
                  </a:cubicBezTo>
                  <a:cubicBezTo>
                    <a:pt x="8153" y="20680"/>
                    <a:pt x="6462" y="18655"/>
                    <a:pt x="4823" y="16578"/>
                  </a:cubicBezTo>
                  <a:cubicBezTo>
                    <a:pt x="4698" y="16421"/>
                    <a:pt x="4573" y="16254"/>
                    <a:pt x="4448" y="16098"/>
                  </a:cubicBezTo>
                  <a:cubicBezTo>
                    <a:pt x="4395" y="16035"/>
                    <a:pt x="4353" y="15972"/>
                    <a:pt x="4301" y="15920"/>
                  </a:cubicBezTo>
                  <a:cubicBezTo>
                    <a:pt x="4291" y="15899"/>
                    <a:pt x="4281" y="15878"/>
                    <a:pt x="4270" y="15868"/>
                  </a:cubicBezTo>
                  <a:cubicBezTo>
                    <a:pt x="4260" y="15857"/>
                    <a:pt x="4249" y="15847"/>
                    <a:pt x="4239" y="15826"/>
                  </a:cubicBezTo>
                  <a:cubicBezTo>
                    <a:pt x="4093" y="15638"/>
                    <a:pt x="3957" y="15460"/>
                    <a:pt x="3810" y="15272"/>
                  </a:cubicBezTo>
                  <a:lnTo>
                    <a:pt x="3810" y="15272"/>
                  </a:lnTo>
                  <a:cubicBezTo>
                    <a:pt x="4291" y="15367"/>
                    <a:pt x="4782" y="15429"/>
                    <a:pt x="5283" y="15481"/>
                  </a:cubicBezTo>
                  <a:cubicBezTo>
                    <a:pt x="5763" y="15523"/>
                    <a:pt x="6253" y="15565"/>
                    <a:pt x="6744" y="15617"/>
                  </a:cubicBezTo>
                  <a:cubicBezTo>
                    <a:pt x="6817" y="15617"/>
                    <a:pt x="6890" y="15627"/>
                    <a:pt x="6963" y="15638"/>
                  </a:cubicBezTo>
                  <a:cubicBezTo>
                    <a:pt x="6984" y="15638"/>
                    <a:pt x="7047" y="15648"/>
                    <a:pt x="7068" y="15648"/>
                  </a:cubicBezTo>
                  <a:cubicBezTo>
                    <a:pt x="7130" y="15659"/>
                    <a:pt x="7183" y="15669"/>
                    <a:pt x="7235" y="15680"/>
                  </a:cubicBezTo>
                  <a:cubicBezTo>
                    <a:pt x="7496" y="15722"/>
                    <a:pt x="7757" y="15784"/>
                    <a:pt x="8007" y="15836"/>
                  </a:cubicBezTo>
                  <a:cubicBezTo>
                    <a:pt x="9041" y="16066"/>
                    <a:pt x="10106" y="16160"/>
                    <a:pt x="11160" y="16254"/>
                  </a:cubicBezTo>
                  <a:cubicBezTo>
                    <a:pt x="11421" y="16275"/>
                    <a:pt x="11693" y="16306"/>
                    <a:pt x="11964" y="16327"/>
                  </a:cubicBezTo>
                  <a:cubicBezTo>
                    <a:pt x="12089" y="16348"/>
                    <a:pt x="12215" y="16358"/>
                    <a:pt x="12340" y="16369"/>
                  </a:cubicBezTo>
                  <a:lnTo>
                    <a:pt x="12559" y="16400"/>
                  </a:lnTo>
                  <a:lnTo>
                    <a:pt x="12570" y="16400"/>
                  </a:lnTo>
                  <a:cubicBezTo>
                    <a:pt x="13112" y="16473"/>
                    <a:pt x="13644" y="16578"/>
                    <a:pt x="14177" y="16724"/>
                  </a:cubicBezTo>
                  <a:cubicBezTo>
                    <a:pt x="14289" y="16757"/>
                    <a:pt x="14409" y="16773"/>
                    <a:pt x="14529" y="16773"/>
                  </a:cubicBezTo>
                  <a:cubicBezTo>
                    <a:pt x="14869" y="16773"/>
                    <a:pt x="15220" y="16644"/>
                    <a:pt x="15451" y="16390"/>
                  </a:cubicBezTo>
                  <a:cubicBezTo>
                    <a:pt x="16233" y="15534"/>
                    <a:pt x="15816" y="14458"/>
                    <a:pt x="15377" y="13550"/>
                  </a:cubicBezTo>
                  <a:cubicBezTo>
                    <a:pt x="15033" y="12799"/>
                    <a:pt x="14605" y="12089"/>
                    <a:pt x="14177" y="11389"/>
                  </a:cubicBezTo>
                  <a:cubicBezTo>
                    <a:pt x="13739" y="10648"/>
                    <a:pt x="13405" y="9897"/>
                    <a:pt x="13039" y="9113"/>
                  </a:cubicBezTo>
                  <a:cubicBezTo>
                    <a:pt x="12726" y="8424"/>
                    <a:pt x="12403" y="7746"/>
                    <a:pt x="12089" y="7046"/>
                  </a:cubicBezTo>
                  <a:cubicBezTo>
                    <a:pt x="12016" y="6879"/>
                    <a:pt x="11932" y="6702"/>
                    <a:pt x="11860" y="6524"/>
                  </a:cubicBezTo>
                  <a:cubicBezTo>
                    <a:pt x="11849" y="6493"/>
                    <a:pt x="11828" y="6462"/>
                    <a:pt x="11818" y="6420"/>
                  </a:cubicBezTo>
                  <a:cubicBezTo>
                    <a:pt x="11807" y="6399"/>
                    <a:pt x="11744" y="6232"/>
                    <a:pt x="11734" y="6211"/>
                  </a:cubicBezTo>
                  <a:cubicBezTo>
                    <a:pt x="11609" y="5856"/>
                    <a:pt x="11484" y="5501"/>
                    <a:pt x="11359" y="5157"/>
                  </a:cubicBezTo>
                  <a:cubicBezTo>
                    <a:pt x="11076" y="4332"/>
                    <a:pt x="10795" y="3538"/>
                    <a:pt x="10346" y="2798"/>
                  </a:cubicBezTo>
                  <a:lnTo>
                    <a:pt x="10346" y="2798"/>
                  </a:lnTo>
                  <a:cubicBezTo>
                    <a:pt x="10867" y="2975"/>
                    <a:pt x="11379" y="3215"/>
                    <a:pt x="11891" y="3403"/>
                  </a:cubicBezTo>
                  <a:cubicBezTo>
                    <a:pt x="12674" y="3695"/>
                    <a:pt x="13519" y="3768"/>
                    <a:pt x="14344" y="3821"/>
                  </a:cubicBezTo>
                  <a:cubicBezTo>
                    <a:pt x="14563" y="3842"/>
                    <a:pt x="14783" y="3852"/>
                    <a:pt x="14992" y="3873"/>
                  </a:cubicBezTo>
                  <a:cubicBezTo>
                    <a:pt x="15022" y="3880"/>
                    <a:pt x="15209" y="3909"/>
                    <a:pt x="15241" y="3909"/>
                  </a:cubicBezTo>
                  <a:cubicBezTo>
                    <a:pt x="15253" y="3909"/>
                    <a:pt x="15242" y="3905"/>
                    <a:pt x="15193" y="3894"/>
                  </a:cubicBezTo>
                  <a:lnTo>
                    <a:pt x="15193" y="3894"/>
                  </a:lnTo>
                  <a:cubicBezTo>
                    <a:pt x="15290" y="3910"/>
                    <a:pt x="15506" y="3946"/>
                    <a:pt x="15513" y="3946"/>
                  </a:cubicBezTo>
                  <a:cubicBezTo>
                    <a:pt x="16004" y="4009"/>
                    <a:pt x="16474" y="4019"/>
                    <a:pt x="16964" y="4019"/>
                  </a:cubicBezTo>
                  <a:cubicBezTo>
                    <a:pt x="17653" y="4009"/>
                    <a:pt x="18311" y="3413"/>
                    <a:pt x="18269" y="2703"/>
                  </a:cubicBezTo>
                  <a:cubicBezTo>
                    <a:pt x="18238" y="2004"/>
                    <a:pt x="17695" y="1399"/>
                    <a:pt x="16964" y="1399"/>
                  </a:cubicBezTo>
                  <a:cubicBezTo>
                    <a:pt x="16797" y="1399"/>
                    <a:pt x="16630" y="1403"/>
                    <a:pt x="16463" y="1403"/>
                  </a:cubicBezTo>
                  <a:cubicBezTo>
                    <a:pt x="16380" y="1403"/>
                    <a:pt x="16296" y="1402"/>
                    <a:pt x="16213" y="1399"/>
                  </a:cubicBezTo>
                  <a:cubicBezTo>
                    <a:pt x="16175" y="1399"/>
                    <a:pt x="16131" y="1400"/>
                    <a:pt x="16083" y="1400"/>
                  </a:cubicBezTo>
                  <a:cubicBezTo>
                    <a:pt x="15993" y="1400"/>
                    <a:pt x="15894" y="1396"/>
                    <a:pt x="15818" y="1374"/>
                  </a:cubicBezTo>
                  <a:lnTo>
                    <a:pt x="15818" y="1374"/>
                  </a:lnTo>
                  <a:cubicBezTo>
                    <a:pt x="15852" y="1382"/>
                    <a:pt x="15911" y="1391"/>
                    <a:pt x="15923" y="1391"/>
                  </a:cubicBezTo>
                  <a:cubicBezTo>
                    <a:pt x="15930" y="1391"/>
                    <a:pt x="15918" y="1388"/>
                    <a:pt x="15868" y="1378"/>
                  </a:cubicBezTo>
                  <a:cubicBezTo>
                    <a:pt x="15711" y="1346"/>
                    <a:pt x="15534" y="1325"/>
                    <a:pt x="15367" y="1304"/>
                  </a:cubicBezTo>
                  <a:cubicBezTo>
                    <a:pt x="14845" y="1242"/>
                    <a:pt x="14333" y="1211"/>
                    <a:pt x="13811" y="1169"/>
                  </a:cubicBezTo>
                  <a:cubicBezTo>
                    <a:pt x="13718" y="1158"/>
                    <a:pt x="13624" y="1158"/>
                    <a:pt x="13530" y="1137"/>
                  </a:cubicBezTo>
                  <a:cubicBezTo>
                    <a:pt x="13467" y="1127"/>
                    <a:pt x="13300" y="1096"/>
                    <a:pt x="13269" y="1086"/>
                  </a:cubicBezTo>
                  <a:cubicBezTo>
                    <a:pt x="13081" y="1044"/>
                    <a:pt x="12904" y="991"/>
                    <a:pt x="12716" y="929"/>
                  </a:cubicBezTo>
                  <a:cubicBezTo>
                    <a:pt x="12371" y="814"/>
                    <a:pt x="12037" y="657"/>
                    <a:pt x="11693" y="522"/>
                  </a:cubicBezTo>
                  <a:cubicBezTo>
                    <a:pt x="11004" y="243"/>
                    <a:pt x="10273" y="0"/>
                    <a:pt x="9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6"/>
            <p:cNvSpPr/>
            <p:nvPr/>
          </p:nvSpPr>
          <p:spPr>
            <a:xfrm rot="-632919">
              <a:off x="-3728749" y="1724113"/>
              <a:ext cx="329763" cy="1573366"/>
            </a:xfrm>
            <a:custGeom>
              <a:avLst/>
              <a:gdLst/>
              <a:ahLst/>
              <a:cxnLst/>
              <a:rect l="l" t="t" r="r" b="b"/>
              <a:pathLst>
                <a:path w="13239" h="62657" extrusionOk="0">
                  <a:moveTo>
                    <a:pt x="690" y="1"/>
                  </a:moveTo>
                  <a:cubicBezTo>
                    <a:pt x="633" y="1"/>
                    <a:pt x="577" y="8"/>
                    <a:pt x="523" y="24"/>
                  </a:cubicBezTo>
                  <a:cubicBezTo>
                    <a:pt x="168" y="117"/>
                    <a:pt x="1" y="483"/>
                    <a:pt x="74" y="827"/>
                  </a:cubicBezTo>
                  <a:cubicBezTo>
                    <a:pt x="252" y="1652"/>
                    <a:pt x="502" y="2456"/>
                    <a:pt x="743" y="3270"/>
                  </a:cubicBezTo>
                  <a:cubicBezTo>
                    <a:pt x="982" y="4074"/>
                    <a:pt x="1170" y="4898"/>
                    <a:pt x="1390" y="5713"/>
                  </a:cubicBezTo>
                  <a:cubicBezTo>
                    <a:pt x="1609" y="6527"/>
                    <a:pt x="1849" y="7341"/>
                    <a:pt x="2047" y="8166"/>
                  </a:cubicBezTo>
                  <a:cubicBezTo>
                    <a:pt x="2235" y="8949"/>
                    <a:pt x="2339" y="9753"/>
                    <a:pt x="2559" y="10526"/>
                  </a:cubicBezTo>
                  <a:cubicBezTo>
                    <a:pt x="2789" y="11308"/>
                    <a:pt x="3081" y="12071"/>
                    <a:pt x="3321" y="12843"/>
                  </a:cubicBezTo>
                  <a:cubicBezTo>
                    <a:pt x="3571" y="13658"/>
                    <a:pt x="3738" y="14493"/>
                    <a:pt x="3937" y="15317"/>
                  </a:cubicBezTo>
                  <a:cubicBezTo>
                    <a:pt x="4146" y="16152"/>
                    <a:pt x="4417" y="16977"/>
                    <a:pt x="4647" y="17812"/>
                  </a:cubicBezTo>
                  <a:cubicBezTo>
                    <a:pt x="4877" y="18658"/>
                    <a:pt x="5085" y="19504"/>
                    <a:pt x="5304" y="20339"/>
                  </a:cubicBezTo>
                  <a:cubicBezTo>
                    <a:pt x="5733" y="21967"/>
                    <a:pt x="6160" y="23585"/>
                    <a:pt x="6724" y="25162"/>
                  </a:cubicBezTo>
                  <a:cubicBezTo>
                    <a:pt x="7288" y="26738"/>
                    <a:pt x="7904" y="28294"/>
                    <a:pt x="8332" y="29911"/>
                  </a:cubicBezTo>
                  <a:cubicBezTo>
                    <a:pt x="8760" y="31561"/>
                    <a:pt x="9167" y="33221"/>
                    <a:pt x="9595" y="34881"/>
                  </a:cubicBezTo>
                  <a:cubicBezTo>
                    <a:pt x="9867" y="35915"/>
                    <a:pt x="10201" y="36979"/>
                    <a:pt x="10347" y="38044"/>
                  </a:cubicBezTo>
                  <a:cubicBezTo>
                    <a:pt x="10347" y="38044"/>
                    <a:pt x="10347" y="38043"/>
                    <a:pt x="10347" y="38043"/>
                  </a:cubicBezTo>
                  <a:cubicBezTo>
                    <a:pt x="10348" y="38043"/>
                    <a:pt x="10357" y="38129"/>
                    <a:pt x="10357" y="38149"/>
                  </a:cubicBezTo>
                  <a:cubicBezTo>
                    <a:pt x="10357" y="38190"/>
                    <a:pt x="10368" y="38242"/>
                    <a:pt x="10368" y="38295"/>
                  </a:cubicBezTo>
                  <a:cubicBezTo>
                    <a:pt x="10336" y="38274"/>
                    <a:pt x="10294" y="38253"/>
                    <a:pt x="10263" y="38232"/>
                  </a:cubicBezTo>
                  <a:cubicBezTo>
                    <a:pt x="10127" y="38149"/>
                    <a:pt x="10002" y="38054"/>
                    <a:pt x="9877" y="37961"/>
                  </a:cubicBezTo>
                  <a:cubicBezTo>
                    <a:pt x="9867" y="37950"/>
                    <a:pt x="9867" y="37950"/>
                    <a:pt x="9856" y="37950"/>
                  </a:cubicBezTo>
                  <a:cubicBezTo>
                    <a:pt x="9856" y="37940"/>
                    <a:pt x="9846" y="37929"/>
                    <a:pt x="9825" y="37919"/>
                  </a:cubicBezTo>
                  <a:cubicBezTo>
                    <a:pt x="9741" y="37856"/>
                    <a:pt x="9658" y="37783"/>
                    <a:pt x="9564" y="37720"/>
                  </a:cubicBezTo>
                  <a:cubicBezTo>
                    <a:pt x="9438" y="37627"/>
                    <a:pt x="9324" y="37543"/>
                    <a:pt x="9188" y="37470"/>
                  </a:cubicBezTo>
                  <a:cubicBezTo>
                    <a:pt x="8530" y="37073"/>
                    <a:pt x="7705" y="36843"/>
                    <a:pt x="7142" y="36363"/>
                  </a:cubicBezTo>
                  <a:cubicBezTo>
                    <a:pt x="6547" y="35862"/>
                    <a:pt x="5962" y="35256"/>
                    <a:pt x="5137" y="35226"/>
                  </a:cubicBezTo>
                  <a:cubicBezTo>
                    <a:pt x="5130" y="35225"/>
                    <a:pt x="5123" y="35225"/>
                    <a:pt x="5116" y="35225"/>
                  </a:cubicBezTo>
                  <a:cubicBezTo>
                    <a:pt x="4823" y="35225"/>
                    <a:pt x="4592" y="35441"/>
                    <a:pt x="4501" y="35706"/>
                  </a:cubicBezTo>
                  <a:cubicBezTo>
                    <a:pt x="4271" y="36437"/>
                    <a:pt x="4594" y="37209"/>
                    <a:pt x="4824" y="37887"/>
                  </a:cubicBezTo>
                  <a:cubicBezTo>
                    <a:pt x="5106" y="38701"/>
                    <a:pt x="5315" y="39568"/>
                    <a:pt x="5482" y="40414"/>
                  </a:cubicBezTo>
                  <a:cubicBezTo>
                    <a:pt x="5566" y="40852"/>
                    <a:pt x="5597" y="41301"/>
                    <a:pt x="5691" y="41750"/>
                  </a:cubicBezTo>
                  <a:cubicBezTo>
                    <a:pt x="5784" y="42209"/>
                    <a:pt x="5900" y="42679"/>
                    <a:pt x="6046" y="43128"/>
                  </a:cubicBezTo>
                  <a:cubicBezTo>
                    <a:pt x="6306" y="43974"/>
                    <a:pt x="6640" y="44788"/>
                    <a:pt x="6954" y="45623"/>
                  </a:cubicBezTo>
                  <a:cubicBezTo>
                    <a:pt x="7288" y="46531"/>
                    <a:pt x="7559" y="47461"/>
                    <a:pt x="7821" y="48389"/>
                  </a:cubicBezTo>
                  <a:cubicBezTo>
                    <a:pt x="8092" y="49340"/>
                    <a:pt x="8394" y="50248"/>
                    <a:pt x="8739" y="51166"/>
                  </a:cubicBezTo>
                  <a:cubicBezTo>
                    <a:pt x="9052" y="52043"/>
                    <a:pt x="9428" y="52920"/>
                    <a:pt x="9626" y="53829"/>
                  </a:cubicBezTo>
                  <a:cubicBezTo>
                    <a:pt x="9721" y="54288"/>
                    <a:pt x="9783" y="54737"/>
                    <a:pt x="9867" y="55196"/>
                  </a:cubicBezTo>
                  <a:cubicBezTo>
                    <a:pt x="9971" y="55697"/>
                    <a:pt x="10138" y="56177"/>
                    <a:pt x="10294" y="56657"/>
                  </a:cubicBezTo>
                  <a:cubicBezTo>
                    <a:pt x="10472" y="57179"/>
                    <a:pt x="10649" y="57701"/>
                    <a:pt x="10816" y="58234"/>
                  </a:cubicBezTo>
                  <a:cubicBezTo>
                    <a:pt x="10973" y="58735"/>
                    <a:pt x="11078" y="59257"/>
                    <a:pt x="11307" y="59727"/>
                  </a:cubicBezTo>
                  <a:cubicBezTo>
                    <a:pt x="11391" y="59905"/>
                    <a:pt x="11495" y="60061"/>
                    <a:pt x="11547" y="60249"/>
                  </a:cubicBezTo>
                  <a:cubicBezTo>
                    <a:pt x="11610" y="60437"/>
                    <a:pt x="11610" y="60645"/>
                    <a:pt x="11631" y="60844"/>
                  </a:cubicBezTo>
                  <a:cubicBezTo>
                    <a:pt x="11672" y="61376"/>
                    <a:pt x="11756" y="61846"/>
                    <a:pt x="11965" y="62336"/>
                  </a:cubicBezTo>
                  <a:cubicBezTo>
                    <a:pt x="12062" y="62552"/>
                    <a:pt x="12302" y="62656"/>
                    <a:pt x="12535" y="62656"/>
                  </a:cubicBezTo>
                  <a:cubicBezTo>
                    <a:pt x="12652" y="62656"/>
                    <a:pt x="12768" y="62629"/>
                    <a:pt x="12862" y="62577"/>
                  </a:cubicBezTo>
                  <a:cubicBezTo>
                    <a:pt x="13196" y="62378"/>
                    <a:pt x="13238" y="62002"/>
                    <a:pt x="13092" y="61679"/>
                  </a:cubicBezTo>
                  <a:cubicBezTo>
                    <a:pt x="12957" y="61355"/>
                    <a:pt x="12946" y="61000"/>
                    <a:pt x="12915" y="60656"/>
                  </a:cubicBezTo>
                  <a:cubicBezTo>
                    <a:pt x="12873" y="60165"/>
                    <a:pt x="12779" y="59768"/>
                    <a:pt x="12560" y="59330"/>
                  </a:cubicBezTo>
                  <a:cubicBezTo>
                    <a:pt x="12403" y="59007"/>
                    <a:pt x="12320" y="58683"/>
                    <a:pt x="12215" y="58339"/>
                  </a:cubicBezTo>
                  <a:cubicBezTo>
                    <a:pt x="12069" y="57848"/>
                    <a:pt x="11913" y="57357"/>
                    <a:pt x="11746" y="56877"/>
                  </a:cubicBezTo>
                  <a:cubicBezTo>
                    <a:pt x="11443" y="55979"/>
                    <a:pt x="11171" y="55102"/>
                    <a:pt x="11004" y="54163"/>
                  </a:cubicBezTo>
                  <a:cubicBezTo>
                    <a:pt x="10848" y="53233"/>
                    <a:pt x="10556" y="52377"/>
                    <a:pt x="10242" y="51490"/>
                  </a:cubicBezTo>
                  <a:cubicBezTo>
                    <a:pt x="9918" y="50602"/>
                    <a:pt x="9574" y="49736"/>
                    <a:pt x="9313" y="48828"/>
                  </a:cubicBezTo>
                  <a:cubicBezTo>
                    <a:pt x="9042" y="47930"/>
                    <a:pt x="8812" y="47032"/>
                    <a:pt x="8520" y="46145"/>
                  </a:cubicBezTo>
                  <a:cubicBezTo>
                    <a:pt x="7967" y="44454"/>
                    <a:pt x="7173" y="42836"/>
                    <a:pt x="6891" y="41072"/>
                  </a:cubicBezTo>
                  <a:cubicBezTo>
                    <a:pt x="6807" y="40550"/>
                    <a:pt x="6745" y="40028"/>
                    <a:pt x="6620" y="39506"/>
                  </a:cubicBezTo>
                  <a:cubicBezTo>
                    <a:pt x="6505" y="39026"/>
                    <a:pt x="6359" y="38555"/>
                    <a:pt x="6244" y="38075"/>
                  </a:cubicBezTo>
                  <a:cubicBezTo>
                    <a:pt x="6150" y="37710"/>
                    <a:pt x="6014" y="37365"/>
                    <a:pt x="5900" y="37010"/>
                  </a:cubicBezTo>
                  <a:lnTo>
                    <a:pt x="5900" y="37010"/>
                  </a:lnTo>
                  <a:cubicBezTo>
                    <a:pt x="6118" y="37188"/>
                    <a:pt x="6317" y="37376"/>
                    <a:pt x="6547" y="37543"/>
                  </a:cubicBezTo>
                  <a:cubicBezTo>
                    <a:pt x="7142" y="38002"/>
                    <a:pt x="7883" y="38211"/>
                    <a:pt x="8530" y="38597"/>
                  </a:cubicBezTo>
                  <a:cubicBezTo>
                    <a:pt x="8624" y="38650"/>
                    <a:pt x="8707" y="38712"/>
                    <a:pt x="8802" y="38764"/>
                  </a:cubicBezTo>
                  <a:cubicBezTo>
                    <a:pt x="8812" y="38775"/>
                    <a:pt x="8833" y="38796"/>
                    <a:pt x="8854" y="38806"/>
                  </a:cubicBezTo>
                  <a:lnTo>
                    <a:pt x="9136" y="39026"/>
                  </a:lnTo>
                  <a:cubicBezTo>
                    <a:pt x="9366" y="39203"/>
                    <a:pt x="9595" y="39370"/>
                    <a:pt x="9846" y="39495"/>
                  </a:cubicBezTo>
                  <a:cubicBezTo>
                    <a:pt x="10092" y="39616"/>
                    <a:pt x="10378" y="39700"/>
                    <a:pt x="10652" y="39700"/>
                  </a:cubicBezTo>
                  <a:cubicBezTo>
                    <a:pt x="10992" y="39700"/>
                    <a:pt x="11313" y="39570"/>
                    <a:pt x="11516" y="39223"/>
                  </a:cubicBezTo>
                  <a:cubicBezTo>
                    <a:pt x="11777" y="38775"/>
                    <a:pt x="11672" y="38159"/>
                    <a:pt x="11600" y="37678"/>
                  </a:cubicBezTo>
                  <a:cubicBezTo>
                    <a:pt x="11537" y="37209"/>
                    <a:pt x="11422" y="36760"/>
                    <a:pt x="11307" y="36311"/>
                  </a:cubicBezTo>
                  <a:cubicBezTo>
                    <a:pt x="10921" y="34787"/>
                    <a:pt x="10524" y="33273"/>
                    <a:pt x="10127" y="31749"/>
                  </a:cubicBezTo>
                  <a:cubicBezTo>
                    <a:pt x="9908" y="30872"/>
                    <a:pt x="9721" y="29985"/>
                    <a:pt x="9470" y="29118"/>
                  </a:cubicBezTo>
                  <a:cubicBezTo>
                    <a:pt x="9240" y="28315"/>
                    <a:pt x="8969" y="27531"/>
                    <a:pt x="8687" y="26738"/>
                  </a:cubicBezTo>
                  <a:cubicBezTo>
                    <a:pt x="8102" y="25120"/>
                    <a:pt x="7507" y="23502"/>
                    <a:pt x="7058" y="21831"/>
                  </a:cubicBezTo>
                  <a:cubicBezTo>
                    <a:pt x="6578" y="20109"/>
                    <a:pt x="6171" y="18376"/>
                    <a:pt x="5680" y="16664"/>
                  </a:cubicBezTo>
                  <a:cubicBezTo>
                    <a:pt x="5200" y="14994"/>
                    <a:pt x="4856" y="13282"/>
                    <a:pt x="4302" y="11632"/>
                  </a:cubicBezTo>
                  <a:cubicBezTo>
                    <a:pt x="3989" y="10734"/>
                    <a:pt x="3697" y="9858"/>
                    <a:pt x="3540" y="8918"/>
                  </a:cubicBezTo>
                  <a:cubicBezTo>
                    <a:pt x="3373" y="7978"/>
                    <a:pt x="3123" y="7060"/>
                    <a:pt x="2861" y="6141"/>
                  </a:cubicBezTo>
                  <a:cubicBezTo>
                    <a:pt x="2611" y="5222"/>
                    <a:pt x="2392" y="4283"/>
                    <a:pt x="2131" y="3364"/>
                  </a:cubicBezTo>
                  <a:cubicBezTo>
                    <a:pt x="1859" y="2404"/>
                    <a:pt x="1546" y="1453"/>
                    <a:pt x="1327" y="483"/>
                  </a:cubicBezTo>
                  <a:cubicBezTo>
                    <a:pt x="1266" y="194"/>
                    <a:pt x="978" y="1"/>
                    <a:pt x="6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AAF6F412-04B6-45DF-9FCB-15C3F2B66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484" y="561672"/>
            <a:ext cx="2594476" cy="31869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Google Shape;1480;p62"/>
          <p:cNvPicPr preferRelativeResize="0"/>
          <p:nvPr/>
        </p:nvPicPr>
        <p:blipFill rotWithShape="1">
          <a:blip r:embed="rId3">
            <a:alphaModFix/>
          </a:blip>
          <a:srcRect l="23590" t="959" r="26258" b="6772"/>
          <a:stretch/>
        </p:blipFill>
        <p:spPr>
          <a:xfrm>
            <a:off x="4174125" y="0"/>
            <a:ext cx="49698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62"/>
          <p:cNvSpPr/>
          <p:nvPr/>
        </p:nvSpPr>
        <p:spPr>
          <a:xfrm rot="-5400000">
            <a:off x="1122375" y="1616400"/>
            <a:ext cx="5158800" cy="1895400"/>
          </a:xfrm>
          <a:prstGeom prst="doubleWave">
            <a:avLst>
              <a:gd name="adj1" fmla="val 2591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62"/>
          <p:cNvSpPr txBox="1">
            <a:spLocks noGrp="1"/>
          </p:cNvSpPr>
          <p:nvPr>
            <p:ph type="subTitle" idx="1"/>
          </p:nvPr>
        </p:nvSpPr>
        <p:spPr>
          <a:xfrm>
            <a:off x="163070" y="2309435"/>
            <a:ext cx="4273902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https://www.youtube.com/watch?v=zeFogTRJiOs</a:t>
            </a:r>
            <a:endParaRPr dirty="0"/>
          </a:p>
        </p:txBody>
      </p:sp>
      <p:sp>
        <p:nvSpPr>
          <p:cNvPr id="1483" name="Google Shape;1483;p62"/>
          <p:cNvSpPr/>
          <p:nvPr/>
        </p:nvSpPr>
        <p:spPr>
          <a:xfrm rot="-6904472">
            <a:off x="4217915" y="3540468"/>
            <a:ext cx="927430" cy="1406855"/>
          </a:xfrm>
          <a:custGeom>
            <a:avLst/>
            <a:gdLst/>
            <a:ahLst/>
            <a:cxnLst/>
            <a:rect l="l" t="t" r="r" b="b"/>
            <a:pathLst>
              <a:path w="30433" h="46165" extrusionOk="0">
                <a:moveTo>
                  <a:pt x="18917" y="17299"/>
                </a:moveTo>
                <a:lnTo>
                  <a:pt x="18906" y="17311"/>
                </a:lnTo>
                <a:lnTo>
                  <a:pt x="18906" y="17311"/>
                </a:lnTo>
                <a:cubicBezTo>
                  <a:pt x="18909" y="17307"/>
                  <a:pt x="18913" y="17303"/>
                  <a:pt x="18917" y="17299"/>
                </a:cubicBezTo>
                <a:close/>
                <a:moveTo>
                  <a:pt x="3028" y="34765"/>
                </a:moveTo>
                <a:lnTo>
                  <a:pt x="3028" y="34775"/>
                </a:lnTo>
                <a:lnTo>
                  <a:pt x="3018" y="34775"/>
                </a:lnTo>
                <a:lnTo>
                  <a:pt x="3028" y="34765"/>
                </a:lnTo>
                <a:close/>
                <a:moveTo>
                  <a:pt x="3018" y="34775"/>
                </a:moveTo>
                <a:cubicBezTo>
                  <a:pt x="3018" y="34786"/>
                  <a:pt x="3007" y="34786"/>
                  <a:pt x="2997" y="34796"/>
                </a:cubicBezTo>
                <a:cubicBezTo>
                  <a:pt x="2997" y="34786"/>
                  <a:pt x="3007" y="34786"/>
                  <a:pt x="3018" y="34775"/>
                </a:cubicBezTo>
                <a:close/>
                <a:moveTo>
                  <a:pt x="5658" y="43589"/>
                </a:moveTo>
                <a:lnTo>
                  <a:pt x="5658" y="43589"/>
                </a:lnTo>
                <a:cubicBezTo>
                  <a:pt x="5662" y="43595"/>
                  <a:pt x="5666" y="43601"/>
                  <a:pt x="5670" y="43607"/>
                </a:cubicBezTo>
                <a:cubicBezTo>
                  <a:pt x="5667" y="43601"/>
                  <a:pt x="5663" y="43596"/>
                  <a:pt x="5658" y="43589"/>
                </a:cubicBezTo>
                <a:close/>
                <a:moveTo>
                  <a:pt x="29053" y="1"/>
                </a:moveTo>
                <a:cubicBezTo>
                  <a:pt x="28658" y="1"/>
                  <a:pt x="28267" y="159"/>
                  <a:pt x="28010" y="450"/>
                </a:cubicBezTo>
                <a:cubicBezTo>
                  <a:pt x="27864" y="492"/>
                  <a:pt x="27728" y="544"/>
                  <a:pt x="27582" y="617"/>
                </a:cubicBezTo>
                <a:cubicBezTo>
                  <a:pt x="27342" y="742"/>
                  <a:pt x="27143" y="920"/>
                  <a:pt x="26904" y="1045"/>
                </a:cubicBezTo>
                <a:cubicBezTo>
                  <a:pt x="26788" y="1087"/>
                  <a:pt x="26663" y="1118"/>
                  <a:pt x="26538" y="1139"/>
                </a:cubicBezTo>
                <a:cubicBezTo>
                  <a:pt x="26324" y="1160"/>
                  <a:pt x="26105" y="1170"/>
                  <a:pt x="25886" y="1170"/>
                </a:cubicBezTo>
                <a:cubicBezTo>
                  <a:pt x="25666" y="1170"/>
                  <a:pt x="25447" y="1160"/>
                  <a:pt x="25233" y="1139"/>
                </a:cubicBezTo>
                <a:cubicBezTo>
                  <a:pt x="24586" y="1024"/>
                  <a:pt x="23991" y="784"/>
                  <a:pt x="23375" y="565"/>
                </a:cubicBezTo>
                <a:cubicBezTo>
                  <a:pt x="23051" y="440"/>
                  <a:pt x="22717" y="304"/>
                  <a:pt x="22383" y="241"/>
                </a:cubicBezTo>
                <a:cubicBezTo>
                  <a:pt x="22063" y="173"/>
                  <a:pt x="21749" y="149"/>
                  <a:pt x="21428" y="149"/>
                </a:cubicBezTo>
                <a:cubicBezTo>
                  <a:pt x="21309" y="149"/>
                  <a:pt x="21189" y="152"/>
                  <a:pt x="21067" y="158"/>
                </a:cubicBezTo>
                <a:cubicBezTo>
                  <a:pt x="20934" y="164"/>
                  <a:pt x="20798" y="165"/>
                  <a:pt x="20660" y="165"/>
                </a:cubicBezTo>
                <a:cubicBezTo>
                  <a:pt x="20532" y="165"/>
                  <a:pt x="20401" y="164"/>
                  <a:pt x="20271" y="164"/>
                </a:cubicBezTo>
                <a:cubicBezTo>
                  <a:pt x="19810" y="164"/>
                  <a:pt x="19345" y="180"/>
                  <a:pt x="18917" y="325"/>
                </a:cubicBezTo>
                <a:cubicBezTo>
                  <a:pt x="18061" y="628"/>
                  <a:pt x="17341" y="1254"/>
                  <a:pt x="16923" y="2058"/>
                </a:cubicBezTo>
                <a:cubicBezTo>
                  <a:pt x="16736" y="2423"/>
                  <a:pt x="16589" y="2809"/>
                  <a:pt x="16453" y="3196"/>
                </a:cubicBezTo>
                <a:cubicBezTo>
                  <a:pt x="16328" y="3519"/>
                  <a:pt x="16182" y="3843"/>
                  <a:pt x="16119" y="4198"/>
                </a:cubicBezTo>
                <a:cubicBezTo>
                  <a:pt x="15973" y="5054"/>
                  <a:pt x="16036" y="5931"/>
                  <a:pt x="16036" y="6797"/>
                </a:cubicBezTo>
                <a:cubicBezTo>
                  <a:pt x="16026" y="7664"/>
                  <a:pt x="16067" y="8520"/>
                  <a:pt x="16214" y="9365"/>
                </a:cubicBezTo>
                <a:cubicBezTo>
                  <a:pt x="16360" y="10211"/>
                  <a:pt x="16704" y="10984"/>
                  <a:pt x="17049" y="11756"/>
                </a:cubicBezTo>
                <a:cubicBezTo>
                  <a:pt x="17383" y="12518"/>
                  <a:pt x="17831" y="13197"/>
                  <a:pt x="18218" y="13928"/>
                </a:cubicBezTo>
                <a:cubicBezTo>
                  <a:pt x="18437" y="14355"/>
                  <a:pt x="18687" y="14742"/>
                  <a:pt x="19000" y="15097"/>
                </a:cubicBezTo>
                <a:cubicBezTo>
                  <a:pt x="19030" y="15137"/>
                  <a:pt x="19062" y="15178"/>
                  <a:pt x="19096" y="15217"/>
                </a:cubicBezTo>
                <a:lnTo>
                  <a:pt x="19096" y="15217"/>
                </a:lnTo>
                <a:cubicBezTo>
                  <a:pt x="19054" y="15172"/>
                  <a:pt x="19038" y="15155"/>
                  <a:pt x="19038" y="15155"/>
                </a:cubicBezTo>
                <a:lnTo>
                  <a:pt x="19038" y="15155"/>
                </a:lnTo>
                <a:cubicBezTo>
                  <a:pt x="19037" y="15155"/>
                  <a:pt x="19139" y="15271"/>
                  <a:pt x="19178" y="15337"/>
                </a:cubicBezTo>
                <a:cubicBezTo>
                  <a:pt x="19241" y="15431"/>
                  <a:pt x="19293" y="15535"/>
                  <a:pt x="19345" y="15640"/>
                </a:cubicBezTo>
                <a:cubicBezTo>
                  <a:pt x="19397" y="15775"/>
                  <a:pt x="19439" y="15921"/>
                  <a:pt x="19471" y="16057"/>
                </a:cubicBezTo>
                <a:lnTo>
                  <a:pt x="19471" y="16422"/>
                </a:lnTo>
                <a:cubicBezTo>
                  <a:pt x="19450" y="16527"/>
                  <a:pt x="19418" y="16621"/>
                  <a:pt x="19387" y="16715"/>
                </a:cubicBezTo>
                <a:cubicBezTo>
                  <a:pt x="19325" y="16819"/>
                  <a:pt x="19251" y="16934"/>
                  <a:pt x="19199" y="17049"/>
                </a:cubicBezTo>
                <a:cubicBezTo>
                  <a:pt x="19188" y="17049"/>
                  <a:pt x="19188" y="17059"/>
                  <a:pt x="19178" y="17059"/>
                </a:cubicBezTo>
                <a:cubicBezTo>
                  <a:pt x="19126" y="17122"/>
                  <a:pt x="19074" y="17174"/>
                  <a:pt x="19021" y="17227"/>
                </a:cubicBezTo>
                <a:cubicBezTo>
                  <a:pt x="18970" y="17268"/>
                  <a:pt x="18907" y="17320"/>
                  <a:pt x="18854" y="17362"/>
                </a:cubicBezTo>
                <a:lnTo>
                  <a:pt x="18906" y="17311"/>
                </a:lnTo>
                <a:lnTo>
                  <a:pt x="18906" y="17311"/>
                </a:lnTo>
                <a:cubicBezTo>
                  <a:pt x="18892" y="17324"/>
                  <a:pt x="18882" y="17333"/>
                  <a:pt x="18865" y="17341"/>
                </a:cubicBezTo>
                <a:cubicBezTo>
                  <a:pt x="18782" y="17404"/>
                  <a:pt x="18687" y="17445"/>
                  <a:pt x="18594" y="17498"/>
                </a:cubicBezTo>
                <a:cubicBezTo>
                  <a:pt x="18427" y="17550"/>
                  <a:pt x="18260" y="17602"/>
                  <a:pt x="18093" y="17633"/>
                </a:cubicBezTo>
                <a:cubicBezTo>
                  <a:pt x="17983" y="17639"/>
                  <a:pt x="17876" y="17641"/>
                  <a:pt x="17769" y="17641"/>
                </a:cubicBezTo>
                <a:cubicBezTo>
                  <a:pt x="17662" y="17641"/>
                  <a:pt x="17555" y="17639"/>
                  <a:pt x="17445" y="17633"/>
                </a:cubicBezTo>
                <a:cubicBezTo>
                  <a:pt x="16861" y="17519"/>
                  <a:pt x="16318" y="17278"/>
                  <a:pt x="15764" y="17080"/>
                </a:cubicBezTo>
                <a:cubicBezTo>
                  <a:pt x="14982" y="16798"/>
                  <a:pt x="14188" y="16694"/>
                  <a:pt x="13363" y="16694"/>
                </a:cubicBezTo>
                <a:cubicBezTo>
                  <a:pt x="12653" y="16705"/>
                  <a:pt x="11912" y="16673"/>
                  <a:pt x="11213" y="16830"/>
                </a:cubicBezTo>
                <a:cubicBezTo>
                  <a:pt x="10555" y="16986"/>
                  <a:pt x="9950" y="17331"/>
                  <a:pt x="9459" y="17779"/>
                </a:cubicBezTo>
                <a:cubicBezTo>
                  <a:pt x="8352" y="18823"/>
                  <a:pt x="8123" y="20473"/>
                  <a:pt x="8081" y="21913"/>
                </a:cubicBezTo>
                <a:cubicBezTo>
                  <a:pt x="8050" y="23458"/>
                  <a:pt x="8310" y="25066"/>
                  <a:pt x="8822" y="26528"/>
                </a:cubicBezTo>
                <a:cubicBezTo>
                  <a:pt x="9282" y="27875"/>
                  <a:pt x="10002" y="29169"/>
                  <a:pt x="10242" y="30589"/>
                </a:cubicBezTo>
                <a:cubicBezTo>
                  <a:pt x="10294" y="31132"/>
                  <a:pt x="10305" y="31675"/>
                  <a:pt x="10252" y="32218"/>
                </a:cubicBezTo>
                <a:cubicBezTo>
                  <a:pt x="10210" y="32426"/>
                  <a:pt x="10169" y="32635"/>
                  <a:pt x="10096" y="32844"/>
                </a:cubicBezTo>
                <a:lnTo>
                  <a:pt x="9971" y="33063"/>
                </a:lnTo>
                <a:lnTo>
                  <a:pt x="9960" y="33074"/>
                </a:lnTo>
                <a:cubicBezTo>
                  <a:pt x="9929" y="33105"/>
                  <a:pt x="9897" y="33146"/>
                  <a:pt x="9866" y="33178"/>
                </a:cubicBezTo>
                <a:cubicBezTo>
                  <a:pt x="9835" y="33209"/>
                  <a:pt x="9804" y="33230"/>
                  <a:pt x="9772" y="33262"/>
                </a:cubicBezTo>
                <a:cubicBezTo>
                  <a:pt x="9762" y="33262"/>
                  <a:pt x="9762" y="33272"/>
                  <a:pt x="9751" y="33272"/>
                </a:cubicBezTo>
                <a:cubicBezTo>
                  <a:pt x="9688" y="33313"/>
                  <a:pt x="9626" y="33345"/>
                  <a:pt x="9563" y="33387"/>
                </a:cubicBezTo>
                <a:cubicBezTo>
                  <a:pt x="9480" y="33408"/>
                  <a:pt x="9386" y="33439"/>
                  <a:pt x="9292" y="33460"/>
                </a:cubicBezTo>
                <a:lnTo>
                  <a:pt x="8979" y="33460"/>
                </a:lnTo>
                <a:cubicBezTo>
                  <a:pt x="8467" y="33366"/>
                  <a:pt x="7956" y="33209"/>
                  <a:pt x="7465" y="33063"/>
                </a:cubicBezTo>
                <a:cubicBezTo>
                  <a:pt x="6922" y="32917"/>
                  <a:pt x="6400" y="32740"/>
                  <a:pt x="5878" y="32531"/>
                </a:cubicBezTo>
                <a:cubicBezTo>
                  <a:pt x="5596" y="32406"/>
                  <a:pt x="5315" y="32280"/>
                  <a:pt x="5022" y="32197"/>
                </a:cubicBezTo>
                <a:cubicBezTo>
                  <a:pt x="4678" y="32102"/>
                  <a:pt x="4323" y="32061"/>
                  <a:pt x="3968" y="32040"/>
                </a:cubicBezTo>
                <a:cubicBezTo>
                  <a:pt x="3873" y="32033"/>
                  <a:pt x="3779" y="32029"/>
                  <a:pt x="3685" y="32029"/>
                </a:cubicBezTo>
                <a:cubicBezTo>
                  <a:pt x="3075" y="32029"/>
                  <a:pt x="2483" y="32173"/>
                  <a:pt x="1922" y="32426"/>
                </a:cubicBezTo>
                <a:cubicBezTo>
                  <a:pt x="575" y="33021"/>
                  <a:pt x="74" y="34514"/>
                  <a:pt x="22" y="35881"/>
                </a:cubicBezTo>
                <a:cubicBezTo>
                  <a:pt x="1" y="36508"/>
                  <a:pt x="32" y="37197"/>
                  <a:pt x="189" y="37802"/>
                </a:cubicBezTo>
                <a:cubicBezTo>
                  <a:pt x="272" y="38126"/>
                  <a:pt x="408" y="38419"/>
                  <a:pt x="523" y="38721"/>
                </a:cubicBezTo>
                <a:cubicBezTo>
                  <a:pt x="659" y="39045"/>
                  <a:pt x="752" y="39379"/>
                  <a:pt x="847" y="39702"/>
                </a:cubicBezTo>
                <a:cubicBezTo>
                  <a:pt x="1232" y="41122"/>
                  <a:pt x="1932" y="42365"/>
                  <a:pt x="2684" y="43607"/>
                </a:cubicBezTo>
                <a:cubicBezTo>
                  <a:pt x="3310" y="44662"/>
                  <a:pt x="3832" y="46133"/>
                  <a:pt x="5283" y="46165"/>
                </a:cubicBezTo>
                <a:cubicBezTo>
                  <a:pt x="5289" y="46165"/>
                  <a:pt x="5294" y="46165"/>
                  <a:pt x="5300" y="46165"/>
                </a:cubicBezTo>
                <a:cubicBezTo>
                  <a:pt x="5982" y="46165"/>
                  <a:pt x="6619" y="45554"/>
                  <a:pt x="6588" y="44859"/>
                </a:cubicBezTo>
                <a:cubicBezTo>
                  <a:pt x="6567" y="44275"/>
                  <a:pt x="6202" y="43785"/>
                  <a:pt x="5680" y="43618"/>
                </a:cubicBezTo>
                <a:lnTo>
                  <a:pt x="5680" y="43618"/>
                </a:lnTo>
                <a:lnTo>
                  <a:pt x="5711" y="43648"/>
                </a:lnTo>
                <a:cubicBezTo>
                  <a:pt x="5701" y="43638"/>
                  <a:pt x="5691" y="43638"/>
                  <a:pt x="5680" y="43628"/>
                </a:cubicBezTo>
                <a:lnTo>
                  <a:pt x="5680" y="43618"/>
                </a:lnTo>
                <a:cubicBezTo>
                  <a:pt x="5649" y="43586"/>
                  <a:pt x="5628" y="43555"/>
                  <a:pt x="5607" y="43523"/>
                </a:cubicBezTo>
                <a:lnTo>
                  <a:pt x="5607" y="43523"/>
                </a:lnTo>
                <a:cubicBezTo>
                  <a:pt x="5623" y="43547"/>
                  <a:pt x="5644" y="43570"/>
                  <a:pt x="5658" y="43589"/>
                </a:cubicBezTo>
                <a:lnTo>
                  <a:pt x="5658" y="43589"/>
                </a:lnTo>
                <a:cubicBezTo>
                  <a:pt x="5620" y="43531"/>
                  <a:pt x="5582" y="43466"/>
                  <a:pt x="5544" y="43409"/>
                </a:cubicBezTo>
                <a:cubicBezTo>
                  <a:pt x="5357" y="43106"/>
                  <a:pt x="5199" y="42782"/>
                  <a:pt x="5032" y="42469"/>
                </a:cubicBezTo>
                <a:cubicBezTo>
                  <a:pt x="4824" y="42083"/>
                  <a:pt x="4584" y="41728"/>
                  <a:pt x="4364" y="41342"/>
                </a:cubicBezTo>
                <a:cubicBezTo>
                  <a:pt x="4114" y="40913"/>
                  <a:pt x="3884" y="40465"/>
                  <a:pt x="3686" y="40006"/>
                </a:cubicBezTo>
                <a:cubicBezTo>
                  <a:pt x="3487" y="39484"/>
                  <a:pt x="3362" y="38951"/>
                  <a:pt x="3195" y="38419"/>
                </a:cubicBezTo>
                <a:cubicBezTo>
                  <a:pt x="3028" y="37918"/>
                  <a:pt x="2778" y="37458"/>
                  <a:pt x="2673" y="36936"/>
                </a:cubicBezTo>
                <a:cubicBezTo>
                  <a:pt x="2621" y="36487"/>
                  <a:pt x="2611" y="36028"/>
                  <a:pt x="2652" y="35579"/>
                </a:cubicBezTo>
                <a:cubicBezTo>
                  <a:pt x="2684" y="35412"/>
                  <a:pt x="2726" y="35234"/>
                  <a:pt x="2788" y="35078"/>
                </a:cubicBezTo>
                <a:cubicBezTo>
                  <a:pt x="2798" y="35036"/>
                  <a:pt x="2819" y="35005"/>
                  <a:pt x="2840" y="34974"/>
                </a:cubicBezTo>
                <a:lnTo>
                  <a:pt x="2840" y="34974"/>
                </a:lnTo>
                <a:cubicBezTo>
                  <a:pt x="2836" y="34980"/>
                  <a:pt x="2833" y="34983"/>
                  <a:pt x="2832" y="34983"/>
                </a:cubicBezTo>
                <a:cubicBezTo>
                  <a:pt x="2829" y="34983"/>
                  <a:pt x="2849" y="34942"/>
                  <a:pt x="2882" y="34900"/>
                </a:cubicBezTo>
                <a:cubicBezTo>
                  <a:pt x="2893" y="34890"/>
                  <a:pt x="2903" y="34869"/>
                  <a:pt x="2914" y="34848"/>
                </a:cubicBezTo>
                <a:lnTo>
                  <a:pt x="2924" y="34848"/>
                </a:lnTo>
                <a:cubicBezTo>
                  <a:pt x="2914" y="34858"/>
                  <a:pt x="2914" y="34869"/>
                  <a:pt x="2903" y="34879"/>
                </a:cubicBezTo>
                <a:cubicBezTo>
                  <a:pt x="2914" y="34869"/>
                  <a:pt x="2935" y="34848"/>
                  <a:pt x="2965" y="34828"/>
                </a:cubicBezTo>
                <a:cubicBezTo>
                  <a:pt x="3007" y="34796"/>
                  <a:pt x="3049" y="34775"/>
                  <a:pt x="3102" y="34744"/>
                </a:cubicBezTo>
                <a:cubicBezTo>
                  <a:pt x="3216" y="34712"/>
                  <a:pt x="3331" y="34681"/>
                  <a:pt x="3457" y="34650"/>
                </a:cubicBezTo>
                <a:cubicBezTo>
                  <a:pt x="3538" y="34646"/>
                  <a:pt x="3619" y="34643"/>
                  <a:pt x="3699" y="34643"/>
                </a:cubicBezTo>
                <a:cubicBezTo>
                  <a:pt x="3815" y="34643"/>
                  <a:pt x="3930" y="34648"/>
                  <a:pt x="4041" y="34660"/>
                </a:cubicBezTo>
                <a:cubicBezTo>
                  <a:pt x="4260" y="34691"/>
                  <a:pt x="4469" y="34754"/>
                  <a:pt x="4678" y="34828"/>
                </a:cubicBezTo>
                <a:cubicBezTo>
                  <a:pt x="5858" y="35339"/>
                  <a:pt x="7099" y="35756"/>
                  <a:pt x="8373" y="35986"/>
                </a:cubicBezTo>
                <a:cubicBezTo>
                  <a:pt x="8650" y="36038"/>
                  <a:pt x="8932" y="36068"/>
                  <a:pt x="9214" y="36068"/>
                </a:cubicBezTo>
                <a:cubicBezTo>
                  <a:pt x="9612" y="36068"/>
                  <a:pt x="10009" y="36007"/>
                  <a:pt x="10388" y="35861"/>
                </a:cubicBezTo>
                <a:cubicBezTo>
                  <a:pt x="11140" y="35568"/>
                  <a:pt x="11735" y="35099"/>
                  <a:pt x="12194" y="34431"/>
                </a:cubicBezTo>
                <a:cubicBezTo>
                  <a:pt x="12507" y="33971"/>
                  <a:pt x="12695" y="33408"/>
                  <a:pt x="12779" y="32865"/>
                </a:cubicBezTo>
                <a:cubicBezTo>
                  <a:pt x="12873" y="32259"/>
                  <a:pt x="12925" y="31643"/>
                  <a:pt x="12894" y="31038"/>
                </a:cubicBezTo>
                <a:cubicBezTo>
                  <a:pt x="12862" y="30453"/>
                  <a:pt x="12789" y="29858"/>
                  <a:pt x="12632" y="29284"/>
                </a:cubicBezTo>
                <a:cubicBezTo>
                  <a:pt x="12465" y="28689"/>
                  <a:pt x="12236" y="28104"/>
                  <a:pt x="11996" y="27520"/>
                </a:cubicBezTo>
                <a:cubicBezTo>
                  <a:pt x="11735" y="26862"/>
                  <a:pt x="11453" y="26215"/>
                  <a:pt x="11244" y="25536"/>
                </a:cubicBezTo>
                <a:cubicBezTo>
                  <a:pt x="11025" y="24878"/>
                  <a:pt x="10879" y="24189"/>
                  <a:pt x="10785" y="23500"/>
                </a:cubicBezTo>
                <a:cubicBezTo>
                  <a:pt x="10681" y="22686"/>
                  <a:pt x="10670" y="21862"/>
                  <a:pt x="10764" y="21037"/>
                </a:cubicBezTo>
                <a:cubicBezTo>
                  <a:pt x="10806" y="20723"/>
                  <a:pt x="10879" y="20400"/>
                  <a:pt x="10983" y="20087"/>
                </a:cubicBezTo>
                <a:cubicBezTo>
                  <a:pt x="11025" y="20003"/>
                  <a:pt x="11066" y="19920"/>
                  <a:pt x="11119" y="19836"/>
                </a:cubicBezTo>
                <a:cubicBezTo>
                  <a:pt x="11129" y="19836"/>
                  <a:pt x="11140" y="19816"/>
                  <a:pt x="11150" y="19805"/>
                </a:cubicBezTo>
                <a:cubicBezTo>
                  <a:pt x="11182" y="19774"/>
                  <a:pt x="11213" y="19721"/>
                  <a:pt x="11234" y="19711"/>
                </a:cubicBezTo>
                <a:lnTo>
                  <a:pt x="11359" y="19586"/>
                </a:lnTo>
                <a:cubicBezTo>
                  <a:pt x="11442" y="19533"/>
                  <a:pt x="11526" y="19481"/>
                  <a:pt x="11609" y="19440"/>
                </a:cubicBezTo>
                <a:cubicBezTo>
                  <a:pt x="11745" y="19398"/>
                  <a:pt x="11871" y="19366"/>
                  <a:pt x="12006" y="19335"/>
                </a:cubicBezTo>
                <a:cubicBezTo>
                  <a:pt x="12340" y="19314"/>
                  <a:pt x="12674" y="19324"/>
                  <a:pt x="12998" y="19314"/>
                </a:cubicBezTo>
                <a:cubicBezTo>
                  <a:pt x="13141" y="19310"/>
                  <a:pt x="13283" y="19308"/>
                  <a:pt x="13425" y="19308"/>
                </a:cubicBezTo>
                <a:cubicBezTo>
                  <a:pt x="13668" y="19308"/>
                  <a:pt x="13909" y="19315"/>
                  <a:pt x="14147" y="19335"/>
                </a:cubicBezTo>
                <a:cubicBezTo>
                  <a:pt x="14679" y="19440"/>
                  <a:pt x="15170" y="19638"/>
                  <a:pt x="15671" y="19826"/>
                </a:cubicBezTo>
                <a:cubicBezTo>
                  <a:pt x="16244" y="20045"/>
                  <a:pt x="16798" y="20180"/>
                  <a:pt x="17404" y="20243"/>
                </a:cubicBezTo>
                <a:cubicBezTo>
                  <a:pt x="17543" y="20257"/>
                  <a:pt x="17681" y="20263"/>
                  <a:pt x="17819" y="20263"/>
                </a:cubicBezTo>
                <a:cubicBezTo>
                  <a:pt x="18861" y="20263"/>
                  <a:pt x="19861" y="19885"/>
                  <a:pt x="20682" y="19231"/>
                </a:cubicBezTo>
                <a:cubicBezTo>
                  <a:pt x="21610" y="18489"/>
                  <a:pt x="22174" y="17227"/>
                  <a:pt x="22081" y="16026"/>
                </a:cubicBezTo>
                <a:cubicBezTo>
                  <a:pt x="22018" y="15357"/>
                  <a:pt x="21851" y="14742"/>
                  <a:pt x="21517" y="14157"/>
                </a:cubicBezTo>
                <a:cubicBezTo>
                  <a:pt x="21371" y="13886"/>
                  <a:pt x="21172" y="13645"/>
                  <a:pt x="20984" y="13406"/>
                </a:cubicBezTo>
                <a:cubicBezTo>
                  <a:pt x="20942" y="13353"/>
                  <a:pt x="20900" y="13311"/>
                  <a:pt x="20849" y="13260"/>
                </a:cubicBezTo>
                <a:cubicBezTo>
                  <a:pt x="20786" y="13155"/>
                  <a:pt x="20713" y="13040"/>
                  <a:pt x="20640" y="12925"/>
                </a:cubicBezTo>
                <a:cubicBezTo>
                  <a:pt x="20504" y="12675"/>
                  <a:pt x="20378" y="12413"/>
                  <a:pt x="20243" y="12163"/>
                </a:cubicBezTo>
                <a:cubicBezTo>
                  <a:pt x="20097" y="11902"/>
                  <a:pt x="19930" y="11662"/>
                  <a:pt x="19773" y="11401"/>
                </a:cubicBezTo>
                <a:cubicBezTo>
                  <a:pt x="19509" y="10934"/>
                  <a:pt x="19297" y="10431"/>
                  <a:pt x="19087" y="9934"/>
                </a:cubicBezTo>
                <a:lnTo>
                  <a:pt x="19087" y="9934"/>
                </a:lnTo>
                <a:cubicBezTo>
                  <a:pt x="19093" y="9946"/>
                  <a:pt x="19099" y="9958"/>
                  <a:pt x="19105" y="9971"/>
                </a:cubicBezTo>
                <a:cubicBezTo>
                  <a:pt x="18917" y="9511"/>
                  <a:pt x="18792" y="9052"/>
                  <a:pt x="18719" y="8572"/>
                </a:cubicBezTo>
                <a:cubicBezTo>
                  <a:pt x="18646" y="7935"/>
                  <a:pt x="18646" y="7309"/>
                  <a:pt x="18646" y="6672"/>
                </a:cubicBezTo>
                <a:cubicBezTo>
                  <a:pt x="18646" y="6066"/>
                  <a:pt x="18604" y="5440"/>
                  <a:pt x="18656" y="4834"/>
                </a:cubicBezTo>
                <a:cubicBezTo>
                  <a:pt x="18740" y="4417"/>
                  <a:pt x="18907" y="3999"/>
                  <a:pt x="19074" y="3603"/>
                </a:cubicBezTo>
                <a:cubicBezTo>
                  <a:pt x="19126" y="3488"/>
                  <a:pt x="19178" y="3373"/>
                  <a:pt x="19241" y="3268"/>
                </a:cubicBezTo>
                <a:cubicBezTo>
                  <a:pt x="19272" y="3206"/>
                  <a:pt x="19304" y="3154"/>
                  <a:pt x="19335" y="3101"/>
                </a:cubicBezTo>
                <a:cubicBezTo>
                  <a:pt x="19345" y="3101"/>
                  <a:pt x="19345" y="3091"/>
                  <a:pt x="19345" y="3091"/>
                </a:cubicBezTo>
                <a:cubicBezTo>
                  <a:pt x="19376" y="3050"/>
                  <a:pt x="19418" y="3008"/>
                  <a:pt x="19460" y="2976"/>
                </a:cubicBezTo>
                <a:cubicBezTo>
                  <a:pt x="19543" y="2934"/>
                  <a:pt x="19617" y="2872"/>
                  <a:pt x="19700" y="2830"/>
                </a:cubicBezTo>
                <a:cubicBezTo>
                  <a:pt x="19721" y="2820"/>
                  <a:pt x="19752" y="2809"/>
                  <a:pt x="19784" y="2799"/>
                </a:cubicBezTo>
                <a:cubicBezTo>
                  <a:pt x="19930" y="2794"/>
                  <a:pt x="20079" y="2794"/>
                  <a:pt x="20229" y="2794"/>
                </a:cubicBezTo>
                <a:cubicBezTo>
                  <a:pt x="20379" y="2794"/>
                  <a:pt x="20530" y="2794"/>
                  <a:pt x="20682" y="2788"/>
                </a:cubicBezTo>
                <a:cubicBezTo>
                  <a:pt x="20944" y="2781"/>
                  <a:pt x="21212" y="2760"/>
                  <a:pt x="21477" y="2760"/>
                </a:cubicBezTo>
                <a:cubicBezTo>
                  <a:pt x="21560" y="2760"/>
                  <a:pt x="21643" y="2762"/>
                  <a:pt x="21726" y="2767"/>
                </a:cubicBezTo>
                <a:cubicBezTo>
                  <a:pt x="22227" y="2872"/>
                  <a:pt x="22707" y="3091"/>
                  <a:pt x="23176" y="3268"/>
                </a:cubicBezTo>
                <a:cubicBezTo>
                  <a:pt x="23813" y="3498"/>
                  <a:pt x="24429" y="3655"/>
                  <a:pt x="25097" y="3739"/>
                </a:cubicBezTo>
                <a:cubicBezTo>
                  <a:pt x="25349" y="3766"/>
                  <a:pt x="25605" y="3778"/>
                  <a:pt x="25861" y="3778"/>
                </a:cubicBezTo>
                <a:cubicBezTo>
                  <a:pt x="26297" y="3778"/>
                  <a:pt x="26734" y="3742"/>
                  <a:pt x="27154" y="3676"/>
                </a:cubicBezTo>
                <a:cubicBezTo>
                  <a:pt x="27530" y="3613"/>
                  <a:pt x="27874" y="3477"/>
                  <a:pt x="28208" y="3310"/>
                </a:cubicBezTo>
                <a:cubicBezTo>
                  <a:pt x="28428" y="3196"/>
                  <a:pt x="28626" y="3039"/>
                  <a:pt x="28834" y="2914"/>
                </a:cubicBezTo>
                <a:cubicBezTo>
                  <a:pt x="29043" y="2851"/>
                  <a:pt x="29242" y="2809"/>
                  <a:pt x="29451" y="2695"/>
                </a:cubicBezTo>
                <a:cubicBezTo>
                  <a:pt x="29848" y="2486"/>
                  <a:pt x="30161" y="2089"/>
                  <a:pt x="30275" y="1640"/>
                </a:cubicBezTo>
                <a:cubicBezTo>
                  <a:pt x="30432" y="983"/>
                  <a:pt x="30066" y="199"/>
                  <a:pt x="29356" y="32"/>
                </a:cubicBezTo>
                <a:cubicBezTo>
                  <a:pt x="29256" y="11"/>
                  <a:pt x="29155" y="1"/>
                  <a:pt x="290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4" name="Google Shape;1484;p62"/>
          <p:cNvGrpSpPr/>
          <p:nvPr/>
        </p:nvGrpSpPr>
        <p:grpSpPr>
          <a:xfrm>
            <a:off x="3567197" y="-318374"/>
            <a:ext cx="1536332" cy="1942945"/>
            <a:chOff x="3567197" y="-318374"/>
            <a:chExt cx="1536332" cy="1942945"/>
          </a:xfrm>
        </p:grpSpPr>
        <p:sp>
          <p:nvSpPr>
            <p:cNvPr id="1485" name="Google Shape;1485;p62"/>
            <p:cNvSpPr/>
            <p:nvPr/>
          </p:nvSpPr>
          <p:spPr>
            <a:xfrm>
              <a:off x="3712254" y="358030"/>
              <a:ext cx="1391275" cy="1266541"/>
            </a:xfrm>
            <a:custGeom>
              <a:avLst/>
              <a:gdLst/>
              <a:ahLst/>
              <a:cxnLst/>
              <a:rect l="l" t="t" r="r" b="b"/>
              <a:pathLst>
                <a:path w="45653" h="41560" extrusionOk="0">
                  <a:moveTo>
                    <a:pt x="38453" y="0"/>
                  </a:moveTo>
                  <a:cubicBezTo>
                    <a:pt x="37519" y="0"/>
                    <a:pt x="36546" y="182"/>
                    <a:pt x="35641" y="376"/>
                  </a:cubicBezTo>
                  <a:cubicBezTo>
                    <a:pt x="24126" y="2850"/>
                    <a:pt x="12225" y="5606"/>
                    <a:pt x="2923" y="12820"/>
                  </a:cubicBezTo>
                  <a:cubicBezTo>
                    <a:pt x="1494" y="13927"/>
                    <a:pt x="0" y="15482"/>
                    <a:pt x="283" y="17278"/>
                  </a:cubicBezTo>
                  <a:cubicBezTo>
                    <a:pt x="689" y="19908"/>
                    <a:pt x="4813" y="22414"/>
                    <a:pt x="6723" y="24053"/>
                  </a:cubicBezTo>
                  <a:cubicBezTo>
                    <a:pt x="9282" y="26256"/>
                    <a:pt x="12497" y="27561"/>
                    <a:pt x="15493" y="29085"/>
                  </a:cubicBezTo>
                  <a:cubicBezTo>
                    <a:pt x="23113" y="32979"/>
                    <a:pt x="30724" y="36873"/>
                    <a:pt x="38345" y="40767"/>
                  </a:cubicBezTo>
                  <a:cubicBezTo>
                    <a:pt x="39122" y="41155"/>
                    <a:pt x="39948" y="41560"/>
                    <a:pt x="40802" y="41560"/>
                  </a:cubicBezTo>
                  <a:cubicBezTo>
                    <a:pt x="40911" y="41560"/>
                    <a:pt x="41021" y="41553"/>
                    <a:pt x="41132" y="41539"/>
                  </a:cubicBezTo>
                  <a:cubicBezTo>
                    <a:pt x="42270" y="41393"/>
                    <a:pt x="43168" y="40474"/>
                    <a:pt x="43732" y="39472"/>
                  </a:cubicBezTo>
                  <a:cubicBezTo>
                    <a:pt x="44797" y="37593"/>
                    <a:pt x="45026" y="35370"/>
                    <a:pt x="45141" y="33208"/>
                  </a:cubicBezTo>
                  <a:cubicBezTo>
                    <a:pt x="45653" y="23886"/>
                    <a:pt x="44452" y="14563"/>
                    <a:pt x="43074" y="5325"/>
                  </a:cubicBezTo>
                  <a:cubicBezTo>
                    <a:pt x="42823" y="3655"/>
                    <a:pt x="42468" y="1806"/>
                    <a:pt x="41122" y="783"/>
                  </a:cubicBezTo>
                  <a:cubicBezTo>
                    <a:pt x="40355" y="197"/>
                    <a:pt x="39425" y="0"/>
                    <a:pt x="38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6" name="Google Shape;1486;p62"/>
            <p:cNvGrpSpPr/>
            <p:nvPr/>
          </p:nvGrpSpPr>
          <p:grpSpPr>
            <a:xfrm>
              <a:off x="3567197" y="-318374"/>
              <a:ext cx="636925" cy="1939117"/>
              <a:chOff x="3179247" y="2550851"/>
              <a:chExt cx="636925" cy="1939117"/>
            </a:xfrm>
          </p:grpSpPr>
          <p:sp>
            <p:nvSpPr>
              <p:cNvPr id="1487" name="Google Shape;1487;p62"/>
              <p:cNvSpPr/>
              <p:nvPr/>
            </p:nvSpPr>
            <p:spPr>
              <a:xfrm>
                <a:off x="3291849" y="2814544"/>
                <a:ext cx="524322" cy="1675424"/>
              </a:xfrm>
              <a:custGeom>
                <a:avLst/>
                <a:gdLst/>
                <a:ahLst/>
                <a:cxnLst/>
                <a:rect l="l" t="t" r="r" b="b"/>
                <a:pathLst>
                  <a:path w="17205" h="54977" extrusionOk="0">
                    <a:moveTo>
                      <a:pt x="16449" y="0"/>
                    </a:moveTo>
                    <a:cubicBezTo>
                      <a:pt x="16223" y="0"/>
                      <a:pt x="16011" y="127"/>
                      <a:pt x="15869" y="327"/>
                    </a:cubicBezTo>
                    <a:cubicBezTo>
                      <a:pt x="15545" y="776"/>
                      <a:pt x="15347" y="1319"/>
                      <a:pt x="15232" y="1861"/>
                    </a:cubicBezTo>
                    <a:cubicBezTo>
                      <a:pt x="15190" y="2102"/>
                      <a:pt x="15138" y="2321"/>
                      <a:pt x="15033" y="2540"/>
                    </a:cubicBezTo>
                    <a:cubicBezTo>
                      <a:pt x="14908" y="2822"/>
                      <a:pt x="14773" y="3093"/>
                      <a:pt x="14689" y="3386"/>
                    </a:cubicBezTo>
                    <a:cubicBezTo>
                      <a:pt x="14627" y="3615"/>
                      <a:pt x="14595" y="3856"/>
                      <a:pt x="14543" y="4096"/>
                    </a:cubicBezTo>
                    <a:cubicBezTo>
                      <a:pt x="14481" y="4357"/>
                      <a:pt x="14365" y="4587"/>
                      <a:pt x="14261" y="4837"/>
                    </a:cubicBezTo>
                    <a:cubicBezTo>
                      <a:pt x="14031" y="5380"/>
                      <a:pt x="13833" y="5944"/>
                      <a:pt x="13645" y="6497"/>
                    </a:cubicBezTo>
                    <a:cubicBezTo>
                      <a:pt x="13447" y="7050"/>
                      <a:pt x="13270" y="7603"/>
                      <a:pt x="13082" y="8157"/>
                    </a:cubicBezTo>
                    <a:cubicBezTo>
                      <a:pt x="12904" y="8668"/>
                      <a:pt x="12831" y="9222"/>
                      <a:pt x="12570" y="9702"/>
                    </a:cubicBezTo>
                    <a:cubicBezTo>
                      <a:pt x="12288" y="10224"/>
                      <a:pt x="12121" y="10777"/>
                      <a:pt x="11954" y="11351"/>
                    </a:cubicBezTo>
                    <a:cubicBezTo>
                      <a:pt x="11776" y="11946"/>
                      <a:pt x="11578" y="12541"/>
                      <a:pt x="11380" y="13136"/>
                    </a:cubicBezTo>
                    <a:cubicBezTo>
                      <a:pt x="10973" y="14337"/>
                      <a:pt x="10565" y="15537"/>
                      <a:pt x="10138" y="16727"/>
                    </a:cubicBezTo>
                    <a:cubicBezTo>
                      <a:pt x="9720" y="17897"/>
                      <a:pt x="9271" y="19066"/>
                      <a:pt x="8937" y="20267"/>
                    </a:cubicBezTo>
                    <a:cubicBezTo>
                      <a:pt x="8603" y="21436"/>
                      <a:pt x="8342" y="22626"/>
                      <a:pt x="8029" y="23795"/>
                    </a:cubicBezTo>
                    <a:cubicBezTo>
                      <a:pt x="7716" y="24985"/>
                      <a:pt x="7319" y="26144"/>
                      <a:pt x="7016" y="27324"/>
                    </a:cubicBezTo>
                    <a:cubicBezTo>
                      <a:pt x="6296" y="30048"/>
                      <a:pt x="5837" y="32825"/>
                      <a:pt x="5179" y="35560"/>
                    </a:cubicBezTo>
                    <a:cubicBezTo>
                      <a:pt x="5169" y="35581"/>
                      <a:pt x="5158" y="35613"/>
                      <a:pt x="5158" y="35634"/>
                    </a:cubicBezTo>
                    <a:cubicBezTo>
                      <a:pt x="5095" y="35936"/>
                      <a:pt x="5022" y="36228"/>
                      <a:pt x="4949" y="36521"/>
                    </a:cubicBezTo>
                    <a:cubicBezTo>
                      <a:pt x="4939" y="36562"/>
                      <a:pt x="4928" y="36604"/>
                      <a:pt x="4918" y="36636"/>
                    </a:cubicBezTo>
                    <a:cubicBezTo>
                      <a:pt x="4844" y="36709"/>
                      <a:pt x="4793" y="36803"/>
                      <a:pt x="4772" y="36907"/>
                    </a:cubicBezTo>
                    <a:cubicBezTo>
                      <a:pt x="4594" y="37606"/>
                      <a:pt x="4448" y="38316"/>
                      <a:pt x="4313" y="39026"/>
                    </a:cubicBezTo>
                    <a:cubicBezTo>
                      <a:pt x="4187" y="39642"/>
                      <a:pt x="4041" y="40248"/>
                      <a:pt x="3895" y="40853"/>
                    </a:cubicBezTo>
                    <a:cubicBezTo>
                      <a:pt x="3623" y="41949"/>
                      <a:pt x="3248" y="43014"/>
                      <a:pt x="2976" y="44100"/>
                    </a:cubicBezTo>
                    <a:cubicBezTo>
                      <a:pt x="2694" y="45206"/>
                      <a:pt x="2464" y="46324"/>
                      <a:pt x="2151" y="47419"/>
                    </a:cubicBezTo>
                    <a:cubicBezTo>
                      <a:pt x="1849" y="48484"/>
                      <a:pt x="1431" y="49507"/>
                      <a:pt x="1097" y="50562"/>
                    </a:cubicBezTo>
                    <a:cubicBezTo>
                      <a:pt x="919" y="51157"/>
                      <a:pt x="742" y="51752"/>
                      <a:pt x="543" y="52337"/>
                    </a:cubicBezTo>
                    <a:cubicBezTo>
                      <a:pt x="346" y="52931"/>
                      <a:pt x="158" y="53537"/>
                      <a:pt x="53" y="54153"/>
                    </a:cubicBezTo>
                    <a:cubicBezTo>
                      <a:pt x="1" y="54508"/>
                      <a:pt x="147" y="54863"/>
                      <a:pt x="513" y="54957"/>
                    </a:cubicBezTo>
                    <a:cubicBezTo>
                      <a:pt x="562" y="54970"/>
                      <a:pt x="615" y="54976"/>
                      <a:pt x="668" y="54976"/>
                    </a:cubicBezTo>
                    <a:cubicBezTo>
                      <a:pt x="952" y="54976"/>
                      <a:pt x="1263" y="54796"/>
                      <a:pt x="1316" y="54497"/>
                    </a:cubicBezTo>
                    <a:cubicBezTo>
                      <a:pt x="1483" y="53423"/>
                      <a:pt x="1932" y="52399"/>
                      <a:pt x="2235" y="51345"/>
                    </a:cubicBezTo>
                    <a:cubicBezTo>
                      <a:pt x="2538" y="50291"/>
                      <a:pt x="2955" y="49268"/>
                      <a:pt x="3279" y="48213"/>
                    </a:cubicBezTo>
                    <a:cubicBezTo>
                      <a:pt x="3613" y="47117"/>
                      <a:pt x="3853" y="46000"/>
                      <a:pt x="4125" y="44893"/>
                    </a:cubicBezTo>
                    <a:cubicBezTo>
                      <a:pt x="4385" y="43797"/>
                      <a:pt x="4751" y="42733"/>
                      <a:pt x="5043" y="41647"/>
                    </a:cubicBezTo>
                    <a:cubicBezTo>
                      <a:pt x="5231" y="40926"/>
                      <a:pt x="5398" y="40185"/>
                      <a:pt x="5554" y="39455"/>
                    </a:cubicBezTo>
                    <a:cubicBezTo>
                      <a:pt x="5565" y="39444"/>
                      <a:pt x="5565" y="39444"/>
                      <a:pt x="5565" y="39434"/>
                    </a:cubicBezTo>
                    <a:cubicBezTo>
                      <a:pt x="5721" y="38963"/>
                      <a:pt x="5805" y="38504"/>
                      <a:pt x="5878" y="38014"/>
                    </a:cubicBezTo>
                    <a:cubicBezTo>
                      <a:pt x="5951" y="37868"/>
                      <a:pt x="5993" y="37711"/>
                      <a:pt x="6035" y="37555"/>
                    </a:cubicBezTo>
                    <a:cubicBezTo>
                      <a:pt x="6181" y="37001"/>
                      <a:pt x="6338" y="36448"/>
                      <a:pt x="6442" y="35884"/>
                    </a:cubicBezTo>
                    <a:cubicBezTo>
                      <a:pt x="7027" y="33462"/>
                      <a:pt x="7454" y="31019"/>
                      <a:pt x="8039" y="28607"/>
                    </a:cubicBezTo>
                    <a:cubicBezTo>
                      <a:pt x="8321" y="27428"/>
                      <a:pt x="8665" y="26280"/>
                      <a:pt x="9020" y="25121"/>
                    </a:cubicBezTo>
                    <a:cubicBezTo>
                      <a:pt x="9365" y="23951"/>
                      <a:pt x="9626" y="22761"/>
                      <a:pt x="9929" y="21592"/>
                    </a:cubicBezTo>
                    <a:cubicBezTo>
                      <a:pt x="10555" y="19170"/>
                      <a:pt x="11495" y="16843"/>
                      <a:pt x="12298" y="14483"/>
                    </a:cubicBezTo>
                    <a:cubicBezTo>
                      <a:pt x="12695" y="13324"/>
                      <a:pt x="13040" y="12145"/>
                      <a:pt x="13426" y="10986"/>
                    </a:cubicBezTo>
                    <a:cubicBezTo>
                      <a:pt x="13604" y="10454"/>
                      <a:pt x="13917" y="9983"/>
                      <a:pt x="14063" y="9441"/>
                    </a:cubicBezTo>
                    <a:cubicBezTo>
                      <a:pt x="14219" y="8888"/>
                      <a:pt x="14397" y="8355"/>
                      <a:pt x="14595" y="7812"/>
                    </a:cubicBezTo>
                    <a:cubicBezTo>
                      <a:pt x="14804" y="7206"/>
                      <a:pt x="14992" y="6601"/>
                      <a:pt x="15211" y="5996"/>
                    </a:cubicBezTo>
                    <a:cubicBezTo>
                      <a:pt x="15409" y="5432"/>
                      <a:pt x="15712" y="4879"/>
                      <a:pt x="15838" y="4283"/>
                    </a:cubicBezTo>
                    <a:cubicBezTo>
                      <a:pt x="15889" y="4033"/>
                      <a:pt x="15921" y="3772"/>
                      <a:pt x="16015" y="3522"/>
                    </a:cubicBezTo>
                    <a:cubicBezTo>
                      <a:pt x="16140" y="3209"/>
                      <a:pt x="16307" y="2916"/>
                      <a:pt x="16411" y="2592"/>
                    </a:cubicBezTo>
                    <a:cubicBezTo>
                      <a:pt x="16589" y="2018"/>
                      <a:pt x="16641" y="1486"/>
                      <a:pt x="16996" y="985"/>
                    </a:cubicBezTo>
                    <a:cubicBezTo>
                      <a:pt x="17205" y="703"/>
                      <a:pt x="17049" y="254"/>
                      <a:pt x="16766" y="87"/>
                    </a:cubicBezTo>
                    <a:cubicBezTo>
                      <a:pt x="16661" y="27"/>
                      <a:pt x="16553" y="0"/>
                      <a:pt x="164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62"/>
              <p:cNvSpPr/>
              <p:nvPr/>
            </p:nvSpPr>
            <p:spPr>
              <a:xfrm>
                <a:off x="3179247" y="2550851"/>
                <a:ext cx="566957" cy="1714645"/>
              </a:xfrm>
              <a:custGeom>
                <a:avLst/>
                <a:gdLst/>
                <a:ahLst/>
                <a:cxnLst/>
                <a:rect l="l" t="t" r="r" b="b"/>
                <a:pathLst>
                  <a:path w="18604" h="56264" extrusionOk="0">
                    <a:moveTo>
                      <a:pt x="14761" y="11569"/>
                    </a:moveTo>
                    <a:lnTo>
                      <a:pt x="14761" y="11569"/>
                    </a:lnTo>
                    <a:cubicBezTo>
                      <a:pt x="14751" y="11611"/>
                      <a:pt x="14731" y="11653"/>
                      <a:pt x="14720" y="11674"/>
                    </a:cubicBezTo>
                    <a:cubicBezTo>
                      <a:pt x="14731" y="11642"/>
                      <a:pt x="14741" y="11600"/>
                      <a:pt x="14761" y="11569"/>
                    </a:cubicBezTo>
                    <a:close/>
                    <a:moveTo>
                      <a:pt x="17085" y="1"/>
                    </a:moveTo>
                    <a:cubicBezTo>
                      <a:pt x="16640" y="1"/>
                      <a:pt x="16231" y="236"/>
                      <a:pt x="15941" y="639"/>
                    </a:cubicBezTo>
                    <a:cubicBezTo>
                      <a:pt x="15587" y="1130"/>
                      <a:pt x="15367" y="1735"/>
                      <a:pt x="15242" y="2330"/>
                    </a:cubicBezTo>
                    <a:cubicBezTo>
                      <a:pt x="15211" y="2476"/>
                      <a:pt x="15190" y="2612"/>
                      <a:pt x="15148" y="2758"/>
                    </a:cubicBezTo>
                    <a:cubicBezTo>
                      <a:pt x="15127" y="2800"/>
                      <a:pt x="15095" y="2852"/>
                      <a:pt x="15085" y="2904"/>
                    </a:cubicBezTo>
                    <a:cubicBezTo>
                      <a:pt x="14939" y="3207"/>
                      <a:pt x="14782" y="3520"/>
                      <a:pt x="14689" y="3854"/>
                    </a:cubicBezTo>
                    <a:cubicBezTo>
                      <a:pt x="14626" y="4084"/>
                      <a:pt x="14605" y="4324"/>
                      <a:pt x="14553" y="4564"/>
                    </a:cubicBezTo>
                    <a:cubicBezTo>
                      <a:pt x="14522" y="4668"/>
                      <a:pt x="14490" y="4763"/>
                      <a:pt x="14459" y="4867"/>
                    </a:cubicBezTo>
                    <a:cubicBezTo>
                      <a:pt x="14396" y="4982"/>
                      <a:pt x="14355" y="5107"/>
                      <a:pt x="14302" y="5232"/>
                    </a:cubicBezTo>
                    <a:cubicBezTo>
                      <a:pt x="14062" y="5796"/>
                      <a:pt x="13843" y="6380"/>
                      <a:pt x="13645" y="6965"/>
                    </a:cubicBezTo>
                    <a:cubicBezTo>
                      <a:pt x="13457" y="7519"/>
                      <a:pt x="13279" y="8072"/>
                      <a:pt x="13081" y="8625"/>
                    </a:cubicBezTo>
                    <a:cubicBezTo>
                      <a:pt x="12998" y="8876"/>
                      <a:pt x="12924" y="9126"/>
                      <a:pt x="12861" y="9387"/>
                    </a:cubicBezTo>
                    <a:cubicBezTo>
                      <a:pt x="12820" y="9533"/>
                      <a:pt x="12778" y="9679"/>
                      <a:pt x="12736" y="9815"/>
                    </a:cubicBezTo>
                    <a:cubicBezTo>
                      <a:pt x="12726" y="9846"/>
                      <a:pt x="12705" y="9888"/>
                      <a:pt x="12694" y="9920"/>
                    </a:cubicBezTo>
                    <a:cubicBezTo>
                      <a:pt x="12674" y="9951"/>
                      <a:pt x="12664" y="9982"/>
                      <a:pt x="12643" y="10013"/>
                    </a:cubicBezTo>
                    <a:cubicBezTo>
                      <a:pt x="12329" y="10588"/>
                      <a:pt x="12142" y="11193"/>
                      <a:pt x="11964" y="11820"/>
                    </a:cubicBezTo>
                    <a:cubicBezTo>
                      <a:pt x="11787" y="12414"/>
                      <a:pt x="11578" y="13010"/>
                      <a:pt x="11379" y="13605"/>
                    </a:cubicBezTo>
                    <a:cubicBezTo>
                      <a:pt x="10982" y="14806"/>
                      <a:pt x="10565" y="15996"/>
                      <a:pt x="10147" y="17196"/>
                    </a:cubicBezTo>
                    <a:cubicBezTo>
                      <a:pt x="9730" y="18365"/>
                      <a:pt x="9281" y="19534"/>
                      <a:pt x="8936" y="20735"/>
                    </a:cubicBezTo>
                    <a:cubicBezTo>
                      <a:pt x="8613" y="21904"/>
                      <a:pt x="8352" y="23094"/>
                      <a:pt x="8038" y="24264"/>
                    </a:cubicBezTo>
                    <a:cubicBezTo>
                      <a:pt x="7725" y="25454"/>
                      <a:pt x="7329" y="26612"/>
                      <a:pt x="7015" y="27792"/>
                    </a:cubicBezTo>
                    <a:cubicBezTo>
                      <a:pt x="6305" y="30507"/>
                      <a:pt x="5846" y="33293"/>
                      <a:pt x="5178" y="36029"/>
                    </a:cubicBezTo>
                    <a:cubicBezTo>
                      <a:pt x="5168" y="36060"/>
                      <a:pt x="5168" y="36102"/>
                      <a:pt x="5157" y="36144"/>
                    </a:cubicBezTo>
                    <a:cubicBezTo>
                      <a:pt x="5094" y="36425"/>
                      <a:pt x="5022" y="36697"/>
                      <a:pt x="4959" y="36979"/>
                    </a:cubicBezTo>
                    <a:cubicBezTo>
                      <a:pt x="4876" y="37093"/>
                      <a:pt x="4813" y="37230"/>
                      <a:pt x="4781" y="37376"/>
                    </a:cubicBezTo>
                    <a:cubicBezTo>
                      <a:pt x="4604" y="38075"/>
                      <a:pt x="4458" y="38785"/>
                      <a:pt x="4322" y="39495"/>
                    </a:cubicBezTo>
                    <a:cubicBezTo>
                      <a:pt x="4187" y="40111"/>
                      <a:pt x="4051" y="40716"/>
                      <a:pt x="3904" y="41322"/>
                    </a:cubicBezTo>
                    <a:cubicBezTo>
                      <a:pt x="3623" y="42418"/>
                      <a:pt x="3257" y="43482"/>
                      <a:pt x="2976" y="44568"/>
                    </a:cubicBezTo>
                    <a:cubicBezTo>
                      <a:pt x="2693" y="45675"/>
                      <a:pt x="2464" y="46792"/>
                      <a:pt x="2161" y="47888"/>
                    </a:cubicBezTo>
                    <a:cubicBezTo>
                      <a:pt x="1858" y="48953"/>
                      <a:pt x="1441" y="49976"/>
                      <a:pt x="1107" y="51031"/>
                    </a:cubicBezTo>
                    <a:cubicBezTo>
                      <a:pt x="919" y="51625"/>
                      <a:pt x="752" y="52221"/>
                      <a:pt x="554" y="52805"/>
                    </a:cubicBezTo>
                    <a:cubicBezTo>
                      <a:pt x="355" y="53400"/>
                      <a:pt x="157" y="54005"/>
                      <a:pt x="63" y="54622"/>
                    </a:cubicBezTo>
                    <a:cubicBezTo>
                      <a:pt x="0" y="54977"/>
                      <a:pt x="0" y="55300"/>
                      <a:pt x="188" y="55634"/>
                    </a:cubicBezTo>
                    <a:cubicBezTo>
                      <a:pt x="355" y="55905"/>
                      <a:pt x="658" y="56156"/>
                      <a:pt x="971" y="56229"/>
                    </a:cubicBezTo>
                    <a:cubicBezTo>
                      <a:pt x="1068" y="56252"/>
                      <a:pt x="1171" y="56263"/>
                      <a:pt x="1275" y="56263"/>
                    </a:cubicBezTo>
                    <a:cubicBezTo>
                      <a:pt x="1847" y="56263"/>
                      <a:pt x="2482" y="55930"/>
                      <a:pt x="2579" y="55321"/>
                    </a:cubicBezTo>
                    <a:cubicBezTo>
                      <a:pt x="2756" y="54235"/>
                      <a:pt x="3194" y="53212"/>
                      <a:pt x="3498" y="52158"/>
                    </a:cubicBezTo>
                    <a:cubicBezTo>
                      <a:pt x="3800" y="51103"/>
                      <a:pt x="4228" y="50080"/>
                      <a:pt x="4552" y="49026"/>
                    </a:cubicBezTo>
                    <a:cubicBezTo>
                      <a:pt x="4886" y="47930"/>
                      <a:pt x="5115" y="46813"/>
                      <a:pt x="5387" y="45706"/>
                    </a:cubicBezTo>
                    <a:cubicBezTo>
                      <a:pt x="5648" y="44610"/>
                      <a:pt x="6013" y="43556"/>
                      <a:pt x="6305" y="42470"/>
                    </a:cubicBezTo>
                    <a:cubicBezTo>
                      <a:pt x="6493" y="41739"/>
                      <a:pt x="6671" y="41009"/>
                      <a:pt x="6827" y="40267"/>
                    </a:cubicBezTo>
                    <a:lnTo>
                      <a:pt x="6827" y="40257"/>
                    </a:lnTo>
                    <a:cubicBezTo>
                      <a:pt x="6984" y="39798"/>
                      <a:pt x="7068" y="39348"/>
                      <a:pt x="7131" y="38889"/>
                    </a:cubicBezTo>
                    <a:cubicBezTo>
                      <a:pt x="7161" y="38826"/>
                      <a:pt x="7193" y="38764"/>
                      <a:pt x="7214" y="38701"/>
                    </a:cubicBezTo>
                    <a:cubicBezTo>
                      <a:pt x="7245" y="38587"/>
                      <a:pt x="7277" y="38482"/>
                      <a:pt x="7308" y="38367"/>
                    </a:cubicBezTo>
                    <a:cubicBezTo>
                      <a:pt x="7444" y="37814"/>
                      <a:pt x="7600" y="37260"/>
                      <a:pt x="7704" y="36697"/>
                    </a:cubicBezTo>
                    <a:cubicBezTo>
                      <a:pt x="8289" y="34286"/>
                      <a:pt x="8717" y="31832"/>
                      <a:pt x="9302" y="29421"/>
                    </a:cubicBezTo>
                    <a:cubicBezTo>
                      <a:pt x="9583" y="28241"/>
                      <a:pt x="9938" y="27092"/>
                      <a:pt x="10283" y="25934"/>
                    </a:cubicBezTo>
                    <a:cubicBezTo>
                      <a:pt x="10627" y="24765"/>
                      <a:pt x="10899" y="23585"/>
                      <a:pt x="11202" y="22405"/>
                    </a:cubicBezTo>
                    <a:cubicBezTo>
                      <a:pt x="11817" y="19984"/>
                      <a:pt x="12768" y="17655"/>
                      <a:pt x="13561" y="15296"/>
                    </a:cubicBezTo>
                    <a:cubicBezTo>
                      <a:pt x="13958" y="14137"/>
                      <a:pt x="14313" y="12957"/>
                      <a:pt x="14689" y="11799"/>
                    </a:cubicBezTo>
                    <a:cubicBezTo>
                      <a:pt x="14710" y="11736"/>
                      <a:pt x="14731" y="11684"/>
                      <a:pt x="14751" y="11621"/>
                    </a:cubicBezTo>
                    <a:cubicBezTo>
                      <a:pt x="14772" y="11569"/>
                      <a:pt x="14772" y="11548"/>
                      <a:pt x="14782" y="11538"/>
                    </a:cubicBezTo>
                    <a:cubicBezTo>
                      <a:pt x="14824" y="11444"/>
                      <a:pt x="14887" y="11360"/>
                      <a:pt x="14918" y="11287"/>
                    </a:cubicBezTo>
                    <a:cubicBezTo>
                      <a:pt x="15095" y="10964"/>
                      <a:pt x="15232" y="10609"/>
                      <a:pt x="15336" y="10254"/>
                    </a:cubicBezTo>
                    <a:cubicBezTo>
                      <a:pt x="15492" y="9700"/>
                      <a:pt x="15670" y="9168"/>
                      <a:pt x="15858" y="8625"/>
                    </a:cubicBezTo>
                    <a:cubicBezTo>
                      <a:pt x="16077" y="8030"/>
                      <a:pt x="16255" y="7414"/>
                      <a:pt x="16473" y="6809"/>
                    </a:cubicBezTo>
                    <a:cubicBezTo>
                      <a:pt x="16526" y="6663"/>
                      <a:pt x="16589" y="6506"/>
                      <a:pt x="16641" y="6350"/>
                    </a:cubicBezTo>
                    <a:cubicBezTo>
                      <a:pt x="16661" y="6318"/>
                      <a:pt x="16672" y="6266"/>
                      <a:pt x="16693" y="6224"/>
                    </a:cubicBezTo>
                    <a:cubicBezTo>
                      <a:pt x="16714" y="6193"/>
                      <a:pt x="16735" y="6151"/>
                      <a:pt x="16745" y="6130"/>
                    </a:cubicBezTo>
                    <a:cubicBezTo>
                      <a:pt x="16891" y="5796"/>
                      <a:pt x="17027" y="5462"/>
                      <a:pt x="17100" y="5107"/>
                    </a:cubicBezTo>
                    <a:cubicBezTo>
                      <a:pt x="17132" y="4961"/>
                      <a:pt x="17152" y="4814"/>
                      <a:pt x="17183" y="4679"/>
                    </a:cubicBezTo>
                    <a:cubicBezTo>
                      <a:pt x="17194" y="4606"/>
                      <a:pt x="17215" y="4533"/>
                      <a:pt x="17236" y="4470"/>
                    </a:cubicBezTo>
                    <a:cubicBezTo>
                      <a:pt x="17267" y="4376"/>
                      <a:pt x="17267" y="4355"/>
                      <a:pt x="17257" y="4355"/>
                    </a:cubicBezTo>
                    <a:cubicBezTo>
                      <a:pt x="17299" y="4262"/>
                      <a:pt x="17371" y="4167"/>
                      <a:pt x="17403" y="4095"/>
                    </a:cubicBezTo>
                    <a:cubicBezTo>
                      <a:pt x="17497" y="3865"/>
                      <a:pt x="17601" y="3645"/>
                      <a:pt x="17674" y="3406"/>
                    </a:cubicBezTo>
                    <a:cubicBezTo>
                      <a:pt x="17758" y="3123"/>
                      <a:pt x="17800" y="2842"/>
                      <a:pt x="17883" y="2560"/>
                    </a:cubicBezTo>
                    <a:cubicBezTo>
                      <a:pt x="17904" y="2497"/>
                      <a:pt x="17925" y="2445"/>
                      <a:pt x="17946" y="2393"/>
                    </a:cubicBezTo>
                    <a:lnTo>
                      <a:pt x="17946" y="2383"/>
                    </a:lnTo>
                    <a:lnTo>
                      <a:pt x="17946" y="2372"/>
                    </a:lnTo>
                    <a:cubicBezTo>
                      <a:pt x="18029" y="2236"/>
                      <a:pt x="18102" y="2090"/>
                      <a:pt x="18196" y="1954"/>
                    </a:cubicBezTo>
                    <a:cubicBezTo>
                      <a:pt x="18603" y="1401"/>
                      <a:pt x="18311" y="472"/>
                      <a:pt x="17737" y="169"/>
                    </a:cubicBezTo>
                    <a:cubicBezTo>
                      <a:pt x="17518" y="55"/>
                      <a:pt x="17297" y="1"/>
                      <a:pt x="17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9" name="Google Shape;1489;p62"/>
          <p:cNvGrpSpPr/>
          <p:nvPr/>
        </p:nvGrpSpPr>
        <p:grpSpPr>
          <a:xfrm>
            <a:off x="220693" y="3844954"/>
            <a:ext cx="1416184" cy="851345"/>
            <a:chOff x="220693" y="3844954"/>
            <a:chExt cx="1416184" cy="851345"/>
          </a:xfrm>
        </p:grpSpPr>
        <p:grpSp>
          <p:nvGrpSpPr>
            <p:cNvPr id="1490" name="Google Shape;1490;p62"/>
            <p:cNvGrpSpPr/>
            <p:nvPr/>
          </p:nvGrpSpPr>
          <p:grpSpPr>
            <a:xfrm rot="1670903">
              <a:off x="329023" y="3959036"/>
              <a:ext cx="642949" cy="623182"/>
              <a:chOff x="4991775" y="2933562"/>
              <a:chExt cx="361380" cy="350243"/>
            </a:xfrm>
          </p:grpSpPr>
          <p:sp>
            <p:nvSpPr>
              <p:cNvPr id="1491" name="Google Shape;1491;p62"/>
              <p:cNvSpPr/>
              <p:nvPr/>
            </p:nvSpPr>
            <p:spPr>
              <a:xfrm>
                <a:off x="5156535" y="2933562"/>
                <a:ext cx="47104" cy="1696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4051" extrusionOk="0">
                    <a:moveTo>
                      <a:pt x="0" y="1"/>
                    </a:moveTo>
                    <a:lnTo>
                      <a:pt x="0" y="166"/>
                    </a:lnTo>
                    <a:cubicBezTo>
                      <a:pt x="0" y="464"/>
                      <a:pt x="11" y="1114"/>
                      <a:pt x="145" y="1856"/>
                    </a:cubicBezTo>
                    <a:cubicBezTo>
                      <a:pt x="217" y="2227"/>
                      <a:pt x="310" y="2618"/>
                      <a:pt x="444" y="2999"/>
                    </a:cubicBezTo>
                    <a:cubicBezTo>
                      <a:pt x="588" y="3370"/>
                      <a:pt x="763" y="3741"/>
                      <a:pt x="1001" y="4050"/>
                    </a:cubicBezTo>
                    <a:lnTo>
                      <a:pt x="1124" y="3958"/>
                    </a:lnTo>
                    <a:cubicBezTo>
                      <a:pt x="897" y="3659"/>
                      <a:pt x="722" y="3308"/>
                      <a:pt x="588" y="2948"/>
                    </a:cubicBezTo>
                    <a:cubicBezTo>
                      <a:pt x="392" y="2392"/>
                      <a:pt x="279" y="1804"/>
                      <a:pt x="217" y="1299"/>
                    </a:cubicBezTo>
                    <a:cubicBezTo>
                      <a:pt x="155" y="805"/>
                      <a:pt x="145" y="382"/>
                      <a:pt x="145" y="166"/>
                    </a:cubicBezTo>
                    <a:cubicBezTo>
                      <a:pt x="145" y="114"/>
                      <a:pt x="155" y="72"/>
                      <a:pt x="155" y="52"/>
                    </a:cubicBezTo>
                    <a:lnTo>
                      <a:pt x="155" y="21"/>
                    </a:lnTo>
                    <a:lnTo>
                      <a:pt x="155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62"/>
              <p:cNvSpPr/>
              <p:nvPr/>
            </p:nvSpPr>
            <p:spPr>
              <a:xfrm>
                <a:off x="5162146" y="2936576"/>
                <a:ext cx="47062" cy="90649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2165" extrusionOk="0">
                    <a:moveTo>
                      <a:pt x="1021" y="0"/>
                    </a:moveTo>
                    <a:cubicBezTo>
                      <a:pt x="1021" y="1"/>
                      <a:pt x="1" y="959"/>
                      <a:pt x="176" y="2165"/>
                    </a:cubicBezTo>
                    <a:cubicBezTo>
                      <a:pt x="176" y="2165"/>
                      <a:pt x="1124" y="1773"/>
                      <a:pt x="10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62"/>
              <p:cNvSpPr/>
              <p:nvPr/>
            </p:nvSpPr>
            <p:spPr>
              <a:xfrm>
                <a:off x="4991775" y="3014664"/>
                <a:ext cx="361380" cy="269140"/>
              </a:xfrm>
              <a:custGeom>
                <a:avLst/>
                <a:gdLst/>
                <a:ahLst/>
                <a:cxnLst/>
                <a:rect l="l" t="t" r="r" b="b"/>
                <a:pathLst>
                  <a:path w="8631" h="6428" extrusionOk="0">
                    <a:moveTo>
                      <a:pt x="6686" y="1"/>
                    </a:moveTo>
                    <a:cubicBezTo>
                      <a:pt x="6676" y="1"/>
                      <a:pt x="6666" y="1"/>
                      <a:pt x="6656" y="1"/>
                    </a:cubicBezTo>
                    <a:cubicBezTo>
                      <a:pt x="5069" y="63"/>
                      <a:pt x="4956" y="1948"/>
                      <a:pt x="4956" y="1948"/>
                    </a:cubicBezTo>
                    <a:cubicBezTo>
                      <a:pt x="4819" y="1942"/>
                      <a:pt x="4689" y="1939"/>
                      <a:pt x="4566" y="1939"/>
                    </a:cubicBezTo>
                    <a:cubicBezTo>
                      <a:pt x="0" y="1939"/>
                      <a:pt x="4748" y="6291"/>
                      <a:pt x="5419" y="6411"/>
                    </a:cubicBezTo>
                    <a:cubicBezTo>
                      <a:pt x="5489" y="6423"/>
                      <a:pt x="5563" y="6428"/>
                      <a:pt x="5640" y="6428"/>
                    </a:cubicBezTo>
                    <a:cubicBezTo>
                      <a:pt x="6337" y="6428"/>
                      <a:pt x="7333" y="5990"/>
                      <a:pt x="7945" y="5452"/>
                    </a:cubicBezTo>
                    <a:cubicBezTo>
                      <a:pt x="8631" y="4858"/>
                      <a:pt x="8259" y="1"/>
                      <a:pt x="6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62"/>
            <p:cNvGrpSpPr/>
            <p:nvPr/>
          </p:nvGrpSpPr>
          <p:grpSpPr>
            <a:xfrm rot="1670903">
              <a:off x="885598" y="3959036"/>
              <a:ext cx="642949" cy="623182"/>
              <a:chOff x="4991775" y="2933562"/>
              <a:chExt cx="361380" cy="350243"/>
            </a:xfrm>
          </p:grpSpPr>
          <p:sp>
            <p:nvSpPr>
              <p:cNvPr id="1495" name="Google Shape;1495;p62"/>
              <p:cNvSpPr/>
              <p:nvPr/>
            </p:nvSpPr>
            <p:spPr>
              <a:xfrm>
                <a:off x="5156535" y="2933562"/>
                <a:ext cx="47104" cy="1696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4051" extrusionOk="0">
                    <a:moveTo>
                      <a:pt x="0" y="1"/>
                    </a:moveTo>
                    <a:lnTo>
                      <a:pt x="0" y="166"/>
                    </a:lnTo>
                    <a:cubicBezTo>
                      <a:pt x="0" y="464"/>
                      <a:pt x="11" y="1114"/>
                      <a:pt x="145" y="1856"/>
                    </a:cubicBezTo>
                    <a:cubicBezTo>
                      <a:pt x="217" y="2227"/>
                      <a:pt x="310" y="2618"/>
                      <a:pt x="444" y="2999"/>
                    </a:cubicBezTo>
                    <a:cubicBezTo>
                      <a:pt x="588" y="3370"/>
                      <a:pt x="763" y="3741"/>
                      <a:pt x="1001" y="4050"/>
                    </a:cubicBezTo>
                    <a:lnTo>
                      <a:pt x="1124" y="3958"/>
                    </a:lnTo>
                    <a:cubicBezTo>
                      <a:pt x="897" y="3659"/>
                      <a:pt x="722" y="3308"/>
                      <a:pt x="588" y="2948"/>
                    </a:cubicBezTo>
                    <a:cubicBezTo>
                      <a:pt x="392" y="2392"/>
                      <a:pt x="279" y="1804"/>
                      <a:pt x="217" y="1299"/>
                    </a:cubicBezTo>
                    <a:cubicBezTo>
                      <a:pt x="155" y="805"/>
                      <a:pt x="145" y="382"/>
                      <a:pt x="145" y="166"/>
                    </a:cubicBezTo>
                    <a:cubicBezTo>
                      <a:pt x="145" y="114"/>
                      <a:pt x="155" y="72"/>
                      <a:pt x="155" y="52"/>
                    </a:cubicBezTo>
                    <a:lnTo>
                      <a:pt x="155" y="21"/>
                    </a:lnTo>
                    <a:lnTo>
                      <a:pt x="155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62"/>
              <p:cNvSpPr/>
              <p:nvPr/>
            </p:nvSpPr>
            <p:spPr>
              <a:xfrm>
                <a:off x="5162146" y="2936576"/>
                <a:ext cx="47062" cy="90649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2165" extrusionOk="0">
                    <a:moveTo>
                      <a:pt x="1021" y="0"/>
                    </a:moveTo>
                    <a:cubicBezTo>
                      <a:pt x="1021" y="1"/>
                      <a:pt x="1" y="959"/>
                      <a:pt x="176" y="2165"/>
                    </a:cubicBezTo>
                    <a:cubicBezTo>
                      <a:pt x="176" y="2165"/>
                      <a:pt x="1124" y="1773"/>
                      <a:pt x="10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62"/>
              <p:cNvSpPr/>
              <p:nvPr/>
            </p:nvSpPr>
            <p:spPr>
              <a:xfrm>
                <a:off x="4991775" y="3014664"/>
                <a:ext cx="361380" cy="269140"/>
              </a:xfrm>
              <a:custGeom>
                <a:avLst/>
                <a:gdLst/>
                <a:ahLst/>
                <a:cxnLst/>
                <a:rect l="l" t="t" r="r" b="b"/>
                <a:pathLst>
                  <a:path w="8631" h="6428" extrusionOk="0">
                    <a:moveTo>
                      <a:pt x="6686" y="1"/>
                    </a:moveTo>
                    <a:cubicBezTo>
                      <a:pt x="6676" y="1"/>
                      <a:pt x="6666" y="1"/>
                      <a:pt x="6656" y="1"/>
                    </a:cubicBezTo>
                    <a:cubicBezTo>
                      <a:pt x="5069" y="63"/>
                      <a:pt x="4956" y="1948"/>
                      <a:pt x="4956" y="1948"/>
                    </a:cubicBezTo>
                    <a:cubicBezTo>
                      <a:pt x="4819" y="1942"/>
                      <a:pt x="4689" y="1939"/>
                      <a:pt x="4566" y="1939"/>
                    </a:cubicBezTo>
                    <a:cubicBezTo>
                      <a:pt x="0" y="1939"/>
                      <a:pt x="4748" y="6291"/>
                      <a:pt x="5419" y="6411"/>
                    </a:cubicBezTo>
                    <a:cubicBezTo>
                      <a:pt x="5489" y="6423"/>
                      <a:pt x="5563" y="6428"/>
                      <a:pt x="5640" y="6428"/>
                    </a:cubicBezTo>
                    <a:cubicBezTo>
                      <a:pt x="6337" y="6428"/>
                      <a:pt x="7333" y="5990"/>
                      <a:pt x="7945" y="5452"/>
                    </a:cubicBezTo>
                    <a:cubicBezTo>
                      <a:pt x="8631" y="4858"/>
                      <a:pt x="8259" y="1"/>
                      <a:pt x="6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8"/>
          <p:cNvSpPr txBox="1">
            <a:spLocks noGrp="1"/>
          </p:cNvSpPr>
          <p:nvPr>
            <p:ph type="body" idx="1"/>
          </p:nvPr>
        </p:nvSpPr>
        <p:spPr>
          <a:xfrm>
            <a:off x="2709749" y="882310"/>
            <a:ext cx="3587188" cy="2735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pt-BR" dirty="0"/>
              <a:t>Crítica aos “métodos”: cartilhas tidas como saberes abstratos, pré-fabricados, impostos;</a:t>
            </a:r>
          </a:p>
          <a:p>
            <a:pPr marL="285750" indent="-285750"/>
            <a:r>
              <a:rPr lang="pt-BR" i="1" dirty="0"/>
              <a:t>Proposta </a:t>
            </a:r>
            <a:r>
              <a:rPr lang="pt-BR" dirty="0"/>
              <a:t>seria um termo mais adequado do que </a:t>
            </a:r>
            <a:r>
              <a:rPr lang="pt-BR" i="1" dirty="0"/>
              <a:t>método </a:t>
            </a:r>
            <a:r>
              <a:rPr lang="pt-BR" dirty="0"/>
              <a:t>(Maciel, 2013);</a:t>
            </a:r>
          </a:p>
          <a:p>
            <a:pPr marL="285750" indent="-285750"/>
            <a:r>
              <a:rPr lang="pt-BR" dirty="0"/>
              <a:t>Processo dinâmico, que se faz e refaz enquanto é desenvolvido;</a:t>
            </a:r>
          </a:p>
          <a:p>
            <a:pPr marL="285750" indent="-285750"/>
            <a:r>
              <a:rPr lang="pt-BR" dirty="0"/>
              <a:t>“método processual coletivo de alfabetização” (Maciel, 2013).</a:t>
            </a:r>
          </a:p>
        </p:txBody>
      </p:sp>
      <p:grpSp>
        <p:nvGrpSpPr>
          <p:cNvPr id="635" name="Google Shape;635;p48"/>
          <p:cNvGrpSpPr/>
          <p:nvPr/>
        </p:nvGrpSpPr>
        <p:grpSpPr>
          <a:xfrm>
            <a:off x="419567" y="1645362"/>
            <a:ext cx="2002688" cy="2856806"/>
            <a:chOff x="419567" y="1645362"/>
            <a:chExt cx="2002688" cy="2856806"/>
          </a:xfrm>
        </p:grpSpPr>
        <p:grpSp>
          <p:nvGrpSpPr>
            <p:cNvPr id="636" name="Google Shape;636;p48"/>
            <p:cNvGrpSpPr/>
            <p:nvPr/>
          </p:nvGrpSpPr>
          <p:grpSpPr>
            <a:xfrm>
              <a:off x="419567" y="4375217"/>
              <a:ext cx="2002688" cy="126951"/>
              <a:chOff x="4751250" y="2716250"/>
              <a:chExt cx="1598825" cy="101350"/>
            </a:xfrm>
          </p:grpSpPr>
          <p:sp>
            <p:nvSpPr>
              <p:cNvPr id="637" name="Google Shape;637;p48"/>
              <p:cNvSpPr/>
              <p:nvPr/>
            </p:nvSpPr>
            <p:spPr>
              <a:xfrm>
                <a:off x="5214800" y="2716250"/>
                <a:ext cx="1135275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45411" h="4054" extrusionOk="0">
                    <a:moveTo>
                      <a:pt x="22711" y="1"/>
                    </a:moveTo>
                    <a:cubicBezTo>
                      <a:pt x="10162" y="1"/>
                      <a:pt x="1" y="908"/>
                      <a:pt x="1" y="2033"/>
                    </a:cubicBezTo>
                    <a:cubicBezTo>
                      <a:pt x="1" y="3146"/>
                      <a:pt x="10162" y="4054"/>
                      <a:pt x="22711" y="4054"/>
                    </a:cubicBezTo>
                    <a:cubicBezTo>
                      <a:pt x="35249" y="4054"/>
                      <a:pt x="45411" y="3146"/>
                      <a:pt x="45411" y="2033"/>
                    </a:cubicBezTo>
                    <a:cubicBezTo>
                      <a:pt x="45411" y="908"/>
                      <a:pt x="35249" y="1"/>
                      <a:pt x="22711" y="1"/>
                    </a:cubicBezTo>
                    <a:close/>
                  </a:path>
                </a:pathLst>
              </a:custGeom>
              <a:solidFill>
                <a:srgbClr val="6765CF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8"/>
              <p:cNvSpPr/>
              <p:nvPr/>
            </p:nvSpPr>
            <p:spPr>
              <a:xfrm>
                <a:off x="4751250" y="2732325"/>
                <a:ext cx="378350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2768" extrusionOk="0">
                    <a:moveTo>
                      <a:pt x="7567" y="0"/>
                    </a:moveTo>
                    <a:cubicBezTo>
                      <a:pt x="3387" y="0"/>
                      <a:pt x="1" y="620"/>
                      <a:pt x="1" y="1390"/>
                    </a:cubicBezTo>
                    <a:cubicBezTo>
                      <a:pt x="1" y="2148"/>
                      <a:pt x="3387" y="2768"/>
                      <a:pt x="7567" y="2768"/>
                    </a:cubicBezTo>
                    <a:cubicBezTo>
                      <a:pt x="11746" y="2768"/>
                      <a:pt x="15133" y="2148"/>
                      <a:pt x="15133" y="1390"/>
                    </a:cubicBezTo>
                    <a:cubicBezTo>
                      <a:pt x="15133" y="620"/>
                      <a:pt x="11746" y="0"/>
                      <a:pt x="7567" y="0"/>
                    </a:cubicBezTo>
                    <a:close/>
                  </a:path>
                </a:pathLst>
              </a:custGeom>
              <a:solidFill>
                <a:srgbClr val="6765CF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9" name="Google Shape;639;p48"/>
            <p:cNvGrpSpPr/>
            <p:nvPr/>
          </p:nvGrpSpPr>
          <p:grpSpPr>
            <a:xfrm>
              <a:off x="508733" y="1645362"/>
              <a:ext cx="1682037" cy="2758051"/>
              <a:chOff x="1560508" y="2270287"/>
              <a:chExt cx="1682037" cy="2758051"/>
            </a:xfrm>
          </p:grpSpPr>
          <p:sp>
            <p:nvSpPr>
              <p:cNvPr id="640" name="Google Shape;640;p48"/>
              <p:cNvSpPr/>
              <p:nvPr/>
            </p:nvSpPr>
            <p:spPr>
              <a:xfrm>
                <a:off x="2444053" y="3902482"/>
                <a:ext cx="286240" cy="261489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6899" extrusionOk="0">
                    <a:moveTo>
                      <a:pt x="2360" y="1"/>
                    </a:moveTo>
                    <a:cubicBezTo>
                      <a:pt x="1926" y="1"/>
                      <a:pt x="1607" y="62"/>
                      <a:pt x="1559" y="232"/>
                    </a:cubicBezTo>
                    <a:cubicBezTo>
                      <a:pt x="1375" y="829"/>
                      <a:pt x="3304" y="1541"/>
                      <a:pt x="3304" y="1541"/>
                    </a:cubicBezTo>
                    <a:cubicBezTo>
                      <a:pt x="3304" y="1541"/>
                      <a:pt x="89" y="1921"/>
                      <a:pt x="227" y="2712"/>
                    </a:cubicBezTo>
                    <a:cubicBezTo>
                      <a:pt x="277" y="2999"/>
                      <a:pt x="660" y="3090"/>
                      <a:pt x="1131" y="3090"/>
                    </a:cubicBezTo>
                    <a:cubicBezTo>
                      <a:pt x="1845" y="3090"/>
                      <a:pt x="2758" y="2879"/>
                      <a:pt x="3001" y="2820"/>
                    </a:cubicBezTo>
                    <a:lnTo>
                      <a:pt x="3001" y="2820"/>
                    </a:lnTo>
                    <a:cubicBezTo>
                      <a:pt x="2567" y="2930"/>
                      <a:pt x="0" y="3616"/>
                      <a:pt x="285" y="4320"/>
                    </a:cubicBezTo>
                    <a:cubicBezTo>
                      <a:pt x="369" y="4537"/>
                      <a:pt x="673" y="4615"/>
                      <a:pt x="1067" y="4615"/>
                    </a:cubicBezTo>
                    <a:cubicBezTo>
                      <a:pt x="1948" y="4615"/>
                      <a:pt x="3274" y="4222"/>
                      <a:pt x="3559" y="4116"/>
                    </a:cubicBezTo>
                    <a:lnTo>
                      <a:pt x="3559" y="4116"/>
                    </a:lnTo>
                    <a:cubicBezTo>
                      <a:pt x="3197" y="4288"/>
                      <a:pt x="1172" y="5271"/>
                      <a:pt x="1318" y="5721"/>
                    </a:cubicBezTo>
                    <a:cubicBezTo>
                      <a:pt x="1352" y="5832"/>
                      <a:pt x="1505" y="5875"/>
                      <a:pt x="1719" y="5875"/>
                    </a:cubicBezTo>
                    <a:cubicBezTo>
                      <a:pt x="2432" y="5875"/>
                      <a:pt x="3832" y="5399"/>
                      <a:pt x="3832" y="5399"/>
                    </a:cubicBezTo>
                    <a:lnTo>
                      <a:pt x="3832" y="5399"/>
                    </a:lnTo>
                    <a:cubicBezTo>
                      <a:pt x="3832" y="5399"/>
                      <a:pt x="2191" y="6157"/>
                      <a:pt x="2374" y="6766"/>
                    </a:cubicBezTo>
                    <a:cubicBezTo>
                      <a:pt x="2402" y="6859"/>
                      <a:pt x="2538" y="6898"/>
                      <a:pt x="2748" y="6898"/>
                    </a:cubicBezTo>
                    <a:cubicBezTo>
                      <a:pt x="3943" y="6898"/>
                      <a:pt x="7552" y="5629"/>
                      <a:pt x="7552" y="5629"/>
                    </a:cubicBezTo>
                    <a:cubicBezTo>
                      <a:pt x="7552" y="5629"/>
                      <a:pt x="6082" y="566"/>
                      <a:pt x="5347" y="405"/>
                    </a:cubicBezTo>
                    <a:cubicBezTo>
                      <a:pt x="5347" y="405"/>
                      <a:pt x="3474" y="1"/>
                      <a:pt x="2360" y="1"/>
                    </a:cubicBezTo>
                    <a:close/>
                  </a:path>
                </a:pathLst>
              </a:custGeom>
              <a:solidFill>
                <a:srgbClr val="AB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48"/>
              <p:cNvSpPr/>
              <p:nvPr/>
            </p:nvSpPr>
            <p:spPr>
              <a:xfrm>
                <a:off x="2594072" y="3986133"/>
                <a:ext cx="66178" cy="82286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171" extrusionOk="0">
                    <a:moveTo>
                      <a:pt x="127" y="0"/>
                    </a:moveTo>
                    <a:lnTo>
                      <a:pt x="1" y="46"/>
                    </a:lnTo>
                    <a:cubicBezTo>
                      <a:pt x="1" y="46"/>
                      <a:pt x="149" y="425"/>
                      <a:pt x="425" y="873"/>
                    </a:cubicBezTo>
                    <a:cubicBezTo>
                      <a:pt x="575" y="1102"/>
                      <a:pt x="747" y="1344"/>
                      <a:pt x="953" y="1574"/>
                    </a:cubicBezTo>
                    <a:cubicBezTo>
                      <a:pt x="1160" y="1803"/>
                      <a:pt x="1401" y="2010"/>
                      <a:pt x="1677" y="2171"/>
                    </a:cubicBezTo>
                    <a:lnTo>
                      <a:pt x="1746" y="2044"/>
                    </a:lnTo>
                    <a:cubicBezTo>
                      <a:pt x="1481" y="1906"/>
                      <a:pt x="1252" y="1699"/>
                      <a:pt x="1045" y="1482"/>
                    </a:cubicBezTo>
                    <a:cubicBezTo>
                      <a:pt x="747" y="1148"/>
                      <a:pt x="517" y="781"/>
                      <a:pt x="356" y="494"/>
                    </a:cubicBezTo>
                    <a:cubicBezTo>
                      <a:pt x="276" y="345"/>
                      <a:pt x="218" y="219"/>
                      <a:pt x="184" y="138"/>
                    </a:cubicBezTo>
                    <a:cubicBezTo>
                      <a:pt x="161" y="92"/>
                      <a:pt x="149" y="58"/>
                      <a:pt x="138" y="35"/>
                    </a:cubicBezTo>
                    <a:cubicBezTo>
                      <a:pt x="138" y="23"/>
                      <a:pt x="127" y="12"/>
                      <a:pt x="127" y="0"/>
                    </a:cubicBezTo>
                    <a:close/>
                  </a:path>
                </a:pathLst>
              </a:custGeom>
              <a:solidFill>
                <a:srgbClr val="2E1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8"/>
              <p:cNvSpPr/>
              <p:nvPr/>
            </p:nvSpPr>
            <p:spPr>
              <a:xfrm>
                <a:off x="2614501" y="4038325"/>
                <a:ext cx="15313" cy="7186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896" extrusionOk="0">
                    <a:moveTo>
                      <a:pt x="299" y="1"/>
                    </a:moveTo>
                    <a:cubicBezTo>
                      <a:pt x="185" y="93"/>
                      <a:pt x="105" y="208"/>
                      <a:pt x="59" y="334"/>
                    </a:cubicBezTo>
                    <a:cubicBezTo>
                      <a:pt x="13" y="472"/>
                      <a:pt x="1" y="610"/>
                      <a:pt x="1" y="748"/>
                    </a:cubicBezTo>
                    <a:cubicBezTo>
                      <a:pt x="1" y="1023"/>
                      <a:pt x="70" y="1310"/>
                      <a:pt x="139" y="1528"/>
                    </a:cubicBezTo>
                    <a:cubicBezTo>
                      <a:pt x="208" y="1746"/>
                      <a:pt x="276" y="1896"/>
                      <a:pt x="276" y="1896"/>
                    </a:cubicBezTo>
                    <a:lnTo>
                      <a:pt x="403" y="1838"/>
                    </a:lnTo>
                    <a:cubicBezTo>
                      <a:pt x="391" y="1827"/>
                      <a:pt x="322" y="1689"/>
                      <a:pt x="265" y="1483"/>
                    </a:cubicBezTo>
                    <a:cubicBezTo>
                      <a:pt x="196" y="1276"/>
                      <a:pt x="128" y="1000"/>
                      <a:pt x="128" y="748"/>
                    </a:cubicBezTo>
                    <a:cubicBezTo>
                      <a:pt x="128" y="621"/>
                      <a:pt x="151" y="495"/>
                      <a:pt x="185" y="380"/>
                    </a:cubicBezTo>
                    <a:cubicBezTo>
                      <a:pt x="230" y="277"/>
                      <a:pt x="288" y="174"/>
                      <a:pt x="380" y="105"/>
                    </a:cubicBezTo>
                    <a:lnTo>
                      <a:pt x="299" y="1"/>
                    </a:lnTo>
                    <a:close/>
                  </a:path>
                </a:pathLst>
              </a:custGeom>
              <a:solidFill>
                <a:srgbClr val="2E1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8"/>
              <p:cNvSpPr/>
              <p:nvPr/>
            </p:nvSpPr>
            <p:spPr>
              <a:xfrm>
                <a:off x="1560508" y="4762073"/>
                <a:ext cx="481817" cy="229803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6063" extrusionOk="0">
                    <a:moveTo>
                      <a:pt x="7832" y="0"/>
                    </a:moveTo>
                    <a:cubicBezTo>
                      <a:pt x="7623" y="0"/>
                      <a:pt x="7412" y="11"/>
                      <a:pt x="7200" y="34"/>
                    </a:cubicBezTo>
                    <a:cubicBezTo>
                      <a:pt x="5581" y="207"/>
                      <a:pt x="3973" y="379"/>
                      <a:pt x="2366" y="562"/>
                    </a:cubicBezTo>
                    <a:cubicBezTo>
                      <a:pt x="2067" y="585"/>
                      <a:pt x="1781" y="620"/>
                      <a:pt x="1482" y="654"/>
                    </a:cubicBezTo>
                    <a:cubicBezTo>
                      <a:pt x="919" y="712"/>
                      <a:pt x="219" y="896"/>
                      <a:pt x="104" y="1447"/>
                    </a:cubicBezTo>
                    <a:lnTo>
                      <a:pt x="104" y="1458"/>
                    </a:lnTo>
                    <a:cubicBezTo>
                      <a:pt x="1" y="2078"/>
                      <a:pt x="702" y="2480"/>
                      <a:pt x="1299" y="2698"/>
                    </a:cubicBezTo>
                    <a:cubicBezTo>
                      <a:pt x="2791" y="3226"/>
                      <a:pt x="4284" y="3766"/>
                      <a:pt x="5776" y="4305"/>
                    </a:cubicBezTo>
                    <a:cubicBezTo>
                      <a:pt x="7739" y="5017"/>
                      <a:pt x="9703" y="5718"/>
                      <a:pt x="11758" y="6062"/>
                    </a:cubicBezTo>
                    <a:cubicBezTo>
                      <a:pt x="12321" y="4753"/>
                      <a:pt x="12711" y="2744"/>
                      <a:pt x="12573" y="1320"/>
                    </a:cubicBezTo>
                    <a:cubicBezTo>
                      <a:pt x="11093" y="687"/>
                      <a:pt x="9505" y="0"/>
                      <a:pt x="78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48"/>
              <p:cNvSpPr/>
              <p:nvPr/>
            </p:nvSpPr>
            <p:spPr>
              <a:xfrm>
                <a:off x="1684108" y="4770753"/>
                <a:ext cx="14403" cy="38774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3" extrusionOk="0">
                    <a:moveTo>
                      <a:pt x="115" y="1"/>
                    </a:moveTo>
                    <a:lnTo>
                      <a:pt x="0" y="70"/>
                    </a:lnTo>
                    <a:cubicBezTo>
                      <a:pt x="161" y="345"/>
                      <a:pt x="253" y="678"/>
                      <a:pt x="253" y="999"/>
                    </a:cubicBezTo>
                    <a:lnTo>
                      <a:pt x="253" y="1022"/>
                    </a:lnTo>
                    <a:lnTo>
                      <a:pt x="380" y="1022"/>
                    </a:lnTo>
                    <a:lnTo>
                      <a:pt x="380" y="999"/>
                    </a:lnTo>
                    <a:cubicBezTo>
                      <a:pt x="380" y="655"/>
                      <a:pt x="288" y="299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8"/>
              <p:cNvSpPr/>
              <p:nvPr/>
            </p:nvSpPr>
            <p:spPr>
              <a:xfrm>
                <a:off x="1714165" y="4765522"/>
                <a:ext cx="13948" cy="41844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104" extrusionOk="0">
                    <a:moveTo>
                      <a:pt x="115" y="1"/>
                    </a:moveTo>
                    <a:lnTo>
                      <a:pt x="0" y="81"/>
                    </a:lnTo>
                    <a:cubicBezTo>
                      <a:pt x="149" y="300"/>
                      <a:pt x="230" y="575"/>
                      <a:pt x="230" y="851"/>
                    </a:cubicBezTo>
                    <a:cubicBezTo>
                      <a:pt x="230" y="920"/>
                      <a:pt x="230" y="999"/>
                      <a:pt x="218" y="1080"/>
                    </a:cubicBezTo>
                    <a:lnTo>
                      <a:pt x="345" y="1103"/>
                    </a:lnTo>
                    <a:cubicBezTo>
                      <a:pt x="356" y="1011"/>
                      <a:pt x="368" y="931"/>
                      <a:pt x="368" y="851"/>
                    </a:cubicBezTo>
                    <a:cubicBezTo>
                      <a:pt x="368" y="552"/>
                      <a:pt x="276" y="254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8"/>
              <p:cNvSpPr/>
              <p:nvPr/>
            </p:nvSpPr>
            <p:spPr>
              <a:xfrm>
                <a:off x="1631879" y="4834732"/>
                <a:ext cx="351242" cy="126670"/>
              </a:xfrm>
              <a:custGeom>
                <a:avLst/>
                <a:gdLst/>
                <a:ahLst/>
                <a:cxnLst/>
                <a:rect l="l" t="t" r="r" b="b"/>
                <a:pathLst>
                  <a:path w="9267" h="3342" extrusionOk="0">
                    <a:moveTo>
                      <a:pt x="59" y="0"/>
                    </a:moveTo>
                    <a:lnTo>
                      <a:pt x="1" y="115"/>
                    </a:lnTo>
                    <a:cubicBezTo>
                      <a:pt x="3021" y="1344"/>
                      <a:pt x="6109" y="2423"/>
                      <a:pt x="9232" y="3342"/>
                    </a:cubicBezTo>
                    <a:lnTo>
                      <a:pt x="9267" y="3215"/>
                    </a:lnTo>
                    <a:cubicBezTo>
                      <a:pt x="6144" y="2296"/>
                      <a:pt x="3067" y="1217"/>
                      <a:pt x="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8"/>
              <p:cNvSpPr/>
              <p:nvPr/>
            </p:nvSpPr>
            <p:spPr>
              <a:xfrm>
                <a:off x="1564450" y="4783374"/>
                <a:ext cx="100555" cy="62274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1643" extrusionOk="0">
                    <a:moveTo>
                      <a:pt x="2262" y="0"/>
                    </a:moveTo>
                    <a:cubicBezTo>
                      <a:pt x="1963" y="23"/>
                      <a:pt x="1677" y="58"/>
                      <a:pt x="1378" y="92"/>
                    </a:cubicBezTo>
                    <a:cubicBezTo>
                      <a:pt x="815" y="150"/>
                      <a:pt x="115" y="334"/>
                      <a:pt x="0" y="885"/>
                    </a:cubicBezTo>
                    <a:lnTo>
                      <a:pt x="2320" y="1643"/>
                    </a:lnTo>
                    <a:cubicBezTo>
                      <a:pt x="2652" y="919"/>
                      <a:pt x="2480" y="357"/>
                      <a:pt x="2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8"/>
              <p:cNvSpPr/>
              <p:nvPr/>
            </p:nvSpPr>
            <p:spPr>
              <a:xfrm>
                <a:off x="1830791" y="4694606"/>
                <a:ext cx="238066" cy="153581"/>
              </a:xfrm>
              <a:custGeom>
                <a:avLst/>
                <a:gdLst/>
                <a:ahLst/>
                <a:cxnLst/>
                <a:rect l="l" t="t" r="r" b="b"/>
                <a:pathLst>
                  <a:path w="6281" h="4052" extrusionOk="0">
                    <a:moveTo>
                      <a:pt x="470" y="0"/>
                    </a:moveTo>
                    <a:cubicBezTo>
                      <a:pt x="276" y="701"/>
                      <a:pt x="115" y="1332"/>
                      <a:pt x="0" y="1826"/>
                    </a:cubicBezTo>
                    <a:cubicBezTo>
                      <a:pt x="977" y="3214"/>
                      <a:pt x="2664" y="4051"/>
                      <a:pt x="4443" y="4051"/>
                    </a:cubicBezTo>
                    <a:cubicBezTo>
                      <a:pt x="4797" y="4051"/>
                      <a:pt x="5155" y="4018"/>
                      <a:pt x="5511" y="3950"/>
                    </a:cubicBezTo>
                    <a:cubicBezTo>
                      <a:pt x="5752" y="3582"/>
                      <a:pt x="6016" y="3181"/>
                      <a:pt x="6280" y="2722"/>
                    </a:cubicBezTo>
                    <a:cubicBezTo>
                      <a:pt x="4167" y="1929"/>
                      <a:pt x="1791" y="712"/>
                      <a:pt x="470" y="0"/>
                    </a:cubicBez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8"/>
              <p:cNvSpPr/>
              <p:nvPr/>
            </p:nvSpPr>
            <p:spPr>
              <a:xfrm>
                <a:off x="1933014" y="4740317"/>
                <a:ext cx="80581" cy="4571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206" extrusionOk="0">
                    <a:moveTo>
                      <a:pt x="2011" y="0"/>
                    </a:moveTo>
                    <a:cubicBezTo>
                      <a:pt x="1850" y="322"/>
                      <a:pt x="1597" y="585"/>
                      <a:pt x="1299" y="781"/>
                    </a:cubicBezTo>
                    <a:cubicBezTo>
                      <a:pt x="988" y="965"/>
                      <a:pt x="644" y="1067"/>
                      <a:pt x="288" y="1067"/>
                    </a:cubicBezTo>
                    <a:cubicBezTo>
                      <a:pt x="196" y="1067"/>
                      <a:pt x="105" y="1056"/>
                      <a:pt x="24" y="1044"/>
                    </a:cubicBezTo>
                    <a:lnTo>
                      <a:pt x="1" y="1182"/>
                    </a:lnTo>
                    <a:cubicBezTo>
                      <a:pt x="93" y="1194"/>
                      <a:pt x="196" y="1205"/>
                      <a:pt x="288" y="1205"/>
                    </a:cubicBezTo>
                    <a:cubicBezTo>
                      <a:pt x="667" y="1205"/>
                      <a:pt x="1046" y="1090"/>
                      <a:pt x="1368" y="884"/>
                    </a:cubicBezTo>
                    <a:cubicBezTo>
                      <a:pt x="1689" y="689"/>
                      <a:pt x="1965" y="413"/>
                      <a:pt x="2125" y="69"/>
                    </a:cubicBez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8"/>
              <p:cNvSpPr/>
              <p:nvPr/>
            </p:nvSpPr>
            <p:spPr>
              <a:xfrm>
                <a:off x="2655436" y="4832382"/>
                <a:ext cx="481324" cy="195956"/>
              </a:xfrm>
              <a:custGeom>
                <a:avLst/>
                <a:gdLst/>
                <a:ahLst/>
                <a:cxnLst/>
                <a:rect l="l" t="t" r="r" b="b"/>
                <a:pathLst>
                  <a:path w="12699" h="5170" extrusionOk="0">
                    <a:moveTo>
                      <a:pt x="2971" y="1"/>
                    </a:moveTo>
                    <a:cubicBezTo>
                      <a:pt x="2272" y="1"/>
                      <a:pt x="1574" y="50"/>
                      <a:pt x="896" y="97"/>
                    </a:cubicBezTo>
                    <a:cubicBezTo>
                      <a:pt x="299" y="1394"/>
                      <a:pt x="0" y="3427"/>
                      <a:pt x="92" y="4838"/>
                    </a:cubicBezTo>
                    <a:cubicBezTo>
                      <a:pt x="1686" y="5115"/>
                      <a:pt x="3301" y="5170"/>
                      <a:pt x="4914" y="5170"/>
                    </a:cubicBezTo>
                    <a:cubicBezTo>
                      <a:pt x="5381" y="5170"/>
                      <a:pt x="5848" y="5165"/>
                      <a:pt x="6315" y="5160"/>
                    </a:cubicBezTo>
                    <a:cubicBezTo>
                      <a:pt x="7911" y="5149"/>
                      <a:pt x="9496" y="5126"/>
                      <a:pt x="11091" y="5114"/>
                    </a:cubicBezTo>
                    <a:cubicBezTo>
                      <a:pt x="11711" y="5103"/>
                      <a:pt x="12515" y="4953"/>
                      <a:pt x="12619" y="4345"/>
                    </a:cubicBezTo>
                    <a:lnTo>
                      <a:pt x="12619" y="4333"/>
                    </a:lnTo>
                    <a:cubicBezTo>
                      <a:pt x="12699" y="3771"/>
                      <a:pt x="12091" y="3369"/>
                      <a:pt x="11585" y="3128"/>
                    </a:cubicBezTo>
                    <a:cubicBezTo>
                      <a:pt x="11321" y="3001"/>
                      <a:pt x="11045" y="2876"/>
                      <a:pt x="10782" y="2749"/>
                    </a:cubicBezTo>
                    <a:cubicBezTo>
                      <a:pt x="9323" y="2049"/>
                      <a:pt x="7853" y="1348"/>
                      <a:pt x="6396" y="648"/>
                    </a:cubicBezTo>
                    <a:cubicBezTo>
                      <a:pt x="5310" y="138"/>
                      <a:pt x="4140" y="1"/>
                      <a:pt x="29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8"/>
              <p:cNvSpPr/>
              <p:nvPr/>
            </p:nvSpPr>
            <p:spPr>
              <a:xfrm>
                <a:off x="3009672" y="4912167"/>
                <a:ext cx="25243" cy="3487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20" extrusionOk="0">
                    <a:moveTo>
                      <a:pt x="586" y="1"/>
                    </a:moveTo>
                    <a:cubicBezTo>
                      <a:pt x="310" y="230"/>
                      <a:pt x="115" y="541"/>
                      <a:pt x="0" y="873"/>
                    </a:cubicBezTo>
                    <a:lnTo>
                      <a:pt x="127" y="919"/>
                    </a:lnTo>
                    <a:cubicBezTo>
                      <a:pt x="230" y="598"/>
                      <a:pt x="425" y="311"/>
                      <a:pt x="666" y="105"/>
                    </a:cubicBez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8"/>
              <p:cNvSpPr/>
              <p:nvPr/>
            </p:nvSpPr>
            <p:spPr>
              <a:xfrm>
                <a:off x="2983558" y="4897385"/>
                <a:ext cx="24864" cy="37031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77" extrusionOk="0">
                    <a:moveTo>
                      <a:pt x="574" y="0"/>
                    </a:moveTo>
                    <a:cubicBezTo>
                      <a:pt x="276" y="230"/>
                      <a:pt x="58" y="575"/>
                      <a:pt x="0" y="954"/>
                    </a:cubicBezTo>
                    <a:lnTo>
                      <a:pt x="127" y="977"/>
                    </a:lnTo>
                    <a:cubicBezTo>
                      <a:pt x="184" y="632"/>
                      <a:pt x="379" y="311"/>
                      <a:pt x="655" y="104"/>
                    </a:cubicBezTo>
                    <a:lnTo>
                      <a:pt x="5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8"/>
              <p:cNvSpPr/>
              <p:nvPr/>
            </p:nvSpPr>
            <p:spPr>
              <a:xfrm>
                <a:off x="2692428" y="4990094"/>
                <a:ext cx="370345" cy="962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254" extrusionOk="0">
                    <a:moveTo>
                      <a:pt x="0" y="0"/>
                    </a:moveTo>
                    <a:lnTo>
                      <a:pt x="0" y="138"/>
                    </a:lnTo>
                    <a:cubicBezTo>
                      <a:pt x="1642" y="218"/>
                      <a:pt x="3284" y="253"/>
                      <a:pt x="4926" y="253"/>
                    </a:cubicBezTo>
                    <a:cubicBezTo>
                      <a:pt x="6533" y="253"/>
                      <a:pt x="8152" y="218"/>
                      <a:pt x="9771" y="138"/>
                    </a:cubicBezTo>
                    <a:lnTo>
                      <a:pt x="9760" y="0"/>
                    </a:lnTo>
                    <a:cubicBezTo>
                      <a:pt x="8152" y="80"/>
                      <a:pt x="6533" y="126"/>
                      <a:pt x="4926" y="126"/>
                    </a:cubicBezTo>
                    <a:cubicBezTo>
                      <a:pt x="3284" y="126"/>
                      <a:pt x="1642" y="8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8"/>
              <p:cNvSpPr/>
              <p:nvPr/>
            </p:nvSpPr>
            <p:spPr>
              <a:xfrm>
                <a:off x="3038819" y="4936538"/>
                <a:ext cx="97940" cy="6011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586" extrusionOk="0">
                    <a:moveTo>
                      <a:pt x="667" y="1"/>
                    </a:moveTo>
                    <a:cubicBezTo>
                      <a:pt x="345" y="265"/>
                      <a:pt x="1" y="736"/>
                      <a:pt x="70" y="1528"/>
                    </a:cubicBezTo>
                    <a:lnTo>
                      <a:pt x="2504" y="1585"/>
                    </a:lnTo>
                    <a:cubicBezTo>
                      <a:pt x="2584" y="1023"/>
                      <a:pt x="1976" y="621"/>
                      <a:pt x="1470" y="380"/>
                    </a:cubicBezTo>
                    <a:cubicBezTo>
                      <a:pt x="1206" y="253"/>
                      <a:pt x="930" y="128"/>
                      <a:pt x="6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8"/>
              <p:cNvSpPr/>
              <p:nvPr/>
            </p:nvSpPr>
            <p:spPr>
              <a:xfrm>
                <a:off x="2664115" y="4787316"/>
                <a:ext cx="242007" cy="107075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2825" extrusionOk="0">
                    <a:moveTo>
                      <a:pt x="6384" y="0"/>
                    </a:moveTo>
                    <a:lnTo>
                      <a:pt x="6384" y="0"/>
                    </a:lnTo>
                    <a:cubicBezTo>
                      <a:pt x="4904" y="230"/>
                      <a:pt x="2251" y="608"/>
                      <a:pt x="1" y="654"/>
                    </a:cubicBezTo>
                    <a:cubicBezTo>
                      <a:pt x="105" y="1171"/>
                      <a:pt x="207" y="1641"/>
                      <a:pt x="322" y="2055"/>
                    </a:cubicBezTo>
                    <a:cubicBezTo>
                      <a:pt x="1207" y="2573"/>
                      <a:pt x="2196" y="2825"/>
                      <a:pt x="3167" y="2825"/>
                    </a:cubicBezTo>
                    <a:cubicBezTo>
                      <a:pt x="4263" y="2825"/>
                      <a:pt x="5336" y="2504"/>
                      <a:pt x="6213" y="1883"/>
                    </a:cubicBezTo>
                    <a:cubicBezTo>
                      <a:pt x="6282" y="1378"/>
                      <a:pt x="6339" y="735"/>
                      <a:pt x="6384" y="0"/>
                    </a:cubicBez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8"/>
              <p:cNvSpPr/>
              <p:nvPr/>
            </p:nvSpPr>
            <p:spPr>
              <a:xfrm>
                <a:off x="2734197" y="4777727"/>
                <a:ext cx="63146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769" extrusionOk="0">
                    <a:moveTo>
                      <a:pt x="138" y="0"/>
                    </a:moveTo>
                    <a:lnTo>
                      <a:pt x="1" y="11"/>
                    </a:lnTo>
                    <a:cubicBezTo>
                      <a:pt x="58" y="437"/>
                      <a:pt x="253" y="838"/>
                      <a:pt x="540" y="1149"/>
                    </a:cubicBezTo>
                    <a:cubicBezTo>
                      <a:pt x="838" y="1458"/>
                      <a:pt x="1218" y="1688"/>
                      <a:pt x="1642" y="1769"/>
                    </a:cubicBezTo>
                    <a:lnTo>
                      <a:pt x="1665" y="1631"/>
                    </a:lnTo>
                    <a:cubicBezTo>
                      <a:pt x="1275" y="1562"/>
                      <a:pt x="907" y="1355"/>
                      <a:pt x="644" y="1057"/>
                    </a:cubicBezTo>
                    <a:cubicBezTo>
                      <a:pt x="368" y="769"/>
                      <a:pt x="184" y="391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8"/>
              <p:cNvSpPr/>
              <p:nvPr/>
            </p:nvSpPr>
            <p:spPr>
              <a:xfrm>
                <a:off x="1797247" y="3063131"/>
                <a:ext cx="826464" cy="545720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14398" extrusionOk="0">
                    <a:moveTo>
                      <a:pt x="19990" y="0"/>
                    </a:moveTo>
                    <a:cubicBezTo>
                      <a:pt x="19990" y="0"/>
                      <a:pt x="7234" y="999"/>
                      <a:pt x="3618" y="1803"/>
                    </a:cubicBezTo>
                    <a:cubicBezTo>
                      <a:pt x="1" y="2606"/>
                      <a:pt x="1" y="11643"/>
                      <a:pt x="311" y="13353"/>
                    </a:cubicBezTo>
                    <a:cubicBezTo>
                      <a:pt x="456" y="14183"/>
                      <a:pt x="1761" y="14397"/>
                      <a:pt x="3065" y="14397"/>
                    </a:cubicBezTo>
                    <a:cubicBezTo>
                      <a:pt x="4449" y="14397"/>
                      <a:pt x="5833" y="14157"/>
                      <a:pt x="5833" y="14157"/>
                    </a:cubicBezTo>
                    <a:lnTo>
                      <a:pt x="21804" y="12354"/>
                    </a:lnTo>
                    <a:lnTo>
                      <a:pt x="199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8"/>
              <p:cNvSpPr/>
              <p:nvPr/>
            </p:nvSpPr>
            <p:spPr>
              <a:xfrm>
                <a:off x="1885143" y="3113769"/>
                <a:ext cx="894347" cy="1040386"/>
              </a:xfrm>
              <a:custGeom>
                <a:avLst/>
                <a:gdLst/>
                <a:ahLst/>
                <a:cxnLst/>
                <a:rect l="l" t="t" r="r" b="b"/>
                <a:pathLst>
                  <a:path w="23596" h="27449" extrusionOk="0">
                    <a:moveTo>
                      <a:pt x="16739" y="1"/>
                    </a:moveTo>
                    <a:cubicBezTo>
                      <a:pt x="11720" y="1"/>
                      <a:pt x="3902" y="1477"/>
                      <a:pt x="2309" y="2372"/>
                    </a:cubicBezTo>
                    <a:cubicBezTo>
                      <a:pt x="1" y="3681"/>
                      <a:pt x="702" y="23373"/>
                      <a:pt x="1597" y="25680"/>
                    </a:cubicBezTo>
                    <a:cubicBezTo>
                      <a:pt x="2150" y="27087"/>
                      <a:pt x="3822" y="27449"/>
                      <a:pt x="7185" y="27449"/>
                    </a:cubicBezTo>
                    <a:cubicBezTo>
                      <a:pt x="9337" y="27449"/>
                      <a:pt x="12182" y="27301"/>
                      <a:pt x="15868" y="27184"/>
                    </a:cubicBezTo>
                    <a:cubicBezTo>
                      <a:pt x="15868" y="27184"/>
                      <a:pt x="16153" y="27205"/>
                      <a:pt x="16618" y="27205"/>
                    </a:cubicBezTo>
                    <a:cubicBezTo>
                      <a:pt x="17638" y="27205"/>
                      <a:pt x="19528" y="27107"/>
                      <a:pt x="21185" y="26484"/>
                    </a:cubicBezTo>
                    <a:cubicBezTo>
                      <a:pt x="23596" y="25577"/>
                      <a:pt x="21988" y="3578"/>
                      <a:pt x="20989" y="1076"/>
                    </a:cubicBezTo>
                    <a:cubicBezTo>
                      <a:pt x="20676" y="297"/>
                      <a:pt x="18989" y="1"/>
                      <a:pt x="167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8"/>
              <p:cNvSpPr/>
              <p:nvPr/>
            </p:nvSpPr>
            <p:spPr>
              <a:xfrm>
                <a:off x="2034858" y="3241955"/>
                <a:ext cx="46165" cy="811227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21403" extrusionOk="0">
                    <a:moveTo>
                      <a:pt x="1092" y="1"/>
                    </a:moveTo>
                    <a:cubicBezTo>
                      <a:pt x="873" y="483"/>
                      <a:pt x="701" y="1126"/>
                      <a:pt x="564" y="1907"/>
                    </a:cubicBezTo>
                    <a:cubicBezTo>
                      <a:pt x="345" y="3055"/>
                      <a:pt x="207" y="4491"/>
                      <a:pt x="127" y="6052"/>
                    </a:cubicBezTo>
                    <a:cubicBezTo>
                      <a:pt x="35" y="7614"/>
                      <a:pt x="1" y="9301"/>
                      <a:pt x="1" y="10966"/>
                    </a:cubicBezTo>
                    <a:cubicBezTo>
                      <a:pt x="1" y="16294"/>
                      <a:pt x="334" y="21402"/>
                      <a:pt x="334" y="21402"/>
                    </a:cubicBezTo>
                    <a:lnTo>
                      <a:pt x="472" y="21391"/>
                    </a:lnTo>
                    <a:lnTo>
                      <a:pt x="472" y="21333"/>
                    </a:lnTo>
                    <a:cubicBezTo>
                      <a:pt x="426" y="20759"/>
                      <a:pt x="138" y="15949"/>
                      <a:pt x="138" y="10966"/>
                    </a:cubicBezTo>
                    <a:cubicBezTo>
                      <a:pt x="138" y="8739"/>
                      <a:pt x="196" y="6488"/>
                      <a:pt x="357" y="4548"/>
                    </a:cubicBezTo>
                    <a:cubicBezTo>
                      <a:pt x="437" y="3583"/>
                      <a:pt x="552" y="2688"/>
                      <a:pt x="689" y="1930"/>
                    </a:cubicBezTo>
                    <a:cubicBezTo>
                      <a:pt x="827" y="1161"/>
                      <a:pt x="1000" y="518"/>
                      <a:pt x="1218" y="47"/>
                    </a:cubicBezTo>
                    <a:lnTo>
                      <a:pt x="10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8"/>
              <p:cNvSpPr/>
              <p:nvPr/>
            </p:nvSpPr>
            <p:spPr>
              <a:xfrm>
                <a:off x="1915200" y="3155386"/>
                <a:ext cx="234162" cy="242424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6396" extrusionOk="0">
                    <a:moveTo>
                      <a:pt x="6155" y="0"/>
                    </a:moveTo>
                    <a:cubicBezTo>
                      <a:pt x="6155" y="0"/>
                      <a:pt x="5293" y="138"/>
                      <a:pt x="4283" y="368"/>
                    </a:cubicBezTo>
                    <a:cubicBezTo>
                      <a:pt x="3778" y="483"/>
                      <a:pt x="3226" y="609"/>
                      <a:pt x="2733" y="758"/>
                    </a:cubicBezTo>
                    <a:cubicBezTo>
                      <a:pt x="2481" y="827"/>
                      <a:pt x="2251" y="896"/>
                      <a:pt x="2032" y="976"/>
                    </a:cubicBezTo>
                    <a:cubicBezTo>
                      <a:pt x="1826" y="1057"/>
                      <a:pt x="1642" y="1137"/>
                      <a:pt x="1481" y="1218"/>
                    </a:cubicBezTo>
                    <a:cubicBezTo>
                      <a:pt x="1320" y="1309"/>
                      <a:pt x="1172" y="1458"/>
                      <a:pt x="1045" y="1642"/>
                    </a:cubicBezTo>
                    <a:cubicBezTo>
                      <a:pt x="942" y="1815"/>
                      <a:pt x="838" y="2009"/>
                      <a:pt x="746" y="2228"/>
                    </a:cubicBezTo>
                    <a:cubicBezTo>
                      <a:pt x="598" y="2618"/>
                      <a:pt x="471" y="3066"/>
                      <a:pt x="379" y="3525"/>
                    </a:cubicBezTo>
                    <a:cubicBezTo>
                      <a:pt x="230" y="4226"/>
                      <a:pt x="138" y="4938"/>
                      <a:pt x="80" y="5477"/>
                    </a:cubicBezTo>
                    <a:cubicBezTo>
                      <a:pt x="24" y="6017"/>
                      <a:pt x="1" y="6395"/>
                      <a:pt x="1" y="6395"/>
                    </a:cubicBezTo>
                    <a:lnTo>
                      <a:pt x="138" y="6395"/>
                    </a:lnTo>
                    <a:lnTo>
                      <a:pt x="138" y="6384"/>
                    </a:lnTo>
                    <a:cubicBezTo>
                      <a:pt x="138" y="6257"/>
                      <a:pt x="207" y="5132"/>
                      <a:pt x="425" y="3973"/>
                    </a:cubicBezTo>
                    <a:cubicBezTo>
                      <a:pt x="529" y="3399"/>
                      <a:pt x="666" y="2813"/>
                      <a:pt x="861" y="2331"/>
                    </a:cubicBezTo>
                    <a:cubicBezTo>
                      <a:pt x="953" y="2090"/>
                      <a:pt x="1057" y="1872"/>
                      <a:pt x="1172" y="1700"/>
                    </a:cubicBezTo>
                    <a:cubicBezTo>
                      <a:pt x="1286" y="1539"/>
                      <a:pt x="1412" y="1412"/>
                      <a:pt x="1539" y="1332"/>
                    </a:cubicBezTo>
                    <a:cubicBezTo>
                      <a:pt x="1688" y="1263"/>
                      <a:pt x="1872" y="1183"/>
                      <a:pt x="2078" y="1103"/>
                    </a:cubicBezTo>
                    <a:cubicBezTo>
                      <a:pt x="2446" y="965"/>
                      <a:pt x="2882" y="838"/>
                      <a:pt x="3341" y="723"/>
                    </a:cubicBezTo>
                    <a:cubicBezTo>
                      <a:pt x="4019" y="552"/>
                      <a:pt x="4731" y="402"/>
                      <a:pt x="5270" y="299"/>
                    </a:cubicBezTo>
                    <a:cubicBezTo>
                      <a:pt x="5535" y="241"/>
                      <a:pt x="5764" y="207"/>
                      <a:pt x="5925" y="172"/>
                    </a:cubicBezTo>
                    <a:cubicBezTo>
                      <a:pt x="6005" y="161"/>
                      <a:pt x="6074" y="149"/>
                      <a:pt x="6109" y="149"/>
                    </a:cubicBezTo>
                    <a:cubicBezTo>
                      <a:pt x="6132" y="138"/>
                      <a:pt x="6155" y="138"/>
                      <a:pt x="6166" y="138"/>
                    </a:cubicBezTo>
                    <a:lnTo>
                      <a:pt x="6178" y="138"/>
                    </a:lnTo>
                    <a:lnTo>
                      <a:pt x="61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8"/>
              <p:cNvSpPr/>
              <p:nvPr/>
            </p:nvSpPr>
            <p:spPr>
              <a:xfrm>
                <a:off x="1781594" y="3863405"/>
                <a:ext cx="1213297" cy="966248"/>
              </a:xfrm>
              <a:custGeom>
                <a:avLst/>
                <a:gdLst/>
                <a:ahLst/>
                <a:cxnLst/>
                <a:rect l="l" t="t" r="r" b="b"/>
                <a:pathLst>
                  <a:path w="32011" h="25493" extrusionOk="0">
                    <a:moveTo>
                      <a:pt x="30117" y="0"/>
                    </a:moveTo>
                    <a:lnTo>
                      <a:pt x="11723" y="426"/>
                    </a:lnTo>
                    <a:cubicBezTo>
                      <a:pt x="11723" y="426"/>
                      <a:pt x="2733" y="14834"/>
                      <a:pt x="0" y="21230"/>
                    </a:cubicBezTo>
                    <a:cubicBezTo>
                      <a:pt x="0" y="21230"/>
                      <a:pt x="4949" y="24295"/>
                      <a:pt x="8864" y="25145"/>
                    </a:cubicBezTo>
                    <a:lnTo>
                      <a:pt x="18957" y="8601"/>
                    </a:lnTo>
                    <a:lnTo>
                      <a:pt x="20070" y="8601"/>
                    </a:lnTo>
                    <a:lnTo>
                      <a:pt x="21276" y="25409"/>
                    </a:lnTo>
                    <a:cubicBezTo>
                      <a:pt x="21276" y="25409"/>
                      <a:pt x="22168" y="25493"/>
                      <a:pt x="23573" y="25493"/>
                    </a:cubicBezTo>
                    <a:cubicBezTo>
                      <a:pt x="25667" y="25493"/>
                      <a:pt x="28898" y="25308"/>
                      <a:pt x="32011" y="24387"/>
                    </a:cubicBezTo>
                    <a:lnTo>
                      <a:pt x="301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8"/>
              <p:cNvSpPr/>
              <p:nvPr/>
            </p:nvSpPr>
            <p:spPr>
              <a:xfrm>
                <a:off x="2442196" y="4180194"/>
                <a:ext cx="169727" cy="12243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23" extrusionOk="0">
                    <a:moveTo>
                      <a:pt x="4455" y="1"/>
                    </a:moveTo>
                    <a:cubicBezTo>
                      <a:pt x="3525" y="151"/>
                      <a:pt x="2411" y="185"/>
                      <a:pt x="1528" y="185"/>
                    </a:cubicBezTo>
                    <a:cubicBezTo>
                      <a:pt x="1091" y="185"/>
                      <a:pt x="712" y="174"/>
                      <a:pt x="436" y="174"/>
                    </a:cubicBezTo>
                    <a:cubicBezTo>
                      <a:pt x="299" y="162"/>
                      <a:pt x="196" y="162"/>
                      <a:pt x="115" y="151"/>
                    </a:cubicBezTo>
                    <a:lnTo>
                      <a:pt x="0" y="151"/>
                    </a:lnTo>
                    <a:lnTo>
                      <a:pt x="0" y="276"/>
                    </a:lnTo>
                    <a:cubicBezTo>
                      <a:pt x="0" y="288"/>
                      <a:pt x="643" y="322"/>
                      <a:pt x="1528" y="322"/>
                    </a:cubicBezTo>
                    <a:cubicBezTo>
                      <a:pt x="2411" y="322"/>
                      <a:pt x="3536" y="288"/>
                      <a:pt x="4478" y="128"/>
                    </a:cubicBezTo>
                    <a:lnTo>
                      <a:pt x="44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8"/>
              <p:cNvSpPr/>
              <p:nvPr/>
            </p:nvSpPr>
            <p:spPr>
              <a:xfrm>
                <a:off x="2834298" y="2451271"/>
                <a:ext cx="408248" cy="80512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1242" extrusionOk="0">
                    <a:moveTo>
                      <a:pt x="5833" y="0"/>
                    </a:moveTo>
                    <a:lnTo>
                      <a:pt x="0" y="2090"/>
                    </a:lnTo>
                    <a:lnTo>
                      <a:pt x="3364" y="11149"/>
                    </a:lnTo>
                    <a:lnTo>
                      <a:pt x="1114" y="14812"/>
                    </a:lnTo>
                    <a:lnTo>
                      <a:pt x="6132" y="21241"/>
                    </a:lnTo>
                    <a:cubicBezTo>
                      <a:pt x="6132" y="21241"/>
                      <a:pt x="9266" y="16235"/>
                      <a:pt x="10012" y="11814"/>
                    </a:cubicBezTo>
                    <a:cubicBezTo>
                      <a:pt x="10770" y="7406"/>
                      <a:pt x="5833" y="0"/>
                      <a:pt x="5833" y="0"/>
                    </a:cubicBez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8"/>
              <p:cNvSpPr/>
              <p:nvPr/>
            </p:nvSpPr>
            <p:spPr>
              <a:xfrm>
                <a:off x="2720287" y="2270287"/>
                <a:ext cx="346846" cy="272140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0" extrusionOk="0">
                    <a:moveTo>
                      <a:pt x="5097" y="1"/>
                    </a:moveTo>
                    <a:cubicBezTo>
                      <a:pt x="5078" y="1"/>
                      <a:pt x="5059" y="4"/>
                      <a:pt x="5040" y="10"/>
                    </a:cubicBezTo>
                    <a:cubicBezTo>
                      <a:pt x="4544" y="183"/>
                      <a:pt x="5093" y="2771"/>
                      <a:pt x="5160" y="3080"/>
                    </a:cubicBezTo>
                    <a:lnTo>
                      <a:pt x="5160" y="3080"/>
                    </a:lnTo>
                    <a:cubicBezTo>
                      <a:pt x="5064" y="2761"/>
                      <a:pt x="4039" y="31"/>
                      <a:pt x="3231" y="31"/>
                    </a:cubicBezTo>
                    <a:cubicBezTo>
                      <a:pt x="3198" y="31"/>
                      <a:pt x="3166" y="36"/>
                      <a:pt x="3134" y="45"/>
                    </a:cubicBezTo>
                    <a:cubicBezTo>
                      <a:pt x="2323" y="277"/>
                      <a:pt x="3446" y="2986"/>
                      <a:pt x="3636" y="3429"/>
                    </a:cubicBezTo>
                    <a:lnTo>
                      <a:pt x="3636" y="3429"/>
                    </a:lnTo>
                    <a:cubicBezTo>
                      <a:pt x="3470" y="3050"/>
                      <a:pt x="2553" y="1037"/>
                      <a:pt x="1853" y="1037"/>
                    </a:cubicBezTo>
                    <a:cubicBezTo>
                      <a:pt x="1796" y="1037"/>
                      <a:pt x="1741" y="1050"/>
                      <a:pt x="1688" y="1078"/>
                    </a:cubicBezTo>
                    <a:cubicBezTo>
                      <a:pt x="907" y="1480"/>
                      <a:pt x="2721" y="4557"/>
                      <a:pt x="2721" y="4557"/>
                    </a:cubicBezTo>
                    <a:cubicBezTo>
                      <a:pt x="2721" y="4557"/>
                      <a:pt x="1459" y="3744"/>
                      <a:pt x="766" y="3744"/>
                    </a:cubicBezTo>
                    <a:cubicBezTo>
                      <a:pt x="607" y="3744"/>
                      <a:pt x="479" y="3786"/>
                      <a:pt x="402" y="3891"/>
                    </a:cubicBezTo>
                    <a:cubicBezTo>
                      <a:pt x="0" y="4465"/>
                      <a:pt x="3100" y="7095"/>
                      <a:pt x="3100" y="7095"/>
                    </a:cubicBezTo>
                    <a:cubicBezTo>
                      <a:pt x="3171" y="7154"/>
                      <a:pt x="3301" y="7180"/>
                      <a:pt x="3476" y="7180"/>
                    </a:cubicBezTo>
                    <a:cubicBezTo>
                      <a:pt x="4874" y="7180"/>
                      <a:pt x="9151" y="5521"/>
                      <a:pt x="9151" y="5521"/>
                    </a:cubicBezTo>
                    <a:cubicBezTo>
                      <a:pt x="9151" y="5521"/>
                      <a:pt x="7406" y="220"/>
                      <a:pt x="6716" y="220"/>
                    </a:cubicBezTo>
                    <a:cubicBezTo>
                      <a:pt x="6700" y="220"/>
                      <a:pt x="6685" y="223"/>
                      <a:pt x="6671" y="229"/>
                    </a:cubicBezTo>
                    <a:cubicBezTo>
                      <a:pt x="6017" y="481"/>
                      <a:pt x="6453" y="2421"/>
                      <a:pt x="6453" y="2421"/>
                    </a:cubicBezTo>
                    <a:cubicBezTo>
                      <a:pt x="6453" y="2421"/>
                      <a:pt x="5639" y="1"/>
                      <a:pt x="5097" y="1"/>
                    </a:cubicBez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48"/>
              <p:cNvSpPr/>
              <p:nvPr/>
            </p:nvSpPr>
            <p:spPr>
              <a:xfrm>
                <a:off x="2863899" y="2438650"/>
                <a:ext cx="112722" cy="14403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380" extrusionOk="0">
                    <a:moveTo>
                      <a:pt x="1550" y="0"/>
                    </a:moveTo>
                    <a:cubicBezTo>
                      <a:pt x="1136" y="0"/>
                      <a:pt x="746" y="46"/>
                      <a:pt x="459" y="104"/>
                    </a:cubicBezTo>
                    <a:cubicBezTo>
                      <a:pt x="172" y="150"/>
                      <a:pt x="0" y="207"/>
                      <a:pt x="0" y="207"/>
                    </a:cubicBezTo>
                    <a:lnTo>
                      <a:pt x="34" y="333"/>
                    </a:lnTo>
                    <a:cubicBezTo>
                      <a:pt x="46" y="333"/>
                      <a:pt x="218" y="288"/>
                      <a:pt x="493" y="230"/>
                    </a:cubicBezTo>
                    <a:cubicBezTo>
                      <a:pt x="769" y="184"/>
                      <a:pt x="1148" y="138"/>
                      <a:pt x="1550" y="138"/>
                    </a:cubicBezTo>
                    <a:cubicBezTo>
                      <a:pt x="2009" y="138"/>
                      <a:pt x="2491" y="196"/>
                      <a:pt x="2916" y="379"/>
                    </a:cubicBezTo>
                    <a:lnTo>
                      <a:pt x="2973" y="253"/>
                    </a:lnTo>
                    <a:cubicBezTo>
                      <a:pt x="2514" y="58"/>
                      <a:pt x="2021" y="0"/>
                      <a:pt x="1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48"/>
              <p:cNvSpPr/>
              <p:nvPr/>
            </p:nvSpPr>
            <p:spPr>
              <a:xfrm>
                <a:off x="2929168" y="2391651"/>
                <a:ext cx="63108" cy="48743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286" extrusionOk="0">
                    <a:moveTo>
                      <a:pt x="1642" y="0"/>
                    </a:moveTo>
                    <a:cubicBezTo>
                      <a:pt x="1642" y="0"/>
                      <a:pt x="1539" y="23"/>
                      <a:pt x="1389" y="69"/>
                    </a:cubicBezTo>
                    <a:cubicBezTo>
                      <a:pt x="1172" y="138"/>
                      <a:pt x="827" y="265"/>
                      <a:pt x="540" y="459"/>
                    </a:cubicBezTo>
                    <a:cubicBezTo>
                      <a:pt x="402" y="551"/>
                      <a:pt x="264" y="666"/>
                      <a:pt x="172" y="804"/>
                    </a:cubicBezTo>
                    <a:cubicBezTo>
                      <a:pt x="126" y="873"/>
                      <a:pt x="80" y="953"/>
                      <a:pt x="46" y="1033"/>
                    </a:cubicBezTo>
                    <a:cubicBezTo>
                      <a:pt x="23" y="1102"/>
                      <a:pt x="0" y="1194"/>
                      <a:pt x="0" y="1286"/>
                    </a:cubicBezTo>
                    <a:lnTo>
                      <a:pt x="138" y="1286"/>
                    </a:lnTo>
                    <a:cubicBezTo>
                      <a:pt x="138" y="1183"/>
                      <a:pt x="161" y="1091"/>
                      <a:pt x="207" y="1010"/>
                    </a:cubicBezTo>
                    <a:cubicBezTo>
                      <a:pt x="276" y="862"/>
                      <a:pt x="402" y="724"/>
                      <a:pt x="552" y="609"/>
                    </a:cubicBezTo>
                    <a:cubicBezTo>
                      <a:pt x="781" y="448"/>
                      <a:pt x="1057" y="322"/>
                      <a:pt x="1286" y="242"/>
                    </a:cubicBezTo>
                    <a:cubicBezTo>
                      <a:pt x="1389" y="207"/>
                      <a:pt x="1493" y="173"/>
                      <a:pt x="1562" y="161"/>
                    </a:cubicBezTo>
                    <a:cubicBezTo>
                      <a:pt x="1596" y="150"/>
                      <a:pt x="1619" y="138"/>
                      <a:pt x="1642" y="138"/>
                    </a:cubicBezTo>
                    <a:cubicBezTo>
                      <a:pt x="1654" y="138"/>
                      <a:pt x="1654" y="138"/>
                      <a:pt x="1665" y="127"/>
                    </a:cubicBez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48"/>
              <p:cNvSpPr/>
              <p:nvPr/>
            </p:nvSpPr>
            <p:spPr>
              <a:xfrm>
                <a:off x="1919976" y="3153642"/>
                <a:ext cx="1150644" cy="761537"/>
              </a:xfrm>
              <a:custGeom>
                <a:avLst/>
                <a:gdLst/>
                <a:ahLst/>
                <a:cxnLst/>
                <a:rect l="l" t="t" r="r" b="b"/>
                <a:pathLst>
                  <a:path w="30358" h="20092" extrusionOk="0">
                    <a:moveTo>
                      <a:pt x="21919" y="1"/>
                    </a:moveTo>
                    <a:lnTo>
                      <a:pt x="13594" y="218"/>
                    </a:lnTo>
                    <a:cubicBezTo>
                      <a:pt x="5764" y="356"/>
                      <a:pt x="0" y="9209"/>
                      <a:pt x="0" y="9209"/>
                    </a:cubicBezTo>
                    <a:cubicBezTo>
                      <a:pt x="2791" y="14215"/>
                      <a:pt x="7429" y="15374"/>
                      <a:pt x="7429" y="15374"/>
                    </a:cubicBezTo>
                    <a:lnTo>
                      <a:pt x="7360" y="19438"/>
                    </a:lnTo>
                    <a:cubicBezTo>
                      <a:pt x="9184" y="19933"/>
                      <a:pt x="12188" y="20092"/>
                      <a:pt x="15289" y="20092"/>
                    </a:cubicBezTo>
                    <a:cubicBezTo>
                      <a:pt x="20816" y="20092"/>
                      <a:pt x="26649" y="19588"/>
                      <a:pt x="26649" y="19588"/>
                    </a:cubicBezTo>
                    <a:cubicBezTo>
                      <a:pt x="26867" y="16820"/>
                      <a:pt x="26121" y="10069"/>
                      <a:pt x="26121" y="10069"/>
                    </a:cubicBezTo>
                    <a:cubicBezTo>
                      <a:pt x="29094" y="8692"/>
                      <a:pt x="30357" y="6017"/>
                      <a:pt x="30357" y="6017"/>
                    </a:cubicBezTo>
                    <a:cubicBezTo>
                      <a:pt x="27889" y="1011"/>
                      <a:pt x="21919" y="1"/>
                      <a:pt x="219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48"/>
              <p:cNvSpPr/>
              <p:nvPr/>
            </p:nvSpPr>
            <p:spPr>
              <a:xfrm>
                <a:off x="2658885" y="2918192"/>
                <a:ext cx="488336" cy="627135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16546" extrusionOk="0">
                    <a:moveTo>
                      <a:pt x="6121" y="1"/>
                    </a:moveTo>
                    <a:lnTo>
                      <a:pt x="1" y="6476"/>
                    </a:lnTo>
                    <a:lnTo>
                      <a:pt x="6614" y="16546"/>
                    </a:lnTo>
                    <a:cubicBezTo>
                      <a:pt x="12229" y="12447"/>
                      <a:pt x="12883" y="8198"/>
                      <a:pt x="12883" y="8198"/>
                    </a:cubicBezTo>
                    <a:cubicBezTo>
                      <a:pt x="12011" y="3812"/>
                      <a:pt x="6121" y="1"/>
                      <a:pt x="61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8"/>
              <p:cNvSpPr/>
              <p:nvPr/>
            </p:nvSpPr>
            <p:spPr>
              <a:xfrm>
                <a:off x="2131926" y="3797720"/>
                <a:ext cx="350788" cy="205128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412" extrusionOk="0">
                    <a:moveTo>
                      <a:pt x="8439" y="0"/>
                    </a:moveTo>
                    <a:cubicBezTo>
                      <a:pt x="8439" y="0"/>
                      <a:pt x="6639" y="4248"/>
                      <a:pt x="1634" y="4248"/>
                    </a:cubicBezTo>
                    <a:cubicBezTo>
                      <a:pt x="1306" y="4248"/>
                      <a:pt x="964" y="4229"/>
                      <a:pt x="608" y="4190"/>
                    </a:cubicBezTo>
                    <a:lnTo>
                      <a:pt x="0" y="5407"/>
                    </a:lnTo>
                    <a:cubicBezTo>
                      <a:pt x="0" y="5407"/>
                      <a:pt x="100" y="5412"/>
                      <a:pt x="280" y="5412"/>
                    </a:cubicBezTo>
                    <a:cubicBezTo>
                      <a:pt x="1720" y="5412"/>
                      <a:pt x="8264" y="5139"/>
                      <a:pt x="9254" y="230"/>
                    </a:cubicBezTo>
                    <a:lnTo>
                      <a:pt x="84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8"/>
              <p:cNvSpPr/>
              <p:nvPr/>
            </p:nvSpPr>
            <p:spPr>
              <a:xfrm>
                <a:off x="2217207" y="3165847"/>
                <a:ext cx="309019" cy="659466"/>
              </a:xfrm>
              <a:custGeom>
                <a:avLst/>
                <a:gdLst/>
                <a:ahLst/>
                <a:cxnLst/>
                <a:rect l="l" t="t" r="r" b="b"/>
                <a:pathLst>
                  <a:path w="8153" h="17399" extrusionOk="0">
                    <a:moveTo>
                      <a:pt x="2297" y="0"/>
                    </a:moveTo>
                    <a:lnTo>
                      <a:pt x="1" y="850"/>
                    </a:lnTo>
                    <a:cubicBezTo>
                      <a:pt x="1" y="850"/>
                      <a:pt x="5259" y="11584"/>
                      <a:pt x="5500" y="17199"/>
                    </a:cubicBezTo>
                    <a:cubicBezTo>
                      <a:pt x="5500" y="17199"/>
                      <a:pt x="5956" y="17399"/>
                      <a:pt x="6527" y="17399"/>
                    </a:cubicBezTo>
                    <a:cubicBezTo>
                      <a:pt x="6953" y="17399"/>
                      <a:pt x="7442" y="17288"/>
                      <a:pt x="7854" y="16901"/>
                    </a:cubicBezTo>
                    <a:cubicBezTo>
                      <a:pt x="7854" y="16901"/>
                      <a:pt x="8153" y="7727"/>
                      <a:pt x="2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8"/>
              <p:cNvSpPr/>
              <p:nvPr/>
            </p:nvSpPr>
            <p:spPr>
              <a:xfrm>
                <a:off x="1717197" y="3386364"/>
                <a:ext cx="834234" cy="558531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14736" extrusionOk="0">
                    <a:moveTo>
                      <a:pt x="18914" y="1"/>
                    </a:moveTo>
                    <a:cubicBezTo>
                      <a:pt x="18085" y="1"/>
                      <a:pt x="17401" y="1340"/>
                      <a:pt x="16947" y="1714"/>
                    </a:cubicBezTo>
                    <a:cubicBezTo>
                      <a:pt x="16442" y="2138"/>
                      <a:pt x="9323" y="7328"/>
                      <a:pt x="9323" y="7328"/>
                    </a:cubicBezTo>
                    <a:cubicBezTo>
                      <a:pt x="6889" y="5835"/>
                      <a:pt x="5810" y="3792"/>
                      <a:pt x="5810" y="3792"/>
                    </a:cubicBezTo>
                    <a:lnTo>
                      <a:pt x="5810" y="3792"/>
                    </a:lnTo>
                    <a:cubicBezTo>
                      <a:pt x="5809" y="3792"/>
                      <a:pt x="0" y="12058"/>
                      <a:pt x="7233" y="14400"/>
                    </a:cubicBezTo>
                    <a:cubicBezTo>
                      <a:pt x="7951" y="14632"/>
                      <a:pt x="8649" y="14735"/>
                      <a:pt x="9323" y="14735"/>
                    </a:cubicBezTo>
                    <a:cubicBezTo>
                      <a:pt x="14796" y="14735"/>
                      <a:pt x="18692" y="7937"/>
                      <a:pt x="18692" y="7937"/>
                    </a:cubicBezTo>
                    <a:cubicBezTo>
                      <a:pt x="18725" y="7946"/>
                      <a:pt x="18762" y="7951"/>
                      <a:pt x="18802" y="7951"/>
                    </a:cubicBezTo>
                    <a:cubicBezTo>
                      <a:pt x="19647" y="7951"/>
                      <a:pt x="22009" y="5964"/>
                      <a:pt x="21988" y="5296"/>
                    </a:cubicBezTo>
                    <a:cubicBezTo>
                      <a:pt x="21953" y="4595"/>
                      <a:pt x="21562" y="4549"/>
                      <a:pt x="21562" y="4549"/>
                    </a:cubicBezTo>
                    <a:cubicBezTo>
                      <a:pt x="21562" y="4549"/>
                      <a:pt x="21758" y="3918"/>
                      <a:pt x="21528" y="3447"/>
                    </a:cubicBezTo>
                    <a:cubicBezTo>
                      <a:pt x="21317" y="3026"/>
                      <a:pt x="20923" y="2999"/>
                      <a:pt x="20826" y="2999"/>
                    </a:cubicBezTo>
                    <a:cubicBezTo>
                      <a:pt x="20812" y="2999"/>
                      <a:pt x="20804" y="3000"/>
                      <a:pt x="20804" y="3000"/>
                    </a:cubicBezTo>
                    <a:cubicBezTo>
                      <a:pt x="20804" y="3000"/>
                      <a:pt x="20804" y="2437"/>
                      <a:pt x="20598" y="2058"/>
                    </a:cubicBezTo>
                    <a:cubicBezTo>
                      <a:pt x="20422" y="1742"/>
                      <a:pt x="19967" y="1712"/>
                      <a:pt x="19800" y="1712"/>
                    </a:cubicBezTo>
                    <a:cubicBezTo>
                      <a:pt x="19760" y="1712"/>
                      <a:pt x="19737" y="1714"/>
                      <a:pt x="19737" y="1714"/>
                    </a:cubicBezTo>
                    <a:cubicBezTo>
                      <a:pt x="19737" y="1714"/>
                      <a:pt x="20253" y="554"/>
                      <a:pt x="19266" y="84"/>
                    </a:cubicBezTo>
                    <a:cubicBezTo>
                      <a:pt x="19146" y="26"/>
                      <a:pt x="19029" y="1"/>
                      <a:pt x="18914" y="1"/>
                    </a:cubicBez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8"/>
              <p:cNvSpPr/>
              <p:nvPr/>
            </p:nvSpPr>
            <p:spPr>
              <a:xfrm>
                <a:off x="1984372" y="3600134"/>
                <a:ext cx="172381" cy="125381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3308" extrusionOk="0">
                    <a:moveTo>
                      <a:pt x="4478" y="1"/>
                    </a:moveTo>
                    <a:lnTo>
                      <a:pt x="1" y="3192"/>
                    </a:lnTo>
                    <a:lnTo>
                      <a:pt x="81" y="3307"/>
                    </a:lnTo>
                    <a:lnTo>
                      <a:pt x="4547" y="103"/>
                    </a:lnTo>
                    <a:lnTo>
                      <a:pt x="44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8"/>
              <p:cNvSpPr/>
              <p:nvPr/>
            </p:nvSpPr>
            <p:spPr>
              <a:xfrm>
                <a:off x="2406947" y="3090990"/>
                <a:ext cx="317282" cy="119241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3146" extrusionOk="0">
                    <a:moveTo>
                      <a:pt x="8370" y="0"/>
                    </a:moveTo>
                    <a:lnTo>
                      <a:pt x="1" y="505"/>
                    </a:lnTo>
                    <a:lnTo>
                      <a:pt x="1" y="2687"/>
                    </a:lnTo>
                    <a:cubicBezTo>
                      <a:pt x="1" y="2687"/>
                      <a:pt x="1781" y="3146"/>
                      <a:pt x="3977" y="3146"/>
                    </a:cubicBezTo>
                    <a:cubicBezTo>
                      <a:pt x="5391" y="3146"/>
                      <a:pt x="6976" y="2956"/>
                      <a:pt x="8370" y="2331"/>
                    </a:cubicBezTo>
                    <a:lnTo>
                      <a:pt x="8370" y="0"/>
                    </a:ln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8"/>
              <p:cNvSpPr/>
              <p:nvPr/>
            </p:nvSpPr>
            <p:spPr>
              <a:xfrm>
                <a:off x="2132002" y="2548756"/>
                <a:ext cx="783710" cy="594918"/>
              </a:xfrm>
              <a:custGeom>
                <a:avLst/>
                <a:gdLst/>
                <a:ahLst/>
                <a:cxnLst/>
                <a:rect l="l" t="t" r="r" b="b"/>
                <a:pathLst>
                  <a:path w="20677" h="15696" extrusionOk="0">
                    <a:moveTo>
                      <a:pt x="9845" y="0"/>
                    </a:moveTo>
                    <a:cubicBezTo>
                      <a:pt x="2571" y="0"/>
                      <a:pt x="0" y="4948"/>
                      <a:pt x="354" y="8451"/>
                    </a:cubicBezTo>
                    <a:cubicBezTo>
                      <a:pt x="766" y="12462"/>
                      <a:pt x="2980" y="15695"/>
                      <a:pt x="9431" y="15695"/>
                    </a:cubicBezTo>
                    <a:cubicBezTo>
                      <a:pt x="9812" y="15695"/>
                      <a:pt x="10207" y="15684"/>
                      <a:pt x="10618" y="15661"/>
                    </a:cubicBezTo>
                    <a:cubicBezTo>
                      <a:pt x="17989" y="15236"/>
                      <a:pt x="20148" y="13342"/>
                      <a:pt x="20412" y="9242"/>
                    </a:cubicBezTo>
                    <a:cubicBezTo>
                      <a:pt x="20676" y="5132"/>
                      <a:pt x="18678" y="448"/>
                      <a:pt x="10722" y="23"/>
                    </a:cubicBezTo>
                    <a:cubicBezTo>
                      <a:pt x="10422" y="8"/>
                      <a:pt x="10130" y="0"/>
                      <a:pt x="9845" y="0"/>
                    </a:cubicBez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8"/>
              <p:cNvSpPr/>
              <p:nvPr/>
            </p:nvSpPr>
            <p:spPr>
              <a:xfrm>
                <a:off x="2008667" y="2787201"/>
                <a:ext cx="165065" cy="1431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776" extrusionOk="0">
                    <a:moveTo>
                      <a:pt x="1427" y="1"/>
                    </a:moveTo>
                    <a:cubicBezTo>
                      <a:pt x="1213" y="1"/>
                      <a:pt x="1016" y="55"/>
                      <a:pt x="852" y="185"/>
                    </a:cubicBezTo>
                    <a:cubicBezTo>
                      <a:pt x="1" y="840"/>
                      <a:pt x="896" y="3776"/>
                      <a:pt x="2861" y="3776"/>
                    </a:cubicBezTo>
                    <a:cubicBezTo>
                      <a:pt x="3306" y="3776"/>
                      <a:pt x="3807" y="3625"/>
                      <a:pt x="4355" y="3262"/>
                    </a:cubicBezTo>
                    <a:lnTo>
                      <a:pt x="4194" y="1528"/>
                    </a:lnTo>
                    <a:cubicBezTo>
                      <a:pt x="4194" y="1528"/>
                      <a:pt x="2561" y="1"/>
                      <a:pt x="1427" y="1"/>
                    </a:cubicBez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48"/>
              <p:cNvSpPr/>
              <p:nvPr/>
            </p:nvSpPr>
            <p:spPr>
              <a:xfrm>
                <a:off x="2060973" y="2838559"/>
                <a:ext cx="85319" cy="3661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966" extrusionOk="0">
                    <a:moveTo>
                      <a:pt x="115" y="1"/>
                    </a:moveTo>
                    <a:lnTo>
                      <a:pt x="0" y="81"/>
                    </a:lnTo>
                    <a:cubicBezTo>
                      <a:pt x="0" y="81"/>
                      <a:pt x="138" y="299"/>
                      <a:pt x="403" y="517"/>
                    </a:cubicBezTo>
                    <a:cubicBezTo>
                      <a:pt x="540" y="632"/>
                      <a:pt x="712" y="736"/>
                      <a:pt x="908" y="828"/>
                    </a:cubicBezTo>
                    <a:cubicBezTo>
                      <a:pt x="1115" y="908"/>
                      <a:pt x="1355" y="965"/>
                      <a:pt x="1620" y="965"/>
                    </a:cubicBezTo>
                    <a:cubicBezTo>
                      <a:pt x="1814" y="965"/>
                      <a:pt x="2021" y="931"/>
                      <a:pt x="2251" y="862"/>
                    </a:cubicBezTo>
                    <a:lnTo>
                      <a:pt x="2217" y="736"/>
                    </a:lnTo>
                    <a:cubicBezTo>
                      <a:pt x="1998" y="805"/>
                      <a:pt x="1803" y="828"/>
                      <a:pt x="1620" y="828"/>
                    </a:cubicBezTo>
                    <a:cubicBezTo>
                      <a:pt x="1367" y="828"/>
                      <a:pt x="1149" y="782"/>
                      <a:pt x="965" y="701"/>
                    </a:cubicBezTo>
                    <a:cubicBezTo>
                      <a:pt x="678" y="586"/>
                      <a:pt x="472" y="414"/>
                      <a:pt x="322" y="265"/>
                    </a:cubicBezTo>
                    <a:cubicBezTo>
                      <a:pt x="253" y="196"/>
                      <a:pt x="196" y="127"/>
                      <a:pt x="161" y="81"/>
                    </a:cubicBezTo>
                    <a:cubicBezTo>
                      <a:pt x="150" y="58"/>
                      <a:pt x="138" y="35"/>
                      <a:pt x="127" y="24"/>
                    </a:cubicBezTo>
                    <a:lnTo>
                      <a:pt x="115" y="12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48"/>
              <p:cNvSpPr/>
              <p:nvPr/>
            </p:nvSpPr>
            <p:spPr>
              <a:xfrm>
                <a:off x="2103613" y="2423375"/>
                <a:ext cx="852579" cy="524040"/>
              </a:xfrm>
              <a:custGeom>
                <a:avLst/>
                <a:gdLst/>
                <a:ahLst/>
                <a:cxnLst/>
                <a:rect l="l" t="t" r="r" b="b"/>
                <a:pathLst>
                  <a:path w="22494" h="13826" extrusionOk="0">
                    <a:moveTo>
                      <a:pt x="7398" y="1"/>
                    </a:moveTo>
                    <a:cubicBezTo>
                      <a:pt x="7381" y="1"/>
                      <a:pt x="7365" y="1"/>
                      <a:pt x="7349" y="2"/>
                    </a:cubicBezTo>
                    <a:cubicBezTo>
                      <a:pt x="6006" y="36"/>
                      <a:pt x="6201" y="1574"/>
                      <a:pt x="6201" y="1574"/>
                    </a:cubicBezTo>
                    <a:cubicBezTo>
                      <a:pt x="5670" y="1471"/>
                      <a:pt x="4804" y="410"/>
                      <a:pt x="4055" y="410"/>
                    </a:cubicBezTo>
                    <a:cubicBezTo>
                      <a:pt x="3719" y="410"/>
                      <a:pt x="3407" y="623"/>
                      <a:pt x="3158" y="1230"/>
                    </a:cubicBezTo>
                    <a:cubicBezTo>
                      <a:pt x="2802" y="2079"/>
                      <a:pt x="2595" y="3250"/>
                      <a:pt x="2756" y="4330"/>
                    </a:cubicBezTo>
                    <a:cubicBezTo>
                      <a:pt x="2067" y="4870"/>
                      <a:pt x="92" y="6684"/>
                      <a:pt x="1" y="9979"/>
                    </a:cubicBezTo>
                    <a:cubicBezTo>
                      <a:pt x="1" y="9979"/>
                      <a:pt x="919" y="10358"/>
                      <a:pt x="965" y="12091"/>
                    </a:cubicBezTo>
                    <a:cubicBezTo>
                      <a:pt x="965" y="12091"/>
                      <a:pt x="1132" y="12171"/>
                      <a:pt x="1304" y="12171"/>
                    </a:cubicBezTo>
                    <a:cubicBezTo>
                      <a:pt x="1451" y="12171"/>
                      <a:pt x="1601" y="12113"/>
                      <a:pt x="1654" y="11896"/>
                    </a:cubicBezTo>
                    <a:cubicBezTo>
                      <a:pt x="1769" y="11437"/>
                      <a:pt x="1620" y="9554"/>
                      <a:pt x="2113" y="9164"/>
                    </a:cubicBezTo>
                    <a:cubicBezTo>
                      <a:pt x="2572" y="8819"/>
                      <a:pt x="3939" y="7993"/>
                      <a:pt x="4169" y="6672"/>
                    </a:cubicBezTo>
                    <a:cubicBezTo>
                      <a:pt x="4616" y="6982"/>
                      <a:pt x="5202" y="7200"/>
                      <a:pt x="5925" y="7292"/>
                    </a:cubicBezTo>
                    <a:cubicBezTo>
                      <a:pt x="6361" y="7347"/>
                      <a:pt x="6812" y="7371"/>
                      <a:pt x="7269" y="7371"/>
                    </a:cubicBezTo>
                    <a:cubicBezTo>
                      <a:pt x="10650" y="7371"/>
                      <a:pt x="14329" y="6052"/>
                      <a:pt x="14329" y="6052"/>
                    </a:cubicBezTo>
                    <a:cubicBezTo>
                      <a:pt x="15299" y="7836"/>
                      <a:pt x="17562" y="7974"/>
                      <a:pt x="18243" y="7974"/>
                    </a:cubicBezTo>
                    <a:cubicBezTo>
                      <a:pt x="18368" y="7974"/>
                      <a:pt x="18440" y="7970"/>
                      <a:pt x="18440" y="7970"/>
                    </a:cubicBezTo>
                    <a:cubicBezTo>
                      <a:pt x="18486" y="10943"/>
                      <a:pt x="20450" y="11437"/>
                      <a:pt x="20450" y="11437"/>
                    </a:cubicBezTo>
                    <a:cubicBezTo>
                      <a:pt x="20450" y="13205"/>
                      <a:pt x="21138" y="13825"/>
                      <a:pt x="21138" y="13825"/>
                    </a:cubicBezTo>
                    <a:cubicBezTo>
                      <a:pt x="21138" y="13825"/>
                      <a:pt x="21678" y="13596"/>
                      <a:pt x="21448" y="12367"/>
                    </a:cubicBezTo>
                    <a:cubicBezTo>
                      <a:pt x="21218" y="11127"/>
                      <a:pt x="22264" y="10404"/>
                      <a:pt x="22264" y="10404"/>
                    </a:cubicBezTo>
                    <a:cubicBezTo>
                      <a:pt x="22264" y="10404"/>
                      <a:pt x="22493" y="9325"/>
                      <a:pt x="21792" y="6592"/>
                    </a:cubicBezTo>
                    <a:cubicBezTo>
                      <a:pt x="21157" y="4059"/>
                      <a:pt x="19074" y="3962"/>
                      <a:pt x="18756" y="3962"/>
                    </a:cubicBezTo>
                    <a:cubicBezTo>
                      <a:pt x="18730" y="3962"/>
                      <a:pt x="18715" y="3962"/>
                      <a:pt x="18715" y="3962"/>
                    </a:cubicBezTo>
                    <a:cubicBezTo>
                      <a:pt x="18691" y="2424"/>
                      <a:pt x="17399" y="2206"/>
                      <a:pt x="16212" y="2206"/>
                    </a:cubicBezTo>
                    <a:cubicBezTo>
                      <a:pt x="15743" y="2206"/>
                      <a:pt x="15290" y="2240"/>
                      <a:pt x="14938" y="2240"/>
                    </a:cubicBezTo>
                    <a:cubicBezTo>
                      <a:pt x="13735" y="2240"/>
                      <a:pt x="12190" y="390"/>
                      <a:pt x="11189" y="390"/>
                    </a:cubicBezTo>
                    <a:cubicBezTo>
                      <a:pt x="11168" y="390"/>
                      <a:pt x="11147" y="390"/>
                      <a:pt x="11127" y="392"/>
                    </a:cubicBezTo>
                    <a:cubicBezTo>
                      <a:pt x="10127" y="461"/>
                      <a:pt x="10208" y="1425"/>
                      <a:pt x="10208" y="1425"/>
                    </a:cubicBezTo>
                    <a:cubicBezTo>
                      <a:pt x="9448" y="1391"/>
                      <a:pt x="8721" y="1"/>
                      <a:pt x="7398" y="1"/>
                    </a:cubicBezTo>
                    <a:close/>
                  </a:path>
                </a:pathLst>
              </a:custGeom>
              <a:solidFill>
                <a:srgbClr val="FC7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48"/>
              <p:cNvSpPr/>
              <p:nvPr/>
            </p:nvSpPr>
            <p:spPr>
              <a:xfrm>
                <a:off x="2389550" y="3107515"/>
                <a:ext cx="349461" cy="37448"/>
              </a:xfrm>
              <a:custGeom>
                <a:avLst/>
                <a:gdLst/>
                <a:ahLst/>
                <a:cxnLst/>
                <a:rect l="l" t="t" r="r" b="b"/>
                <a:pathLst>
                  <a:path w="9220" h="988" extrusionOk="0">
                    <a:moveTo>
                      <a:pt x="9186" y="1"/>
                    </a:moveTo>
                    <a:cubicBezTo>
                      <a:pt x="6740" y="677"/>
                      <a:pt x="4570" y="850"/>
                      <a:pt x="2951" y="850"/>
                    </a:cubicBezTo>
                    <a:cubicBezTo>
                      <a:pt x="2044" y="850"/>
                      <a:pt x="1309" y="804"/>
                      <a:pt x="804" y="746"/>
                    </a:cubicBezTo>
                    <a:cubicBezTo>
                      <a:pt x="551" y="712"/>
                      <a:pt x="356" y="689"/>
                      <a:pt x="230" y="666"/>
                    </a:cubicBezTo>
                    <a:cubicBezTo>
                      <a:pt x="161" y="655"/>
                      <a:pt x="103" y="643"/>
                      <a:pt x="69" y="632"/>
                    </a:cubicBezTo>
                    <a:lnTo>
                      <a:pt x="23" y="632"/>
                    </a:lnTo>
                    <a:lnTo>
                      <a:pt x="0" y="758"/>
                    </a:lnTo>
                    <a:cubicBezTo>
                      <a:pt x="0" y="758"/>
                      <a:pt x="1126" y="988"/>
                      <a:pt x="2951" y="988"/>
                    </a:cubicBezTo>
                    <a:cubicBezTo>
                      <a:pt x="4570" y="988"/>
                      <a:pt x="6763" y="804"/>
                      <a:pt x="9220" y="126"/>
                    </a:cubicBezTo>
                    <a:lnTo>
                      <a:pt x="91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48"/>
              <p:cNvSpPr/>
              <p:nvPr/>
            </p:nvSpPr>
            <p:spPr>
              <a:xfrm>
                <a:off x="2203297" y="2895564"/>
                <a:ext cx="150132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2734" extrusionOk="0">
                    <a:moveTo>
                      <a:pt x="1986" y="1"/>
                    </a:moveTo>
                    <a:cubicBezTo>
                      <a:pt x="884" y="1"/>
                      <a:pt x="0" y="610"/>
                      <a:pt x="0" y="1367"/>
                    </a:cubicBezTo>
                    <a:cubicBezTo>
                      <a:pt x="0" y="2113"/>
                      <a:pt x="884" y="2733"/>
                      <a:pt x="1986" y="2733"/>
                    </a:cubicBezTo>
                    <a:cubicBezTo>
                      <a:pt x="3077" y="2733"/>
                      <a:pt x="3961" y="2113"/>
                      <a:pt x="3961" y="1367"/>
                    </a:cubicBezTo>
                    <a:cubicBezTo>
                      <a:pt x="3961" y="610"/>
                      <a:pt x="3077" y="1"/>
                      <a:pt x="1986" y="1"/>
                    </a:cubicBezTo>
                    <a:close/>
                  </a:path>
                </a:pathLst>
              </a:custGeom>
              <a:solidFill>
                <a:srgbClr val="FC92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48"/>
              <p:cNvSpPr/>
              <p:nvPr/>
            </p:nvSpPr>
            <p:spPr>
              <a:xfrm>
                <a:off x="2661955" y="2889045"/>
                <a:ext cx="15062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2734" extrusionOk="0">
                    <a:moveTo>
                      <a:pt x="1987" y="1"/>
                    </a:moveTo>
                    <a:cubicBezTo>
                      <a:pt x="896" y="1"/>
                      <a:pt x="1" y="609"/>
                      <a:pt x="1" y="1367"/>
                    </a:cubicBezTo>
                    <a:cubicBezTo>
                      <a:pt x="1" y="2124"/>
                      <a:pt x="896" y="2733"/>
                      <a:pt x="1987" y="2733"/>
                    </a:cubicBezTo>
                    <a:cubicBezTo>
                      <a:pt x="3078" y="2733"/>
                      <a:pt x="3973" y="2124"/>
                      <a:pt x="3973" y="1367"/>
                    </a:cubicBezTo>
                    <a:cubicBezTo>
                      <a:pt x="3973" y="609"/>
                      <a:pt x="3078" y="1"/>
                      <a:pt x="1987" y="1"/>
                    </a:cubicBezTo>
                    <a:close/>
                  </a:path>
                </a:pathLst>
              </a:custGeom>
              <a:solidFill>
                <a:srgbClr val="FC92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48"/>
              <p:cNvSpPr/>
              <p:nvPr/>
            </p:nvSpPr>
            <p:spPr>
              <a:xfrm>
                <a:off x="2255072" y="2895564"/>
                <a:ext cx="10916" cy="1137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00" extrusionOk="0">
                    <a:moveTo>
                      <a:pt x="138" y="1"/>
                    </a:moveTo>
                    <a:cubicBezTo>
                      <a:pt x="58" y="1"/>
                      <a:pt x="0" y="69"/>
                      <a:pt x="0" y="150"/>
                    </a:cubicBezTo>
                    <a:cubicBezTo>
                      <a:pt x="0" y="230"/>
                      <a:pt x="58" y="299"/>
                      <a:pt x="138" y="299"/>
                    </a:cubicBezTo>
                    <a:cubicBezTo>
                      <a:pt x="230" y="299"/>
                      <a:pt x="288" y="230"/>
                      <a:pt x="288" y="150"/>
                    </a:cubicBezTo>
                    <a:cubicBezTo>
                      <a:pt x="288" y="69"/>
                      <a:pt x="230" y="1"/>
                      <a:pt x="138" y="1"/>
                    </a:cubicBezTo>
                    <a:close/>
                  </a:path>
                </a:pathLst>
              </a:custGeom>
              <a:solidFill>
                <a:srgbClr val="FC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8"/>
              <p:cNvSpPr/>
              <p:nvPr/>
            </p:nvSpPr>
            <p:spPr>
              <a:xfrm>
                <a:off x="2280769" y="2895564"/>
                <a:ext cx="11333" cy="113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00" extrusionOk="0">
                    <a:moveTo>
                      <a:pt x="149" y="1"/>
                    </a:moveTo>
                    <a:cubicBezTo>
                      <a:pt x="69" y="1"/>
                      <a:pt x="0" y="69"/>
                      <a:pt x="0" y="150"/>
                    </a:cubicBezTo>
                    <a:cubicBezTo>
                      <a:pt x="0" y="230"/>
                      <a:pt x="69" y="299"/>
                      <a:pt x="149" y="299"/>
                    </a:cubicBezTo>
                    <a:cubicBezTo>
                      <a:pt x="230" y="299"/>
                      <a:pt x="299" y="230"/>
                      <a:pt x="299" y="150"/>
                    </a:cubicBezTo>
                    <a:cubicBezTo>
                      <a:pt x="299" y="69"/>
                      <a:pt x="230" y="1"/>
                      <a:pt x="149" y="1"/>
                    </a:cubicBezTo>
                    <a:close/>
                  </a:path>
                </a:pathLst>
              </a:custGeom>
              <a:solidFill>
                <a:srgbClr val="FC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8"/>
              <p:cNvSpPr/>
              <p:nvPr/>
            </p:nvSpPr>
            <p:spPr>
              <a:xfrm>
                <a:off x="2306392" y="2895564"/>
                <a:ext cx="11371" cy="1137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00" extrusionOk="0">
                    <a:moveTo>
                      <a:pt x="151" y="1"/>
                    </a:moveTo>
                    <a:cubicBezTo>
                      <a:pt x="70" y="1"/>
                      <a:pt x="1" y="69"/>
                      <a:pt x="1" y="150"/>
                    </a:cubicBezTo>
                    <a:cubicBezTo>
                      <a:pt x="1" y="230"/>
                      <a:pt x="70" y="299"/>
                      <a:pt x="151" y="299"/>
                    </a:cubicBezTo>
                    <a:cubicBezTo>
                      <a:pt x="231" y="299"/>
                      <a:pt x="299" y="230"/>
                      <a:pt x="299" y="150"/>
                    </a:cubicBezTo>
                    <a:cubicBezTo>
                      <a:pt x="299" y="69"/>
                      <a:pt x="231" y="1"/>
                      <a:pt x="151" y="1"/>
                    </a:cubicBezTo>
                    <a:close/>
                  </a:path>
                </a:pathLst>
              </a:custGeom>
              <a:solidFill>
                <a:srgbClr val="FC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8"/>
              <p:cNvSpPr/>
              <p:nvPr/>
            </p:nvSpPr>
            <p:spPr>
              <a:xfrm>
                <a:off x="2280769" y="2915577"/>
                <a:ext cx="11333" cy="1095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9" extrusionOk="0">
                    <a:moveTo>
                      <a:pt x="149" y="1"/>
                    </a:moveTo>
                    <a:cubicBezTo>
                      <a:pt x="69" y="1"/>
                      <a:pt x="0" y="59"/>
                      <a:pt x="0" y="150"/>
                    </a:cubicBezTo>
                    <a:cubicBezTo>
                      <a:pt x="0" y="230"/>
                      <a:pt x="69" y="288"/>
                      <a:pt x="149" y="288"/>
                    </a:cubicBezTo>
                    <a:cubicBezTo>
                      <a:pt x="230" y="288"/>
                      <a:pt x="299" y="230"/>
                      <a:pt x="299" y="150"/>
                    </a:cubicBezTo>
                    <a:cubicBezTo>
                      <a:pt x="299" y="59"/>
                      <a:pt x="230" y="1"/>
                      <a:pt x="149" y="1"/>
                    </a:cubicBezTo>
                    <a:close/>
                  </a:path>
                </a:pathLst>
              </a:custGeom>
              <a:solidFill>
                <a:srgbClr val="FC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8"/>
              <p:cNvSpPr/>
              <p:nvPr/>
            </p:nvSpPr>
            <p:spPr>
              <a:xfrm>
                <a:off x="2306392" y="2915577"/>
                <a:ext cx="11371" cy="10954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89" extrusionOk="0">
                    <a:moveTo>
                      <a:pt x="151" y="1"/>
                    </a:moveTo>
                    <a:cubicBezTo>
                      <a:pt x="70" y="1"/>
                      <a:pt x="1" y="59"/>
                      <a:pt x="1" y="150"/>
                    </a:cubicBezTo>
                    <a:cubicBezTo>
                      <a:pt x="1" y="230"/>
                      <a:pt x="70" y="288"/>
                      <a:pt x="151" y="288"/>
                    </a:cubicBezTo>
                    <a:cubicBezTo>
                      <a:pt x="231" y="288"/>
                      <a:pt x="299" y="230"/>
                      <a:pt x="299" y="150"/>
                    </a:cubicBezTo>
                    <a:cubicBezTo>
                      <a:pt x="299" y="59"/>
                      <a:pt x="231" y="1"/>
                      <a:pt x="151" y="1"/>
                    </a:cubicBezTo>
                    <a:close/>
                  </a:path>
                </a:pathLst>
              </a:custGeom>
              <a:solidFill>
                <a:srgbClr val="FC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8"/>
              <p:cNvSpPr/>
              <p:nvPr/>
            </p:nvSpPr>
            <p:spPr>
              <a:xfrm>
                <a:off x="2736357" y="2891660"/>
                <a:ext cx="11371" cy="1137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00" extrusionOk="0">
                    <a:moveTo>
                      <a:pt x="150" y="1"/>
                    </a:moveTo>
                    <a:cubicBezTo>
                      <a:pt x="70" y="1"/>
                      <a:pt x="1" y="70"/>
                      <a:pt x="1" y="150"/>
                    </a:cubicBezTo>
                    <a:cubicBezTo>
                      <a:pt x="1" y="230"/>
                      <a:pt x="70" y="299"/>
                      <a:pt x="150" y="299"/>
                    </a:cubicBezTo>
                    <a:cubicBezTo>
                      <a:pt x="230" y="299"/>
                      <a:pt x="299" y="230"/>
                      <a:pt x="299" y="150"/>
                    </a:cubicBezTo>
                    <a:cubicBezTo>
                      <a:pt x="299" y="70"/>
                      <a:pt x="230" y="1"/>
                      <a:pt x="150" y="1"/>
                    </a:cubicBezTo>
                    <a:close/>
                  </a:path>
                </a:pathLst>
              </a:custGeom>
              <a:solidFill>
                <a:srgbClr val="FC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8"/>
              <p:cNvSpPr/>
              <p:nvPr/>
            </p:nvSpPr>
            <p:spPr>
              <a:xfrm>
                <a:off x="2710697" y="2891660"/>
                <a:ext cx="11371" cy="1137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00" extrusionOk="0">
                    <a:moveTo>
                      <a:pt x="150" y="1"/>
                    </a:moveTo>
                    <a:cubicBezTo>
                      <a:pt x="70" y="1"/>
                      <a:pt x="1" y="70"/>
                      <a:pt x="1" y="150"/>
                    </a:cubicBezTo>
                    <a:cubicBezTo>
                      <a:pt x="1" y="230"/>
                      <a:pt x="70" y="299"/>
                      <a:pt x="150" y="299"/>
                    </a:cubicBezTo>
                    <a:cubicBezTo>
                      <a:pt x="230" y="299"/>
                      <a:pt x="299" y="230"/>
                      <a:pt x="299" y="150"/>
                    </a:cubicBezTo>
                    <a:cubicBezTo>
                      <a:pt x="299" y="70"/>
                      <a:pt x="230" y="1"/>
                      <a:pt x="150" y="1"/>
                    </a:cubicBezTo>
                    <a:close/>
                  </a:path>
                </a:pathLst>
              </a:custGeom>
              <a:solidFill>
                <a:srgbClr val="FC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8"/>
              <p:cNvSpPr/>
              <p:nvPr/>
            </p:nvSpPr>
            <p:spPr>
              <a:xfrm>
                <a:off x="2685000" y="2891660"/>
                <a:ext cx="11371" cy="1137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00" extrusionOk="0">
                    <a:moveTo>
                      <a:pt x="151" y="1"/>
                    </a:moveTo>
                    <a:cubicBezTo>
                      <a:pt x="59" y="1"/>
                      <a:pt x="1" y="70"/>
                      <a:pt x="1" y="150"/>
                    </a:cubicBezTo>
                    <a:cubicBezTo>
                      <a:pt x="1" y="230"/>
                      <a:pt x="59" y="299"/>
                      <a:pt x="151" y="299"/>
                    </a:cubicBezTo>
                    <a:cubicBezTo>
                      <a:pt x="230" y="299"/>
                      <a:pt x="299" y="230"/>
                      <a:pt x="299" y="150"/>
                    </a:cubicBezTo>
                    <a:cubicBezTo>
                      <a:pt x="299" y="70"/>
                      <a:pt x="230" y="1"/>
                      <a:pt x="151" y="1"/>
                    </a:cubicBezTo>
                    <a:close/>
                  </a:path>
                </a:pathLst>
              </a:custGeom>
              <a:solidFill>
                <a:srgbClr val="FC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8"/>
              <p:cNvSpPr/>
              <p:nvPr/>
            </p:nvSpPr>
            <p:spPr>
              <a:xfrm>
                <a:off x="2710697" y="2911673"/>
                <a:ext cx="11371" cy="10916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88" extrusionOk="0">
                    <a:moveTo>
                      <a:pt x="150" y="1"/>
                    </a:moveTo>
                    <a:cubicBezTo>
                      <a:pt x="70" y="1"/>
                      <a:pt x="1" y="58"/>
                      <a:pt x="1" y="150"/>
                    </a:cubicBezTo>
                    <a:cubicBezTo>
                      <a:pt x="1" y="230"/>
                      <a:pt x="70" y="287"/>
                      <a:pt x="150" y="287"/>
                    </a:cubicBezTo>
                    <a:cubicBezTo>
                      <a:pt x="230" y="287"/>
                      <a:pt x="299" y="230"/>
                      <a:pt x="299" y="150"/>
                    </a:cubicBezTo>
                    <a:cubicBezTo>
                      <a:pt x="299" y="58"/>
                      <a:pt x="230" y="1"/>
                      <a:pt x="150" y="1"/>
                    </a:cubicBezTo>
                    <a:close/>
                  </a:path>
                </a:pathLst>
              </a:custGeom>
              <a:solidFill>
                <a:srgbClr val="FC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8"/>
              <p:cNvSpPr/>
              <p:nvPr/>
            </p:nvSpPr>
            <p:spPr>
              <a:xfrm>
                <a:off x="2685000" y="2911673"/>
                <a:ext cx="11371" cy="10916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88" extrusionOk="0">
                    <a:moveTo>
                      <a:pt x="151" y="1"/>
                    </a:moveTo>
                    <a:cubicBezTo>
                      <a:pt x="59" y="1"/>
                      <a:pt x="1" y="58"/>
                      <a:pt x="1" y="150"/>
                    </a:cubicBezTo>
                    <a:cubicBezTo>
                      <a:pt x="1" y="230"/>
                      <a:pt x="59" y="287"/>
                      <a:pt x="151" y="287"/>
                    </a:cubicBezTo>
                    <a:cubicBezTo>
                      <a:pt x="230" y="287"/>
                      <a:pt x="299" y="230"/>
                      <a:pt x="299" y="150"/>
                    </a:cubicBezTo>
                    <a:cubicBezTo>
                      <a:pt x="299" y="58"/>
                      <a:pt x="230" y="1"/>
                      <a:pt x="151" y="1"/>
                    </a:cubicBezTo>
                    <a:close/>
                  </a:path>
                </a:pathLst>
              </a:custGeom>
              <a:solidFill>
                <a:srgbClr val="FC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8"/>
              <p:cNvSpPr/>
              <p:nvPr/>
            </p:nvSpPr>
            <p:spPr>
              <a:xfrm>
                <a:off x="2327769" y="2835110"/>
                <a:ext cx="27404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46" extrusionOk="0">
                    <a:moveTo>
                      <a:pt x="367" y="0"/>
                    </a:moveTo>
                    <a:cubicBezTo>
                      <a:pt x="161" y="0"/>
                      <a:pt x="0" y="172"/>
                      <a:pt x="0" y="379"/>
                    </a:cubicBezTo>
                    <a:cubicBezTo>
                      <a:pt x="0" y="585"/>
                      <a:pt x="161" y="746"/>
                      <a:pt x="367" y="746"/>
                    </a:cubicBezTo>
                    <a:cubicBezTo>
                      <a:pt x="562" y="746"/>
                      <a:pt x="723" y="585"/>
                      <a:pt x="723" y="379"/>
                    </a:cubicBezTo>
                    <a:cubicBezTo>
                      <a:pt x="723" y="172"/>
                      <a:pt x="562" y="0"/>
                      <a:pt x="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8"/>
              <p:cNvSpPr/>
              <p:nvPr/>
            </p:nvSpPr>
            <p:spPr>
              <a:xfrm>
                <a:off x="2281186" y="2760442"/>
                <a:ext cx="89260" cy="38092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1005" extrusionOk="0">
                    <a:moveTo>
                      <a:pt x="2122" y="1"/>
                    </a:moveTo>
                    <a:cubicBezTo>
                      <a:pt x="2092" y="1"/>
                      <a:pt x="2062" y="3"/>
                      <a:pt x="2033" y="6"/>
                    </a:cubicBezTo>
                    <a:cubicBezTo>
                      <a:pt x="1676" y="41"/>
                      <a:pt x="551" y="236"/>
                      <a:pt x="219" y="397"/>
                    </a:cubicBezTo>
                    <a:cubicBezTo>
                      <a:pt x="150" y="432"/>
                      <a:pt x="69" y="478"/>
                      <a:pt x="23" y="557"/>
                    </a:cubicBezTo>
                    <a:cubicBezTo>
                      <a:pt x="0" y="615"/>
                      <a:pt x="0" y="684"/>
                      <a:pt x="0" y="741"/>
                    </a:cubicBezTo>
                    <a:cubicBezTo>
                      <a:pt x="0" y="833"/>
                      <a:pt x="0" y="925"/>
                      <a:pt x="58" y="983"/>
                    </a:cubicBezTo>
                    <a:cubicBezTo>
                      <a:pt x="71" y="998"/>
                      <a:pt x="122" y="1004"/>
                      <a:pt x="200" y="1004"/>
                    </a:cubicBezTo>
                    <a:cubicBezTo>
                      <a:pt x="603" y="1004"/>
                      <a:pt x="1716" y="834"/>
                      <a:pt x="1975" y="776"/>
                    </a:cubicBezTo>
                    <a:cubicBezTo>
                      <a:pt x="2056" y="764"/>
                      <a:pt x="2136" y="741"/>
                      <a:pt x="2204" y="695"/>
                    </a:cubicBezTo>
                    <a:cubicBezTo>
                      <a:pt x="2319" y="603"/>
                      <a:pt x="2342" y="432"/>
                      <a:pt x="2342" y="282"/>
                    </a:cubicBezTo>
                    <a:cubicBezTo>
                      <a:pt x="2354" y="213"/>
                      <a:pt x="2354" y="121"/>
                      <a:pt x="2308" y="64"/>
                    </a:cubicBezTo>
                    <a:cubicBezTo>
                      <a:pt x="2267" y="15"/>
                      <a:pt x="2197" y="1"/>
                      <a:pt x="2122" y="1"/>
                    </a:cubicBezTo>
                    <a:close/>
                  </a:path>
                </a:pathLst>
              </a:custGeom>
              <a:solidFill>
                <a:srgbClr val="FC69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48"/>
              <p:cNvSpPr/>
              <p:nvPr/>
            </p:nvSpPr>
            <p:spPr>
              <a:xfrm>
                <a:off x="2601046" y="2833783"/>
                <a:ext cx="27896" cy="2918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70" extrusionOk="0">
                    <a:moveTo>
                      <a:pt x="368" y="0"/>
                    </a:moveTo>
                    <a:cubicBezTo>
                      <a:pt x="172" y="0"/>
                      <a:pt x="0" y="173"/>
                      <a:pt x="0" y="380"/>
                    </a:cubicBezTo>
                    <a:cubicBezTo>
                      <a:pt x="0" y="597"/>
                      <a:pt x="172" y="770"/>
                      <a:pt x="368" y="770"/>
                    </a:cubicBezTo>
                    <a:cubicBezTo>
                      <a:pt x="574" y="770"/>
                      <a:pt x="735" y="597"/>
                      <a:pt x="735" y="380"/>
                    </a:cubicBezTo>
                    <a:cubicBezTo>
                      <a:pt x="735" y="173"/>
                      <a:pt x="574" y="0"/>
                      <a:pt x="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8"/>
              <p:cNvSpPr/>
              <p:nvPr/>
            </p:nvSpPr>
            <p:spPr>
              <a:xfrm>
                <a:off x="2591456" y="2772040"/>
                <a:ext cx="82741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40" extrusionOk="0">
                    <a:moveTo>
                      <a:pt x="424" y="1"/>
                    </a:moveTo>
                    <a:cubicBezTo>
                      <a:pt x="400" y="1"/>
                      <a:pt x="378" y="4"/>
                      <a:pt x="356" y="11"/>
                    </a:cubicBezTo>
                    <a:cubicBezTo>
                      <a:pt x="253" y="34"/>
                      <a:pt x="184" y="103"/>
                      <a:pt x="127" y="194"/>
                    </a:cubicBezTo>
                    <a:cubicBezTo>
                      <a:pt x="47" y="309"/>
                      <a:pt x="1" y="458"/>
                      <a:pt x="24" y="596"/>
                    </a:cubicBezTo>
                    <a:cubicBezTo>
                      <a:pt x="58" y="746"/>
                      <a:pt x="173" y="803"/>
                      <a:pt x="322" y="837"/>
                    </a:cubicBezTo>
                    <a:cubicBezTo>
                      <a:pt x="552" y="894"/>
                      <a:pt x="1298" y="1101"/>
                      <a:pt x="1527" y="1124"/>
                    </a:cubicBezTo>
                    <a:cubicBezTo>
                      <a:pt x="1592" y="1133"/>
                      <a:pt x="1658" y="1140"/>
                      <a:pt x="1723" y="1140"/>
                    </a:cubicBezTo>
                    <a:cubicBezTo>
                      <a:pt x="1830" y="1140"/>
                      <a:pt x="1931" y="1120"/>
                      <a:pt x="2010" y="1055"/>
                    </a:cubicBezTo>
                    <a:cubicBezTo>
                      <a:pt x="2147" y="963"/>
                      <a:pt x="2182" y="757"/>
                      <a:pt x="2113" y="608"/>
                    </a:cubicBezTo>
                    <a:cubicBezTo>
                      <a:pt x="2010" y="412"/>
                      <a:pt x="1780" y="343"/>
                      <a:pt x="1573" y="297"/>
                    </a:cubicBezTo>
                    <a:cubicBezTo>
                      <a:pt x="1424" y="263"/>
                      <a:pt x="736" y="57"/>
                      <a:pt x="586" y="22"/>
                    </a:cubicBezTo>
                    <a:cubicBezTo>
                      <a:pt x="531" y="14"/>
                      <a:pt x="475" y="1"/>
                      <a:pt x="424" y="1"/>
                    </a:cubicBezTo>
                    <a:close/>
                  </a:path>
                </a:pathLst>
              </a:custGeom>
              <a:solidFill>
                <a:srgbClr val="FC69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8"/>
              <p:cNvSpPr/>
              <p:nvPr/>
            </p:nvSpPr>
            <p:spPr>
              <a:xfrm>
                <a:off x="2426618" y="2804636"/>
                <a:ext cx="64813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2765" extrusionOk="0">
                    <a:moveTo>
                      <a:pt x="1490" y="0"/>
                    </a:moveTo>
                    <a:lnTo>
                      <a:pt x="1538" y="580"/>
                    </a:lnTo>
                    <a:lnTo>
                      <a:pt x="1538" y="580"/>
                    </a:lnTo>
                    <a:cubicBezTo>
                      <a:pt x="1538" y="271"/>
                      <a:pt x="1490" y="1"/>
                      <a:pt x="1490" y="0"/>
                    </a:cubicBezTo>
                    <a:close/>
                    <a:moveTo>
                      <a:pt x="1538" y="580"/>
                    </a:moveTo>
                    <a:lnTo>
                      <a:pt x="1538" y="580"/>
                    </a:lnTo>
                    <a:cubicBezTo>
                      <a:pt x="1538" y="900"/>
                      <a:pt x="1489" y="1261"/>
                      <a:pt x="1284" y="1401"/>
                    </a:cubicBezTo>
                    <a:cubicBezTo>
                      <a:pt x="1171" y="1481"/>
                      <a:pt x="1046" y="1506"/>
                      <a:pt x="920" y="1506"/>
                    </a:cubicBezTo>
                    <a:cubicBezTo>
                      <a:pt x="708" y="1506"/>
                      <a:pt x="494" y="1434"/>
                      <a:pt x="336" y="1434"/>
                    </a:cubicBezTo>
                    <a:cubicBezTo>
                      <a:pt x="263" y="1434"/>
                      <a:pt x="202" y="1449"/>
                      <a:pt x="159" y="1493"/>
                    </a:cubicBezTo>
                    <a:cubicBezTo>
                      <a:pt x="1" y="1651"/>
                      <a:pt x="232" y="2764"/>
                      <a:pt x="1180" y="2764"/>
                    </a:cubicBezTo>
                    <a:cubicBezTo>
                      <a:pt x="1337" y="2764"/>
                      <a:pt x="1512" y="2734"/>
                      <a:pt x="1709" y="2664"/>
                    </a:cubicBezTo>
                    <a:lnTo>
                      <a:pt x="1538" y="580"/>
                    </a:lnTo>
                    <a:close/>
                  </a:path>
                </a:pathLst>
              </a:custGeom>
              <a:solidFill>
                <a:srgbClr val="FC92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8"/>
              <p:cNvSpPr/>
              <p:nvPr/>
            </p:nvSpPr>
            <p:spPr>
              <a:xfrm>
                <a:off x="2428248" y="2804181"/>
                <a:ext cx="64055" cy="107946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2848" extrusionOk="0">
                    <a:moveTo>
                      <a:pt x="1516" y="0"/>
                    </a:moveTo>
                    <a:lnTo>
                      <a:pt x="1379" y="23"/>
                    </a:lnTo>
                    <a:cubicBezTo>
                      <a:pt x="1390" y="46"/>
                      <a:pt x="1424" y="299"/>
                      <a:pt x="1424" y="598"/>
                    </a:cubicBezTo>
                    <a:cubicBezTo>
                      <a:pt x="1424" y="747"/>
                      <a:pt x="1413" y="908"/>
                      <a:pt x="1379" y="1057"/>
                    </a:cubicBezTo>
                    <a:cubicBezTo>
                      <a:pt x="1368" y="1126"/>
                      <a:pt x="1333" y="1184"/>
                      <a:pt x="1310" y="1240"/>
                    </a:cubicBezTo>
                    <a:cubicBezTo>
                      <a:pt x="1276" y="1286"/>
                      <a:pt x="1241" y="1332"/>
                      <a:pt x="1207" y="1355"/>
                    </a:cubicBezTo>
                    <a:cubicBezTo>
                      <a:pt x="1149" y="1390"/>
                      <a:pt x="1103" y="1413"/>
                      <a:pt x="1046" y="1436"/>
                    </a:cubicBezTo>
                    <a:cubicBezTo>
                      <a:pt x="988" y="1447"/>
                      <a:pt x="931" y="1447"/>
                      <a:pt x="873" y="1447"/>
                    </a:cubicBezTo>
                    <a:cubicBezTo>
                      <a:pt x="770" y="1447"/>
                      <a:pt x="679" y="1436"/>
                      <a:pt x="575" y="1413"/>
                    </a:cubicBezTo>
                    <a:cubicBezTo>
                      <a:pt x="529" y="1413"/>
                      <a:pt x="483" y="1401"/>
                      <a:pt x="437" y="1390"/>
                    </a:cubicBezTo>
                    <a:cubicBezTo>
                      <a:pt x="380" y="1390"/>
                      <a:pt x="345" y="1378"/>
                      <a:pt x="299" y="1378"/>
                    </a:cubicBezTo>
                    <a:cubicBezTo>
                      <a:pt x="253" y="1378"/>
                      <a:pt x="207" y="1390"/>
                      <a:pt x="173" y="1401"/>
                    </a:cubicBezTo>
                    <a:cubicBezTo>
                      <a:pt x="139" y="1413"/>
                      <a:pt x="93" y="1436"/>
                      <a:pt x="70" y="1459"/>
                    </a:cubicBezTo>
                    <a:cubicBezTo>
                      <a:pt x="59" y="1482"/>
                      <a:pt x="47" y="1493"/>
                      <a:pt x="36" y="1505"/>
                    </a:cubicBezTo>
                    <a:cubicBezTo>
                      <a:pt x="24" y="1528"/>
                      <a:pt x="13" y="1562"/>
                      <a:pt x="13" y="1585"/>
                    </a:cubicBezTo>
                    <a:cubicBezTo>
                      <a:pt x="1" y="1620"/>
                      <a:pt x="1" y="1654"/>
                      <a:pt x="1" y="1689"/>
                    </a:cubicBezTo>
                    <a:cubicBezTo>
                      <a:pt x="1" y="1781"/>
                      <a:pt x="24" y="1906"/>
                      <a:pt x="70" y="2021"/>
                    </a:cubicBezTo>
                    <a:cubicBezTo>
                      <a:pt x="128" y="2217"/>
                      <a:pt x="242" y="2424"/>
                      <a:pt x="414" y="2572"/>
                    </a:cubicBezTo>
                    <a:cubicBezTo>
                      <a:pt x="506" y="2653"/>
                      <a:pt x="610" y="2722"/>
                      <a:pt x="725" y="2768"/>
                    </a:cubicBezTo>
                    <a:cubicBezTo>
                      <a:pt x="850" y="2814"/>
                      <a:pt x="988" y="2848"/>
                      <a:pt x="1138" y="2848"/>
                    </a:cubicBezTo>
                    <a:cubicBezTo>
                      <a:pt x="1299" y="2848"/>
                      <a:pt x="1482" y="2814"/>
                      <a:pt x="1689" y="2745"/>
                    </a:cubicBezTo>
                    <a:lnTo>
                      <a:pt x="1643" y="2618"/>
                    </a:lnTo>
                    <a:cubicBezTo>
                      <a:pt x="1447" y="2687"/>
                      <a:pt x="1287" y="2710"/>
                      <a:pt x="1138" y="2710"/>
                    </a:cubicBezTo>
                    <a:cubicBezTo>
                      <a:pt x="954" y="2710"/>
                      <a:pt x="804" y="2664"/>
                      <a:pt x="679" y="2595"/>
                    </a:cubicBezTo>
                    <a:cubicBezTo>
                      <a:pt x="587" y="2549"/>
                      <a:pt x="506" y="2480"/>
                      <a:pt x="437" y="2401"/>
                    </a:cubicBezTo>
                    <a:cubicBezTo>
                      <a:pt x="334" y="2286"/>
                      <a:pt x="253" y="2159"/>
                      <a:pt x="207" y="2033"/>
                    </a:cubicBezTo>
                    <a:cubicBezTo>
                      <a:pt x="184" y="1964"/>
                      <a:pt x="162" y="1895"/>
                      <a:pt x="150" y="1838"/>
                    </a:cubicBezTo>
                    <a:cubicBezTo>
                      <a:pt x="139" y="1781"/>
                      <a:pt x="139" y="1735"/>
                      <a:pt x="139" y="1689"/>
                    </a:cubicBezTo>
                    <a:cubicBezTo>
                      <a:pt x="139" y="1643"/>
                      <a:pt x="139" y="1620"/>
                      <a:pt x="150" y="1597"/>
                    </a:cubicBezTo>
                    <a:lnTo>
                      <a:pt x="150" y="1562"/>
                    </a:lnTo>
                    <a:lnTo>
                      <a:pt x="162" y="1562"/>
                    </a:lnTo>
                    <a:cubicBezTo>
                      <a:pt x="173" y="1539"/>
                      <a:pt x="196" y="1539"/>
                      <a:pt x="207" y="1528"/>
                    </a:cubicBezTo>
                    <a:cubicBezTo>
                      <a:pt x="230" y="1516"/>
                      <a:pt x="265" y="1516"/>
                      <a:pt x="299" y="1516"/>
                    </a:cubicBezTo>
                    <a:cubicBezTo>
                      <a:pt x="334" y="1516"/>
                      <a:pt x="368" y="1516"/>
                      <a:pt x="414" y="1528"/>
                    </a:cubicBezTo>
                    <a:cubicBezTo>
                      <a:pt x="483" y="1539"/>
                      <a:pt x="552" y="1551"/>
                      <a:pt x="633" y="1562"/>
                    </a:cubicBezTo>
                    <a:cubicBezTo>
                      <a:pt x="702" y="1574"/>
                      <a:pt x="782" y="1585"/>
                      <a:pt x="873" y="1585"/>
                    </a:cubicBezTo>
                    <a:cubicBezTo>
                      <a:pt x="942" y="1585"/>
                      <a:pt x="1011" y="1574"/>
                      <a:pt x="1080" y="1562"/>
                    </a:cubicBezTo>
                    <a:cubicBezTo>
                      <a:pt x="1149" y="1539"/>
                      <a:pt x="1218" y="1516"/>
                      <a:pt x="1276" y="1470"/>
                    </a:cubicBezTo>
                    <a:cubicBezTo>
                      <a:pt x="1345" y="1424"/>
                      <a:pt x="1390" y="1367"/>
                      <a:pt x="1424" y="1298"/>
                    </a:cubicBezTo>
                    <a:cubicBezTo>
                      <a:pt x="1482" y="1206"/>
                      <a:pt x="1516" y="1092"/>
                      <a:pt x="1528" y="965"/>
                    </a:cubicBezTo>
                    <a:cubicBezTo>
                      <a:pt x="1551" y="839"/>
                      <a:pt x="1562" y="712"/>
                      <a:pt x="1562" y="598"/>
                    </a:cubicBezTo>
                    <a:cubicBezTo>
                      <a:pt x="1562" y="276"/>
                      <a:pt x="1516" y="12"/>
                      <a:pt x="15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8"/>
              <p:cNvSpPr/>
              <p:nvPr/>
            </p:nvSpPr>
            <p:spPr>
              <a:xfrm>
                <a:off x="2500945" y="2910346"/>
                <a:ext cx="81415" cy="5313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02" extrusionOk="0">
                    <a:moveTo>
                      <a:pt x="2124" y="1"/>
                    </a:moveTo>
                    <a:lnTo>
                      <a:pt x="1998" y="47"/>
                    </a:lnTo>
                    <a:cubicBezTo>
                      <a:pt x="1998" y="47"/>
                      <a:pt x="2009" y="105"/>
                      <a:pt x="2009" y="185"/>
                    </a:cubicBezTo>
                    <a:cubicBezTo>
                      <a:pt x="2009" y="288"/>
                      <a:pt x="1998" y="426"/>
                      <a:pt x="1918" y="564"/>
                    </a:cubicBezTo>
                    <a:cubicBezTo>
                      <a:pt x="1838" y="713"/>
                      <a:pt x="1700" y="874"/>
                      <a:pt x="1447" y="1011"/>
                    </a:cubicBezTo>
                    <a:cubicBezTo>
                      <a:pt x="1080" y="1218"/>
                      <a:pt x="724" y="1264"/>
                      <a:pt x="460" y="1264"/>
                    </a:cubicBezTo>
                    <a:cubicBezTo>
                      <a:pt x="333" y="1264"/>
                      <a:pt x="230" y="1253"/>
                      <a:pt x="149" y="1241"/>
                    </a:cubicBezTo>
                    <a:cubicBezTo>
                      <a:pt x="115" y="1230"/>
                      <a:pt x="81" y="1230"/>
                      <a:pt x="70" y="1218"/>
                    </a:cubicBezTo>
                    <a:lnTo>
                      <a:pt x="35" y="1218"/>
                    </a:lnTo>
                    <a:lnTo>
                      <a:pt x="1" y="1345"/>
                    </a:lnTo>
                    <a:cubicBezTo>
                      <a:pt x="1" y="1345"/>
                      <a:pt x="184" y="1402"/>
                      <a:pt x="460" y="1402"/>
                    </a:cubicBezTo>
                    <a:cubicBezTo>
                      <a:pt x="746" y="1402"/>
                      <a:pt x="1114" y="1345"/>
                      <a:pt x="1504" y="1126"/>
                    </a:cubicBezTo>
                    <a:cubicBezTo>
                      <a:pt x="1780" y="977"/>
                      <a:pt x="1941" y="805"/>
                      <a:pt x="2032" y="633"/>
                    </a:cubicBezTo>
                    <a:cubicBezTo>
                      <a:pt x="2124" y="460"/>
                      <a:pt x="2147" y="299"/>
                      <a:pt x="2147" y="185"/>
                    </a:cubicBezTo>
                    <a:cubicBezTo>
                      <a:pt x="2147" y="82"/>
                      <a:pt x="2124" y="13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8"/>
              <p:cNvSpPr/>
              <p:nvPr/>
            </p:nvSpPr>
            <p:spPr>
              <a:xfrm>
                <a:off x="2562764" y="2909474"/>
                <a:ext cx="29147" cy="921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43" extrusionOk="0">
                    <a:moveTo>
                      <a:pt x="447" y="1"/>
                    </a:moveTo>
                    <a:cubicBezTo>
                      <a:pt x="321" y="1"/>
                      <a:pt x="218" y="36"/>
                      <a:pt x="138" y="70"/>
                    </a:cubicBezTo>
                    <a:cubicBezTo>
                      <a:pt x="57" y="93"/>
                      <a:pt x="0" y="128"/>
                      <a:pt x="0" y="128"/>
                    </a:cubicBezTo>
                    <a:lnTo>
                      <a:pt x="69" y="243"/>
                    </a:lnTo>
                    <a:lnTo>
                      <a:pt x="184" y="185"/>
                    </a:lnTo>
                    <a:cubicBezTo>
                      <a:pt x="253" y="162"/>
                      <a:pt x="344" y="139"/>
                      <a:pt x="447" y="139"/>
                    </a:cubicBezTo>
                    <a:cubicBezTo>
                      <a:pt x="528" y="139"/>
                      <a:pt x="620" y="151"/>
                      <a:pt x="712" y="197"/>
                    </a:cubicBezTo>
                    <a:lnTo>
                      <a:pt x="769" y="82"/>
                    </a:lnTo>
                    <a:cubicBezTo>
                      <a:pt x="666" y="24"/>
                      <a:pt x="551" y="1"/>
                      <a:pt x="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9" name="Google Shape;699;p48"/>
          <p:cNvGrpSpPr/>
          <p:nvPr/>
        </p:nvGrpSpPr>
        <p:grpSpPr>
          <a:xfrm>
            <a:off x="6511395" y="1869502"/>
            <a:ext cx="2110981" cy="2632666"/>
            <a:chOff x="6435195" y="1869502"/>
            <a:chExt cx="2110981" cy="2632666"/>
          </a:xfrm>
        </p:grpSpPr>
        <p:sp>
          <p:nvSpPr>
            <p:cNvPr id="700" name="Google Shape;700;p48"/>
            <p:cNvSpPr/>
            <p:nvPr/>
          </p:nvSpPr>
          <p:spPr>
            <a:xfrm flipH="1">
              <a:off x="6714592" y="4375217"/>
              <a:ext cx="1422045" cy="126951"/>
            </a:xfrm>
            <a:custGeom>
              <a:avLst/>
              <a:gdLst/>
              <a:ahLst/>
              <a:cxnLst/>
              <a:rect l="l" t="t" r="r" b="b"/>
              <a:pathLst>
                <a:path w="45411" h="4054" extrusionOk="0">
                  <a:moveTo>
                    <a:pt x="22711" y="1"/>
                  </a:moveTo>
                  <a:cubicBezTo>
                    <a:pt x="10162" y="1"/>
                    <a:pt x="1" y="908"/>
                    <a:pt x="1" y="2033"/>
                  </a:cubicBezTo>
                  <a:cubicBezTo>
                    <a:pt x="1" y="3146"/>
                    <a:pt x="10162" y="4054"/>
                    <a:pt x="22711" y="4054"/>
                  </a:cubicBezTo>
                  <a:cubicBezTo>
                    <a:pt x="35249" y="4054"/>
                    <a:pt x="45411" y="3146"/>
                    <a:pt x="45411" y="2033"/>
                  </a:cubicBezTo>
                  <a:cubicBezTo>
                    <a:pt x="45411" y="908"/>
                    <a:pt x="35249" y="1"/>
                    <a:pt x="22711" y="1"/>
                  </a:cubicBezTo>
                  <a:close/>
                </a:path>
              </a:pathLst>
            </a:custGeom>
            <a:solidFill>
              <a:srgbClr val="6765CF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1" name="Google Shape;701;p48"/>
            <p:cNvGrpSpPr/>
            <p:nvPr/>
          </p:nvGrpSpPr>
          <p:grpSpPr>
            <a:xfrm>
              <a:off x="6435195" y="1869502"/>
              <a:ext cx="2110981" cy="2542272"/>
              <a:chOff x="2424039" y="2464461"/>
              <a:chExt cx="2110981" cy="2542272"/>
            </a:xfrm>
          </p:grpSpPr>
          <p:sp>
            <p:nvSpPr>
              <p:cNvPr id="702" name="Google Shape;702;p48"/>
              <p:cNvSpPr/>
              <p:nvPr/>
            </p:nvSpPr>
            <p:spPr>
              <a:xfrm>
                <a:off x="3095408" y="4841971"/>
                <a:ext cx="411242" cy="164762"/>
              </a:xfrm>
              <a:custGeom>
                <a:avLst/>
                <a:gdLst/>
                <a:ahLst/>
                <a:cxnLst/>
                <a:rect l="l" t="t" r="r" b="b"/>
                <a:pathLst>
                  <a:path w="10850" h="4347" extrusionOk="0">
                    <a:moveTo>
                      <a:pt x="7748" y="1"/>
                    </a:moveTo>
                    <a:cubicBezTo>
                      <a:pt x="6864" y="1"/>
                      <a:pt x="5995" y="110"/>
                      <a:pt x="5201" y="464"/>
                    </a:cubicBezTo>
                    <a:cubicBezTo>
                      <a:pt x="3743" y="1107"/>
                      <a:pt x="2308" y="1738"/>
                      <a:pt x="896" y="2358"/>
                    </a:cubicBezTo>
                    <a:cubicBezTo>
                      <a:pt x="483" y="2542"/>
                      <a:pt x="0" y="2852"/>
                      <a:pt x="103" y="3322"/>
                    </a:cubicBezTo>
                    <a:cubicBezTo>
                      <a:pt x="218" y="3817"/>
                      <a:pt x="884" y="3977"/>
                      <a:pt x="1401" y="4000"/>
                    </a:cubicBezTo>
                    <a:cubicBezTo>
                      <a:pt x="2721" y="4080"/>
                      <a:pt x="4065" y="4149"/>
                      <a:pt x="5408" y="4230"/>
                    </a:cubicBezTo>
                    <a:cubicBezTo>
                      <a:pt x="6417" y="4288"/>
                      <a:pt x="7437" y="4347"/>
                      <a:pt x="8458" y="4347"/>
                    </a:cubicBezTo>
                    <a:cubicBezTo>
                      <a:pt x="9237" y="4347"/>
                      <a:pt x="10017" y="4313"/>
                      <a:pt x="10793" y="4218"/>
                    </a:cubicBezTo>
                    <a:cubicBezTo>
                      <a:pt x="10850" y="3024"/>
                      <a:pt x="10551" y="1291"/>
                      <a:pt x="10000" y="154"/>
                    </a:cubicBezTo>
                    <a:cubicBezTo>
                      <a:pt x="9262" y="80"/>
                      <a:pt x="8499" y="1"/>
                      <a:pt x="77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8"/>
              <p:cNvSpPr/>
              <p:nvPr/>
            </p:nvSpPr>
            <p:spPr>
              <a:xfrm>
                <a:off x="3177201" y="4900872"/>
                <a:ext cx="23537" cy="30474"/>
              </a:xfrm>
              <a:custGeom>
                <a:avLst/>
                <a:gdLst/>
                <a:ahLst/>
                <a:cxnLst/>
                <a:rect l="l" t="t" r="r" b="b"/>
                <a:pathLst>
                  <a:path w="621" h="804" extrusionOk="0">
                    <a:moveTo>
                      <a:pt x="93" y="0"/>
                    </a:moveTo>
                    <a:lnTo>
                      <a:pt x="1" y="104"/>
                    </a:lnTo>
                    <a:cubicBezTo>
                      <a:pt x="219" y="288"/>
                      <a:pt x="391" y="540"/>
                      <a:pt x="494" y="804"/>
                    </a:cubicBezTo>
                    <a:lnTo>
                      <a:pt x="621" y="747"/>
                    </a:lnTo>
                    <a:cubicBezTo>
                      <a:pt x="517" y="471"/>
                      <a:pt x="322" y="207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8"/>
              <p:cNvSpPr/>
              <p:nvPr/>
            </p:nvSpPr>
            <p:spPr>
              <a:xfrm>
                <a:off x="3198958" y="4889539"/>
                <a:ext cx="23537" cy="3225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851" extrusionOk="0">
                    <a:moveTo>
                      <a:pt x="81" y="1"/>
                    </a:moveTo>
                    <a:lnTo>
                      <a:pt x="1" y="105"/>
                    </a:lnTo>
                    <a:cubicBezTo>
                      <a:pt x="127" y="196"/>
                      <a:pt x="231" y="311"/>
                      <a:pt x="310" y="437"/>
                    </a:cubicBezTo>
                    <a:cubicBezTo>
                      <a:pt x="402" y="564"/>
                      <a:pt x="460" y="702"/>
                      <a:pt x="483" y="850"/>
                    </a:cubicBezTo>
                    <a:lnTo>
                      <a:pt x="621" y="816"/>
                    </a:lnTo>
                    <a:cubicBezTo>
                      <a:pt x="586" y="656"/>
                      <a:pt x="517" y="506"/>
                      <a:pt x="425" y="368"/>
                    </a:cubicBezTo>
                    <a:cubicBezTo>
                      <a:pt x="333" y="230"/>
                      <a:pt x="219" y="105"/>
                      <a:pt x="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8"/>
              <p:cNvSpPr/>
              <p:nvPr/>
            </p:nvSpPr>
            <p:spPr>
              <a:xfrm>
                <a:off x="3157606" y="4964396"/>
                <a:ext cx="316865" cy="19179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506" extrusionOk="0">
                    <a:moveTo>
                      <a:pt x="13" y="1"/>
                    </a:moveTo>
                    <a:lnTo>
                      <a:pt x="1" y="138"/>
                    </a:lnTo>
                    <a:cubicBezTo>
                      <a:pt x="2699" y="380"/>
                      <a:pt x="5443" y="506"/>
                      <a:pt x="8233" y="506"/>
                    </a:cubicBezTo>
                    <a:lnTo>
                      <a:pt x="8359" y="506"/>
                    </a:lnTo>
                    <a:lnTo>
                      <a:pt x="8359" y="380"/>
                    </a:lnTo>
                    <a:lnTo>
                      <a:pt x="8233" y="380"/>
                    </a:lnTo>
                    <a:cubicBezTo>
                      <a:pt x="5455" y="380"/>
                      <a:pt x="2710" y="253"/>
                      <a:pt x="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8"/>
              <p:cNvSpPr/>
              <p:nvPr/>
            </p:nvSpPr>
            <p:spPr>
              <a:xfrm>
                <a:off x="3403517" y="4929185"/>
                <a:ext cx="95325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1332" extrusionOk="0">
                    <a:moveTo>
                      <a:pt x="2170" y="0"/>
                    </a:moveTo>
                    <a:cubicBezTo>
                      <a:pt x="1768" y="0"/>
                      <a:pt x="1378" y="115"/>
                      <a:pt x="1045" y="299"/>
                    </a:cubicBezTo>
                    <a:cubicBezTo>
                      <a:pt x="620" y="528"/>
                      <a:pt x="276" y="873"/>
                      <a:pt x="0" y="1251"/>
                    </a:cubicBezTo>
                    <a:lnTo>
                      <a:pt x="103" y="1332"/>
                    </a:lnTo>
                    <a:cubicBezTo>
                      <a:pt x="379" y="964"/>
                      <a:pt x="712" y="631"/>
                      <a:pt x="1113" y="413"/>
                    </a:cubicBezTo>
                    <a:cubicBezTo>
                      <a:pt x="1424" y="241"/>
                      <a:pt x="1791" y="138"/>
                      <a:pt x="2170" y="138"/>
                    </a:cubicBezTo>
                    <a:cubicBezTo>
                      <a:pt x="2274" y="138"/>
                      <a:pt x="2376" y="138"/>
                      <a:pt x="2491" y="161"/>
                    </a:cubicBezTo>
                    <a:lnTo>
                      <a:pt x="2514" y="23"/>
                    </a:lnTo>
                    <a:cubicBezTo>
                      <a:pt x="2399" y="11"/>
                      <a:pt x="2285" y="0"/>
                      <a:pt x="21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8"/>
              <p:cNvSpPr/>
              <p:nvPr/>
            </p:nvSpPr>
            <p:spPr>
              <a:xfrm>
                <a:off x="3263809" y="4302922"/>
                <a:ext cx="275058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15617" extrusionOk="0">
                    <a:moveTo>
                      <a:pt x="7257" y="1"/>
                    </a:moveTo>
                    <a:lnTo>
                      <a:pt x="7257" y="1"/>
                    </a:lnTo>
                    <a:cubicBezTo>
                      <a:pt x="5238" y="234"/>
                      <a:pt x="3235" y="409"/>
                      <a:pt x="1194" y="409"/>
                    </a:cubicBezTo>
                    <a:cubicBezTo>
                      <a:pt x="820" y="409"/>
                      <a:pt x="446" y="404"/>
                      <a:pt x="69" y="391"/>
                    </a:cubicBezTo>
                    <a:cubicBezTo>
                      <a:pt x="58" y="1493"/>
                      <a:pt x="46" y="2585"/>
                      <a:pt x="23" y="3664"/>
                    </a:cubicBezTo>
                    <a:cubicBezTo>
                      <a:pt x="0" y="6098"/>
                      <a:pt x="299" y="12298"/>
                      <a:pt x="712" y="14709"/>
                    </a:cubicBezTo>
                    <a:cubicBezTo>
                      <a:pt x="1543" y="15306"/>
                      <a:pt x="2560" y="15617"/>
                      <a:pt x="3585" y="15617"/>
                    </a:cubicBezTo>
                    <a:cubicBezTo>
                      <a:pt x="4373" y="15617"/>
                      <a:pt x="5165" y="15433"/>
                      <a:pt x="5879" y="15053"/>
                    </a:cubicBezTo>
                    <a:cubicBezTo>
                      <a:pt x="6774" y="11655"/>
                      <a:pt x="7085" y="4031"/>
                      <a:pt x="7257" y="1"/>
                    </a:cubicBezTo>
                    <a:close/>
                  </a:path>
                </a:pathLst>
              </a:custGeom>
              <a:solidFill>
                <a:srgbClr val="AB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8"/>
              <p:cNvSpPr/>
              <p:nvPr/>
            </p:nvSpPr>
            <p:spPr>
              <a:xfrm>
                <a:off x="3379146" y="4795541"/>
                <a:ext cx="54390" cy="56626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1494" extrusionOk="0">
                    <a:moveTo>
                      <a:pt x="1309" y="1"/>
                    </a:moveTo>
                    <a:cubicBezTo>
                      <a:pt x="1274" y="345"/>
                      <a:pt x="1114" y="656"/>
                      <a:pt x="884" y="896"/>
                    </a:cubicBezTo>
                    <a:cubicBezTo>
                      <a:pt x="654" y="1149"/>
                      <a:pt x="345" y="1310"/>
                      <a:pt x="0" y="1368"/>
                    </a:cubicBezTo>
                    <a:lnTo>
                      <a:pt x="23" y="1493"/>
                    </a:lnTo>
                    <a:cubicBezTo>
                      <a:pt x="391" y="1436"/>
                      <a:pt x="735" y="1253"/>
                      <a:pt x="976" y="988"/>
                    </a:cubicBezTo>
                    <a:cubicBezTo>
                      <a:pt x="1228" y="736"/>
                      <a:pt x="1401" y="391"/>
                      <a:pt x="1435" y="13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E1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8"/>
              <p:cNvSpPr/>
              <p:nvPr/>
            </p:nvSpPr>
            <p:spPr>
              <a:xfrm>
                <a:off x="4054076" y="4543944"/>
                <a:ext cx="396043" cy="280365"/>
              </a:xfrm>
              <a:custGeom>
                <a:avLst/>
                <a:gdLst/>
                <a:ahLst/>
                <a:cxnLst/>
                <a:rect l="l" t="t" r="r" b="b"/>
                <a:pathLst>
                  <a:path w="10449" h="7397" extrusionOk="0">
                    <a:moveTo>
                      <a:pt x="9451" y="1"/>
                    </a:moveTo>
                    <a:cubicBezTo>
                      <a:pt x="9248" y="1"/>
                      <a:pt x="9033" y="38"/>
                      <a:pt x="8841" y="83"/>
                    </a:cubicBezTo>
                    <a:cubicBezTo>
                      <a:pt x="7234" y="451"/>
                      <a:pt x="5615" y="818"/>
                      <a:pt x="4008" y="1197"/>
                    </a:cubicBezTo>
                    <a:cubicBezTo>
                      <a:pt x="2401" y="1564"/>
                      <a:pt x="1161" y="2712"/>
                      <a:pt x="1" y="3768"/>
                    </a:cubicBezTo>
                    <a:cubicBezTo>
                      <a:pt x="299" y="4962"/>
                      <a:pt x="1184" y="6490"/>
                      <a:pt x="2010" y="7397"/>
                    </a:cubicBezTo>
                    <a:cubicBezTo>
                      <a:pt x="3583" y="6536"/>
                      <a:pt x="4984" y="5399"/>
                      <a:pt x="6373" y="4274"/>
                    </a:cubicBezTo>
                    <a:cubicBezTo>
                      <a:pt x="7441" y="3413"/>
                      <a:pt x="8509" y="2551"/>
                      <a:pt x="9576" y="1679"/>
                    </a:cubicBezTo>
                    <a:cubicBezTo>
                      <a:pt x="9989" y="1346"/>
                      <a:pt x="10449" y="818"/>
                      <a:pt x="10185" y="347"/>
                    </a:cubicBezTo>
                    <a:cubicBezTo>
                      <a:pt x="10040" y="84"/>
                      <a:pt x="9758" y="1"/>
                      <a:pt x="94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8"/>
              <p:cNvSpPr/>
              <p:nvPr/>
            </p:nvSpPr>
            <p:spPr>
              <a:xfrm>
                <a:off x="4324775" y="4554481"/>
                <a:ext cx="8301" cy="3441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908" extrusionOk="0">
                    <a:moveTo>
                      <a:pt x="23" y="0"/>
                    </a:moveTo>
                    <a:cubicBezTo>
                      <a:pt x="0" y="104"/>
                      <a:pt x="0" y="207"/>
                      <a:pt x="0" y="310"/>
                    </a:cubicBezTo>
                    <a:cubicBezTo>
                      <a:pt x="0" y="517"/>
                      <a:pt x="35" y="712"/>
                      <a:pt x="104" y="908"/>
                    </a:cubicBezTo>
                    <a:lnTo>
                      <a:pt x="219" y="862"/>
                    </a:lnTo>
                    <a:cubicBezTo>
                      <a:pt x="161" y="689"/>
                      <a:pt x="127" y="494"/>
                      <a:pt x="127" y="310"/>
                    </a:cubicBezTo>
                    <a:cubicBezTo>
                      <a:pt x="127" y="219"/>
                      <a:pt x="138" y="115"/>
                      <a:pt x="150" y="23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8"/>
              <p:cNvSpPr/>
              <p:nvPr/>
            </p:nvSpPr>
            <p:spPr>
              <a:xfrm>
                <a:off x="4298244" y="4558385"/>
                <a:ext cx="10878" cy="3661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966" extrusionOk="0">
                    <a:moveTo>
                      <a:pt x="46" y="1"/>
                    </a:moveTo>
                    <a:cubicBezTo>
                      <a:pt x="23" y="104"/>
                      <a:pt x="0" y="218"/>
                      <a:pt x="0" y="333"/>
                    </a:cubicBezTo>
                    <a:cubicBezTo>
                      <a:pt x="0" y="552"/>
                      <a:pt x="57" y="770"/>
                      <a:pt x="172" y="965"/>
                    </a:cubicBezTo>
                    <a:lnTo>
                      <a:pt x="287" y="896"/>
                    </a:lnTo>
                    <a:cubicBezTo>
                      <a:pt x="184" y="724"/>
                      <a:pt x="138" y="529"/>
                      <a:pt x="138" y="333"/>
                    </a:cubicBezTo>
                    <a:cubicBezTo>
                      <a:pt x="138" y="230"/>
                      <a:pt x="149" y="127"/>
                      <a:pt x="172" y="35"/>
                    </a:cubicBez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8"/>
              <p:cNvSpPr/>
              <p:nvPr/>
            </p:nvSpPr>
            <p:spPr>
              <a:xfrm>
                <a:off x="4138940" y="4590602"/>
                <a:ext cx="252885" cy="201945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5328" extrusionOk="0">
                    <a:moveTo>
                      <a:pt x="6579" y="0"/>
                    </a:moveTo>
                    <a:cubicBezTo>
                      <a:pt x="4467" y="1837"/>
                      <a:pt x="2274" y="3583"/>
                      <a:pt x="1" y="5224"/>
                    </a:cubicBezTo>
                    <a:lnTo>
                      <a:pt x="70" y="5328"/>
                    </a:lnTo>
                    <a:cubicBezTo>
                      <a:pt x="2354" y="3697"/>
                      <a:pt x="4559" y="1940"/>
                      <a:pt x="6671" y="92"/>
                    </a:cubicBezTo>
                    <a:lnTo>
                      <a:pt x="65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8"/>
              <p:cNvSpPr/>
              <p:nvPr/>
            </p:nvSpPr>
            <p:spPr>
              <a:xfrm>
                <a:off x="4088491" y="4739445"/>
                <a:ext cx="105748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746" extrusionOk="0">
                    <a:moveTo>
                      <a:pt x="1699" y="0"/>
                    </a:moveTo>
                    <a:cubicBezTo>
                      <a:pt x="1573" y="0"/>
                      <a:pt x="1447" y="11"/>
                      <a:pt x="1320" y="23"/>
                    </a:cubicBezTo>
                    <a:cubicBezTo>
                      <a:pt x="1079" y="57"/>
                      <a:pt x="827" y="126"/>
                      <a:pt x="608" y="230"/>
                    </a:cubicBezTo>
                    <a:cubicBezTo>
                      <a:pt x="379" y="333"/>
                      <a:pt x="172" y="482"/>
                      <a:pt x="0" y="654"/>
                    </a:cubicBezTo>
                    <a:lnTo>
                      <a:pt x="92" y="746"/>
                    </a:lnTo>
                    <a:cubicBezTo>
                      <a:pt x="253" y="585"/>
                      <a:pt x="447" y="447"/>
                      <a:pt x="666" y="356"/>
                    </a:cubicBezTo>
                    <a:cubicBezTo>
                      <a:pt x="873" y="253"/>
                      <a:pt x="1102" y="184"/>
                      <a:pt x="1343" y="161"/>
                    </a:cubicBezTo>
                    <a:cubicBezTo>
                      <a:pt x="1458" y="138"/>
                      <a:pt x="1573" y="138"/>
                      <a:pt x="1699" y="138"/>
                    </a:cubicBezTo>
                    <a:cubicBezTo>
                      <a:pt x="2055" y="138"/>
                      <a:pt x="2411" y="195"/>
                      <a:pt x="2756" y="299"/>
                    </a:cubicBezTo>
                    <a:lnTo>
                      <a:pt x="2790" y="172"/>
                    </a:lnTo>
                    <a:cubicBezTo>
                      <a:pt x="2434" y="69"/>
                      <a:pt x="2067" y="0"/>
                      <a:pt x="16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8"/>
              <p:cNvSpPr/>
              <p:nvPr/>
            </p:nvSpPr>
            <p:spPr>
              <a:xfrm>
                <a:off x="3679410" y="4177199"/>
                <a:ext cx="528778" cy="53616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4146" extrusionOk="0">
                    <a:moveTo>
                      <a:pt x="5408" y="0"/>
                    </a:moveTo>
                    <a:cubicBezTo>
                      <a:pt x="3675" y="1504"/>
                      <a:pt x="1860" y="2756"/>
                      <a:pt x="0" y="3938"/>
                    </a:cubicBezTo>
                    <a:cubicBezTo>
                      <a:pt x="2435" y="6670"/>
                      <a:pt x="7245" y="12067"/>
                      <a:pt x="10069" y="14145"/>
                    </a:cubicBezTo>
                    <a:cubicBezTo>
                      <a:pt x="11929" y="13881"/>
                      <a:pt x="13468" y="12549"/>
                      <a:pt x="13950" y="10862"/>
                    </a:cubicBezTo>
                    <a:cubicBezTo>
                      <a:pt x="12687" y="8772"/>
                      <a:pt x="8956" y="3996"/>
                      <a:pt x="7429" y="2273"/>
                    </a:cubicBezTo>
                    <a:cubicBezTo>
                      <a:pt x="6752" y="1516"/>
                      <a:pt x="6086" y="758"/>
                      <a:pt x="5408" y="0"/>
                    </a:cubicBezTo>
                    <a:close/>
                  </a:path>
                </a:pathLst>
              </a:custGeom>
              <a:solidFill>
                <a:srgbClr val="AB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8"/>
              <p:cNvSpPr/>
              <p:nvPr/>
            </p:nvSpPr>
            <p:spPr>
              <a:xfrm>
                <a:off x="4053204" y="4620204"/>
                <a:ext cx="77965" cy="22666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598" extrusionOk="0">
                    <a:moveTo>
                      <a:pt x="92" y="0"/>
                    </a:moveTo>
                    <a:lnTo>
                      <a:pt x="1" y="92"/>
                    </a:lnTo>
                    <a:cubicBezTo>
                      <a:pt x="161" y="253"/>
                      <a:pt x="368" y="379"/>
                      <a:pt x="575" y="470"/>
                    </a:cubicBezTo>
                    <a:cubicBezTo>
                      <a:pt x="793" y="551"/>
                      <a:pt x="1023" y="597"/>
                      <a:pt x="1253" y="597"/>
                    </a:cubicBezTo>
                    <a:cubicBezTo>
                      <a:pt x="1528" y="597"/>
                      <a:pt x="1815" y="528"/>
                      <a:pt x="2056" y="402"/>
                    </a:cubicBezTo>
                    <a:lnTo>
                      <a:pt x="1998" y="287"/>
                    </a:lnTo>
                    <a:cubicBezTo>
                      <a:pt x="1769" y="402"/>
                      <a:pt x="1516" y="459"/>
                      <a:pt x="1253" y="459"/>
                    </a:cubicBezTo>
                    <a:cubicBezTo>
                      <a:pt x="1046" y="459"/>
                      <a:pt x="827" y="425"/>
                      <a:pt x="633" y="345"/>
                    </a:cubicBezTo>
                    <a:cubicBezTo>
                      <a:pt x="426" y="264"/>
                      <a:pt x="242" y="149"/>
                      <a:pt x="92" y="0"/>
                    </a:cubicBezTo>
                    <a:close/>
                  </a:path>
                </a:pathLst>
              </a:custGeom>
              <a:solidFill>
                <a:srgbClr val="2E1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8"/>
              <p:cNvSpPr/>
              <p:nvPr/>
            </p:nvSpPr>
            <p:spPr>
              <a:xfrm>
                <a:off x="3082748" y="3917378"/>
                <a:ext cx="1004909" cy="439631"/>
              </a:xfrm>
              <a:custGeom>
                <a:avLst/>
                <a:gdLst/>
                <a:ahLst/>
                <a:cxnLst/>
                <a:rect l="l" t="t" r="r" b="b"/>
                <a:pathLst>
                  <a:path w="26513" h="11599" extrusionOk="0">
                    <a:moveTo>
                      <a:pt x="21311" y="0"/>
                    </a:moveTo>
                    <a:lnTo>
                      <a:pt x="2940" y="517"/>
                    </a:lnTo>
                    <a:lnTo>
                      <a:pt x="1" y="8680"/>
                    </a:lnTo>
                    <a:cubicBezTo>
                      <a:pt x="3414" y="10835"/>
                      <a:pt x="7089" y="11598"/>
                      <a:pt x="10584" y="11598"/>
                    </a:cubicBezTo>
                    <a:cubicBezTo>
                      <a:pt x="19081" y="11598"/>
                      <a:pt x="26512" y="7085"/>
                      <a:pt x="26512" y="7085"/>
                    </a:cubicBezTo>
                    <a:cubicBezTo>
                      <a:pt x="22642" y="5156"/>
                      <a:pt x="21311" y="0"/>
                      <a:pt x="213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8"/>
              <p:cNvSpPr/>
              <p:nvPr/>
            </p:nvSpPr>
            <p:spPr>
              <a:xfrm>
                <a:off x="2638455" y="3684543"/>
                <a:ext cx="651961" cy="438721"/>
              </a:xfrm>
              <a:custGeom>
                <a:avLst/>
                <a:gdLst/>
                <a:ahLst/>
                <a:cxnLst/>
                <a:rect l="l" t="t" r="r" b="b"/>
                <a:pathLst>
                  <a:path w="17201" h="11575" extrusionOk="0">
                    <a:moveTo>
                      <a:pt x="9794" y="1"/>
                    </a:moveTo>
                    <a:lnTo>
                      <a:pt x="8393" y="3640"/>
                    </a:lnTo>
                    <a:lnTo>
                      <a:pt x="1" y="6212"/>
                    </a:lnTo>
                    <a:lnTo>
                      <a:pt x="1711" y="11574"/>
                    </a:lnTo>
                    <a:cubicBezTo>
                      <a:pt x="1711" y="11574"/>
                      <a:pt x="9783" y="11046"/>
                      <a:pt x="12550" y="8072"/>
                    </a:cubicBezTo>
                    <a:cubicBezTo>
                      <a:pt x="15317" y="5087"/>
                      <a:pt x="17200" y="58"/>
                      <a:pt x="17200" y="58"/>
                    </a:cubicBezTo>
                    <a:lnTo>
                      <a:pt x="9794" y="1"/>
                    </a:lnTo>
                    <a:close/>
                  </a:path>
                </a:pathLst>
              </a:custGeom>
              <a:solidFill>
                <a:srgbClr val="AB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8"/>
              <p:cNvSpPr/>
              <p:nvPr/>
            </p:nvSpPr>
            <p:spPr>
              <a:xfrm>
                <a:off x="3961821" y="2989146"/>
                <a:ext cx="501829" cy="708511"/>
              </a:xfrm>
              <a:custGeom>
                <a:avLst/>
                <a:gdLst/>
                <a:ahLst/>
                <a:cxnLst/>
                <a:rect l="l" t="t" r="r" b="b"/>
                <a:pathLst>
                  <a:path w="13240" h="18693" extrusionOk="0">
                    <a:moveTo>
                      <a:pt x="7407" y="1"/>
                    </a:moveTo>
                    <a:lnTo>
                      <a:pt x="4261" y="9128"/>
                    </a:lnTo>
                    <a:lnTo>
                      <a:pt x="207" y="10541"/>
                    </a:lnTo>
                    <a:lnTo>
                      <a:pt x="1" y="18692"/>
                    </a:lnTo>
                    <a:lnTo>
                      <a:pt x="1" y="18692"/>
                    </a:lnTo>
                    <a:cubicBezTo>
                      <a:pt x="1" y="18692"/>
                      <a:pt x="5615" y="16809"/>
                      <a:pt x="8991" y="13870"/>
                    </a:cubicBezTo>
                    <a:cubicBezTo>
                      <a:pt x="12367" y="10931"/>
                      <a:pt x="13239" y="2078"/>
                      <a:pt x="13239" y="2078"/>
                    </a:cubicBezTo>
                    <a:lnTo>
                      <a:pt x="7407" y="1"/>
                    </a:lnTo>
                    <a:close/>
                  </a:path>
                </a:pathLst>
              </a:custGeom>
              <a:solidFill>
                <a:srgbClr val="AB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9" name="Google Shape;719;p48"/>
              <p:cNvGrpSpPr/>
              <p:nvPr/>
            </p:nvGrpSpPr>
            <p:grpSpPr>
              <a:xfrm>
                <a:off x="4212470" y="2787391"/>
                <a:ext cx="322550" cy="309701"/>
                <a:chOff x="4212470" y="2787391"/>
                <a:chExt cx="322550" cy="309701"/>
              </a:xfrm>
            </p:grpSpPr>
            <p:sp>
              <p:nvSpPr>
                <p:cNvPr id="720" name="Google Shape;720;p48"/>
                <p:cNvSpPr/>
                <p:nvPr/>
              </p:nvSpPr>
              <p:spPr>
                <a:xfrm>
                  <a:off x="4212470" y="2787391"/>
                  <a:ext cx="322550" cy="309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0" h="8171" extrusionOk="0">
                      <a:moveTo>
                        <a:pt x="3380" y="0"/>
                      </a:moveTo>
                      <a:cubicBezTo>
                        <a:pt x="2558" y="0"/>
                        <a:pt x="2045" y="3349"/>
                        <a:pt x="2045" y="3349"/>
                      </a:cubicBezTo>
                      <a:cubicBezTo>
                        <a:pt x="2045" y="3349"/>
                        <a:pt x="1401" y="1363"/>
                        <a:pt x="750" y="1363"/>
                      </a:cubicBezTo>
                      <a:cubicBezTo>
                        <a:pt x="722" y="1363"/>
                        <a:pt x="694" y="1366"/>
                        <a:pt x="667" y="1374"/>
                      </a:cubicBezTo>
                      <a:cubicBezTo>
                        <a:pt x="1" y="1546"/>
                        <a:pt x="725" y="5553"/>
                        <a:pt x="725" y="5553"/>
                      </a:cubicBezTo>
                      <a:cubicBezTo>
                        <a:pt x="873" y="6357"/>
                        <a:pt x="6397" y="8171"/>
                        <a:pt x="6397" y="8171"/>
                      </a:cubicBezTo>
                      <a:cubicBezTo>
                        <a:pt x="6397" y="8171"/>
                        <a:pt x="8509" y="2740"/>
                        <a:pt x="7831" y="2510"/>
                      </a:cubicBezTo>
                      <a:cubicBezTo>
                        <a:pt x="7793" y="2498"/>
                        <a:pt x="7754" y="2492"/>
                        <a:pt x="7714" y="2492"/>
                      </a:cubicBezTo>
                      <a:cubicBezTo>
                        <a:pt x="7066" y="2492"/>
                        <a:pt x="6282" y="4072"/>
                        <a:pt x="6282" y="4072"/>
                      </a:cubicBezTo>
                      <a:cubicBezTo>
                        <a:pt x="6282" y="4072"/>
                        <a:pt x="7246" y="1500"/>
                        <a:pt x="6718" y="1305"/>
                      </a:cubicBezTo>
                      <a:cubicBezTo>
                        <a:pt x="6700" y="1299"/>
                        <a:pt x="6682" y="1296"/>
                        <a:pt x="6663" y="1296"/>
                      </a:cubicBezTo>
                      <a:cubicBezTo>
                        <a:pt x="6139" y="1296"/>
                        <a:pt x="5012" y="3462"/>
                        <a:pt x="4862" y="3753"/>
                      </a:cubicBezTo>
                      <a:lnTo>
                        <a:pt x="4862" y="3753"/>
                      </a:lnTo>
                      <a:cubicBezTo>
                        <a:pt x="5005" y="3409"/>
                        <a:pt x="5998" y="466"/>
                        <a:pt x="5213" y="122"/>
                      </a:cubicBezTo>
                      <a:cubicBezTo>
                        <a:pt x="5171" y="103"/>
                        <a:pt x="5128" y="94"/>
                        <a:pt x="5084" y="94"/>
                      </a:cubicBezTo>
                      <a:cubicBezTo>
                        <a:pt x="4362" y="94"/>
                        <a:pt x="3594" y="2610"/>
                        <a:pt x="3464" y="3053"/>
                      </a:cubicBezTo>
                      <a:lnTo>
                        <a:pt x="3464" y="3053"/>
                      </a:lnTo>
                      <a:cubicBezTo>
                        <a:pt x="3587" y="2618"/>
                        <a:pt x="4240" y="174"/>
                        <a:pt x="3445" y="7"/>
                      </a:cubicBezTo>
                      <a:cubicBezTo>
                        <a:pt x="3423" y="3"/>
                        <a:pt x="3402" y="0"/>
                        <a:pt x="3380" y="0"/>
                      </a:cubicBezTo>
                      <a:close/>
                    </a:path>
                  </a:pathLst>
                </a:custGeom>
                <a:solidFill>
                  <a:srgbClr val="AB65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48"/>
                <p:cNvSpPr/>
                <p:nvPr/>
              </p:nvSpPr>
              <p:spPr>
                <a:xfrm>
                  <a:off x="4316513" y="2942563"/>
                  <a:ext cx="88351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1" h="1988" extrusionOk="0">
                      <a:moveTo>
                        <a:pt x="57" y="1"/>
                      </a:moveTo>
                      <a:lnTo>
                        <a:pt x="0" y="127"/>
                      </a:lnTo>
                      <a:cubicBezTo>
                        <a:pt x="23" y="138"/>
                        <a:pt x="425" y="311"/>
                        <a:pt x="896" y="633"/>
                      </a:cubicBezTo>
                      <a:cubicBezTo>
                        <a:pt x="1137" y="793"/>
                        <a:pt x="1389" y="988"/>
                        <a:pt x="1619" y="1218"/>
                      </a:cubicBezTo>
                      <a:cubicBezTo>
                        <a:pt x="1848" y="1436"/>
                        <a:pt x="2055" y="1700"/>
                        <a:pt x="2205" y="1987"/>
                      </a:cubicBezTo>
                      <a:lnTo>
                        <a:pt x="2331" y="1929"/>
                      </a:lnTo>
                      <a:cubicBezTo>
                        <a:pt x="2170" y="1620"/>
                        <a:pt x="1940" y="1344"/>
                        <a:pt x="1700" y="1103"/>
                      </a:cubicBezTo>
                      <a:cubicBezTo>
                        <a:pt x="1332" y="747"/>
                        <a:pt x="930" y="472"/>
                        <a:pt x="608" y="288"/>
                      </a:cubicBezTo>
                      <a:cubicBezTo>
                        <a:pt x="287" y="104"/>
                        <a:pt x="57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48"/>
                <p:cNvSpPr/>
                <p:nvPr/>
              </p:nvSpPr>
              <p:spPr>
                <a:xfrm>
                  <a:off x="4373063" y="2967806"/>
                  <a:ext cx="79254" cy="17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" h="472" extrusionOk="0">
                      <a:moveTo>
                        <a:pt x="782" y="1"/>
                      </a:moveTo>
                      <a:cubicBezTo>
                        <a:pt x="632" y="1"/>
                        <a:pt x="494" y="23"/>
                        <a:pt x="356" y="69"/>
                      </a:cubicBezTo>
                      <a:cubicBezTo>
                        <a:pt x="231" y="115"/>
                        <a:pt x="104" y="196"/>
                        <a:pt x="1" y="311"/>
                      </a:cubicBezTo>
                      <a:lnTo>
                        <a:pt x="104" y="391"/>
                      </a:lnTo>
                      <a:cubicBezTo>
                        <a:pt x="185" y="299"/>
                        <a:pt x="288" y="242"/>
                        <a:pt x="402" y="196"/>
                      </a:cubicBezTo>
                      <a:cubicBezTo>
                        <a:pt x="517" y="150"/>
                        <a:pt x="644" y="138"/>
                        <a:pt x="782" y="138"/>
                      </a:cubicBezTo>
                      <a:cubicBezTo>
                        <a:pt x="920" y="138"/>
                        <a:pt x="1080" y="161"/>
                        <a:pt x="1218" y="196"/>
                      </a:cubicBezTo>
                      <a:cubicBezTo>
                        <a:pt x="1436" y="242"/>
                        <a:pt x="1642" y="311"/>
                        <a:pt x="1792" y="368"/>
                      </a:cubicBezTo>
                      <a:cubicBezTo>
                        <a:pt x="1861" y="403"/>
                        <a:pt x="1918" y="426"/>
                        <a:pt x="1964" y="449"/>
                      </a:cubicBezTo>
                      <a:cubicBezTo>
                        <a:pt x="1987" y="449"/>
                        <a:pt x="1999" y="460"/>
                        <a:pt x="2010" y="460"/>
                      </a:cubicBezTo>
                      <a:cubicBezTo>
                        <a:pt x="2010" y="472"/>
                        <a:pt x="2022" y="472"/>
                        <a:pt x="2022" y="472"/>
                      </a:cubicBezTo>
                      <a:lnTo>
                        <a:pt x="2091" y="357"/>
                      </a:lnTo>
                      <a:cubicBezTo>
                        <a:pt x="2091" y="357"/>
                        <a:pt x="1918" y="265"/>
                        <a:pt x="1665" y="184"/>
                      </a:cubicBezTo>
                      <a:cubicBezTo>
                        <a:pt x="1540" y="138"/>
                        <a:pt x="1402" y="92"/>
                        <a:pt x="1252" y="58"/>
                      </a:cubicBezTo>
                      <a:cubicBezTo>
                        <a:pt x="1091" y="23"/>
                        <a:pt x="942" y="1"/>
                        <a:pt x="7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3" name="Google Shape;723;p48"/>
              <p:cNvSpPr/>
              <p:nvPr/>
            </p:nvSpPr>
            <p:spPr>
              <a:xfrm>
                <a:off x="2957898" y="3260035"/>
                <a:ext cx="1117555" cy="70582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18622" extrusionOk="0">
                    <a:moveTo>
                      <a:pt x="12604" y="0"/>
                    </a:moveTo>
                    <a:cubicBezTo>
                      <a:pt x="2643" y="0"/>
                      <a:pt x="0" y="11947"/>
                      <a:pt x="0" y="11947"/>
                    </a:cubicBezTo>
                    <a:cubicBezTo>
                      <a:pt x="2491" y="15896"/>
                      <a:pt x="5821" y="16310"/>
                      <a:pt x="5821" y="16310"/>
                    </a:cubicBezTo>
                    <a:lnTo>
                      <a:pt x="6234" y="17860"/>
                    </a:lnTo>
                    <a:cubicBezTo>
                      <a:pt x="8825" y="18421"/>
                      <a:pt x="11424" y="18621"/>
                      <a:pt x="13819" y="18621"/>
                    </a:cubicBezTo>
                    <a:cubicBezTo>
                      <a:pt x="19864" y="18621"/>
                      <a:pt x="24605" y="17343"/>
                      <a:pt x="24605" y="17343"/>
                    </a:cubicBezTo>
                    <a:lnTo>
                      <a:pt x="24295" y="14128"/>
                    </a:lnTo>
                    <a:cubicBezTo>
                      <a:pt x="29485" y="12888"/>
                      <a:pt x="29278" y="1154"/>
                      <a:pt x="29278" y="1154"/>
                    </a:cubicBezTo>
                    <a:cubicBezTo>
                      <a:pt x="27165" y="524"/>
                      <a:pt x="24578" y="382"/>
                      <a:pt x="22675" y="382"/>
                    </a:cubicBezTo>
                    <a:cubicBezTo>
                      <a:pt x="21113" y="382"/>
                      <a:pt x="20012" y="477"/>
                      <a:pt x="20012" y="477"/>
                    </a:cubicBezTo>
                    <a:lnTo>
                      <a:pt x="12985" y="6"/>
                    </a:lnTo>
                    <a:cubicBezTo>
                      <a:pt x="12857" y="2"/>
                      <a:pt x="12730" y="0"/>
                      <a:pt x="126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8"/>
              <p:cNvSpPr/>
              <p:nvPr/>
            </p:nvSpPr>
            <p:spPr>
              <a:xfrm>
                <a:off x="3102799" y="3589256"/>
                <a:ext cx="94036" cy="348172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9186" extrusionOk="0">
                    <a:moveTo>
                      <a:pt x="92" y="0"/>
                    </a:moveTo>
                    <a:lnTo>
                      <a:pt x="0" y="92"/>
                    </a:lnTo>
                    <a:cubicBezTo>
                      <a:pt x="242" y="311"/>
                      <a:pt x="459" y="609"/>
                      <a:pt x="643" y="976"/>
                    </a:cubicBezTo>
                    <a:cubicBezTo>
                      <a:pt x="987" y="1619"/>
                      <a:pt x="1263" y="2457"/>
                      <a:pt x="1493" y="3353"/>
                    </a:cubicBezTo>
                    <a:cubicBezTo>
                      <a:pt x="1826" y="4685"/>
                      <a:pt x="2044" y="6143"/>
                      <a:pt x="2171" y="7268"/>
                    </a:cubicBezTo>
                    <a:cubicBezTo>
                      <a:pt x="2239" y="7830"/>
                      <a:pt x="2273" y="8313"/>
                      <a:pt x="2308" y="8646"/>
                    </a:cubicBezTo>
                    <a:cubicBezTo>
                      <a:pt x="2319" y="8818"/>
                      <a:pt x="2331" y="8956"/>
                      <a:pt x="2331" y="9047"/>
                    </a:cubicBezTo>
                    <a:cubicBezTo>
                      <a:pt x="2342" y="9093"/>
                      <a:pt x="2342" y="9128"/>
                      <a:pt x="2342" y="9151"/>
                    </a:cubicBezTo>
                    <a:lnTo>
                      <a:pt x="2342" y="9174"/>
                    </a:lnTo>
                    <a:lnTo>
                      <a:pt x="2342" y="9185"/>
                    </a:lnTo>
                    <a:lnTo>
                      <a:pt x="2480" y="9174"/>
                    </a:lnTo>
                    <a:cubicBezTo>
                      <a:pt x="2480" y="9174"/>
                      <a:pt x="2365" y="7337"/>
                      <a:pt x="2021" y="5271"/>
                    </a:cubicBezTo>
                    <a:cubicBezTo>
                      <a:pt x="1849" y="4237"/>
                      <a:pt x="1607" y="3146"/>
                      <a:pt x="1298" y="2205"/>
                    </a:cubicBezTo>
                    <a:cubicBezTo>
                      <a:pt x="1137" y="1734"/>
                      <a:pt x="965" y="1298"/>
                      <a:pt x="770" y="919"/>
                    </a:cubicBezTo>
                    <a:cubicBezTo>
                      <a:pt x="563" y="540"/>
                      <a:pt x="345" y="230"/>
                      <a:pt x="92" y="0"/>
                    </a:cubicBezTo>
                    <a:close/>
                  </a:path>
                </a:pathLst>
              </a:custGeom>
              <a:solidFill>
                <a:srgbClr val="FC9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8"/>
              <p:cNvSpPr/>
              <p:nvPr/>
            </p:nvSpPr>
            <p:spPr>
              <a:xfrm>
                <a:off x="3263392" y="3722407"/>
                <a:ext cx="321186" cy="138875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3664" extrusionOk="0">
                    <a:moveTo>
                      <a:pt x="80" y="0"/>
                    </a:moveTo>
                    <a:lnTo>
                      <a:pt x="0" y="115"/>
                    </a:lnTo>
                    <a:cubicBezTo>
                      <a:pt x="11" y="115"/>
                      <a:pt x="1125" y="977"/>
                      <a:pt x="2744" y="1849"/>
                    </a:cubicBezTo>
                    <a:cubicBezTo>
                      <a:pt x="3548" y="2286"/>
                      <a:pt x="4489" y="2722"/>
                      <a:pt x="5465" y="3066"/>
                    </a:cubicBezTo>
                    <a:cubicBezTo>
                      <a:pt x="6441" y="3399"/>
                      <a:pt x="7474" y="3641"/>
                      <a:pt x="8474" y="3663"/>
                    </a:cubicBezTo>
                    <a:lnTo>
                      <a:pt x="8474" y="3526"/>
                    </a:lnTo>
                    <a:cubicBezTo>
                      <a:pt x="7497" y="3503"/>
                      <a:pt x="6476" y="3273"/>
                      <a:pt x="5511" y="2940"/>
                    </a:cubicBezTo>
                    <a:cubicBezTo>
                      <a:pt x="4053" y="2434"/>
                      <a:pt x="2698" y="1700"/>
                      <a:pt x="1699" y="1092"/>
                    </a:cubicBezTo>
                    <a:cubicBezTo>
                      <a:pt x="1205" y="793"/>
                      <a:pt x="804" y="518"/>
                      <a:pt x="516" y="322"/>
                    </a:cubicBezTo>
                    <a:cubicBezTo>
                      <a:pt x="379" y="219"/>
                      <a:pt x="276" y="150"/>
                      <a:pt x="195" y="92"/>
                    </a:cubicBezTo>
                    <a:cubicBezTo>
                      <a:pt x="161" y="58"/>
                      <a:pt x="138" y="46"/>
                      <a:pt x="115" y="23"/>
                    </a:cubicBezTo>
                    <a:cubicBezTo>
                      <a:pt x="103" y="23"/>
                      <a:pt x="92" y="12"/>
                      <a:pt x="92" y="12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8"/>
              <p:cNvSpPr/>
              <p:nvPr/>
            </p:nvSpPr>
            <p:spPr>
              <a:xfrm>
                <a:off x="3300802" y="3825995"/>
                <a:ext cx="95780" cy="52684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1390" extrusionOk="0">
                    <a:moveTo>
                      <a:pt x="115" y="0"/>
                    </a:moveTo>
                    <a:lnTo>
                      <a:pt x="1" y="81"/>
                    </a:lnTo>
                    <a:cubicBezTo>
                      <a:pt x="12" y="92"/>
                      <a:pt x="218" y="379"/>
                      <a:pt x="644" y="689"/>
                    </a:cubicBezTo>
                    <a:cubicBezTo>
                      <a:pt x="1068" y="987"/>
                      <a:pt x="1700" y="1321"/>
                      <a:pt x="2515" y="1390"/>
                    </a:cubicBezTo>
                    <a:lnTo>
                      <a:pt x="2527" y="1252"/>
                    </a:lnTo>
                    <a:cubicBezTo>
                      <a:pt x="1734" y="1183"/>
                      <a:pt x="1137" y="873"/>
                      <a:pt x="723" y="574"/>
                    </a:cubicBezTo>
                    <a:cubicBezTo>
                      <a:pt x="517" y="425"/>
                      <a:pt x="368" y="288"/>
                      <a:pt x="264" y="173"/>
                    </a:cubicBezTo>
                    <a:cubicBezTo>
                      <a:pt x="207" y="127"/>
                      <a:pt x="172" y="81"/>
                      <a:pt x="149" y="46"/>
                    </a:cubicBezTo>
                    <a:lnTo>
                      <a:pt x="115" y="12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8"/>
              <p:cNvSpPr/>
              <p:nvPr/>
            </p:nvSpPr>
            <p:spPr>
              <a:xfrm>
                <a:off x="3738158" y="3250673"/>
                <a:ext cx="171054" cy="68459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18062" extrusionOk="0">
                    <a:moveTo>
                      <a:pt x="1286" y="0"/>
                    </a:moveTo>
                    <a:lnTo>
                      <a:pt x="1286" y="0"/>
                    </a:lnTo>
                    <a:cubicBezTo>
                      <a:pt x="0" y="11333"/>
                      <a:pt x="3135" y="18061"/>
                      <a:pt x="3135" y="18061"/>
                    </a:cubicBezTo>
                    <a:cubicBezTo>
                      <a:pt x="3778" y="18061"/>
                      <a:pt x="4513" y="16959"/>
                      <a:pt x="4513" y="16959"/>
                    </a:cubicBezTo>
                    <a:cubicBezTo>
                      <a:pt x="2492" y="12814"/>
                      <a:pt x="3962" y="184"/>
                      <a:pt x="3962" y="184"/>
                    </a:cubicBezTo>
                    <a:lnTo>
                      <a:pt x="12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8"/>
              <p:cNvSpPr/>
              <p:nvPr/>
            </p:nvSpPr>
            <p:spPr>
              <a:xfrm>
                <a:off x="3357390" y="2464461"/>
                <a:ext cx="254477" cy="230106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6071" extrusionOk="0">
                    <a:moveTo>
                      <a:pt x="3640" y="0"/>
                    </a:moveTo>
                    <a:cubicBezTo>
                      <a:pt x="3470" y="0"/>
                      <a:pt x="3290" y="21"/>
                      <a:pt x="3100" y="66"/>
                    </a:cubicBezTo>
                    <a:cubicBezTo>
                      <a:pt x="0" y="789"/>
                      <a:pt x="3272" y="6070"/>
                      <a:pt x="3272" y="6070"/>
                    </a:cubicBezTo>
                    <a:lnTo>
                      <a:pt x="6131" y="5692"/>
                    </a:lnTo>
                    <a:cubicBezTo>
                      <a:pt x="6713" y="4905"/>
                      <a:pt x="6253" y="0"/>
                      <a:pt x="3640" y="0"/>
                    </a:cubicBezTo>
                    <a:close/>
                  </a:path>
                </a:pathLst>
              </a:custGeom>
              <a:solidFill>
                <a:srgbClr val="57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8"/>
              <p:cNvSpPr/>
              <p:nvPr/>
            </p:nvSpPr>
            <p:spPr>
              <a:xfrm>
                <a:off x="3119324" y="2710183"/>
                <a:ext cx="874335" cy="512176"/>
              </a:xfrm>
              <a:custGeom>
                <a:avLst/>
                <a:gdLst/>
                <a:ahLst/>
                <a:cxnLst/>
                <a:rect l="l" t="t" r="r" b="b"/>
                <a:pathLst>
                  <a:path w="23068" h="13513" extrusionOk="0">
                    <a:moveTo>
                      <a:pt x="4226" y="0"/>
                    </a:moveTo>
                    <a:cubicBezTo>
                      <a:pt x="4226" y="0"/>
                      <a:pt x="1791" y="3847"/>
                      <a:pt x="1574" y="6718"/>
                    </a:cubicBezTo>
                    <a:cubicBezTo>
                      <a:pt x="1355" y="9645"/>
                      <a:pt x="0" y="11724"/>
                      <a:pt x="0" y="11724"/>
                    </a:cubicBezTo>
                    <a:cubicBezTo>
                      <a:pt x="0" y="11724"/>
                      <a:pt x="54" y="11722"/>
                      <a:pt x="147" y="11722"/>
                    </a:cubicBezTo>
                    <a:cubicBezTo>
                      <a:pt x="614" y="11722"/>
                      <a:pt x="2083" y="11754"/>
                      <a:pt x="2906" y="12137"/>
                    </a:cubicBezTo>
                    <a:cubicBezTo>
                      <a:pt x="3685" y="12490"/>
                      <a:pt x="6434" y="13495"/>
                      <a:pt x="8568" y="13495"/>
                    </a:cubicBezTo>
                    <a:cubicBezTo>
                      <a:pt x="9136" y="13495"/>
                      <a:pt x="9661" y="13424"/>
                      <a:pt x="10093" y="13250"/>
                    </a:cubicBezTo>
                    <a:cubicBezTo>
                      <a:pt x="10622" y="13036"/>
                      <a:pt x="11351" y="12958"/>
                      <a:pt x="12174" y="12958"/>
                    </a:cubicBezTo>
                    <a:cubicBezTo>
                      <a:pt x="14370" y="12958"/>
                      <a:pt x="17239" y="13512"/>
                      <a:pt x="18777" y="13512"/>
                    </a:cubicBezTo>
                    <a:cubicBezTo>
                      <a:pt x="18891" y="13512"/>
                      <a:pt x="18997" y="13509"/>
                      <a:pt x="19095" y="13503"/>
                    </a:cubicBezTo>
                    <a:cubicBezTo>
                      <a:pt x="20757" y="13394"/>
                      <a:pt x="21686" y="12878"/>
                      <a:pt x="22487" y="12878"/>
                    </a:cubicBezTo>
                    <a:cubicBezTo>
                      <a:pt x="22610" y="12878"/>
                      <a:pt x="22730" y="12890"/>
                      <a:pt x="22849" y="12918"/>
                    </a:cubicBezTo>
                    <a:cubicBezTo>
                      <a:pt x="22849" y="12918"/>
                      <a:pt x="23067" y="11436"/>
                      <a:pt x="22435" y="10254"/>
                    </a:cubicBezTo>
                    <a:cubicBezTo>
                      <a:pt x="21792" y="9083"/>
                      <a:pt x="21540" y="3847"/>
                      <a:pt x="21540" y="3847"/>
                    </a:cubicBez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8"/>
              <p:cNvSpPr/>
              <p:nvPr/>
            </p:nvSpPr>
            <p:spPr>
              <a:xfrm>
                <a:off x="3398287" y="3198443"/>
                <a:ext cx="294199" cy="118294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3121" extrusionOk="0">
                    <a:moveTo>
                      <a:pt x="7739" y="1"/>
                    </a:moveTo>
                    <a:lnTo>
                      <a:pt x="23" y="495"/>
                    </a:lnTo>
                    <a:lnTo>
                      <a:pt x="0" y="2664"/>
                    </a:lnTo>
                    <a:cubicBezTo>
                      <a:pt x="0" y="2664"/>
                      <a:pt x="1640" y="3121"/>
                      <a:pt x="3669" y="3121"/>
                    </a:cubicBezTo>
                    <a:cubicBezTo>
                      <a:pt x="4984" y="3121"/>
                      <a:pt x="6462" y="2929"/>
                      <a:pt x="7762" y="2297"/>
                    </a:cubicBezTo>
                    <a:lnTo>
                      <a:pt x="7739" y="1"/>
                    </a:lnTo>
                    <a:close/>
                  </a:path>
                </a:pathLst>
              </a:custGeom>
              <a:solidFill>
                <a:srgbClr val="AB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8"/>
              <p:cNvSpPr/>
              <p:nvPr/>
            </p:nvSpPr>
            <p:spPr>
              <a:xfrm>
                <a:off x="3213323" y="2686305"/>
                <a:ext cx="700324" cy="561374"/>
              </a:xfrm>
              <a:custGeom>
                <a:avLst/>
                <a:gdLst/>
                <a:ahLst/>
                <a:cxnLst/>
                <a:rect l="l" t="t" r="r" b="b"/>
                <a:pathLst>
                  <a:path w="18477" h="14811" extrusionOk="0">
                    <a:moveTo>
                      <a:pt x="9676" y="1"/>
                    </a:moveTo>
                    <a:cubicBezTo>
                      <a:pt x="9423" y="1"/>
                      <a:pt x="9164" y="8"/>
                      <a:pt x="8899" y="22"/>
                    </a:cubicBezTo>
                    <a:cubicBezTo>
                      <a:pt x="1906" y="401"/>
                      <a:pt x="0" y="4684"/>
                      <a:pt x="127" y="8542"/>
                    </a:cubicBezTo>
                    <a:cubicBezTo>
                      <a:pt x="242" y="12491"/>
                      <a:pt x="2182" y="14351"/>
                      <a:pt x="8979" y="14776"/>
                    </a:cubicBezTo>
                    <a:cubicBezTo>
                      <a:pt x="9364" y="14799"/>
                      <a:pt x="9735" y="14810"/>
                      <a:pt x="10091" y="14810"/>
                    </a:cubicBezTo>
                    <a:cubicBezTo>
                      <a:pt x="16039" y="14810"/>
                      <a:pt x="17996" y="11629"/>
                      <a:pt x="18256" y="7784"/>
                    </a:cubicBezTo>
                    <a:cubicBezTo>
                      <a:pt x="18477" y="4514"/>
                      <a:pt x="16084" y="1"/>
                      <a:pt x="9676" y="1"/>
                    </a:cubicBezTo>
                    <a:close/>
                  </a:path>
                </a:pathLst>
              </a:custGeom>
              <a:solidFill>
                <a:srgbClr val="AB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8"/>
              <p:cNvSpPr/>
              <p:nvPr/>
            </p:nvSpPr>
            <p:spPr>
              <a:xfrm>
                <a:off x="3105035" y="2927137"/>
                <a:ext cx="134895" cy="128793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3398" extrusionOk="0">
                    <a:moveTo>
                      <a:pt x="1436" y="0"/>
                    </a:moveTo>
                    <a:cubicBezTo>
                      <a:pt x="1238" y="0"/>
                      <a:pt x="1046" y="56"/>
                      <a:pt x="872" y="190"/>
                    </a:cubicBezTo>
                    <a:cubicBezTo>
                      <a:pt x="0" y="867"/>
                      <a:pt x="932" y="3397"/>
                      <a:pt x="2575" y="3397"/>
                    </a:cubicBezTo>
                    <a:cubicBezTo>
                      <a:pt x="2880" y="3397"/>
                      <a:pt x="3210" y="3310"/>
                      <a:pt x="3558" y="3106"/>
                    </a:cubicBezTo>
                    <a:lnTo>
                      <a:pt x="3546" y="1349"/>
                    </a:lnTo>
                    <a:cubicBezTo>
                      <a:pt x="3546" y="1349"/>
                      <a:pt x="2412" y="0"/>
                      <a:pt x="1436" y="0"/>
                    </a:cubicBezTo>
                    <a:close/>
                  </a:path>
                </a:pathLst>
              </a:custGeom>
              <a:solidFill>
                <a:srgbClr val="AB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8"/>
              <p:cNvSpPr/>
              <p:nvPr/>
            </p:nvSpPr>
            <p:spPr>
              <a:xfrm>
                <a:off x="3149798" y="2970005"/>
                <a:ext cx="67050" cy="36121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953" extrusionOk="0">
                    <a:moveTo>
                      <a:pt x="115" y="0"/>
                    </a:moveTo>
                    <a:lnTo>
                      <a:pt x="0" y="57"/>
                    </a:lnTo>
                    <a:cubicBezTo>
                      <a:pt x="92" y="241"/>
                      <a:pt x="196" y="391"/>
                      <a:pt x="311" y="506"/>
                    </a:cubicBezTo>
                    <a:cubicBezTo>
                      <a:pt x="471" y="689"/>
                      <a:pt x="655" y="804"/>
                      <a:pt x="827" y="861"/>
                    </a:cubicBezTo>
                    <a:cubicBezTo>
                      <a:pt x="999" y="930"/>
                      <a:pt x="1171" y="953"/>
                      <a:pt x="1321" y="953"/>
                    </a:cubicBezTo>
                    <a:cubicBezTo>
                      <a:pt x="1585" y="953"/>
                      <a:pt x="1768" y="884"/>
                      <a:pt x="1768" y="884"/>
                    </a:cubicBezTo>
                    <a:lnTo>
                      <a:pt x="1722" y="758"/>
                    </a:lnTo>
                    <a:cubicBezTo>
                      <a:pt x="1722" y="758"/>
                      <a:pt x="1551" y="815"/>
                      <a:pt x="1321" y="815"/>
                    </a:cubicBezTo>
                    <a:cubicBezTo>
                      <a:pt x="1137" y="815"/>
                      <a:pt x="931" y="781"/>
                      <a:pt x="712" y="666"/>
                    </a:cubicBezTo>
                    <a:cubicBezTo>
                      <a:pt x="609" y="608"/>
                      <a:pt x="505" y="529"/>
                      <a:pt x="402" y="425"/>
                    </a:cubicBezTo>
                    <a:cubicBezTo>
                      <a:pt x="299" y="310"/>
                      <a:pt x="207" y="172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8"/>
              <p:cNvSpPr/>
              <p:nvPr/>
            </p:nvSpPr>
            <p:spPr>
              <a:xfrm>
                <a:off x="3880861" y="2904775"/>
                <a:ext cx="146000" cy="135426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3573" extrusionOk="0">
                    <a:moveTo>
                      <a:pt x="2548" y="1"/>
                    </a:moveTo>
                    <a:cubicBezTo>
                      <a:pt x="1526" y="1"/>
                      <a:pt x="93" y="1434"/>
                      <a:pt x="93" y="1434"/>
                    </a:cubicBezTo>
                    <a:lnTo>
                      <a:pt x="1" y="3076"/>
                    </a:lnTo>
                    <a:cubicBezTo>
                      <a:pt x="514" y="3427"/>
                      <a:pt x="975" y="3572"/>
                      <a:pt x="1381" y="3572"/>
                    </a:cubicBezTo>
                    <a:cubicBezTo>
                      <a:pt x="3154" y="3572"/>
                      <a:pt x="3852" y="788"/>
                      <a:pt x="3067" y="171"/>
                    </a:cubicBezTo>
                    <a:cubicBezTo>
                      <a:pt x="2916" y="51"/>
                      <a:pt x="2739" y="1"/>
                      <a:pt x="2548" y="1"/>
                    </a:cubicBezTo>
                    <a:close/>
                  </a:path>
                </a:pathLst>
              </a:custGeom>
              <a:solidFill>
                <a:srgbClr val="AB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8"/>
              <p:cNvSpPr/>
              <p:nvPr/>
            </p:nvSpPr>
            <p:spPr>
              <a:xfrm>
                <a:off x="3904361" y="2953024"/>
                <a:ext cx="76639" cy="34415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908" extrusionOk="0">
                    <a:moveTo>
                      <a:pt x="1907" y="0"/>
                    </a:moveTo>
                    <a:cubicBezTo>
                      <a:pt x="1907" y="0"/>
                      <a:pt x="1792" y="196"/>
                      <a:pt x="1574" y="391"/>
                    </a:cubicBezTo>
                    <a:cubicBezTo>
                      <a:pt x="1471" y="482"/>
                      <a:pt x="1333" y="586"/>
                      <a:pt x="1161" y="655"/>
                    </a:cubicBezTo>
                    <a:cubicBezTo>
                      <a:pt x="1000" y="724"/>
                      <a:pt x="805" y="770"/>
                      <a:pt x="587" y="770"/>
                    </a:cubicBezTo>
                    <a:cubicBezTo>
                      <a:pt x="414" y="770"/>
                      <a:pt x="243" y="747"/>
                      <a:pt x="47" y="689"/>
                    </a:cubicBezTo>
                    <a:lnTo>
                      <a:pt x="1" y="816"/>
                    </a:lnTo>
                    <a:cubicBezTo>
                      <a:pt x="208" y="873"/>
                      <a:pt x="403" y="908"/>
                      <a:pt x="587" y="908"/>
                    </a:cubicBezTo>
                    <a:cubicBezTo>
                      <a:pt x="828" y="908"/>
                      <a:pt x="1034" y="850"/>
                      <a:pt x="1218" y="770"/>
                    </a:cubicBezTo>
                    <a:cubicBezTo>
                      <a:pt x="1494" y="655"/>
                      <a:pt x="1689" y="482"/>
                      <a:pt x="1827" y="334"/>
                    </a:cubicBezTo>
                    <a:cubicBezTo>
                      <a:pt x="1953" y="184"/>
                      <a:pt x="2022" y="69"/>
                      <a:pt x="2022" y="69"/>
                    </a:cubicBezTo>
                    <a:lnTo>
                      <a:pt x="19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8"/>
              <p:cNvSpPr/>
              <p:nvPr/>
            </p:nvSpPr>
            <p:spPr>
              <a:xfrm>
                <a:off x="3399159" y="3221071"/>
                <a:ext cx="288552" cy="27896"/>
              </a:xfrm>
              <a:custGeom>
                <a:avLst/>
                <a:gdLst/>
                <a:ahLst/>
                <a:cxnLst/>
                <a:rect l="l" t="t" r="r" b="b"/>
                <a:pathLst>
                  <a:path w="7613" h="736" extrusionOk="0">
                    <a:moveTo>
                      <a:pt x="34" y="1"/>
                    </a:moveTo>
                    <a:lnTo>
                      <a:pt x="0" y="127"/>
                    </a:lnTo>
                    <a:cubicBezTo>
                      <a:pt x="1906" y="598"/>
                      <a:pt x="3583" y="736"/>
                      <a:pt x="4880" y="736"/>
                    </a:cubicBezTo>
                    <a:cubicBezTo>
                      <a:pt x="6579" y="736"/>
                      <a:pt x="7612" y="506"/>
                      <a:pt x="7612" y="506"/>
                    </a:cubicBezTo>
                    <a:lnTo>
                      <a:pt x="7589" y="380"/>
                    </a:lnTo>
                    <a:cubicBezTo>
                      <a:pt x="7555" y="380"/>
                      <a:pt x="6533" y="598"/>
                      <a:pt x="4880" y="598"/>
                    </a:cubicBezTo>
                    <a:cubicBezTo>
                      <a:pt x="3594" y="598"/>
                      <a:pt x="1929" y="472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8"/>
              <p:cNvSpPr/>
              <p:nvPr/>
            </p:nvSpPr>
            <p:spPr>
              <a:xfrm>
                <a:off x="3718108" y="3006543"/>
                <a:ext cx="137586" cy="99267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619" extrusionOk="0">
                    <a:moveTo>
                      <a:pt x="1792" y="1"/>
                    </a:moveTo>
                    <a:cubicBezTo>
                      <a:pt x="794" y="1"/>
                      <a:pt x="1" y="586"/>
                      <a:pt x="13" y="1310"/>
                    </a:cubicBezTo>
                    <a:cubicBezTo>
                      <a:pt x="24" y="2033"/>
                      <a:pt x="839" y="2619"/>
                      <a:pt x="1838" y="2619"/>
                    </a:cubicBezTo>
                    <a:cubicBezTo>
                      <a:pt x="2837" y="2619"/>
                      <a:pt x="3629" y="2033"/>
                      <a:pt x="3618" y="1310"/>
                    </a:cubicBezTo>
                    <a:cubicBezTo>
                      <a:pt x="3595" y="586"/>
                      <a:pt x="2779" y="1"/>
                      <a:pt x="1792" y="1"/>
                    </a:cubicBezTo>
                    <a:close/>
                  </a:path>
                </a:pathLst>
              </a:custGeom>
              <a:solidFill>
                <a:srgbClr val="94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8"/>
              <p:cNvSpPr/>
              <p:nvPr/>
            </p:nvSpPr>
            <p:spPr>
              <a:xfrm>
                <a:off x="3300802" y="3000478"/>
                <a:ext cx="137548" cy="99229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2618" extrusionOk="0">
                    <a:moveTo>
                      <a:pt x="1838" y="0"/>
                    </a:moveTo>
                    <a:cubicBezTo>
                      <a:pt x="850" y="0"/>
                      <a:pt x="35" y="585"/>
                      <a:pt x="12" y="1309"/>
                    </a:cubicBezTo>
                    <a:cubicBezTo>
                      <a:pt x="1" y="2032"/>
                      <a:pt x="792" y="2618"/>
                      <a:pt x="1792" y="2618"/>
                    </a:cubicBezTo>
                    <a:cubicBezTo>
                      <a:pt x="2790" y="2618"/>
                      <a:pt x="3606" y="2032"/>
                      <a:pt x="3617" y="1309"/>
                    </a:cubicBezTo>
                    <a:cubicBezTo>
                      <a:pt x="3629" y="585"/>
                      <a:pt x="2836" y="0"/>
                      <a:pt x="1838" y="0"/>
                    </a:cubicBezTo>
                    <a:close/>
                  </a:path>
                </a:pathLst>
              </a:custGeom>
              <a:solidFill>
                <a:srgbClr val="94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8"/>
              <p:cNvSpPr/>
              <p:nvPr/>
            </p:nvSpPr>
            <p:spPr>
              <a:xfrm>
                <a:off x="3796907" y="3006543"/>
                <a:ext cx="10499" cy="10916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8" extrusionOk="0">
                    <a:moveTo>
                      <a:pt x="138" y="1"/>
                    </a:moveTo>
                    <a:cubicBezTo>
                      <a:pt x="57" y="1"/>
                      <a:pt x="0" y="70"/>
                      <a:pt x="0" y="139"/>
                    </a:cubicBezTo>
                    <a:cubicBezTo>
                      <a:pt x="0" y="219"/>
                      <a:pt x="69" y="287"/>
                      <a:pt x="138" y="287"/>
                    </a:cubicBezTo>
                    <a:cubicBezTo>
                      <a:pt x="218" y="287"/>
                      <a:pt x="276" y="219"/>
                      <a:pt x="276" y="139"/>
                    </a:cubicBezTo>
                    <a:cubicBezTo>
                      <a:pt x="276" y="70"/>
                      <a:pt x="207" y="1"/>
                      <a:pt x="138" y="1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8"/>
              <p:cNvSpPr/>
              <p:nvPr/>
            </p:nvSpPr>
            <p:spPr>
              <a:xfrm>
                <a:off x="3773408" y="3006543"/>
                <a:ext cx="10499" cy="10916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8" extrusionOk="0">
                    <a:moveTo>
                      <a:pt x="138" y="1"/>
                    </a:moveTo>
                    <a:cubicBezTo>
                      <a:pt x="69" y="1"/>
                      <a:pt x="0" y="70"/>
                      <a:pt x="12" y="139"/>
                    </a:cubicBezTo>
                    <a:cubicBezTo>
                      <a:pt x="12" y="219"/>
                      <a:pt x="69" y="287"/>
                      <a:pt x="138" y="287"/>
                    </a:cubicBezTo>
                    <a:cubicBezTo>
                      <a:pt x="218" y="287"/>
                      <a:pt x="276" y="219"/>
                      <a:pt x="276" y="139"/>
                    </a:cubicBezTo>
                    <a:cubicBezTo>
                      <a:pt x="276" y="70"/>
                      <a:pt x="207" y="1"/>
                      <a:pt x="138" y="1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8"/>
              <p:cNvSpPr/>
              <p:nvPr/>
            </p:nvSpPr>
            <p:spPr>
              <a:xfrm>
                <a:off x="3750325" y="3006543"/>
                <a:ext cx="10082" cy="10916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8" extrusionOk="0">
                    <a:moveTo>
                      <a:pt x="127" y="1"/>
                    </a:moveTo>
                    <a:cubicBezTo>
                      <a:pt x="58" y="1"/>
                      <a:pt x="1" y="70"/>
                      <a:pt x="1" y="139"/>
                    </a:cubicBezTo>
                    <a:cubicBezTo>
                      <a:pt x="1" y="219"/>
                      <a:pt x="58" y="287"/>
                      <a:pt x="138" y="287"/>
                    </a:cubicBezTo>
                    <a:cubicBezTo>
                      <a:pt x="207" y="287"/>
                      <a:pt x="265" y="219"/>
                      <a:pt x="265" y="139"/>
                    </a:cubicBezTo>
                    <a:cubicBezTo>
                      <a:pt x="265" y="70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8"/>
              <p:cNvSpPr/>
              <p:nvPr/>
            </p:nvSpPr>
            <p:spPr>
              <a:xfrm>
                <a:off x="3773825" y="3025721"/>
                <a:ext cx="10499" cy="1087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7" extrusionOk="0">
                    <a:moveTo>
                      <a:pt x="138" y="0"/>
                    </a:moveTo>
                    <a:cubicBezTo>
                      <a:pt x="58" y="0"/>
                      <a:pt x="1" y="57"/>
                      <a:pt x="1" y="138"/>
                    </a:cubicBezTo>
                    <a:cubicBezTo>
                      <a:pt x="1" y="218"/>
                      <a:pt x="69" y="287"/>
                      <a:pt x="138" y="287"/>
                    </a:cubicBezTo>
                    <a:cubicBezTo>
                      <a:pt x="219" y="287"/>
                      <a:pt x="276" y="218"/>
                      <a:pt x="276" y="138"/>
                    </a:cubicBezTo>
                    <a:cubicBezTo>
                      <a:pt x="276" y="57"/>
                      <a:pt x="207" y="0"/>
                      <a:pt x="138" y="0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8"/>
              <p:cNvSpPr/>
              <p:nvPr/>
            </p:nvSpPr>
            <p:spPr>
              <a:xfrm>
                <a:off x="3750325" y="3025721"/>
                <a:ext cx="10499" cy="1087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7" extrusionOk="0">
                    <a:moveTo>
                      <a:pt x="138" y="0"/>
                    </a:moveTo>
                    <a:cubicBezTo>
                      <a:pt x="69" y="0"/>
                      <a:pt x="1" y="57"/>
                      <a:pt x="12" y="138"/>
                    </a:cubicBezTo>
                    <a:cubicBezTo>
                      <a:pt x="12" y="218"/>
                      <a:pt x="69" y="287"/>
                      <a:pt x="138" y="287"/>
                    </a:cubicBezTo>
                    <a:cubicBezTo>
                      <a:pt x="219" y="287"/>
                      <a:pt x="276" y="218"/>
                      <a:pt x="276" y="138"/>
                    </a:cubicBezTo>
                    <a:cubicBezTo>
                      <a:pt x="276" y="57"/>
                      <a:pt x="219" y="0"/>
                      <a:pt x="138" y="0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8"/>
              <p:cNvSpPr/>
              <p:nvPr/>
            </p:nvSpPr>
            <p:spPr>
              <a:xfrm>
                <a:off x="3360877" y="3003056"/>
                <a:ext cx="10461" cy="10499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77" extrusionOk="0">
                    <a:moveTo>
                      <a:pt x="138" y="1"/>
                    </a:moveTo>
                    <a:cubicBezTo>
                      <a:pt x="69" y="1"/>
                      <a:pt x="0" y="58"/>
                      <a:pt x="0" y="139"/>
                    </a:cubicBezTo>
                    <a:cubicBezTo>
                      <a:pt x="0" y="219"/>
                      <a:pt x="57" y="277"/>
                      <a:pt x="138" y="277"/>
                    </a:cubicBezTo>
                    <a:cubicBezTo>
                      <a:pt x="207" y="277"/>
                      <a:pt x="264" y="219"/>
                      <a:pt x="264" y="139"/>
                    </a:cubicBezTo>
                    <a:cubicBezTo>
                      <a:pt x="276" y="58"/>
                      <a:pt x="207" y="1"/>
                      <a:pt x="138" y="1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8"/>
              <p:cNvSpPr/>
              <p:nvPr/>
            </p:nvSpPr>
            <p:spPr>
              <a:xfrm>
                <a:off x="3384377" y="3003056"/>
                <a:ext cx="10006" cy="10499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77" extrusionOk="0">
                    <a:moveTo>
                      <a:pt x="138" y="1"/>
                    </a:moveTo>
                    <a:cubicBezTo>
                      <a:pt x="57" y="1"/>
                      <a:pt x="0" y="58"/>
                      <a:pt x="0" y="139"/>
                    </a:cubicBezTo>
                    <a:cubicBezTo>
                      <a:pt x="0" y="219"/>
                      <a:pt x="57" y="277"/>
                      <a:pt x="126" y="277"/>
                    </a:cubicBezTo>
                    <a:cubicBezTo>
                      <a:pt x="207" y="277"/>
                      <a:pt x="264" y="219"/>
                      <a:pt x="264" y="139"/>
                    </a:cubicBezTo>
                    <a:cubicBezTo>
                      <a:pt x="264" y="58"/>
                      <a:pt x="207" y="1"/>
                      <a:pt x="138" y="1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8"/>
              <p:cNvSpPr/>
              <p:nvPr/>
            </p:nvSpPr>
            <p:spPr>
              <a:xfrm>
                <a:off x="3407421" y="3003056"/>
                <a:ext cx="10461" cy="10499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77" extrusionOk="0">
                    <a:moveTo>
                      <a:pt x="138" y="1"/>
                    </a:moveTo>
                    <a:cubicBezTo>
                      <a:pt x="69" y="1"/>
                      <a:pt x="12" y="58"/>
                      <a:pt x="0" y="139"/>
                    </a:cubicBezTo>
                    <a:cubicBezTo>
                      <a:pt x="0" y="219"/>
                      <a:pt x="69" y="277"/>
                      <a:pt x="138" y="277"/>
                    </a:cubicBezTo>
                    <a:cubicBezTo>
                      <a:pt x="207" y="277"/>
                      <a:pt x="276" y="219"/>
                      <a:pt x="276" y="139"/>
                    </a:cubicBezTo>
                    <a:cubicBezTo>
                      <a:pt x="276" y="58"/>
                      <a:pt x="219" y="1"/>
                      <a:pt x="138" y="1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8"/>
              <p:cNvSpPr/>
              <p:nvPr/>
            </p:nvSpPr>
            <p:spPr>
              <a:xfrm>
                <a:off x="3383922" y="3021780"/>
                <a:ext cx="10461" cy="10916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8" extrusionOk="0">
                    <a:moveTo>
                      <a:pt x="138" y="0"/>
                    </a:moveTo>
                    <a:cubicBezTo>
                      <a:pt x="58" y="0"/>
                      <a:pt x="0" y="69"/>
                      <a:pt x="0" y="150"/>
                    </a:cubicBezTo>
                    <a:cubicBezTo>
                      <a:pt x="0" y="219"/>
                      <a:pt x="58" y="288"/>
                      <a:pt x="138" y="288"/>
                    </a:cubicBezTo>
                    <a:cubicBezTo>
                      <a:pt x="207" y="288"/>
                      <a:pt x="265" y="219"/>
                      <a:pt x="265" y="150"/>
                    </a:cubicBezTo>
                    <a:cubicBezTo>
                      <a:pt x="276" y="69"/>
                      <a:pt x="207" y="0"/>
                      <a:pt x="138" y="0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8"/>
              <p:cNvSpPr/>
              <p:nvPr/>
            </p:nvSpPr>
            <p:spPr>
              <a:xfrm>
                <a:off x="3407421" y="3021780"/>
                <a:ext cx="10044" cy="10916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88" extrusionOk="0">
                    <a:moveTo>
                      <a:pt x="138" y="0"/>
                    </a:moveTo>
                    <a:cubicBezTo>
                      <a:pt x="58" y="0"/>
                      <a:pt x="0" y="69"/>
                      <a:pt x="0" y="150"/>
                    </a:cubicBezTo>
                    <a:cubicBezTo>
                      <a:pt x="0" y="219"/>
                      <a:pt x="58" y="288"/>
                      <a:pt x="127" y="288"/>
                    </a:cubicBezTo>
                    <a:cubicBezTo>
                      <a:pt x="207" y="288"/>
                      <a:pt x="265" y="219"/>
                      <a:pt x="265" y="150"/>
                    </a:cubicBezTo>
                    <a:cubicBezTo>
                      <a:pt x="265" y="69"/>
                      <a:pt x="207" y="0"/>
                      <a:pt x="138" y="0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8"/>
              <p:cNvSpPr/>
              <p:nvPr/>
            </p:nvSpPr>
            <p:spPr>
              <a:xfrm>
                <a:off x="3715531" y="2949537"/>
                <a:ext cx="24826" cy="27024"/>
              </a:xfrm>
              <a:custGeom>
                <a:avLst/>
                <a:gdLst/>
                <a:ahLst/>
                <a:cxnLst/>
                <a:rect l="l" t="t" r="r" b="b"/>
                <a:pathLst>
                  <a:path w="655" h="713" extrusionOk="0">
                    <a:moveTo>
                      <a:pt x="321" y="0"/>
                    </a:moveTo>
                    <a:cubicBezTo>
                      <a:pt x="150" y="0"/>
                      <a:pt x="0" y="161"/>
                      <a:pt x="12" y="357"/>
                    </a:cubicBezTo>
                    <a:cubicBezTo>
                      <a:pt x="12" y="551"/>
                      <a:pt x="161" y="712"/>
                      <a:pt x="333" y="712"/>
                    </a:cubicBezTo>
                    <a:cubicBezTo>
                      <a:pt x="517" y="712"/>
                      <a:pt x="655" y="551"/>
                      <a:pt x="655" y="357"/>
                    </a:cubicBezTo>
                    <a:cubicBezTo>
                      <a:pt x="655" y="161"/>
                      <a:pt x="505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8"/>
              <p:cNvSpPr/>
              <p:nvPr/>
            </p:nvSpPr>
            <p:spPr>
              <a:xfrm>
                <a:off x="3715531" y="2908641"/>
                <a:ext cx="44422" cy="2001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528" extrusionOk="0">
                    <a:moveTo>
                      <a:pt x="161" y="0"/>
                    </a:moveTo>
                    <a:cubicBezTo>
                      <a:pt x="115" y="0"/>
                      <a:pt x="58" y="0"/>
                      <a:pt x="23" y="35"/>
                    </a:cubicBezTo>
                    <a:cubicBezTo>
                      <a:pt x="0" y="69"/>
                      <a:pt x="0" y="104"/>
                      <a:pt x="0" y="150"/>
                    </a:cubicBezTo>
                    <a:cubicBezTo>
                      <a:pt x="12" y="230"/>
                      <a:pt x="23" y="310"/>
                      <a:pt x="81" y="356"/>
                    </a:cubicBezTo>
                    <a:cubicBezTo>
                      <a:pt x="115" y="390"/>
                      <a:pt x="150" y="390"/>
                      <a:pt x="196" y="402"/>
                    </a:cubicBezTo>
                    <a:cubicBezTo>
                      <a:pt x="322" y="431"/>
                      <a:pt x="888" y="527"/>
                      <a:pt x="1084" y="527"/>
                    </a:cubicBezTo>
                    <a:cubicBezTo>
                      <a:pt x="1118" y="527"/>
                      <a:pt x="1141" y="524"/>
                      <a:pt x="1148" y="517"/>
                    </a:cubicBezTo>
                    <a:cubicBezTo>
                      <a:pt x="1171" y="482"/>
                      <a:pt x="1171" y="436"/>
                      <a:pt x="1171" y="390"/>
                    </a:cubicBezTo>
                    <a:cubicBezTo>
                      <a:pt x="1171" y="356"/>
                      <a:pt x="1171" y="322"/>
                      <a:pt x="1160" y="288"/>
                    </a:cubicBezTo>
                    <a:cubicBezTo>
                      <a:pt x="1137" y="253"/>
                      <a:pt x="1102" y="219"/>
                      <a:pt x="1056" y="207"/>
                    </a:cubicBezTo>
                    <a:cubicBezTo>
                      <a:pt x="896" y="127"/>
                      <a:pt x="333" y="23"/>
                      <a:pt x="161" y="0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8"/>
              <p:cNvSpPr/>
              <p:nvPr/>
            </p:nvSpPr>
            <p:spPr>
              <a:xfrm>
                <a:off x="3468785" y="2948249"/>
                <a:ext cx="25281" cy="27441"/>
              </a:xfrm>
              <a:custGeom>
                <a:avLst/>
                <a:gdLst/>
                <a:ahLst/>
                <a:cxnLst/>
                <a:rect l="l" t="t" r="r" b="b"/>
                <a:pathLst>
                  <a:path w="667" h="724" extrusionOk="0">
                    <a:moveTo>
                      <a:pt x="333" y="0"/>
                    </a:moveTo>
                    <a:cubicBezTo>
                      <a:pt x="149" y="0"/>
                      <a:pt x="0" y="161"/>
                      <a:pt x="0" y="356"/>
                    </a:cubicBezTo>
                    <a:cubicBezTo>
                      <a:pt x="0" y="562"/>
                      <a:pt x="149" y="723"/>
                      <a:pt x="333" y="723"/>
                    </a:cubicBezTo>
                    <a:cubicBezTo>
                      <a:pt x="517" y="723"/>
                      <a:pt x="666" y="562"/>
                      <a:pt x="666" y="356"/>
                    </a:cubicBezTo>
                    <a:cubicBezTo>
                      <a:pt x="666" y="161"/>
                      <a:pt x="517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8"/>
              <p:cNvSpPr/>
              <p:nvPr/>
            </p:nvSpPr>
            <p:spPr>
              <a:xfrm>
                <a:off x="3440472" y="2909740"/>
                <a:ext cx="44005" cy="23954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632" extrusionOk="0">
                    <a:moveTo>
                      <a:pt x="933" y="1"/>
                    </a:moveTo>
                    <a:cubicBezTo>
                      <a:pt x="905" y="1"/>
                      <a:pt x="875" y="9"/>
                      <a:pt x="850" y="17"/>
                    </a:cubicBezTo>
                    <a:cubicBezTo>
                      <a:pt x="770" y="40"/>
                      <a:pt x="403" y="144"/>
                      <a:pt x="322" y="167"/>
                    </a:cubicBezTo>
                    <a:cubicBezTo>
                      <a:pt x="207" y="190"/>
                      <a:pt x="93" y="224"/>
                      <a:pt x="36" y="338"/>
                    </a:cubicBezTo>
                    <a:cubicBezTo>
                      <a:pt x="1" y="419"/>
                      <a:pt x="13" y="534"/>
                      <a:pt x="82" y="591"/>
                    </a:cubicBezTo>
                    <a:cubicBezTo>
                      <a:pt x="128" y="622"/>
                      <a:pt x="189" y="632"/>
                      <a:pt x="253" y="632"/>
                    </a:cubicBezTo>
                    <a:cubicBezTo>
                      <a:pt x="284" y="632"/>
                      <a:pt x="315" y="630"/>
                      <a:pt x="345" y="626"/>
                    </a:cubicBezTo>
                    <a:cubicBezTo>
                      <a:pt x="460" y="603"/>
                      <a:pt x="862" y="488"/>
                      <a:pt x="988" y="465"/>
                    </a:cubicBezTo>
                    <a:cubicBezTo>
                      <a:pt x="1057" y="442"/>
                      <a:pt x="1126" y="407"/>
                      <a:pt x="1138" y="327"/>
                    </a:cubicBezTo>
                    <a:cubicBezTo>
                      <a:pt x="1161" y="259"/>
                      <a:pt x="1126" y="167"/>
                      <a:pt x="1092" y="109"/>
                    </a:cubicBezTo>
                    <a:cubicBezTo>
                      <a:pt x="1057" y="63"/>
                      <a:pt x="1023" y="17"/>
                      <a:pt x="965" y="6"/>
                    </a:cubicBezTo>
                    <a:cubicBezTo>
                      <a:pt x="955" y="2"/>
                      <a:pt x="944" y="1"/>
                      <a:pt x="933" y="1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8"/>
              <p:cNvSpPr/>
              <p:nvPr/>
            </p:nvSpPr>
            <p:spPr>
              <a:xfrm>
                <a:off x="3592802" y="2921262"/>
                <a:ext cx="47037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2515" extrusionOk="0">
                    <a:moveTo>
                      <a:pt x="196" y="0"/>
                    </a:moveTo>
                    <a:cubicBezTo>
                      <a:pt x="196" y="1"/>
                      <a:pt x="155" y="250"/>
                      <a:pt x="154" y="535"/>
                    </a:cubicBezTo>
                    <a:lnTo>
                      <a:pt x="154" y="535"/>
                    </a:lnTo>
                    <a:lnTo>
                      <a:pt x="196" y="0"/>
                    </a:lnTo>
                    <a:close/>
                    <a:moveTo>
                      <a:pt x="154" y="535"/>
                    </a:moveTo>
                    <a:lnTo>
                      <a:pt x="0" y="2503"/>
                    </a:lnTo>
                    <a:cubicBezTo>
                      <a:pt x="0" y="2503"/>
                      <a:pt x="95" y="2514"/>
                      <a:pt x="232" y="2514"/>
                    </a:cubicBezTo>
                    <a:cubicBezTo>
                      <a:pt x="581" y="2514"/>
                      <a:pt x="1201" y="2443"/>
                      <a:pt x="1217" y="1940"/>
                    </a:cubicBezTo>
                    <a:cubicBezTo>
                      <a:pt x="1240" y="1251"/>
                      <a:pt x="747" y="1573"/>
                      <a:pt x="380" y="1309"/>
                    </a:cubicBezTo>
                    <a:cubicBezTo>
                      <a:pt x="197" y="1174"/>
                      <a:pt x="153" y="835"/>
                      <a:pt x="154" y="535"/>
                    </a:cubicBezTo>
                    <a:close/>
                  </a:path>
                </a:pathLst>
              </a:custGeom>
              <a:solidFill>
                <a:srgbClr val="94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8"/>
              <p:cNvSpPr/>
              <p:nvPr/>
            </p:nvSpPr>
            <p:spPr>
              <a:xfrm>
                <a:off x="3592802" y="2920807"/>
                <a:ext cx="48781" cy="9839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2596" extrusionOk="0">
                    <a:moveTo>
                      <a:pt x="127" y="1"/>
                    </a:moveTo>
                    <a:cubicBezTo>
                      <a:pt x="127" y="1"/>
                      <a:pt x="92" y="253"/>
                      <a:pt x="92" y="541"/>
                    </a:cubicBezTo>
                    <a:cubicBezTo>
                      <a:pt x="92" y="689"/>
                      <a:pt x="104" y="862"/>
                      <a:pt x="138" y="1011"/>
                    </a:cubicBezTo>
                    <a:cubicBezTo>
                      <a:pt x="150" y="1080"/>
                      <a:pt x="184" y="1149"/>
                      <a:pt x="219" y="1218"/>
                    </a:cubicBezTo>
                    <a:cubicBezTo>
                      <a:pt x="242" y="1275"/>
                      <a:pt x="288" y="1332"/>
                      <a:pt x="345" y="1367"/>
                    </a:cubicBezTo>
                    <a:cubicBezTo>
                      <a:pt x="391" y="1413"/>
                      <a:pt x="448" y="1436"/>
                      <a:pt x="494" y="1459"/>
                    </a:cubicBezTo>
                    <a:cubicBezTo>
                      <a:pt x="586" y="1493"/>
                      <a:pt x="678" y="1505"/>
                      <a:pt x="758" y="1516"/>
                    </a:cubicBezTo>
                    <a:cubicBezTo>
                      <a:pt x="816" y="1516"/>
                      <a:pt x="873" y="1528"/>
                      <a:pt x="931" y="1539"/>
                    </a:cubicBezTo>
                    <a:cubicBezTo>
                      <a:pt x="965" y="1551"/>
                      <a:pt x="1000" y="1562"/>
                      <a:pt x="1023" y="1574"/>
                    </a:cubicBezTo>
                    <a:cubicBezTo>
                      <a:pt x="1045" y="1585"/>
                      <a:pt x="1057" y="1597"/>
                      <a:pt x="1068" y="1608"/>
                    </a:cubicBezTo>
                    <a:cubicBezTo>
                      <a:pt x="1091" y="1631"/>
                      <a:pt x="1114" y="1666"/>
                      <a:pt x="1125" y="1712"/>
                    </a:cubicBezTo>
                    <a:cubicBezTo>
                      <a:pt x="1148" y="1758"/>
                      <a:pt x="1148" y="1827"/>
                      <a:pt x="1148" y="1906"/>
                    </a:cubicBezTo>
                    <a:lnTo>
                      <a:pt x="1148" y="1952"/>
                    </a:lnTo>
                    <a:cubicBezTo>
                      <a:pt x="1148" y="2010"/>
                      <a:pt x="1137" y="2056"/>
                      <a:pt x="1125" y="2102"/>
                    </a:cubicBezTo>
                    <a:cubicBezTo>
                      <a:pt x="1091" y="2171"/>
                      <a:pt x="1045" y="2240"/>
                      <a:pt x="977" y="2286"/>
                    </a:cubicBezTo>
                    <a:cubicBezTo>
                      <a:pt x="931" y="2320"/>
                      <a:pt x="873" y="2355"/>
                      <a:pt x="804" y="2378"/>
                    </a:cubicBezTo>
                    <a:cubicBezTo>
                      <a:pt x="712" y="2412"/>
                      <a:pt x="609" y="2435"/>
                      <a:pt x="505" y="2447"/>
                    </a:cubicBezTo>
                    <a:cubicBezTo>
                      <a:pt x="403" y="2458"/>
                      <a:pt x="299" y="2469"/>
                      <a:pt x="219" y="2469"/>
                    </a:cubicBezTo>
                    <a:cubicBezTo>
                      <a:pt x="161" y="2469"/>
                      <a:pt x="104" y="2458"/>
                      <a:pt x="69" y="2458"/>
                    </a:cubicBezTo>
                    <a:lnTo>
                      <a:pt x="12" y="2458"/>
                    </a:lnTo>
                    <a:lnTo>
                      <a:pt x="0" y="2584"/>
                    </a:lnTo>
                    <a:cubicBezTo>
                      <a:pt x="0" y="2584"/>
                      <a:pt x="92" y="2595"/>
                      <a:pt x="219" y="2595"/>
                    </a:cubicBezTo>
                    <a:cubicBezTo>
                      <a:pt x="311" y="2595"/>
                      <a:pt x="414" y="2595"/>
                      <a:pt x="528" y="2572"/>
                    </a:cubicBezTo>
                    <a:cubicBezTo>
                      <a:pt x="609" y="2561"/>
                      <a:pt x="701" y="2549"/>
                      <a:pt x="781" y="2526"/>
                    </a:cubicBezTo>
                    <a:cubicBezTo>
                      <a:pt x="908" y="2481"/>
                      <a:pt x="1034" y="2424"/>
                      <a:pt x="1125" y="2332"/>
                    </a:cubicBezTo>
                    <a:cubicBezTo>
                      <a:pt x="1171" y="2286"/>
                      <a:pt x="1206" y="2228"/>
                      <a:pt x="1240" y="2171"/>
                    </a:cubicBezTo>
                    <a:cubicBezTo>
                      <a:pt x="1263" y="2102"/>
                      <a:pt x="1286" y="2033"/>
                      <a:pt x="1286" y="1952"/>
                    </a:cubicBezTo>
                    <a:lnTo>
                      <a:pt x="1286" y="1906"/>
                    </a:lnTo>
                    <a:cubicBezTo>
                      <a:pt x="1286" y="1827"/>
                      <a:pt x="1275" y="1758"/>
                      <a:pt x="1263" y="1700"/>
                    </a:cubicBezTo>
                    <a:cubicBezTo>
                      <a:pt x="1252" y="1643"/>
                      <a:pt x="1229" y="1597"/>
                      <a:pt x="1206" y="1562"/>
                    </a:cubicBezTo>
                    <a:cubicBezTo>
                      <a:pt x="1183" y="1528"/>
                      <a:pt x="1148" y="1505"/>
                      <a:pt x="1125" y="1482"/>
                    </a:cubicBezTo>
                    <a:cubicBezTo>
                      <a:pt x="1068" y="1447"/>
                      <a:pt x="1011" y="1424"/>
                      <a:pt x="954" y="1413"/>
                    </a:cubicBezTo>
                    <a:cubicBezTo>
                      <a:pt x="908" y="1401"/>
                      <a:pt x="862" y="1390"/>
                      <a:pt x="816" y="1390"/>
                    </a:cubicBezTo>
                    <a:lnTo>
                      <a:pt x="609" y="1355"/>
                    </a:lnTo>
                    <a:cubicBezTo>
                      <a:pt x="540" y="1332"/>
                      <a:pt x="482" y="1309"/>
                      <a:pt x="425" y="1263"/>
                    </a:cubicBezTo>
                    <a:cubicBezTo>
                      <a:pt x="391" y="1241"/>
                      <a:pt x="357" y="1195"/>
                      <a:pt x="334" y="1149"/>
                    </a:cubicBezTo>
                    <a:cubicBezTo>
                      <a:pt x="288" y="1080"/>
                      <a:pt x="265" y="977"/>
                      <a:pt x="242" y="873"/>
                    </a:cubicBezTo>
                    <a:cubicBezTo>
                      <a:pt x="230" y="770"/>
                      <a:pt x="219" y="655"/>
                      <a:pt x="219" y="541"/>
                    </a:cubicBezTo>
                    <a:cubicBezTo>
                      <a:pt x="219" y="403"/>
                      <a:pt x="230" y="265"/>
                      <a:pt x="242" y="173"/>
                    </a:cubicBezTo>
                    <a:cubicBezTo>
                      <a:pt x="242" y="127"/>
                      <a:pt x="253" y="81"/>
                      <a:pt x="253" y="58"/>
                    </a:cubicBezTo>
                    <a:cubicBezTo>
                      <a:pt x="253" y="46"/>
                      <a:pt x="265" y="35"/>
                      <a:pt x="265" y="23"/>
                    </a:cubicBezTo>
                    <a:lnTo>
                      <a:pt x="265" y="12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8"/>
              <p:cNvSpPr/>
              <p:nvPr/>
            </p:nvSpPr>
            <p:spPr>
              <a:xfrm>
                <a:off x="3504035" y="3038305"/>
                <a:ext cx="120985" cy="69324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8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73" y="1769"/>
                      <a:pt x="1550" y="1827"/>
                    </a:cubicBezTo>
                    <a:cubicBezTo>
                      <a:pt x="1580" y="1828"/>
                      <a:pt x="1610" y="1829"/>
                      <a:pt x="1639" y="1829"/>
                    </a:cubicBezTo>
                    <a:cubicBezTo>
                      <a:pt x="2940" y="1829"/>
                      <a:pt x="3192" y="345"/>
                      <a:pt x="3192" y="345"/>
                    </a:cubicBezTo>
                    <a:lnTo>
                      <a:pt x="3192" y="345"/>
                    </a:lnTo>
                    <a:cubicBezTo>
                      <a:pt x="2795" y="507"/>
                      <a:pt x="2400" y="567"/>
                      <a:pt x="2029" y="567"/>
                    </a:cubicBezTo>
                    <a:cubicBezTo>
                      <a:pt x="899" y="56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48"/>
              <p:cNvSpPr/>
              <p:nvPr/>
            </p:nvSpPr>
            <p:spPr>
              <a:xfrm>
                <a:off x="3154119" y="2619861"/>
                <a:ext cx="795157" cy="425039"/>
              </a:xfrm>
              <a:custGeom>
                <a:avLst/>
                <a:gdLst/>
                <a:ahLst/>
                <a:cxnLst/>
                <a:rect l="l" t="t" r="r" b="b"/>
                <a:pathLst>
                  <a:path w="20979" h="11214" extrusionOk="0">
                    <a:moveTo>
                      <a:pt x="13375" y="1"/>
                    </a:moveTo>
                    <a:cubicBezTo>
                      <a:pt x="11414" y="1"/>
                      <a:pt x="10714" y="868"/>
                      <a:pt x="10714" y="868"/>
                    </a:cubicBezTo>
                    <a:cubicBezTo>
                      <a:pt x="10714" y="868"/>
                      <a:pt x="9445" y="284"/>
                      <a:pt x="7716" y="284"/>
                    </a:cubicBezTo>
                    <a:cubicBezTo>
                      <a:pt x="6293" y="284"/>
                      <a:pt x="4559" y="679"/>
                      <a:pt x="2963" y="2120"/>
                    </a:cubicBezTo>
                    <a:cubicBezTo>
                      <a:pt x="1" y="4784"/>
                      <a:pt x="1735" y="10857"/>
                      <a:pt x="1735" y="10857"/>
                    </a:cubicBezTo>
                    <a:cubicBezTo>
                      <a:pt x="1735" y="10857"/>
                      <a:pt x="5455" y="9698"/>
                      <a:pt x="5673" y="6149"/>
                    </a:cubicBezTo>
                    <a:cubicBezTo>
                      <a:pt x="5673" y="6149"/>
                      <a:pt x="6119" y="7255"/>
                      <a:pt x="7240" y="7255"/>
                    </a:cubicBezTo>
                    <a:cubicBezTo>
                      <a:pt x="7312" y="7255"/>
                      <a:pt x="7386" y="7250"/>
                      <a:pt x="7464" y="7241"/>
                    </a:cubicBezTo>
                    <a:cubicBezTo>
                      <a:pt x="8750" y="7091"/>
                      <a:pt x="8911" y="6035"/>
                      <a:pt x="8911" y="6035"/>
                    </a:cubicBezTo>
                    <a:cubicBezTo>
                      <a:pt x="8911" y="6035"/>
                      <a:pt x="9820" y="7324"/>
                      <a:pt x="11219" y="7324"/>
                    </a:cubicBezTo>
                    <a:cubicBezTo>
                      <a:pt x="11261" y="7324"/>
                      <a:pt x="11302" y="7323"/>
                      <a:pt x="11345" y="7321"/>
                    </a:cubicBezTo>
                    <a:cubicBezTo>
                      <a:pt x="12814" y="7241"/>
                      <a:pt x="13859" y="6115"/>
                      <a:pt x="13859" y="6115"/>
                    </a:cubicBezTo>
                    <a:cubicBezTo>
                      <a:pt x="13859" y="6115"/>
                      <a:pt x="14181" y="7126"/>
                      <a:pt x="15191" y="7126"/>
                    </a:cubicBezTo>
                    <a:cubicBezTo>
                      <a:pt x="16213" y="7126"/>
                      <a:pt x="16431" y="6540"/>
                      <a:pt x="16431" y="6540"/>
                    </a:cubicBezTo>
                    <a:cubicBezTo>
                      <a:pt x="16431" y="6540"/>
                      <a:pt x="17419" y="10696"/>
                      <a:pt x="19611" y="11213"/>
                    </a:cubicBezTo>
                    <a:cubicBezTo>
                      <a:pt x="19611" y="11213"/>
                      <a:pt x="20243" y="8067"/>
                      <a:pt x="20978" y="7677"/>
                    </a:cubicBezTo>
                    <a:cubicBezTo>
                      <a:pt x="20978" y="7677"/>
                      <a:pt x="20519" y="1809"/>
                      <a:pt x="16282" y="501"/>
                    </a:cubicBezTo>
                    <a:cubicBezTo>
                      <a:pt x="15099" y="133"/>
                      <a:pt x="14141" y="1"/>
                      <a:pt x="13375" y="1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8"/>
              <p:cNvSpPr/>
              <p:nvPr/>
            </p:nvSpPr>
            <p:spPr>
              <a:xfrm>
                <a:off x="3077556" y="3323749"/>
                <a:ext cx="171471" cy="637710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16825" extrusionOk="0">
                    <a:moveTo>
                      <a:pt x="2752" y="1"/>
                    </a:moveTo>
                    <a:cubicBezTo>
                      <a:pt x="2545" y="1"/>
                      <a:pt x="1175" y="69"/>
                      <a:pt x="0" y="1804"/>
                    </a:cubicBezTo>
                    <a:cubicBezTo>
                      <a:pt x="0" y="1804"/>
                      <a:pt x="2595" y="12723"/>
                      <a:pt x="2503" y="16501"/>
                    </a:cubicBezTo>
                    <a:cubicBezTo>
                      <a:pt x="2503" y="16501"/>
                      <a:pt x="2999" y="16824"/>
                      <a:pt x="3552" y="16824"/>
                    </a:cubicBezTo>
                    <a:cubicBezTo>
                      <a:pt x="3888" y="16824"/>
                      <a:pt x="4246" y="16704"/>
                      <a:pt x="4524" y="16317"/>
                    </a:cubicBezTo>
                    <a:cubicBezTo>
                      <a:pt x="4524" y="16317"/>
                      <a:pt x="4340" y="5444"/>
                      <a:pt x="2779" y="1"/>
                    </a:cubicBezTo>
                    <a:cubicBezTo>
                      <a:pt x="2779" y="1"/>
                      <a:pt x="2769" y="1"/>
                      <a:pt x="2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58" name="Google Shape;758;p48"/>
              <p:cNvGrpSpPr/>
              <p:nvPr/>
            </p:nvGrpSpPr>
            <p:grpSpPr>
              <a:xfrm rot="-4967810" flipH="1">
                <a:off x="2435734" y="3883767"/>
                <a:ext cx="299172" cy="287312"/>
                <a:chOff x="4212470" y="2787391"/>
                <a:chExt cx="322550" cy="309701"/>
              </a:xfrm>
            </p:grpSpPr>
            <p:sp>
              <p:nvSpPr>
                <p:cNvPr id="759" name="Google Shape;759;p48"/>
                <p:cNvSpPr/>
                <p:nvPr/>
              </p:nvSpPr>
              <p:spPr>
                <a:xfrm>
                  <a:off x="4212470" y="2787391"/>
                  <a:ext cx="322550" cy="309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0" h="8171" extrusionOk="0">
                      <a:moveTo>
                        <a:pt x="3380" y="0"/>
                      </a:moveTo>
                      <a:cubicBezTo>
                        <a:pt x="2558" y="0"/>
                        <a:pt x="2045" y="3349"/>
                        <a:pt x="2045" y="3349"/>
                      </a:cubicBezTo>
                      <a:cubicBezTo>
                        <a:pt x="2045" y="3349"/>
                        <a:pt x="1401" y="1363"/>
                        <a:pt x="750" y="1363"/>
                      </a:cubicBezTo>
                      <a:cubicBezTo>
                        <a:pt x="722" y="1363"/>
                        <a:pt x="694" y="1366"/>
                        <a:pt x="667" y="1374"/>
                      </a:cubicBezTo>
                      <a:cubicBezTo>
                        <a:pt x="1" y="1546"/>
                        <a:pt x="725" y="5553"/>
                        <a:pt x="725" y="5553"/>
                      </a:cubicBezTo>
                      <a:cubicBezTo>
                        <a:pt x="873" y="6357"/>
                        <a:pt x="6397" y="8171"/>
                        <a:pt x="6397" y="8171"/>
                      </a:cubicBezTo>
                      <a:cubicBezTo>
                        <a:pt x="6397" y="8171"/>
                        <a:pt x="8509" y="2740"/>
                        <a:pt x="7831" y="2510"/>
                      </a:cubicBezTo>
                      <a:cubicBezTo>
                        <a:pt x="7793" y="2498"/>
                        <a:pt x="7754" y="2492"/>
                        <a:pt x="7714" y="2492"/>
                      </a:cubicBezTo>
                      <a:cubicBezTo>
                        <a:pt x="7066" y="2492"/>
                        <a:pt x="6282" y="4072"/>
                        <a:pt x="6282" y="4072"/>
                      </a:cubicBezTo>
                      <a:cubicBezTo>
                        <a:pt x="6282" y="4072"/>
                        <a:pt x="7246" y="1500"/>
                        <a:pt x="6718" y="1305"/>
                      </a:cubicBezTo>
                      <a:cubicBezTo>
                        <a:pt x="6700" y="1299"/>
                        <a:pt x="6682" y="1296"/>
                        <a:pt x="6663" y="1296"/>
                      </a:cubicBezTo>
                      <a:cubicBezTo>
                        <a:pt x="6139" y="1296"/>
                        <a:pt x="5012" y="3462"/>
                        <a:pt x="4862" y="3753"/>
                      </a:cubicBezTo>
                      <a:lnTo>
                        <a:pt x="4862" y="3753"/>
                      </a:lnTo>
                      <a:cubicBezTo>
                        <a:pt x="5005" y="3409"/>
                        <a:pt x="5998" y="466"/>
                        <a:pt x="5213" y="122"/>
                      </a:cubicBezTo>
                      <a:cubicBezTo>
                        <a:pt x="5171" y="103"/>
                        <a:pt x="5128" y="94"/>
                        <a:pt x="5084" y="94"/>
                      </a:cubicBezTo>
                      <a:cubicBezTo>
                        <a:pt x="4362" y="94"/>
                        <a:pt x="3594" y="2610"/>
                        <a:pt x="3464" y="3053"/>
                      </a:cubicBezTo>
                      <a:lnTo>
                        <a:pt x="3464" y="3053"/>
                      </a:lnTo>
                      <a:cubicBezTo>
                        <a:pt x="3587" y="2618"/>
                        <a:pt x="4240" y="174"/>
                        <a:pt x="3445" y="7"/>
                      </a:cubicBezTo>
                      <a:cubicBezTo>
                        <a:pt x="3423" y="3"/>
                        <a:pt x="3402" y="0"/>
                        <a:pt x="3380" y="0"/>
                      </a:cubicBezTo>
                      <a:close/>
                    </a:path>
                  </a:pathLst>
                </a:custGeom>
                <a:solidFill>
                  <a:srgbClr val="AB65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48"/>
                <p:cNvSpPr/>
                <p:nvPr/>
              </p:nvSpPr>
              <p:spPr>
                <a:xfrm>
                  <a:off x="4316513" y="2942563"/>
                  <a:ext cx="88351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1" h="1988" extrusionOk="0">
                      <a:moveTo>
                        <a:pt x="57" y="1"/>
                      </a:moveTo>
                      <a:lnTo>
                        <a:pt x="0" y="127"/>
                      </a:lnTo>
                      <a:cubicBezTo>
                        <a:pt x="23" y="138"/>
                        <a:pt x="425" y="311"/>
                        <a:pt x="896" y="633"/>
                      </a:cubicBezTo>
                      <a:cubicBezTo>
                        <a:pt x="1137" y="793"/>
                        <a:pt x="1389" y="988"/>
                        <a:pt x="1619" y="1218"/>
                      </a:cubicBezTo>
                      <a:cubicBezTo>
                        <a:pt x="1848" y="1436"/>
                        <a:pt x="2055" y="1700"/>
                        <a:pt x="2205" y="1987"/>
                      </a:cubicBezTo>
                      <a:lnTo>
                        <a:pt x="2331" y="1929"/>
                      </a:lnTo>
                      <a:cubicBezTo>
                        <a:pt x="2170" y="1620"/>
                        <a:pt x="1940" y="1344"/>
                        <a:pt x="1700" y="1103"/>
                      </a:cubicBezTo>
                      <a:cubicBezTo>
                        <a:pt x="1332" y="747"/>
                        <a:pt x="930" y="472"/>
                        <a:pt x="608" y="288"/>
                      </a:cubicBezTo>
                      <a:cubicBezTo>
                        <a:pt x="287" y="104"/>
                        <a:pt x="57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48"/>
                <p:cNvSpPr/>
                <p:nvPr/>
              </p:nvSpPr>
              <p:spPr>
                <a:xfrm>
                  <a:off x="4373063" y="2967806"/>
                  <a:ext cx="79254" cy="17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" h="472" extrusionOk="0">
                      <a:moveTo>
                        <a:pt x="782" y="1"/>
                      </a:moveTo>
                      <a:cubicBezTo>
                        <a:pt x="632" y="1"/>
                        <a:pt x="494" y="23"/>
                        <a:pt x="356" y="69"/>
                      </a:cubicBezTo>
                      <a:cubicBezTo>
                        <a:pt x="231" y="115"/>
                        <a:pt x="104" y="196"/>
                        <a:pt x="1" y="311"/>
                      </a:cubicBezTo>
                      <a:lnTo>
                        <a:pt x="104" y="391"/>
                      </a:lnTo>
                      <a:cubicBezTo>
                        <a:pt x="185" y="299"/>
                        <a:pt x="288" y="242"/>
                        <a:pt x="402" y="196"/>
                      </a:cubicBezTo>
                      <a:cubicBezTo>
                        <a:pt x="517" y="150"/>
                        <a:pt x="644" y="138"/>
                        <a:pt x="782" y="138"/>
                      </a:cubicBezTo>
                      <a:cubicBezTo>
                        <a:pt x="920" y="138"/>
                        <a:pt x="1080" y="161"/>
                        <a:pt x="1218" y="196"/>
                      </a:cubicBezTo>
                      <a:cubicBezTo>
                        <a:pt x="1436" y="242"/>
                        <a:pt x="1642" y="311"/>
                        <a:pt x="1792" y="368"/>
                      </a:cubicBezTo>
                      <a:cubicBezTo>
                        <a:pt x="1861" y="403"/>
                        <a:pt x="1918" y="426"/>
                        <a:pt x="1964" y="449"/>
                      </a:cubicBezTo>
                      <a:cubicBezTo>
                        <a:pt x="1987" y="449"/>
                        <a:pt x="1999" y="460"/>
                        <a:pt x="2010" y="460"/>
                      </a:cubicBezTo>
                      <a:cubicBezTo>
                        <a:pt x="2010" y="472"/>
                        <a:pt x="2022" y="472"/>
                        <a:pt x="2022" y="472"/>
                      </a:cubicBezTo>
                      <a:lnTo>
                        <a:pt x="2091" y="357"/>
                      </a:lnTo>
                      <a:cubicBezTo>
                        <a:pt x="2091" y="357"/>
                        <a:pt x="1918" y="265"/>
                        <a:pt x="1665" y="184"/>
                      </a:cubicBezTo>
                      <a:cubicBezTo>
                        <a:pt x="1540" y="138"/>
                        <a:pt x="1402" y="92"/>
                        <a:pt x="1252" y="58"/>
                      </a:cubicBezTo>
                      <a:cubicBezTo>
                        <a:pt x="1091" y="23"/>
                        <a:pt x="942" y="1"/>
                        <a:pt x="7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49"/>
          <p:cNvGrpSpPr/>
          <p:nvPr/>
        </p:nvGrpSpPr>
        <p:grpSpPr>
          <a:xfrm>
            <a:off x="5099949" y="1962446"/>
            <a:ext cx="3389398" cy="3278485"/>
            <a:chOff x="2726900" y="2208725"/>
            <a:chExt cx="2641158" cy="2554730"/>
          </a:xfrm>
        </p:grpSpPr>
        <p:sp>
          <p:nvSpPr>
            <p:cNvPr id="768" name="Google Shape;768;p49"/>
            <p:cNvSpPr/>
            <p:nvPr/>
          </p:nvSpPr>
          <p:spPr>
            <a:xfrm>
              <a:off x="3644316" y="2208725"/>
              <a:ext cx="1225776" cy="1190128"/>
            </a:xfrm>
            <a:custGeom>
              <a:avLst/>
              <a:gdLst/>
              <a:ahLst/>
              <a:cxnLst/>
              <a:rect l="l" t="t" r="r" b="b"/>
              <a:pathLst>
                <a:path w="24379" h="23670" extrusionOk="0">
                  <a:moveTo>
                    <a:pt x="11608" y="1"/>
                  </a:moveTo>
                  <a:cubicBezTo>
                    <a:pt x="10788" y="1"/>
                    <a:pt x="9887" y="150"/>
                    <a:pt x="8910" y="516"/>
                  </a:cubicBezTo>
                  <a:cubicBezTo>
                    <a:pt x="3674" y="2463"/>
                    <a:pt x="4478" y="6782"/>
                    <a:pt x="4077" y="9430"/>
                  </a:cubicBezTo>
                  <a:cubicBezTo>
                    <a:pt x="3674" y="12068"/>
                    <a:pt x="222" y="14202"/>
                    <a:pt x="109" y="16963"/>
                  </a:cubicBezTo>
                  <a:cubicBezTo>
                    <a:pt x="0" y="19603"/>
                    <a:pt x="3278" y="23363"/>
                    <a:pt x="7503" y="23363"/>
                  </a:cubicBezTo>
                  <a:cubicBezTo>
                    <a:pt x="7682" y="23363"/>
                    <a:pt x="7862" y="23356"/>
                    <a:pt x="8044" y="23342"/>
                  </a:cubicBezTo>
                  <a:cubicBezTo>
                    <a:pt x="8515" y="23307"/>
                    <a:pt x="8996" y="23292"/>
                    <a:pt x="9482" y="23292"/>
                  </a:cubicBezTo>
                  <a:cubicBezTo>
                    <a:pt x="11937" y="23292"/>
                    <a:pt x="14540" y="23670"/>
                    <a:pt x="16737" y="23670"/>
                  </a:cubicBezTo>
                  <a:cubicBezTo>
                    <a:pt x="18255" y="23670"/>
                    <a:pt x="19578" y="23489"/>
                    <a:pt x="20525" y="22879"/>
                  </a:cubicBezTo>
                  <a:cubicBezTo>
                    <a:pt x="23111" y="21219"/>
                    <a:pt x="24379" y="18684"/>
                    <a:pt x="22998" y="16386"/>
                  </a:cubicBezTo>
                  <a:cubicBezTo>
                    <a:pt x="21617" y="14088"/>
                    <a:pt x="20463" y="13686"/>
                    <a:pt x="20525" y="12068"/>
                  </a:cubicBezTo>
                  <a:cubicBezTo>
                    <a:pt x="20576" y="10460"/>
                    <a:pt x="21957" y="3329"/>
                    <a:pt x="17185" y="2813"/>
                  </a:cubicBezTo>
                  <a:cubicBezTo>
                    <a:pt x="17185" y="2813"/>
                    <a:pt x="15169" y="1"/>
                    <a:pt x="11608" y="1"/>
                  </a:cubicBezTo>
                  <a:close/>
                </a:path>
              </a:pathLst>
            </a:custGeom>
            <a:solidFill>
              <a:srgbClr val="1F00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4530157" y="2576374"/>
              <a:ext cx="143147" cy="171002"/>
            </a:xfrm>
            <a:custGeom>
              <a:avLst/>
              <a:gdLst/>
              <a:ahLst/>
              <a:cxnLst/>
              <a:rect l="l" t="t" r="r" b="b"/>
              <a:pathLst>
                <a:path w="2847" h="3401" extrusionOk="0">
                  <a:moveTo>
                    <a:pt x="1500" y="1"/>
                  </a:moveTo>
                  <a:cubicBezTo>
                    <a:pt x="708" y="1"/>
                    <a:pt x="0" y="1231"/>
                    <a:pt x="0" y="1231"/>
                  </a:cubicBezTo>
                  <a:lnTo>
                    <a:pt x="268" y="3386"/>
                  </a:lnTo>
                  <a:cubicBezTo>
                    <a:pt x="339" y="3396"/>
                    <a:pt x="409" y="3401"/>
                    <a:pt x="477" y="3401"/>
                  </a:cubicBezTo>
                  <a:cubicBezTo>
                    <a:pt x="2060" y="3401"/>
                    <a:pt x="2847" y="742"/>
                    <a:pt x="1938" y="139"/>
                  </a:cubicBezTo>
                  <a:cubicBezTo>
                    <a:pt x="1791" y="42"/>
                    <a:pt x="1644" y="1"/>
                    <a:pt x="1500" y="1"/>
                  </a:cubicBezTo>
                  <a:close/>
                </a:path>
              </a:pathLst>
            </a:custGeom>
            <a:solidFill>
              <a:srgbClr val="D06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4548258" y="2613380"/>
              <a:ext cx="71046" cy="59682"/>
            </a:xfrm>
            <a:custGeom>
              <a:avLst/>
              <a:gdLst/>
              <a:ahLst/>
              <a:cxnLst/>
              <a:rect l="l" t="t" r="r" b="b"/>
              <a:pathLst>
                <a:path w="1413" h="1187" extrusionOk="0">
                  <a:moveTo>
                    <a:pt x="1155" y="1"/>
                  </a:moveTo>
                  <a:cubicBezTo>
                    <a:pt x="1062" y="1"/>
                    <a:pt x="980" y="21"/>
                    <a:pt x="898" y="53"/>
                  </a:cubicBezTo>
                  <a:cubicBezTo>
                    <a:pt x="753" y="114"/>
                    <a:pt x="630" y="207"/>
                    <a:pt x="527" y="321"/>
                  </a:cubicBezTo>
                  <a:cubicBezTo>
                    <a:pt x="362" y="485"/>
                    <a:pt x="227" y="681"/>
                    <a:pt x="135" y="846"/>
                  </a:cubicBezTo>
                  <a:cubicBezTo>
                    <a:pt x="42" y="1001"/>
                    <a:pt x="1" y="1114"/>
                    <a:pt x="1" y="1124"/>
                  </a:cubicBezTo>
                  <a:lnTo>
                    <a:pt x="145" y="1186"/>
                  </a:lnTo>
                  <a:cubicBezTo>
                    <a:pt x="145" y="1186"/>
                    <a:pt x="176" y="1114"/>
                    <a:pt x="227" y="1021"/>
                  </a:cubicBezTo>
                  <a:cubicBezTo>
                    <a:pt x="300" y="877"/>
                    <a:pt x="433" y="650"/>
                    <a:pt x="598" y="475"/>
                  </a:cubicBezTo>
                  <a:cubicBezTo>
                    <a:pt x="681" y="382"/>
                    <a:pt x="774" y="310"/>
                    <a:pt x="866" y="259"/>
                  </a:cubicBezTo>
                  <a:cubicBezTo>
                    <a:pt x="908" y="227"/>
                    <a:pt x="959" y="207"/>
                    <a:pt x="1011" y="186"/>
                  </a:cubicBezTo>
                  <a:cubicBezTo>
                    <a:pt x="1052" y="176"/>
                    <a:pt x="1104" y="166"/>
                    <a:pt x="1155" y="166"/>
                  </a:cubicBezTo>
                  <a:cubicBezTo>
                    <a:pt x="1217" y="166"/>
                    <a:pt x="1279" y="176"/>
                    <a:pt x="1351" y="207"/>
                  </a:cubicBezTo>
                  <a:lnTo>
                    <a:pt x="1413" y="63"/>
                  </a:lnTo>
                  <a:cubicBezTo>
                    <a:pt x="1320" y="21"/>
                    <a:pt x="1237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4575761" y="2628414"/>
              <a:ext cx="24386" cy="40475"/>
            </a:xfrm>
            <a:custGeom>
              <a:avLst/>
              <a:gdLst/>
              <a:ahLst/>
              <a:cxnLst/>
              <a:rect l="l" t="t" r="r" b="b"/>
              <a:pathLst>
                <a:path w="485" h="805" extrusionOk="0">
                  <a:moveTo>
                    <a:pt x="21" y="1"/>
                  </a:moveTo>
                  <a:lnTo>
                    <a:pt x="0" y="155"/>
                  </a:lnTo>
                  <a:cubicBezTo>
                    <a:pt x="72" y="166"/>
                    <a:pt x="124" y="186"/>
                    <a:pt x="165" y="207"/>
                  </a:cubicBezTo>
                  <a:cubicBezTo>
                    <a:pt x="206" y="228"/>
                    <a:pt x="227" y="248"/>
                    <a:pt x="248" y="269"/>
                  </a:cubicBezTo>
                  <a:cubicBezTo>
                    <a:pt x="278" y="310"/>
                    <a:pt x="299" y="341"/>
                    <a:pt x="309" y="393"/>
                  </a:cubicBezTo>
                  <a:cubicBezTo>
                    <a:pt x="319" y="434"/>
                    <a:pt x="330" y="475"/>
                    <a:pt x="330" y="526"/>
                  </a:cubicBezTo>
                  <a:cubicBezTo>
                    <a:pt x="330" y="588"/>
                    <a:pt x="319" y="640"/>
                    <a:pt x="309" y="681"/>
                  </a:cubicBezTo>
                  <a:cubicBezTo>
                    <a:pt x="309" y="712"/>
                    <a:pt x="299" y="722"/>
                    <a:pt x="299" y="732"/>
                  </a:cubicBezTo>
                  <a:cubicBezTo>
                    <a:pt x="299" y="743"/>
                    <a:pt x="289" y="743"/>
                    <a:pt x="289" y="753"/>
                  </a:cubicBezTo>
                  <a:lnTo>
                    <a:pt x="443" y="805"/>
                  </a:lnTo>
                  <a:cubicBezTo>
                    <a:pt x="443" y="805"/>
                    <a:pt x="454" y="773"/>
                    <a:pt x="464" y="722"/>
                  </a:cubicBezTo>
                  <a:cubicBezTo>
                    <a:pt x="474" y="670"/>
                    <a:pt x="484" y="599"/>
                    <a:pt x="484" y="526"/>
                  </a:cubicBezTo>
                  <a:cubicBezTo>
                    <a:pt x="484" y="475"/>
                    <a:pt x="484" y="413"/>
                    <a:pt x="474" y="361"/>
                  </a:cubicBezTo>
                  <a:cubicBezTo>
                    <a:pt x="464" y="320"/>
                    <a:pt x="443" y="279"/>
                    <a:pt x="422" y="238"/>
                  </a:cubicBezTo>
                  <a:cubicBezTo>
                    <a:pt x="392" y="176"/>
                    <a:pt x="340" y="125"/>
                    <a:pt x="268" y="83"/>
                  </a:cubicBezTo>
                  <a:cubicBezTo>
                    <a:pt x="206" y="42"/>
                    <a:pt x="124" y="1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4557107" y="2711326"/>
              <a:ext cx="52895" cy="76224"/>
            </a:xfrm>
            <a:custGeom>
              <a:avLst/>
              <a:gdLst/>
              <a:ahLst/>
              <a:cxnLst/>
              <a:rect l="l" t="t" r="r" b="b"/>
              <a:pathLst>
                <a:path w="1052" h="1516" extrusionOk="0">
                  <a:moveTo>
                    <a:pt x="454" y="1"/>
                  </a:moveTo>
                  <a:lnTo>
                    <a:pt x="330" y="125"/>
                  </a:lnTo>
                  <a:cubicBezTo>
                    <a:pt x="330" y="134"/>
                    <a:pt x="474" y="269"/>
                    <a:pt x="608" y="444"/>
                  </a:cubicBezTo>
                  <a:cubicBezTo>
                    <a:pt x="680" y="537"/>
                    <a:pt x="742" y="640"/>
                    <a:pt x="793" y="743"/>
                  </a:cubicBezTo>
                  <a:cubicBezTo>
                    <a:pt x="814" y="784"/>
                    <a:pt x="835" y="835"/>
                    <a:pt x="855" y="887"/>
                  </a:cubicBezTo>
                  <a:cubicBezTo>
                    <a:pt x="866" y="928"/>
                    <a:pt x="876" y="979"/>
                    <a:pt x="876" y="1021"/>
                  </a:cubicBezTo>
                  <a:cubicBezTo>
                    <a:pt x="876" y="1062"/>
                    <a:pt x="866" y="1103"/>
                    <a:pt x="845" y="1144"/>
                  </a:cubicBezTo>
                  <a:cubicBezTo>
                    <a:pt x="825" y="1176"/>
                    <a:pt x="793" y="1217"/>
                    <a:pt x="752" y="1247"/>
                  </a:cubicBezTo>
                  <a:cubicBezTo>
                    <a:pt x="701" y="1279"/>
                    <a:pt x="660" y="1299"/>
                    <a:pt x="619" y="1320"/>
                  </a:cubicBezTo>
                  <a:cubicBezTo>
                    <a:pt x="587" y="1330"/>
                    <a:pt x="546" y="1341"/>
                    <a:pt x="515" y="1341"/>
                  </a:cubicBezTo>
                  <a:cubicBezTo>
                    <a:pt x="495" y="1341"/>
                    <a:pt x="464" y="1330"/>
                    <a:pt x="443" y="1320"/>
                  </a:cubicBezTo>
                  <a:cubicBezTo>
                    <a:pt x="422" y="1320"/>
                    <a:pt x="402" y="1309"/>
                    <a:pt x="381" y="1289"/>
                  </a:cubicBezTo>
                  <a:cubicBezTo>
                    <a:pt x="351" y="1268"/>
                    <a:pt x="319" y="1238"/>
                    <a:pt x="289" y="1196"/>
                  </a:cubicBezTo>
                  <a:cubicBezTo>
                    <a:pt x="248" y="1144"/>
                    <a:pt x="216" y="1083"/>
                    <a:pt x="196" y="1031"/>
                  </a:cubicBezTo>
                  <a:cubicBezTo>
                    <a:pt x="186" y="1011"/>
                    <a:pt x="186" y="990"/>
                    <a:pt x="175" y="979"/>
                  </a:cubicBezTo>
                  <a:lnTo>
                    <a:pt x="175" y="959"/>
                  </a:lnTo>
                  <a:lnTo>
                    <a:pt x="165" y="959"/>
                  </a:lnTo>
                  <a:lnTo>
                    <a:pt x="0" y="1000"/>
                  </a:lnTo>
                  <a:cubicBezTo>
                    <a:pt x="0" y="1000"/>
                    <a:pt x="10" y="1031"/>
                    <a:pt x="31" y="1083"/>
                  </a:cubicBezTo>
                  <a:cubicBezTo>
                    <a:pt x="41" y="1114"/>
                    <a:pt x="62" y="1155"/>
                    <a:pt x="83" y="1206"/>
                  </a:cubicBezTo>
                  <a:cubicBezTo>
                    <a:pt x="124" y="1268"/>
                    <a:pt x="175" y="1341"/>
                    <a:pt x="248" y="1402"/>
                  </a:cubicBezTo>
                  <a:cubicBezTo>
                    <a:pt x="278" y="1433"/>
                    <a:pt x="319" y="1464"/>
                    <a:pt x="371" y="1485"/>
                  </a:cubicBezTo>
                  <a:cubicBezTo>
                    <a:pt x="412" y="1505"/>
                    <a:pt x="464" y="1515"/>
                    <a:pt x="515" y="1515"/>
                  </a:cubicBezTo>
                  <a:cubicBezTo>
                    <a:pt x="567" y="1515"/>
                    <a:pt x="628" y="1505"/>
                    <a:pt x="680" y="1485"/>
                  </a:cubicBezTo>
                  <a:cubicBezTo>
                    <a:pt x="732" y="1464"/>
                    <a:pt x="793" y="1433"/>
                    <a:pt x="855" y="1392"/>
                  </a:cubicBezTo>
                  <a:cubicBezTo>
                    <a:pt x="917" y="1341"/>
                    <a:pt x="969" y="1289"/>
                    <a:pt x="999" y="1217"/>
                  </a:cubicBezTo>
                  <a:cubicBezTo>
                    <a:pt x="1031" y="1155"/>
                    <a:pt x="1051" y="1093"/>
                    <a:pt x="1051" y="1021"/>
                  </a:cubicBezTo>
                  <a:cubicBezTo>
                    <a:pt x="1051" y="959"/>
                    <a:pt x="1041" y="897"/>
                    <a:pt x="1020" y="835"/>
                  </a:cubicBezTo>
                  <a:cubicBezTo>
                    <a:pt x="990" y="732"/>
                    <a:pt x="938" y="629"/>
                    <a:pt x="876" y="526"/>
                  </a:cubicBezTo>
                  <a:cubicBezTo>
                    <a:pt x="793" y="382"/>
                    <a:pt x="680" y="258"/>
                    <a:pt x="598" y="155"/>
                  </a:cubicBezTo>
                  <a:cubicBezTo>
                    <a:pt x="515" y="63"/>
                    <a:pt x="454" y="1"/>
                    <a:pt x="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3871986" y="2576374"/>
              <a:ext cx="143147" cy="171002"/>
            </a:xfrm>
            <a:custGeom>
              <a:avLst/>
              <a:gdLst/>
              <a:ahLst/>
              <a:cxnLst/>
              <a:rect l="l" t="t" r="r" b="b"/>
              <a:pathLst>
                <a:path w="2847" h="3401" extrusionOk="0">
                  <a:moveTo>
                    <a:pt x="1347" y="1"/>
                  </a:moveTo>
                  <a:cubicBezTo>
                    <a:pt x="1203" y="1"/>
                    <a:pt x="1055" y="42"/>
                    <a:pt x="909" y="139"/>
                  </a:cubicBezTo>
                  <a:cubicBezTo>
                    <a:pt x="0" y="742"/>
                    <a:pt x="786" y="3401"/>
                    <a:pt x="2370" y="3401"/>
                  </a:cubicBezTo>
                  <a:cubicBezTo>
                    <a:pt x="2438" y="3401"/>
                    <a:pt x="2508" y="3396"/>
                    <a:pt x="2579" y="3386"/>
                  </a:cubicBezTo>
                  <a:lnTo>
                    <a:pt x="2847" y="1231"/>
                  </a:lnTo>
                  <a:cubicBezTo>
                    <a:pt x="2847" y="1231"/>
                    <a:pt x="2139" y="1"/>
                    <a:pt x="1347" y="1"/>
                  </a:cubicBezTo>
                  <a:close/>
                </a:path>
              </a:pathLst>
            </a:custGeom>
            <a:solidFill>
              <a:srgbClr val="D06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3917691" y="2617051"/>
              <a:ext cx="73057" cy="67375"/>
            </a:xfrm>
            <a:custGeom>
              <a:avLst/>
              <a:gdLst/>
              <a:ahLst/>
              <a:cxnLst/>
              <a:rect l="l" t="t" r="r" b="b"/>
              <a:pathLst>
                <a:path w="1453" h="1340" extrusionOk="0">
                  <a:moveTo>
                    <a:pt x="309" y="0"/>
                  </a:moveTo>
                  <a:cubicBezTo>
                    <a:pt x="216" y="0"/>
                    <a:pt x="144" y="10"/>
                    <a:pt x="92" y="21"/>
                  </a:cubicBezTo>
                  <a:cubicBezTo>
                    <a:pt x="31" y="41"/>
                    <a:pt x="0" y="51"/>
                    <a:pt x="0" y="62"/>
                  </a:cubicBezTo>
                  <a:lnTo>
                    <a:pt x="62" y="206"/>
                  </a:lnTo>
                  <a:cubicBezTo>
                    <a:pt x="62" y="206"/>
                    <a:pt x="92" y="196"/>
                    <a:pt x="134" y="175"/>
                  </a:cubicBezTo>
                  <a:cubicBezTo>
                    <a:pt x="175" y="165"/>
                    <a:pt x="237" y="154"/>
                    <a:pt x="309" y="154"/>
                  </a:cubicBezTo>
                  <a:cubicBezTo>
                    <a:pt x="381" y="154"/>
                    <a:pt x="463" y="165"/>
                    <a:pt x="546" y="196"/>
                  </a:cubicBezTo>
                  <a:cubicBezTo>
                    <a:pt x="608" y="216"/>
                    <a:pt x="670" y="257"/>
                    <a:pt x="742" y="309"/>
                  </a:cubicBezTo>
                  <a:cubicBezTo>
                    <a:pt x="834" y="381"/>
                    <a:pt x="938" y="495"/>
                    <a:pt x="1041" y="660"/>
                  </a:cubicBezTo>
                  <a:cubicBezTo>
                    <a:pt x="1134" y="825"/>
                    <a:pt x="1216" y="1051"/>
                    <a:pt x="1288" y="1340"/>
                  </a:cubicBezTo>
                  <a:lnTo>
                    <a:pt x="1453" y="1309"/>
                  </a:lnTo>
                  <a:cubicBezTo>
                    <a:pt x="1381" y="1031"/>
                    <a:pt x="1299" y="814"/>
                    <a:pt x="1216" y="639"/>
                  </a:cubicBezTo>
                  <a:cubicBezTo>
                    <a:pt x="1144" y="516"/>
                    <a:pt x="1072" y="402"/>
                    <a:pt x="989" y="319"/>
                  </a:cubicBezTo>
                  <a:cubicBezTo>
                    <a:pt x="876" y="196"/>
                    <a:pt x="763" y="113"/>
                    <a:pt x="639" y="62"/>
                  </a:cubicBezTo>
                  <a:cubicBezTo>
                    <a:pt x="525" y="10"/>
                    <a:pt x="412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3934233" y="2624794"/>
              <a:ext cx="24386" cy="36302"/>
            </a:xfrm>
            <a:custGeom>
              <a:avLst/>
              <a:gdLst/>
              <a:ahLst/>
              <a:cxnLst/>
              <a:rect l="l" t="t" r="r" b="b"/>
              <a:pathLst>
                <a:path w="485" h="722" extrusionOk="0">
                  <a:moveTo>
                    <a:pt x="454" y="0"/>
                  </a:moveTo>
                  <a:cubicBezTo>
                    <a:pt x="402" y="11"/>
                    <a:pt x="351" y="21"/>
                    <a:pt x="310" y="42"/>
                  </a:cubicBezTo>
                  <a:cubicBezTo>
                    <a:pt x="238" y="83"/>
                    <a:pt x="186" y="135"/>
                    <a:pt x="145" y="186"/>
                  </a:cubicBezTo>
                  <a:cubicBezTo>
                    <a:pt x="104" y="227"/>
                    <a:pt x="83" y="279"/>
                    <a:pt x="63" y="320"/>
                  </a:cubicBezTo>
                  <a:cubicBezTo>
                    <a:pt x="42" y="392"/>
                    <a:pt x="22" y="454"/>
                    <a:pt x="11" y="516"/>
                  </a:cubicBezTo>
                  <a:cubicBezTo>
                    <a:pt x="1" y="578"/>
                    <a:pt x="1" y="629"/>
                    <a:pt x="1" y="671"/>
                  </a:cubicBezTo>
                  <a:lnTo>
                    <a:pt x="1" y="722"/>
                  </a:lnTo>
                  <a:lnTo>
                    <a:pt x="166" y="701"/>
                  </a:lnTo>
                  <a:lnTo>
                    <a:pt x="166" y="671"/>
                  </a:lnTo>
                  <a:cubicBezTo>
                    <a:pt x="166" y="639"/>
                    <a:pt x="166" y="588"/>
                    <a:pt x="176" y="536"/>
                  </a:cubicBezTo>
                  <a:cubicBezTo>
                    <a:pt x="176" y="506"/>
                    <a:pt x="186" y="465"/>
                    <a:pt x="196" y="423"/>
                  </a:cubicBezTo>
                  <a:cubicBezTo>
                    <a:pt x="217" y="362"/>
                    <a:pt x="248" y="300"/>
                    <a:pt x="299" y="248"/>
                  </a:cubicBezTo>
                  <a:cubicBezTo>
                    <a:pt x="320" y="227"/>
                    <a:pt x="341" y="207"/>
                    <a:pt x="372" y="197"/>
                  </a:cubicBezTo>
                  <a:cubicBezTo>
                    <a:pt x="402" y="176"/>
                    <a:pt x="434" y="165"/>
                    <a:pt x="485" y="155"/>
                  </a:cubicBezTo>
                  <a:lnTo>
                    <a:pt x="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3934233" y="2711326"/>
              <a:ext cx="52945" cy="76224"/>
            </a:xfrm>
            <a:custGeom>
              <a:avLst/>
              <a:gdLst/>
              <a:ahLst/>
              <a:cxnLst/>
              <a:rect l="l" t="t" r="r" b="b"/>
              <a:pathLst>
                <a:path w="1053" h="1516" extrusionOk="0">
                  <a:moveTo>
                    <a:pt x="599" y="1"/>
                  </a:moveTo>
                  <a:cubicBezTo>
                    <a:pt x="599" y="1"/>
                    <a:pt x="454" y="145"/>
                    <a:pt x="310" y="331"/>
                  </a:cubicBezTo>
                  <a:cubicBezTo>
                    <a:pt x="228" y="434"/>
                    <a:pt x="155" y="547"/>
                    <a:pt x="104" y="660"/>
                  </a:cubicBezTo>
                  <a:cubicBezTo>
                    <a:pt x="73" y="712"/>
                    <a:pt x="52" y="773"/>
                    <a:pt x="31" y="835"/>
                  </a:cubicBezTo>
                  <a:cubicBezTo>
                    <a:pt x="11" y="897"/>
                    <a:pt x="1" y="959"/>
                    <a:pt x="1" y="1021"/>
                  </a:cubicBezTo>
                  <a:cubicBezTo>
                    <a:pt x="1" y="1093"/>
                    <a:pt x="11" y="1155"/>
                    <a:pt x="52" y="1217"/>
                  </a:cubicBezTo>
                  <a:cubicBezTo>
                    <a:pt x="83" y="1289"/>
                    <a:pt x="134" y="1341"/>
                    <a:pt x="196" y="1392"/>
                  </a:cubicBezTo>
                  <a:cubicBezTo>
                    <a:pt x="258" y="1433"/>
                    <a:pt x="310" y="1464"/>
                    <a:pt x="372" y="1485"/>
                  </a:cubicBezTo>
                  <a:cubicBezTo>
                    <a:pt x="423" y="1505"/>
                    <a:pt x="475" y="1515"/>
                    <a:pt x="526" y="1515"/>
                  </a:cubicBezTo>
                  <a:cubicBezTo>
                    <a:pt x="578" y="1515"/>
                    <a:pt x="629" y="1505"/>
                    <a:pt x="670" y="1485"/>
                  </a:cubicBezTo>
                  <a:cubicBezTo>
                    <a:pt x="702" y="1474"/>
                    <a:pt x="743" y="1454"/>
                    <a:pt x="773" y="1433"/>
                  </a:cubicBezTo>
                  <a:cubicBezTo>
                    <a:pt x="825" y="1392"/>
                    <a:pt x="867" y="1350"/>
                    <a:pt x="897" y="1299"/>
                  </a:cubicBezTo>
                  <a:cubicBezTo>
                    <a:pt x="949" y="1238"/>
                    <a:pt x="990" y="1155"/>
                    <a:pt x="1011" y="1103"/>
                  </a:cubicBezTo>
                  <a:cubicBezTo>
                    <a:pt x="1041" y="1041"/>
                    <a:pt x="1052" y="1011"/>
                    <a:pt x="1052" y="1000"/>
                  </a:cubicBezTo>
                  <a:lnTo>
                    <a:pt x="876" y="959"/>
                  </a:lnTo>
                  <a:cubicBezTo>
                    <a:pt x="876" y="959"/>
                    <a:pt x="876" y="990"/>
                    <a:pt x="856" y="1021"/>
                  </a:cubicBezTo>
                  <a:cubicBezTo>
                    <a:pt x="846" y="1052"/>
                    <a:pt x="825" y="1093"/>
                    <a:pt x="805" y="1124"/>
                  </a:cubicBezTo>
                  <a:cubicBezTo>
                    <a:pt x="773" y="1186"/>
                    <a:pt x="732" y="1238"/>
                    <a:pt x="691" y="1279"/>
                  </a:cubicBezTo>
                  <a:cubicBezTo>
                    <a:pt x="670" y="1299"/>
                    <a:pt x="640" y="1309"/>
                    <a:pt x="619" y="1320"/>
                  </a:cubicBezTo>
                  <a:cubicBezTo>
                    <a:pt x="588" y="1330"/>
                    <a:pt x="557" y="1341"/>
                    <a:pt x="526" y="1341"/>
                  </a:cubicBezTo>
                  <a:cubicBezTo>
                    <a:pt x="496" y="1341"/>
                    <a:pt x="464" y="1330"/>
                    <a:pt x="434" y="1320"/>
                  </a:cubicBezTo>
                  <a:cubicBezTo>
                    <a:pt x="393" y="1299"/>
                    <a:pt x="351" y="1279"/>
                    <a:pt x="299" y="1247"/>
                  </a:cubicBezTo>
                  <a:cubicBezTo>
                    <a:pt x="248" y="1217"/>
                    <a:pt x="228" y="1176"/>
                    <a:pt x="207" y="1144"/>
                  </a:cubicBezTo>
                  <a:cubicBezTo>
                    <a:pt x="186" y="1103"/>
                    <a:pt x="176" y="1062"/>
                    <a:pt x="176" y="1021"/>
                  </a:cubicBezTo>
                  <a:cubicBezTo>
                    <a:pt x="176" y="979"/>
                    <a:pt x="186" y="928"/>
                    <a:pt x="196" y="887"/>
                  </a:cubicBezTo>
                  <a:cubicBezTo>
                    <a:pt x="217" y="805"/>
                    <a:pt x="269" y="712"/>
                    <a:pt x="320" y="619"/>
                  </a:cubicBezTo>
                  <a:cubicBezTo>
                    <a:pt x="402" y="485"/>
                    <a:pt x="505" y="361"/>
                    <a:pt x="578" y="279"/>
                  </a:cubicBezTo>
                  <a:cubicBezTo>
                    <a:pt x="619" y="228"/>
                    <a:pt x="660" y="196"/>
                    <a:pt x="681" y="166"/>
                  </a:cubicBezTo>
                  <a:lnTo>
                    <a:pt x="712" y="134"/>
                  </a:lnTo>
                  <a:lnTo>
                    <a:pt x="722" y="134"/>
                  </a:lnTo>
                  <a:lnTo>
                    <a:pt x="722" y="125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3966865" y="2242262"/>
              <a:ext cx="590790" cy="854257"/>
            </a:xfrm>
            <a:custGeom>
              <a:avLst/>
              <a:gdLst/>
              <a:ahLst/>
              <a:cxnLst/>
              <a:rect l="l" t="t" r="r" b="b"/>
              <a:pathLst>
                <a:path w="11750" h="16990" extrusionOk="0">
                  <a:moveTo>
                    <a:pt x="6115" y="1"/>
                  </a:moveTo>
                  <a:cubicBezTo>
                    <a:pt x="2451" y="1"/>
                    <a:pt x="209" y="2677"/>
                    <a:pt x="104" y="8485"/>
                  </a:cubicBezTo>
                  <a:cubicBezTo>
                    <a:pt x="1" y="14771"/>
                    <a:pt x="4628" y="14998"/>
                    <a:pt x="4628" y="14998"/>
                  </a:cubicBezTo>
                  <a:lnTo>
                    <a:pt x="4463" y="16203"/>
                  </a:lnTo>
                  <a:cubicBezTo>
                    <a:pt x="5562" y="16785"/>
                    <a:pt x="6603" y="16989"/>
                    <a:pt x="7524" y="16989"/>
                  </a:cubicBezTo>
                  <a:cubicBezTo>
                    <a:pt x="9705" y="16989"/>
                    <a:pt x="11213" y="15843"/>
                    <a:pt x="11213" y="15843"/>
                  </a:cubicBezTo>
                  <a:cubicBezTo>
                    <a:pt x="11213" y="15843"/>
                    <a:pt x="11543" y="12782"/>
                    <a:pt x="11636" y="9649"/>
                  </a:cubicBezTo>
                  <a:cubicBezTo>
                    <a:pt x="11749" y="5537"/>
                    <a:pt x="11275" y="518"/>
                    <a:pt x="7050" y="55"/>
                  </a:cubicBezTo>
                  <a:cubicBezTo>
                    <a:pt x="6729" y="19"/>
                    <a:pt x="6417" y="1"/>
                    <a:pt x="6115" y="1"/>
                  </a:cubicBezTo>
                  <a:close/>
                </a:path>
              </a:pathLst>
            </a:custGeom>
            <a:solidFill>
              <a:srgbClr val="D06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4134751" y="2569385"/>
              <a:ext cx="39973" cy="118158"/>
            </a:xfrm>
            <a:custGeom>
              <a:avLst/>
              <a:gdLst/>
              <a:ahLst/>
              <a:cxnLst/>
              <a:rect l="l" t="t" r="r" b="b"/>
              <a:pathLst>
                <a:path w="795" h="2350" extrusionOk="0">
                  <a:moveTo>
                    <a:pt x="392" y="0"/>
                  </a:moveTo>
                  <a:lnTo>
                    <a:pt x="1" y="2154"/>
                  </a:lnTo>
                  <a:lnTo>
                    <a:pt x="795" y="235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BE5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4130126" y="2568329"/>
              <a:ext cx="45654" cy="123387"/>
            </a:xfrm>
            <a:custGeom>
              <a:avLst/>
              <a:gdLst/>
              <a:ahLst/>
              <a:cxnLst/>
              <a:rect l="l" t="t" r="r" b="b"/>
              <a:pathLst>
                <a:path w="908" h="2454" extrusionOk="0">
                  <a:moveTo>
                    <a:pt x="402" y="1"/>
                  </a:moveTo>
                  <a:lnTo>
                    <a:pt x="0" y="2236"/>
                  </a:lnTo>
                  <a:lnTo>
                    <a:pt x="876" y="2453"/>
                  </a:lnTo>
                  <a:lnTo>
                    <a:pt x="907" y="2298"/>
                  </a:lnTo>
                  <a:lnTo>
                    <a:pt x="186" y="2113"/>
                  </a:lnTo>
                  <a:lnTo>
                    <a:pt x="557" y="31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4242553" y="2607196"/>
              <a:ext cx="24436" cy="23883"/>
            </a:xfrm>
            <a:custGeom>
              <a:avLst/>
              <a:gdLst/>
              <a:ahLst/>
              <a:cxnLst/>
              <a:rect l="l" t="t" r="r" b="b"/>
              <a:pathLst>
                <a:path w="486" h="475" extrusionOk="0">
                  <a:moveTo>
                    <a:pt x="248" y="0"/>
                  </a:moveTo>
                  <a:cubicBezTo>
                    <a:pt x="124" y="0"/>
                    <a:pt x="11" y="103"/>
                    <a:pt x="11" y="237"/>
                  </a:cubicBezTo>
                  <a:cubicBezTo>
                    <a:pt x="0" y="361"/>
                    <a:pt x="103" y="474"/>
                    <a:pt x="238" y="474"/>
                  </a:cubicBezTo>
                  <a:cubicBezTo>
                    <a:pt x="244" y="475"/>
                    <a:pt x="250" y="475"/>
                    <a:pt x="257" y="475"/>
                  </a:cubicBezTo>
                  <a:cubicBezTo>
                    <a:pt x="381" y="475"/>
                    <a:pt x="474" y="375"/>
                    <a:pt x="474" y="247"/>
                  </a:cubicBezTo>
                  <a:cubicBezTo>
                    <a:pt x="485" y="114"/>
                    <a:pt x="382" y="11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4248285" y="2557971"/>
              <a:ext cx="65817" cy="35297"/>
            </a:xfrm>
            <a:custGeom>
              <a:avLst/>
              <a:gdLst/>
              <a:ahLst/>
              <a:cxnLst/>
              <a:rect l="l" t="t" r="r" b="b"/>
              <a:pathLst>
                <a:path w="1309" h="702" extrusionOk="0">
                  <a:moveTo>
                    <a:pt x="0" y="0"/>
                  </a:moveTo>
                  <a:lnTo>
                    <a:pt x="21" y="351"/>
                  </a:lnTo>
                  <a:lnTo>
                    <a:pt x="113" y="351"/>
                  </a:lnTo>
                  <a:cubicBezTo>
                    <a:pt x="268" y="351"/>
                    <a:pt x="402" y="371"/>
                    <a:pt x="525" y="413"/>
                  </a:cubicBezTo>
                  <a:cubicBezTo>
                    <a:pt x="701" y="454"/>
                    <a:pt x="834" y="536"/>
                    <a:pt x="928" y="598"/>
                  </a:cubicBezTo>
                  <a:cubicBezTo>
                    <a:pt x="969" y="629"/>
                    <a:pt x="1010" y="660"/>
                    <a:pt x="1031" y="670"/>
                  </a:cubicBezTo>
                  <a:cubicBezTo>
                    <a:pt x="1041" y="681"/>
                    <a:pt x="1051" y="690"/>
                    <a:pt x="1051" y="701"/>
                  </a:cubicBezTo>
                  <a:lnTo>
                    <a:pt x="1308" y="454"/>
                  </a:lnTo>
                  <a:cubicBezTo>
                    <a:pt x="1299" y="443"/>
                    <a:pt x="1196" y="330"/>
                    <a:pt x="989" y="227"/>
                  </a:cubicBezTo>
                  <a:cubicBezTo>
                    <a:pt x="886" y="165"/>
                    <a:pt x="763" y="113"/>
                    <a:pt x="618" y="72"/>
                  </a:cubicBezTo>
                  <a:cubicBezTo>
                    <a:pt x="474" y="31"/>
                    <a:pt x="299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4058627" y="2602469"/>
              <a:ext cx="24386" cy="23430"/>
            </a:xfrm>
            <a:custGeom>
              <a:avLst/>
              <a:gdLst/>
              <a:ahLst/>
              <a:cxnLst/>
              <a:rect l="l" t="t" r="r" b="b"/>
              <a:pathLst>
                <a:path w="485" h="466" extrusionOk="0">
                  <a:moveTo>
                    <a:pt x="228" y="1"/>
                  </a:moveTo>
                  <a:cubicBezTo>
                    <a:pt x="104" y="1"/>
                    <a:pt x="10" y="100"/>
                    <a:pt x="10" y="228"/>
                  </a:cubicBezTo>
                  <a:cubicBezTo>
                    <a:pt x="0" y="362"/>
                    <a:pt x="103" y="465"/>
                    <a:pt x="237" y="465"/>
                  </a:cubicBezTo>
                  <a:cubicBezTo>
                    <a:pt x="243" y="466"/>
                    <a:pt x="249" y="466"/>
                    <a:pt x="255" y="466"/>
                  </a:cubicBezTo>
                  <a:cubicBezTo>
                    <a:pt x="371" y="466"/>
                    <a:pt x="474" y="366"/>
                    <a:pt x="474" y="238"/>
                  </a:cubicBezTo>
                  <a:cubicBezTo>
                    <a:pt x="484" y="115"/>
                    <a:pt x="381" y="2"/>
                    <a:pt x="248" y="2"/>
                  </a:cubicBezTo>
                  <a:cubicBezTo>
                    <a:pt x="241" y="1"/>
                    <a:pt x="235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4021319" y="2552792"/>
              <a:ext cx="67375" cy="33185"/>
            </a:xfrm>
            <a:custGeom>
              <a:avLst/>
              <a:gdLst/>
              <a:ahLst/>
              <a:cxnLst/>
              <a:rect l="l" t="t" r="r" b="b"/>
              <a:pathLst>
                <a:path w="1340" h="660" extrusionOk="0">
                  <a:moveTo>
                    <a:pt x="1113" y="0"/>
                  </a:moveTo>
                  <a:cubicBezTo>
                    <a:pt x="938" y="0"/>
                    <a:pt x="783" y="31"/>
                    <a:pt x="649" y="62"/>
                  </a:cubicBezTo>
                  <a:cubicBezTo>
                    <a:pt x="443" y="124"/>
                    <a:pt x="289" y="196"/>
                    <a:pt x="175" y="268"/>
                  </a:cubicBezTo>
                  <a:cubicBezTo>
                    <a:pt x="72" y="340"/>
                    <a:pt x="10" y="392"/>
                    <a:pt x="0" y="402"/>
                  </a:cubicBezTo>
                  <a:lnTo>
                    <a:pt x="237" y="660"/>
                  </a:lnTo>
                  <a:cubicBezTo>
                    <a:pt x="237" y="660"/>
                    <a:pt x="330" y="577"/>
                    <a:pt x="474" y="505"/>
                  </a:cubicBezTo>
                  <a:cubicBezTo>
                    <a:pt x="557" y="464"/>
                    <a:pt x="639" y="433"/>
                    <a:pt x="752" y="402"/>
                  </a:cubicBezTo>
                  <a:cubicBezTo>
                    <a:pt x="855" y="371"/>
                    <a:pt x="979" y="361"/>
                    <a:pt x="1113" y="361"/>
                  </a:cubicBezTo>
                  <a:cubicBezTo>
                    <a:pt x="1175" y="361"/>
                    <a:pt x="1237" y="361"/>
                    <a:pt x="1299" y="371"/>
                  </a:cubicBezTo>
                  <a:lnTo>
                    <a:pt x="1340" y="21"/>
                  </a:lnTo>
                  <a:cubicBezTo>
                    <a:pt x="1258" y="10"/>
                    <a:pt x="1185" y="0"/>
                    <a:pt x="1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4140483" y="2719622"/>
              <a:ext cx="90202" cy="32179"/>
            </a:xfrm>
            <a:custGeom>
              <a:avLst/>
              <a:gdLst/>
              <a:ahLst/>
              <a:cxnLst/>
              <a:rect l="l" t="t" r="r" b="b"/>
              <a:pathLst>
                <a:path w="1794" h="640" extrusionOk="0">
                  <a:moveTo>
                    <a:pt x="1659" y="1"/>
                  </a:moveTo>
                  <a:cubicBezTo>
                    <a:pt x="1597" y="93"/>
                    <a:pt x="1526" y="176"/>
                    <a:pt x="1464" y="237"/>
                  </a:cubicBezTo>
                  <a:cubicBezTo>
                    <a:pt x="1350" y="331"/>
                    <a:pt x="1237" y="392"/>
                    <a:pt x="1123" y="434"/>
                  </a:cubicBezTo>
                  <a:cubicBezTo>
                    <a:pt x="1010" y="464"/>
                    <a:pt x="887" y="485"/>
                    <a:pt x="773" y="485"/>
                  </a:cubicBezTo>
                  <a:cubicBezTo>
                    <a:pt x="588" y="485"/>
                    <a:pt x="402" y="443"/>
                    <a:pt x="278" y="402"/>
                  </a:cubicBezTo>
                  <a:lnTo>
                    <a:pt x="124" y="351"/>
                  </a:lnTo>
                  <a:cubicBezTo>
                    <a:pt x="104" y="340"/>
                    <a:pt x="93" y="331"/>
                    <a:pt x="83" y="331"/>
                  </a:cubicBezTo>
                  <a:lnTo>
                    <a:pt x="72" y="320"/>
                  </a:lnTo>
                  <a:lnTo>
                    <a:pt x="1" y="464"/>
                  </a:lnTo>
                  <a:cubicBezTo>
                    <a:pt x="1" y="464"/>
                    <a:pt x="93" y="516"/>
                    <a:pt x="227" y="557"/>
                  </a:cubicBezTo>
                  <a:cubicBezTo>
                    <a:pt x="372" y="598"/>
                    <a:pt x="557" y="640"/>
                    <a:pt x="773" y="640"/>
                  </a:cubicBezTo>
                  <a:cubicBezTo>
                    <a:pt x="949" y="640"/>
                    <a:pt x="1134" y="608"/>
                    <a:pt x="1309" y="526"/>
                  </a:cubicBezTo>
                  <a:cubicBezTo>
                    <a:pt x="1402" y="485"/>
                    <a:pt x="1485" y="423"/>
                    <a:pt x="1567" y="351"/>
                  </a:cubicBezTo>
                  <a:cubicBezTo>
                    <a:pt x="1649" y="279"/>
                    <a:pt x="1721" y="196"/>
                    <a:pt x="1794" y="83"/>
                  </a:cubicBezTo>
                  <a:lnTo>
                    <a:pt x="16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4189205" y="2748131"/>
              <a:ext cx="37358" cy="21771"/>
            </a:xfrm>
            <a:custGeom>
              <a:avLst/>
              <a:gdLst/>
              <a:ahLst/>
              <a:cxnLst/>
              <a:rect l="l" t="t" r="r" b="b"/>
              <a:pathLst>
                <a:path w="743" h="433" extrusionOk="0">
                  <a:moveTo>
                    <a:pt x="608" y="0"/>
                  </a:moveTo>
                  <a:cubicBezTo>
                    <a:pt x="608" y="0"/>
                    <a:pt x="608" y="11"/>
                    <a:pt x="598" y="11"/>
                  </a:cubicBezTo>
                  <a:cubicBezTo>
                    <a:pt x="577" y="41"/>
                    <a:pt x="516" y="114"/>
                    <a:pt x="433" y="165"/>
                  </a:cubicBezTo>
                  <a:cubicBezTo>
                    <a:pt x="381" y="196"/>
                    <a:pt x="330" y="227"/>
                    <a:pt x="268" y="247"/>
                  </a:cubicBezTo>
                  <a:cubicBezTo>
                    <a:pt x="206" y="268"/>
                    <a:pt x="134" y="279"/>
                    <a:pt x="62" y="279"/>
                  </a:cubicBezTo>
                  <a:lnTo>
                    <a:pt x="10" y="279"/>
                  </a:lnTo>
                  <a:lnTo>
                    <a:pt x="0" y="433"/>
                  </a:lnTo>
                  <a:lnTo>
                    <a:pt x="62" y="433"/>
                  </a:lnTo>
                  <a:cubicBezTo>
                    <a:pt x="165" y="433"/>
                    <a:pt x="268" y="412"/>
                    <a:pt x="351" y="382"/>
                  </a:cubicBezTo>
                  <a:cubicBezTo>
                    <a:pt x="484" y="341"/>
                    <a:pt x="577" y="268"/>
                    <a:pt x="639" y="206"/>
                  </a:cubicBezTo>
                  <a:cubicBezTo>
                    <a:pt x="701" y="144"/>
                    <a:pt x="742" y="103"/>
                    <a:pt x="742" y="9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BE5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4266386" y="2646565"/>
              <a:ext cx="177237" cy="124946"/>
            </a:xfrm>
            <a:custGeom>
              <a:avLst/>
              <a:gdLst/>
              <a:ahLst/>
              <a:cxnLst/>
              <a:rect l="l" t="t" r="r" b="b"/>
              <a:pathLst>
                <a:path w="3525" h="2485" extrusionOk="0">
                  <a:moveTo>
                    <a:pt x="1763" y="0"/>
                  </a:moveTo>
                  <a:cubicBezTo>
                    <a:pt x="794" y="0"/>
                    <a:pt x="0" y="557"/>
                    <a:pt x="0" y="1248"/>
                  </a:cubicBezTo>
                  <a:cubicBezTo>
                    <a:pt x="0" y="1928"/>
                    <a:pt x="794" y="2484"/>
                    <a:pt x="1763" y="2484"/>
                  </a:cubicBezTo>
                  <a:cubicBezTo>
                    <a:pt x="2732" y="2484"/>
                    <a:pt x="3525" y="1928"/>
                    <a:pt x="3525" y="1248"/>
                  </a:cubicBezTo>
                  <a:cubicBezTo>
                    <a:pt x="3525" y="557"/>
                    <a:pt x="2732" y="0"/>
                    <a:pt x="1763" y="0"/>
                  </a:cubicBezTo>
                  <a:close/>
                </a:path>
              </a:pathLst>
            </a:custGeom>
            <a:solidFill>
              <a:srgbClr val="BE5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3971541" y="2646565"/>
              <a:ext cx="95431" cy="124946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31" y="0"/>
                  </a:moveTo>
                  <a:cubicBezTo>
                    <a:pt x="22" y="155"/>
                    <a:pt x="22" y="300"/>
                    <a:pt x="11" y="444"/>
                  </a:cubicBezTo>
                  <a:cubicBezTo>
                    <a:pt x="1" y="1216"/>
                    <a:pt x="63" y="1887"/>
                    <a:pt x="166" y="2484"/>
                  </a:cubicBezTo>
                  <a:cubicBezTo>
                    <a:pt x="1124" y="2474"/>
                    <a:pt x="1897" y="1928"/>
                    <a:pt x="1897" y="1248"/>
                  </a:cubicBezTo>
                  <a:cubicBezTo>
                    <a:pt x="1897" y="557"/>
                    <a:pt x="1114" y="0"/>
                    <a:pt x="134" y="0"/>
                  </a:cubicBezTo>
                  <a:close/>
                </a:path>
              </a:pathLst>
            </a:custGeom>
            <a:solidFill>
              <a:srgbClr val="BE5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4198507" y="2934671"/>
              <a:ext cx="208863" cy="71046"/>
            </a:xfrm>
            <a:custGeom>
              <a:avLst/>
              <a:gdLst/>
              <a:ahLst/>
              <a:cxnLst/>
              <a:rect l="l" t="t" r="r" b="b"/>
              <a:pathLst>
                <a:path w="4154" h="1413" extrusionOk="0">
                  <a:moveTo>
                    <a:pt x="4041" y="0"/>
                  </a:moveTo>
                  <a:cubicBezTo>
                    <a:pt x="4041" y="0"/>
                    <a:pt x="3721" y="309"/>
                    <a:pt x="3134" y="629"/>
                  </a:cubicBezTo>
                  <a:cubicBezTo>
                    <a:pt x="2546" y="938"/>
                    <a:pt x="1691" y="1248"/>
                    <a:pt x="608" y="1248"/>
                  </a:cubicBezTo>
                  <a:cubicBezTo>
                    <a:pt x="423" y="1248"/>
                    <a:pt x="227" y="1237"/>
                    <a:pt x="21" y="1216"/>
                  </a:cubicBezTo>
                  <a:lnTo>
                    <a:pt x="1" y="1381"/>
                  </a:lnTo>
                  <a:cubicBezTo>
                    <a:pt x="217" y="1402"/>
                    <a:pt x="413" y="1412"/>
                    <a:pt x="608" y="1412"/>
                  </a:cubicBezTo>
                  <a:cubicBezTo>
                    <a:pt x="1721" y="1412"/>
                    <a:pt x="2608" y="1083"/>
                    <a:pt x="3216" y="763"/>
                  </a:cubicBezTo>
                  <a:cubicBezTo>
                    <a:pt x="3824" y="444"/>
                    <a:pt x="4153" y="114"/>
                    <a:pt x="4153" y="114"/>
                  </a:cubicBezTo>
                  <a:lnTo>
                    <a:pt x="4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3969983" y="2568832"/>
              <a:ext cx="23883" cy="234808"/>
            </a:xfrm>
            <a:custGeom>
              <a:avLst/>
              <a:gdLst/>
              <a:ahLst/>
              <a:cxnLst/>
              <a:rect l="l" t="t" r="r" b="b"/>
              <a:pathLst>
                <a:path w="475" h="4670" extrusionOk="0">
                  <a:moveTo>
                    <a:pt x="197" y="0"/>
                  </a:moveTo>
                  <a:cubicBezTo>
                    <a:pt x="197" y="0"/>
                    <a:pt x="145" y="320"/>
                    <a:pt x="104" y="794"/>
                  </a:cubicBezTo>
                  <a:cubicBezTo>
                    <a:pt x="53" y="1278"/>
                    <a:pt x="1" y="1907"/>
                    <a:pt x="1" y="2546"/>
                  </a:cubicBezTo>
                  <a:cubicBezTo>
                    <a:pt x="1" y="2948"/>
                    <a:pt x="21" y="3350"/>
                    <a:pt x="73" y="3710"/>
                  </a:cubicBezTo>
                  <a:cubicBezTo>
                    <a:pt x="124" y="4072"/>
                    <a:pt x="207" y="4401"/>
                    <a:pt x="330" y="4669"/>
                  </a:cubicBezTo>
                  <a:lnTo>
                    <a:pt x="475" y="4597"/>
                  </a:lnTo>
                  <a:cubicBezTo>
                    <a:pt x="362" y="4360"/>
                    <a:pt x="279" y="4040"/>
                    <a:pt x="238" y="3690"/>
                  </a:cubicBezTo>
                  <a:cubicBezTo>
                    <a:pt x="186" y="3339"/>
                    <a:pt x="165" y="2938"/>
                    <a:pt x="165" y="2546"/>
                  </a:cubicBezTo>
                  <a:cubicBezTo>
                    <a:pt x="165" y="1917"/>
                    <a:pt x="217" y="1289"/>
                    <a:pt x="259" y="815"/>
                  </a:cubicBezTo>
                  <a:cubicBezTo>
                    <a:pt x="289" y="578"/>
                    <a:pt x="310" y="382"/>
                    <a:pt x="330" y="238"/>
                  </a:cubicBezTo>
                  <a:cubicBezTo>
                    <a:pt x="341" y="176"/>
                    <a:pt x="341" y="114"/>
                    <a:pt x="351" y="83"/>
                  </a:cubicBezTo>
                  <a:lnTo>
                    <a:pt x="351" y="42"/>
                  </a:lnTo>
                  <a:cubicBezTo>
                    <a:pt x="351" y="32"/>
                    <a:pt x="362" y="32"/>
                    <a:pt x="362" y="32"/>
                  </a:cubicBezTo>
                  <a:lnTo>
                    <a:pt x="362" y="2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3975161" y="2240301"/>
              <a:ext cx="631165" cy="489224"/>
            </a:xfrm>
            <a:custGeom>
              <a:avLst/>
              <a:gdLst/>
              <a:ahLst/>
              <a:cxnLst/>
              <a:rect l="l" t="t" r="r" b="b"/>
              <a:pathLst>
                <a:path w="12553" h="9730" extrusionOk="0">
                  <a:moveTo>
                    <a:pt x="5968" y="1"/>
                  </a:moveTo>
                  <a:cubicBezTo>
                    <a:pt x="2505" y="1"/>
                    <a:pt x="444" y="2402"/>
                    <a:pt x="1" y="6926"/>
                  </a:cubicBezTo>
                  <a:lnTo>
                    <a:pt x="1" y="6947"/>
                  </a:lnTo>
                  <a:lnTo>
                    <a:pt x="1" y="6957"/>
                  </a:lnTo>
                  <a:cubicBezTo>
                    <a:pt x="1" y="6957"/>
                    <a:pt x="32" y="6999"/>
                    <a:pt x="42" y="7019"/>
                  </a:cubicBezTo>
                  <a:lnTo>
                    <a:pt x="62" y="7050"/>
                  </a:lnTo>
                  <a:lnTo>
                    <a:pt x="94" y="7019"/>
                  </a:lnTo>
                  <a:cubicBezTo>
                    <a:pt x="94" y="7019"/>
                    <a:pt x="692" y="6463"/>
                    <a:pt x="856" y="5556"/>
                  </a:cubicBezTo>
                  <a:lnTo>
                    <a:pt x="1856" y="4886"/>
                  </a:lnTo>
                  <a:lnTo>
                    <a:pt x="1856" y="4886"/>
                  </a:lnTo>
                  <a:lnTo>
                    <a:pt x="1753" y="5504"/>
                  </a:lnTo>
                  <a:lnTo>
                    <a:pt x="1784" y="5515"/>
                  </a:lnTo>
                  <a:cubicBezTo>
                    <a:pt x="1794" y="5515"/>
                    <a:pt x="2279" y="5669"/>
                    <a:pt x="2948" y="5669"/>
                  </a:cubicBezTo>
                  <a:cubicBezTo>
                    <a:pt x="3731" y="5669"/>
                    <a:pt x="4411" y="5473"/>
                    <a:pt x="4989" y="5082"/>
                  </a:cubicBezTo>
                  <a:cubicBezTo>
                    <a:pt x="5061" y="5226"/>
                    <a:pt x="5370" y="5721"/>
                    <a:pt x="6442" y="5721"/>
                  </a:cubicBezTo>
                  <a:cubicBezTo>
                    <a:pt x="6555" y="5721"/>
                    <a:pt x="6669" y="5721"/>
                    <a:pt x="6792" y="5710"/>
                  </a:cubicBezTo>
                  <a:cubicBezTo>
                    <a:pt x="8060" y="5597"/>
                    <a:pt x="8544" y="5298"/>
                    <a:pt x="8689" y="5195"/>
                  </a:cubicBezTo>
                  <a:cubicBezTo>
                    <a:pt x="8822" y="5700"/>
                    <a:pt x="9873" y="9245"/>
                    <a:pt x="11460" y="9719"/>
                  </a:cubicBezTo>
                  <a:lnTo>
                    <a:pt x="11502" y="9729"/>
                  </a:lnTo>
                  <a:lnTo>
                    <a:pt x="11502" y="9688"/>
                  </a:lnTo>
                  <a:cubicBezTo>
                    <a:pt x="11564" y="7318"/>
                    <a:pt x="11460" y="4463"/>
                    <a:pt x="10389" y="2464"/>
                  </a:cubicBezTo>
                  <a:cubicBezTo>
                    <a:pt x="10409" y="2453"/>
                    <a:pt x="10420" y="2453"/>
                    <a:pt x="10441" y="2433"/>
                  </a:cubicBezTo>
                  <a:cubicBezTo>
                    <a:pt x="10502" y="2382"/>
                    <a:pt x="10564" y="2320"/>
                    <a:pt x="10626" y="2258"/>
                  </a:cubicBezTo>
                  <a:cubicBezTo>
                    <a:pt x="10832" y="2155"/>
                    <a:pt x="11038" y="2062"/>
                    <a:pt x="11254" y="1990"/>
                  </a:cubicBezTo>
                  <a:cubicBezTo>
                    <a:pt x="11646" y="1856"/>
                    <a:pt x="12058" y="1835"/>
                    <a:pt x="12460" y="1805"/>
                  </a:cubicBezTo>
                  <a:cubicBezTo>
                    <a:pt x="12522" y="1794"/>
                    <a:pt x="12553" y="1711"/>
                    <a:pt x="12491" y="1681"/>
                  </a:cubicBezTo>
                  <a:cubicBezTo>
                    <a:pt x="12388" y="1629"/>
                    <a:pt x="12306" y="1588"/>
                    <a:pt x="12202" y="1567"/>
                  </a:cubicBezTo>
                  <a:cubicBezTo>
                    <a:pt x="12089" y="1547"/>
                    <a:pt x="11976" y="1526"/>
                    <a:pt x="11863" y="1516"/>
                  </a:cubicBezTo>
                  <a:cubicBezTo>
                    <a:pt x="11821" y="1512"/>
                    <a:pt x="11779" y="1511"/>
                    <a:pt x="11736" y="1511"/>
                  </a:cubicBezTo>
                  <a:cubicBezTo>
                    <a:pt x="11546" y="1511"/>
                    <a:pt x="11347" y="1544"/>
                    <a:pt x="11162" y="1578"/>
                  </a:cubicBezTo>
                  <a:cubicBezTo>
                    <a:pt x="11131" y="1588"/>
                    <a:pt x="11089" y="1598"/>
                    <a:pt x="11048" y="1608"/>
                  </a:cubicBezTo>
                  <a:cubicBezTo>
                    <a:pt x="11089" y="1537"/>
                    <a:pt x="11121" y="1454"/>
                    <a:pt x="11151" y="1372"/>
                  </a:cubicBezTo>
                  <a:cubicBezTo>
                    <a:pt x="11306" y="1001"/>
                    <a:pt x="11419" y="547"/>
                    <a:pt x="11265" y="156"/>
                  </a:cubicBezTo>
                  <a:cubicBezTo>
                    <a:pt x="11253" y="126"/>
                    <a:pt x="11225" y="107"/>
                    <a:pt x="11197" y="107"/>
                  </a:cubicBezTo>
                  <a:cubicBezTo>
                    <a:pt x="11176" y="107"/>
                    <a:pt x="11155" y="118"/>
                    <a:pt x="11141" y="145"/>
                  </a:cubicBezTo>
                  <a:cubicBezTo>
                    <a:pt x="10956" y="475"/>
                    <a:pt x="10873" y="846"/>
                    <a:pt x="10718" y="1196"/>
                  </a:cubicBezTo>
                  <a:cubicBezTo>
                    <a:pt x="10667" y="1310"/>
                    <a:pt x="10605" y="1423"/>
                    <a:pt x="10544" y="1526"/>
                  </a:cubicBezTo>
                  <a:cubicBezTo>
                    <a:pt x="10544" y="1052"/>
                    <a:pt x="10368" y="557"/>
                    <a:pt x="10090" y="176"/>
                  </a:cubicBezTo>
                  <a:cubicBezTo>
                    <a:pt x="10076" y="155"/>
                    <a:pt x="10054" y="146"/>
                    <a:pt x="10031" y="146"/>
                  </a:cubicBezTo>
                  <a:cubicBezTo>
                    <a:pt x="9988" y="146"/>
                    <a:pt x="9946" y="180"/>
                    <a:pt x="9967" y="227"/>
                  </a:cubicBezTo>
                  <a:cubicBezTo>
                    <a:pt x="10100" y="547"/>
                    <a:pt x="10162" y="887"/>
                    <a:pt x="10152" y="1227"/>
                  </a:cubicBezTo>
                  <a:cubicBezTo>
                    <a:pt x="10152" y="1475"/>
                    <a:pt x="10121" y="1711"/>
                    <a:pt x="10079" y="1949"/>
                  </a:cubicBezTo>
                  <a:cubicBezTo>
                    <a:pt x="9389" y="928"/>
                    <a:pt x="8369" y="218"/>
                    <a:pt x="6895" y="53"/>
                  </a:cubicBezTo>
                  <a:cubicBezTo>
                    <a:pt x="6576" y="21"/>
                    <a:pt x="6266" y="1"/>
                    <a:pt x="5968" y="1"/>
                  </a:cubicBezTo>
                  <a:close/>
                </a:path>
              </a:pathLst>
            </a:custGeom>
            <a:solidFill>
              <a:srgbClr val="1F00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2747666" y="2549424"/>
              <a:ext cx="400530" cy="528845"/>
            </a:xfrm>
            <a:custGeom>
              <a:avLst/>
              <a:gdLst/>
              <a:ahLst/>
              <a:cxnLst/>
              <a:rect l="l" t="t" r="r" b="b"/>
              <a:pathLst>
                <a:path w="7966" h="10518" extrusionOk="0">
                  <a:moveTo>
                    <a:pt x="3745" y="1"/>
                  </a:moveTo>
                  <a:cubicBezTo>
                    <a:pt x="2531" y="1"/>
                    <a:pt x="3855" y="2496"/>
                    <a:pt x="4297" y="3581"/>
                  </a:cubicBezTo>
                  <a:cubicBezTo>
                    <a:pt x="4297" y="3581"/>
                    <a:pt x="1031" y="4570"/>
                    <a:pt x="443" y="5550"/>
                  </a:cubicBezTo>
                  <a:cubicBezTo>
                    <a:pt x="443" y="5550"/>
                    <a:pt x="0" y="7961"/>
                    <a:pt x="1473" y="9178"/>
                  </a:cubicBezTo>
                  <a:lnTo>
                    <a:pt x="1876" y="10517"/>
                  </a:lnTo>
                  <a:lnTo>
                    <a:pt x="7966" y="7920"/>
                  </a:lnTo>
                  <a:cubicBezTo>
                    <a:pt x="7966" y="7920"/>
                    <a:pt x="5235" y="139"/>
                    <a:pt x="3844" y="6"/>
                  </a:cubicBezTo>
                  <a:cubicBezTo>
                    <a:pt x="3809" y="2"/>
                    <a:pt x="3776" y="1"/>
                    <a:pt x="3745" y="1"/>
                  </a:cubicBezTo>
                  <a:close/>
                </a:path>
              </a:pathLst>
            </a:custGeom>
            <a:solidFill>
              <a:srgbClr val="D06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2764208" y="2695588"/>
              <a:ext cx="264875" cy="240540"/>
            </a:xfrm>
            <a:custGeom>
              <a:avLst/>
              <a:gdLst/>
              <a:ahLst/>
              <a:cxnLst/>
              <a:rect l="l" t="t" r="r" b="b"/>
              <a:pathLst>
                <a:path w="5268" h="4784" extrusionOk="0">
                  <a:moveTo>
                    <a:pt x="3024" y="0"/>
                  </a:moveTo>
                  <a:cubicBezTo>
                    <a:pt x="2993" y="0"/>
                    <a:pt x="2965" y="5"/>
                    <a:pt x="2938" y="15"/>
                  </a:cubicBezTo>
                  <a:cubicBezTo>
                    <a:pt x="2299" y="241"/>
                    <a:pt x="2505" y="891"/>
                    <a:pt x="2505" y="891"/>
                  </a:cubicBezTo>
                  <a:cubicBezTo>
                    <a:pt x="2505" y="891"/>
                    <a:pt x="2259" y="646"/>
                    <a:pt x="1912" y="646"/>
                  </a:cubicBezTo>
                  <a:cubicBezTo>
                    <a:pt x="1820" y="646"/>
                    <a:pt x="1722" y="663"/>
                    <a:pt x="1618" y="705"/>
                  </a:cubicBezTo>
                  <a:cubicBezTo>
                    <a:pt x="1135" y="912"/>
                    <a:pt x="1361" y="1715"/>
                    <a:pt x="1361" y="1715"/>
                  </a:cubicBezTo>
                  <a:cubicBezTo>
                    <a:pt x="1361" y="1715"/>
                    <a:pt x="1141" y="1554"/>
                    <a:pt x="849" y="1554"/>
                  </a:cubicBezTo>
                  <a:cubicBezTo>
                    <a:pt x="757" y="1554"/>
                    <a:pt x="659" y="1570"/>
                    <a:pt x="557" y="1612"/>
                  </a:cubicBezTo>
                  <a:cubicBezTo>
                    <a:pt x="145" y="1798"/>
                    <a:pt x="1" y="2354"/>
                    <a:pt x="114" y="2643"/>
                  </a:cubicBezTo>
                  <a:cubicBezTo>
                    <a:pt x="470" y="3551"/>
                    <a:pt x="1252" y="4784"/>
                    <a:pt x="1840" y="4784"/>
                  </a:cubicBezTo>
                  <a:cubicBezTo>
                    <a:pt x="1899" y="4784"/>
                    <a:pt x="1956" y="4772"/>
                    <a:pt x="2010" y="4745"/>
                  </a:cubicBezTo>
                  <a:cubicBezTo>
                    <a:pt x="2608" y="4457"/>
                    <a:pt x="2351" y="3632"/>
                    <a:pt x="2351" y="3632"/>
                  </a:cubicBezTo>
                  <a:lnTo>
                    <a:pt x="2351" y="3632"/>
                  </a:lnTo>
                  <a:cubicBezTo>
                    <a:pt x="2351" y="3632"/>
                    <a:pt x="2528" y="4028"/>
                    <a:pt x="2958" y="4028"/>
                  </a:cubicBezTo>
                  <a:cubicBezTo>
                    <a:pt x="3066" y="4028"/>
                    <a:pt x="3189" y="4003"/>
                    <a:pt x="3329" y="3941"/>
                  </a:cubicBezTo>
                  <a:cubicBezTo>
                    <a:pt x="4030" y="3632"/>
                    <a:pt x="3505" y="2808"/>
                    <a:pt x="3505" y="2808"/>
                  </a:cubicBezTo>
                  <a:lnTo>
                    <a:pt x="3505" y="2808"/>
                  </a:lnTo>
                  <a:cubicBezTo>
                    <a:pt x="3505" y="2808"/>
                    <a:pt x="3678" y="3071"/>
                    <a:pt x="4040" y="3071"/>
                  </a:cubicBezTo>
                  <a:cubicBezTo>
                    <a:pt x="4185" y="3071"/>
                    <a:pt x="4360" y="3029"/>
                    <a:pt x="4566" y="2911"/>
                  </a:cubicBezTo>
                  <a:cubicBezTo>
                    <a:pt x="5268" y="2516"/>
                    <a:pt x="3725" y="0"/>
                    <a:pt x="3024" y="0"/>
                  </a:cubicBezTo>
                  <a:close/>
                </a:path>
              </a:pathLst>
            </a:custGeom>
            <a:solidFill>
              <a:srgbClr val="D06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2940391" y="2785439"/>
              <a:ext cx="66872" cy="69487"/>
            </a:xfrm>
            <a:custGeom>
              <a:avLst/>
              <a:gdLst/>
              <a:ahLst/>
              <a:cxnLst/>
              <a:rect l="l" t="t" r="r" b="b"/>
              <a:pathLst>
                <a:path w="1330" h="1382" extrusionOk="0">
                  <a:moveTo>
                    <a:pt x="1237" y="0"/>
                  </a:moveTo>
                  <a:lnTo>
                    <a:pt x="1073" y="52"/>
                  </a:lnTo>
                  <a:cubicBezTo>
                    <a:pt x="1073" y="62"/>
                    <a:pt x="1082" y="83"/>
                    <a:pt x="1093" y="114"/>
                  </a:cubicBezTo>
                  <a:cubicBezTo>
                    <a:pt x="1103" y="155"/>
                    <a:pt x="1114" y="227"/>
                    <a:pt x="1134" y="309"/>
                  </a:cubicBezTo>
                  <a:cubicBezTo>
                    <a:pt x="1144" y="392"/>
                    <a:pt x="1155" y="485"/>
                    <a:pt x="1155" y="577"/>
                  </a:cubicBezTo>
                  <a:cubicBezTo>
                    <a:pt x="1155" y="639"/>
                    <a:pt x="1155" y="701"/>
                    <a:pt x="1144" y="763"/>
                  </a:cubicBezTo>
                  <a:cubicBezTo>
                    <a:pt x="1124" y="845"/>
                    <a:pt x="1103" y="928"/>
                    <a:pt x="1062" y="990"/>
                  </a:cubicBezTo>
                  <a:cubicBezTo>
                    <a:pt x="1041" y="1021"/>
                    <a:pt x="1021" y="1051"/>
                    <a:pt x="990" y="1072"/>
                  </a:cubicBezTo>
                  <a:cubicBezTo>
                    <a:pt x="959" y="1103"/>
                    <a:pt x="928" y="1124"/>
                    <a:pt x="887" y="1145"/>
                  </a:cubicBezTo>
                  <a:cubicBezTo>
                    <a:pt x="784" y="1186"/>
                    <a:pt x="702" y="1206"/>
                    <a:pt x="619" y="1206"/>
                  </a:cubicBezTo>
                  <a:cubicBezTo>
                    <a:pt x="547" y="1206"/>
                    <a:pt x="485" y="1186"/>
                    <a:pt x="423" y="1165"/>
                  </a:cubicBezTo>
                  <a:cubicBezTo>
                    <a:pt x="331" y="1134"/>
                    <a:pt x="258" y="1083"/>
                    <a:pt x="217" y="1031"/>
                  </a:cubicBezTo>
                  <a:cubicBezTo>
                    <a:pt x="186" y="1010"/>
                    <a:pt x="176" y="990"/>
                    <a:pt x="155" y="980"/>
                  </a:cubicBezTo>
                  <a:cubicBezTo>
                    <a:pt x="155" y="969"/>
                    <a:pt x="145" y="959"/>
                    <a:pt x="145" y="959"/>
                  </a:cubicBezTo>
                  <a:lnTo>
                    <a:pt x="1" y="1051"/>
                  </a:lnTo>
                  <a:cubicBezTo>
                    <a:pt x="1" y="1062"/>
                    <a:pt x="63" y="1134"/>
                    <a:pt x="166" y="1216"/>
                  </a:cubicBezTo>
                  <a:cubicBezTo>
                    <a:pt x="217" y="1257"/>
                    <a:pt x="279" y="1299"/>
                    <a:pt x="361" y="1330"/>
                  </a:cubicBezTo>
                  <a:cubicBezTo>
                    <a:pt x="434" y="1361"/>
                    <a:pt x="526" y="1381"/>
                    <a:pt x="619" y="1381"/>
                  </a:cubicBezTo>
                  <a:cubicBezTo>
                    <a:pt x="722" y="1381"/>
                    <a:pt x="846" y="1361"/>
                    <a:pt x="959" y="1299"/>
                  </a:cubicBezTo>
                  <a:cubicBezTo>
                    <a:pt x="1031" y="1268"/>
                    <a:pt x="1093" y="1216"/>
                    <a:pt x="1144" y="1165"/>
                  </a:cubicBezTo>
                  <a:cubicBezTo>
                    <a:pt x="1186" y="1124"/>
                    <a:pt x="1206" y="1083"/>
                    <a:pt x="1237" y="1031"/>
                  </a:cubicBezTo>
                  <a:cubicBezTo>
                    <a:pt x="1268" y="969"/>
                    <a:pt x="1299" y="886"/>
                    <a:pt x="1309" y="815"/>
                  </a:cubicBezTo>
                  <a:cubicBezTo>
                    <a:pt x="1320" y="732"/>
                    <a:pt x="1330" y="660"/>
                    <a:pt x="1330" y="577"/>
                  </a:cubicBezTo>
                  <a:cubicBezTo>
                    <a:pt x="1330" y="433"/>
                    <a:pt x="1309" y="299"/>
                    <a:pt x="1289" y="186"/>
                  </a:cubicBezTo>
                  <a:cubicBezTo>
                    <a:pt x="1279" y="135"/>
                    <a:pt x="1268" y="93"/>
                    <a:pt x="1258" y="62"/>
                  </a:cubicBezTo>
                  <a:cubicBezTo>
                    <a:pt x="1247" y="41"/>
                    <a:pt x="1247" y="31"/>
                    <a:pt x="1247" y="21"/>
                  </a:cubicBezTo>
                  <a:cubicBezTo>
                    <a:pt x="1247" y="11"/>
                    <a:pt x="1247" y="11"/>
                    <a:pt x="1237" y="11"/>
                  </a:cubicBezTo>
                  <a:lnTo>
                    <a:pt x="12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2834148" y="2785439"/>
              <a:ext cx="72102" cy="148477"/>
            </a:xfrm>
            <a:custGeom>
              <a:avLst/>
              <a:gdLst/>
              <a:ahLst/>
              <a:cxnLst/>
              <a:rect l="l" t="t" r="r" b="b"/>
              <a:pathLst>
                <a:path w="1434" h="2953" extrusionOk="0">
                  <a:moveTo>
                    <a:pt x="32" y="0"/>
                  </a:moveTo>
                  <a:lnTo>
                    <a:pt x="1" y="2783"/>
                  </a:lnTo>
                  <a:cubicBezTo>
                    <a:pt x="1" y="2783"/>
                    <a:pt x="158" y="2953"/>
                    <a:pt x="401" y="2953"/>
                  </a:cubicBezTo>
                  <a:cubicBezTo>
                    <a:pt x="531" y="2953"/>
                    <a:pt x="687" y="2904"/>
                    <a:pt x="857" y="2752"/>
                  </a:cubicBezTo>
                  <a:cubicBezTo>
                    <a:pt x="1434" y="2237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06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2831031" y="2783327"/>
              <a:ext cx="57621" cy="155013"/>
            </a:xfrm>
            <a:custGeom>
              <a:avLst/>
              <a:gdLst/>
              <a:ahLst/>
              <a:cxnLst/>
              <a:rect l="l" t="t" r="r" b="b"/>
              <a:pathLst>
                <a:path w="1146" h="3083" extrusionOk="0">
                  <a:moveTo>
                    <a:pt x="166" y="1"/>
                  </a:moveTo>
                  <a:lnTo>
                    <a:pt x="12" y="94"/>
                  </a:lnTo>
                  <a:cubicBezTo>
                    <a:pt x="32" y="115"/>
                    <a:pt x="269" y="496"/>
                    <a:pt x="506" y="980"/>
                  </a:cubicBezTo>
                  <a:cubicBezTo>
                    <a:pt x="619" y="1217"/>
                    <a:pt x="743" y="1475"/>
                    <a:pt x="825" y="1722"/>
                  </a:cubicBezTo>
                  <a:cubicBezTo>
                    <a:pt x="867" y="1856"/>
                    <a:pt x="908" y="1970"/>
                    <a:pt x="928" y="2083"/>
                  </a:cubicBezTo>
                  <a:cubicBezTo>
                    <a:pt x="960" y="2196"/>
                    <a:pt x="970" y="2309"/>
                    <a:pt x="970" y="2403"/>
                  </a:cubicBezTo>
                  <a:cubicBezTo>
                    <a:pt x="970" y="2474"/>
                    <a:pt x="960" y="2547"/>
                    <a:pt x="939" y="2598"/>
                  </a:cubicBezTo>
                  <a:cubicBezTo>
                    <a:pt x="928" y="2629"/>
                    <a:pt x="919" y="2650"/>
                    <a:pt x="908" y="2671"/>
                  </a:cubicBezTo>
                  <a:cubicBezTo>
                    <a:pt x="887" y="2701"/>
                    <a:pt x="877" y="2712"/>
                    <a:pt x="857" y="2732"/>
                  </a:cubicBezTo>
                  <a:cubicBezTo>
                    <a:pt x="784" y="2804"/>
                    <a:pt x="712" y="2845"/>
                    <a:pt x="640" y="2877"/>
                  </a:cubicBezTo>
                  <a:cubicBezTo>
                    <a:pt x="578" y="2897"/>
                    <a:pt x="516" y="2907"/>
                    <a:pt x="465" y="2907"/>
                  </a:cubicBezTo>
                  <a:cubicBezTo>
                    <a:pt x="413" y="2907"/>
                    <a:pt x="372" y="2897"/>
                    <a:pt x="331" y="2887"/>
                  </a:cubicBezTo>
                  <a:cubicBezTo>
                    <a:pt x="269" y="2866"/>
                    <a:pt x="218" y="2835"/>
                    <a:pt x="177" y="2804"/>
                  </a:cubicBezTo>
                  <a:cubicBezTo>
                    <a:pt x="156" y="2794"/>
                    <a:pt x="145" y="2783"/>
                    <a:pt x="135" y="2774"/>
                  </a:cubicBezTo>
                  <a:cubicBezTo>
                    <a:pt x="135" y="2774"/>
                    <a:pt x="125" y="2774"/>
                    <a:pt x="125" y="2763"/>
                  </a:cubicBezTo>
                  <a:lnTo>
                    <a:pt x="1" y="2887"/>
                  </a:lnTo>
                  <a:cubicBezTo>
                    <a:pt x="1" y="2887"/>
                    <a:pt x="42" y="2938"/>
                    <a:pt x="125" y="2990"/>
                  </a:cubicBezTo>
                  <a:cubicBezTo>
                    <a:pt x="166" y="3010"/>
                    <a:pt x="218" y="3031"/>
                    <a:pt x="269" y="3051"/>
                  </a:cubicBezTo>
                  <a:cubicBezTo>
                    <a:pt x="331" y="3072"/>
                    <a:pt x="393" y="3083"/>
                    <a:pt x="465" y="3083"/>
                  </a:cubicBezTo>
                  <a:cubicBezTo>
                    <a:pt x="537" y="3083"/>
                    <a:pt x="619" y="3072"/>
                    <a:pt x="712" y="3031"/>
                  </a:cubicBezTo>
                  <a:cubicBezTo>
                    <a:pt x="795" y="3000"/>
                    <a:pt x="887" y="2938"/>
                    <a:pt x="970" y="2866"/>
                  </a:cubicBezTo>
                  <a:cubicBezTo>
                    <a:pt x="1001" y="2835"/>
                    <a:pt x="1031" y="2804"/>
                    <a:pt x="1052" y="2763"/>
                  </a:cubicBezTo>
                  <a:cubicBezTo>
                    <a:pt x="1083" y="2712"/>
                    <a:pt x="1104" y="2660"/>
                    <a:pt x="1125" y="2598"/>
                  </a:cubicBezTo>
                  <a:cubicBezTo>
                    <a:pt x="1135" y="2536"/>
                    <a:pt x="1145" y="2464"/>
                    <a:pt x="1145" y="2403"/>
                  </a:cubicBezTo>
                  <a:cubicBezTo>
                    <a:pt x="1145" y="2289"/>
                    <a:pt x="1125" y="2165"/>
                    <a:pt x="1104" y="2041"/>
                  </a:cubicBezTo>
                  <a:cubicBezTo>
                    <a:pt x="1052" y="1825"/>
                    <a:pt x="970" y="1588"/>
                    <a:pt x="877" y="1361"/>
                  </a:cubicBezTo>
                  <a:cubicBezTo>
                    <a:pt x="722" y="1011"/>
                    <a:pt x="548" y="671"/>
                    <a:pt x="413" y="424"/>
                  </a:cubicBezTo>
                  <a:cubicBezTo>
                    <a:pt x="269" y="166"/>
                    <a:pt x="166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2876132" y="2743958"/>
              <a:ext cx="75722" cy="159136"/>
            </a:xfrm>
            <a:custGeom>
              <a:avLst/>
              <a:gdLst/>
              <a:ahLst/>
              <a:cxnLst/>
              <a:rect l="l" t="t" r="r" b="b"/>
              <a:pathLst>
                <a:path w="1506" h="3165" extrusionOk="0">
                  <a:moveTo>
                    <a:pt x="444" y="1"/>
                  </a:moveTo>
                  <a:lnTo>
                    <a:pt x="299" y="104"/>
                  </a:lnTo>
                  <a:cubicBezTo>
                    <a:pt x="320" y="124"/>
                    <a:pt x="578" y="485"/>
                    <a:pt x="835" y="939"/>
                  </a:cubicBezTo>
                  <a:cubicBezTo>
                    <a:pt x="959" y="1176"/>
                    <a:pt x="1083" y="1423"/>
                    <a:pt x="1176" y="1681"/>
                  </a:cubicBezTo>
                  <a:cubicBezTo>
                    <a:pt x="1227" y="1805"/>
                    <a:pt x="1268" y="1928"/>
                    <a:pt x="1289" y="2041"/>
                  </a:cubicBezTo>
                  <a:cubicBezTo>
                    <a:pt x="1320" y="2165"/>
                    <a:pt x="1330" y="2279"/>
                    <a:pt x="1330" y="2382"/>
                  </a:cubicBezTo>
                  <a:cubicBezTo>
                    <a:pt x="1330" y="2495"/>
                    <a:pt x="1309" y="2608"/>
                    <a:pt x="1268" y="2691"/>
                  </a:cubicBezTo>
                  <a:cubicBezTo>
                    <a:pt x="1247" y="2732"/>
                    <a:pt x="1217" y="2773"/>
                    <a:pt x="1186" y="2815"/>
                  </a:cubicBezTo>
                  <a:cubicBezTo>
                    <a:pt x="1155" y="2845"/>
                    <a:pt x="1114" y="2876"/>
                    <a:pt x="1062" y="2907"/>
                  </a:cubicBezTo>
                  <a:cubicBezTo>
                    <a:pt x="938" y="2969"/>
                    <a:pt x="846" y="2989"/>
                    <a:pt x="753" y="2989"/>
                  </a:cubicBezTo>
                  <a:cubicBezTo>
                    <a:pt x="702" y="2989"/>
                    <a:pt x="660" y="2989"/>
                    <a:pt x="619" y="2969"/>
                  </a:cubicBezTo>
                  <a:cubicBezTo>
                    <a:pt x="547" y="2948"/>
                    <a:pt x="485" y="2918"/>
                    <a:pt x="423" y="2876"/>
                  </a:cubicBezTo>
                  <a:cubicBezTo>
                    <a:pt x="341" y="2804"/>
                    <a:pt x="269" y="2721"/>
                    <a:pt x="228" y="2660"/>
                  </a:cubicBezTo>
                  <a:cubicBezTo>
                    <a:pt x="207" y="2629"/>
                    <a:pt x="186" y="2598"/>
                    <a:pt x="176" y="2577"/>
                  </a:cubicBezTo>
                  <a:cubicBezTo>
                    <a:pt x="176" y="2567"/>
                    <a:pt x="166" y="2557"/>
                    <a:pt x="166" y="2557"/>
                  </a:cubicBezTo>
                  <a:lnTo>
                    <a:pt x="166" y="2547"/>
                  </a:lnTo>
                  <a:lnTo>
                    <a:pt x="1" y="2618"/>
                  </a:lnTo>
                  <a:cubicBezTo>
                    <a:pt x="1" y="2629"/>
                    <a:pt x="63" y="2753"/>
                    <a:pt x="186" y="2886"/>
                  </a:cubicBezTo>
                  <a:cubicBezTo>
                    <a:pt x="248" y="2959"/>
                    <a:pt x="331" y="3021"/>
                    <a:pt x="423" y="3083"/>
                  </a:cubicBezTo>
                  <a:cubicBezTo>
                    <a:pt x="464" y="3103"/>
                    <a:pt x="516" y="3124"/>
                    <a:pt x="578" y="3144"/>
                  </a:cubicBezTo>
                  <a:cubicBezTo>
                    <a:pt x="629" y="3154"/>
                    <a:pt x="691" y="3165"/>
                    <a:pt x="753" y="3165"/>
                  </a:cubicBezTo>
                  <a:cubicBezTo>
                    <a:pt x="876" y="3165"/>
                    <a:pt x="1011" y="3134"/>
                    <a:pt x="1144" y="3062"/>
                  </a:cubicBezTo>
                  <a:cubicBezTo>
                    <a:pt x="1206" y="3021"/>
                    <a:pt x="1268" y="2979"/>
                    <a:pt x="1309" y="2928"/>
                  </a:cubicBezTo>
                  <a:cubicBezTo>
                    <a:pt x="1382" y="2856"/>
                    <a:pt x="1433" y="2773"/>
                    <a:pt x="1464" y="2680"/>
                  </a:cubicBezTo>
                  <a:cubicBezTo>
                    <a:pt x="1495" y="2588"/>
                    <a:pt x="1506" y="2485"/>
                    <a:pt x="1506" y="2382"/>
                  </a:cubicBezTo>
                  <a:cubicBezTo>
                    <a:pt x="1506" y="2258"/>
                    <a:pt x="1485" y="2134"/>
                    <a:pt x="1454" y="2000"/>
                  </a:cubicBezTo>
                  <a:cubicBezTo>
                    <a:pt x="1402" y="1773"/>
                    <a:pt x="1320" y="1537"/>
                    <a:pt x="1217" y="1310"/>
                  </a:cubicBezTo>
                  <a:cubicBezTo>
                    <a:pt x="1052" y="960"/>
                    <a:pt x="867" y="640"/>
                    <a:pt x="712" y="403"/>
                  </a:cubicBezTo>
                  <a:cubicBezTo>
                    <a:pt x="557" y="156"/>
                    <a:pt x="444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2773560" y="2844518"/>
              <a:ext cx="50280" cy="72051"/>
            </a:xfrm>
            <a:custGeom>
              <a:avLst/>
              <a:gdLst/>
              <a:ahLst/>
              <a:cxnLst/>
              <a:rect l="l" t="t" r="r" b="b"/>
              <a:pathLst>
                <a:path w="1000" h="1433" extrusionOk="0">
                  <a:moveTo>
                    <a:pt x="155" y="0"/>
                  </a:moveTo>
                  <a:lnTo>
                    <a:pt x="0" y="82"/>
                  </a:lnTo>
                  <a:cubicBezTo>
                    <a:pt x="0" y="82"/>
                    <a:pt x="145" y="361"/>
                    <a:pt x="330" y="660"/>
                  </a:cubicBezTo>
                  <a:cubicBezTo>
                    <a:pt x="423" y="815"/>
                    <a:pt x="526" y="979"/>
                    <a:pt x="619" y="1113"/>
                  </a:cubicBezTo>
                  <a:cubicBezTo>
                    <a:pt x="670" y="1186"/>
                    <a:pt x="711" y="1247"/>
                    <a:pt x="752" y="1299"/>
                  </a:cubicBezTo>
                  <a:cubicBezTo>
                    <a:pt x="804" y="1360"/>
                    <a:pt x="845" y="1402"/>
                    <a:pt x="876" y="1433"/>
                  </a:cubicBezTo>
                  <a:lnTo>
                    <a:pt x="1000" y="1309"/>
                  </a:lnTo>
                  <a:cubicBezTo>
                    <a:pt x="969" y="1278"/>
                    <a:pt x="928" y="1247"/>
                    <a:pt x="897" y="1195"/>
                  </a:cubicBezTo>
                  <a:cubicBezTo>
                    <a:pt x="825" y="1103"/>
                    <a:pt x="742" y="979"/>
                    <a:pt x="660" y="856"/>
                  </a:cubicBezTo>
                  <a:cubicBezTo>
                    <a:pt x="536" y="660"/>
                    <a:pt x="402" y="444"/>
                    <a:pt x="310" y="279"/>
                  </a:cubicBezTo>
                  <a:cubicBezTo>
                    <a:pt x="268" y="196"/>
                    <a:pt x="227" y="124"/>
                    <a:pt x="196" y="73"/>
                  </a:cubicBezTo>
                  <a:cubicBezTo>
                    <a:pt x="186" y="52"/>
                    <a:pt x="175" y="31"/>
                    <a:pt x="165" y="21"/>
                  </a:cubicBezTo>
                  <a:cubicBezTo>
                    <a:pt x="155" y="11"/>
                    <a:pt x="155" y="11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2932094" y="2722136"/>
              <a:ext cx="138421" cy="240540"/>
            </a:xfrm>
            <a:custGeom>
              <a:avLst/>
              <a:gdLst/>
              <a:ahLst/>
              <a:cxnLst/>
              <a:rect l="l" t="t" r="r" b="b"/>
              <a:pathLst>
                <a:path w="2753" h="4784" extrusionOk="0">
                  <a:moveTo>
                    <a:pt x="1341" y="0"/>
                  </a:moveTo>
                  <a:cubicBezTo>
                    <a:pt x="1240" y="0"/>
                    <a:pt x="1143" y="23"/>
                    <a:pt x="1052" y="74"/>
                  </a:cubicBezTo>
                  <a:cubicBezTo>
                    <a:pt x="480" y="409"/>
                    <a:pt x="1447" y="2094"/>
                    <a:pt x="1743" y="2581"/>
                  </a:cubicBezTo>
                  <a:lnTo>
                    <a:pt x="1743" y="2581"/>
                  </a:lnTo>
                  <a:lnTo>
                    <a:pt x="2752" y="909"/>
                  </a:lnTo>
                  <a:cubicBezTo>
                    <a:pt x="2752" y="909"/>
                    <a:pt x="1982" y="0"/>
                    <a:pt x="1341" y="0"/>
                  </a:cubicBezTo>
                  <a:close/>
                  <a:moveTo>
                    <a:pt x="1743" y="2581"/>
                  </a:moveTo>
                  <a:lnTo>
                    <a:pt x="1631" y="2766"/>
                  </a:lnTo>
                  <a:lnTo>
                    <a:pt x="1631" y="2766"/>
                  </a:lnTo>
                  <a:cubicBezTo>
                    <a:pt x="1749" y="2728"/>
                    <a:pt x="1825" y="2713"/>
                    <a:pt x="1825" y="2713"/>
                  </a:cubicBezTo>
                  <a:cubicBezTo>
                    <a:pt x="1825" y="2713"/>
                    <a:pt x="1794" y="2664"/>
                    <a:pt x="1743" y="2581"/>
                  </a:cubicBezTo>
                  <a:close/>
                  <a:moveTo>
                    <a:pt x="1631" y="2766"/>
                  </a:moveTo>
                  <a:cubicBezTo>
                    <a:pt x="1156" y="2919"/>
                    <a:pt x="0" y="3438"/>
                    <a:pt x="413" y="4784"/>
                  </a:cubicBezTo>
                  <a:lnTo>
                    <a:pt x="1631" y="2766"/>
                  </a:lnTo>
                  <a:close/>
                </a:path>
              </a:pathLst>
            </a:custGeom>
            <a:solidFill>
              <a:srgbClr val="D06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2944011" y="2717561"/>
              <a:ext cx="130125" cy="246171"/>
            </a:xfrm>
            <a:custGeom>
              <a:avLst/>
              <a:gdLst/>
              <a:ahLst/>
              <a:cxnLst/>
              <a:rect l="l" t="t" r="r" b="b"/>
              <a:pathLst>
                <a:path w="2588" h="4896" extrusionOk="0">
                  <a:moveTo>
                    <a:pt x="1104" y="1"/>
                  </a:moveTo>
                  <a:cubicBezTo>
                    <a:pt x="1052" y="1"/>
                    <a:pt x="990" y="10"/>
                    <a:pt x="939" y="21"/>
                  </a:cubicBezTo>
                  <a:cubicBezTo>
                    <a:pt x="877" y="42"/>
                    <a:pt x="825" y="62"/>
                    <a:pt x="774" y="93"/>
                  </a:cubicBezTo>
                  <a:cubicBezTo>
                    <a:pt x="733" y="113"/>
                    <a:pt x="691" y="145"/>
                    <a:pt x="671" y="175"/>
                  </a:cubicBezTo>
                  <a:cubicBezTo>
                    <a:pt x="619" y="227"/>
                    <a:pt x="588" y="289"/>
                    <a:pt x="578" y="351"/>
                  </a:cubicBezTo>
                  <a:cubicBezTo>
                    <a:pt x="557" y="413"/>
                    <a:pt x="547" y="484"/>
                    <a:pt x="547" y="557"/>
                  </a:cubicBezTo>
                  <a:cubicBezTo>
                    <a:pt x="547" y="660"/>
                    <a:pt x="568" y="773"/>
                    <a:pt x="588" y="897"/>
                  </a:cubicBezTo>
                  <a:cubicBezTo>
                    <a:pt x="639" y="1103"/>
                    <a:pt x="722" y="1330"/>
                    <a:pt x="815" y="1546"/>
                  </a:cubicBezTo>
                  <a:cubicBezTo>
                    <a:pt x="959" y="1876"/>
                    <a:pt x="1134" y="2206"/>
                    <a:pt x="1269" y="2453"/>
                  </a:cubicBezTo>
                  <a:cubicBezTo>
                    <a:pt x="1344" y="2577"/>
                    <a:pt x="1408" y="2681"/>
                    <a:pt x="1452" y="2753"/>
                  </a:cubicBezTo>
                  <a:lnTo>
                    <a:pt x="1452" y="2753"/>
                  </a:lnTo>
                  <a:cubicBezTo>
                    <a:pt x="1418" y="2763"/>
                    <a:pt x="1377" y="2776"/>
                    <a:pt x="1330" y="2793"/>
                  </a:cubicBezTo>
                  <a:cubicBezTo>
                    <a:pt x="1217" y="2824"/>
                    <a:pt x="1083" y="2875"/>
                    <a:pt x="939" y="2958"/>
                  </a:cubicBezTo>
                  <a:cubicBezTo>
                    <a:pt x="722" y="3061"/>
                    <a:pt x="495" y="3226"/>
                    <a:pt x="310" y="3453"/>
                  </a:cubicBezTo>
                  <a:cubicBezTo>
                    <a:pt x="217" y="3566"/>
                    <a:pt x="145" y="3690"/>
                    <a:pt x="94" y="3834"/>
                  </a:cubicBezTo>
                  <a:cubicBezTo>
                    <a:pt x="32" y="3988"/>
                    <a:pt x="1" y="4153"/>
                    <a:pt x="1" y="4329"/>
                  </a:cubicBezTo>
                  <a:cubicBezTo>
                    <a:pt x="1" y="4504"/>
                    <a:pt x="32" y="4689"/>
                    <a:pt x="94" y="4895"/>
                  </a:cubicBezTo>
                  <a:lnTo>
                    <a:pt x="259" y="4844"/>
                  </a:lnTo>
                  <a:cubicBezTo>
                    <a:pt x="207" y="4659"/>
                    <a:pt x="176" y="4483"/>
                    <a:pt x="176" y="4329"/>
                  </a:cubicBezTo>
                  <a:cubicBezTo>
                    <a:pt x="176" y="4185"/>
                    <a:pt x="197" y="4061"/>
                    <a:pt x="238" y="3947"/>
                  </a:cubicBezTo>
                  <a:cubicBezTo>
                    <a:pt x="310" y="3741"/>
                    <a:pt x="423" y="3576"/>
                    <a:pt x="557" y="3432"/>
                  </a:cubicBezTo>
                  <a:cubicBezTo>
                    <a:pt x="671" y="3329"/>
                    <a:pt x="784" y="3246"/>
                    <a:pt x="898" y="3175"/>
                  </a:cubicBezTo>
                  <a:cubicBezTo>
                    <a:pt x="1083" y="3072"/>
                    <a:pt x="1258" y="2999"/>
                    <a:pt x="1392" y="2958"/>
                  </a:cubicBezTo>
                  <a:cubicBezTo>
                    <a:pt x="1454" y="2927"/>
                    <a:pt x="1505" y="2917"/>
                    <a:pt x="1546" y="2907"/>
                  </a:cubicBezTo>
                  <a:cubicBezTo>
                    <a:pt x="1567" y="2896"/>
                    <a:pt x="1578" y="2896"/>
                    <a:pt x="1588" y="2896"/>
                  </a:cubicBezTo>
                  <a:lnTo>
                    <a:pt x="1608" y="2896"/>
                  </a:lnTo>
                  <a:lnTo>
                    <a:pt x="1732" y="2866"/>
                  </a:lnTo>
                  <a:lnTo>
                    <a:pt x="1660" y="2762"/>
                  </a:lnTo>
                  <a:cubicBezTo>
                    <a:pt x="1649" y="2742"/>
                    <a:pt x="1413" y="2371"/>
                    <a:pt x="1175" y="1907"/>
                  </a:cubicBezTo>
                  <a:cubicBezTo>
                    <a:pt x="1062" y="1680"/>
                    <a:pt x="949" y="1433"/>
                    <a:pt x="866" y="1196"/>
                  </a:cubicBezTo>
                  <a:cubicBezTo>
                    <a:pt x="815" y="1072"/>
                    <a:pt x="784" y="959"/>
                    <a:pt x="763" y="855"/>
                  </a:cubicBezTo>
                  <a:cubicBezTo>
                    <a:pt x="733" y="743"/>
                    <a:pt x="722" y="639"/>
                    <a:pt x="722" y="557"/>
                  </a:cubicBezTo>
                  <a:cubicBezTo>
                    <a:pt x="722" y="475"/>
                    <a:pt x="733" y="413"/>
                    <a:pt x="753" y="361"/>
                  </a:cubicBezTo>
                  <a:cubicBezTo>
                    <a:pt x="763" y="330"/>
                    <a:pt x="784" y="310"/>
                    <a:pt x="794" y="289"/>
                  </a:cubicBezTo>
                  <a:cubicBezTo>
                    <a:pt x="815" y="278"/>
                    <a:pt x="836" y="258"/>
                    <a:pt x="856" y="248"/>
                  </a:cubicBezTo>
                  <a:cubicBezTo>
                    <a:pt x="898" y="217"/>
                    <a:pt x="939" y="207"/>
                    <a:pt x="980" y="196"/>
                  </a:cubicBezTo>
                  <a:cubicBezTo>
                    <a:pt x="1021" y="186"/>
                    <a:pt x="1062" y="175"/>
                    <a:pt x="1104" y="175"/>
                  </a:cubicBezTo>
                  <a:cubicBezTo>
                    <a:pt x="1175" y="175"/>
                    <a:pt x="1248" y="196"/>
                    <a:pt x="1330" y="217"/>
                  </a:cubicBezTo>
                  <a:cubicBezTo>
                    <a:pt x="1464" y="258"/>
                    <a:pt x="1598" y="330"/>
                    <a:pt x="1732" y="413"/>
                  </a:cubicBezTo>
                  <a:cubicBezTo>
                    <a:pt x="1928" y="546"/>
                    <a:pt x="2114" y="701"/>
                    <a:pt x="2237" y="835"/>
                  </a:cubicBezTo>
                  <a:cubicBezTo>
                    <a:pt x="2309" y="897"/>
                    <a:pt x="2361" y="949"/>
                    <a:pt x="2402" y="990"/>
                  </a:cubicBezTo>
                  <a:cubicBezTo>
                    <a:pt x="2412" y="1010"/>
                    <a:pt x="2433" y="1031"/>
                    <a:pt x="2443" y="1041"/>
                  </a:cubicBezTo>
                  <a:cubicBezTo>
                    <a:pt x="2443" y="1041"/>
                    <a:pt x="2443" y="1052"/>
                    <a:pt x="2453" y="1052"/>
                  </a:cubicBezTo>
                  <a:lnTo>
                    <a:pt x="2588" y="938"/>
                  </a:lnTo>
                  <a:cubicBezTo>
                    <a:pt x="2588" y="938"/>
                    <a:pt x="2391" y="711"/>
                    <a:pt x="2114" y="475"/>
                  </a:cubicBezTo>
                  <a:cubicBezTo>
                    <a:pt x="1969" y="361"/>
                    <a:pt x="1814" y="248"/>
                    <a:pt x="1640" y="155"/>
                  </a:cubicBezTo>
                  <a:cubicBezTo>
                    <a:pt x="1557" y="113"/>
                    <a:pt x="1464" y="72"/>
                    <a:pt x="1381" y="52"/>
                  </a:cubicBezTo>
                  <a:cubicBezTo>
                    <a:pt x="1289" y="21"/>
                    <a:pt x="1196" y="1"/>
                    <a:pt x="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2726900" y="2913603"/>
              <a:ext cx="2641158" cy="1849851"/>
            </a:xfrm>
            <a:custGeom>
              <a:avLst/>
              <a:gdLst/>
              <a:ahLst/>
              <a:cxnLst/>
              <a:rect l="l" t="t" r="r" b="b"/>
              <a:pathLst>
                <a:path w="52529" h="36791" extrusionOk="0">
                  <a:moveTo>
                    <a:pt x="8835" y="1"/>
                  </a:moveTo>
                  <a:cubicBezTo>
                    <a:pt x="8817" y="1"/>
                    <a:pt x="8799" y="3"/>
                    <a:pt x="8781" y="7"/>
                  </a:cubicBezTo>
                  <a:cubicBezTo>
                    <a:pt x="7462" y="327"/>
                    <a:pt x="1" y="3109"/>
                    <a:pt x="248" y="4428"/>
                  </a:cubicBezTo>
                  <a:cubicBezTo>
                    <a:pt x="505" y="5757"/>
                    <a:pt x="3938" y="23277"/>
                    <a:pt x="10564" y="23453"/>
                  </a:cubicBezTo>
                  <a:cubicBezTo>
                    <a:pt x="10718" y="23457"/>
                    <a:pt x="10869" y="23459"/>
                    <a:pt x="11019" y="23459"/>
                  </a:cubicBezTo>
                  <a:cubicBezTo>
                    <a:pt x="17295" y="23459"/>
                    <a:pt x="19685" y="19959"/>
                    <a:pt x="19685" y="19959"/>
                  </a:cubicBezTo>
                  <a:cubicBezTo>
                    <a:pt x="19685" y="19959"/>
                    <a:pt x="20406" y="23185"/>
                    <a:pt x="20138" y="24163"/>
                  </a:cubicBezTo>
                  <a:cubicBezTo>
                    <a:pt x="19870" y="25153"/>
                    <a:pt x="19314" y="31604"/>
                    <a:pt x="20024" y="36262"/>
                  </a:cubicBezTo>
                  <a:cubicBezTo>
                    <a:pt x="20024" y="36262"/>
                    <a:pt x="26406" y="36791"/>
                    <a:pt x="33279" y="36791"/>
                  </a:cubicBezTo>
                  <a:cubicBezTo>
                    <a:pt x="38994" y="36791"/>
                    <a:pt x="45047" y="36425"/>
                    <a:pt x="48055" y="35087"/>
                  </a:cubicBezTo>
                  <a:cubicBezTo>
                    <a:pt x="48055" y="35087"/>
                    <a:pt x="47963" y="29811"/>
                    <a:pt x="47252" y="26946"/>
                  </a:cubicBezTo>
                  <a:cubicBezTo>
                    <a:pt x="47252" y="26946"/>
                    <a:pt x="52528" y="22741"/>
                    <a:pt x="51992" y="18980"/>
                  </a:cubicBezTo>
                  <a:cubicBezTo>
                    <a:pt x="51456" y="15218"/>
                    <a:pt x="46232" y="4387"/>
                    <a:pt x="37348" y="2285"/>
                  </a:cubicBezTo>
                  <a:lnTo>
                    <a:pt x="27671" y="3068"/>
                  </a:lnTo>
                  <a:cubicBezTo>
                    <a:pt x="27671" y="3068"/>
                    <a:pt x="20540" y="4686"/>
                    <a:pt x="13398" y="11508"/>
                  </a:cubicBezTo>
                  <a:cubicBezTo>
                    <a:pt x="13398" y="11508"/>
                    <a:pt x="10197" y="1"/>
                    <a:pt x="8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5192350" y="3688622"/>
              <a:ext cx="161751" cy="438894"/>
            </a:xfrm>
            <a:custGeom>
              <a:avLst/>
              <a:gdLst/>
              <a:ahLst/>
              <a:cxnLst/>
              <a:rect l="l" t="t" r="r" b="b"/>
              <a:pathLst>
                <a:path w="3217" h="8729" extrusionOk="0">
                  <a:moveTo>
                    <a:pt x="1845" y="0"/>
                  </a:moveTo>
                  <a:cubicBezTo>
                    <a:pt x="1103" y="928"/>
                    <a:pt x="1" y="2680"/>
                    <a:pt x="1" y="4895"/>
                  </a:cubicBezTo>
                  <a:cubicBezTo>
                    <a:pt x="1" y="6338"/>
                    <a:pt x="454" y="7668"/>
                    <a:pt x="970" y="8729"/>
                  </a:cubicBezTo>
                  <a:cubicBezTo>
                    <a:pt x="2154" y="7235"/>
                    <a:pt x="3216" y="5348"/>
                    <a:pt x="2958" y="3566"/>
                  </a:cubicBezTo>
                  <a:cubicBezTo>
                    <a:pt x="2834" y="2690"/>
                    <a:pt x="2454" y="1443"/>
                    <a:pt x="1845" y="0"/>
                  </a:cubicBez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3055935" y="3949074"/>
              <a:ext cx="457095" cy="144002"/>
            </a:xfrm>
            <a:custGeom>
              <a:avLst/>
              <a:gdLst/>
              <a:ahLst/>
              <a:cxnLst/>
              <a:rect l="l" t="t" r="r" b="b"/>
              <a:pathLst>
                <a:path w="9091" h="2864" extrusionOk="0">
                  <a:moveTo>
                    <a:pt x="2777" y="0"/>
                  </a:moveTo>
                  <a:cubicBezTo>
                    <a:pt x="1620" y="0"/>
                    <a:pt x="673" y="219"/>
                    <a:pt x="1" y="447"/>
                  </a:cubicBezTo>
                  <a:cubicBezTo>
                    <a:pt x="1175" y="1879"/>
                    <a:pt x="2515" y="2817"/>
                    <a:pt x="4020" y="2859"/>
                  </a:cubicBezTo>
                  <a:cubicBezTo>
                    <a:pt x="4166" y="2862"/>
                    <a:pt x="4311" y="2864"/>
                    <a:pt x="4454" y="2864"/>
                  </a:cubicBezTo>
                  <a:cubicBezTo>
                    <a:pt x="6335" y="2864"/>
                    <a:pt x="7864" y="2557"/>
                    <a:pt x="9090" y="2117"/>
                  </a:cubicBezTo>
                  <a:cubicBezTo>
                    <a:pt x="6666" y="480"/>
                    <a:pt x="4491" y="0"/>
                    <a:pt x="2777" y="0"/>
                  </a:cubicBez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2795834" y="3133629"/>
              <a:ext cx="26498" cy="26498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4" y="1"/>
                    <a:pt x="0" y="114"/>
                    <a:pt x="0" y="259"/>
                  </a:cubicBezTo>
                  <a:cubicBezTo>
                    <a:pt x="0" y="403"/>
                    <a:pt x="114" y="527"/>
                    <a:pt x="258" y="527"/>
                  </a:cubicBezTo>
                  <a:cubicBezTo>
                    <a:pt x="402" y="527"/>
                    <a:pt x="526" y="403"/>
                    <a:pt x="526" y="259"/>
                  </a:cubicBezTo>
                  <a:cubicBezTo>
                    <a:pt x="526" y="114"/>
                    <a:pt x="402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2814488" y="3203619"/>
              <a:ext cx="26498" cy="26447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4" y="0"/>
                    <a:pt x="0" y="124"/>
                    <a:pt x="0" y="268"/>
                  </a:cubicBezTo>
                  <a:cubicBezTo>
                    <a:pt x="0" y="412"/>
                    <a:pt x="114" y="525"/>
                    <a:pt x="258" y="525"/>
                  </a:cubicBezTo>
                  <a:cubicBezTo>
                    <a:pt x="402" y="525"/>
                    <a:pt x="526" y="412"/>
                    <a:pt x="526" y="268"/>
                  </a:cubicBezTo>
                  <a:cubicBezTo>
                    <a:pt x="526" y="124"/>
                    <a:pt x="402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2847623" y="3091143"/>
              <a:ext cx="116147" cy="305250"/>
            </a:xfrm>
            <a:custGeom>
              <a:avLst/>
              <a:gdLst/>
              <a:ahLst/>
              <a:cxnLst/>
              <a:rect l="l" t="t" r="r" b="b"/>
              <a:pathLst>
                <a:path w="2310" h="6071" extrusionOk="0">
                  <a:moveTo>
                    <a:pt x="176" y="0"/>
                  </a:moveTo>
                  <a:lnTo>
                    <a:pt x="1" y="32"/>
                  </a:lnTo>
                  <a:cubicBezTo>
                    <a:pt x="1" y="42"/>
                    <a:pt x="413" y="2556"/>
                    <a:pt x="2155" y="6071"/>
                  </a:cubicBezTo>
                  <a:lnTo>
                    <a:pt x="2309" y="5998"/>
                  </a:lnTo>
                  <a:cubicBezTo>
                    <a:pt x="1443" y="4246"/>
                    <a:pt x="908" y="2752"/>
                    <a:pt x="589" y="1681"/>
                  </a:cubicBezTo>
                  <a:cubicBezTo>
                    <a:pt x="434" y="1155"/>
                    <a:pt x="330" y="733"/>
                    <a:pt x="259" y="444"/>
                  </a:cubicBezTo>
                  <a:cubicBezTo>
                    <a:pt x="227" y="300"/>
                    <a:pt x="207" y="186"/>
                    <a:pt x="197" y="114"/>
                  </a:cubicBezTo>
                  <a:cubicBezTo>
                    <a:pt x="186" y="73"/>
                    <a:pt x="186" y="52"/>
                    <a:pt x="176" y="32"/>
                  </a:cubicBezTo>
                  <a:lnTo>
                    <a:pt x="176" y="1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4103678" y="3695863"/>
              <a:ext cx="886084" cy="955571"/>
            </a:xfrm>
            <a:custGeom>
              <a:avLst/>
              <a:gdLst/>
              <a:ahLst/>
              <a:cxnLst/>
              <a:rect l="l" t="t" r="r" b="b"/>
              <a:pathLst>
                <a:path w="17623" h="19005" extrusionOk="0">
                  <a:moveTo>
                    <a:pt x="9729" y="1"/>
                  </a:moveTo>
                  <a:lnTo>
                    <a:pt x="0" y="6101"/>
                  </a:lnTo>
                  <a:lnTo>
                    <a:pt x="8348" y="19004"/>
                  </a:lnTo>
                  <a:lnTo>
                    <a:pt x="17623" y="13872"/>
                  </a:lnTo>
                  <a:lnTo>
                    <a:pt x="97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4217161" y="3822317"/>
              <a:ext cx="417726" cy="325915"/>
            </a:xfrm>
            <a:custGeom>
              <a:avLst/>
              <a:gdLst/>
              <a:ahLst/>
              <a:cxnLst/>
              <a:rect l="l" t="t" r="r" b="b"/>
              <a:pathLst>
                <a:path w="8308" h="6482" extrusionOk="0">
                  <a:moveTo>
                    <a:pt x="6947" y="0"/>
                  </a:moveTo>
                  <a:lnTo>
                    <a:pt x="1" y="4246"/>
                  </a:lnTo>
                  <a:lnTo>
                    <a:pt x="1371" y="6482"/>
                  </a:lnTo>
                  <a:lnTo>
                    <a:pt x="8307" y="2236"/>
                  </a:lnTo>
                  <a:lnTo>
                    <a:pt x="6947" y="0"/>
                  </a:ln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3717122" y="3473574"/>
              <a:ext cx="191768" cy="549259"/>
            </a:xfrm>
            <a:custGeom>
              <a:avLst/>
              <a:gdLst/>
              <a:ahLst/>
              <a:cxnLst/>
              <a:rect l="l" t="t" r="r" b="b"/>
              <a:pathLst>
                <a:path w="3814" h="10924" extrusionOk="0">
                  <a:moveTo>
                    <a:pt x="3680" y="0"/>
                  </a:moveTo>
                  <a:cubicBezTo>
                    <a:pt x="3669" y="0"/>
                    <a:pt x="2938" y="1041"/>
                    <a:pt x="2134" y="2402"/>
                  </a:cubicBezTo>
                  <a:cubicBezTo>
                    <a:pt x="1732" y="3082"/>
                    <a:pt x="1310" y="3834"/>
                    <a:pt x="959" y="4576"/>
                  </a:cubicBezTo>
                  <a:cubicBezTo>
                    <a:pt x="609" y="5318"/>
                    <a:pt x="330" y="6050"/>
                    <a:pt x="197" y="6689"/>
                  </a:cubicBezTo>
                  <a:cubicBezTo>
                    <a:pt x="52" y="7379"/>
                    <a:pt x="0" y="7997"/>
                    <a:pt x="0" y="8523"/>
                  </a:cubicBezTo>
                  <a:cubicBezTo>
                    <a:pt x="0" y="9286"/>
                    <a:pt x="104" y="9873"/>
                    <a:pt x="217" y="10275"/>
                  </a:cubicBezTo>
                  <a:cubicBezTo>
                    <a:pt x="268" y="10481"/>
                    <a:pt x="330" y="10635"/>
                    <a:pt x="371" y="10749"/>
                  </a:cubicBezTo>
                  <a:cubicBezTo>
                    <a:pt x="392" y="10800"/>
                    <a:pt x="403" y="10852"/>
                    <a:pt x="413" y="10883"/>
                  </a:cubicBezTo>
                  <a:cubicBezTo>
                    <a:pt x="423" y="10893"/>
                    <a:pt x="423" y="10903"/>
                    <a:pt x="423" y="10914"/>
                  </a:cubicBezTo>
                  <a:lnTo>
                    <a:pt x="433" y="10924"/>
                  </a:lnTo>
                  <a:lnTo>
                    <a:pt x="485" y="10914"/>
                  </a:lnTo>
                  <a:lnTo>
                    <a:pt x="609" y="10914"/>
                  </a:lnTo>
                  <a:cubicBezTo>
                    <a:pt x="609" y="10903"/>
                    <a:pt x="598" y="10893"/>
                    <a:pt x="598" y="10893"/>
                  </a:cubicBezTo>
                  <a:cubicBezTo>
                    <a:pt x="598" y="10873"/>
                    <a:pt x="598" y="10862"/>
                    <a:pt x="588" y="10852"/>
                  </a:cubicBezTo>
                  <a:cubicBezTo>
                    <a:pt x="578" y="10821"/>
                    <a:pt x="568" y="10790"/>
                    <a:pt x="547" y="10738"/>
                  </a:cubicBezTo>
                  <a:cubicBezTo>
                    <a:pt x="526" y="10667"/>
                    <a:pt x="485" y="10564"/>
                    <a:pt x="444" y="10440"/>
                  </a:cubicBezTo>
                  <a:cubicBezTo>
                    <a:pt x="320" y="10048"/>
                    <a:pt x="176" y="9409"/>
                    <a:pt x="176" y="8523"/>
                  </a:cubicBezTo>
                  <a:cubicBezTo>
                    <a:pt x="176" y="8008"/>
                    <a:pt x="227" y="7410"/>
                    <a:pt x="362" y="6719"/>
                  </a:cubicBezTo>
                  <a:cubicBezTo>
                    <a:pt x="495" y="6112"/>
                    <a:pt x="774" y="5390"/>
                    <a:pt x="1113" y="4658"/>
                  </a:cubicBezTo>
                  <a:cubicBezTo>
                    <a:pt x="1639" y="3545"/>
                    <a:pt x="2309" y="2412"/>
                    <a:pt x="2856" y="1546"/>
                  </a:cubicBezTo>
                  <a:cubicBezTo>
                    <a:pt x="3133" y="1113"/>
                    <a:pt x="3371" y="753"/>
                    <a:pt x="3546" y="495"/>
                  </a:cubicBezTo>
                  <a:cubicBezTo>
                    <a:pt x="3628" y="371"/>
                    <a:pt x="3701" y="268"/>
                    <a:pt x="3742" y="206"/>
                  </a:cubicBezTo>
                  <a:cubicBezTo>
                    <a:pt x="3772" y="165"/>
                    <a:pt x="3783" y="144"/>
                    <a:pt x="3804" y="124"/>
                  </a:cubicBezTo>
                  <a:cubicBezTo>
                    <a:pt x="3804" y="114"/>
                    <a:pt x="3814" y="114"/>
                    <a:pt x="3814" y="103"/>
                  </a:cubicBezTo>
                  <a:lnTo>
                    <a:pt x="3814" y="9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3843075" y="3490116"/>
              <a:ext cx="20213" cy="73157"/>
            </a:xfrm>
            <a:custGeom>
              <a:avLst/>
              <a:gdLst/>
              <a:ahLst/>
              <a:cxnLst/>
              <a:rect l="l" t="t" r="r" b="b"/>
              <a:pathLst>
                <a:path w="402" h="1455" extrusionOk="0">
                  <a:moveTo>
                    <a:pt x="227" y="1"/>
                  </a:moveTo>
                  <a:lnTo>
                    <a:pt x="0" y="1423"/>
                  </a:lnTo>
                  <a:lnTo>
                    <a:pt x="175" y="1454"/>
                  </a:lnTo>
                  <a:lnTo>
                    <a:pt x="402" y="21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4145662" y="4212994"/>
              <a:ext cx="442565" cy="479923"/>
            </a:xfrm>
            <a:custGeom>
              <a:avLst/>
              <a:gdLst/>
              <a:ahLst/>
              <a:cxnLst/>
              <a:rect l="l" t="t" r="r" b="b"/>
              <a:pathLst>
                <a:path w="8802" h="9545" extrusionOk="0">
                  <a:moveTo>
                    <a:pt x="4514" y="1"/>
                  </a:moveTo>
                  <a:cubicBezTo>
                    <a:pt x="4514" y="1"/>
                    <a:pt x="1020" y="917"/>
                    <a:pt x="917" y="1453"/>
                  </a:cubicBezTo>
                  <a:cubicBezTo>
                    <a:pt x="825" y="1989"/>
                    <a:pt x="1402" y="2278"/>
                    <a:pt x="1402" y="2278"/>
                  </a:cubicBezTo>
                  <a:cubicBezTo>
                    <a:pt x="1402" y="2278"/>
                    <a:pt x="1" y="3638"/>
                    <a:pt x="433" y="4277"/>
                  </a:cubicBezTo>
                  <a:cubicBezTo>
                    <a:pt x="813" y="4817"/>
                    <a:pt x="1292" y="4855"/>
                    <a:pt x="1421" y="4855"/>
                  </a:cubicBezTo>
                  <a:cubicBezTo>
                    <a:pt x="1442" y="4855"/>
                    <a:pt x="1453" y="4854"/>
                    <a:pt x="1453" y="4854"/>
                  </a:cubicBezTo>
                  <a:lnTo>
                    <a:pt x="1453" y="4854"/>
                  </a:lnTo>
                  <a:cubicBezTo>
                    <a:pt x="1453" y="4854"/>
                    <a:pt x="1366" y="6507"/>
                    <a:pt x="2381" y="6507"/>
                  </a:cubicBezTo>
                  <a:cubicBezTo>
                    <a:pt x="2411" y="6507"/>
                    <a:pt x="2442" y="6506"/>
                    <a:pt x="2474" y="6503"/>
                  </a:cubicBezTo>
                  <a:lnTo>
                    <a:pt x="2474" y="6503"/>
                  </a:lnTo>
                  <a:cubicBezTo>
                    <a:pt x="2474" y="6503"/>
                    <a:pt x="2113" y="7977"/>
                    <a:pt x="3597" y="8204"/>
                  </a:cubicBezTo>
                  <a:cubicBezTo>
                    <a:pt x="3597" y="8204"/>
                    <a:pt x="3562" y="9545"/>
                    <a:pt x="4958" y="9545"/>
                  </a:cubicBezTo>
                  <a:cubicBezTo>
                    <a:pt x="5080" y="9545"/>
                    <a:pt x="5214" y="9535"/>
                    <a:pt x="5359" y="9512"/>
                  </a:cubicBezTo>
                  <a:cubicBezTo>
                    <a:pt x="7173" y="9244"/>
                    <a:pt x="8802" y="6761"/>
                    <a:pt x="8802" y="6761"/>
                  </a:cubicBezTo>
                  <a:cubicBezTo>
                    <a:pt x="8802" y="6761"/>
                    <a:pt x="6998" y="5153"/>
                    <a:pt x="6050" y="3473"/>
                  </a:cubicBezTo>
                  <a:cubicBezTo>
                    <a:pt x="5112" y="1783"/>
                    <a:pt x="4514" y="1"/>
                    <a:pt x="4514" y="1"/>
                  </a:cubicBezTo>
                  <a:close/>
                </a:path>
              </a:pathLst>
            </a:custGeom>
            <a:solidFill>
              <a:srgbClr val="D06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4169998" y="4242006"/>
              <a:ext cx="167935" cy="145661"/>
            </a:xfrm>
            <a:custGeom>
              <a:avLst/>
              <a:gdLst/>
              <a:ahLst/>
              <a:cxnLst/>
              <a:rect l="l" t="t" r="r" b="b"/>
              <a:pathLst>
                <a:path w="3340" h="2897" extrusionOk="0">
                  <a:moveTo>
                    <a:pt x="3257" y="1"/>
                  </a:moveTo>
                  <a:cubicBezTo>
                    <a:pt x="3257" y="11"/>
                    <a:pt x="2608" y="351"/>
                    <a:pt x="1876" y="876"/>
                  </a:cubicBezTo>
                  <a:cubicBezTo>
                    <a:pt x="1516" y="1134"/>
                    <a:pt x="1124" y="1443"/>
                    <a:pt x="794" y="1773"/>
                  </a:cubicBezTo>
                  <a:cubicBezTo>
                    <a:pt x="619" y="1938"/>
                    <a:pt x="465" y="2113"/>
                    <a:pt x="330" y="2288"/>
                  </a:cubicBezTo>
                  <a:cubicBezTo>
                    <a:pt x="197" y="2463"/>
                    <a:pt x="83" y="2649"/>
                    <a:pt x="1" y="2834"/>
                  </a:cubicBezTo>
                  <a:lnTo>
                    <a:pt x="165" y="2896"/>
                  </a:lnTo>
                  <a:cubicBezTo>
                    <a:pt x="238" y="2731"/>
                    <a:pt x="341" y="2556"/>
                    <a:pt x="475" y="2392"/>
                  </a:cubicBezTo>
                  <a:cubicBezTo>
                    <a:pt x="691" y="2092"/>
                    <a:pt x="990" y="1804"/>
                    <a:pt x="1299" y="1546"/>
                  </a:cubicBezTo>
                  <a:cubicBezTo>
                    <a:pt x="1763" y="1144"/>
                    <a:pt x="2278" y="794"/>
                    <a:pt x="2670" y="546"/>
                  </a:cubicBezTo>
                  <a:cubicBezTo>
                    <a:pt x="2865" y="433"/>
                    <a:pt x="3030" y="330"/>
                    <a:pt x="3154" y="258"/>
                  </a:cubicBezTo>
                  <a:cubicBezTo>
                    <a:pt x="3206" y="227"/>
                    <a:pt x="3257" y="207"/>
                    <a:pt x="3288" y="186"/>
                  </a:cubicBezTo>
                  <a:cubicBezTo>
                    <a:pt x="3298" y="175"/>
                    <a:pt x="3319" y="175"/>
                    <a:pt x="3319" y="166"/>
                  </a:cubicBezTo>
                  <a:lnTo>
                    <a:pt x="3330" y="166"/>
                  </a:lnTo>
                  <a:lnTo>
                    <a:pt x="3340" y="155"/>
                  </a:lnTo>
                  <a:lnTo>
                    <a:pt x="32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4369511" y="3740411"/>
              <a:ext cx="763854" cy="825497"/>
            </a:xfrm>
            <a:custGeom>
              <a:avLst/>
              <a:gdLst/>
              <a:ahLst/>
              <a:cxnLst/>
              <a:rect l="l" t="t" r="r" b="b"/>
              <a:pathLst>
                <a:path w="15192" h="16418" extrusionOk="0">
                  <a:moveTo>
                    <a:pt x="11852" y="1"/>
                  </a:moveTo>
                  <a:cubicBezTo>
                    <a:pt x="11852" y="1"/>
                    <a:pt x="835" y="7400"/>
                    <a:pt x="1" y="8688"/>
                  </a:cubicBezTo>
                  <a:cubicBezTo>
                    <a:pt x="1" y="8688"/>
                    <a:pt x="1608" y="14871"/>
                    <a:pt x="4772" y="16417"/>
                  </a:cubicBezTo>
                  <a:cubicBezTo>
                    <a:pt x="4772" y="16417"/>
                    <a:pt x="12810" y="12233"/>
                    <a:pt x="15191" y="9780"/>
                  </a:cubicBezTo>
                  <a:lnTo>
                    <a:pt x="11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4364835" y="3736791"/>
              <a:ext cx="772100" cy="833793"/>
            </a:xfrm>
            <a:custGeom>
              <a:avLst/>
              <a:gdLst/>
              <a:ahLst/>
              <a:cxnLst/>
              <a:rect l="l" t="t" r="r" b="b"/>
              <a:pathLst>
                <a:path w="15356" h="16583" extrusionOk="0">
                  <a:moveTo>
                    <a:pt x="11893" y="0"/>
                  </a:moveTo>
                  <a:cubicBezTo>
                    <a:pt x="11893" y="0"/>
                    <a:pt x="9142" y="1845"/>
                    <a:pt x="6287" y="3865"/>
                  </a:cubicBezTo>
                  <a:cubicBezTo>
                    <a:pt x="4855" y="4864"/>
                    <a:pt x="3401" y="5916"/>
                    <a:pt x="2247" y="6792"/>
                  </a:cubicBezTo>
                  <a:cubicBezTo>
                    <a:pt x="1670" y="7225"/>
                    <a:pt x="1175" y="7626"/>
                    <a:pt x="784" y="7946"/>
                  </a:cubicBezTo>
                  <a:cubicBezTo>
                    <a:pt x="598" y="8111"/>
                    <a:pt x="433" y="8265"/>
                    <a:pt x="310" y="8389"/>
                  </a:cubicBezTo>
                  <a:cubicBezTo>
                    <a:pt x="238" y="8451"/>
                    <a:pt x="186" y="8513"/>
                    <a:pt x="135" y="8565"/>
                  </a:cubicBezTo>
                  <a:cubicBezTo>
                    <a:pt x="94" y="8616"/>
                    <a:pt x="52" y="8668"/>
                    <a:pt x="21" y="8709"/>
                  </a:cubicBezTo>
                  <a:lnTo>
                    <a:pt x="0" y="8750"/>
                  </a:lnTo>
                  <a:lnTo>
                    <a:pt x="11" y="8781"/>
                  </a:lnTo>
                  <a:cubicBezTo>
                    <a:pt x="11" y="8781"/>
                    <a:pt x="413" y="10337"/>
                    <a:pt x="1216" y="12078"/>
                  </a:cubicBezTo>
                  <a:cubicBezTo>
                    <a:pt x="1619" y="12955"/>
                    <a:pt x="2113" y="13872"/>
                    <a:pt x="2711" y="14675"/>
                  </a:cubicBezTo>
                  <a:cubicBezTo>
                    <a:pt x="3010" y="15078"/>
                    <a:pt x="3339" y="15449"/>
                    <a:pt x="3690" y="15779"/>
                  </a:cubicBezTo>
                  <a:cubicBezTo>
                    <a:pt x="4040" y="16098"/>
                    <a:pt x="4422" y="16366"/>
                    <a:pt x="4823" y="16562"/>
                  </a:cubicBezTo>
                  <a:lnTo>
                    <a:pt x="4865" y="16582"/>
                  </a:lnTo>
                  <a:lnTo>
                    <a:pt x="4896" y="16562"/>
                  </a:lnTo>
                  <a:cubicBezTo>
                    <a:pt x="4896" y="16562"/>
                    <a:pt x="6916" y="15520"/>
                    <a:pt x="9224" y="14160"/>
                  </a:cubicBezTo>
                  <a:cubicBezTo>
                    <a:pt x="10379" y="13491"/>
                    <a:pt x="11615" y="12738"/>
                    <a:pt x="12708" y="11996"/>
                  </a:cubicBezTo>
                  <a:cubicBezTo>
                    <a:pt x="13253" y="11625"/>
                    <a:pt x="13759" y="11265"/>
                    <a:pt x="14212" y="10914"/>
                  </a:cubicBezTo>
                  <a:cubicBezTo>
                    <a:pt x="14666" y="10564"/>
                    <a:pt x="15047" y="10223"/>
                    <a:pt x="15356" y="9914"/>
                  </a:cubicBezTo>
                  <a:lnTo>
                    <a:pt x="15222" y="9791"/>
                  </a:lnTo>
                  <a:cubicBezTo>
                    <a:pt x="14934" y="10100"/>
                    <a:pt x="14552" y="10430"/>
                    <a:pt x="14098" y="10770"/>
                  </a:cubicBezTo>
                  <a:cubicBezTo>
                    <a:pt x="13326" y="11378"/>
                    <a:pt x="12347" y="12037"/>
                    <a:pt x="11337" y="12676"/>
                  </a:cubicBezTo>
                  <a:cubicBezTo>
                    <a:pt x="9811" y="13645"/>
                    <a:pt x="8183" y="14572"/>
                    <a:pt x="6937" y="15263"/>
                  </a:cubicBezTo>
                  <a:cubicBezTo>
                    <a:pt x="6307" y="15614"/>
                    <a:pt x="5782" y="15902"/>
                    <a:pt x="5411" y="16098"/>
                  </a:cubicBezTo>
                  <a:cubicBezTo>
                    <a:pt x="5226" y="16201"/>
                    <a:pt x="5071" y="16273"/>
                    <a:pt x="4978" y="16324"/>
                  </a:cubicBezTo>
                  <a:cubicBezTo>
                    <a:pt x="4927" y="16356"/>
                    <a:pt x="4885" y="16376"/>
                    <a:pt x="4855" y="16386"/>
                  </a:cubicBezTo>
                  <a:lnTo>
                    <a:pt x="4855" y="16386"/>
                  </a:lnTo>
                  <a:cubicBezTo>
                    <a:pt x="4098" y="16002"/>
                    <a:pt x="3432" y="15352"/>
                    <a:pt x="2855" y="14572"/>
                  </a:cubicBezTo>
                  <a:cubicBezTo>
                    <a:pt x="1969" y="13388"/>
                    <a:pt x="1299" y="11934"/>
                    <a:pt x="856" y="10770"/>
                  </a:cubicBezTo>
                  <a:cubicBezTo>
                    <a:pt x="629" y="10182"/>
                    <a:pt x="465" y="9678"/>
                    <a:pt x="351" y="9317"/>
                  </a:cubicBezTo>
                  <a:cubicBezTo>
                    <a:pt x="289" y="9131"/>
                    <a:pt x="248" y="8987"/>
                    <a:pt x="217" y="8894"/>
                  </a:cubicBezTo>
                  <a:cubicBezTo>
                    <a:pt x="207" y="8844"/>
                    <a:pt x="197" y="8804"/>
                    <a:pt x="187" y="8783"/>
                  </a:cubicBezTo>
                  <a:lnTo>
                    <a:pt x="187" y="8783"/>
                  </a:lnTo>
                  <a:cubicBezTo>
                    <a:pt x="211" y="8751"/>
                    <a:pt x="237" y="8717"/>
                    <a:pt x="268" y="8678"/>
                  </a:cubicBezTo>
                  <a:cubicBezTo>
                    <a:pt x="351" y="8585"/>
                    <a:pt x="474" y="8462"/>
                    <a:pt x="629" y="8327"/>
                  </a:cubicBezTo>
                  <a:cubicBezTo>
                    <a:pt x="907" y="8070"/>
                    <a:pt x="1299" y="7750"/>
                    <a:pt x="1773" y="7379"/>
                  </a:cubicBezTo>
                  <a:cubicBezTo>
                    <a:pt x="2588" y="6740"/>
                    <a:pt x="3628" y="5968"/>
                    <a:pt x="4741" y="5164"/>
                  </a:cubicBezTo>
                  <a:cubicBezTo>
                    <a:pt x="6411" y="3968"/>
                    <a:pt x="8224" y="2711"/>
                    <a:pt x="9616" y="1752"/>
                  </a:cubicBezTo>
                  <a:cubicBezTo>
                    <a:pt x="10317" y="1278"/>
                    <a:pt x="10904" y="877"/>
                    <a:pt x="11327" y="588"/>
                  </a:cubicBezTo>
                  <a:cubicBezTo>
                    <a:pt x="11533" y="444"/>
                    <a:pt x="11698" y="341"/>
                    <a:pt x="11811" y="258"/>
                  </a:cubicBezTo>
                  <a:cubicBezTo>
                    <a:pt x="11872" y="217"/>
                    <a:pt x="11914" y="196"/>
                    <a:pt x="11945" y="176"/>
                  </a:cubicBezTo>
                  <a:cubicBezTo>
                    <a:pt x="11976" y="155"/>
                    <a:pt x="11986" y="145"/>
                    <a:pt x="11986" y="145"/>
                  </a:cubicBezTo>
                  <a:lnTo>
                    <a:pt x="118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4747770" y="3563726"/>
              <a:ext cx="114538" cy="243054"/>
            </a:xfrm>
            <a:custGeom>
              <a:avLst/>
              <a:gdLst/>
              <a:ahLst/>
              <a:cxnLst/>
              <a:rect l="l" t="t" r="r" b="b"/>
              <a:pathLst>
                <a:path w="2278" h="4834" extrusionOk="0">
                  <a:moveTo>
                    <a:pt x="155" y="0"/>
                  </a:moveTo>
                  <a:lnTo>
                    <a:pt x="1" y="73"/>
                  </a:lnTo>
                  <a:lnTo>
                    <a:pt x="2124" y="4834"/>
                  </a:lnTo>
                  <a:lnTo>
                    <a:pt x="2278" y="476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4730172" y="3581877"/>
              <a:ext cx="43040" cy="31123"/>
            </a:xfrm>
            <a:custGeom>
              <a:avLst/>
              <a:gdLst/>
              <a:ahLst/>
              <a:cxnLst/>
              <a:rect l="l" t="t" r="r" b="b"/>
              <a:pathLst>
                <a:path w="856" h="619" extrusionOk="0">
                  <a:moveTo>
                    <a:pt x="93" y="0"/>
                  </a:moveTo>
                  <a:lnTo>
                    <a:pt x="0" y="145"/>
                  </a:lnTo>
                  <a:lnTo>
                    <a:pt x="763" y="619"/>
                  </a:lnTo>
                  <a:lnTo>
                    <a:pt x="855" y="47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4626544" y="4479831"/>
              <a:ext cx="26447" cy="26498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8" y="0"/>
                  </a:moveTo>
                  <a:cubicBezTo>
                    <a:pt x="124" y="0"/>
                    <a:pt x="0" y="124"/>
                    <a:pt x="0" y="268"/>
                  </a:cubicBezTo>
                  <a:cubicBezTo>
                    <a:pt x="0" y="413"/>
                    <a:pt x="124" y="526"/>
                    <a:pt x="268" y="526"/>
                  </a:cubicBezTo>
                  <a:cubicBezTo>
                    <a:pt x="412" y="526"/>
                    <a:pt x="525" y="413"/>
                    <a:pt x="525" y="268"/>
                  </a:cubicBezTo>
                  <a:cubicBezTo>
                    <a:pt x="525" y="124"/>
                    <a:pt x="412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4707345" y="4434227"/>
              <a:ext cx="26498" cy="26498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1"/>
                  </a:moveTo>
                  <a:cubicBezTo>
                    <a:pt x="125" y="1"/>
                    <a:pt x="1" y="124"/>
                    <a:pt x="1" y="269"/>
                  </a:cubicBezTo>
                  <a:cubicBezTo>
                    <a:pt x="1" y="413"/>
                    <a:pt x="125" y="527"/>
                    <a:pt x="269" y="527"/>
                  </a:cubicBezTo>
                  <a:cubicBezTo>
                    <a:pt x="413" y="527"/>
                    <a:pt x="526" y="413"/>
                    <a:pt x="526" y="269"/>
                  </a:cubicBezTo>
                  <a:cubicBezTo>
                    <a:pt x="526" y="124"/>
                    <a:pt x="413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4579331" y="4254928"/>
              <a:ext cx="354021" cy="226009"/>
            </a:xfrm>
            <a:custGeom>
              <a:avLst/>
              <a:gdLst/>
              <a:ahLst/>
              <a:cxnLst/>
              <a:rect l="l" t="t" r="r" b="b"/>
              <a:pathLst>
                <a:path w="7041" h="4495" extrusionOk="0">
                  <a:moveTo>
                    <a:pt x="6926" y="1"/>
                  </a:moveTo>
                  <a:cubicBezTo>
                    <a:pt x="6319" y="496"/>
                    <a:pt x="5587" y="1011"/>
                    <a:pt x="4814" y="1516"/>
                  </a:cubicBezTo>
                  <a:cubicBezTo>
                    <a:pt x="3670" y="2258"/>
                    <a:pt x="2464" y="2969"/>
                    <a:pt x="1547" y="3484"/>
                  </a:cubicBezTo>
                  <a:cubicBezTo>
                    <a:pt x="1083" y="3752"/>
                    <a:pt x="702" y="3958"/>
                    <a:pt x="424" y="4113"/>
                  </a:cubicBezTo>
                  <a:cubicBezTo>
                    <a:pt x="290" y="4185"/>
                    <a:pt x="186" y="4237"/>
                    <a:pt x="115" y="4278"/>
                  </a:cubicBezTo>
                  <a:cubicBezTo>
                    <a:pt x="73" y="4299"/>
                    <a:pt x="42" y="4319"/>
                    <a:pt x="22" y="4329"/>
                  </a:cubicBezTo>
                  <a:cubicBezTo>
                    <a:pt x="22" y="4329"/>
                    <a:pt x="12" y="4329"/>
                    <a:pt x="1" y="4340"/>
                  </a:cubicBezTo>
                  <a:lnTo>
                    <a:pt x="83" y="4494"/>
                  </a:lnTo>
                  <a:cubicBezTo>
                    <a:pt x="83" y="4494"/>
                    <a:pt x="1207" y="3907"/>
                    <a:pt x="2639" y="3062"/>
                  </a:cubicBezTo>
                  <a:cubicBezTo>
                    <a:pt x="3351" y="2639"/>
                    <a:pt x="4144" y="2155"/>
                    <a:pt x="4917" y="1660"/>
                  </a:cubicBezTo>
                  <a:cubicBezTo>
                    <a:pt x="5680" y="1155"/>
                    <a:pt x="6422" y="630"/>
                    <a:pt x="7040" y="135"/>
                  </a:cubicBezTo>
                  <a:lnTo>
                    <a:pt x="69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4112025" y="2939598"/>
              <a:ext cx="492794" cy="273875"/>
            </a:xfrm>
            <a:custGeom>
              <a:avLst/>
              <a:gdLst/>
              <a:ahLst/>
              <a:cxnLst/>
              <a:rect l="l" t="t" r="r" b="b"/>
              <a:pathLst>
                <a:path w="9801" h="5447" extrusionOk="0">
                  <a:moveTo>
                    <a:pt x="8168" y="0"/>
                  </a:moveTo>
                  <a:cubicBezTo>
                    <a:pt x="7222" y="0"/>
                    <a:pt x="5128" y="1512"/>
                    <a:pt x="4142" y="1768"/>
                  </a:cubicBezTo>
                  <a:cubicBezTo>
                    <a:pt x="3931" y="1825"/>
                    <a:pt x="3706" y="1847"/>
                    <a:pt x="3478" y="1847"/>
                  </a:cubicBezTo>
                  <a:cubicBezTo>
                    <a:pt x="2639" y="1847"/>
                    <a:pt x="1767" y="1541"/>
                    <a:pt x="1410" y="1541"/>
                  </a:cubicBezTo>
                  <a:cubicBezTo>
                    <a:pt x="1374" y="1541"/>
                    <a:pt x="1343" y="1544"/>
                    <a:pt x="1318" y="1551"/>
                  </a:cubicBezTo>
                  <a:cubicBezTo>
                    <a:pt x="968" y="1644"/>
                    <a:pt x="938" y="2304"/>
                    <a:pt x="938" y="2304"/>
                  </a:cubicBezTo>
                  <a:lnTo>
                    <a:pt x="123" y="2551"/>
                  </a:lnTo>
                  <a:cubicBezTo>
                    <a:pt x="123" y="2551"/>
                    <a:pt x="1" y="5447"/>
                    <a:pt x="4635" y="5447"/>
                  </a:cubicBezTo>
                  <a:cubicBezTo>
                    <a:pt x="4659" y="5447"/>
                    <a:pt x="4684" y="5447"/>
                    <a:pt x="4709" y="5447"/>
                  </a:cubicBezTo>
                  <a:cubicBezTo>
                    <a:pt x="9769" y="5416"/>
                    <a:pt x="9800" y="1768"/>
                    <a:pt x="9800" y="1768"/>
                  </a:cubicBezTo>
                  <a:lnTo>
                    <a:pt x="8697" y="1459"/>
                  </a:lnTo>
                  <a:cubicBezTo>
                    <a:pt x="8697" y="1459"/>
                    <a:pt x="9171" y="356"/>
                    <a:pt x="8388" y="37"/>
                  </a:cubicBezTo>
                  <a:cubicBezTo>
                    <a:pt x="8324" y="12"/>
                    <a:pt x="8251" y="0"/>
                    <a:pt x="8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4193328" y="3025829"/>
              <a:ext cx="337379" cy="78336"/>
            </a:xfrm>
            <a:custGeom>
              <a:avLst/>
              <a:gdLst/>
              <a:ahLst/>
              <a:cxnLst/>
              <a:rect l="l" t="t" r="r" b="b"/>
              <a:pathLst>
                <a:path w="6710" h="1558" extrusionOk="0">
                  <a:moveTo>
                    <a:pt x="6606" y="1"/>
                  </a:moveTo>
                  <a:cubicBezTo>
                    <a:pt x="5875" y="548"/>
                    <a:pt x="5153" y="887"/>
                    <a:pt x="4473" y="1104"/>
                  </a:cubicBezTo>
                  <a:cubicBezTo>
                    <a:pt x="3793" y="1310"/>
                    <a:pt x="3154" y="1382"/>
                    <a:pt x="2577" y="1382"/>
                  </a:cubicBezTo>
                  <a:cubicBezTo>
                    <a:pt x="1835" y="1382"/>
                    <a:pt x="1206" y="1258"/>
                    <a:pt x="763" y="1125"/>
                  </a:cubicBezTo>
                  <a:cubicBezTo>
                    <a:pt x="546" y="1063"/>
                    <a:pt x="372" y="1001"/>
                    <a:pt x="258" y="949"/>
                  </a:cubicBezTo>
                  <a:cubicBezTo>
                    <a:pt x="196" y="928"/>
                    <a:pt x="155" y="908"/>
                    <a:pt x="124" y="887"/>
                  </a:cubicBezTo>
                  <a:cubicBezTo>
                    <a:pt x="114" y="887"/>
                    <a:pt x="93" y="877"/>
                    <a:pt x="93" y="877"/>
                  </a:cubicBezTo>
                  <a:lnTo>
                    <a:pt x="83" y="877"/>
                  </a:lnTo>
                  <a:lnTo>
                    <a:pt x="83" y="867"/>
                  </a:lnTo>
                  <a:lnTo>
                    <a:pt x="1" y="1032"/>
                  </a:lnTo>
                  <a:cubicBezTo>
                    <a:pt x="1" y="1032"/>
                    <a:pt x="269" y="1166"/>
                    <a:pt x="722" y="1290"/>
                  </a:cubicBezTo>
                  <a:cubicBezTo>
                    <a:pt x="1176" y="1423"/>
                    <a:pt x="1814" y="1558"/>
                    <a:pt x="2577" y="1558"/>
                  </a:cubicBezTo>
                  <a:cubicBezTo>
                    <a:pt x="3164" y="1558"/>
                    <a:pt x="3824" y="1485"/>
                    <a:pt x="4524" y="1269"/>
                  </a:cubicBezTo>
                  <a:cubicBezTo>
                    <a:pt x="5225" y="1052"/>
                    <a:pt x="5967" y="692"/>
                    <a:pt x="6709" y="145"/>
                  </a:cubicBezTo>
                  <a:lnTo>
                    <a:pt x="66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1" name="Google Shape;821;p49"/>
          <p:cNvSpPr txBox="1">
            <a:spLocks noGrp="1"/>
          </p:cNvSpPr>
          <p:nvPr>
            <p:ph type="title" idx="2"/>
          </p:nvPr>
        </p:nvSpPr>
        <p:spPr>
          <a:xfrm>
            <a:off x="718000" y="530725"/>
            <a:ext cx="1392600" cy="8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01 </a:t>
            </a:r>
            <a:endParaRPr dirty="0"/>
          </a:p>
        </p:txBody>
      </p:sp>
      <p:sp>
        <p:nvSpPr>
          <p:cNvPr id="822" name="Google Shape;822;p49"/>
          <p:cNvSpPr/>
          <p:nvPr/>
        </p:nvSpPr>
        <p:spPr>
          <a:xfrm rot="-230214">
            <a:off x="5134495" y="1802220"/>
            <a:ext cx="1023994" cy="3542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ansalva"/>
              </a:rPr>
              <a:t>2+2</a:t>
            </a:r>
          </a:p>
        </p:txBody>
      </p:sp>
      <p:sp>
        <p:nvSpPr>
          <p:cNvPr id="824" name="Google Shape;824;p49"/>
          <p:cNvSpPr txBox="1">
            <a:spLocks noGrp="1"/>
          </p:cNvSpPr>
          <p:nvPr>
            <p:ph type="subTitle" idx="1"/>
          </p:nvPr>
        </p:nvSpPr>
        <p:spPr>
          <a:xfrm>
            <a:off x="888404" y="1476940"/>
            <a:ext cx="3896894" cy="2903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Ação dialogal: prática de ação comum entre programas de alfabetização e a comunidade;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Construção do conhecimento a partir da comunidade local;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Pesquisa a partir do lugar imediato onde as pessoas vivem (simples);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i="1" dirty="0"/>
              <a:t>Universo de fala de cultura de gente do lugar;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Frases, palavras, provérbios, </a:t>
            </a:r>
            <a:r>
              <a:rPr lang="pt-BR" sz="1200" dirty="0" err="1"/>
              <a:t>etc</a:t>
            </a:r>
            <a:r>
              <a:rPr lang="pt-BR" sz="1200" dirty="0"/>
              <a:t>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Ampliação da presença ativa da comunidade;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Ampliação do próprio universo;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Ampliação dos materiais;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Vida </a:t>
            </a:r>
            <a:r>
              <a:rPr lang="pt-BR" sz="1200" dirty="0">
                <a:sym typeface="Wingdings" panose="05000000000000000000" pitchFamily="2" charset="2"/>
              </a:rPr>
              <a:t> Fala  Mundo  Palavra</a:t>
            </a:r>
            <a:endParaRPr lang="pt-BR"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F9D1381-D3C5-414E-9F7A-7E6B6EC8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137" y="-180260"/>
            <a:ext cx="3560100" cy="2370600"/>
          </a:xfrm>
        </p:spPr>
        <p:txBody>
          <a:bodyPr/>
          <a:lstStyle/>
          <a:p>
            <a:r>
              <a:rPr lang="pt-BR" dirty="0"/>
              <a:t>INVESTIGAÇÃO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0"/>
          <p:cNvSpPr txBox="1">
            <a:spLocks noGrp="1"/>
          </p:cNvSpPr>
          <p:nvPr>
            <p:ph type="title"/>
          </p:nvPr>
        </p:nvSpPr>
        <p:spPr>
          <a:xfrm>
            <a:off x="3151788" y="893827"/>
            <a:ext cx="5422309" cy="12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950" dirty="0"/>
              <a:t>P</a:t>
            </a:r>
            <a:r>
              <a:rPr lang="es" sz="6950" dirty="0"/>
              <a:t>alavras geradoras</a:t>
            </a:r>
            <a:endParaRPr sz="6950" dirty="0">
              <a:solidFill>
                <a:schemeClr val="accent3"/>
              </a:solidFill>
            </a:endParaRPr>
          </a:p>
        </p:txBody>
      </p:sp>
      <p:sp>
        <p:nvSpPr>
          <p:cNvPr id="830" name="Google Shape;830;p50"/>
          <p:cNvSpPr txBox="1">
            <a:spLocks noGrp="1"/>
          </p:cNvSpPr>
          <p:nvPr>
            <p:ph type="subTitle" idx="1"/>
          </p:nvPr>
        </p:nvSpPr>
        <p:spPr>
          <a:xfrm>
            <a:off x="5425246" y="2108016"/>
            <a:ext cx="3309909" cy="2509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/>
              <a:t>Compreensão do mundo;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/>
              <a:t>Critérios de escolha: 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/>
              <a:t>Universo Fonético: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1º) riqueza fônica;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2º) dificuldade fonéticas;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/>
              <a:t>Universos Semântico, Sintático e Pragmático: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3º) densidade pragmática do sentido.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</a:pPr>
            <a:endParaRPr lang="pt-BR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* 16 a 23 palavras.</a:t>
            </a:r>
            <a:endParaRPr dirty="0"/>
          </a:p>
        </p:txBody>
      </p:sp>
      <p:grpSp>
        <p:nvGrpSpPr>
          <p:cNvPr id="831" name="Google Shape;831;p50"/>
          <p:cNvGrpSpPr/>
          <p:nvPr/>
        </p:nvGrpSpPr>
        <p:grpSpPr>
          <a:xfrm>
            <a:off x="393467" y="1791461"/>
            <a:ext cx="4615573" cy="3872081"/>
            <a:chOff x="720000" y="1987400"/>
            <a:chExt cx="3118419" cy="2616094"/>
          </a:xfrm>
        </p:grpSpPr>
        <p:sp>
          <p:nvSpPr>
            <p:cNvPr id="832" name="Google Shape;832;p50"/>
            <p:cNvSpPr/>
            <p:nvPr/>
          </p:nvSpPr>
          <p:spPr>
            <a:xfrm>
              <a:off x="1742183" y="3819352"/>
              <a:ext cx="1121907" cy="784141"/>
            </a:xfrm>
            <a:custGeom>
              <a:avLst/>
              <a:gdLst/>
              <a:ahLst/>
              <a:cxnLst/>
              <a:rect l="l" t="t" r="r" b="b"/>
              <a:pathLst>
                <a:path w="26795" h="18728" extrusionOk="0">
                  <a:moveTo>
                    <a:pt x="25094" y="1"/>
                  </a:moveTo>
                  <a:lnTo>
                    <a:pt x="1979" y="341"/>
                  </a:lnTo>
                  <a:cubicBezTo>
                    <a:pt x="1979" y="341"/>
                    <a:pt x="0" y="12512"/>
                    <a:pt x="958" y="18324"/>
                  </a:cubicBezTo>
                  <a:cubicBezTo>
                    <a:pt x="958" y="18324"/>
                    <a:pt x="3095" y="18727"/>
                    <a:pt x="6260" y="18727"/>
                  </a:cubicBezTo>
                  <a:cubicBezTo>
                    <a:pt x="11934" y="18727"/>
                    <a:pt x="20913" y="17431"/>
                    <a:pt x="26795" y="10193"/>
                  </a:cubicBezTo>
                  <a:cubicBezTo>
                    <a:pt x="26795" y="10193"/>
                    <a:pt x="26392" y="1990"/>
                    <a:pt x="25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2252206" y="3869011"/>
              <a:ext cx="44927" cy="44927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5"/>
                    <a:pt x="237" y="1072"/>
                    <a:pt x="536" y="1072"/>
                  </a:cubicBezTo>
                  <a:cubicBezTo>
                    <a:pt x="835" y="1072"/>
                    <a:pt x="1072" y="835"/>
                    <a:pt x="1072" y="536"/>
                  </a:cubicBezTo>
                  <a:cubicBezTo>
                    <a:pt x="1072" y="237"/>
                    <a:pt x="835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2145604" y="4103275"/>
              <a:ext cx="298617" cy="21228"/>
            </a:xfrm>
            <a:custGeom>
              <a:avLst/>
              <a:gdLst/>
              <a:ahLst/>
              <a:cxnLst/>
              <a:rect l="l" t="t" r="r" b="b"/>
              <a:pathLst>
                <a:path w="7132" h="507" extrusionOk="0">
                  <a:moveTo>
                    <a:pt x="32" y="1"/>
                  </a:moveTo>
                  <a:lnTo>
                    <a:pt x="0" y="186"/>
                  </a:lnTo>
                  <a:cubicBezTo>
                    <a:pt x="0" y="186"/>
                    <a:pt x="1949" y="506"/>
                    <a:pt x="4216" y="506"/>
                  </a:cubicBezTo>
                  <a:cubicBezTo>
                    <a:pt x="5174" y="506"/>
                    <a:pt x="6184" y="454"/>
                    <a:pt x="7132" y="280"/>
                  </a:cubicBezTo>
                  <a:lnTo>
                    <a:pt x="7101" y="104"/>
                  </a:lnTo>
                  <a:cubicBezTo>
                    <a:pt x="6174" y="269"/>
                    <a:pt x="5164" y="331"/>
                    <a:pt x="4216" y="331"/>
                  </a:cubicBezTo>
                  <a:cubicBezTo>
                    <a:pt x="3092" y="331"/>
                    <a:pt x="2041" y="248"/>
                    <a:pt x="1278" y="166"/>
                  </a:cubicBezTo>
                  <a:cubicBezTo>
                    <a:pt x="897" y="125"/>
                    <a:pt x="588" y="83"/>
                    <a:pt x="371" y="53"/>
                  </a:cubicBezTo>
                  <a:cubicBezTo>
                    <a:pt x="258" y="42"/>
                    <a:pt x="176" y="32"/>
                    <a:pt x="114" y="22"/>
                  </a:cubicBezTo>
                  <a:cubicBezTo>
                    <a:pt x="94" y="12"/>
                    <a:pt x="73" y="12"/>
                    <a:pt x="52" y="12"/>
                  </a:cubicBezTo>
                  <a:cubicBezTo>
                    <a:pt x="42" y="12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2285870" y="4122284"/>
              <a:ext cx="7788" cy="451400"/>
            </a:xfrm>
            <a:custGeom>
              <a:avLst/>
              <a:gdLst/>
              <a:ahLst/>
              <a:cxnLst/>
              <a:rect l="l" t="t" r="r" b="b"/>
              <a:pathLst>
                <a:path w="186" h="10781" extrusionOk="0">
                  <a:moveTo>
                    <a:pt x="0" y="0"/>
                  </a:moveTo>
                  <a:lnTo>
                    <a:pt x="0" y="10780"/>
                  </a:lnTo>
                  <a:lnTo>
                    <a:pt x="186" y="107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2260371" y="3941907"/>
              <a:ext cx="27257" cy="114808"/>
            </a:xfrm>
            <a:custGeom>
              <a:avLst/>
              <a:gdLst/>
              <a:ahLst/>
              <a:cxnLst/>
              <a:rect l="l" t="t" r="r" b="b"/>
              <a:pathLst>
                <a:path w="651" h="2742" extrusionOk="0">
                  <a:moveTo>
                    <a:pt x="83" y="1"/>
                  </a:moveTo>
                  <a:cubicBezTo>
                    <a:pt x="83" y="1"/>
                    <a:pt x="63" y="145"/>
                    <a:pt x="42" y="372"/>
                  </a:cubicBezTo>
                  <a:cubicBezTo>
                    <a:pt x="21" y="588"/>
                    <a:pt x="1" y="887"/>
                    <a:pt x="1" y="1196"/>
                  </a:cubicBezTo>
                  <a:cubicBezTo>
                    <a:pt x="1" y="1372"/>
                    <a:pt x="1" y="1546"/>
                    <a:pt x="21" y="1722"/>
                  </a:cubicBezTo>
                  <a:cubicBezTo>
                    <a:pt x="32" y="1856"/>
                    <a:pt x="53" y="1979"/>
                    <a:pt x="83" y="2093"/>
                  </a:cubicBezTo>
                  <a:cubicBezTo>
                    <a:pt x="104" y="2176"/>
                    <a:pt x="124" y="2258"/>
                    <a:pt x="156" y="2330"/>
                  </a:cubicBezTo>
                  <a:cubicBezTo>
                    <a:pt x="207" y="2443"/>
                    <a:pt x="269" y="2547"/>
                    <a:pt x="341" y="2618"/>
                  </a:cubicBezTo>
                  <a:cubicBezTo>
                    <a:pt x="382" y="2650"/>
                    <a:pt x="434" y="2680"/>
                    <a:pt x="485" y="2701"/>
                  </a:cubicBezTo>
                  <a:cubicBezTo>
                    <a:pt x="527" y="2732"/>
                    <a:pt x="589" y="2742"/>
                    <a:pt x="650" y="2742"/>
                  </a:cubicBezTo>
                  <a:lnTo>
                    <a:pt x="650" y="2567"/>
                  </a:lnTo>
                  <a:cubicBezTo>
                    <a:pt x="609" y="2556"/>
                    <a:pt x="568" y="2547"/>
                    <a:pt x="537" y="2536"/>
                  </a:cubicBezTo>
                  <a:cubicBezTo>
                    <a:pt x="506" y="2515"/>
                    <a:pt x="475" y="2495"/>
                    <a:pt x="444" y="2464"/>
                  </a:cubicBezTo>
                  <a:cubicBezTo>
                    <a:pt x="403" y="2423"/>
                    <a:pt x="362" y="2350"/>
                    <a:pt x="321" y="2258"/>
                  </a:cubicBezTo>
                  <a:cubicBezTo>
                    <a:pt x="269" y="2124"/>
                    <a:pt x="227" y="1959"/>
                    <a:pt x="207" y="1773"/>
                  </a:cubicBezTo>
                  <a:cubicBezTo>
                    <a:pt x="186" y="1588"/>
                    <a:pt x="176" y="1392"/>
                    <a:pt x="176" y="1196"/>
                  </a:cubicBezTo>
                  <a:cubicBezTo>
                    <a:pt x="176" y="898"/>
                    <a:pt x="197" y="598"/>
                    <a:pt x="218" y="382"/>
                  </a:cubicBezTo>
                  <a:cubicBezTo>
                    <a:pt x="227" y="279"/>
                    <a:pt x="238" y="186"/>
                    <a:pt x="248" y="124"/>
                  </a:cubicBezTo>
                  <a:cubicBezTo>
                    <a:pt x="248" y="94"/>
                    <a:pt x="248" y="73"/>
                    <a:pt x="259" y="53"/>
                  </a:cubicBezTo>
                  <a:lnTo>
                    <a:pt x="259" y="3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1928966" y="2757898"/>
              <a:ext cx="682272" cy="1082214"/>
            </a:xfrm>
            <a:custGeom>
              <a:avLst/>
              <a:gdLst/>
              <a:ahLst/>
              <a:cxnLst/>
              <a:rect l="l" t="t" r="r" b="b"/>
              <a:pathLst>
                <a:path w="16295" h="25847" extrusionOk="0">
                  <a:moveTo>
                    <a:pt x="4480" y="1"/>
                  </a:moveTo>
                  <a:cubicBezTo>
                    <a:pt x="3835" y="1"/>
                    <a:pt x="2679" y="209"/>
                    <a:pt x="928" y="1247"/>
                  </a:cubicBezTo>
                  <a:lnTo>
                    <a:pt x="1" y="25723"/>
                  </a:lnTo>
                  <a:lnTo>
                    <a:pt x="16295" y="25847"/>
                  </a:lnTo>
                  <a:lnTo>
                    <a:pt x="15120" y="1557"/>
                  </a:lnTo>
                  <a:cubicBezTo>
                    <a:pt x="15120" y="1557"/>
                    <a:pt x="13604" y="309"/>
                    <a:pt x="11575" y="93"/>
                  </a:cubicBezTo>
                  <a:cubicBezTo>
                    <a:pt x="10898" y="25"/>
                    <a:pt x="9954" y="2"/>
                    <a:pt x="8997" y="2"/>
                  </a:cubicBezTo>
                  <a:cubicBezTo>
                    <a:pt x="7082" y="2"/>
                    <a:pt x="5113" y="93"/>
                    <a:pt x="5113" y="93"/>
                  </a:cubicBezTo>
                  <a:cubicBezTo>
                    <a:pt x="5113" y="93"/>
                    <a:pt x="4910" y="1"/>
                    <a:pt x="4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1938052" y="3564781"/>
              <a:ext cx="661965" cy="62177"/>
            </a:xfrm>
            <a:custGeom>
              <a:avLst/>
              <a:gdLst/>
              <a:ahLst/>
              <a:cxnLst/>
              <a:rect l="l" t="t" r="r" b="b"/>
              <a:pathLst>
                <a:path w="15810" h="1485" extrusionOk="0">
                  <a:moveTo>
                    <a:pt x="31" y="1"/>
                  </a:moveTo>
                  <a:lnTo>
                    <a:pt x="1" y="907"/>
                  </a:lnTo>
                  <a:cubicBezTo>
                    <a:pt x="1959" y="1207"/>
                    <a:pt x="4721" y="1485"/>
                    <a:pt x="8142" y="1485"/>
                  </a:cubicBezTo>
                  <a:cubicBezTo>
                    <a:pt x="10430" y="1485"/>
                    <a:pt x="12996" y="1361"/>
                    <a:pt x="15810" y="1031"/>
                  </a:cubicBezTo>
                  <a:lnTo>
                    <a:pt x="15768" y="124"/>
                  </a:lnTo>
                  <a:cubicBezTo>
                    <a:pt x="12951" y="461"/>
                    <a:pt x="10386" y="588"/>
                    <a:pt x="8118" y="588"/>
                  </a:cubicBezTo>
                  <a:cubicBezTo>
                    <a:pt x="4694" y="588"/>
                    <a:pt x="1947" y="298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0"/>
            <p:cNvSpPr/>
            <p:nvPr/>
          </p:nvSpPr>
          <p:spPr>
            <a:xfrm>
              <a:off x="1942365" y="3450014"/>
              <a:ext cx="652042" cy="61298"/>
            </a:xfrm>
            <a:custGeom>
              <a:avLst/>
              <a:gdLst/>
              <a:ahLst/>
              <a:cxnLst/>
              <a:rect l="l" t="t" r="r" b="b"/>
              <a:pathLst>
                <a:path w="15573" h="1464" extrusionOk="0">
                  <a:moveTo>
                    <a:pt x="31" y="0"/>
                  </a:moveTo>
                  <a:lnTo>
                    <a:pt x="1" y="897"/>
                  </a:lnTo>
                  <a:cubicBezTo>
                    <a:pt x="1948" y="1196"/>
                    <a:pt x="4680" y="1464"/>
                    <a:pt x="8039" y="1464"/>
                  </a:cubicBezTo>
                  <a:cubicBezTo>
                    <a:pt x="10286" y="1464"/>
                    <a:pt x="12810" y="1340"/>
                    <a:pt x="15572" y="1021"/>
                  </a:cubicBezTo>
                  <a:lnTo>
                    <a:pt x="15531" y="124"/>
                  </a:lnTo>
                  <a:cubicBezTo>
                    <a:pt x="12770" y="449"/>
                    <a:pt x="10253" y="572"/>
                    <a:pt x="8022" y="572"/>
                  </a:cubicBezTo>
                  <a:cubicBezTo>
                    <a:pt x="4658" y="572"/>
                    <a:pt x="1946" y="292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1946678" y="3334829"/>
              <a:ext cx="642118" cy="61298"/>
            </a:xfrm>
            <a:custGeom>
              <a:avLst/>
              <a:gdLst/>
              <a:ahLst/>
              <a:cxnLst/>
              <a:rect l="l" t="t" r="r" b="b"/>
              <a:pathLst>
                <a:path w="15336" h="1464" extrusionOk="0">
                  <a:moveTo>
                    <a:pt x="31" y="0"/>
                  </a:moveTo>
                  <a:lnTo>
                    <a:pt x="1" y="907"/>
                  </a:lnTo>
                  <a:cubicBezTo>
                    <a:pt x="1948" y="1196"/>
                    <a:pt x="4638" y="1463"/>
                    <a:pt x="7936" y="1463"/>
                  </a:cubicBezTo>
                  <a:cubicBezTo>
                    <a:pt x="10152" y="1463"/>
                    <a:pt x="12625" y="1340"/>
                    <a:pt x="15336" y="1031"/>
                  </a:cubicBezTo>
                  <a:lnTo>
                    <a:pt x="15294" y="134"/>
                  </a:lnTo>
                  <a:cubicBezTo>
                    <a:pt x="12592" y="445"/>
                    <a:pt x="10127" y="564"/>
                    <a:pt x="7937" y="564"/>
                  </a:cubicBezTo>
                  <a:cubicBezTo>
                    <a:pt x="4624" y="564"/>
                    <a:pt x="1943" y="291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1933321" y="3680008"/>
              <a:ext cx="672307" cy="62596"/>
            </a:xfrm>
            <a:custGeom>
              <a:avLst/>
              <a:gdLst/>
              <a:ahLst/>
              <a:cxnLst/>
              <a:rect l="l" t="t" r="r" b="b"/>
              <a:pathLst>
                <a:path w="16057" h="1495" extrusionOk="0">
                  <a:moveTo>
                    <a:pt x="41" y="1"/>
                  </a:moveTo>
                  <a:lnTo>
                    <a:pt x="0" y="897"/>
                  </a:lnTo>
                  <a:cubicBezTo>
                    <a:pt x="1969" y="1206"/>
                    <a:pt x="4772" y="1494"/>
                    <a:pt x="8255" y="1494"/>
                  </a:cubicBezTo>
                  <a:cubicBezTo>
                    <a:pt x="10574" y="1494"/>
                    <a:pt x="13191" y="1371"/>
                    <a:pt x="16056" y="1020"/>
                  </a:cubicBezTo>
                  <a:lnTo>
                    <a:pt x="16015" y="124"/>
                  </a:lnTo>
                  <a:cubicBezTo>
                    <a:pt x="13147" y="473"/>
                    <a:pt x="10536" y="604"/>
                    <a:pt x="8232" y="604"/>
                  </a:cubicBezTo>
                  <a:cubicBezTo>
                    <a:pt x="4749" y="604"/>
                    <a:pt x="1964" y="304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1959657" y="2990027"/>
              <a:ext cx="612767" cy="59162"/>
            </a:xfrm>
            <a:custGeom>
              <a:avLst/>
              <a:gdLst/>
              <a:ahLst/>
              <a:cxnLst/>
              <a:rect l="l" t="t" r="r" b="b"/>
              <a:pathLst>
                <a:path w="14635" h="1413" extrusionOk="0">
                  <a:moveTo>
                    <a:pt x="31" y="0"/>
                  </a:moveTo>
                  <a:lnTo>
                    <a:pt x="0" y="897"/>
                  </a:lnTo>
                  <a:cubicBezTo>
                    <a:pt x="1917" y="1175"/>
                    <a:pt x="4503" y="1413"/>
                    <a:pt x="7626" y="1413"/>
                  </a:cubicBezTo>
                  <a:cubicBezTo>
                    <a:pt x="9729" y="1413"/>
                    <a:pt x="12078" y="1299"/>
                    <a:pt x="14634" y="1021"/>
                  </a:cubicBezTo>
                  <a:lnTo>
                    <a:pt x="14582" y="124"/>
                  </a:lnTo>
                  <a:cubicBezTo>
                    <a:pt x="12023" y="405"/>
                    <a:pt x="9681" y="514"/>
                    <a:pt x="7591" y="514"/>
                  </a:cubicBezTo>
                  <a:cubicBezTo>
                    <a:pt x="4471" y="514"/>
                    <a:pt x="1913" y="272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1963970" y="2874842"/>
              <a:ext cx="602802" cy="58702"/>
            </a:xfrm>
            <a:custGeom>
              <a:avLst/>
              <a:gdLst/>
              <a:ahLst/>
              <a:cxnLst/>
              <a:rect l="l" t="t" r="r" b="b"/>
              <a:pathLst>
                <a:path w="14397" h="1402" extrusionOk="0">
                  <a:moveTo>
                    <a:pt x="41" y="0"/>
                  </a:moveTo>
                  <a:lnTo>
                    <a:pt x="0" y="907"/>
                  </a:lnTo>
                  <a:cubicBezTo>
                    <a:pt x="1906" y="1164"/>
                    <a:pt x="4452" y="1402"/>
                    <a:pt x="7523" y="1402"/>
                  </a:cubicBezTo>
                  <a:cubicBezTo>
                    <a:pt x="9584" y="1402"/>
                    <a:pt x="11893" y="1299"/>
                    <a:pt x="14397" y="1031"/>
                  </a:cubicBezTo>
                  <a:lnTo>
                    <a:pt x="14355" y="134"/>
                  </a:lnTo>
                  <a:cubicBezTo>
                    <a:pt x="11867" y="400"/>
                    <a:pt x="9587" y="504"/>
                    <a:pt x="7548" y="504"/>
                  </a:cubicBezTo>
                  <a:cubicBezTo>
                    <a:pt x="4460" y="504"/>
                    <a:pt x="1922" y="267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0"/>
            <p:cNvSpPr/>
            <p:nvPr/>
          </p:nvSpPr>
          <p:spPr>
            <a:xfrm>
              <a:off x="1955345" y="3104793"/>
              <a:ext cx="622649" cy="60042"/>
            </a:xfrm>
            <a:custGeom>
              <a:avLst/>
              <a:gdLst/>
              <a:ahLst/>
              <a:cxnLst/>
              <a:rect l="l" t="t" r="r" b="b"/>
              <a:pathLst>
                <a:path w="14871" h="1434" extrusionOk="0">
                  <a:moveTo>
                    <a:pt x="31" y="1"/>
                  </a:moveTo>
                  <a:lnTo>
                    <a:pt x="0" y="908"/>
                  </a:lnTo>
                  <a:cubicBezTo>
                    <a:pt x="1927" y="1186"/>
                    <a:pt x="4544" y="1434"/>
                    <a:pt x="7729" y="1434"/>
                  </a:cubicBezTo>
                  <a:cubicBezTo>
                    <a:pt x="9873" y="1434"/>
                    <a:pt x="12264" y="1320"/>
                    <a:pt x="14871" y="1031"/>
                  </a:cubicBezTo>
                  <a:lnTo>
                    <a:pt x="14819" y="135"/>
                  </a:lnTo>
                  <a:cubicBezTo>
                    <a:pt x="12226" y="422"/>
                    <a:pt x="9853" y="533"/>
                    <a:pt x="7737" y="533"/>
                  </a:cubicBezTo>
                  <a:cubicBezTo>
                    <a:pt x="4539" y="533"/>
                    <a:pt x="1928" y="28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1950990" y="3220021"/>
              <a:ext cx="632614" cy="60460"/>
            </a:xfrm>
            <a:custGeom>
              <a:avLst/>
              <a:gdLst/>
              <a:ahLst/>
              <a:cxnLst/>
              <a:rect l="l" t="t" r="r" b="b"/>
              <a:pathLst>
                <a:path w="15109" h="1444" extrusionOk="0">
                  <a:moveTo>
                    <a:pt x="31" y="1"/>
                  </a:moveTo>
                  <a:lnTo>
                    <a:pt x="1" y="897"/>
                  </a:lnTo>
                  <a:cubicBezTo>
                    <a:pt x="1938" y="1185"/>
                    <a:pt x="4587" y="1444"/>
                    <a:pt x="7833" y="1444"/>
                  </a:cubicBezTo>
                  <a:cubicBezTo>
                    <a:pt x="10007" y="1444"/>
                    <a:pt x="12439" y="1320"/>
                    <a:pt x="15109" y="1021"/>
                  </a:cubicBezTo>
                  <a:lnTo>
                    <a:pt x="15057" y="124"/>
                  </a:lnTo>
                  <a:cubicBezTo>
                    <a:pt x="12404" y="424"/>
                    <a:pt x="9980" y="539"/>
                    <a:pt x="7823" y="539"/>
                  </a:cubicBezTo>
                  <a:cubicBezTo>
                    <a:pt x="4575" y="539"/>
                    <a:pt x="1933" y="279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3453050" y="2613780"/>
              <a:ext cx="269266" cy="275295"/>
            </a:xfrm>
            <a:custGeom>
              <a:avLst/>
              <a:gdLst/>
              <a:ahLst/>
              <a:cxnLst/>
              <a:rect l="l" t="t" r="r" b="b"/>
              <a:pathLst>
                <a:path w="6431" h="6575" extrusionOk="0">
                  <a:moveTo>
                    <a:pt x="2303" y="0"/>
                  </a:moveTo>
                  <a:cubicBezTo>
                    <a:pt x="1494" y="0"/>
                    <a:pt x="0" y="4731"/>
                    <a:pt x="0" y="4731"/>
                  </a:cubicBezTo>
                  <a:lnTo>
                    <a:pt x="4236" y="6575"/>
                  </a:lnTo>
                  <a:cubicBezTo>
                    <a:pt x="4236" y="6575"/>
                    <a:pt x="6431" y="4184"/>
                    <a:pt x="6050" y="3618"/>
                  </a:cubicBezTo>
                  <a:cubicBezTo>
                    <a:pt x="5996" y="3535"/>
                    <a:pt x="5914" y="3500"/>
                    <a:pt x="5813" y="3500"/>
                  </a:cubicBezTo>
                  <a:cubicBezTo>
                    <a:pt x="5224" y="3500"/>
                    <a:pt x="3999" y="4710"/>
                    <a:pt x="3999" y="4710"/>
                  </a:cubicBezTo>
                  <a:cubicBezTo>
                    <a:pt x="3999" y="4710"/>
                    <a:pt x="5885" y="2793"/>
                    <a:pt x="5297" y="2082"/>
                  </a:cubicBezTo>
                  <a:cubicBezTo>
                    <a:pt x="5221" y="1990"/>
                    <a:pt x="5127" y="1950"/>
                    <a:pt x="5019" y="1950"/>
                  </a:cubicBezTo>
                  <a:cubicBezTo>
                    <a:pt x="4296" y="1950"/>
                    <a:pt x="3000" y="3762"/>
                    <a:pt x="3000" y="3762"/>
                  </a:cubicBezTo>
                  <a:cubicBezTo>
                    <a:pt x="3000" y="3762"/>
                    <a:pt x="4823" y="1113"/>
                    <a:pt x="4020" y="588"/>
                  </a:cubicBezTo>
                  <a:cubicBezTo>
                    <a:pt x="3961" y="550"/>
                    <a:pt x="3899" y="533"/>
                    <a:pt x="3834" y="533"/>
                  </a:cubicBezTo>
                  <a:cubicBezTo>
                    <a:pt x="3132" y="533"/>
                    <a:pt x="2158" y="2621"/>
                    <a:pt x="1907" y="3189"/>
                  </a:cubicBezTo>
                  <a:lnTo>
                    <a:pt x="1907" y="3189"/>
                  </a:lnTo>
                  <a:cubicBezTo>
                    <a:pt x="2157" y="2600"/>
                    <a:pt x="3062" y="352"/>
                    <a:pt x="2391" y="21"/>
                  </a:cubicBezTo>
                  <a:cubicBezTo>
                    <a:pt x="2363" y="7"/>
                    <a:pt x="2334" y="0"/>
                    <a:pt x="2303" y="0"/>
                  </a:cubicBezTo>
                  <a:close/>
                </a:path>
              </a:pathLst>
            </a:custGeom>
            <a:solidFill>
              <a:srgbClr val="FFB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0"/>
            <p:cNvSpPr/>
            <p:nvPr/>
          </p:nvSpPr>
          <p:spPr>
            <a:xfrm>
              <a:off x="3278283" y="2389397"/>
              <a:ext cx="560137" cy="465636"/>
            </a:xfrm>
            <a:custGeom>
              <a:avLst/>
              <a:gdLst/>
              <a:ahLst/>
              <a:cxnLst/>
              <a:rect l="l" t="t" r="r" b="b"/>
              <a:pathLst>
                <a:path w="13378" h="11121" extrusionOk="0">
                  <a:moveTo>
                    <a:pt x="1444" y="0"/>
                  </a:moveTo>
                  <a:lnTo>
                    <a:pt x="1" y="9254"/>
                  </a:lnTo>
                  <a:lnTo>
                    <a:pt x="11935" y="11120"/>
                  </a:lnTo>
                  <a:lnTo>
                    <a:pt x="13378" y="1866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3267941" y="2767360"/>
              <a:ext cx="518267" cy="111835"/>
            </a:xfrm>
            <a:custGeom>
              <a:avLst/>
              <a:gdLst/>
              <a:ahLst/>
              <a:cxnLst/>
              <a:rect l="l" t="t" r="r" b="b"/>
              <a:pathLst>
                <a:path w="12378" h="2671" extrusionOk="0">
                  <a:moveTo>
                    <a:pt x="114" y="1"/>
                  </a:moveTo>
                  <a:lnTo>
                    <a:pt x="1" y="753"/>
                  </a:lnTo>
                  <a:lnTo>
                    <a:pt x="12254" y="2670"/>
                  </a:lnTo>
                  <a:lnTo>
                    <a:pt x="12377" y="1918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3332212" y="2453249"/>
              <a:ext cx="166601" cy="293048"/>
            </a:xfrm>
            <a:custGeom>
              <a:avLst/>
              <a:gdLst/>
              <a:ahLst/>
              <a:cxnLst/>
              <a:rect l="l" t="t" r="r" b="b"/>
              <a:pathLst>
                <a:path w="3979" h="6999" extrusionOk="0">
                  <a:moveTo>
                    <a:pt x="1021" y="0"/>
                  </a:moveTo>
                  <a:lnTo>
                    <a:pt x="1" y="6545"/>
                  </a:lnTo>
                  <a:lnTo>
                    <a:pt x="2959" y="6998"/>
                  </a:lnTo>
                  <a:lnTo>
                    <a:pt x="3979" y="454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3406908" y="2671980"/>
              <a:ext cx="229113" cy="354765"/>
            </a:xfrm>
            <a:custGeom>
              <a:avLst/>
              <a:gdLst/>
              <a:ahLst/>
              <a:cxnLst/>
              <a:rect l="l" t="t" r="r" b="b"/>
              <a:pathLst>
                <a:path w="5472" h="8473" extrusionOk="0">
                  <a:moveTo>
                    <a:pt x="2694" y="1"/>
                  </a:moveTo>
                  <a:cubicBezTo>
                    <a:pt x="1701" y="1"/>
                    <a:pt x="0" y="4917"/>
                    <a:pt x="0" y="4917"/>
                  </a:cubicBezTo>
                  <a:lnTo>
                    <a:pt x="2824" y="8473"/>
                  </a:lnTo>
                  <a:lnTo>
                    <a:pt x="3699" y="6958"/>
                  </a:lnTo>
                  <a:cubicBezTo>
                    <a:pt x="4730" y="6875"/>
                    <a:pt x="5472" y="4928"/>
                    <a:pt x="5472" y="4928"/>
                  </a:cubicBezTo>
                  <a:cubicBezTo>
                    <a:pt x="4833" y="4257"/>
                    <a:pt x="3050" y="4237"/>
                    <a:pt x="3050" y="4237"/>
                  </a:cubicBezTo>
                  <a:cubicBezTo>
                    <a:pt x="3493" y="3299"/>
                    <a:pt x="2524" y="2496"/>
                    <a:pt x="2524" y="2496"/>
                  </a:cubicBezTo>
                  <a:cubicBezTo>
                    <a:pt x="2524" y="2496"/>
                    <a:pt x="3751" y="290"/>
                    <a:pt x="2772" y="12"/>
                  </a:cubicBezTo>
                  <a:cubicBezTo>
                    <a:pt x="2746" y="4"/>
                    <a:pt x="2720" y="1"/>
                    <a:pt x="2694" y="1"/>
                  </a:cubicBezTo>
                  <a:close/>
                </a:path>
              </a:pathLst>
            </a:custGeom>
            <a:solidFill>
              <a:srgbClr val="FFB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0"/>
            <p:cNvSpPr/>
            <p:nvPr/>
          </p:nvSpPr>
          <p:spPr>
            <a:xfrm>
              <a:off x="3510454" y="2773850"/>
              <a:ext cx="31109" cy="91947"/>
            </a:xfrm>
            <a:custGeom>
              <a:avLst/>
              <a:gdLst/>
              <a:ahLst/>
              <a:cxnLst/>
              <a:rect l="l" t="t" r="r" b="b"/>
              <a:pathLst>
                <a:path w="743" h="2196" extrusionOk="0">
                  <a:moveTo>
                    <a:pt x="93" y="1"/>
                  </a:moveTo>
                  <a:lnTo>
                    <a:pt x="0" y="124"/>
                  </a:lnTo>
                  <a:cubicBezTo>
                    <a:pt x="0" y="124"/>
                    <a:pt x="155" y="237"/>
                    <a:pt x="299" y="443"/>
                  </a:cubicBezTo>
                  <a:cubicBezTo>
                    <a:pt x="371" y="547"/>
                    <a:pt x="443" y="670"/>
                    <a:pt x="495" y="814"/>
                  </a:cubicBezTo>
                  <a:cubicBezTo>
                    <a:pt x="546" y="949"/>
                    <a:pt x="587" y="1114"/>
                    <a:pt x="587" y="1299"/>
                  </a:cubicBezTo>
                  <a:cubicBezTo>
                    <a:pt x="587" y="1536"/>
                    <a:pt x="526" y="1815"/>
                    <a:pt x="340" y="2113"/>
                  </a:cubicBezTo>
                  <a:lnTo>
                    <a:pt x="474" y="2195"/>
                  </a:lnTo>
                  <a:cubicBezTo>
                    <a:pt x="670" y="1866"/>
                    <a:pt x="742" y="1567"/>
                    <a:pt x="742" y="1299"/>
                  </a:cubicBezTo>
                  <a:cubicBezTo>
                    <a:pt x="742" y="1093"/>
                    <a:pt x="701" y="908"/>
                    <a:pt x="639" y="753"/>
                  </a:cubicBezTo>
                  <a:cubicBezTo>
                    <a:pt x="546" y="516"/>
                    <a:pt x="413" y="331"/>
                    <a:pt x="299" y="207"/>
                  </a:cubicBezTo>
                  <a:cubicBezTo>
                    <a:pt x="186" y="72"/>
                    <a:pt x="93" y="1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0"/>
            <p:cNvSpPr/>
            <p:nvPr/>
          </p:nvSpPr>
          <p:spPr>
            <a:xfrm>
              <a:off x="3533734" y="2844611"/>
              <a:ext cx="91947" cy="24201"/>
            </a:xfrm>
            <a:custGeom>
              <a:avLst/>
              <a:gdLst/>
              <a:ahLst/>
              <a:cxnLst/>
              <a:rect l="l" t="t" r="r" b="b"/>
              <a:pathLst>
                <a:path w="2196" h="578" extrusionOk="0">
                  <a:moveTo>
                    <a:pt x="341" y="1"/>
                  </a:moveTo>
                  <a:cubicBezTo>
                    <a:pt x="217" y="1"/>
                    <a:pt x="104" y="11"/>
                    <a:pt x="1" y="42"/>
                  </a:cubicBezTo>
                  <a:lnTo>
                    <a:pt x="42" y="196"/>
                  </a:lnTo>
                  <a:cubicBezTo>
                    <a:pt x="125" y="166"/>
                    <a:pt x="228" y="155"/>
                    <a:pt x="341" y="155"/>
                  </a:cubicBezTo>
                  <a:cubicBezTo>
                    <a:pt x="516" y="155"/>
                    <a:pt x="712" y="186"/>
                    <a:pt x="918" y="217"/>
                  </a:cubicBezTo>
                  <a:cubicBezTo>
                    <a:pt x="1217" y="279"/>
                    <a:pt x="1526" y="372"/>
                    <a:pt x="1763" y="444"/>
                  </a:cubicBezTo>
                  <a:cubicBezTo>
                    <a:pt x="1876" y="475"/>
                    <a:pt x="1969" y="516"/>
                    <a:pt x="2041" y="537"/>
                  </a:cubicBezTo>
                  <a:cubicBezTo>
                    <a:pt x="2072" y="547"/>
                    <a:pt x="2103" y="557"/>
                    <a:pt x="2124" y="567"/>
                  </a:cubicBezTo>
                  <a:lnTo>
                    <a:pt x="2144" y="567"/>
                  </a:lnTo>
                  <a:lnTo>
                    <a:pt x="2144" y="578"/>
                  </a:lnTo>
                  <a:lnTo>
                    <a:pt x="2196" y="434"/>
                  </a:lnTo>
                  <a:cubicBezTo>
                    <a:pt x="2196" y="434"/>
                    <a:pt x="1918" y="320"/>
                    <a:pt x="1547" y="217"/>
                  </a:cubicBezTo>
                  <a:cubicBezTo>
                    <a:pt x="1361" y="166"/>
                    <a:pt x="1155" y="114"/>
                    <a:pt x="938" y="73"/>
                  </a:cubicBezTo>
                  <a:cubicBezTo>
                    <a:pt x="732" y="31"/>
                    <a:pt x="526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0"/>
            <p:cNvSpPr/>
            <p:nvPr/>
          </p:nvSpPr>
          <p:spPr>
            <a:xfrm>
              <a:off x="2448955" y="2794116"/>
              <a:ext cx="1237133" cy="1398374"/>
            </a:xfrm>
            <a:custGeom>
              <a:avLst/>
              <a:gdLst/>
              <a:ahLst/>
              <a:cxnLst/>
              <a:rect l="l" t="t" r="r" b="b"/>
              <a:pathLst>
                <a:path w="29547" h="33398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" y="8833"/>
                    <a:pt x="3927" y="33278"/>
                    <a:pt x="3927" y="33278"/>
                  </a:cubicBezTo>
                  <a:cubicBezTo>
                    <a:pt x="4381" y="33361"/>
                    <a:pt x="4841" y="33398"/>
                    <a:pt x="5297" y="33398"/>
                  </a:cubicBezTo>
                  <a:cubicBezTo>
                    <a:pt x="8327" y="33398"/>
                    <a:pt x="11193" y="31794"/>
                    <a:pt x="11193" y="31794"/>
                  </a:cubicBezTo>
                  <a:cubicBezTo>
                    <a:pt x="11193" y="29073"/>
                    <a:pt x="9235" y="18778"/>
                    <a:pt x="9234" y="18778"/>
                  </a:cubicBezTo>
                  <a:lnTo>
                    <a:pt x="9234" y="18778"/>
                  </a:lnTo>
                  <a:cubicBezTo>
                    <a:pt x="9235" y="18778"/>
                    <a:pt x="11194" y="20737"/>
                    <a:pt x="14376" y="20737"/>
                  </a:cubicBezTo>
                  <a:cubicBezTo>
                    <a:pt x="15282" y="20737"/>
                    <a:pt x="16288" y="20578"/>
                    <a:pt x="17376" y="20169"/>
                  </a:cubicBezTo>
                  <a:cubicBezTo>
                    <a:pt x="22735" y="18170"/>
                    <a:pt x="29546" y="8225"/>
                    <a:pt x="29546" y="8225"/>
                  </a:cubicBezTo>
                  <a:lnTo>
                    <a:pt x="22518" y="1145"/>
                  </a:lnTo>
                  <a:lnTo>
                    <a:pt x="14676" y="9616"/>
                  </a:lnTo>
                  <a:cubicBezTo>
                    <a:pt x="9615" y="3165"/>
                    <a:pt x="1897" y="1"/>
                    <a:pt x="1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2858029" y="3598445"/>
              <a:ext cx="320599" cy="63894"/>
            </a:xfrm>
            <a:custGeom>
              <a:avLst/>
              <a:gdLst/>
              <a:ahLst/>
              <a:cxnLst/>
              <a:rect l="l" t="t" r="r" b="b"/>
              <a:pathLst>
                <a:path w="7657" h="1526" extrusionOk="0">
                  <a:moveTo>
                    <a:pt x="7575" y="969"/>
                  </a:moveTo>
                  <a:lnTo>
                    <a:pt x="7565" y="980"/>
                  </a:lnTo>
                  <a:lnTo>
                    <a:pt x="7575" y="969"/>
                  </a:lnTo>
                  <a:close/>
                  <a:moveTo>
                    <a:pt x="7606" y="959"/>
                  </a:moveTo>
                  <a:lnTo>
                    <a:pt x="7595" y="969"/>
                  </a:lnTo>
                  <a:lnTo>
                    <a:pt x="7606" y="959"/>
                  </a:lnTo>
                  <a:close/>
                  <a:moveTo>
                    <a:pt x="7616" y="959"/>
                  </a:moveTo>
                  <a:lnTo>
                    <a:pt x="7616" y="959"/>
                  </a:lnTo>
                  <a:lnTo>
                    <a:pt x="7616" y="959"/>
                  </a:lnTo>
                  <a:close/>
                  <a:moveTo>
                    <a:pt x="7626" y="948"/>
                  </a:moveTo>
                  <a:lnTo>
                    <a:pt x="7626" y="948"/>
                  </a:lnTo>
                  <a:lnTo>
                    <a:pt x="7626" y="948"/>
                  </a:lnTo>
                  <a:close/>
                  <a:moveTo>
                    <a:pt x="7636" y="948"/>
                  </a:moveTo>
                  <a:lnTo>
                    <a:pt x="7636" y="948"/>
                  </a:lnTo>
                  <a:lnTo>
                    <a:pt x="7636" y="948"/>
                  </a:lnTo>
                  <a:close/>
                  <a:moveTo>
                    <a:pt x="7647" y="948"/>
                  </a:moveTo>
                  <a:lnTo>
                    <a:pt x="7647" y="948"/>
                  </a:lnTo>
                  <a:lnTo>
                    <a:pt x="7647" y="948"/>
                  </a:lnTo>
                  <a:close/>
                  <a:moveTo>
                    <a:pt x="7657" y="948"/>
                  </a:moveTo>
                  <a:lnTo>
                    <a:pt x="7657" y="948"/>
                  </a:lnTo>
                  <a:lnTo>
                    <a:pt x="7657" y="948"/>
                  </a:lnTo>
                  <a:close/>
                  <a:moveTo>
                    <a:pt x="0" y="11"/>
                  </a:moveTo>
                  <a:cubicBezTo>
                    <a:pt x="784" y="588"/>
                    <a:pt x="2401" y="1526"/>
                    <a:pt x="4607" y="1526"/>
                  </a:cubicBezTo>
                  <a:cubicBezTo>
                    <a:pt x="5504" y="1526"/>
                    <a:pt x="6493" y="1371"/>
                    <a:pt x="7554" y="980"/>
                  </a:cubicBezTo>
                  <a:cubicBezTo>
                    <a:pt x="6493" y="1371"/>
                    <a:pt x="5504" y="1526"/>
                    <a:pt x="4607" y="1526"/>
                  </a:cubicBezTo>
                  <a:cubicBezTo>
                    <a:pt x="2401" y="1526"/>
                    <a:pt x="784" y="588"/>
                    <a:pt x="0" y="11"/>
                  </a:cubicBezTo>
                  <a:close/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rgbClr val="869E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2725132" y="3238569"/>
              <a:ext cx="544143" cy="423766"/>
            </a:xfrm>
            <a:custGeom>
              <a:avLst/>
              <a:gdLst/>
              <a:ahLst/>
              <a:cxnLst/>
              <a:rect l="l" t="t" r="r" b="b"/>
              <a:pathLst>
                <a:path w="12996" h="10121" extrusionOk="0">
                  <a:moveTo>
                    <a:pt x="0" y="0"/>
                  </a:moveTo>
                  <a:lnTo>
                    <a:pt x="2731" y="8245"/>
                  </a:lnTo>
                  <a:cubicBezTo>
                    <a:pt x="2824" y="8327"/>
                    <a:pt x="2968" y="8451"/>
                    <a:pt x="3174" y="8595"/>
                  </a:cubicBezTo>
                  <a:lnTo>
                    <a:pt x="3174" y="8606"/>
                  </a:lnTo>
                  <a:cubicBezTo>
                    <a:pt x="3958" y="9183"/>
                    <a:pt x="5575" y="10121"/>
                    <a:pt x="7781" y="10121"/>
                  </a:cubicBezTo>
                  <a:cubicBezTo>
                    <a:pt x="8678" y="10121"/>
                    <a:pt x="9667" y="9966"/>
                    <a:pt x="10728" y="9575"/>
                  </a:cubicBezTo>
                  <a:lnTo>
                    <a:pt x="10739" y="9575"/>
                  </a:lnTo>
                  <a:lnTo>
                    <a:pt x="10749" y="9564"/>
                  </a:lnTo>
                  <a:lnTo>
                    <a:pt x="10769" y="9564"/>
                  </a:lnTo>
                  <a:lnTo>
                    <a:pt x="10780" y="9554"/>
                  </a:lnTo>
                  <a:lnTo>
                    <a:pt x="10790" y="9554"/>
                  </a:lnTo>
                  <a:cubicBezTo>
                    <a:pt x="10800" y="9554"/>
                    <a:pt x="10800" y="9554"/>
                    <a:pt x="10800" y="9543"/>
                  </a:cubicBezTo>
                  <a:lnTo>
                    <a:pt x="10831" y="9543"/>
                  </a:lnTo>
                  <a:cubicBezTo>
                    <a:pt x="11532" y="9266"/>
                    <a:pt x="12264" y="8863"/>
                    <a:pt x="12995" y="8359"/>
                  </a:cubicBezTo>
                  <a:lnTo>
                    <a:pt x="12995" y="8359"/>
                  </a:lnTo>
                  <a:cubicBezTo>
                    <a:pt x="12078" y="8524"/>
                    <a:pt x="11110" y="8627"/>
                    <a:pt x="10100" y="8647"/>
                  </a:cubicBezTo>
                  <a:lnTo>
                    <a:pt x="9976" y="8647"/>
                  </a:lnTo>
                  <a:cubicBezTo>
                    <a:pt x="3834" y="864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0"/>
            <p:cNvSpPr/>
            <p:nvPr/>
          </p:nvSpPr>
          <p:spPr>
            <a:xfrm>
              <a:off x="2568914" y="3255820"/>
              <a:ext cx="172211" cy="202441"/>
            </a:xfrm>
            <a:custGeom>
              <a:avLst/>
              <a:gdLst/>
              <a:ahLst/>
              <a:cxnLst/>
              <a:rect l="l" t="t" r="r" b="b"/>
              <a:pathLst>
                <a:path w="4113" h="4835" extrusionOk="0">
                  <a:moveTo>
                    <a:pt x="248" y="1"/>
                  </a:moveTo>
                  <a:cubicBezTo>
                    <a:pt x="248" y="1"/>
                    <a:pt x="1" y="4834"/>
                    <a:pt x="2062" y="4834"/>
                  </a:cubicBezTo>
                  <a:cubicBezTo>
                    <a:pt x="4112" y="4834"/>
                    <a:pt x="2669" y="1"/>
                    <a:pt x="2669" y="1"/>
                  </a:cubicBez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0"/>
            <p:cNvSpPr/>
            <p:nvPr/>
          </p:nvSpPr>
          <p:spPr>
            <a:xfrm>
              <a:off x="827816" y="2593096"/>
              <a:ext cx="269727" cy="275295"/>
            </a:xfrm>
            <a:custGeom>
              <a:avLst/>
              <a:gdLst/>
              <a:ahLst/>
              <a:cxnLst/>
              <a:rect l="l" t="t" r="r" b="b"/>
              <a:pathLst>
                <a:path w="6442" h="6575" extrusionOk="0">
                  <a:moveTo>
                    <a:pt x="4135" y="1"/>
                  </a:moveTo>
                  <a:cubicBezTo>
                    <a:pt x="4106" y="1"/>
                    <a:pt x="4078" y="7"/>
                    <a:pt x="4051" y="20"/>
                  </a:cubicBezTo>
                  <a:cubicBezTo>
                    <a:pt x="3369" y="352"/>
                    <a:pt x="4279" y="2619"/>
                    <a:pt x="4527" y="3202"/>
                  </a:cubicBezTo>
                  <a:lnTo>
                    <a:pt x="4527" y="3202"/>
                  </a:lnTo>
                  <a:cubicBezTo>
                    <a:pt x="4279" y="2639"/>
                    <a:pt x="3300" y="532"/>
                    <a:pt x="2596" y="532"/>
                  </a:cubicBezTo>
                  <a:cubicBezTo>
                    <a:pt x="2532" y="532"/>
                    <a:pt x="2470" y="549"/>
                    <a:pt x="2412" y="587"/>
                  </a:cubicBezTo>
                  <a:cubicBezTo>
                    <a:pt x="1608" y="1112"/>
                    <a:pt x="3432" y="3761"/>
                    <a:pt x="3432" y="3761"/>
                  </a:cubicBezTo>
                  <a:cubicBezTo>
                    <a:pt x="3432" y="3761"/>
                    <a:pt x="2143" y="1949"/>
                    <a:pt x="1415" y="1949"/>
                  </a:cubicBezTo>
                  <a:cubicBezTo>
                    <a:pt x="1307" y="1949"/>
                    <a:pt x="1211" y="1989"/>
                    <a:pt x="1134" y="2081"/>
                  </a:cubicBezTo>
                  <a:cubicBezTo>
                    <a:pt x="547" y="2793"/>
                    <a:pt x="2432" y="4709"/>
                    <a:pt x="2432" y="4709"/>
                  </a:cubicBezTo>
                  <a:cubicBezTo>
                    <a:pt x="2432" y="4709"/>
                    <a:pt x="1207" y="3499"/>
                    <a:pt x="619" y="3499"/>
                  </a:cubicBezTo>
                  <a:cubicBezTo>
                    <a:pt x="518" y="3499"/>
                    <a:pt x="436" y="3534"/>
                    <a:pt x="382" y="3617"/>
                  </a:cubicBezTo>
                  <a:cubicBezTo>
                    <a:pt x="0" y="4183"/>
                    <a:pt x="2206" y="6574"/>
                    <a:pt x="2206" y="6574"/>
                  </a:cubicBezTo>
                  <a:lnTo>
                    <a:pt x="6442" y="4730"/>
                  </a:lnTo>
                  <a:cubicBezTo>
                    <a:pt x="6442" y="4730"/>
                    <a:pt x="4935" y="1"/>
                    <a:pt x="4135" y="1"/>
                  </a:cubicBezTo>
                  <a:close/>
                </a:path>
              </a:pathLst>
            </a:custGeom>
            <a:solidFill>
              <a:srgbClr val="FFB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0"/>
            <p:cNvSpPr/>
            <p:nvPr/>
          </p:nvSpPr>
          <p:spPr>
            <a:xfrm>
              <a:off x="884760" y="2505462"/>
              <a:ext cx="47104" cy="169615"/>
            </a:xfrm>
            <a:custGeom>
              <a:avLst/>
              <a:gdLst/>
              <a:ahLst/>
              <a:cxnLst/>
              <a:rect l="l" t="t" r="r" b="b"/>
              <a:pathLst>
                <a:path w="1125" h="4051" extrusionOk="0">
                  <a:moveTo>
                    <a:pt x="0" y="1"/>
                  </a:moveTo>
                  <a:lnTo>
                    <a:pt x="0" y="166"/>
                  </a:lnTo>
                  <a:cubicBezTo>
                    <a:pt x="0" y="464"/>
                    <a:pt x="11" y="1114"/>
                    <a:pt x="145" y="1856"/>
                  </a:cubicBezTo>
                  <a:cubicBezTo>
                    <a:pt x="217" y="2227"/>
                    <a:pt x="310" y="2618"/>
                    <a:pt x="444" y="2999"/>
                  </a:cubicBezTo>
                  <a:cubicBezTo>
                    <a:pt x="588" y="3370"/>
                    <a:pt x="763" y="3741"/>
                    <a:pt x="1001" y="4050"/>
                  </a:cubicBezTo>
                  <a:lnTo>
                    <a:pt x="1124" y="3958"/>
                  </a:lnTo>
                  <a:cubicBezTo>
                    <a:pt x="897" y="3659"/>
                    <a:pt x="722" y="3308"/>
                    <a:pt x="588" y="2948"/>
                  </a:cubicBezTo>
                  <a:cubicBezTo>
                    <a:pt x="392" y="2392"/>
                    <a:pt x="279" y="1804"/>
                    <a:pt x="217" y="1299"/>
                  </a:cubicBezTo>
                  <a:cubicBezTo>
                    <a:pt x="155" y="805"/>
                    <a:pt x="145" y="382"/>
                    <a:pt x="145" y="166"/>
                  </a:cubicBezTo>
                  <a:cubicBezTo>
                    <a:pt x="145" y="114"/>
                    <a:pt x="155" y="72"/>
                    <a:pt x="155" y="52"/>
                  </a:cubicBezTo>
                  <a:lnTo>
                    <a:pt x="155" y="21"/>
                  </a:lnTo>
                  <a:lnTo>
                    <a:pt x="155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890371" y="2508476"/>
              <a:ext cx="47062" cy="90649"/>
            </a:xfrm>
            <a:custGeom>
              <a:avLst/>
              <a:gdLst/>
              <a:ahLst/>
              <a:cxnLst/>
              <a:rect l="l" t="t" r="r" b="b"/>
              <a:pathLst>
                <a:path w="1124" h="2165" extrusionOk="0">
                  <a:moveTo>
                    <a:pt x="1021" y="0"/>
                  </a:moveTo>
                  <a:cubicBezTo>
                    <a:pt x="1021" y="1"/>
                    <a:pt x="1" y="959"/>
                    <a:pt x="176" y="2165"/>
                  </a:cubicBezTo>
                  <a:cubicBezTo>
                    <a:pt x="176" y="2165"/>
                    <a:pt x="1124" y="1773"/>
                    <a:pt x="1021" y="0"/>
                  </a:cubicBezTo>
                  <a:close/>
                </a:path>
              </a:pathLst>
            </a:custGeom>
            <a:solidFill>
              <a:srgbClr val="00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720000" y="2586564"/>
              <a:ext cx="361380" cy="269140"/>
            </a:xfrm>
            <a:custGeom>
              <a:avLst/>
              <a:gdLst/>
              <a:ahLst/>
              <a:cxnLst/>
              <a:rect l="l" t="t" r="r" b="b"/>
              <a:pathLst>
                <a:path w="8631" h="6428" extrusionOk="0">
                  <a:moveTo>
                    <a:pt x="6686" y="1"/>
                  </a:moveTo>
                  <a:cubicBezTo>
                    <a:pt x="6676" y="1"/>
                    <a:pt x="6666" y="1"/>
                    <a:pt x="6656" y="1"/>
                  </a:cubicBezTo>
                  <a:cubicBezTo>
                    <a:pt x="5069" y="63"/>
                    <a:pt x="4956" y="1948"/>
                    <a:pt x="4956" y="1948"/>
                  </a:cubicBezTo>
                  <a:cubicBezTo>
                    <a:pt x="4819" y="1942"/>
                    <a:pt x="4689" y="1939"/>
                    <a:pt x="4566" y="1939"/>
                  </a:cubicBezTo>
                  <a:cubicBezTo>
                    <a:pt x="0" y="1939"/>
                    <a:pt x="4748" y="6291"/>
                    <a:pt x="5419" y="6411"/>
                  </a:cubicBezTo>
                  <a:cubicBezTo>
                    <a:pt x="5489" y="6423"/>
                    <a:pt x="5563" y="6428"/>
                    <a:pt x="5640" y="6428"/>
                  </a:cubicBezTo>
                  <a:cubicBezTo>
                    <a:pt x="6337" y="6428"/>
                    <a:pt x="7333" y="5990"/>
                    <a:pt x="7945" y="5452"/>
                  </a:cubicBezTo>
                  <a:cubicBezTo>
                    <a:pt x="8631" y="4858"/>
                    <a:pt x="8259" y="1"/>
                    <a:pt x="6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914111" y="2651296"/>
              <a:ext cx="229155" cy="354765"/>
            </a:xfrm>
            <a:custGeom>
              <a:avLst/>
              <a:gdLst/>
              <a:ahLst/>
              <a:cxnLst/>
              <a:rect l="l" t="t" r="r" b="b"/>
              <a:pathLst>
                <a:path w="5473" h="8473" extrusionOk="0">
                  <a:moveTo>
                    <a:pt x="2779" y="0"/>
                  </a:moveTo>
                  <a:cubicBezTo>
                    <a:pt x="2752" y="0"/>
                    <a:pt x="2726" y="4"/>
                    <a:pt x="2700" y="11"/>
                  </a:cubicBezTo>
                  <a:cubicBezTo>
                    <a:pt x="1722" y="299"/>
                    <a:pt x="2958" y="2505"/>
                    <a:pt x="2958" y="2505"/>
                  </a:cubicBezTo>
                  <a:cubicBezTo>
                    <a:pt x="2958" y="2505"/>
                    <a:pt x="1979" y="3309"/>
                    <a:pt x="2422" y="4247"/>
                  </a:cubicBezTo>
                  <a:cubicBezTo>
                    <a:pt x="2422" y="4247"/>
                    <a:pt x="639" y="4257"/>
                    <a:pt x="0" y="4927"/>
                  </a:cubicBezTo>
                  <a:cubicBezTo>
                    <a:pt x="0" y="4927"/>
                    <a:pt x="742" y="6874"/>
                    <a:pt x="1784" y="6957"/>
                  </a:cubicBezTo>
                  <a:lnTo>
                    <a:pt x="2649" y="8472"/>
                  </a:lnTo>
                  <a:lnTo>
                    <a:pt x="5473" y="4916"/>
                  </a:lnTo>
                  <a:cubicBezTo>
                    <a:pt x="5473" y="4916"/>
                    <a:pt x="3772" y="0"/>
                    <a:pt x="2779" y="0"/>
                  </a:cubicBezTo>
                  <a:close/>
                </a:path>
              </a:pathLst>
            </a:custGeom>
            <a:solidFill>
              <a:srgbClr val="FFB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1009031" y="2753543"/>
              <a:ext cx="30691" cy="91528"/>
            </a:xfrm>
            <a:custGeom>
              <a:avLst/>
              <a:gdLst/>
              <a:ahLst/>
              <a:cxnLst/>
              <a:rect l="l" t="t" r="r" b="b"/>
              <a:pathLst>
                <a:path w="733" h="2186" extrusionOk="0">
                  <a:moveTo>
                    <a:pt x="639" y="1"/>
                  </a:moveTo>
                  <a:cubicBezTo>
                    <a:pt x="639" y="1"/>
                    <a:pt x="475" y="125"/>
                    <a:pt x="320" y="341"/>
                  </a:cubicBezTo>
                  <a:cubicBezTo>
                    <a:pt x="238" y="454"/>
                    <a:pt x="155" y="589"/>
                    <a:pt x="94" y="743"/>
                  </a:cubicBezTo>
                  <a:cubicBezTo>
                    <a:pt x="32" y="908"/>
                    <a:pt x="0" y="1083"/>
                    <a:pt x="0" y="1290"/>
                  </a:cubicBezTo>
                  <a:cubicBezTo>
                    <a:pt x="0" y="1558"/>
                    <a:pt x="73" y="1856"/>
                    <a:pt x="259" y="2186"/>
                  </a:cubicBezTo>
                  <a:lnTo>
                    <a:pt x="392" y="2114"/>
                  </a:lnTo>
                  <a:cubicBezTo>
                    <a:pt x="217" y="1805"/>
                    <a:pt x="145" y="1526"/>
                    <a:pt x="145" y="1290"/>
                  </a:cubicBezTo>
                  <a:cubicBezTo>
                    <a:pt x="145" y="1104"/>
                    <a:pt x="186" y="949"/>
                    <a:pt x="238" y="805"/>
                  </a:cubicBezTo>
                  <a:cubicBezTo>
                    <a:pt x="320" y="589"/>
                    <a:pt x="444" y="413"/>
                    <a:pt x="547" y="300"/>
                  </a:cubicBezTo>
                  <a:cubicBezTo>
                    <a:pt x="598" y="238"/>
                    <a:pt x="650" y="197"/>
                    <a:pt x="681" y="166"/>
                  </a:cubicBezTo>
                  <a:cubicBezTo>
                    <a:pt x="701" y="145"/>
                    <a:pt x="712" y="135"/>
                    <a:pt x="722" y="135"/>
                  </a:cubicBezTo>
                  <a:cubicBezTo>
                    <a:pt x="722" y="125"/>
                    <a:pt x="733" y="125"/>
                    <a:pt x="733" y="125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0"/>
            <p:cNvSpPr/>
            <p:nvPr/>
          </p:nvSpPr>
          <p:spPr>
            <a:xfrm>
              <a:off x="924453" y="2824346"/>
              <a:ext cx="91988" cy="23782"/>
            </a:xfrm>
            <a:custGeom>
              <a:avLst/>
              <a:gdLst/>
              <a:ahLst/>
              <a:cxnLst/>
              <a:rect l="l" t="t" r="r" b="b"/>
              <a:pathLst>
                <a:path w="2197" h="568" extrusionOk="0">
                  <a:moveTo>
                    <a:pt x="1856" y="0"/>
                  </a:moveTo>
                  <a:cubicBezTo>
                    <a:pt x="1670" y="0"/>
                    <a:pt x="1464" y="21"/>
                    <a:pt x="1258" y="62"/>
                  </a:cubicBezTo>
                  <a:cubicBezTo>
                    <a:pt x="939" y="124"/>
                    <a:pt x="630" y="217"/>
                    <a:pt x="392" y="289"/>
                  </a:cubicBezTo>
                  <a:cubicBezTo>
                    <a:pt x="156" y="361"/>
                    <a:pt x="1" y="423"/>
                    <a:pt x="1" y="423"/>
                  </a:cubicBezTo>
                  <a:lnTo>
                    <a:pt x="53" y="567"/>
                  </a:lnTo>
                  <a:cubicBezTo>
                    <a:pt x="73" y="557"/>
                    <a:pt x="351" y="454"/>
                    <a:pt x="712" y="351"/>
                  </a:cubicBezTo>
                  <a:cubicBezTo>
                    <a:pt x="898" y="299"/>
                    <a:pt x="1093" y="247"/>
                    <a:pt x="1299" y="217"/>
                  </a:cubicBezTo>
                  <a:cubicBezTo>
                    <a:pt x="1495" y="176"/>
                    <a:pt x="1691" y="144"/>
                    <a:pt x="1856" y="144"/>
                  </a:cubicBezTo>
                  <a:cubicBezTo>
                    <a:pt x="1969" y="144"/>
                    <a:pt x="2072" y="165"/>
                    <a:pt x="2155" y="186"/>
                  </a:cubicBezTo>
                  <a:lnTo>
                    <a:pt x="2196" y="41"/>
                  </a:lnTo>
                  <a:cubicBezTo>
                    <a:pt x="2093" y="11"/>
                    <a:pt x="1979" y="0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0"/>
            <p:cNvSpPr/>
            <p:nvPr/>
          </p:nvSpPr>
          <p:spPr>
            <a:xfrm>
              <a:off x="876135" y="2775567"/>
              <a:ext cx="1236714" cy="1397788"/>
            </a:xfrm>
            <a:custGeom>
              <a:avLst/>
              <a:gdLst/>
              <a:ahLst/>
              <a:cxnLst/>
              <a:rect l="l" t="t" r="r" b="b"/>
              <a:pathLst>
                <a:path w="29537" h="33384" extrusionOk="0">
                  <a:moveTo>
                    <a:pt x="27640" y="1"/>
                  </a:moveTo>
                  <a:lnTo>
                    <a:pt x="27640" y="1"/>
                  </a:lnTo>
                  <a:cubicBezTo>
                    <a:pt x="27640" y="1"/>
                    <a:pt x="19921" y="3165"/>
                    <a:pt x="14861" y="9616"/>
                  </a:cubicBezTo>
                  <a:lnTo>
                    <a:pt x="7019" y="1145"/>
                  </a:lnTo>
                  <a:lnTo>
                    <a:pt x="0" y="8225"/>
                  </a:lnTo>
                  <a:cubicBezTo>
                    <a:pt x="0" y="8225"/>
                    <a:pt x="7143" y="17438"/>
                    <a:pt x="12161" y="20169"/>
                  </a:cubicBezTo>
                  <a:cubicBezTo>
                    <a:pt x="13303" y="20792"/>
                    <a:pt x="14392" y="21022"/>
                    <a:pt x="15377" y="21022"/>
                  </a:cubicBezTo>
                  <a:cubicBezTo>
                    <a:pt x="18134" y="21022"/>
                    <a:pt x="20075" y="19221"/>
                    <a:pt x="20076" y="19221"/>
                  </a:cubicBezTo>
                  <a:lnTo>
                    <a:pt x="20076" y="19221"/>
                  </a:lnTo>
                  <a:cubicBezTo>
                    <a:pt x="20076" y="19221"/>
                    <a:pt x="18376" y="28754"/>
                    <a:pt x="18376" y="31474"/>
                  </a:cubicBezTo>
                  <a:cubicBezTo>
                    <a:pt x="18376" y="31474"/>
                    <a:pt x="21317" y="33384"/>
                    <a:pt x="24406" y="33384"/>
                  </a:cubicBezTo>
                  <a:cubicBezTo>
                    <a:pt x="24810" y="33384"/>
                    <a:pt x="25217" y="33351"/>
                    <a:pt x="25620" y="33277"/>
                  </a:cubicBezTo>
                  <a:cubicBezTo>
                    <a:pt x="25620" y="33277"/>
                    <a:pt x="29536" y="8832"/>
                    <a:pt x="27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0"/>
            <p:cNvSpPr/>
            <p:nvPr/>
          </p:nvSpPr>
          <p:spPr>
            <a:xfrm>
              <a:off x="1706341" y="3580315"/>
              <a:ext cx="10384" cy="60042"/>
            </a:xfrm>
            <a:custGeom>
              <a:avLst/>
              <a:gdLst/>
              <a:ahLst/>
              <a:cxnLst/>
              <a:rect l="l" t="t" r="r" b="b"/>
              <a:pathLst>
                <a:path w="248" h="1434" extrusionOk="0">
                  <a:moveTo>
                    <a:pt x="11" y="1372"/>
                  </a:moveTo>
                  <a:cubicBezTo>
                    <a:pt x="11" y="1392"/>
                    <a:pt x="0" y="1413"/>
                    <a:pt x="0" y="1433"/>
                  </a:cubicBezTo>
                  <a:lnTo>
                    <a:pt x="0" y="1433"/>
                  </a:lnTo>
                  <a:cubicBezTo>
                    <a:pt x="0" y="1413"/>
                    <a:pt x="11" y="1392"/>
                    <a:pt x="11" y="1372"/>
                  </a:cubicBezTo>
                  <a:close/>
                  <a:moveTo>
                    <a:pt x="227" y="156"/>
                  </a:moveTo>
                  <a:lnTo>
                    <a:pt x="227" y="156"/>
                  </a:lnTo>
                  <a:lnTo>
                    <a:pt x="227" y="156"/>
                  </a:lnTo>
                  <a:close/>
                  <a:moveTo>
                    <a:pt x="248" y="1"/>
                  </a:moveTo>
                  <a:lnTo>
                    <a:pt x="248" y="1"/>
                  </a:lnTo>
                  <a:cubicBezTo>
                    <a:pt x="248" y="1"/>
                    <a:pt x="238" y="52"/>
                    <a:pt x="227" y="145"/>
                  </a:cubicBezTo>
                  <a:cubicBezTo>
                    <a:pt x="238" y="52"/>
                    <a:pt x="248" y="1"/>
                    <a:pt x="248" y="1"/>
                  </a:cubicBezTo>
                  <a:close/>
                </a:path>
              </a:pathLst>
            </a:custGeom>
            <a:solidFill>
              <a:srgbClr val="869E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0"/>
            <p:cNvSpPr/>
            <p:nvPr/>
          </p:nvSpPr>
          <p:spPr>
            <a:xfrm>
              <a:off x="1462949" y="3282575"/>
              <a:ext cx="345260" cy="373313"/>
            </a:xfrm>
            <a:custGeom>
              <a:avLst/>
              <a:gdLst/>
              <a:ahLst/>
              <a:cxnLst/>
              <a:rect l="l" t="t" r="r" b="b"/>
              <a:pathLst>
                <a:path w="8246" h="8916" extrusionOk="0">
                  <a:moveTo>
                    <a:pt x="8245" y="1"/>
                  </a:moveTo>
                  <a:cubicBezTo>
                    <a:pt x="8245" y="1"/>
                    <a:pt x="4947" y="6813"/>
                    <a:pt x="1" y="8760"/>
                  </a:cubicBezTo>
                  <a:cubicBezTo>
                    <a:pt x="465" y="8863"/>
                    <a:pt x="928" y="8915"/>
                    <a:pt x="1361" y="8915"/>
                  </a:cubicBezTo>
                  <a:cubicBezTo>
                    <a:pt x="4123" y="8915"/>
                    <a:pt x="6060" y="7112"/>
                    <a:pt x="6061" y="7112"/>
                  </a:cubicBezTo>
                  <a:lnTo>
                    <a:pt x="6061" y="7112"/>
                  </a:lnTo>
                  <a:cubicBezTo>
                    <a:pt x="6061" y="7112"/>
                    <a:pt x="6051" y="7163"/>
                    <a:pt x="6040" y="7256"/>
                  </a:cubicBezTo>
                  <a:lnTo>
                    <a:pt x="6040" y="7267"/>
                  </a:lnTo>
                  <a:cubicBezTo>
                    <a:pt x="5999" y="7483"/>
                    <a:pt x="5927" y="7915"/>
                    <a:pt x="5824" y="8483"/>
                  </a:cubicBezTo>
                  <a:cubicBezTo>
                    <a:pt x="5824" y="8503"/>
                    <a:pt x="5813" y="8524"/>
                    <a:pt x="5813" y="8544"/>
                  </a:cubicBezTo>
                  <a:lnTo>
                    <a:pt x="8245" y="1"/>
                  </a:ln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1847696" y="2328224"/>
              <a:ext cx="112840" cy="135156"/>
            </a:xfrm>
            <a:custGeom>
              <a:avLst/>
              <a:gdLst/>
              <a:ahLst/>
              <a:cxnLst/>
              <a:rect l="l" t="t" r="r" b="b"/>
              <a:pathLst>
                <a:path w="2695" h="3228" extrusionOk="0">
                  <a:moveTo>
                    <a:pt x="1275" y="1"/>
                  </a:moveTo>
                  <a:cubicBezTo>
                    <a:pt x="1138" y="1"/>
                    <a:pt x="999" y="40"/>
                    <a:pt x="860" y="132"/>
                  </a:cubicBezTo>
                  <a:cubicBezTo>
                    <a:pt x="1" y="705"/>
                    <a:pt x="741" y="3228"/>
                    <a:pt x="2247" y="3228"/>
                  </a:cubicBezTo>
                  <a:cubicBezTo>
                    <a:pt x="2312" y="3228"/>
                    <a:pt x="2379" y="3223"/>
                    <a:pt x="2447" y="3213"/>
                  </a:cubicBezTo>
                  <a:lnTo>
                    <a:pt x="2695" y="1173"/>
                  </a:lnTo>
                  <a:cubicBezTo>
                    <a:pt x="2695" y="1173"/>
                    <a:pt x="2024" y="1"/>
                    <a:pt x="1275" y="1"/>
                  </a:cubicBezTo>
                  <a:close/>
                </a:path>
              </a:pathLst>
            </a:custGeom>
            <a:solidFill>
              <a:srgbClr val="FFB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0"/>
            <p:cNvSpPr/>
            <p:nvPr/>
          </p:nvSpPr>
          <p:spPr>
            <a:xfrm>
              <a:off x="1890153" y="2357450"/>
              <a:ext cx="56148" cy="47104"/>
            </a:xfrm>
            <a:custGeom>
              <a:avLst/>
              <a:gdLst/>
              <a:ahLst/>
              <a:cxnLst/>
              <a:rect l="l" t="t" r="r" b="b"/>
              <a:pathLst>
                <a:path w="1341" h="1125" extrusionOk="0">
                  <a:moveTo>
                    <a:pt x="248" y="0"/>
                  </a:moveTo>
                  <a:cubicBezTo>
                    <a:pt x="165" y="0"/>
                    <a:pt x="83" y="21"/>
                    <a:pt x="0" y="52"/>
                  </a:cubicBezTo>
                  <a:lnTo>
                    <a:pt x="62" y="197"/>
                  </a:lnTo>
                  <a:cubicBezTo>
                    <a:pt x="124" y="165"/>
                    <a:pt x="186" y="155"/>
                    <a:pt x="248" y="155"/>
                  </a:cubicBezTo>
                  <a:cubicBezTo>
                    <a:pt x="310" y="155"/>
                    <a:pt x="371" y="176"/>
                    <a:pt x="433" y="197"/>
                  </a:cubicBezTo>
                  <a:cubicBezTo>
                    <a:pt x="536" y="238"/>
                    <a:pt x="639" y="320"/>
                    <a:pt x="733" y="413"/>
                  </a:cubicBezTo>
                  <a:cubicBezTo>
                    <a:pt x="877" y="557"/>
                    <a:pt x="1001" y="733"/>
                    <a:pt x="1083" y="877"/>
                  </a:cubicBezTo>
                  <a:cubicBezTo>
                    <a:pt x="1124" y="949"/>
                    <a:pt x="1155" y="1010"/>
                    <a:pt x="1175" y="1052"/>
                  </a:cubicBezTo>
                  <a:cubicBezTo>
                    <a:pt x="1186" y="1072"/>
                    <a:pt x="1196" y="1093"/>
                    <a:pt x="1196" y="1104"/>
                  </a:cubicBezTo>
                  <a:cubicBezTo>
                    <a:pt x="1196" y="1113"/>
                    <a:pt x="1207" y="1113"/>
                    <a:pt x="1207" y="1124"/>
                  </a:cubicBezTo>
                  <a:lnTo>
                    <a:pt x="1340" y="1062"/>
                  </a:lnTo>
                  <a:cubicBezTo>
                    <a:pt x="1340" y="1062"/>
                    <a:pt x="1320" y="1001"/>
                    <a:pt x="1268" y="897"/>
                  </a:cubicBezTo>
                  <a:cubicBezTo>
                    <a:pt x="1186" y="753"/>
                    <a:pt x="1062" y="536"/>
                    <a:pt x="887" y="351"/>
                  </a:cubicBezTo>
                  <a:cubicBezTo>
                    <a:pt x="804" y="259"/>
                    <a:pt x="712" y="176"/>
                    <a:pt x="598" y="114"/>
                  </a:cubicBezTo>
                  <a:cubicBezTo>
                    <a:pt x="547" y="83"/>
                    <a:pt x="485" y="52"/>
                    <a:pt x="433" y="32"/>
                  </a:cubicBezTo>
                  <a:cubicBezTo>
                    <a:pt x="371" y="11"/>
                    <a:pt x="310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0"/>
            <p:cNvSpPr/>
            <p:nvPr/>
          </p:nvSpPr>
          <p:spPr>
            <a:xfrm>
              <a:off x="1905268" y="2369132"/>
              <a:ext cx="19428" cy="32366"/>
            </a:xfrm>
            <a:custGeom>
              <a:avLst/>
              <a:gdLst/>
              <a:ahLst/>
              <a:cxnLst/>
              <a:rect l="l" t="t" r="r" b="b"/>
              <a:pathLst>
                <a:path w="464" h="773" extrusionOk="0">
                  <a:moveTo>
                    <a:pt x="443" y="0"/>
                  </a:moveTo>
                  <a:cubicBezTo>
                    <a:pt x="361" y="10"/>
                    <a:pt x="289" y="41"/>
                    <a:pt x="227" y="72"/>
                  </a:cubicBezTo>
                  <a:cubicBezTo>
                    <a:pt x="186" y="92"/>
                    <a:pt x="145" y="124"/>
                    <a:pt x="114" y="165"/>
                  </a:cubicBezTo>
                  <a:cubicBezTo>
                    <a:pt x="62" y="216"/>
                    <a:pt x="42" y="268"/>
                    <a:pt x="21" y="330"/>
                  </a:cubicBezTo>
                  <a:cubicBezTo>
                    <a:pt x="1" y="392"/>
                    <a:pt x="1" y="443"/>
                    <a:pt x="1" y="505"/>
                  </a:cubicBezTo>
                  <a:cubicBezTo>
                    <a:pt x="1" y="577"/>
                    <a:pt x="10" y="639"/>
                    <a:pt x="21" y="690"/>
                  </a:cubicBezTo>
                  <a:cubicBezTo>
                    <a:pt x="31" y="742"/>
                    <a:pt x="42" y="773"/>
                    <a:pt x="42" y="773"/>
                  </a:cubicBezTo>
                  <a:lnTo>
                    <a:pt x="186" y="722"/>
                  </a:lnTo>
                  <a:cubicBezTo>
                    <a:pt x="186" y="722"/>
                    <a:pt x="175" y="690"/>
                    <a:pt x="165" y="649"/>
                  </a:cubicBezTo>
                  <a:cubicBezTo>
                    <a:pt x="155" y="608"/>
                    <a:pt x="145" y="557"/>
                    <a:pt x="145" y="505"/>
                  </a:cubicBezTo>
                  <a:cubicBezTo>
                    <a:pt x="145" y="463"/>
                    <a:pt x="155" y="422"/>
                    <a:pt x="165" y="392"/>
                  </a:cubicBezTo>
                  <a:cubicBezTo>
                    <a:pt x="165" y="360"/>
                    <a:pt x="175" y="330"/>
                    <a:pt x="196" y="309"/>
                  </a:cubicBezTo>
                  <a:cubicBezTo>
                    <a:pt x="217" y="268"/>
                    <a:pt x="248" y="237"/>
                    <a:pt x="289" y="216"/>
                  </a:cubicBezTo>
                  <a:cubicBezTo>
                    <a:pt x="330" y="186"/>
                    <a:pt x="381" y="165"/>
                    <a:pt x="464" y="154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2401516" y="2328224"/>
              <a:ext cx="113216" cy="135156"/>
            </a:xfrm>
            <a:custGeom>
              <a:avLst/>
              <a:gdLst/>
              <a:ahLst/>
              <a:cxnLst/>
              <a:rect l="l" t="t" r="r" b="b"/>
              <a:pathLst>
                <a:path w="2704" h="3228" extrusionOk="0">
                  <a:moveTo>
                    <a:pt x="1429" y="1"/>
                  </a:moveTo>
                  <a:cubicBezTo>
                    <a:pt x="678" y="1"/>
                    <a:pt x="0" y="1173"/>
                    <a:pt x="0" y="1173"/>
                  </a:cubicBezTo>
                  <a:lnTo>
                    <a:pt x="257" y="3213"/>
                  </a:lnTo>
                  <a:cubicBezTo>
                    <a:pt x="325" y="3223"/>
                    <a:pt x="391" y="3228"/>
                    <a:pt x="456" y="3228"/>
                  </a:cubicBezTo>
                  <a:cubicBezTo>
                    <a:pt x="1954" y="3228"/>
                    <a:pt x="2704" y="705"/>
                    <a:pt x="1844" y="132"/>
                  </a:cubicBezTo>
                  <a:cubicBezTo>
                    <a:pt x="1706" y="40"/>
                    <a:pt x="1567" y="1"/>
                    <a:pt x="1429" y="1"/>
                  </a:cubicBezTo>
                  <a:close/>
                </a:path>
              </a:pathLst>
            </a:custGeom>
            <a:solidFill>
              <a:srgbClr val="FFB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0"/>
            <p:cNvSpPr/>
            <p:nvPr/>
          </p:nvSpPr>
          <p:spPr>
            <a:xfrm>
              <a:off x="2415710" y="2357450"/>
              <a:ext cx="56148" cy="47104"/>
            </a:xfrm>
            <a:custGeom>
              <a:avLst/>
              <a:gdLst/>
              <a:ahLst/>
              <a:cxnLst/>
              <a:rect l="l" t="t" r="r" b="b"/>
              <a:pathLst>
                <a:path w="1341" h="1125" extrusionOk="0">
                  <a:moveTo>
                    <a:pt x="1104" y="0"/>
                  </a:moveTo>
                  <a:cubicBezTo>
                    <a:pt x="1011" y="0"/>
                    <a:pt x="939" y="21"/>
                    <a:pt x="856" y="52"/>
                  </a:cubicBezTo>
                  <a:cubicBezTo>
                    <a:pt x="722" y="104"/>
                    <a:pt x="609" y="197"/>
                    <a:pt x="495" y="300"/>
                  </a:cubicBezTo>
                  <a:cubicBezTo>
                    <a:pt x="341" y="465"/>
                    <a:pt x="218" y="650"/>
                    <a:pt x="135" y="804"/>
                  </a:cubicBezTo>
                  <a:cubicBezTo>
                    <a:pt x="53" y="949"/>
                    <a:pt x="1" y="1062"/>
                    <a:pt x="1" y="1062"/>
                  </a:cubicBezTo>
                  <a:lnTo>
                    <a:pt x="145" y="1124"/>
                  </a:lnTo>
                  <a:cubicBezTo>
                    <a:pt x="145" y="1124"/>
                    <a:pt x="166" y="1062"/>
                    <a:pt x="218" y="969"/>
                  </a:cubicBezTo>
                  <a:cubicBezTo>
                    <a:pt x="289" y="825"/>
                    <a:pt x="413" y="619"/>
                    <a:pt x="568" y="454"/>
                  </a:cubicBezTo>
                  <a:cubicBezTo>
                    <a:pt x="650" y="371"/>
                    <a:pt x="733" y="289"/>
                    <a:pt x="825" y="238"/>
                  </a:cubicBezTo>
                  <a:cubicBezTo>
                    <a:pt x="866" y="217"/>
                    <a:pt x="918" y="197"/>
                    <a:pt x="960" y="176"/>
                  </a:cubicBezTo>
                  <a:cubicBezTo>
                    <a:pt x="1011" y="165"/>
                    <a:pt x="1052" y="155"/>
                    <a:pt x="1104" y="155"/>
                  </a:cubicBezTo>
                  <a:cubicBezTo>
                    <a:pt x="1155" y="155"/>
                    <a:pt x="1217" y="165"/>
                    <a:pt x="1289" y="197"/>
                  </a:cubicBezTo>
                  <a:lnTo>
                    <a:pt x="1340" y="52"/>
                  </a:lnTo>
                  <a:cubicBezTo>
                    <a:pt x="1258" y="21"/>
                    <a:pt x="1176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0"/>
            <p:cNvSpPr/>
            <p:nvPr/>
          </p:nvSpPr>
          <p:spPr>
            <a:xfrm>
              <a:off x="2437273" y="2369132"/>
              <a:ext cx="19930" cy="32366"/>
            </a:xfrm>
            <a:custGeom>
              <a:avLst/>
              <a:gdLst/>
              <a:ahLst/>
              <a:cxnLst/>
              <a:rect l="l" t="t" r="r" b="b"/>
              <a:pathLst>
                <a:path w="476" h="773" extrusionOk="0">
                  <a:moveTo>
                    <a:pt x="22" y="0"/>
                  </a:moveTo>
                  <a:lnTo>
                    <a:pt x="1" y="154"/>
                  </a:lnTo>
                  <a:cubicBezTo>
                    <a:pt x="74" y="165"/>
                    <a:pt x="125" y="186"/>
                    <a:pt x="166" y="206"/>
                  </a:cubicBezTo>
                  <a:cubicBezTo>
                    <a:pt x="197" y="227"/>
                    <a:pt x="228" y="237"/>
                    <a:pt x="238" y="268"/>
                  </a:cubicBezTo>
                  <a:cubicBezTo>
                    <a:pt x="269" y="299"/>
                    <a:pt x="290" y="330"/>
                    <a:pt x="300" y="371"/>
                  </a:cubicBezTo>
                  <a:cubicBezTo>
                    <a:pt x="310" y="412"/>
                    <a:pt x="321" y="454"/>
                    <a:pt x="321" y="505"/>
                  </a:cubicBezTo>
                  <a:cubicBezTo>
                    <a:pt x="321" y="557"/>
                    <a:pt x="310" y="618"/>
                    <a:pt x="300" y="660"/>
                  </a:cubicBezTo>
                  <a:cubicBezTo>
                    <a:pt x="300" y="680"/>
                    <a:pt x="290" y="690"/>
                    <a:pt x="290" y="701"/>
                  </a:cubicBezTo>
                  <a:lnTo>
                    <a:pt x="290" y="722"/>
                  </a:lnTo>
                  <a:lnTo>
                    <a:pt x="434" y="773"/>
                  </a:lnTo>
                  <a:cubicBezTo>
                    <a:pt x="434" y="773"/>
                    <a:pt x="445" y="742"/>
                    <a:pt x="454" y="690"/>
                  </a:cubicBezTo>
                  <a:cubicBezTo>
                    <a:pt x="465" y="639"/>
                    <a:pt x="475" y="577"/>
                    <a:pt x="475" y="505"/>
                  </a:cubicBezTo>
                  <a:cubicBezTo>
                    <a:pt x="475" y="454"/>
                    <a:pt x="465" y="402"/>
                    <a:pt x="454" y="351"/>
                  </a:cubicBezTo>
                  <a:cubicBezTo>
                    <a:pt x="445" y="309"/>
                    <a:pt x="434" y="268"/>
                    <a:pt x="413" y="237"/>
                  </a:cubicBezTo>
                  <a:cubicBezTo>
                    <a:pt x="372" y="175"/>
                    <a:pt x="331" y="124"/>
                    <a:pt x="269" y="83"/>
                  </a:cubicBezTo>
                  <a:cubicBezTo>
                    <a:pt x="197" y="41"/>
                    <a:pt x="125" y="21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0"/>
            <p:cNvSpPr/>
            <p:nvPr/>
          </p:nvSpPr>
          <p:spPr>
            <a:xfrm>
              <a:off x="1935205" y="2066954"/>
              <a:ext cx="487032" cy="744072"/>
            </a:xfrm>
            <a:custGeom>
              <a:avLst/>
              <a:gdLst/>
              <a:ahLst/>
              <a:cxnLst/>
              <a:rect l="l" t="t" r="r" b="b"/>
              <a:pathLst>
                <a:path w="11632" h="17771" extrusionOk="0">
                  <a:moveTo>
                    <a:pt x="6615" y="0"/>
                  </a:moveTo>
                  <a:cubicBezTo>
                    <a:pt x="4938" y="0"/>
                    <a:pt x="190" y="1998"/>
                    <a:pt x="99" y="8042"/>
                  </a:cubicBezTo>
                  <a:cubicBezTo>
                    <a:pt x="0" y="14896"/>
                    <a:pt x="4052" y="15029"/>
                    <a:pt x="4367" y="15029"/>
                  </a:cubicBezTo>
                  <a:cubicBezTo>
                    <a:pt x="4380" y="15029"/>
                    <a:pt x="4386" y="15029"/>
                    <a:pt x="4386" y="15029"/>
                  </a:cubicBezTo>
                  <a:lnTo>
                    <a:pt x="4386" y="16657"/>
                  </a:lnTo>
                  <a:cubicBezTo>
                    <a:pt x="4386" y="16657"/>
                    <a:pt x="5767" y="17770"/>
                    <a:pt x="7746" y="17770"/>
                  </a:cubicBezTo>
                  <a:cubicBezTo>
                    <a:pt x="9715" y="17770"/>
                    <a:pt x="11137" y="16657"/>
                    <a:pt x="11137" y="16657"/>
                  </a:cubicBezTo>
                  <a:cubicBezTo>
                    <a:pt x="11137" y="16657"/>
                    <a:pt x="11632" y="12638"/>
                    <a:pt x="11539" y="8454"/>
                  </a:cubicBezTo>
                  <a:cubicBezTo>
                    <a:pt x="11446" y="4259"/>
                    <a:pt x="10755" y="230"/>
                    <a:pt x="6726" y="3"/>
                  </a:cubicBezTo>
                  <a:cubicBezTo>
                    <a:pt x="6691" y="1"/>
                    <a:pt x="6654" y="0"/>
                    <a:pt x="6615" y="0"/>
                  </a:cubicBezTo>
                  <a:close/>
                </a:path>
              </a:pathLst>
            </a:custGeom>
            <a:solidFill>
              <a:srgbClr val="FFB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1907403" y="1987400"/>
              <a:ext cx="574791" cy="435281"/>
            </a:xfrm>
            <a:custGeom>
              <a:avLst/>
              <a:gdLst/>
              <a:ahLst/>
              <a:cxnLst/>
              <a:rect l="l" t="t" r="r" b="b"/>
              <a:pathLst>
                <a:path w="13728" h="10396" extrusionOk="0">
                  <a:moveTo>
                    <a:pt x="4839" y="1"/>
                  </a:moveTo>
                  <a:cubicBezTo>
                    <a:pt x="4248" y="1"/>
                    <a:pt x="3704" y="121"/>
                    <a:pt x="3257" y="429"/>
                  </a:cubicBezTo>
                  <a:cubicBezTo>
                    <a:pt x="1279" y="1789"/>
                    <a:pt x="1505" y="3841"/>
                    <a:pt x="1505" y="3841"/>
                  </a:cubicBezTo>
                  <a:cubicBezTo>
                    <a:pt x="1505" y="3841"/>
                    <a:pt x="104" y="4139"/>
                    <a:pt x="1" y="8169"/>
                  </a:cubicBezTo>
                  <a:cubicBezTo>
                    <a:pt x="1" y="8169"/>
                    <a:pt x="712" y="8561"/>
                    <a:pt x="763" y="9942"/>
                  </a:cubicBezTo>
                  <a:cubicBezTo>
                    <a:pt x="763" y="9942"/>
                    <a:pt x="1495" y="8777"/>
                    <a:pt x="1990" y="6912"/>
                  </a:cubicBezTo>
                  <a:cubicBezTo>
                    <a:pt x="2144" y="6376"/>
                    <a:pt x="2268" y="5829"/>
                    <a:pt x="2320" y="5304"/>
                  </a:cubicBezTo>
                  <a:cubicBezTo>
                    <a:pt x="2711" y="5850"/>
                    <a:pt x="3505" y="6499"/>
                    <a:pt x="5133" y="6654"/>
                  </a:cubicBezTo>
                  <a:cubicBezTo>
                    <a:pt x="5475" y="6697"/>
                    <a:pt x="5858" y="6722"/>
                    <a:pt x="6284" y="6722"/>
                  </a:cubicBezTo>
                  <a:cubicBezTo>
                    <a:pt x="7387" y="6722"/>
                    <a:pt x="8785" y="6556"/>
                    <a:pt x="10554" y="6118"/>
                  </a:cubicBezTo>
                  <a:cubicBezTo>
                    <a:pt x="10554" y="6118"/>
                    <a:pt x="10554" y="6180"/>
                    <a:pt x="10564" y="6293"/>
                  </a:cubicBezTo>
                  <a:cubicBezTo>
                    <a:pt x="10564" y="6777"/>
                    <a:pt x="10606" y="7262"/>
                    <a:pt x="10667" y="7674"/>
                  </a:cubicBezTo>
                  <a:cubicBezTo>
                    <a:pt x="10698" y="7952"/>
                    <a:pt x="10750" y="8251"/>
                    <a:pt x="10812" y="8529"/>
                  </a:cubicBezTo>
                  <a:cubicBezTo>
                    <a:pt x="10842" y="8664"/>
                    <a:pt x="10853" y="8735"/>
                    <a:pt x="10853" y="8735"/>
                  </a:cubicBezTo>
                  <a:lnTo>
                    <a:pt x="10853" y="8705"/>
                  </a:lnTo>
                  <a:cubicBezTo>
                    <a:pt x="11059" y="9550"/>
                    <a:pt x="11409" y="10302"/>
                    <a:pt x="12017" y="10395"/>
                  </a:cubicBezTo>
                  <a:cubicBezTo>
                    <a:pt x="12017" y="10395"/>
                    <a:pt x="11739" y="8499"/>
                    <a:pt x="13244" y="8138"/>
                  </a:cubicBezTo>
                  <a:cubicBezTo>
                    <a:pt x="13244" y="8138"/>
                    <a:pt x="13728" y="3294"/>
                    <a:pt x="11842" y="2707"/>
                  </a:cubicBezTo>
                  <a:cubicBezTo>
                    <a:pt x="11842" y="2707"/>
                    <a:pt x="13089" y="1810"/>
                    <a:pt x="12605" y="584"/>
                  </a:cubicBezTo>
                  <a:lnTo>
                    <a:pt x="12605" y="584"/>
                  </a:lnTo>
                  <a:cubicBezTo>
                    <a:pt x="12605" y="584"/>
                    <a:pt x="11876" y="1455"/>
                    <a:pt x="10618" y="1455"/>
                  </a:cubicBezTo>
                  <a:cubicBezTo>
                    <a:pt x="10563" y="1455"/>
                    <a:pt x="10507" y="1453"/>
                    <a:pt x="10451" y="1450"/>
                  </a:cubicBezTo>
                  <a:cubicBezTo>
                    <a:pt x="9407" y="1394"/>
                    <a:pt x="6854" y="1"/>
                    <a:pt x="4839" y="1"/>
                  </a:cubicBezTo>
                  <a:close/>
                </a:path>
              </a:pathLst>
            </a:custGeom>
            <a:solidFill>
              <a:srgbClr val="934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0"/>
            <p:cNvSpPr/>
            <p:nvPr/>
          </p:nvSpPr>
          <p:spPr>
            <a:xfrm>
              <a:off x="2201292" y="2431686"/>
              <a:ext cx="183391" cy="135114"/>
            </a:xfrm>
            <a:custGeom>
              <a:avLst/>
              <a:gdLst/>
              <a:ahLst/>
              <a:cxnLst/>
              <a:rect l="l" t="t" r="r" b="b"/>
              <a:pathLst>
                <a:path w="4380" h="3227" extrusionOk="0">
                  <a:moveTo>
                    <a:pt x="2185" y="0"/>
                  </a:moveTo>
                  <a:cubicBezTo>
                    <a:pt x="979" y="0"/>
                    <a:pt x="0" y="721"/>
                    <a:pt x="0" y="1608"/>
                  </a:cubicBezTo>
                  <a:cubicBezTo>
                    <a:pt x="0" y="2505"/>
                    <a:pt x="979" y="3226"/>
                    <a:pt x="2185" y="3226"/>
                  </a:cubicBezTo>
                  <a:cubicBezTo>
                    <a:pt x="3401" y="3226"/>
                    <a:pt x="4380" y="2505"/>
                    <a:pt x="4380" y="1608"/>
                  </a:cubicBezTo>
                  <a:cubicBezTo>
                    <a:pt x="4380" y="721"/>
                    <a:pt x="3401" y="0"/>
                    <a:pt x="2185" y="0"/>
                  </a:cubicBezTo>
                  <a:close/>
                </a:path>
              </a:pathLst>
            </a:custGeom>
            <a:solidFill>
              <a:srgbClr val="FF9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1939811" y="2429928"/>
              <a:ext cx="111751" cy="138590"/>
            </a:xfrm>
            <a:custGeom>
              <a:avLst/>
              <a:gdLst/>
              <a:ahLst/>
              <a:cxnLst/>
              <a:rect l="l" t="t" r="r" b="b"/>
              <a:pathLst>
                <a:path w="2669" h="3310" extrusionOk="0">
                  <a:moveTo>
                    <a:pt x="412" y="1"/>
                  </a:moveTo>
                  <a:cubicBezTo>
                    <a:pt x="278" y="1"/>
                    <a:pt x="134" y="12"/>
                    <a:pt x="0" y="21"/>
                  </a:cubicBezTo>
                  <a:cubicBezTo>
                    <a:pt x="31" y="1392"/>
                    <a:pt x="247" y="2464"/>
                    <a:pt x="566" y="3309"/>
                  </a:cubicBezTo>
                  <a:cubicBezTo>
                    <a:pt x="1741" y="3247"/>
                    <a:pt x="2669" y="2536"/>
                    <a:pt x="2669" y="1650"/>
                  </a:cubicBezTo>
                  <a:cubicBezTo>
                    <a:pt x="2669" y="743"/>
                    <a:pt x="1659" y="1"/>
                    <a:pt x="412" y="1"/>
                  </a:cubicBezTo>
                  <a:close/>
                </a:path>
              </a:pathLst>
            </a:custGeom>
            <a:solidFill>
              <a:srgbClr val="FF9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1937215" y="2319055"/>
              <a:ext cx="158352" cy="158394"/>
            </a:xfrm>
            <a:custGeom>
              <a:avLst/>
              <a:gdLst/>
              <a:ahLst/>
              <a:cxnLst/>
              <a:rect l="l" t="t" r="r" b="b"/>
              <a:pathLst>
                <a:path w="3782" h="3783" extrusionOk="0">
                  <a:moveTo>
                    <a:pt x="1886" y="196"/>
                  </a:moveTo>
                  <a:cubicBezTo>
                    <a:pt x="2360" y="196"/>
                    <a:pt x="2783" y="382"/>
                    <a:pt x="3092" y="691"/>
                  </a:cubicBezTo>
                  <a:cubicBezTo>
                    <a:pt x="3401" y="1000"/>
                    <a:pt x="3596" y="1423"/>
                    <a:pt x="3596" y="1897"/>
                  </a:cubicBezTo>
                  <a:cubicBezTo>
                    <a:pt x="3596" y="2360"/>
                    <a:pt x="3401" y="2793"/>
                    <a:pt x="3092" y="3102"/>
                  </a:cubicBezTo>
                  <a:cubicBezTo>
                    <a:pt x="2783" y="3411"/>
                    <a:pt x="2360" y="3597"/>
                    <a:pt x="1886" y="3597"/>
                  </a:cubicBezTo>
                  <a:cubicBezTo>
                    <a:pt x="1422" y="3597"/>
                    <a:pt x="999" y="3411"/>
                    <a:pt x="690" y="3102"/>
                  </a:cubicBezTo>
                  <a:cubicBezTo>
                    <a:pt x="381" y="2793"/>
                    <a:pt x="186" y="2360"/>
                    <a:pt x="186" y="1897"/>
                  </a:cubicBezTo>
                  <a:cubicBezTo>
                    <a:pt x="186" y="1423"/>
                    <a:pt x="381" y="1000"/>
                    <a:pt x="690" y="691"/>
                  </a:cubicBezTo>
                  <a:cubicBezTo>
                    <a:pt x="999" y="382"/>
                    <a:pt x="1422" y="196"/>
                    <a:pt x="1886" y="196"/>
                  </a:cubicBezTo>
                  <a:close/>
                  <a:moveTo>
                    <a:pt x="1886" y="1"/>
                  </a:moveTo>
                  <a:cubicBezTo>
                    <a:pt x="1370" y="1"/>
                    <a:pt x="896" y="217"/>
                    <a:pt x="557" y="557"/>
                  </a:cubicBezTo>
                  <a:cubicBezTo>
                    <a:pt x="206" y="897"/>
                    <a:pt x="0" y="1371"/>
                    <a:pt x="0" y="1897"/>
                  </a:cubicBezTo>
                  <a:cubicBezTo>
                    <a:pt x="0" y="2412"/>
                    <a:pt x="206" y="2886"/>
                    <a:pt x="557" y="3237"/>
                  </a:cubicBezTo>
                  <a:cubicBezTo>
                    <a:pt x="896" y="3576"/>
                    <a:pt x="1370" y="3782"/>
                    <a:pt x="1886" y="3782"/>
                  </a:cubicBezTo>
                  <a:cubicBezTo>
                    <a:pt x="2412" y="3782"/>
                    <a:pt x="2886" y="3576"/>
                    <a:pt x="3225" y="3237"/>
                  </a:cubicBezTo>
                  <a:cubicBezTo>
                    <a:pt x="3566" y="2886"/>
                    <a:pt x="3782" y="2412"/>
                    <a:pt x="3782" y="1897"/>
                  </a:cubicBezTo>
                  <a:cubicBezTo>
                    <a:pt x="3782" y="1371"/>
                    <a:pt x="3566" y="897"/>
                    <a:pt x="3225" y="557"/>
                  </a:cubicBezTo>
                  <a:cubicBezTo>
                    <a:pt x="2886" y="217"/>
                    <a:pt x="2412" y="1"/>
                    <a:pt x="1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2129651" y="2319055"/>
              <a:ext cx="158813" cy="158394"/>
            </a:xfrm>
            <a:custGeom>
              <a:avLst/>
              <a:gdLst/>
              <a:ahLst/>
              <a:cxnLst/>
              <a:rect l="l" t="t" r="r" b="b"/>
              <a:pathLst>
                <a:path w="3793" h="3783" extrusionOk="0">
                  <a:moveTo>
                    <a:pt x="1897" y="196"/>
                  </a:moveTo>
                  <a:cubicBezTo>
                    <a:pt x="2371" y="196"/>
                    <a:pt x="2793" y="382"/>
                    <a:pt x="3102" y="691"/>
                  </a:cubicBezTo>
                  <a:cubicBezTo>
                    <a:pt x="3411" y="1000"/>
                    <a:pt x="3597" y="1423"/>
                    <a:pt x="3597" y="1897"/>
                  </a:cubicBezTo>
                  <a:cubicBezTo>
                    <a:pt x="3597" y="2360"/>
                    <a:pt x="3411" y="2793"/>
                    <a:pt x="3102" y="3102"/>
                  </a:cubicBezTo>
                  <a:cubicBezTo>
                    <a:pt x="2793" y="3411"/>
                    <a:pt x="2371" y="3597"/>
                    <a:pt x="1897" y="3597"/>
                  </a:cubicBezTo>
                  <a:cubicBezTo>
                    <a:pt x="1423" y="3597"/>
                    <a:pt x="1000" y="3411"/>
                    <a:pt x="691" y="3102"/>
                  </a:cubicBezTo>
                  <a:cubicBezTo>
                    <a:pt x="381" y="2793"/>
                    <a:pt x="196" y="2360"/>
                    <a:pt x="196" y="1897"/>
                  </a:cubicBezTo>
                  <a:cubicBezTo>
                    <a:pt x="196" y="1423"/>
                    <a:pt x="381" y="1000"/>
                    <a:pt x="691" y="691"/>
                  </a:cubicBezTo>
                  <a:cubicBezTo>
                    <a:pt x="1000" y="382"/>
                    <a:pt x="1423" y="196"/>
                    <a:pt x="1897" y="196"/>
                  </a:cubicBezTo>
                  <a:close/>
                  <a:moveTo>
                    <a:pt x="1897" y="1"/>
                  </a:moveTo>
                  <a:cubicBezTo>
                    <a:pt x="1371" y="1"/>
                    <a:pt x="897" y="217"/>
                    <a:pt x="557" y="557"/>
                  </a:cubicBezTo>
                  <a:cubicBezTo>
                    <a:pt x="217" y="897"/>
                    <a:pt x="1" y="1371"/>
                    <a:pt x="1" y="1897"/>
                  </a:cubicBezTo>
                  <a:cubicBezTo>
                    <a:pt x="1" y="2412"/>
                    <a:pt x="217" y="2886"/>
                    <a:pt x="557" y="3237"/>
                  </a:cubicBezTo>
                  <a:cubicBezTo>
                    <a:pt x="897" y="3576"/>
                    <a:pt x="1371" y="3782"/>
                    <a:pt x="1897" y="3782"/>
                  </a:cubicBezTo>
                  <a:cubicBezTo>
                    <a:pt x="2422" y="3782"/>
                    <a:pt x="2896" y="3576"/>
                    <a:pt x="3236" y="3237"/>
                  </a:cubicBezTo>
                  <a:cubicBezTo>
                    <a:pt x="3576" y="2886"/>
                    <a:pt x="3793" y="2412"/>
                    <a:pt x="3793" y="1897"/>
                  </a:cubicBezTo>
                  <a:cubicBezTo>
                    <a:pt x="3793" y="1371"/>
                    <a:pt x="3576" y="897"/>
                    <a:pt x="3236" y="557"/>
                  </a:cubicBezTo>
                  <a:cubicBezTo>
                    <a:pt x="2896" y="217"/>
                    <a:pt x="2422" y="1"/>
                    <a:pt x="1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2090377" y="2385503"/>
              <a:ext cx="42749" cy="9086"/>
            </a:xfrm>
            <a:custGeom>
              <a:avLst/>
              <a:gdLst/>
              <a:ahLst/>
              <a:cxnLst/>
              <a:rect l="l" t="t" r="r" b="b"/>
              <a:pathLst>
                <a:path w="1021" h="217" extrusionOk="0">
                  <a:moveTo>
                    <a:pt x="0" y="1"/>
                  </a:moveTo>
                  <a:lnTo>
                    <a:pt x="0" y="196"/>
                  </a:lnTo>
                  <a:lnTo>
                    <a:pt x="1021" y="217"/>
                  </a:lnTo>
                  <a:lnTo>
                    <a:pt x="1021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2100300" y="2352719"/>
              <a:ext cx="34585" cy="109448"/>
            </a:xfrm>
            <a:custGeom>
              <a:avLst/>
              <a:gdLst/>
              <a:ahLst/>
              <a:cxnLst/>
              <a:rect l="l" t="t" r="r" b="b"/>
              <a:pathLst>
                <a:path w="826" h="2614" extrusionOk="0">
                  <a:moveTo>
                    <a:pt x="237" y="1"/>
                  </a:moveTo>
                  <a:lnTo>
                    <a:pt x="1" y="2443"/>
                  </a:lnTo>
                  <a:cubicBezTo>
                    <a:pt x="1" y="2443"/>
                    <a:pt x="172" y="2614"/>
                    <a:pt x="413" y="2614"/>
                  </a:cubicBezTo>
                  <a:cubicBezTo>
                    <a:pt x="537" y="2614"/>
                    <a:pt x="678" y="2569"/>
                    <a:pt x="825" y="2433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rgbClr val="FF9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2096867" y="2352258"/>
              <a:ext cx="40153" cy="113551"/>
            </a:xfrm>
            <a:custGeom>
              <a:avLst/>
              <a:gdLst/>
              <a:ahLst/>
              <a:cxnLst/>
              <a:rect l="l" t="t" r="r" b="b"/>
              <a:pathLst>
                <a:path w="959" h="2712" extrusionOk="0">
                  <a:moveTo>
                    <a:pt x="237" y="1"/>
                  </a:moveTo>
                  <a:lnTo>
                    <a:pt x="0" y="2485"/>
                  </a:lnTo>
                  <a:lnTo>
                    <a:pt x="21" y="2515"/>
                  </a:lnTo>
                  <a:cubicBezTo>
                    <a:pt x="31" y="2515"/>
                    <a:pt x="72" y="2567"/>
                    <a:pt x="154" y="2609"/>
                  </a:cubicBezTo>
                  <a:cubicBezTo>
                    <a:pt x="196" y="2639"/>
                    <a:pt x="248" y="2660"/>
                    <a:pt x="299" y="2680"/>
                  </a:cubicBezTo>
                  <a:cubicBezTo>
                    <a:pt x="361" y="2701"/>
                    <a:pt x="422" y="2712"/>
                    <a:pt x="484" y="2712"/>
                  </a:cubicBezTo>
                  <a:cubicBezTo>
                    <a:pt x="557" y="2712"/>
                    <a:pt x="639" y="2691"/>
                    <a:pt x="722" y="2660"/>
                  </a:cubicBezTo>
                  <a:cubicBezTo>
                    <a:pt x="804" y="2629"/>
                    <a:pt x="876" y="2577"/>
                    <a:pt x="958" y="2495"/>
                  </a:cubicBezTo>
                  <a:lnTo>
                    <a:pt x="845" y="2382"/>
                  </a:lnTo>
                  <a:cubicBezTo>
                    <a:pt x="773" y="2444"/>
                    <a:pt x="711" y="2485"/>
                    <a:pt x="660" y="2505"/>
                  </a:cubicBezTo>
                  <a:cubicBezTo>
                    <a:pt x="598" y="2536"/>
                    <a:pt x="536" y="2536"/>
                    <a:pt x="484" y="2536"/>
                  </a:cubicBezTo>
                  <a:cubicBezTo>
                    <a:pt x="443" y="2536"/>
                    <a:pt x="392" y="2536"/>
                    <a:pt x="351" y="2515"/>
                  </a:cubicBezTo>
                  <a:cubicBezTo>
                    <a:pt x="289" y="2495"/>
                    <a:pt x="237" y="2464"/>
                    <a:pt x="196" y="2444"/>
                  </a:cubicBezTo>
                  <a:cubicBezTo>
                    <a:pt x="184" y="2438"/>
                    <a:pt x="176" y="2429"/>
                    <a:pt x="169" y="2422"/>
                  </a:cubicBezTo>
                  <a:lnTo>
                    <a:pt x="169" y="2422"/>
                  </a:lnTo>
                  <a:lnTo>
                    <a:pt x="413" y="12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2179687" y="2394128"/>
              <a:ext cx="21186" cy="20768"/>
            </a:xfrm>
            <a:custGeom>
              <a:avLst/>
              <a:gdLst/>
              <a:ahLst/>
              <a:cxnLst/>
              <a:rect l="l" t="t" r="r" b="b"/>
              <a:pathLst>
                <a:path w="506" h="496" extrusionOk="0">
                  <a:moveTo>
                    <a:pt x="258" y="1"/>
                  </a:moveTo>
                  <a:cubicBezTo>
                    <a:pt x="125" y="1"/>
                    <a:pt x="11" y="104"/>
                    <a:pt x="11" y="248"/>
                  </a:cubicBezTo>
                  <a:cubicBezTo>
                    <a:pt x="1" y="382"/>
                    <a:pt x="114" y="496"/>
                    <a:pt x="248" y="496"/>
                  </a:cubicBezTo>
                  <a:cubicBezTo>
                    <a:pt x="382" y="496"/>
                    <a:pt x="496" y="392"/>
                    <a:pt x="496" y="258"/>
                  </a:cubicBezTo>
                  <a:cubicBezTo>
                    <a:pt x="506" y="125"/>
                    <a:pt x="393" y="11"/>
                    <a:pt x="258" y="1"/>
                  </a:cubicBezTo>
                  <a:close/>
                </a:path>
              </a:pathLst>
            </a:custGeom>
            <a:solidFill>
              <a:srgbClr val="1F00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2177551" y="2358748"/>
              <a:ext cx="56985" cy="30272"/>
            </a:xfrm>
            <a:custGeom>
              <a:avLst/>
              <a:gdLst/>
              <a:ahLst/>
              <a:cxnLst/>
              <a:rect l="l" t="t" r="r" b="b"/>
              <a:pathLst>
                <a:path w="1361" h="723" extrusionOk="0">
                  <a:moveTo>
                    <a:pt x="0" y="1"/>
                  </a:moveTo>
                  <a:lnTo>
                    <a:pt x="21" y="372"/>
                  </a:lnTo>
                  <a:cubicBezTo>
                    <a:pt x="52" y="361"/>
                    <a:pt x="82" y="361"/>
                    <a:pt x="124" y="361"/>
                  </a:cubicBezTo>
                  <a:cubicBezTo>
                    <a:pt x="279" y="361"/>
                    <a:pt x="423" y="392"/>
                    <a:pt x="536" y="423"/>
                  </a:cubicBezTo>
                  <a:cubicBezTo>
                    <a:pt x="721" y="475"/>
                    <a:pt x="866" y="557"/>
                    <a:pt x="959" y="619"/>
                  </a:cubicBezTo>
                  <a:cubicBezTo>
                    <a:pt x="1010" y="650"/>
                    <a:pt x="1041" y="681"/>
                    <a:pt x="1072" y="702"/>
                  </a:cubicBezTo>
                  <a:cubicBezTo>
                    <a:pt x="1083" y="711"/>
                    <a:pt x="1083" y="722"/>
                    <a:pt x="1092" y="722"/>
                  </a:cubicBezTo>
                  <a:lnTo>
                    <a:pt x="1360" y="475"/>
                  </a:lnTo>
                  <a:cubicBezTo>
                    <a:pt x="1350" y="464"/>
                    <a:pt x="1237" y="351"/>
                    <a:pt x="1031" y="228"/>
                  </a:cubicBezTo>
                  <a:cubicBezTo>
                    <a:pt x="928" y="176"/>
                    <a:pt x="794" y="114"/>
                    <a:pt x="639" y="73"/>
                  </a:cubicBezTo>
                  <a:cubicBezTo>
                    <a:pt x="495" y="21"/>
                    <a:pt x="320" y="1"/>
                    <a:pt x="124" y="1"/>
                  </a:cubicBezTo>
                  <a:close/>
                </a:path>
              </a:pathLst>
            </a:custGeom>
            <a:solidFill>
              <a:srgbClr val="1F00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0"/>
            <p:cNvSpPr/>
            <p:nvPr/>
          </p:nvSpPr>
          <p:spPr>
            <a:xfrm>
              <a:off x="2034731" y="2396724"/>
              <a:ext cx="20726" cy="20768"/>
            </a:xfrm>
            <a:custGeom>
              <a:avLst/>
              <a:gdLst/>
              <a:ahLst/>
              <a:cxnLst/>
              <a:rect l="l" t="t" r="r" b="b"/>
              <a:pathLst>
                <a:path w="495" h="496" extrusionOk="0">
                  <a:moveTo>
                    <a:pt x="258" y="1"/>
                  </a:moveTo>
                  <a:cubicBezTo>
                    <a:pt x="113" y="1"/>
                    <a:pt x="0" y="104"/>
                    <a:pt x="0" y="237"/>
                  </a:cubicBezTo>
                  <a:cubicBezTo>
                    <a:pt x="0" y="382"/>
                    <a:pt x="103" y="495"/>
                    <a:pt x="237" y="495"/>
                  </a:cubicBezTo>
                  <a:cubicBezTo>
                    <a:pt x="371" y="495"/>
                    <a:pt x="484" y="392"/>
                    <a:pt x="495" y="258"/>
                  </a:cubicBezTo>
                  <a:cubicBezTo>
                    <a:pt x="495" y="124"/>
                    <a:pt x="392" y="1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0"/>
            <p:cNvSpPr/>
            <p:nvPr/>
          </p:nvSpPr>
          <p:spPr>
            <a:xfrm>
              <a:off x="2002323" y="2354017"/>
              <a:ext cx="57864" cy="28513"/>
            </a:xfrm>
            <a:custGeom>
              <a:avLst/>
              <a:gdLst/>
              <a:ahLst/>
              <a:cxnLst/>
              <a:rect l="l" t="t" r="r" b="b"/>
              <a:pathLst>
                <a:path w="1382" h="681" extrusionOk="0">
                  <a:moveTo>
                    <a:pt x="1155" y="0"/>
                  </a:moveTo>
                  <a:cubicBezTo>
                    <a:pt x="980" y="0"/>
                    <a:pt x="815" y="31"/>
                    <a:pt x="671" y="73"/>
                  </a:cubicBezTo>
                  <a:cubicBezTo>
                    <a:pt x="465" y="124"/>
                    <a:pt x="300" y="206"/>
                    <a:pt x="186" y="279"/>
                  </a:cubicBezTo>
                  <a:cubicBezTo>
                    <a:pt x="73" y="350"/>
                    <a:pt x="1" y="412"/>
                    <a:pt x="1" y="412"/>
                  </a:cubicBezTo>
                  <a:lnTo>
                    <a:pt x="248" y="680"/>
                  </a:lnTo>
                  <a:cubicBezTo>
                    <a:pt x="248" y="680"/>
                    <a:pt x="341" y="598"/>
                    <a:pt x="496" y="526"/>
                  </a:cubicBezTo>
                  <a:cubicBezTo>
                    <a:pt x="568" y="485"/>
                    <a:pt x="671" y="444"/>
                    <a:pt x="774" y="423"/>
                  </a:cubicBezTo>
                  <a:cubicBezTo>
                    <a:pt x="887" y="392"/>
                    <a:pt x="1011" y="371"/>
                    <a:pt x="1155" y="371"/>
                  </a:cubicBezTo>
                  <a:cubicBezTo>
                    <a:pt x="1217" y="371"/>
                    <a:pt x="1279" y="371"/>
                    <a:pt x="1341" y="382"/>
                  </a:cubicBezTo>
                  <a:lnTo>
                    <a:pt x="1382" y="21"/>
                  </a:lnTo>
                  <a:cubicBezTo>
                    <a:pt x="1310" y="11"/>
                    <a:pt x="1228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0"/>
            <p:cNvSpPr/>
            <p:nvPr/>
          </p:nvSpPr>
          <p:spPr>
            <a:xfrm>
              <a:off x="2088242" y="2496836"/>
              <a:ext cx="68625" cy="22903"/>
            </a:xfrm>
            <a:custGeom>
              <a:avLst/>
              <a:gdLst/>
              <a:ahLst/>
              <a:cxnLst/>
              <a:rect l="l" t="t" r="r" b="b"/>
              <a:pathLst>
                <a:path w="1639" h="547" extrusionOk="0">
                  <a:moveTo>
                    <a:pt x="1515" y="1"/>
                  </a:moveTo>
                  <a:cubicBezTo>
                    <a:pt x="1391" y="155"/>
                    <a:pt x="1267" y="258"/>
                    <a:pt x="1144" y="310"/>
                  </a:cubicBezTo>
                  <a:cubicBezTo>
                    <a:pt x="1020" y="372"/>
                    <a:pt x="907" y="392"/>
                    <a:pt x="793" y="392"/>
                  </a:cubicBezTo>
                  <a:cubicBezTo>
                    <a:pt x="701" y="392"/>
                    <a:pt x="608" y="381"/>
                    <a:pt x="525" y="351"/>
                  </a:cubicBezTo>
                  <a:cubicBezTo>
                    <a:pt x="402" y="310"/>
                    <a:pt x="289" y="248"/>
                    <a:pt x="216" y="196"/>
                  </a:cubicBezTo>
                  <a:cubicBezTo>
                    <a:pt x="175" y="175"/>
                    <a:pt x="144" y="145"/>
                    <a:pt x="134" y="134"/>
                  </a:cubicBezTo>
                  <a:cubicBezTo>
                    <a:pt x="124" y="124"/>
                    <a:pt x="113" y="114"/>
                    <a:pt x="103" y="114"/>
                  </a:cubicBezTo>
                  <a:lnTo>
                    <a:pt x="103" y="104"/>
                  </a:lnTo>
                  <a:lnTo>
                    <a:pt x="0" y="217"/>
                  </a:lnTo>
                  <a:cubicBezTo>
                    <a:pt x="0" y="217"/>
                    <a:pt x="83" y="299"/>
                    <a:pt x="227" y="381"/>
                  </a:cubicBezTo>
                  <a:cubicBezTo>
                    <a:pt x="299" y="423"/>
                    <a:pt x="381" y="464"/>
                    <a:pt x="474" y="495"/>
                  </a:cubicBezTo>
                  <a:cubicBezTo>
                    <a:pt x="577" y="526"/>
                    <a:pt x="680" y="546"/>
                    <a:pt x="793" y="546"/>
                  </a:cubicBezTo>
                  <a:cubicBezTo>
                    <a:pt x="928" y="546"/>
                    <a:pt x="1072" y="526"/>
                    <a:pt x="1216" y="454"/>
                  </a:cubicBezTo>
                  <a:cubicBezTo>
                    <a:pt x="1361" y="381"/>
                    <a:pt x="1494" y="269"/>
                    <a:pt x="1638" y="104"/>
                  </a:cubicBez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0"/>
            <p:cNvSpPr/>
            <p:nvPr/>
          </p:nvSpPr>
          <p:spPr>
            <a:xfrm>
              <a:off x="2118849" y="2645267"/>
              <a:ext cx="154082" cy="57404"/>
            </a:xfrm>
            <a:custGeom>
              <a:avLst/>
              <a:gdLst/>
              <a:ahLst/>
              <a:cxnLst/>
              <a:rect l="l" t="t" r="r" b="b"/>
              <a:pathLst>
                <a:path w="3680" h="1371" extrusionOk="0">
                  <a:moveTo>
                    <a:pt x="3556" y="1"/>
                  </a:moveTo>
                  <a:cubicBezTo>
                    <a:pt x="3546" y="1"/>
                    <a:pt x="3339" y="310"/>
                    <a:pt x="2814" y="608"/>
                  </a:cubicBezTo>
                  <a:cubicBezTo>
                    <a:pt x="2288" y="917"/>
                    <a:pt x="1433" y="1217"/>
                    <a:pt x="135" y="1217"/>
                  </a:cubicBezTo>
                  <a:lnTo>
                    <a:pt x="11" y="1217"/>
                  </a:lnTo>
                  <a:lnTo>
                    <a:pt x="0" y="1371"/>
                  </a:lnTo>
                  <a:lnTo>
                    <a:pt x="135" y="1371"/>
                  </a:lnTo>
                  <a:cubicBezTo>
                    <a:pt x="1475" y="1371"/>
                    <a:pt x="2361" y="1052"/>
                    <a:pt x="2907" y="732"/>
                  </a:cubicBezTo>
                  <a:cubicBezTo>
                    <a:pt x="3463" y="413"/>
                    <a:pt x="3669" y="93"/>
                    <a:pt x="3680" y="83"/>
                  </a:cubicBezTo>
                  <a:lnTo>
                    <a:pt x="35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2116713" y="2761792"/>
              <a:ext cx="286098" cy="49239"/>
            </a:xfrm>
            <a:custGeom>
              <a:avLst/>
              <a:gdLst/>
              <a:ahLst/>
              <a:cxnLst/>
              <a:rect l="l" t="t" r="r" b="b"/>
              <a:pathLst>
                <a:path w="6833" h="1176" extrusionOk="0">
                  <a:moveTo>
                    <a:pt x="6761" y="0"/>
                  </a:moveTo>
                  <a:cubicBezTo>
                    <a:pt x="5472" y="773"/>
                    <a:pt x="4308" y="1031"/>
                    <a:pt x="3319" y="1031"/>
                  </a:cubicBezTo>
                  <a:cubicBezTo>
                    <a:pt x="2329" y="1031"/>
                    <a:pt x="1526" y="773"/>
                    <a:pt x="969" y="515"/>
                  </a:cubicBezTo>
                  <a:cubicBezTo>
                    <a:pt x="681" y="392"/>
                    <a:pt x="464" y="257"/>
                    <a:pt x="319" y="165"/>
                  </a:cubicBezTo>
                  <a:cubicBezTo>
                    <a:pt x="248" y="113"/>
                    <a:pt x="186" y="72"/>
                    <a:pt x="155" y="51"/>
                  </a:cubicBezTo>
                  <a:cubicBezTo>
                    <a:pt x="134" y="31"/>
                    <a:pt x="113" y="21"/>
                    <a:pt x="113" y="21"/>
                  </a:cubicBezTo>
                  <a:lnTo>
                    <a:pt x="103" y="10"/>
                  </a:lnTo>
                  <a:lnTo>
                    <a:pt x="93" y="10"/>
                  </a:lnTo>
                  <a:lnTo>
                    <a:pt x="0" y="124"/>
                  </a:lnTo>
                  <a:cubicBezTo>
                    <a:pt x="0" y="124"/>
                    <a:pt x="330" y="392"/>
                    <a:pt x="897" y="649"/>
                  </a:cubicBezTo>
                  <a:cubicBezTo>
                    <a:pt x="1474" y="917"/>
                    <a:pt x="2298" y="1175"/>
                    <a:pt x="3319" y="1175"/>
                  </a:cubicBezTo>
                  <a:cubicBezTo>
                    <a:pt x="3337" y="1175"/>
                    <a:pt x="3354" y="1175"/>
                    <a:pt x="3372" y="1175"/>
                  </a:cubicBezTo>
                  <a:cubicBezTo>
                    <a:pt x="4371" y="1175"/>
                    <a:pt x="5547" y="903"/>
                    <a:pt x="6833" y="134"/>
                  </a:cubicBezTo>
                  <a:lnTo>
                    <a:pt x="67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2408383" y="2445922"/>
              <a:ext cx="9965" cy="171332"/>
            </a:xfrm>
            <a:custGeom>
              <a:avLst/>
              <a:gdLst/>
              <a:ahLst/>
              <a:cxnLst/>
              <a:rect l="l" t="t" r="r" b="b"/>
              <a:pathLst>
                <a:path w="238" h="4092" extrusionOk="0">
                  <a:moveTo>
                    <a:pt x="83" y="1"/>
                  </a:moveTo>
                  <a:lnTo>
                    <a:pt x="83" y="21"/>
                  </a:lnTo>
                  <a:cubicBezTo>
                    <a:pt x="83" y="268"/>
                    <a:pt x="83" y="2330"/>
                    <a:pt x="1" y="4091"/>
                  </a:cubicBezTo>
                  <a:lnTo>
                    <a:pt x="155" y="4091"/>
                  </a:lnTo>
                  <a:cubicBezTo>
                    <a:pt x="238" y="2216"/>
                    <a:pt x="238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53"/>
          <p:cNvSpPr/>
          <p:nvPr/>
        </p:nvSpPr>
        <p:spPr>
          <a:xfrm>
            <a:off x="1357275" y="648200"/>
            <a:ext cx="6429600" cy="3275400"/>
          </a:xfrm>
          <a:prstGeom prst="rect">
            <a:avLst/>
          </a:prstGeom>
          <a:solidFill>
            <a:schemeClr val="accent4"/>
          </a:solidFill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53"/>
          <p:cNvSpPr/>
          <p:nvPr/>
        </p:nvSpPr>
        <p:spPr>
          <a:xfrm>
            <a:off x="2336531" y="930717"/>
            <a:ext cx="4580580" cy="2710360"/>
          </a:xfrm>
          <a:custGeom>
            <a:avLst/>
            <a:gdLst/>
            <a:ahLst/>
            <a:cxnLst/>
            <a:rect l="l" t="t" r="r" b="b"/>
            <a:pathLst>
              <a:path w="40635" h="24044" extrusionOk="0">
                <a:moveTo>
                  <a:pt x="8203" y="1"/>
                </a:moveTo>
                <a:cubicBezTo>
                  <a:pt x="7997" y="1"/>
                  <a:pt x="7801" y="104"/>
                  <a:pt x="7595" y="227"/>
                </a:cubicBezTo>
                <a:cubicBezTo>
                  <a:pt x="6399" y="959"/>
                  <a:pt x="5112" y="1536"/>
                  <a:pt x="3967" y="2371"/>
                </a:cubicBezTo>
                <a:cubicBezTo>
                  <a:pt x="3349" y="2834"/>
                  <a:pt x="2792" y="3370"/>
                  <a:pt x="2370" y="4020"/>
                </a:cubicBezTo>
                <a:cubicBezTo>
                  <a:pt x="2350" y="4050"/>
                  <a:pt x="2350" y="4082"/>
                  <a:pt x="2360" y="4102"/>
                </a:cubicBezTo>
                <a:cubicBezTo>
                  <a:pt x="1216" y="5648"/>
                  <a:pt x="422" y="7431"/>
                  <a:pt x="10" y="9317"/>
                </a:cubicBezTo>
                <a:cubicBezTo>
                  <a:pt x="0" y="9368"/>
                  <a:pt x="41" y="9430"/>
                  <a:pt x="92" y="9430"/>
                </a:cubicBezTo>
                <a:cubicBezTo>
                  <a:pt x="103" y="9430"/>
                  <a:pt x="113" y="9420"/>
                  <a:pt x="134" y="9420"/>
                </a:cubicBezTo>
                <a:cubicBezTo>
                  <a:pt x="495" y="9173"/>
                  <a:pt x="866" y="8925"/>
                  <a:pt x="1226" y="8678"/>
                </a:cubicBezTo>
                <a:lnTo>
                  <a:pt x="1226" y="8678"/>
                </a:lnTo>
                <a:cubicBezTo>
                  <a:pt x="227" y="12047"/>
                  <a:pt x="453" y="15716"/>
                  <a:pt x="1824" y="18952"/>
                </a:cubicBezTo>
                <a:cubicBezTo>
                  <a:pt x="2215" y="19890"/>
                  <a:pt x="2710" y="20777"/>
                  <a:pt x="3287" y="21622"/>
                </a:cubicBezTo>
                <a:cubicBezTo>
                  <a:pt x="3308" y="21642"/>
                  <a:pt x="3349" y="21663"/>
                  <a:pt x="3380" y="21663"/>
                </a:cubicBezTo>
                <a:cubicBezTo>
                  <a:pt x="3421" y="21663"/>
                  <a:pt x="3452" y="21642"/>
                  <a:pt x="3463" y="21590"/>
                </a:cubicBezTo>
                <a:cubicBezTo>
                  <a:pt x="3514" y="21302"/>
                  <a:pt x="3576" y="21013"/>
                  <a:pt x="3628" y="20715"/>
                </a:cubicBezTo>
                <a:cubicBezTo>
                  <a:pt x="5657" y="22302"/>
                  <a:pt x="8110" y="23198"/>
                  <a:pt x="10635" y="23642"/>
                </a:cubicBezTo>
                <a:cubicBezTo>
                  <a:pt x="12449" y="23961"/>
                  <a:pt x="14284" y="24043"/>
                  <a:pt x="16128" y="24043"/>
                </a:cubicBezTo>
                <a:cubicBezTo>
                  <a:pt x="17231" y="24043"/>
                  <a:pt x="18344" y="24013"/>
                  <a:pt x="19446" y="23981"/>
                </a:cubicBezTo>
                <a:cubicBezTo>
                  <a:pt x="20467" y="23961"/>
                  <a:pt x="21497" y="23930"/>
                  <a:pt x="22517" y="23930"/>
                </a:cubicBezTo>
                <a:cubicBezTo>
                  <a:pt x="23291" y="23930"/>
                  <a:pt x="24053" y="23951"/>
                  <a:pt x="24816" y="23981"/>
                </a:cubicBezTo>
                <a:lnTo>
                  <a:pt x="24826" y="23981"/>
                </a:lnTo>
                <a:cubicBezTo>
                  <a:pt x="24908" y="23981"/>
                  <a:pt x="24940" y="23868"/>
                  <a:pt x="24888" y="23816"/>
                </a:cubicBezTo>
                <a:cubicBezTo>
                  <a:pt x="24836" y="23755"/>
                  <a:pt x="24785" y="23693"/>
                  <a:pt x="24723" y="23621"/>
                </a:cubicBezTo>
                <a:lnTo>
                  <a:pt x="24723" y="23621"/>
                </a:lnTo>
                <a:cubicBezTo>
                  <a:pt x="25135" y="23755"/>
                  <a:pt x="25547" y="23796"/>
                  <a:pt x="25970" y="23796"/>
                </a:cubicBezTo>
                <a:cubicBezTo>
                  <a:pt x="26341" y="23796"/>
                  <a:pt x="26712" y="23765"/>
                  <a:pt x="27083" y="23703"/>
                </a:cubicBezTo>
                <a:cubicBezTo>
                  <a:pt x="28093" y="23539"/>
                  <a:pt x="29103" y="23291"/>
                  <a:pt x="30092" y="23013"/>
                </a:cubicBezTo>
                <a:cubicBezTo>
                  <a:pt x="31102" y="22724"/>
                  <a:pt x="32102" y="22394"/>
                  <a:pt x="33070" y="22003"/>
                </a:cubicBezTo>
                <a:cubicBezTo>
                  <a:pt x="33957" y="21632"/>
                  <a:pt x="34802" y="21189"/>
                  <a:pt x="35544" y="20591"/>
                </a:cubicBezTo>
                <a:cubicBezTo>
                  <a:pt x="36327" y="19952"/>
                  <a:pt x="36986" y="19179"/>
                  <a:pt x="37636" y="18416"/>
                </a:cubicBezTo>
                <a:cubicBezTo>
                  <a:pt x="38244" y="17716"/>
                  <a:pt x="38841" y="16994"/>
                  <a:pt x="39347" y="16211"/>
                </a:cubicBezTo>
                <a:cubicBezTo>
                  <a:pt x="39851" y="15438"/>
                  <a:pt x="40243" y="14583"/>
                  <a:pt x="40439" y="13676"/>
                </a:cubicBezTo>
                <a:cubicBezTo>
                  <a:pt x="40635" y="12769"/>
                  <a:pt x="40635" y="11841"/>
                  <a:pt x="40501" y="10925"/>
                </a:cubicBezTo>
                <a:cubicBezTo>
                  <a:pt x="40171" y="8740"/>
                  <a:pt x="39099" y="6730"/>
                  <a:pt x="37955" y="4865"/>
                </a:cubicBezTo>
                <a:cubicBezTo>
                  <a:pt x="37934" y="4824"/>
                  <a:pt x="37904" y="4813"/>
                  <a:pt x="37873" y="4813"/>
                </a:cubicBezTo>
                <a:cubicBezTo>
                  <a:pt x="37842" y="4813"/>
                  <a:pt x="37811" y="4824"/>
                  <a:pt x="37790" y="4844"/>
                </a:cubicBezTo>
                <a:cubicBezTo>
                  <a:pt x="37780" y="4834"/>
                  <a:pt x="37770" y="4834"/>
                  <a:pt x="37760" y="4834"/>
                </a:cubicBezTo>
                <a:cubicBezTo>
                  <a:pt x="37728" y="4834"/>
                  <a:pt x="37708" y="4844"/>
                  <a:pt x="37708" y="4875"/>
                </a:cubicBezTo>
                <a:cubicBezTo>
                  <a:pt x="37718" y="5143"/>
                  <a:pt x="37718" y="5411"/>
                  <a:pt x="37718" y="5679"/>
                </a:cubicBezTo>
                <a:cubicBezTo>
                  <a:pt x="37275" y="4370"/>
                  <a:pt x="36265" y="3360"/>
                  <a:pt x="35101" y="2628"/>
                </a:cubicBezTo>
                <a:cubicBezTo>
                  <a:pt x="33647" y="1711"/>
                  <a:pt x="31937" y="1217"/>
                  <a:pt x="30267" y="876"/>
                </a:cubicBezTo>
                <a:cubicBezTo>
                  <a:pt x="28320" y="475"/>
                  <a:pt x="26320" y="330"/>
                  <a:pt x="24331" y="330"/>
                </a:cubicBezTo>
                <a:lnTo>
                  <a:pt x="24198" y="330"/>
                </a:lnTo>
                <a:cubicBezTo>
                  <a:pt x="22208" y="330"/>
                  <a:pt x="20220" y="454"/>
                  <a:pt x="18241" y="640"/>
                </a:cubicBezTo>
                <a:cubicBezTo>
                  <a:pt x="16159" y="846"/>
                  <a:pt x="14087" y="1134"/>
                  <a:pt x="12037" y="1505"/>
                </a:cubicBezTo>
                <a:cubicBezTo>
                  <a:pt x="11779" y="1546"/>
                  <a:pt x="11522" y="1598"/>
                  <a:pt x="11264" y="1639"/>
                </a:cubicBezTo>
                <a:cubicBezTo>
                  <a:pt x="11181" y="1659"/>
                  <a:pt x="11151" y="1732"/>
                  <a:pt x="11171" y="1804"/>
                </a:cubicBezTo>
                <a:cubicBezTo>
                  <a:pt x="11161" y="1804"/>
                  <a:pt x="11161" y="1814"/>
                  <a:pt x="11151" y="1824"/>
                </a:cubicBezTo>
                <a:cubicBezTo>
                  <a:pt x="11037" y="1773"/>
                  <a:pt x="10913" y="1721"/>
                  <a:pt x="10800" y="1670"/>
                </a:cubicBezTo>
                <a:cubicBezTo>
                  <a:pt x="10615" y="1588"/>
                  <a:pt x="10439" y="1505"/>
                  <a:pt x="10264" y="1423"/>
                </a:cubicBezTo>
                <a:cubicBezTo>
                  <a:pt x="9924" y="1247"/>
                  <a:pt x="9594" y="1052"/>
                  <a:pt x="9306" y="804"/>
                </a:cubicBezTo>
                <a:cubicBezTo>
                  <a:pt x="9048" y="588"/>
                  <a:pt x="8842" y="269"/>
                  <a:pt x="8533" y="93"/>
                </a:cubicBezTo>
                <a:cubicBezTo>
                  <a:pt x="8419" y="31"/>
                  <a:pt x="8306" y="1"/>
                  <a:pt x="8203" y="1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53"/>
          <p:cNvSpPr/>
          <p:nvPr/>
        </p:nvSpPr>
        <p:spPr>
          <a:xfrm>
            <a:off x="-1" y="4543814"/>
            <a:ext cx="2906842" cy="599709"/>
          </a:xfrm>
          <a:custGeom>
            <a:avLst/>
            <a:gdLst/>
            <a:ahLst/>
            <a:cxnLst/>
            <a:rect l="l" t="t" r="r" b="b"/>
            <a:pathLst>
              <a:path w="33474" h="6906" extrusionOk="0">
                <a:moveTo>
                  <a:pt x="1" y="1"/>
                </a:moveTo>
                <a:lnTo>
                  <a:pt x="1" y="6906"/>
                </a:lnTo>
                <a:lnTo>
                  <a:pt x="33473" y="6906"/>
                </a:lnTo>
                <a:lnTo>
                  <a:pt x="334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8" name="Google Shape;1058;p53"/>
          <p:cNvGrpSpPr/>
          <p:nvPr/>
        </p:nvGrpSpPr>
        <p:grpSpPr>
          <a:xfrm>
            <a:off x="19711" y="4704029"/>
            <a:ext cx="2738548" cy="366112"/>
            <a:chOff x="19711" y="4704029"/>
            <a:chExt cx="2738548" cy="366112"/>
          </a:xfrm>
        </p:grpSpPr>
        <p:sp>
          <p:nvSpPr>
            <p:cNvPr id="1059" name="Google Shape;1059;p53"/>
            <p:cNvSpPr/>
            <p:nvPr/>
          </p:nvSpPr>
          <p:spPr>
            <a:xfrm>
              <a:off x="31260" y="4704029"/>
              <a:ext cx="2726999" cy="297162"/>
            </a:xfrm>
            <a:custGeom>
              <a:avLst/>
              <a:gdLst/>
              <a:ahLst/>
              <a:cxnLst/>
              <a:rect l="l" t="t" r="r" b="b"/>
              <a:pathLst>
                <a:path w="31403" h="3422" extrusionOk="0">
                  <a:moveTo>
                    <a:pt x="1" y="0"/>
                  </a:moveTo>
                  <a:lnTo>
                    <a:pt x="1" y="114"/>
                  </a:lnTo>
                  <a:lnTo>
                    <a:pt x="31289" y="114"/>
                  </a:lnTo>
                  <a:lnTo>
                    <a:pt x="31289" y="3422"/>
                  </a:lnTo>
                  <a:lnTo>
                    <a:pt x="31402" y="3422"/>
                  </a:lnTo>
                  <a:lnTo>
                    <a:pt x="314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3"/>
            <p:cNvSpPr/>
            <p:nvPr/>
          </p:nvSpPr>
          <p:spPr>
            <a:xfrm>
              <a:off x="19711" y="4757694"/>
              <a:ext cx="1510735" cy="312446"/>
            </a:xfrm>
            <a:custGeom>
              <a:avLst/>
              <a:gdLst/>
              <a:ahLst/>
              <a:cxnLst/>
              <a:rect l="l" t="t" r="r" b="b"/>
              <a:pathLst>
                <a:path w="17397" h="3598" extrusionOk="0">
                  <a:moveTo>
                    <a:pt x="6420" y="1"/>
                  </a:moveTo>
                  <a:cubicBezTo>
                    <a:pt x="5781" y="1"/>
                    <a:pt x="5071" y="197"/>
                    <a:pt x="4349" y="495"/>
                  </a:cubicBezTo>
                  <a:cubicBezTo>
                    <a:pt x="3267" y="949"/>
                    <a:pt x="2174" y="1619"/>
                    <a:pt x="1361" y="2176"/>
                  </a:cubicBezTo>
                  <a:cubicBezTo>
                    <a:pt x="546" y="2732"/>
                    <a:pt x="0" y="3175"/>
                    <a:pt x="0" y="3175"/>
                  </a:cubicBezTo>
                  <a:lnTo>
                    <a:pt x="72" y="3268"/>
                  </a:lnTo>
                  <a:cubicBezTo>
                    <a:pt x="134" y="3216"/>
                    <a:pt x="1113" y="2433"/>
                    <a:pt x="2381" y="1650"/>
                  </a:cubicBezTo>
                  <a:cubicBezTo>
                    <a:pt x="3019" y="1269"/>
                    <a:pt x="3720" y="877"/>
                    <a:pt x="4421" y="588"/>
                  </a:cubicBezTo>
                  <a:cubicBezTo>
                    <a:pt x="5122" y="300"/>
                    <a:pt x="5823" y="114"/>
                    <a:pt x="6420" y="114"/>
                  </a:cubicBezTo>
                  <a:cubicBezTo>
                    <a:pt x="6606" y="114"/>
                    <a:pt x="6771" y="135"/>
                    <a:pt x="6926" y="166"/>
                  </a:cubicBezTo>
                  <a:cubicBezTo>
                    <a:pt x="7101" y="197"/>
                    <a:pt x="7235" y="248"/>
                    <a:pt x="7348" y="310"/>
                  </a:cubicBezTo>
                  <a:cubicBezTo>
                    <a:pt x="7430" y="351"/>
                    <a:pt x="7492" y="403"/>
                    <a:pt x="7554" y="454"/>
                  </a:cubicBezTo>
                  <a:cubicBezTo>
                    <a:pt x="7636" y="537"/>
                    <a:pt x="7688" y="619"/>
                    <a:pt x="7719" y="722"/>
                  </a:cubicBezTo>
                  <a:cubicBezTo>
                    <a:pt x="7760" y="825"/>
                    <a:pt x="7771" y="928"/>
                    <a:pt x="7771" y="1042"/>
                  </a:cubicBezTo>
                  <a:cubicBezTo>
                    <a:pt x="7771" y="1186"/>
                    <a:pt x="7750" y="1340"/>
                    <a:pt x="7719" y="1505"/>
                  </a:cubicBezTo>
                  <a:cubicBezTo>
                    <a:pt x="7668" y="1743"/>
                    <a:pt x="7585" y="1990"/>
                    <a:pt x="7513" y="2227"/>
                  </a:cubicBezTo>
                  <a:cubicBezTo>
                    <a:pt x="7482" y="2350"/>
                    <a:pt x="7451" y="2464"/>
                    <a:pt x="7430" y="2577"/>
                  </a:cubicBezTo>
                  <a:cubicBezTo>
                    <a:pt x="7410" y="2691"/>
                    <a:pt x="7389" y="2804"/>
                    <a:pt x="7389" y="2907"/>
                  </a:cubicBezTo>
                  <a:cubicBezTo>
                    <a:pt x="7389" y="3000"/>
                    <a:pt x="7410" y="3092"/>
                    <a:pt x="7441" y="3185"/>
                  </a:cubicBezTo>
                  <a:cubicBezTo>
                    <a:pt x="7462" y="3247"/>
                    <a:pt x="7503" y="3309"/>
                    <a:pt x="7554" y="3360"/>
                  </a:cubicBezTo>
                  <a:cubicBezTo>
                    <a:pt x="7585" y="3401"/>
                    <a:pt x="7627" y="3433"/>
                    <a:pt x="7678" y="3463"/>
                  </a:cubicBezTo>
                  <a:cubicBezTo>
                    <a:pt x="7760" y="3505"/>
                    <a:pt x="7853" y="3546"/>
                    <a:pt x="7966" y="3566"/>
                  </a:cubicBezTo>
                  <a:cubicBezTo>
                    <a:pt x="8080" y="3587"/>
                    <a:pt x="8204" y="3598"/>
                    <a:pt x="8358" y="3598"/>
                  </a:cubicBezTo>
                  <a:cubicBezTo>
                    <a:pt x="8472" y="3598"/>
                    <a:pt x="8595" y="3598"/>
                    <a:pt x="8729" y="3577"/>
                  </a:cubicBezTo>
                  <a:cubicBezTo>
                    <a:pt x="9430" y="3515"/>
                    <a:pt x="10059" y="3268"/>
                    <a:pt x="10656" y="2927"/>
                  </a:cubicBezTo>
                  <a:cubicBezTo>
                    <a:pt x="11553" y="2433"/>
                    <a:pt x="12356" y="1743"/>
                    <a:pt x="13140" y="1186"/>
                  </a:cubicBezTo>
                  <a:cubicBezTo>
                    <a:pt x="13531" y="908"/>
                    <a:pt x="13913" y="660"/>
                    <a:pt x="14294" y="485"/>
                  </a:cubicBezTo>
                  <a:cubicBezTo>
                    <a:pt x="14676" y="310"/>
                    <a:pt x="15056" y="197"/>
                    <a:pt x="15448" y="197"/>
                  </a:cubicBezTo>
                  <a:cubicBezTo>
                    <a:pt x="15665" y="197"/>
                    <a:pt x="15892" y="238"/>
                    <a:pt x="16128" y="310"/>
                  </a:cubicBezTo>
                  <a:cubicBezTo>
                    <a:pt x="16345" y="382"/>
                    <a:pt x="16531" y="485"/>
                    <a:pt x="16685" y="588"/>
                  </a:cubicBezTo>
                  <a:cubicBezTo>
                    <a:pt x="16902" y="763"/>
                    <a:pt x="17056" y="969"/>
                    <a:pt x="17149" y="1196"/>
                  </a:cubicBezTo>
                  <a:cubicBezTo>
                    <a:pt x="17241" y="1434"/>
                    <a:pt x="17282" y="1681"/>
                    <a:pt x="17282" y="1949"/>
                  </a:cubicBezTo>
                  <a:cubicBezTo>
                    <a:pt x="17282" y="2433"/>
                    <a:pt x="17149" y="2938"/>
                    <a:pt x="16994" y="3371"/>
                  </a:cubicBezTo>
                  <a:lnTo>
                    <a:pt x="17108" y="3412"/>
                  </a:lnTo>
                  <a:cubicBezTo>
                    <a:pt x="17262" y="2969"/>
                    <a:pt x="17396" y="2453"/>
                    <a:pt x="17396" y="1949"/>
                  </a:cubicBezTo>
                  <a:cubicBezTo>
                    <a:pt x="17396" y="1763"/>
                    <a:pt x="17376" y="1588"/>
                    <a:pt x="17334" y="1413"/>
                  </a:cubicBezTo>
                  <a:cubicBezTo>
                    <a:pt x="17273" y="1145"/>
                    <a:pt x="17159" y="898"/>
                    <a:pt x="16963" y="692"/>
                  </a:cubicBezTo>
                  <a:cubicBezTo>
                    <a:pt x="16778" y="485"/>
                    <a:pt x="16510" y="310"/>
                    <a:pt x="16160" y="197"/>
                  </a:cubicBezTo>
                  <a:cubicBezTo>
                    <a:pt x="15922" y="114"/>
                    <a:pt x="15685" y="83"/>
                    <a:pt x="15448" y="83"/>
                  </a:cubicBezTo>
                  <a:cubicBezTo>
                    <a:pt x="15170" y="83"/>
                    <a:pt x="14902" y="135"/>
                    <a:pt x="14634" y="217"/>
                  </a:cubicBezTo>
                  <a:cubicBezTo>
                    <a:pt x="14170" y="372"/>
                    <a:pt x="13727" y="640"/>
                    <a:pt x="13263" y="949"/>
                  </a:cubicBezTo>
                  <a:cubicBezTo>
                    <a:pt x="12583" y="1423"/>
                    <a:pt x="11893" y="2011"/>
                    <a:pt x="11140" y="2495"/>
                  </a:cubicBezTo>
                  <a:cubicBezTo>
                    <a:pt x="10769" y="2742"/>
                    <a:pt x="10388" y="2959"/>
                    <a:pt x="9986" y="3134"/>
                  </a:cubicBezTo>
                  <a:cubicBezTo>
                    <a:pt x="9585" y="3298"/>
                    <a:pt x="9162" y="3422"/>
                    <a:pt x="8719" y="3463"/>
                  </a:cubicBezTo>
                  <a:cubicBezTo>
                    <a:pt x="8585" y="3474"/>
                    <a:pt x="8461" y="3484"/>
                    <a:pt x="8358" y="3484"/>
                  </a:cubicBezTo>
                  <a:cubicBezTo>
                    <a:pt x="8183" y="3484"/>
                    <a:pt x="8049" y="3463"/>
                    <a:pt x="7936" y="3433"/>
                  </a:cubicBezTo>
                  <a:cubicBezTo>
                    <a:pt x="7853" y="3412"/>
                    <a:pt x="7781" y="3392"/>
                    <a:pt x="7730" y="3350"/>
                  </a:cubicBezTo>
                  <a:cubicBezTo>
                    <a:pt x="7688" y="3330"/>
                    <a:pt x="7657" y="3298"/>
                    <a:pt x="7627" y="3268"/>
                  </a:cubicBezTo>
                  <a:cubicBezTo>
                    <a:pt x="7585" y="3227"/>
                    <a:pt x="7554" y="3165"/>
                    <a:pt x="7533" y="3103"/>
                  </a:cubicBezTo>
                  <a:cubicBezTo>
                    <a:pt x="7523" y="3051"/>
                    <a:pt x="7513" y="2979"/>
                    <a:pt x="7513" y="2907"/>
                  </a:cubicBezTo>
                  <a:cubicBezTo>
                    <a:pt x="7513" y="2783"/>
                    <a:pt x="7533" y="2639"/>
                    <a:pt x="7565" y="2495"/>
                  </a:cubicBezTo>
                  <a:cubicBezTo>
                    <a:pt x="7627" y="2268"/>
                    <a:pt x="7698" y="2021"/>
                    <a:pt x="7771" y="1773"/>
                  </a:cubicBezTo>
                  <a:cubicBezTo>
                    <a:pt x="7833" y="1526"/>
                    <a:pt x="7894" y="1279"/>
                    <a:pt x="7894" y="1042"/>
                  </a:cubicBezTo>
                  <a:cubicBezTo>
                    <a:pt x="7894" y="939"/>
                    <a:pt x="7874" y="825"/>
                    <a:pt x="7843" y="722"/>
                  </a:cubicBezTo>
                  <a:cubicBezTo>
                    <a:pt x="7822" y="640"/>
                    <a:pt x="7791" y="568"/>
                    <a:pt x="7739" y="495"/>
                  </a:cubicBezTo>
                  <a:cubicBezTo>
                    <a:pt x="7668" y="392"/>
                    <a:pt x="7575" y="300"/>
                    <a:pt x="7441" y="227"/>
                  </a:cubicBezTo>
                  <a:cubicBezTo>
                    <a:pt x="7317" y="156"/>
                    <a:pt x="7152" y="94"/>
                    <a:pt x="6956" y="53"/>
                  </a:cubicBezTo>
                  <a:cubicBezTo>
                    <a:pt x="6781" y="11"/>
                    <a:pt x="6606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3"/>
            <p:cNvSpPr/>
            <p:nvPr/>
          </p:nvSpPr>
          <p:spPr>
            <a:xfrm>
              <a:off x="776754" y="4887516"/>
              <a:ext cx="86057" cy="74334"/>
            </a:xfrm>
            <a:custGeom>
              <a:avLst/>
              <a:gdLst/>
              <a:ahLst/>
              <a:cxnLst/>
              <a:rect l="l" t="t" r="r" b="b"/>
              <a:pathLst>
                <a:path w="991" h="856" extrusionOk="0">
                  <a:moveTo>
                    <a:pt x="496" y="124"/>
                  </a:moveTo>
                  <a:cubicBezTo>
                    <a:pt x="609" y="124"/>
                    <a:pt x="702" y="155"/>
                    <a:pt x="773" y="216"/>
                  </a:cubicBezTo>
                  <a:cubicBezTo>
                    <a:pt x="805" y="237"/>
                    <a:pt x="825" y="278"/>
                    <a:pt x="846" y="310"/>
                  </a:cubicBezTo>
                  <a:cubicBezTo>
                    <a:pt x="867" y="351"/>
                    <a:pt x="876" y="381"/>
                    <a:pt x="876" y="422"/>
                  </a:cubicBezTo>
                  <a:cubicBezTo>
                    <a:pt x="876" y="464"/>
                    <a:pt x="867" y="505"/>
                    <a:pt x="846" y="546"/>
                  </a:cubicBezTo>
                  <a:cubicBezTo>
                    <a:pt x="825" y="598"/>
                    <a:pt x="773" y="649"/>
                    <a:pt x="712" y="681"/>
                  </a:cubicBezTo>
                  <a:cubicBezTo>
                    <a:pt x="650" y="711"/>
                    <a:pt x="578" y="732"/>
                    <a:pt x="496" y="732"/>
                  </a:cubicBezTo>
                  <a:cubicBezTo>
                    <a:pt x="393" y="732"/>
                    <a:pt x="299" y="701"/>
                    <a:pt x="228" y="639"/>
                  </a:cubicBezTo>
                  <a:cubicBezTo>
                    <a:pt x="196" y="608"/>
                    <a:pt x="166" y="577"/>
                    <a:pt x="155" y="546"/>
                  </a:cubicBezTo>
                  <a:cubicBezTo>
                    <a:pt x="134" y="505"/>
                    <a:pt x="125" y="464"/>
                    <a:pt x="125" y="422"/>
                  </a:cubicBezTo>
                  <a:cubicBezTo>
                    <a:pt x="125" y="381"/>
                    <a:pt x="134" y="351"/>
                    <a:pt x="155" y="310"/>
                  </a:cubicBezTo>
                  <a:cubicBezTo>
                    <a:pt x="176" y="258"/>
                    <a:pt x="228" y="206"/>
                    <a:pt x="289" y="175"/>
                  </a:cubicBezTo>
                  <a:cubicBezTo>
                    <a:pt x="341" y="145"/>
                    <a:pt x="423" y="124"/>
                    <a:pt x="496" y="124"/>
                  </a:cubicBezTo>
                  <a:close/>
                  <a:moveTo>
                    <a:pt x="496" y="0"/>
                  </a:moveTo>
                  <a:cubicBezTo>
                    <a:pt x="361" y="0"/>
                    <a:pt x="248" y="42"/>
                    <a:pt x="155" y="124"/>
                  </a:cubicBezTo>
                  <a:cubicBezTo>
                    <a:pt x="104" y="165"/>
                    <a:pt x="73" y="206"/>
                    <a:pt x="42" y="258"/>
                  </a:cubicBezTo>
                  <a:cubicBezTo>
                    <a:pt x="22" y="310"/>
                    <a:pt x="1" y="371"/>
                    <a:pt x="1" y="422"/>
                  </a:cubicBezTo>
                  <a:cubicBezTo>
                    <a:pt x="1" y="484"/>
                    <a:pt x="22" y="546"/>
                    <a:pt x="42" y="598"/>
                  </a:cubicBezTo>
                  <a:cubicBezTo>
                    <a:pt x="83" y="670"/>
                    <a:pt x="145" y="742"/>
                    <a:pt x="228" y="784"/>
                  </a:cubicBezTo>
                  <a:cubicBezTo>
                    <a:pt x="310" y="825"/>
                    <a:pt x="402" y="855"/>
                    <a:pt x="496" y="855"/>
                  </a:cubicBezTo>
                  <a:cubicBezTo>
                    <a:pt x="629" y="855"/>
                    <a:pt x="753" y="804"/>
                    <a:pt x="846" y="732"/>
                  </a:cubicBezTo>
                  <a:cubicBezTo>
                    <a:pt x="887" y="690"/>
                    <a:pt x="928" y="649"/>
                    <a:pt x="949" y="598"/>
                  </a:cubicBezTo>
                  <a:cubicBezTo>
                    <a:pt x="980" y="546"/>
                    <a:pt x="990" y="484"/>
                    <a:pt x="990" y="422"/>
                  </a:cubicBezTo>
                  <a:cubicBezTo>
                    <a:pt x="990" y="371"/>
                    <a:pt x="980" y="310"/>
                    <a:pt x="949" y="258"/>
                  </a:cubicBezTo>
                  <a:cubicBezTo>
                    <a:pt x="918" y="175"/>
                    <a:pt x="846" y="113"/>
                    <a:pt x="773" y="72"/>
                  </a:cubicBezTo>
                  <a:cubicBezTo>
                    <a:pt x="691" y="31"/>
                    <a:pt x="599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53"/>
          <p:cNvSpPr/>
          <p:nvPr/>
        </p:nvSpPr>
        <p:spPr>
          <a:xfrm>
            <a:off x="1126620" y="4403311"/>
            <a:ext cx="184446" cy="129911"/>
          </a:xfrm>
          <a:custGeom>
            <a:avLst/>
            <a:gdLst/>
            <a:ahLst/>
            <a:cxnLst/>
            <a:rect l="l" t="t" r="r" b="b"/>
            <a:pathLst>
              <a:path w="2124" h="1496" extrusionOk="0">
                <a:moveTo>
                  <a:pt x="2062" y="1"/>
                </a:moveTo>
                <a:lnTo>
                  <a:pt x="1" y="1402"/>
                </a:lnTo>
                <a:lnTo>
                  <a:pt x="63" y="1495"/>
                </a:lnTo>
                <a:lnTo>
                  <a:pt x="2124" y="83"/>
                </a:lnTo>
                <a:lnTo>
                  <a:pt x="2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53"/>
          <p:cNvGrpSpPr/>
          <p:nvPr/>
        </p:nvGrpSpPr>
        <p:grpSpPr>
          <a:xfrm>
            <a:off x="574511" y="2867678"/>
            <a:ext cx="1346083" cy="1674489"/>
            <a:chOff x="574511" y="2867678"/>
            <a:chExt cx="1346083" cy="1674489"/>
          </a:xfrm>
        </p:grpSpPr>
        <p:sp>
          <p:nvSpPr>
            <p:cNvPr id="1064" name="Google Shape;1064;p53"/>
            <p:cNvSpPr/>
            <p:nvPr/>
          </p:nvSpPr>
          <p:spPr>
            <a:xfrm>
              <a:off x="574511" y="2867678"/>
              <a:ext cx="821669" cy="1596618"/>
            </a:xfrm>
            <a:custGeom>
              <a:avLst/>
              <a:gdLst/>
              <a:ahLst/>
              <a:cxnLst/>
              <a:rect l="l" t="t" r="r" b="b"/>
              <a:pathLst>
                <a:path w="9462" h="18386" extrusionOk="0">
                  <a:moveTo>
                    <a:pt x="8399" y="1103"/>
                  </a:moveTo>
                  <a:lnTo>
                    <a:pt x="8399" y="17087"/>
                  </a:lnTo>
                  <a:cubicBezTo>
                    <a:pt x="4298" y="16736"/>
                    <a:pt x="1073" y="13285"/>
                    <a:pt x="1073" y="9100"/>
                  </a:cubicBezTo>
                  <a:cubicBezTo>
                    <a:pt x="1073" y="4906"/>
                    <a:pt x="4298" y="1464"/>
                    <a:pt x="8399" y="1103"/>
                  </a:cubicBezTo>
                  <a:close/>
                  <a:moveTo>
                    <a:pt x="9090" y="0"/>
                  </a:moveTo>
                  <a:cubicBezTo>
                    <a:pt x="4082" y="0"/>
                    <a:pt x="1" y="4081"/>
                    <a:pt x="1" y="9100"/>
                  </a:cubicBezTo>
                  <a:cubicBezTo>
                    <a:pt x="1" y="13872"/>
                    <a:pt x="3700" y="17808"/>
                    <a:pt x="8399" y="18159"/>
                  </a:cubicBezTo>
                  <a:lnTo>
                    <a:pt x="8399" y="18385"/>
                  </a:lnTo>
                  <a:lnTo>
                    <a:pt x="9461" y="18385"/>
                  </a:lnTo>
                  <a:lnTo>
                    <a:pt x="9461" y="753"/>
                  </a:lnTo>
                  <a:lnTo>
                    <a:pt x="9090" y="753"/>
                  </a:lnTo>
                  <a:lnTo>
                    <a:pt x="9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3"/>
            <p:cNvSpPr/>
            <p:nvPr/>
          </p:nvSpPr>
          <p:spPr>
            <a:xfrm>
              <a:off x="1107863" y="4375610"/>
              <a:ext cx="484213" cy="166557"/>
            </a:xfrm>
            <a:custGeom>
              <a:avLst/>
              <a:gdLst/>
              <a:ahLst/>
              <a:cxnLst/>
              <a:rect l="l" t="t" r="r" b="b"/>
              <a:pathLst>
                <a:path w="5576" h="1918" extrusionOk="0">
                  <a:moveTo>
                    <a:pt x="2814" y="1"/>
                  </a:moveTo>
                  <a:lnTo>
                    <a:pt x="1" y="1917"/>
                  </a:lnTo>
                  <a:lnTo>
                    <a:pt x="1" y="1917"/>
                  </a:lnTo>
                  <a:lnTo>
                    <a:pt x="5576" y="1876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3"/>
            <p:cNvSpPr/>
            <p:nvPr/>
          </p:nvSpPr>
          <p:spPr>
            <a:xfrm>
              <a:off x="662217" y="3657898"/>
              <a:ext cx="641739" cy="698097"/>
            </a:xfrm>
            <a:custGeom>
              <a:avLst/>
              <a:gdLst/>
              <a:ahLst/>
              <a:cxnLst/>
              <a:rect l="l" t="t" r="r" b="b"/>
              <a:pathLst>
                <a:path w="7390" h="8039" extrusionOk="0">
                  <a:moveTo>
                    <a:pt x="1" y="0"/>
                  </a:moveTo>
                  <a:cubicBezTo>
                    <a:pt x="1" y="2103"/>
                    <a:pt x="815" y="4030"/>
                    <a:pt x="2144" y="5462"/>
                  </a:cubicBezTo>
                  <a:cubicBezTo>
                    <a:pt x="3473" y="6905"/>
                    <a:pt x="5318" y="7863"/>
                    <a:pt x="7380" y="8039"/>
                  </a:cubicBezTo>
                  <a:lnTo>
                    <a:pt x="7389" y="7936"/>
                  </a:lnTo>
                  <a:cubicBezTo>
                    <a:pt x="5349" y="7760"/>
                    <a:pt x="3535" y="6812"/>
                    <a:pt x="2227" y="5390"/>
                  </a:cubicBezTo>
                  <a:cubicBezTo>
                    <a:pt x="918" y="3968"/>
                    <a:pt x="114" y="2082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3"/>
            <p:cNvSpPr/>
            <p:nvPr/>
          </p:nvSpPr>
          <p:spPr>
            <a:xfrm>
              <a:off x="807234" y="3100315"/>
              <a:ext cx="1113360" cy="1114316"/>
            </a:xfrm>
            <a:custGeom>
              <a:avLst/>
              <a:gdLst/>
              <a:ahLst/>
              <a:cxnLst/>
              <a:rect l="l" t="t" r="r" b="b"/>
              <a:pathLst>
                <a:path w="12821" h="12832" extrusionOk="0">
                  <a:moveTo>
                    <a:pt x="6410" y="1"/>
                  </a:moveTo>
                  <a:cubicBezTo>
                    <a:pt x="2865" y="1"/>
                    <a:pt x="0" y="2876"/>
                    <a:pt x="0" y="6421"/>
                  </a:cubicBezTo>
                  <a:cubicBezTo>
                    <a:pt x="0" y="9956"/>
                    <a:pt x="2865" y="12832"/>
                    <a:pt x="6410" y="12832"/>
                  </a:cubicBezTo>
                  <a:cubicBezTo>
                    <a:pt x="9955" y="12832"/>
                    <a:pt x="12820" y="9956"/>
                    <a:pt x="12820" y="6421"/>
                  </a:cubicBezTo>
                  <a:cubicBezTo>
                    <a:pt x="12820" y="2876"/>
                    <a:pt x="9955" y="1"/>
                    <a:pt x="6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3"/>
            <p:cNvSpPr/>
            <p:nvPr/>
          </p:nvSpPr>
          <p:spPr>
            <a:xfrm>
              <a:off x="1075647" y="3100315"/>
              <a:ext cx="716073" cy="934733"/>
            </a:xfrm>
            <a:custGeom>
              <a:avLst/>
              <a:gdLst/>
              <a:ahLst/>
              <a:cxnLst/>
              <a:rect l="l" t="t" r="r" b="b"/>
              <a:pathLst>
                <a:path w="8246" h="10764" extrusionOk="0">
                  <a:moveTo>
                    <a:pt x="3319" y="1"/>
                  </a:moveTo>
                  <a:cubicBezTo>
                    <a:pt x="2289" y="1"/>
                    <a:pt x="1309" y="248"/>
                    <a:pt x="444" y="681"/>
                  </a:cubicBezTo>
                  <a:cubicBezTo>
                    <a:pt x="258" y="1031"/>
                    <a:pt x="1" y="1722"/>
                    <a:pt x="578" y="2217"/>
                  </a:cubicBezTo>
                  <a:cubicBezTo>
                    <a:pt x="1392" y="2897"/>
                    <a:pt x="1856" y="3154"/>
                    <a:pt x="1650" y="3834"/>
                  </a:cubicBezTo>
                  <a:cubicBezTo>
                    <a:pt x="1433" y="4514"/>
                    <a:pt x="1392" y="5071"/>
                    <a:pt x="1774" y="5453"/>
                  </a:cubicBezTo>
                  <a:cubicBezTo>
                    <a:pt x="2154" y="5834"/>
                    <a:pt x="2371" y="6473"/>
                    <a:pt x="1856" y="6896"/>
                  </a:cubicBezTo>
                  <a:cubicBezTo>
                    <a:pt x="1351" y="7328"/>
                    <a:pt x="1598" y="8606"/>
                    <a:pt x="2031" y="9070"/>
                  </a:cubicBezTo>
                  <a:cubicBezTo>
                    <a:pt x="2454" y="9544"/>
                    <a:pt x="2330" y="10430"/>
                    <a:pt x="2969" y="10729"/>
                  </a:cubicBezTo>
                  <a:cubicBezTo>
                    <a:pt x="3018" y="10752"/>
                    <a:pt x="3064" y="10763"/>
                    <a:pt x="3106" y="10763"/>
                  </a:cubicBezTo>
                  <a:cubicBezTo>
                    <a:pt x="3611" y="10763"/>
                    <a:pt x="3650" y="9217"/>
                    <a:pt x="4154" y="8389"/>
                  </a:cubicBezTo>
                  <a:cubicBezTo>
                    <a:pt x="4710" y="7493"/>
                    <a:pt x="5051" y="7370"/>
                    <a:pt x="5432" y="6473"/>
                  </a:cubicBezTo>
                  <a:cubicBezTo>
                    <a:pt x="5823" y="5576"/>
                    <a:pt x="5009" y="5751"/>
                    <a:pt x="4710" y="5370"/>
                  </a:cubicBezTo>
                  <a:cubicBezTo>
                    <a:pt x="4412" y="4979"/>
                    <a:pt x="5864" y="4216"/>
                    <a:pt x="6329" y="4092"/>
                  </a:cubicBezTo>
                  <a:cubicBezTo>
                    <a:pt x="6792" y="3969"/>
                    <a:pt x="8173" y="3556"/>
                    <a:pt x="8245" y="2309"/>
                  </a:cubicBezTo>
                  <a:cubicBezTo>
                    <a:pt x="7071" y="898"/>
                    <a:pt x="5298" y="1"/>
                    <a:pt x="3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3"/>
            <p:cNvSpPr/>
            <p:nvPr/>
          </p:nvSpPr>
          <p:spPr>
            <a:xfrm>
              <a:off x="807234" y="3342852"/>
              <a:ext cx="261385" cy="648078"/>
            </a:xfrm>
            <a:custGeom>
              <a:avLst/>
              <a:gdLst/>
              <a:ahLst/>
              <a:cxnLst/>
              <a:rect l="l" t="t" r="r" b="b"/>
              <a:pathLst>
                <a:path w="3010" h="7463" extrusionOk="0">
                  <a:moveTo>
                    <a:pt x="1123" y="1"/>
                  </a:moveTo>
                  <a:cubicBezTo>
                    <a:pt x="413" y="1031"/>
                    <a:pt x="0" y="2278"/>
                    <a:pt x="0" y="3628"/>
                  </a:cubicBezTo>
                  <a:cubicBezTo>
                    <a:pt x="0" y="5061"/>
                    <a:pt x="464" y="6390"/>
                    <a:pt x="1267" y="7462"/>
                  </a:cubicBezTo>
                  <a:cubicBezTo>
                    <a:pt x="1464" y="7112"/>
                    <a:pt x="1690" y="6679"/>
                    <a:pt x="1865" y="6359"/>
                  </a:cubicBezTo>
                  <a:cubicBezTo>
                    <a:pt x="2164" y="5803"/>
                    <a:pt x="1732" y="5298"/>
                    <a:pt x="1432" y="4741"/>
                  </a:cubicBezTo>
                  <a:cubicBezTo>
                    <a:pt x="1144" y="4185"/>
                    <a:pt x="1824" y="3762"/>
                    <a:pt x="2422" y="3082"/>
                  </a:cubicBezTo>
                  <a:cubicBezTo>
                    <a:pt x="3010" y="2402"/>
                    <a:pt x="2288" y="2010"/>
                    <a:pt x="1783" y="1547"/>
                  </a:cubicBezTo>
                  <a:cubicBezTo>
                    <a:pt x="1381" y="1176"/>
                    <a:pt x="1185" y="341"/>
                    <a:pt x="1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3"/>
            <p:cNvSpPr/>
            <p:nvPr/>
          </p:nvSpPr>
          <p:spPr>
            <a:xfrm>
              <a:off x="1645731" y="3463643"/>
              <a:ext cx="274845" cy="622113"/>
            </a:xfrm>
            <a:custGeom>
              <a:avLst/>
              <a:gdLst/>
              <a:ahLst/>
              <a:cxnLst/>
              <a:rect l="l" t="t" r="r" b="b"/>
              <a:pathLst>
                <a:path w="3165" h="7164" extrusionOk="0">
                  <a:moveTo>
                    <a:pt x="2762" y="1"/>
                  </a:moveTo>
                  <a:cubicBezTo>
                    <a:pt x="1186" y="444"/>
                    <a:pt x="856" y="2371"/>
                    <a:pt x="1062" y="3092"/>
                  </a:cubicBezTo>
                  <a:cubicBezTo>
                    <a:pt x="1278" y="3814"/>
                    <a:pt x="990" y="3845"/>
                    <a:pt x="423" y="5009"/>
                  </a:cubicBezTo>
                  <a:cubicBezTo>
                    <a:pt x="0" y="5896"/>
                    <a:pt x="567" y="6782"/>
                    <a:pt x="856" y="7164"/>
                  </a:cubicBezTo>
                  <a:cubicBezTo>
                    <a:pt x="2267" y="5989"/>
                    <a:pt x="3164" y="4216"/>
                    <a:pt x="3164" y="2237"/>
                  </a:cubicBezTo>
                  <a:cubicBezTo>
                    <a:pt x="3164" y="1444"/>
                    <a:pt x="3030" y="692"/>
                    <a:pt x="2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      </a:t>
              </a:r>
              <a:endParaRPr/>
            </a:p>
          </p:txBody>
        </p:sp>
      </p:grpSp>
      <p:grpSp>
        <p:nvGrpSpPr>
          <p:cNvPr id="1072" name="Google Shape;1072;p53"/>
          <p:cNvGrpSpPr/>
          <p:nvPr/>
        </p:nvGrpSpPr>
        <p:grpSpPr>
          <a:xfrm rot="1670903">
            <a:off x="2155973" y="3912236"/>
            <a:ext cx="642949" cy="623182"/>
            <a:chOff x="4991775" y="2933562"/>
            <a:chExt cx="361380" cy="350243"/>
          </a:xfrm>
        </p:grpSpPr>
        <p:sp>
          <p:nvSpPr>
            <p:cNvPr id="1073" name="Google Shape;1073;p53"/>
            <p:cNvSpPr/>
            <p:nvPr/>
          </p:nvSpPr>
          <p:spPr>
            <a:xfrm>
              <a:off x="5156535" y="2933562"/>
              <a:ext cx="47104" cy="169615"/>
            </a:xfrm>
            <a:custGeom>
              <a:avLst/>
              <a:gdLst/>
              <a:ahLst/>
              <a:cxnLst/>
              <a:rect l="l" t="t" r="r" b="b"/>
              <a:pathLst>
                <a:path w="1125" h="4051" extrusionOk="0">
                  <a:moveTo>
                    <a:pt x="0" y="1"/>
                  </a:moveTo>
                  <a:lnTo>
                    <a:pt x="0" y="166"/>
                  </a:lnTo>
                  <a:cubicBezTo>
                    <a:pt x="0" y="464"/>
                    <a:pt x="11" y="1114"/>
                    <a:pt x="145" y="1856"/>
                  </a:cubicBezTo>
                  <a:cubicBezTo>
                    <a:pt x="217" y="2227"/>
                    <a:pt x="310" y="2618"/>
                    <a:pt x="444" y="2999"/>
                  </a:cubicBezTo>
                  <a:cubicBezTo>
                    <a:pt x="588" y="3370"/>
                    <a:pt x="763" y="3741"/>
                    <a:pt x="1001" y="4050"/>
                  </a:cubicBezTo>
                  <a:lnTo>
                    <a:pt x="1124" y="3958"/>
                  </a:lnTo>
                  <a:cubicBezTo>
                    <a:pt x="897" y="3659"/>
                    <a:pt x="722" y="3308"/>
                    <a:pt x="588" y="2948"/>
                  </a:cubicBezTo>
                  <a:cubicBezTo>
                    <a:pt x="392" y="2392"/>
                    <a:pt x="279" y="1804"/>
                    <a:pt x="217" y="1299"/>
                  </a:cubicBezTo>
                  <a:cubicBezTo>
                    <a:pt x="155" y="805"/>
                    <a:pt x="145" y="382"/>
                    <a:pt x="145" y="166"/>
                  </a:cubicBezTo>
                  <a:cubicBezTo>
                    <a:pt x="145" y="114"/>
                    <a:pt x="155" y="72"/>
                    <a:pt x="155" y="52"/>
                  </a:cubicBezTo>
                  <a:lnTo>
                    <a:pt x="155" y="21"/>
                  </a:lnTo>
                  <a:lnTo>
                    <a:pt x="155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3"/>
            <p:cNvSpPr/>
            <p:nvPr/>
          </p:nvSpPr>
          <p:spPr>
            <a:xfrm>
              <a:off x="5162146" y="2936576"/>
              <a:ext cx="47062" cy="90649"/>
            </a:xfrm>
            <a:custGeom>
              <a:avLst/>
              <a:gdLst/>
              <a:ahLst/>
              <a:cxnLst/>
              <a:rect l="l" t="t" r="r" b="b"/>
              <a:pathLst>
                <a:path w="1124" h="2165" extrusionOk="0">
                  <a:moveTo>
                    <a:pt x="1021" y="0"/>
                  </a:moveTo>
                  <a:cubicBezTo>
                    <a:pt x="1021" y="1"/>
                    <a:pt x="1" y="959"/>
                    <a:pt x="176" y="2165"/>
                  </a:cubicBezTo>
                  <a:cubicBezTo>
                    <a:pt x="176" y="2165"/>
                    <a:pt x="1124" y="1773"/>
                    <a:pt x="1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3"/>
            <p:cNvSpPr/>
            <p:nvPr/>
          </p:nvSpPr>
          <p:spPr>
            <a:xfrm>
              <a:off x="4991775" y="3014664"/>
              <a:ext cx="361380" cy="269140"/>
            </a:xfrm>
            <a:custGeom>
              <a:avLst/>
              <a:gdLst/>
              <a:ahLst/>
              <a:cxnLst/>
              <a:rect l="l" t="t" r="r" b="b"/>
              <a:pathLst>
                <a:path w="8631" h="6428" extrusionOk="0">
                  <a:moveTo>
                    <a:pt x="6686" y="1"/>
                  </a:moveTo>
                  <a:cubicBezTo>
                    <a:pt x="6676" y="1"/>
                    <a:pt x="6666" y="1"/>
                    <a:pt x="6656" y="1"/>
                  </a:cubicBezTo>
                  <a:cubicBezTo>
                    <a:pt x="5069" y="63"/>
                    <a:pt x="4956" y="1948"/>
                    <a:pt x="4956" y="1948"/>
                  </a:cubicBezTo>
                  <a:cubicBezTo>
                    <a:pt x="4819" y="1942"/>
                    <a:pt x="4689" y="1939"/>
                    <a:pt x="4566" y="1939"/>
                  </a:cubicBezTo>
                  <a:cubicBezTo>
                    <a:pt x="0" y="1939"/>
                    <a:pt x="4748" y="6291"/>
                    <a:pt x="5419" y="6411"/>
                  </a:cubicBezTo>
                  <a:cubicBezTo>
                    <a:pt x="5489" y="6423"/>
                    <a:pt x="5563" y="6428"/>
                    <a:pt x="5640" y="6428"/>
                  </a:cubicBezTo>
                  <a:cubicBezTo>
                    <a:pt x="6337" y="6428"/>
                    <a:pt x="7333" y="5990"/>
                    <a:pt x="7945" y="5452"/>
                  </a:cubicBezTo>
                  <a:cubicBezTo>
                    <a:pt x="8631" y="4858"/>
                    <a:pt x="8259" y="1"/>
                    <a:pt x="6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3714D3A1-52F1-4CF1-93B5-7ACDC0C4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/>
              <a:t>Cajueiro seco (recife, </a:t>
            </a:r>
            <a:r>
              <a:rPr lang="pt-BR" sz="2000" dirty="0" err="1"/>
              <a:t>pe</a:t>
            </a:r>
            <a:r>
              <a:rPr lang="pt-BR" sz="2000" dirty="0"/>
              <a:t>): tijolo, voto, siri, palha, biscate, cinza, doença, chafariz, máquina, emprego, engenho, mangue, terra, enxada, classe.</a:t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Cabo (</a:t>
            </a:r>
            <a:r>
              <a:rPr lang="pt-BR" sz="2000" dirty="0" err="1"/>
              <a:t>pe</a:t>
            </a:r>
            <a:r>
              <a:rPr lang="pt-BR" sz="2000" dirty="0"/>
              <a:t>): tijolo, voto, roçado, abacaxi, cacimba, fome, feira, milho, maniva, planta,</a:t>
            </a:r>
            <a:br>
              <a:rPr lang="pt-BR" sz="2000" dirty="0"/>
            </a:br>
            <a:r>
              <a:rPr lang="pt-BR" sz="2000" dirty="0"/>
              <a:t>lombriga, engenho, guia, barracão, charque, cozinha, sal.</a:t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Rio de janeiro: favela, chuva, arado, terreno, comida batuque, poço, bicicleta, </a:t>
            </a:r>
            <a:br>
              <a:rPr lang="pt-BR" sz="2000" dirty="0"/>
            </a:br>
            <a:r>
              <a:rPr lang="pt-BR" sz="2000" dirty="0"/>
              <a:t>trabalho, salário, profissão, governo, mangue, engenho, enxada, tijolo, riqueza.</a:t>
            </a:r>
            <a:br>
              <a:rPr lang="pt-BR" sz="2000" dirty="0"/>
            </a:br>
            <a:endParaRPr lang="pt-B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58"/>
          <p:cNvSpPr txBox="1">
            <a:spLocks noGrp="1"/>
          </p:cNvSpPr>
          <p:nvPr>
            <p:ph type="title"/>
          </p:nvPr>
        </p:nvSpPr>
        <p:spPr>
          <a:xfrm>
            <a:off x="3976673" y="-40055"/>
            <a:ext cx="3560100" cy="2235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</a:t>
            </a:r>
            <a:r>
              <a:rPr lang="es" dirty="0"/>
              <a:t>ematização</a:t>
            </a:r>
            <a:endParaRPr dirty="0"/>
          </a:p>
        </p:txBody>
      </p:sp>
      <p:sp>
        <p:nvSpPr>
          <p:cNvPr id="1292" name="Google Shape;1292;p58"/>
          <p:cNvSpPr txBox="1">
            <a:spLocks noGrp="1"/>
          </p:cNvSpPr>
          <p:nvPr>
            <p:ph type="title" idx="2"/>
          </p:nvPr>
        </p:nvSpPr>
        <p:spPr>
          <a:xfrm>
            <a:off x="7031400" y="530725"/>
            <a:ext cx="1392600" cy="8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293" name="Google Shape;1293;p58"/>
          <p:cNvSpPr txBox="1">
            <a:spLocks noGrp="1"/>
          </p:cNvSpPr>
          <p:nvPr>
            <p:ph type="subTitle" idx="1"/>
          </p:nvPr>
        </p:nvSpPr>
        <p:spPr>
          <a:xfrm>
            <a:off x="4600336" y="1560572"/>
            <a:ext cx="4328511" cy="3582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pt-BR" u="sng" dirty="0"/>
              <a:t>TEMA GERADOR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Alfabetização funcional x letramento;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Pós-alfabetização;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Material de discussão em fases mais adiantadas;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Divisão em “ciências do homem”: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1) a natureza e o homem: o ambiente;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2) relações do homem com a natureza: o trabalho;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3) o processo produtivo: o trabalho como questão;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4) relações de trabalho (operário ou camponês);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5) formas de expropriação: relações de poder;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6) a produção social do migrante;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7) formas populares de resistência e de luta.</a:t>
            </a:r>
            <a:endParaRPr sz="1400" dirty="0"/>
          </a:p>
        </p:txBody>
      </p:sp>
      <p:grpSp>
        <p:nvGrpSpPr>
          <p:cNvPr id="1294" name="Google Shape;1294;p58"/>
          <p:cNvGrpSpPr/>
          <p:nvPr/>
        </p:nvGrpSpPr>
        <p:grpSpPr>
          <a:xfrm>
            <a:off x="3785760" y="3383686"/>
            <a:ext cx="594651" cy="576325"/>
            <a:chOff x="4991775" y="2933562"/>
            <a:chExt cx="361380" cy="350243"/>
          </a:xfrm>
        </p:grpSpPr>
        <p:sp>
          <p:nvSpPr>
            <p:cNvPr id="1295" name="Google Shape;1295;p58"/>
            <p:cNvSpPr/>
            <p:nvPr/>
          </p:nvSpPr>
          <p:spPr>
            <a:xfrm>
              <a:off x="5156535" y="2933562"/>
              <a:ext cx="47104" cy="169615"/>
            </a:xfrm>
            <a:custGeom>
              <a:avLst/>
              <a:gdLst/>
              <a:ahLst/>
              <a:cxnLst/>
              <a:rect l="l" t="t" r="r" b="b"/>
              <a:pathLst>
                <a:path w="1125" h="4051" extrusionOk="0">
                  <a:moveTo>
                    <a:pt x="0" y="1"/>
                  </a:moveTo>
                  <a:lnTo>
                    <a:pt x="0" y="166"/>
                  </a:lnTo>
                  <a:cubicBezTo>
                    <a:pt x="0" y="464"/>
                    <a:pt x="11" y="1114"/>
                    <a:pt x="145" y="1856"/>
                  </a:cubicBezTo>
                  <a:cubicBezTo>
                    <a:pt x="217" y="2227"/>
                    <a:pt x="310" y="2618"/>
                    <a:pt x="444" y="2999"/>
                  </a:cubicBezTo>
                  <a:cubicBezTo>
                    <a:pt x="588" y="3370"/>
                    <a:pt x="763" y="3741"/>
                    <a:pt x="1001" y="4050"/>
                  </a:cubicBezTo>
                  <a:lnTo>
                    <a:pt x="1124" y="3958"/>
                  </a:lnTo>
                  <a:cubicBezTo>
                    <a:pt x="897" y="3659"/>
                    <a:pt x="722" y="3308"/>
                    <a:pt x="588" y="2948"/>
                  </a:cubicBezTo>
                  <a:cubicBezTo>
                    <a:pt x="392" y="2392"/>
                    <a:pt x="279" y="1804"/>
                    <a:pt x="217" y="1299"/>
                  </a:cubicBezTo>
                  <a:cubicBezTo>
                    <a:pt x="155" y="805"/>
                    <a:pt x="145" y="382"/>
                    <a:pt x="145" y="166"/>
                  </a:cubicBezTo>
                  <a:cubicBezTo>
                    <a:pt x="145" y="114"/>
                    <a:pt x="155" y="72"/>
                    <a:pt x="155" y="52"/>
                  </a:cubicBezTo>
                  <a:lnTo>
                    <a:pt x="155" y="21"/>
                  </a:lnTo>
                  <a:lnTo>
                    <a:pt x="155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8"/>
            <p:cNvSpPr/>
            <p:nvPr/>
          </p:nvSpPr>
          <p:spPr>
            <a:xfrm>
              <a:off x="5162146" y="2936576"/>
              <a:ext cx="47062" cy="90649"/>
            </a:xfrm>
            <a:custGeom>
              <a:avLst/>
              <a:gdLst/>
              <a:ahLst/>
              <a:cxnLst/>
              <a:rect l="l" t="t" r="r" b="b"/>
              <a:pathLst>
                <a:path w="1124" h="2165" extrusionOk="0">
                  <a:moveTo>
                    <a:pt x="1021" y="0"/>
                  </a:moveTo>
                  <a:cubicBezTo>
                    <a:pt x="1021" y="1"/>
                    <a:pt x="1" y="959"/>
                    <a:pt x="176" y="2165"/>
                  </a:cubicBezTo>
                  <a:cubicBezTo>
                    <a:pt x="176" y="2165"/>
                    <a:pt x="1124" y="1773"/>
                    <a:pt x="1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8"/>
            <p:cNvSpPr/>
            <p:nvPr/>
          </p:nvSpPr>
          <p:spPr>
            <a:xfrm>
              <a:off x="4991775" y="3014664"/>
              <a:ext cx="361380" cy="269140"/>
            </a:xfrm>
            <a:custGeom>
              <a:avLst/>
              <a:gdLst/>
              <a:ahLst/>
              <a:cxnLst/>
              <a:rect l="l" t="t" r="r" b="b"/>
              <a:pathLst>
                <a:path w="8631" h="6428" extrusionOk="0">
                  <a:moveTo>
                    <a:pt x="6686" y="1"/>
                  </a:moveTo>
                  <a:cubicBezTo>
                    <a:pt x="6676" y="1"/>
                    <a:pt x="6666" y="1"/>
                    <a:pt x="6656" y="1"/>
                  </a:cubicBezTo>
                  <a:cubicBezTo>
                    <a:pt x="5069" y="63"/>
                    <a:pt x="4956" y="1948"/>
                    <a:pt x="4956" y="1948"/>
                  </a:cubicBezTo>
                  <a:cubicBezTo>
                    <a:pt x="4819" y="1942"/>
                    <a:pt x="4689" y="1939"/>
                    <a:pt x="4566" y="1939"/>
                  </a:cubicBezTo>
                  <a:cubicBezTo>
                    <a:pt x="0" y="1939"/>
                    <a:pt x="4748" y="6291"/>
                    <a:pt x="5419" y="6411"/>
                  </a:cubicBezTo>
                  <a:cubicBezTo>
                    <a:pt x="5489" y="6423"/>
                    <a:pt x="5563" y="6428"/>
                    <a:pt x="5640" y="6428"/>
                  </a:cubicBezTo>
                  <a:cubicBezTo>
                    <a:pt x="6337" y="6428"/>
                    <a:pt x="7333" y="5990"/>
                    <a:pt x="7945" y="5452"/>
                  </a:cubicBezTo>
                  <a:cubicBezTo>
                    <a:pt x="8631" y="4858"/>
                    <a:pt x="8259" y="1"/>
                    <a:pt x="6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8" name="Google Shape;1298;p58"/>
          <p:cNvSpPr/>
          <p:nvPr/>
        </p:nvSpPr>
        <p:spPr>
          <a:xfrm rot="-966776">
            <a:off x="3125654" y="1792834"/>
            <a:ext cx="1161738" cy="4658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ansalva"/>
              </a:rPr>
              <a:t>¡ideas!</a:t>
            </a:r>
          </a:p>
        </p:txBody>
      </p:sp>
      <p:grpSp>
        <p:nvGrpSpPr>
          <p:cNvPr id="1299" name="Google Shape;1299;p58"/>
          <p:cNvGrpSpPr/>
          <p:nvPr/>
        </p:nvGrpSpPr>
        <p:grpSpPr>
          <a:xfrm>
            <a:off x="1033318" y="1117529"/>
            <a:ext cx="3295906" cy="4265969"/>
            <a:chOff x="5728225" y="1131706"/>
            <a:chExt cx="2678728" cy="3467140"/>
          </a:xfrm>
        </p:grpSpPr>
        <p:sp>
          <p:nvSpPr>
            <p:cNvPr id="1300" name="Google Shape;1300;p58"/>
            <p:cNvSpPr/>
            <p:nvPr/>
          </p:nvSpPr>
          <p:spPr>
            <a:xfrm>
              <a:off x="6151559" y="3305503"/>
              <a:ext cx="1231696" cy="1293343"/>
            </a:xfrm>
            <a:custGeom>
              <a:avLst/>
              <a:gdLst/>
              <a:ahLst/>
              <a:cxnLst/>
              <a:rect l="l" t="t" r="r" b="b"/>
              <a:pathLst>
                <a:path w="21798" h="22889" extrusionOk="0">
                  <a:moveTo>
                    <a:pt x="1990" y="1"/>
                  </a:moveTo>
                  <a:cubicBezTo>
                    <a:pt x="1990" y="1"/>
                    <a:pt x="0" y="14429"/>
                    <a:pt x="1639" y="22848"/>
                  </a:cubicBezTo>
                  <a:lnTo>
                    <a:pt x="10553" y="22848"/>
                  </a:lnTo>
                  <a:lnTo>
                    <a:pt x="10440" y="9554"/>
                  </a:lnTo>
                  <a:lnTo>
                    <a:pt x="11801" y="9554"/>
                  </a:lnTo>
                  <a:lnTo>
                    <a:pt x="12295" y="22889"/>
                  </a:lnTo>
                  <a:lnTo>
                    <a:pt x="21797" y="22889"/>
                  </a:lnTo>
                  <a:lnTo>
                    <a:pt x="20890" y="279"/>
                  </a:lnTo>
                  <a:lnTo>
                    <a:pt x="19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8"/>
            <p:cNvSpPr/>
            <p:nvPr/>
          </p:nvSpPr>
          <p:spPr>
            <a:xfrm>
              <a:off x="6216200" y="3305503"/>
              <a:ext cx="262692" cy="518320"/>
            </a:xfrm>
            <a:custGeom>
              <a:avLst/>
              <a:gdLst/>
              <a:ahLst/>
              <a:cxnLst/>
              <a:rect l="l" t="t" r="r" b="b"/>
              <a:pathLst>
                <a:path w="4649" h="9173" extrusionOk="0">
                  <a:moveTo>
                    <a:pt x="846" y="1"/>
                  </a:moveTo>
                  <a:cubicBezTo>
                    <a:pt x="846" y="1"/>
                    <a:pt x="279" y="4082"/>
                    <a:pt x="1" y="9173"/>
                  </a:cubicBezTo>
                  <a:cubicBezTo>
                    <a:pt x="4401" y="7760"/>
                    <a:pt x="4648" y="2195"/>
                    <a:pt x="4576" y="52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8"/>
            <p:cNvSpPr/>
            <p:nvPr/>
          </p:nvSpPr>
          <p:spPr>
            <a:xfrm>
              <a:off x="7136268" y="3318329"/>
              <a:ext cx="212007" cy="413504"/>
            </a:xfrm>
            <a:custGeom>
              <a:avLst/>
              <a:gdLst/>
              <a:ahLst/>
              <a:cxnLst/>
              <a:rect l="l" t="t" r="r" b="b"/>
              <a:pathLst>
                <a:path w="3752" h="7318" extrusionOk="0">
                  <a:moveTo>
                    <a:pt x="21" y="0"/>
                  </a:moveTo>
                  <a:cubicBezTo>
                    <a:pt x="1" y="1618"/>
                    <a:pt x="237" y="6452"/>
                    <a:pt x="3752" y="7317"/>
                  </a:cubicBezTo>
                  <a:lnTo>
                    <a:pt x="3463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8"/>
            <p:cNvSpPr/>
            <p:nvPr/>
          </p:nvSpPr>
          <p:spPr>
            <a:xfrm>
              <a:off x="6769439" y="3358504"/>
              <a:ext cx="43678" cy="43735"/>
            </a:xfrm>
            <a:custGeom>
              <a:avLst/>
              <a:gdLst/>
              <a:ahLst/>
              <a:cxnLst/>
              <a:rect l="l" t="t" r="r" b="b"/>
              <a:pathLst>
                <a:path w="773" h="774" extrusionOk="0">
                  <a:moveTo>
                    <a:pt x="381" y="0"/>
                  </a:moveTo>
                  <a:cubicBezTo>
                    <a:pt x="175" y="0"/>
                    <a:pt x="0" y="176"/>
                    <a:pt x="0" y="382"/>
                  </a:cubicBezTo>
                  <a:cubicBezTo>
                    <a:pt x="0" y="598"/>
                    <a:pt x="175" y="773"/>
                    <a:pt x="381" y="773"/>
                  </a:cubicBezTo>
                  <a:cubicBezTo>
                    <a:pt x="598" y="773"/>
                    <a:pt x="773" y="598"/>
                    <a:pt x="773" y="382"/>
                  </a:cubicBezTo>
                  <a:cubicBezTo>
                    <a:pt x="773" y="176"/>
                    <a:pt x="598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8"/>
            <p:cNvSpPr/>
            <p:nvPr/>
          </p:nvSpPr>
          <p:spPr>
            <a:xfrm>
              <a:off x="6764749" y="3474961"/>
              <a:ext cx="43735" cy="161943"/>
            </a:xfrm>
            <a:custGeom>
              <a:avLst/>
              <a:gdLst/>
              <a:ahLst/>
              <a:cxnLst/>
              <a:rect l="l" t="t" r="r" b="b"/>
              <a:pathLst>
                <a:path w="774" h="2866" extrusionOk="0">
                  <a:moveTo>
                    <a:pt x="93" y="0"/>
                  </a:moveTo>
                  <a:cubicBezTo>
                    <a:pt x="93" y="0"/>
                    <a:pt x="72" y="144"/>
                    <a:pt x="42" y="371"/>
                  </a:cubicBezTo>
                  <a:cubicBezTo>
                    <a:pt x="21" y="598"/>
                    <a:pt x="1" y="907"/>
                    <a:pt x="1" y="1227"/>
                  </a:cubicBezTo>
                  <a:cubicBezTo>
                    <a:pt x="1" y="1422"/>
                    <a:pt x="1" y="1608"/>
                    <a:pt x="31" y="1793"/>
                  </a:cubicBezTo>
                  <a:cubicBezTo>
                    <a:pt x="42" y="1928"/>
                    <a:pt x="62" y="2061"/>
                    <a:pt x="104" y="2185"/>
                  </a:cubicBezTo>
                  <a:cubicBezTo>
                    <a:pt x="124" y="2278"/>
                    <a:pt x="155" y="2370"/>
                    <a:pt x="196" y="2443"/>
                  </a:cubicBezTo>
                  <a:cubicBezTo>
                    <a:pt x="258" y="2567"/>
                    <a:pt x="330" y="2670"/>
                    <a:pt x="423" y="2741"/>
                  </a:cubicBezTo>
                  <a:cubicBezTo>
                    <a:pt x="475" y="2783"/>
                    <a:pt x="526" y="2814"/>
                    <a:pt x="588" y="2835"/>
                  </a:cubicBezTo>
                  <a:cubicBezTo>
                    <a:pt x="640" y="2855"/>
                    <a:pt x="701" y="2865"/>
                    <a:pt x="773" y="2865"/>
                  </a:cubicBezTo>
                  <a:lnTo>
                    <a:pt x="773" y="2732"/>
                  </a:lnTo>
                  <a:cubicBezTo>
                    <a:pt x="711" y="2732"/>
                    <a:pt x="660" y="2711"/>
                    <a:pt x="608" y="2690"/>
                  </a:cubicBezTo>
                  <a:cubicBezTo>
                    <a:pt x="557" y="2670"/>
                    <a:pt x="526" y="2649"/>
                    <a:pt x="485" y="2618"/>
                  </a:cubicBezTo>
                  <a:cubicBezTo>
                    <a:pt x="423" y="2556"/>
                    <a:pt x="361" y="2474"/>
                    <a:pt x="320" y="2381"/>
                  </a:cubicBezTo>
                  <a:cubicBezTo>
                    <a:pt x="248" y="2237"/>
                    <a:pt x="207" y="2051"/>
                    <a:pt x="175" y="1855"/>
                  </a:cubicBezTo>
                  <a:cubicBezTo>
                    <a:pt x="145" y="1660"/>
                    <a:pt x="134" y="1443"/>
                    <a:pt x="134" y="1227"/>
                  </a:cubicBezTo>
                  <a:cubicBezTo>
                    <a:pt x="134" y="918"/>
                    <a:pt x="155" y="609"/>
                    <a:pt x="186" y="392"/>
                  </a:cubicBezTo>
                  <a:cubicBezTo>
                    <a:pt x="196" y="279"/>
                    <a:pt x="207" y="186"/>
                    <a:pt x="217" y="124"/>
                  </a:cubicBezTo>
                  <a:cubicBezTo>
                    <a:pt x="217" y="83"/>
                    <a:pt x="227" y="62"/>
                    <a:pt x="227" y="41"/>
                  </a:cubicBezTo>
                  <a:lnTo>
                    <a:pt x="227" y="2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8"/>
            <p:cNvSpPr/>
            <p:nvPr/>
          </p:nvSpPr>
          <p:spPr>
            <a:xfrm>
              <a:off x="6607553" y="3827268"/>
              <a:ext cx="354625" cy="22206"/>
            </a:xfrm>
            <a:custGeom>
              <a:avLst/>
              <a:gdLst/>
              <a:ahLst/>
              <a:cxnLst/>
              <a:rect l="l" t="t" r="r" b="b"/>
              <a:pathLst>
                <a:path w="6276" h="393" extrusionOk="0">
                  <a:moveTo>
                    <a:pt x="6245" y="0"/>
                  </a:moveTo>
                  <a:cubicBezTo>
                    <a:pt x="5709" y="104"/>
                    <a:pt x="5060" y="165"/>
                    <a:pt x="4380" y="207"/>
                  </a:cubicBezTo>
                  <a:cubicBezTo>
                    <a:pt x="3699" y="248"/>
                    <a:pt x="2999" y="258"/>
                    <a:pt x="2360" y="258"/>
                  </a:cubicBezTo>
                  <a:cubicBezTo>
                    <a:pt x="1700" y="258"/>
                    <a:pt x="1113" y="248"/>
                    <a:pt x="690" y="227"/>
                  </a:cubicBezTo>
                  <a:cubicBezTo>
                    <a:pt x="474" y="227"/>
                    <a:pt x="309" y="216"/>
                    <a:pt x="186" y="207"/>
                  </a:cubicBezTo>
                  <a:lnTo>
                    <a:pt x="0" y="207"/>
                  </a:lnTo>
                  <a:lnTo>
                    <a:pt x="0" y="340"/>
                  </a:lnTo>
                  <a:cubicBezTo>
                    <a:pt x="0" y="340"/>
                    <a:pt x="1041" y="392"/>
                    <a:pt x="2360" y="392"/>
                  </a:cubicBezTo>
                  <a:cubicBezTo>
                    <a:pt x="2999" y="392"/>
                    <a:pt x="3710" y="381"/>
                    <a:pt x="4390" y="340"/>
                  </a:cubicBezTo>
                  <a:cubicBezTo>
                    <a:pt x="5070" y="310"/>
                    <a:pt x="5730" y="237"/>
                    <a:pt x="6276" y="134"/>
                  </a:cubicBezTo>
                  <a:lnTo>
                    <a:pt x="6245" y="0"/>
                  </a:ln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8"/>
            <p:cNvSpPr/>
            <p:nvPr/>
          </p:nvSpPr>
          <p:spPr>
            <a:xfrm>
              <a:off x="6495108" y="3410319"/>
              <a:ext cx="648225" cy="29157"/>
            </a:xfrm>
            <a:custGeom>
              <a:avLst/>
              <a:gdLst/>
              <a:ahLst/>
              <a:cxnLst/>
              <a:rect l="l" t="t" r="r" b="b"/>
              <a:pathLst>
                <a:path w="11472" h="516" extrusionOk="0">
                  <a:moveTo>
                    <a:pt x="11440" y="1"/>
                  </a:moveTo>
                  <a:cubicBezTo>
                    <a:pt x="10780" y="145"/>
                    <a:pt x="9894" y="237"/>
                    <a:pt x="8895" y="289"/>
                  </a:cubicBezTo>
                  <a:cubicBezTo>
                    <a:pt x="7906" y="351"/>
                    <a:pt x="6813" y="372"/>
                    <a:pt x="5731" y="372"/>
                  </a:cubicBezTo>
                  <a:cubicBezTo>
                    <a:pt x="4257" y="372"/>
                    <a:pt x="2824" y="330"/>
                    <a:pt x="1763" y="289"/>
                  </a:cubicBezTo>
                  <a:cubicBezTo>
                    <a:pt x="1228" y="269"/>
                    <a:pt x="795" y="258"/>
                    <a:pt x="486" y="237"/>
                  </a:cubicBezTo>
                  <a:cubicBezTo>
                    <a:pt x="331" y="227"/>
                    <a:pt x="207" y="227"/>
                    <a:pt x="124" y="217"/>
                  </a:cubicBezTo>
                  <a:lnTo>
                    <a:pt x="1" y="217"/>
                  </a:lnTo>
                  <a:lnTo>
                    <a:pt x="1" y="351"/>
                  </a:lnTo>
                  <a:cubicBezTo>
                    <a:pt x="1" y="351"/>
                    <a:pt x="2783" y="516"/>
                    <a:pt x="5731" y="516"/>
                  </a:cubicBezTo>
                  <a:cubicBezTo>
                    <a:pt x="6813" y="516"/>
                    <a:pt x="7906" y="485"/>
                    <a:pt x="8905" y="434"/>
                  </a:cubicBezTo>
                  <a:cubicBezTo>
                    <a:pt x="9905" y="372"/>
                    <a:pt x="10791" y="279"/>
                    <a:pt x="11471" y="134"/>
                  </a:cubicBezTo>
                  <a:lnTo>
                    <a:pt x="11440" y="1"/>
                  </a:ln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8"/>
            <p:cNvSpPr/>
            <p:nvPr/>
          </p:nvSpPr>
          <p:spPr>
            <a:xfrm>
              <a:off x="7292900" y="2208461"/>
              <a:ext cx="1114053" cy="1028956"/>
            </a:xfrm>
            <a:custGeom>
              <a:avLst/>
              <a:gdLst/>
              <a:ahLst/>
              <a:cxnLst/>
              <a:rect l="l" t="t" r="r" b="b"/>
              <a:pathLst>
                <a:path w="19716" h="18210" extrusionOk="0">
                  <a:moveTo>
                    <a:pt x="15872" y="0"/>
                  </a:moveTo>
                  <a:cubicBezTo>
                    <a:pt x="15238" y="0"/>
                    <a:pt x="14263" y="2112"/>
                    <a:pt x="14263" y="2112"/>
                  </a:cubicBezTo>
                  <a:cubicBezTo>
                    <a:pt x="14263" y="2112"/>
                    <a:pt x="14299" y="823"/>
                    <a:pt x="13846" y="823"/>
                  </a:cubicBezTo>
                  <a:cubicBezTo>
                    <a:pt x="13812" y="823"/>
                    <a:pt x="13777" y="830"/>
                    <a:pt x="13738" y="845"/>
                  </a:cubicBezTo>
                  <a:cubicBezTo>
                    <a:pt x="13171" y="1061"/>
                    <a:pt x="13150" y="3648"/>
                    <a:pt x="13150" y="3648"/>
                  </a:cubicBezTo>
                  <a:lnTo>
                    <a:pt x="6101" y="10264"/>
                  </a:lnTo>
                  <a:lnTo>
                    <a:pt x="3958" y="6894"/>
                  </a:lnTo>
                  <a:lnTo>
                    <a:pt x="0" y="11367"/>
                  </a:lnTo>
                  <a:cubicBezTo>
                    <a:pt x="0" y="11367"/>
                    <a:pt x="0" y="17602"/>
                    <a:pt x="6163" y="18189"/>
                  </a:cubicBezTo>
                  <a:cubicBezTo>
                    <a:pt x="6312" y="18203"/>
                    <a:pt x="6460" y="18210"/>
                    <a:pt x="6608" y="18210"/>
                  </a:cubicBezTo>
                  <a:cubicBezTo>
                    <a:pt x="12575" y="18210"/>
                    <a:pt x="17334" y="7090"/>
                    <a:pt x="17334" y="7090"/>
                  </a:cubicBezTo>
                  <a:cubicBezTo>
                    <a:pt x="17334" y="7090"/>
                    <a:pt x="19715" y="2370"/>
                    <a:pt x="19221" y="2092"/>
                  </a:cubicBezTo>
                  <a:cubicBezTo>
                    <a:pt x="19176" y="2066"/>
                    <a:pt x="19128" y="2055"/>
                    <a:pt x="19077" y="2055"/>
                  </a:cubicBezTo>
                  <a:cubicBezTo>
                    <a:pt x="18543" y="2055"/>
                    <a:pt x="17685" y="3308"/>
                    <a:pt x="17685" y="3308"/>
                  </a:cubicBezTo>
                  <a:cubicBezTo>
                    <a:pt x="17685" y="3308"/>
                    <a:pt x="18912" y="1494"/>
                    <a:pt x="18386" y="1102"/>
                  </a:cubicBezTo>
                  <a:cubicBezTo>
                    <a:pt x="18337" y="1066"/>
                    <a:pt x="18284" y="1049"/>
                    <a:pt x="18228" y="1049"/>
                  </a:cubicBezTo>
                  <a:cubicBezTo>
                    <a:pt x="17696" y="1049"/>
                    <a:pt x="16892" y="2528"/>
                    <a:pt x="16880" y="2528"/>
                  </a:cubicBezTo>
                  <a:cubicBezTo>
                    <a:pt x="16880" y="2528"/>
                    <a:pt x="16880" y="2527"/>
                    <a:pt x="16881" y="2524"/>
                  </a:cubicBezTo>
                  <a:cubicBezTo>
                    <a:pt x="16922" y="2411"/>
                    <a:pt x="18035" y="536"/>
                    <a:pt x="17489" y="206"/>
                  </a:cubicBezTo>
                  <a:cubicBezTo>
                    <a:pt x="17450" y="183"/>
                    <a:pt x="17407" y="172"/>
                    <a:pt x="17361" y="172"/>
                  </a:cubicBezTo>
                  <a:cubicBezTo>
                    <a:pt x="16824" y="172"/>
                    <a:pt x="15913" y="1675"/>
                    <a:pt x="15799" y="1865"/>
                  </a:cubicBezTo>
                  <a:cubicBezTo>
                    <a:pt x="15902" y="1669"/>
                    <a:pt x="16551" y="185"/>
                    <a:pt x="15944" y="10"/>
                  </a:cubicBezTo>
                  <a:cubicBezTo>
                    <a:pt x="15920" y="3"/>
                    <a:pt x="15896" y="0"/>
                    <a:pt x="15872" y="0"/>
                  </a:cubicBezTo>
                  <a:close/>
                </a:path>
              </a:pathLst>
            </a:custGeom>
            <a:solidFill>
              <a:srgbClr val="F4B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8"/>
            <p:cNvSpPr/>
            <p:nvPr/>
          </p:nvSpPr>
          <p:spPr>
            <a:xfrm>
              <a:off x="8130866" y="2358651"/>
              <a:ext cx="62947" cy="122333"/>
            </a:xfrm>
            <a:custGeom>
              <a:avLst/>
              <a:gdLst/>
              <a:ahLst/>
              <a:cxnLst/>
              <a:rect l="l" t="t" r="r" b="b"/>
              <a:pathLst>
                <a:path w="1114" h="2165" extrusionOk="0">
                  <a:moveTo>
                    <a:pt x="52" y="1"/>
                  </a:moveTo>
                  <a:lnTo>
                    <a:pt x="1" y="114"/>
                  </a:lnTo>
                  <a:cubicBezTo>
                    <a:pt x="1" y="114"/>
                    <a:pt x="258" y="248"/>
                    <a:pt x="505" y="495"/>
                  </a:cubicBezTo>
                  <a:cubicBezTo>
                    <a:pt x="629" y="619"/>
                    <a:pt x="752" y="773"/>
                    <a:pt x="846" y="959"/>
                  </a:cubicBezTo>
                  <a:cubicBezTo>
                    <a:pt x="938" y="1144"/>
                    <a:pt x="1000" y="1350"/>
                    <a:pt x="1000" y="1588"/>
                  </a:cubicBezTo>
                  <a:cubicBezTo>
                    <a:pt x="1000" y="1753"/>
                    <a:pt x="969" y="1927"/>
                    <a:pt x="897" y="2124"/>
                  </a:cubicBezTo>
                  <a:lnTo>
                    <a:pt x="1010" y="2165"/>
                  </a:lnTo>
                  <a:cubicBezTo>
                    <a:pt x="1082" y="1959"/>
                    <a:pt x="1114" y="1763"/>
                    <a:pt x="1114" y="1588"/>
                  </a:cubicBezTo>
                  <a:cubicBezTo>
                    <a:pt x="1114" y="1330"/>
                    <a:pt x="1052" y="1103"/>
                    <a:pt x="949" y="908"/>
                  </a:cubicBezTo>
                  <a:cubicBezTo>
                    <a:pt x="804" y="608"/>
                    <a:pt x="578" y="382"/>
                    <a:pt x="392" y="237"/>
                  </a:cubicBezTo>
                  <a:cubicBezTo>
                    <a:pt x="207" y="83"/>
                    <a:pt x="62" y="1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8"/>
            <p:cNvSpPr/>
            <p:nvPr/>
          </p:nvSpPr>
          <p:spPr>
            <a:xfrm>
              <a:off x="8186750" y="2420411"/>
              <a:ext cx="87978" cy="29722"/>
            </a:xfrm>
            <a:custGeom>
              <a:avLst/>
              <a:gdLst/>
              <a:ahLst/>
              <a:cxnLst/>
              <a:rect l="l" t="t" r="r" b="b"/>
              <a:pathLst>
                <a:path w="1557" h="526" extrusionOk="0">
                  <a:moveTo>
                    <a:pt x="341" y="0"/>
                  </a:moveTo>
                  <a:cubicBezTo>
                    <a:pt x="237" y="0"/>
                    <a:pt x="125" y="10"/>
                    <a:pt x="1" y="31"/>
                  </a:cubicBezTo>
                  <a:lnTo>
                    <a:pt x="31" y="154"/>
                  </a:lnTo>
                  <a:cubicBezTo>
                    <a:pt x="134" y="134"/>
                    <a:pt x="237" y="124"/>
                    <a:pt x="341" y="124"/>
                  </a:cubicBezTo>
                  <a:cubicBezTo>
                    <a:pt x="670" y="124"/>
                    <a:pt x="959" y="227"/>
                    <a:pt x="1165" y="330"/>
                  </a:cubicBezTo>
                  <a:cubicBezTo>
                    <a:pt x="1268" y="381"/>
                    <a:pt x="1341" y="433"/>
                    <a:pt x="1402" y="463"/>
                  </a:cubicBezTo>
                  <a:cubicBezTo>
                    <a:pt x="1423" y="484"/>
                    <a:pt x="1444" y="505"/>
                    <a:pt x="1464" y="515"/>
                  </a:cubicBezTo>
                  <a:lnTo>
                    <a:pt x="1474" y="525"/>
                  </a:lnTo>
                  <a:lnTo>
                    <a:pt x="1485" y="525"/>
                  </a:lnTo>
                  <a:lnTo>
                    <a:pt x="1557" y="443"/>
                  </a:lnTo>
                  <a:cubicBezTo>
                    <a:pt x="1557" y="433"/>
                    <a:pt x="1433" y="330"/>
                    <a:pt x="1217" y="216"/>
                  </a:cubicBezTo>
                  <a:cubicBezTo>
                    <a:pt x="1000" y="113"/>
                    <a:pt x="702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8"/>
            <p:cNvSpPr/>
            <p:nvPr/>
          </p:nvSpPr>
          <p:spPr>
            <a:xfrm>
              <a:off x="5728225" y="1989505"/>
              <a:ext cx="1856472" cy="1348831"/>
            </a:xfrm>
            <a:custGeom>
              <a:avLst/>
              <a:gdLst/>
              <a:ahLst/>
              <a:cxnLst/>
              <a:rect l="l" t="t" r="r" b="b"/>
              <a:pathLst>
                <a:path w="32855" h="23871" extrusionOk="0">
                  <a:moveTo>
                    <a:pt x="14912" y="0"/>
                  </a:moveTo>
                  <a:cubicBezTo>
                    <a:pt x="14912" y="0"/>
                    <a:pt x="5978" y="1659"/>
                    <a:pt x="1" y="11470"/>
                  </a:cubicBezTo>
                  <a:cubicBezTo>
                    <a:pt x="1" y="11470"/>
                    <a:pt x="5288" y="13574"/>
                    <a:pt x="8644" y="13574"/>
                  </a:cubicBezTo>
                  <a:cubicBezTo>
                    <a:pt x="8971" y="13574"/>
                    <a:pt x="9280" y="13554"/>
                    <a:pt x="9564" y="13510"/>
                  </a:cubicBezTo>
                  <a:lnTo>
                    <a:pt x="9564" y="13510"/>
                  </a:lnTo>
                  <a:lnTo>
                    <a:pt x="9482" y="23291"/>
                  </a:lnTo>
                  <a:cubicBezTo>
                    <a:pt x="9482" y="23291"/>
                    <a:pt x="17476" y="23870"/>
                    <a:pt x="23300" y="23870"/>
                  </a:cubicBezTo>
                  <a:cubicBezTo>
                    <a:pt x="25472" y="23870"/>
                    <a:pt x="27341" y="23790"/>
                    <a:pt x="28382" y="23569"/>
                  </a:cubicBezTo>
                  <a:lnTo>
                    <a:pt x="28743" y="15077"/>
                  </a:lnTo>
                  <a:cubicBezTo>
                    <a:pt x="28743" y="15077"/>
                    <a:pt x="31577" y="12603"/>
                    <a:pt x="32855" y="9502"/>
                  </a:cubicBezTo>
                  <a:cubicBezTo>
                    <a:pt x="32855" y="9502"/>
                    <a:pt x="28825" y="1494"/>
                    <a:pt x="20890" y="340"/>
                  </a:cubicBezTo>
                  <a:lnTo>
                    <a:pt x="14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8"/>
            <p:cNvSpPr/>
            <p:nvPr/>
          </p:nvSpPr>
          <p:spPr>
            <a:xfrm>
              <a:off x="6263947" y="1989505"/>
              <a:ext cx="1087834" cy="1348831"/>
            </a:xfrm>
            <a:custGeom>
              <a:avLst/>
              <a:gdLst/>
              <a:ahLst/>
              <a:cxnLst/>
              <a:rect l="l" t="t" r="r" b="b"/>
              <a:pathLst>
                <a:path w="19252" h="23871" extrusionOk="0">
                  <a:moveTo>
                    <a:pt x="5431" y="0"/>
                  </a:moveTo>
                  <a:cubicBezTo>
                    <a:pt x="5431" y="0"/>
                    <a:pt x="3618" y="330"/>
                    <a:pt x="1083" y="1597"/>
                  </a:cubicBezTo>
                  <a:cubicBezTo>
                    <a:pt x="2051" y="5009"/>
                    <a:pt x="681" y="13315"/>
                    <a:pt x="681" y="13315"/>
                  </a:cubicBezTo>
                  <a:lnTo>
                    <a:pt x="1" y="23291"/>
                  </a:lnTo>
                  <a:cubicBezTo>
                    <a:pt x="1" y="23291"/>
                    <a:pt x="7995" y="23870"/>
                    <a:pt x="13819" y="23870"/>
                  </a:cubicBezTo>
                  <a:cubicBezTo>
                    <a:pt x="15991" y="23870"/>
                    <a:pt x="17860" y="23790"/>
                    <a:pt x="18901" y="23569"/>
                  </a:cubicBezTo>
                  <a:lnTo>
                    <a:pt x="19252" y="15335"/>
                  </a:lnTo>
                  <a:cubicBezTo>
                    <a:pt x="19055" y="13737"/>
                    <a:pt x="18829" y="12026"/>
                    <a:pt x="18602" y="10470"/>
                  </a:cubicBezTo>
                  <a:cubicBezTo>
                    <a:pt x="18262" y="8131"/>
                    <a:pt x="18252" y="5483"/>
                    <a:pt x="18313" y="3442"/>
                  </a:cubicBezTo>
                  <a:cubicBezTo>
                    <a:pt x="16490" y="1999"/>
                    <a:pt x="14191" y="752"/>
                    <a:pt x="11409" y="340"/>
                  </a:cubicBezTo>
                  <a:lnTo>
                    <a:pt x="54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8"/>
            <p:cNvSpPr/>
            <p:nvPr/>
          </p:nvSpPr>
          <p:spPr>
            <a:xfrm>
              <a:off x="6570825" y="1989505"/>
              <a:ext cx="371577" cy="195903"/>
            </a:xfrm>
            <a:custGeom>
              <a:avLst/>
              <a:gdLst/>
              <a:ahLst/>
              <a:cxnLst/>
              <a:rect l="l" t="t" r="r" b="b"/>
              <a:pathLst>
                <a:path w="6576" h="3467" extrusionOk="0">
                  <a:moveTo>
                    <a:pt x="0" y="0"/>
                  </a:moveTo>
                  <a:cubicBezTo>
                    <a:pt x="1" y="0"/>
                    <a:pt x="2876" y="3318"/>
                    <a:pt x="3319" y="3463"/>
                  </a:cubicBezTo>
                  <a:cubicBezTo>
                    <a:pt x="3328" y="3465"/>
                    <a:pt x="3338" y="3467"/>
                    <a:pt x="3348" y="3467"/>
                  </a:cubicBezTo>
                  <a:cubicBezTo>
                    <a:pt x="3791" y="3467"/>
                    <a:pt x="5841" y="1248"/>
                    <a:pt x="6575" y="443"/>
                  </a:cubicBezTo>
                  <a:cubicBezTo>
                    <a:pt x="6369" y="402"/>
                    <a:pt x="6174" y="371"/>
                    <a:pt x="5978" y="3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8"/>
            <p:cNvSpPr/>
            <p:nvPr/>
          </p:nvSpPr>
          <p:spPr>
            <a:xfrm>
              <a:off x="6302370" y="2048892"/>
              <a:ext cx="149738" cy="692977"/>
            </a:xfrm>
            <a:custGeom>
              <a:avLst/>
              <a:gdLst/>
              <a:ahLst/>
              <a:cxnLst/>
              <a:rect l="l" t="t" r="r" b="b"/>
              <a:pathLst>
                <a:path w="2650" h="12264" extrusionOk="0">
                  <a:moveTo>
                    <a:pt x="1577" y="0"/>
                  </a:moveTo>
                  <a:cubicBezTo>
                    <a:pt x="1217" y="165"/>
                    <a:pt x="815" y="340"/>
                    <a:pt x="403" y="546"/>
                  </a:cubicBezTo>
                  <a:cubicBezTo>
                    <a:pt x="1371" y="3958"/>
                    <a:pt x="1" y="12264"/>
                    <a:pt x="1" y="12264"/>
                  </a:cubicBezTo>
                  <a:cubicBezTo>
                    <a:pt x="2649" y="11635"/>
                    <a:pt x="1804" y="2103"/>
                    <a:pt x="1577" y="0"/>
                  </a:cubicBez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8"/>
            <p:cNvSpPr/>
            <p:nvPr/>
          </p:nvSpPr>
          <p:spPr>
            <a:xfrm>
              <a:off x="7195090" y="2137943"/>
              <a:ext cx="156688" cy="741911"/>
            </a:xfrm>
            <a:custGeom>
              <a:avLst/>
              <a:gdLst/>
              <a:ahLst/>
              <a:cxnLst/>
              <a:rect l="l" t="t" r="r" b="b"/>
              <a:pathLst>
                <a:path w="2773" h="13130" extrusionOk="0">
                  <a:moveTo>
                    <a:pt x="721" y="1"/>
                  </a:moveTo>
                  <a:lnTo>
                    <a:pt x="721" y="1"/>
                  </a:lnTo>
                  <a:cubicBezTo>
                    <a:pt x="567" y="2185"/>
                    <a:pt x="0" y="12419"/>
                    <a:pt x="2690" y="13120"/>
                  </a:cubicBezTo>
                  <a:cubicBezTo>
                    <a:pt x="2721" y="13130"/>
                    <a:pt x="2741" y="13130"/>
                    <a:pt x="2762" y="13130"/>
                  </a:cubicBezTo>
                  <a:lnTo>
                    <a:pt x="2773" y="12708"/>
                  </a:lnTo>
                  <a:cubicBezTo>
                    <a:pt x="2576" y="11110"/>
                    <a:pt x="2350" y="9399"/>
                    <a:pt x="2123" y="7843"/>
                  </a:cubicBezTo>
                  <a:cubicBezTo>
                    <a:pt x="1783" y="5504"/>
                    <a:pt x="1773" y="2856"/>
                    <a:pt x="1834" y="815"/>
                  </a:cubicBezTo>
                  <a:cubicBezTo>
                    <a:pt x="1484" y="536"/>
                    <a:pt x="1113" y="268"/>
                    <a:pt x="721" y="1"/>
                  </a:cubicBez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8"/>
            <p:cNvSpPr/>
            <p:nvPr/>
          </p:nvSpPr>
          <p:spPr>
            <a:xfrm>
              <a:off x="6554495" y="1989505"/>
              <a:ext cx="361745" cy="156406"/>
            </a:xfrm>
            <a:custGeom>
              <a:avLst/>
              <a:gdLst/>
              <a:ahLst/>
              <a:cxnLst/>
              <a:rect l="l" t="t" r="r" b="b"/>
              <a:pathLst>
                <a:path w="6402" h="2768" extrusionOk="0">
                  <a:moveTo>
                    <a:pt x="289" y="0"/>
                  </a:moveTo>
                  <a:cubicBezTo>
                    <a:pt x="289" y="0"/>
                    <a:pt x="1" y="2494"/>
                    <a:pt x="733" y="2659"/>
                  </a:cubicBezTo>
                  <a:cubicBezTo>
                    <a:pt x="777" y="2668"/>
                    <a:pt x="826" y="2672"/>
                    <a:pt x="879" y="2672"/>
                  </a:cubicBezTo>
                  <a:cubicBezTo>
                    <a:pt x="1709" y="2672"/>
                    <a:pt x="3567" y="1608"/>
                    <a:pt x="3567" y="1608"/>
                  </a:cubicBezTo>
                  <a:cubicBezTo>
                    <a:pt x="3567" y="1608"/>
                    <a:pt x="5212" y="2768"/>
                    <a:pt x="5807" y="2768"/>
                  </a:cubicBezTo>
                  <a:cubicBezTo>
                    <a:pt x="5832" y="2768"/>
                    <a:pt x="5854" y="2766"/>
                    <a:pt x="5875" y="2762"/>
                  </a:cubicBezTo>
                  <a:cubicBezTo>
                    <a:pt x="6401" y="2659"/>
                    <a:pt x="6267" y="340"/>
                    <a:pt x="6267" y="340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8"/>
            <p:cNvSpPr/>
            <p:nvPr/>
          </p:nvSpPr>
          <p:spPr>
            <a:xfrm>
              <a:off x="6927201" y="2425044"/>
              <a:ext cx="210877" cy="255685"/>
            </a:xfrm>
            <a:custGeom>
              <a:avLst/>
              <a:gdLst/>
              <a:ahLst/>
              <a:cxnLst/>
              <a:rect l="l" t="t" r="r" b="b"/>
              <a:pathLst>
                <a:path w="3732" h="4525" extrusionOk="0">
                  <a:moveTo>
                    <a:pt x="0" y="1"/>
                  </a:moveTo>
                  <a:lnTo>
                    <a:pt x="0" y="4339"/>
                  </a:lnTo>
                  <a:cubicBezTo>
                    <a:pt x="0" y="4442"/>
                    <a:pt x="83" y="4524"/>
                    <a:pt x="186" y="4524"/>
                  </a:cubicBezTo>
                  <a:lnTo>
                    <a:pt x="3546" y="4524"/>
                  </a:lnTo>
                  <a:cubicBezTo>
                    <a:pt x="3649" y="4524"/>
                    <a:pt x="3731" y="4442"/>
                    <a:pt x="3731" y="4339"/>
                  </a:cubicBezTo>
                  <a:lnTo>
                    <a:pt x="3731" y="1"/>
                  </a:lnTo>
                  <a:close/>
                </a:path>
              </a:pathLst>
            </a:custGeom>
            <a:solidFill>
              <a:srgbClr val="191919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8"/>
            <p:cNvSpPr/>
            <p:nvPr/>
          </p:nvSpPr>
          <p:spPr>
            <a:xfrm>
              <a:off x="5728225" y="2693499"/>
              <a:ext cx="1397030" cy="690378"/>
            </a:xfrm>
            <a:custGeom>
              <a:avLst/>
              <a:gdLst/>
              <a:ahLst/>
              <a:cxnLst/>
              <a:rect l="l" t="t" r="r" b="b"/>
              <a:pathLst>
                <a:path w="24724" h="12218" extrusionOk="0">
                  <a:moveTo>
                    <a:pt x="2742" y="0"/>
                  </a:moveTo>
                  <a:lnTo>
                    <a:pt x="2742" y="0"/>
                  </a:lnTo>
                  <a:cubicBezTo>
                    <a:pt x="2742" y="0"/>
                    <a:pt x="1" y="5462"/>
                    <a:pt x="2896" y="9409"/>
                  </a:cubicBezTo>
                  <a:cubicBezTo>
                    <a:pt x="4346" y="11589"/>
                    <a:pt x="7673" y="12217"/>
                    <a:pt x="11027" y="12217"/>
                  </a:cubicBezTo>
                  <a:cubicBezTo>
                    <a:pt x="14538" y="12217"/>
                    <a:pt x="18080" y="11529"/>
                    <a:pt x="19529" y="11213"/>
                  </a:cubicBezTo>
                  <a:cubicBezTo>
                    <a:pt x="19983" y="11110"/>
                    <a:pt x="20426" y="10955"/>
                    <a:pt x="20839" y="10749"/>
                  </a:cubicBezTo>
                  <a:cubicBezTo>
                    <a:pt x="22075" y="10120"/>
                    <a:pt x="24723" y="8739"/>
                    <a:pt x="24558" y="8286"/>
                  </a:cubicBezTo>
                  <a:cubicBezTo>
                    <a:pt x="24483" y="8073"/>
                    <a:pt x="24179" y="8006"/>
                    <a:pt x="23825" y="8006"/>
                  </a:cubicBezTo>
                  <a:cubicBezTo>
                    <a:pt x="23219" y="8006"/>
                    <a:pt x="22467" y="8203"/>
                    <a:pt x="22467" y="8203"/>
                  </a:cubicBezTo>
                  <a:cubicBezTo>
                    <a:pt x="22467" y="8203"/>
                    <a:pt x="24723" y="7596"/>
                    <a:pt x="24579" y="6916"/>
                  </a:cubicBezTo>
                  <a:cubicBezTo>
                    <a:pt x="24536" y="6712"/>
                    <a:pt x="24316" y="6641"/>
                    <a:pt x="24029" y="6641"/>
                  </a:cubicBezTo>
                  <a:cubicBezTo>
                    <a:pt x="23375" y="6641"/>
                    <a:pt x="22375" y="7010"/>
                    <a:pt x="22360" y="7010"/>
                  </a:cubicBezTo>
                  <a:cubicBezTo>
                    <a:pt x="22359" y="7010"/>
                    <a:pt x="22360" y="7009"/>
                    <a:pt x="22364" y="7008"/>
                  </a:cubicBezTo>
                  <a:cubicBezTo>
                    <a:pt x="22477" y="6946"/>
                    <a:pt x="24693" y="6215"/>
                    <a:pt x="24487" y="5565"/>
                  </a:cubicBezTo>
                  <a:cubicBezTo>
                    <a:pt x="24427" y="5384"/>
                    <a:pt x="24194" y="5319"/>
                    <a:pt x="23891" y="5319"/>
                  </a:cubicBezTo>
                  <a:cubicBezTo>
                    <a:pt x="23193" y="5319"/>
                    <a:pt x="22124" y="5663"/>
                    <a:pt x="21952" y="5720"/>
                  </a:cubicBezTo>
                  <a:cubicBezTo>
                    <a:pt x="22178" y="5627"/>
                    <a:pt x="23734" y="4875"/>
                    <a:pt x="23363" y="4319"/>
                  </a:cubicBezTo>
                  <a:cubicBezTo>
                    <a:pt x="23283" y="4195"/>
                    <a:pt x="23112" y="4146"/>
                    <a:pt x="22891" y="4146"/>
                  </a:cubicBezTo>
                  <a:cubicBezTo>
                    <a:pt x="22062" y="4146"/>
                    <a:pt x="20539" y="4834"/>
                    <a:pt x="20539" y="4834"/>
                  </a:cubicBezTo>
                  <a:cubicBezTo>
                    <a:pt x="20539" y="4834"/>
                    <a:pt x="21611" y="3669"/>
                    <a:pt x="21003" y="3442"/>
                  </a:cubicBezTo>
                  <a:cubicBezTo>
                    <a:pt x="20973" y="3431"/>
                    <a:pt x="20938" y="3426"/>
                    <a:pt x="20898" y="3426"/>
                  </a:cubicBezTo>
                  <a:cubicBezTo>
                    <a:pt x="20205" y="3426"/>
                    <a:pt x="18089" y="4937"/>
                    <a:pt x="17592" y="5297"/>
                  </a:cubicBezTo>
                  <a:lnTo>
                    <a:pt x="9791" y="5627"/>
                  </a:lnTo>
                  <a:lnTo>
                    <a:pt x="10131" y="1031"/>
                  </a:lnTo>
                  <a:lnTo>
                    <a:pt x="10131" y="1031"/>
                  </a:lnTo>
                  <a:cubicBezTo>
                    <a:pt x="9815" y="1082"/>
                    <a:pt x="9463" y="1105"/>
                    <a:pt x="9088" y="1105"/>
                  </a:cubicBezTo>
                  <a:cubicBezTo>
                    <a:pt x="6466" y="1105"/>
                    <a:pt x="2742" y="0"/>
                    <a:pt x="2742" y="0"/>
                  </a:cubicBezTo>
                  <a:close/>
                </a:path>
              </a:pathLst>
            </a:custGeom>
            <a:solidFill>
              <a:srgbClr val="F4B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8"/>
            <p:cNvSpPr/>
            <p:nvPr/>
          </p:nvSpPr>
          <p:spPr>
            <a:xfrm>
              <a:off x="6248804" y="3006197"/>
              <a:ext cx="107755" cy="10566"/>
            </a:xfrm>
            <a:custGeom>
              <a:avLst/>
              <a:gdLst/>
              <a:ahLst/>
              <a:cxnLst/>
              <a:rect l="l" t="t" r="r" b="b"/>
              <a:pathLst>
                <a:path w="1907" h="187" extrusionOk="0">
                  <a:moveTo>
                    <a:pt x="1907" y="1"/>
                  </a:moveTo>
                  <a:cubicBezTo>
                    <a:pt x="1897" y="1"/>
                    <a:pt x="1886" y="1"/>
                    <a:pt x="1866" y="10"/>
                  </a:cubicBezTo>
                  <a:cubicBezTo>
                    <a:pt x="1712" y="10"/>
                    <a:pt x="1247" y="21"/>
                    <a:pt x="825" y="31"/>
                  </a:cubicBezTo>
                  <a:cubicBezTo>
                    <a:pt x="392" y="42"/>
                    <a:pt x="1" y="52"/>
                    <a:pt x="1" y="52"/>
                  </a:cubicBezTo>
                  <a:lnTo>
                    <a:pt x="11" y="186"/>
                  </a:lnTo>
                  <a:lnTo>
                    <a:pt x="83" y="186"/>
                  </a:lnTo>
                  <a:cubicBezTo>
                    <a:pt x="258" y="186"/>
                    <a:pt x="681" y="165"/>
                    <a:pt x="1083" y="155"/>
                  </a:cubicBezTo>
                  <a:cubicBezTo>
                    <a:pt x="1279" y="155"/>
                    <a:pt x="1474" y="145"/>
                    <a:pt x="1629" y="145"/>
                  </a:cubicBezTo>
                  <a:lnTo>
                    <a:pt x="1907" y="145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8"/>
            <p:cNvSpPr/>
            <p:nvPr/>
          </p:nvSpPr>
          <p:spPr>
            <a:xfrm>
              <a:off x="6277960" y="2664342"/>
              <a:ext cx="40175" cy="347110"/>
            </a:xfrm>
            <a:custGeom>
              <a:avLst/>
              <a:gdLst/>
              <a:ahLst/>
              <a:cxnLst/>
              <a:rect l="l" t="t" r="r" b="b"/>
              <a:pathLst>
                <a:path w="711" h="6143" extrusionOk="0">
                  <a:moveTo>
                    <a:pt x="577" y="1"/>
                  </a:moveTo>
                  <a:cubicBezTo>
                    <a:pt x="577" y="1"/>
                    <a:pt x="433" y="1093"/>
                    <a:pt x="289" y="2382"/>
                  </a:cubicBezTo>
                  <a:cubicBezTo>
                    <a:pt x="216" y="3021"/>
                    <a:pt x="144" y="3711"/>
                    <a:pt x="93" y="4350"/>
                  </a:cubicBezTo>
                  <a:cubicBezTo>
                    <a:pt x="31" y="4989"/>
                    <a:pt x="0" y="5566"/>
                    <a:pt x="0" y="5978"/>
                  </a:cubicBezTo>
                  <a:lnTo>
                    <a:pt x="0" y="6143"/>
                  </a:lnTo>
                  <a:lnTo>
                    <a:pt x="134" y="6133"/>
                  </a:lnTo>
                  <a:lnTo>
                    <a:pt x="134" y="5978"/>
                  </a:lnTo>
                  <a:cubicBezTo>
                    <a:pt x="134" y="5577"/>
                    <a:pt x="165" y="4999"/>
                    <a:pt x="227" y="4360"/>
                  </a:cubicBezTo>
                  <a:cubicBezTo>
                    <a:pt x="309" y="3412"/>
                    <a:pt x="433" y="2330"/>
                    <a:pt x="536" y="1475"/>
                  </a:cubicBezTo>
                  <a:cubicBezTo>
                    <a:pt x="577" y="1052"/>
                    <a:pt x="628" y="692"/>
                    <a:pt x="660" y="434"/>
                  </a:cubicBezTo>
                  <a:cubicBezTo>
                    <a:pt x="680" y="300"/>
                    <a:pt x="690" y="197"/>
                    <a:pt x="701" y="135"/>
                  </a:cubicBezTo>
                  <a:cubicBezTo>
                    <a:pt x="701" y="94"/>
                    <a:pt x="711" y="73"/>
                    <a:pt x="711" y="53"/>
                  </a:cubicBezTo>
                  <a:lnTo>
                    <a:pt x="711" y="2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8"/>
            <p:cNvSpPr/>
            <p:nvPr/>
          </p:nvSpPr>
          <p:spPr>
            <a:xfrm>
              <a:off x="6667504" y="2992805"/>
              <a:ext cx="133408" cy="354060"/>
            </a:xfrm>
            <a:custGeom>
              <a:avLst/>
              <a:gdLst/>
              <a:ahLst/>
              <a:cxnLst/>
              <a:rect l="l" t="t" r="r" b="b"/>
              <a:pathLst>
                <a:path w="2361" h="6266" extrusionOk="0">
                  <a:moveTo>
                    <a:pt x="969" y="0"/>
                  </a:moveTo>
                  <a:lnTo>
                    <a:pt x="341" y="31"/>
                  </a:lnTo>
                  <a:cubicBezTo>
                    <a:pt x="0" y="2752"/>
                    <a:pt x="619" y="4978"/>
                    <a:pt x="1134" y="6266"/>
                  </a:cubicBezTo>
                  <a:cubicBezTo>
                    <a:pt x="1598" y="6184"/>
                    <a:pt x="2010" y="6101"/>
                    <a:pt x="2361" y="6029"/>
                  </a:cubicBezTo>
                  <a:cubicBezTo>
                    <a:pt x="2350" y="6009"/>
                    <a:pt x="2340" y="5988"/>
                    <a:pt x="2329" y="5957"/>
                  </a:cubicBezTo>
                  <a:cubicBezTo>
                    <a:pt x="825" y="2783"/>
                    <a:pt x="969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8"/>
            <p:cNvSpPr/>
            <p:nvPr/>
          </p:nvSpPr>
          <p:spPr>
            <a:xfrm>
              <a:off x="6665753" y="3105758"/>
              <a:ext cx="102557" cy="102557"/>
            </a:xfrm>
            <a:custGeom>
              <a:avLst/>
              <a:gdLst/>
              <a:ahLst/>
              <a:cxnLst/>
              <a:rect l="l" t="t" r="r" b="b"/>
              <a:pathLst>
                <a:path w="1815" h="1815" extrusionOk="0">
                  <a:moveTo>
                    <a:pt x="908" y="0"/>
                  </a:moveTo>
                  <a:cubicBezTo>
                    <a:pt x="413" y="0"/>
                    <a:pt x="1" y="413"/>
                    <a:pt x="1" y="907"/>
                  </a:cubicBezTo>
                  <a:cubicBezTo>
                    <a:pt x="1" y="1402"/>
                    <a:pt x="413" y="1814"/>
                    <a:pt x="908" y="1814"/>
                  </a:cubicBezTo>
                  <a:cubicBezTo>
                    <a:pt x="1402" y="1814"/>
                    <a:pt x="1814" y="1402"/>
                    <a:pt x="1814" y="907"/>
                  </a:cubicBezTo>
                  <a:cubicBezTo>
                    <a:pt x="1814" y="413"/>
                    <a:pt x="1402" y="0"/>
                    <a:pt x="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8"/>
            <p:cNvSpPr/>
            <p:nvPr/>
          </p:nvSpPr>
          <p:spPr>
            <a:xfrm>
              <a:off x="6662249" y="3102255"/>
              <a:ext cx="109563" cy="109563"/>
            </a:xfrm>
            <a:custGeom>
              <a:avLst/>
              <a:gdLst/>
              <a:ahLst/>
              <a:cxnLst/>
              <a:rect l="l" t="t" r="r" b="b"/>
              <a:pathLst>
                <a:path w="1939" h="1939" extrusionOk="0">
                  <a:moveTo>
                    <a:pt x="970" y="135"/>
                  </a:moveTo>
                  <a:cubicBezTo>
                    <a:pt x="1196" y="135"/>
                    <a:pt x="1412" y="227"/>
                    <a:pt x="1557" y="382"/>
                  </a:cubicBezTo>
                  <a:cubicBezTo>
                    <a:pt x="1712" y="527"/>
                    <a:pt x="1804" y="743"/>
                    <a:pt x="1804" y="969"/>
                  </a:cubicBezTo>
                  <a:cubicBezTo>
                    <a:pt x="1804" y="1196"/>
                    <a:pt x="1712" y="1413"/>
                    <a:pt x="1557" y="1557"/>
                  </a:cubicBezTo>
                  <a:cubicBezTo>
                    <a:pt x="1412" y="1711"/>
                    <a:pt x="1196" y="1804"/>
                    <a:pt x="970" y="1804"/>
                  </a:cubicBezTo>
                  <a:cubicBezTo>
                    <a:pt x="743" y="1804"/>
                    <a:pt x="526" y="1711"/>
                    <a:pt x="382" y="1557"/>
                  </a:cubicBezTo>
                  <a:cubicBezTo>
                    <a:pt x="228" y="1413"/>
                    <a:pt x="134" y="1196"/>
                    <a:pt x="134" y="969"/>
                  </a:cubicBezTo>
                  <a:cubicBezTo>
                    <a:pt x="134" y="743"/>
                    <a:pt x="228" y="527"/>
                    <a:pt x="382" y="382"/>
                  </a:cubicBezTo>
                  <a:cubicBezTo>
                    <a:pt x="526" y="227"/>
                    <a:pt x="743" y="135"/>
                    <a:pt x="970" y="135"/>
                  </a:cubicBezTo>
                  <a:close/>
                  <a:moveTo>
                    <a:pt x="970" y="1"/>
                  </a:moveTo>
                  <a:cubicBezTo>
                    <a:pt x="702" y="1"/>
                    <a:pt x="454" y="104"/>
                    <a:pt x="279" y="279"/>
                  </a:cubicBezTo>
                  <a:cubicBezTo>
                    <a:pt x="104" y="454"/>
                    <a:pt x="1" y="701"/>
                    <a:pt x="1" y="969"/>
                  </a:cubicBezTo>
                  <a:cubicBezTo>
                    <a:pt x="1" y="1237"/>
                    <a:pt x="104" y="1485"/>
                    <a:pt x="279" y="1660"/>
                  </a:cubicBezTo>
                  <a:cubicBezTo>
                    <a:pt x="454" y="1835"/>
                    <a:pt x="702" y="1938"/>
                    <a:pt x="970" y="1938"/>
                  </a:cubicBezTo>
                  <a:cubicBezTo>
                    <a:pt x="1238" y="1938"/>
                    <a:pt x="1485" y="1835"/>
                    <a:pt x="1660" y="1660"/>
                  </a:cubicBezTo>
                  <a:cubicBezTo>
                    <a:pt x="1835" y="1485"/>
                    <a:pt x="1938" y="1237"/>
                    <a:pt x="1938" y="969"/>
                  </a:cubicBezTo>
                  <a:cubicBezTo>
                    <a:pt x="1938" y="701"/>
                    <a:pt x="1835" y="454"/>
                    <a:pt x="1660" y="279"/>
                  </a:cubicBezTo>
                  <a:cubicBezTo>
                    <a:pt x="1485" y="104"/>
                    <a:pt x="1238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8"/>
            <p:cNvSpPr/>
            <p:nvPr/>
          </p:nvSpPr>
          <p:spPr>
            <a:xfrm>
              <a:off x="7028514" y="1507350"/>
              <a:ext cx="140980" cy="157592"/>
            </a:xfrm>
            <a:custGeom>
              <a:avLst/>
              <a:gdLst/>
              <a:ahLst/>
              <a:cxnLst/>
              <a:rect l="l" t="t" r="r" b="b"/>
              <a:pathLst>
                <a:path w="2495" h="2789" extrusionOk="0">
                  <a:moveTo>
                    <a:pt x="1646" y="0"/>
                  </a:moveTo>
                  <a:cubicBezTo>
                    <a:pt x="1455" y="0"/>
                    <a:pt x="1233" y="78"/>
                    <a:pt x="980" y="289"/>
                  </a:cubicBezTo>
                  <a:cubicBezTo>
                    <a:pt x="1" y="1092"/>
                    <a:pt x="114" y="2185"/>
                    <a:pt x="114" y="2185"/>
                  </a:cubicBezTo>
                  <a:lnTo>
                    <a:pt x="227" y="2782"/>
                  </a:lnTo>
                  <a:cubicBezTo>
                    <a:pt x="227" y="2782"/>
                    <a:pt x="287" y="2789"/>
                    <a:pt x="388" y="2789"/>
                  </a:cubicBezTo>
                  <a:cubicBezTo>
                    <a:pt x="874" y="2789"/>
                    <a:pt x="2302" y="2647"/>
                    <a:pt x="2464" y="999"/>
                  </a:cubicBezTo>
                  <a:cubicBezTo>
                    <a:pt x="2495" y="680"/>
                    <a:pt x="2361" y="340"/>
                    <a:pt x="2093" y="154"/>
                  </a:cubicBezTo>
                  <a:cubicBezTo>
                    <a:pt x="1970" y="66"/>
                    <a:pt x="1821" y="0"/>
                    <a:pt x="1646" y="0"/>
                  </a:cubicBezTo>
                  <a:close/>
                </a:path>
              </a:pathLst>
            </a:custGeom>
            <a:solidFill>
              <a:srgbClr val="F4B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8"/>
            <p:cNvSpPr/>
            <p:nvPr/>
          </p:nvSpPr>
          <p:spPr>
            <a:xfrm>
              <a:off x="7072757" y="1546338"/>
              <a:ext cx="62947" cy="88543"/>
            </a:xfrm>
            <a:custGeom>
              <a:avLst/>
              <a:gdLst/>
              <a:ahLst/>
              <a:cxnLst/>
              <a:rect l="l" t="t" r="r" b="b"/>
              <a:pathLst>
                <a:path w="1114" h="1567" extrusionOk="0">
                  <a:moveTo>
                    <a:pt x="692" y="0"/>
                  </a:moveTo>
                  <a:cubicBezTo>
                    <a:pt x="609" y="0"/>
                    <a:pt x="537" y="21"/>
                    <a:pt x="465" y="41"/>
                  </a:cubicBezTo>
                  <a:cubicBezTo>
                    <a:pt x="362" y="73"/>
                    <a:pt x="269" y="124"/>
                    <a:pt x="197" y="165"/>
                  </a:cubicBezTo>
                  <a:cubicBezTo>
                    <a:pt x="125" y="206"/>
                    <a:pt x="83" y="237"/>
                    <a:pt x="73" y="237"/>
                  </a:cubicBezTo>
                  <a:lnTo>
                    <a:pt x="156" y="350"/>
                  </a:lnTo>
                  <a:cubicBezTo>
                    <a:pt x="156" y="350"/>
                    <a:pt x="228" y="299"/>
                    <a:pt x="341" y="237"/>
                  </a:cubicBezTo>
                  <a:cubicBezTo>
                    <a:pt x="392" y="217"/>
                    <a:pt x="444" y="186"/>
                    <a:pt x="506" y="165"/>
                  </a:cubicBezTo>
                  <a:cubicBezTo>
                    <a:pt x="568" y="155"/>
                    <a:pt x="630" y="134"/>
                    <a:pt x="692" y="134"/>
                  </a:cubicBezTo>
                  <a:cubicBezTo>
                    <a:pt x="722" y="134"/>
                    <a:pt x="743" y="144"/>
                    <a:pt x="774" y="144"/>
                  </a:cubicBezTo>
                  <a:cubicBezTo>
                    <a:pt x="815" y="155"/>
                    <a:pt x="846" y="176"/>
                    <a:pt x="877" y="206"/>
                  </a:cubicBezTo>
                  <a:cubicBezTo>
                    <a:pt x="908" y="237"/>
                    <a:pt x="939" y="279"/>
                    <a:pt x="960" y="341"/>
                  </a:cubicBezTo>
                  <a:cubicBezTo>
                    <a:pt x="970" y="382"/>
                    <a:pt x="980" y="433"/>
                    <a:pt x="980" y="485"/>
                  </a:cubicBezTo>
                  <a:cubicBezTo>
                    <a:pt x="980" y="536"/>
                    <a:pt x="970" y="588"/>
                    <a:pt x="949" y="639"/>
                  </a:cubicBezTo>
                  <a:cubicBezTo>
                    <a:pt x="928" y="742"/>
                    <a:pt x="867" y="835"/>
                    <a:pt x="795" y="928"/>
                  </a:cubicBezTo>
                  <a:cubicBezTo>
                    <a:pt x="692" y="1072"/>
                    <a:pt x="547" y="1195"/>
                    <a:pt x="413" y="1289"/>
                  </a:cubicBezTo>
                  <a:cubicBezTo>
                    <a:pt x="341" y="1330"/>
                    <a:pt x="269" y="1371"/>
                    <a:pt x="207" y="1392"/>
                  </a:cubicBezTo>
                  <a:cubicBezTo>
                    <a:pt x="145" y="1412"/>
                    <a:pt x="94" y="1433"/>
                    <a:pt x="53" y="1433"/>
                  </a:cubicBezTo>
                  <a:cubicBezTo>
                    <a:pt x="42" y="1433"/>
                    <a:pt x="32" y="1433"/>
                    <a:pt x="21" y="1422"/>
                  </a:cubicBezTo>
                  <a:lnTo>
                    <a:pt x="1" y="1557"/>
                  </a:lnTo>
                  <a:cubicBezTo>
                    <a:pt x="21" y="1566"/>
                    <a:pt x="42" y="1566"/>
                    <a:pt x="53" y="1566"/>
                  </a:cubicBezTo>
                  <a:cubicBezTo>
                    <a:pt x="104" y="1566"/>
                    <a:pt x="156" y="1557"/>
                    <a:pt x="207" y="1536"/>
                  </a:cubicBezTo>
                  <a:cubicBezTo>
                    <a:pt x="300" y="1505"/>
                    <a:pt x="403" y="1454"/>
                    <a:pt x="506" y="1392"/>
                  </a:cubicBezTo>
                  <a:cubicBezTo>
                    <a:pt x="660" y="1289"/>
                    <a:pt x="805" y="1144"/>
                    <a:pt x="918" y="989"/>
                  </a:cubicBezTo>
                  <a:cubicBezTo>
                    <a:pt x="980" y="918"/>
                    <a:pt x="1022" y="835"/>
                    <a:pt x="1063" y="742"/>
                  </a:cubicBezTo>
                  <a:cubicBezTo>
                    <a:pt x="1093" y="660"/>
                    <a:pt x="1114" y="567"/>
                    <a:pt x="1114" y="485"/>
                  </a:cubicBezTo>
                  <a:cubicBezTo>
                    <a:pt x="1114" y="423"/>
                    <a:pt x="1104" y="361"/>
                    <a:pt x="1083" y="299"/>
                  </a:cubicBezTo>
                  <a:cubicBezTo>
                    <a:pt x="1063" y="247"/>
                    <a:pt x="1042" y="196"/>
                    <a:pt x="1011" y="165"/>
                  </a:cubicBezTo>
                  <a:cubicBezTo>
                    <a:pt x="970" y="103"/>
                    <a:pt x="918" y="62"/>
                    <a:pt x="867" y="41"/>
                  </a:cubicBezTo>
                  <a:cubicBezTo>
                    <a:pt x="805" y="11"/>
                    <a:pt x="754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8"/>
            <p:cNvSpPr/>
            <p:nvPr/>
          </p:nvSpPr>
          <p:spPr>
            <a:xfrm>
              <a:off x="7102479" y="1577755"/>
              <a:ext cx="28592" cy="16951"/>
            </a:xfrm>
            <a:custGeom>
              <a:avLst/>
              <a:gdLst/>
              <a:ahLst/>
              <a:cxnLst/>
              <a:rect l="l" t="t" r="r" b="b"/>
              <a:pathLst>
                <a:path w="506" h="300" extrusionOk="0">
                  <a:moveTo>
                    <a:pt x="196" y="1"/>
                  </a:moveTo>
                  <a:cubicBezTo>
                    <a:pt x="166" y="1"/>
                    <a:pt x="125" y="1"/>
                    <a:pt x="93" y="21"/>
                  </a:cubicBezTo>
                  <a:cubicBezTo>
                    <a:pt x="63" y="32"/>
                    <a:pt x="31" y="52"/>
                    <a:pt x="1" y="83"/>
                  </a:cubicBezTo>
                  <a:lnTo>
                    <a:pt x="93" y="186"/>
                  </a:lnTo>
                  <a:cubicBezTo>
                    <a:pt x="114" y="165"/>
                    <a:pt x="134" y="156"/>
                    <a:pt x="145" y="145"/>
                  </a:cubicBezTo>
                  <a:cubicBezTo>
                    <a:pt x="166" y="135"/>
                    <a:pt x="186" y="135"/>
                    <a:pt x="196" y="135"/>
                  </a:cubicBezTo>
                  <a:lnTo>
                    <a:pt x="228" y="135"/>
                  </a:lnTo>
                  <a:cubicBezTo>
                    <a:pt x="248" y="145"/>
                    <a:pt x="269" y="156"/>
                    <a:pt x="289" y="176"/>
                  </a:cubicBezTo>
                  <a:cubicBezTo>
                    <a:pt x="320" y="197"/>
                    <a:pt x="341" y="227"/>
                    <a:pt x="361" y="259"/>
                  </a:cubicBezTo>
                  <a:cubicBezTo>
                    <a:pt x="372" y="268"/>
                    <a:pt x="372" y="289"/>
                    <a:pt x="382" y="289"/>
                  </a:cubicBezTo>
                  <a:lnTo>
                    <a:pt x="382" y="300"/>
                  </a:lnTo>
                  <a:lnTo>
                    <a:pt x="505" y="248"/>
                  </a:lnTo>
                  <a:cubicBezTo>
                    <a:pt x="505" y="248"/>
                    <a:pt x="485" y="186"/>
                    <a:pt x="434" y="124"/>
                  </a:cubicBezTo>
                  <a:cubicBezTo>
                    <a:pt x="402" y="94"/>
                    <a:pt x="372" y="62"/>
                    <a:pt x="331" y="42"/>
                  </a:cubicBezTo>
                  <a:cubicBezTo>
                    <a:pt x="320" y="32"/>
                    <a:pt x="299" y="21"/>
                    <a:pt x="269" y="11"/>
                  </a:cubicBezTo>
                  <a:cubicBezTo>
                    <a:pt x="248" y="1"/>
                    <a:pt x="217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8"/>
            <p:cNvSpPr/>
            <p:nvPr/>
          </p:nvSpPr>
          <p:spPr>
            <a:xfrm>
              <a:off x="6570825" y="1226634"/>
              <a:ext cx="548494" cy="851756"/>
            </a:xfrm>
            <a:custGeom>
              <a:avLst/>
              <a:gdLst/>
              <a:ahLst/>
              <a:cxnLst/>
              <a:rect l="l" t="t" r="r" b="b"/>
              <a:pathLst>
                <a:path w="9707" h="15074" extrusionOk="0">
                  <a:moveTo>
                    <a:pt x="5036" y="0"/>
                  </a:moveTo>
                  <a:cubicBezTo>
                    <a:pt x="5003" y="0"/>
                    <a:pt x="4970" y="0"/>
                    <a:pt x="4937" y="1"/>
                  </a:cubicBezTo>
                  <a:cubicBezTo>
                    <a:pt x="176" y="63"/>
                    <a:pt x="114" y="4710"/>
                    <a:pt x="176" y="6493"/>
                  </a:cubicBezTo>
                  <a:cubicBezTo>
                    <a:pt x="227" y="8276"/>
                    <a:pt x="0" y="13501"/>
                    <a:pt x="0" y="13501"/>
                  </a:cubicBezTo>
                  <a:cubicBezTo>
                    <a:pt x="1173" y="14691"/>
                    <a:pt x="2271" y="15074"/>
                    <a:pt x="3198" y="15074"/>
                  </a:cubicBezTo>
                  <a:cubicBezTo>
                    <a:pt x="4864" y="15074"/>
                    <a:pt x="5978" y="13841"/>
                    <a:pt x="5978" y="13841"/>
                  </a:cubicBezTo>
                  <a:lnTo>
                    <a:pt x="5978" y="12347"/>
                  </a:lnTo>
                  <a:cubicBezTo>
                    <a:pt x="8389" y="12233"/>
                    <a:pt x="9369" y="9647"/>
                    <a:pt x="9482" y="7008"/>
                  </a:cubicBezTo>
                  <a:cubicBezTo>
                    <a:pt x="9595" y="4388"/>
                    <a:pt x="9707" y="0"/>
                    <a:pt x="5036" y="0"/>
                  </a:cubicBezTo>
                  <a:close/>
                </a:path>
              </a:pathLst>
            </a:custGeom>
            <a:solidFill>
              <a:srgbClr val="F4B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8"/>
            <p:cNvSpPr/>
            <p:nvPr/>
          </p:nvSpPr>
          <p:spPr>
            <a:xfrm>
              <a:off x="6842782" y="1553232"/>
              <a:ext cx="24523" cy="24015"/>
            </a:xfrm>
            <a:custGeom>
              <a:avLst/>
              <a:gdLst/>
              <a:ahLst/>
              <a:cxnLst/>
              <a:rect l="l" t="t" r="r" b="b"/>
              <a:pathLst>
                <a:path w="434" h="425" extrusionOk="0">
                  <a:moveTo>
                    <a:pt x="223" y="1"/>
                  </a:moveTo>
                  <a:cubicBezTo>
                    <a:pt x="218" y="1"/>
                    <a:pt x="212" y="1"/>
                    <a:pt x="207" y="2"/>
                  </a:cubicBezTo>
                  <a:cubicBezTo>
                    <a:pt x="93" y="2"/>
                    <a:pt x="1" y="105"/>
                    <a:pt x="1" y="219"/>
                  </a:cubicBezTo>
                  <a:cubicBezTo>
                    <a:pt x="10" y="331"/>
                    <a:pt x="104" y="425"/>
                    <a:pt x="227" y="425"/>
                  </a:cubicBezTo>
                  <a:cubicBezTo>
                    <a:pt x="340" y="414"/>
                    <a:pt x="433" y="322"/>
                    <a:pt x="423" y="198"/>
                  </a:cubicBezTo>
                  <a:cubicBezTo>
                    <a:pt x="423" y="90"/>
                    <a:pt x="330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8"/>
            <p:cNvSpPr/>
            <p:nvPr/>
          </p:nvSpPr>
          <p:spPr>
            <a:xfrm>
              <a:off x="6797353" y="1500343"/>
              <a:ext cx="92612" cy="38480"/>
            </a:xfrm>
            <a:custGeom>
              <a:avLst/>
              <a:gdLst/>
              <a:ahLst/>
              <a:cxnLst/>
              <a:rect l="l" t="t" r="r" b="b"/>
              <a:pathLst>
                <a:path w="1639" h="681" extrusionOk="0">
                  <a:moveTo>
                    <a:pt x="1052" y="0"/>
                  </a:moveTo>
                  <a:cubicBezTo>
                    <a:pt x="887" y="0"/>
                    <a:pt x="743" y="31"/>
                    <a:pt x="608" y="72"/>
                  </a:cubicBezTo>
                  <a:cubicBezTo>
                    <a:pt x="423" y="145"/>
                    <a:pt x="269" y="237"/>
                    <a:pt x="166" y="330"/>
                  </a:cubicBezTo>
                  <a:cubicBezTo>
                    <a:pt x="63" y="413"/>
                    <a:pt x="11" y="474"/>
                    <a:pt x="1" y="484"/>
                  </a:cubicBezTo>
                  <a:lnTo>
                    <a:pt x="237" y="670"/>
                  </a:lnTo>
                  <a:lnTo>
                    <a:pt x="166" y="619"/>
                  </a:lnTo>
                  <a:lnTo>
                    <a:pt x="237" y="680"/>
                  </a:lnTo>
                  <a:cubicBezTo>
                    <a:pt x="237" y="670"/>
                    <a:pt x="320" y="577"/>
                    <a:pt x="464" y="484"/>
                  </a:cubicBezTo>
                  <a:cubicBezTo>
                    <a:pt x="537" y="433"/>
                    <a:pt x="629" y="392"/>
                    <a:pt x="722" y="361"/>
                  </a:cubicBezTo>
                  <a:cubicBezTo>
                    <a:pt x="825" y="319"/>
                    <a:pt x="928" y="299"/>
                    <a:pt x="1052" y="299"/>
                  </a:cubicBezTo>
                  <a:cubicBezTo>
                    <a:pt x="1196" y="299"/>
                    <a:pt x="1350" y="330"/>
                    <a:pt x="1526" y="402"/>
                  </a:cubicBezTo>
                  <a:lnTo>
                    <a:pt x="1639" y="124"/>
                  </a:lnTo>
                  <a:cubicBezTo>
                    <a:pt x="1433" y="31"/>
                    <a:pt x="1237" y="0"/>
                    <a:pt x="1052" y="0"/>
                  </a:cubicBezTo>
                  <a:close/>
                </a:path>
              </a:pathLst>
            </a:custGeom>
            <a:solidFill>
              <a:srgbClr val="853B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8"/>
            <p:cNvSpPr/>
            <p:nvPr/>
          </p:nvSpPr>
          <p:spPr>
            <a:xfrm>
              <a:off x="6991277" y="1553910"/>
              <a:ext cx="23958" cy="24523"/>
            </a:xfrm>
            <a:custGeom>
              <a:avLst/>
              <a:gdLst/>
              <a:ahLst/>
              <a:cxnLst/>
              <a:rect l="l" t="t" r="r" b="b"/>
              <a:pathLst>
                <a:path w="424" h="434" extrusionOk="0">
                  <a:moveTo>
                    <a:pt x="206" y="0"/>
                  </a:moveTo>
                  <a:cubicBezTo>
                    <a:pt x="83" y="10"/>
                    <a:pt x="0" y="113"/>
                    <a:pt x="0" y="227"/>
                  </a:cubicBezTo>
                  <a:cubicBezTo>
                    <a:pt x="0" y="340"/>
                    <a:pt x="103" y="433"/>
                    <a:pt x="217" y="433"/>
                  </a:cubicBezTo>
                  <a:cubicBezTo>
                    <a:pt x="341" y="423"/>
                    <a:pt x="423" y="319"/>
                    <a:pt x="423" y="207"/>
                  </a:cubicBezTo>
                  <a:cubicBezTo>
                    <a:pt x="423" y="93"/>
                    <a:pt x="32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8"/>
            <p:cNvSpPr/>
            <p:nvPr/>
          </p:nvSpPr>
          <p:spPr>
            <a:xfrm>
              <a:off x="6979072" y="1509045"/>
              <a:ext cx="73400" cy="36785"/>
            </a:xfrm>
            <a:custGeom>
              <a:avLst/>
              <a:gdLst/>
              <a:ahLst/>
              <a:cxnLst/>
              <a:rect l="l" t="t" r="r" b="b"/>
              <a:pathLst>
                <a:path w="1299" h="651" extrusionOk="0">
                  <a:moveTo>
                    <a:pt x="350" y="0"/>
                  </a:moveTo>
                  <a:cubicBezTo>
                    <a:pt x="227" y="0"/>
                    <a:pt x="113" y="21"/>
                    <a:pt x="0" y="52"/>
                  </a:cubicBezTo>
                  <a:lnTo>
                    <a:pt x="72" y="341"/>
                  </a:lnTo>
                  <a:cubicBezTo>
                    <a:pt x="165" y="320"/>
                    <a:pt x="257" y="310"/>
                    <a:pt x="350" y="310"/>
                  </a:cubicBezTo>
                  <a:cubicBezTo>
                    <a:pt x="474" y="310"/>
                    <a:pt x="598" y="330"/>
                    <a:pt x="721" y="392"/>
                  </a:cubicBezTo>
                  <a:cubicBezTo>
                    <a:pt x="845" y="444"/>
                    <a:pt x="958" y="526"/>
                    <a:pt x="1061" y="650"/>
                  </a:cubicBezTo>
                  <a:lnTo>
                    <a:pt x="1299" y="454"/>
                  </a:lnTo>
                  <a:cubicBezTo>
                    <a:pt x="1164" y="300"/>
                    <a:pt x="1010" y="186"/>
                    <a:pt x="845" y="114"/>
                  </a:cubicBezTo>
                  <a:cubicBezTo>
                    <a:pt x="680" y="42"/>
                    <a:pt x="515" y="0"/>
                    <a:pt x="350" y="0"/>
                  </a:cubicBezTo>
                  <a:close/>
                </a:path>
              </a:pathLst>
            </a:custGeom>
            <a:solidFill>
              <a:srgbClr val="853B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8"/>
            <p:cNvSpPr/>
            <p:nvPr/>
          </p:nvSpPr>
          <p:spPr>
            <a:xfrm>
              <a:off x="6927201" y="1509045"/>
              <a:ext cx="42605" cy="116513"/>
            </a:xfrm>
            <a:custGeom>
              <a:avLst/>
              <a:gdLst/>
              <a:ahLst/>
              <a:cxnLst/>
              <a:rect l="l" t="t" r="r" b="b"/>
              <a:pathLst>
                <a:path w="754" h="2062" extrusionOk="0">
                  <a:moveTo>
                    <a:pt x="11" y="0"/>
                  </a:moveTo>
                  <a:lnTo>
                    <a:pt x="0" y="2062"/>
                  </a:lnTo>
                  <a:cubicBezTo>
                    <a:pt x="0" y="2062"/>
                    <a:pt x="753" y="1959"/>
                    <a:pt x="630" y="170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97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8"/>
            <p:cNvSpPr/>
            <p:nvPr/>
          </p:nvSpPr>
          <p:spPr>
            <a:xfrm>
              <a:off x="6924319" y="1507858"/>
              <a:ext cx="43113" cy="121825"/>
            </a:xfrm>
            <a:custGeom>
              <a:avLst/>
              <a:gdLst/>
              <a:ahLst/>
              <a:cxnLst/>
              <a:rect l="l" t="t" r="r" b="b"/>
              <a:pathLst>
                <a:path w="763" h="2156" extrusionOk="0">
                  <a:moveTo>
                    <a:pt x="134" y="1"/>
                  </a:moveTo>
                  <a:lnTo>
                    <a:pt x="0" y="53"/>
                  </a:lnTo>
                  <a:lnTo>
                    <a:pt x="619" y="1743"/>
                  </a:lnTo>
                  <a:lnTo>
                    <a:pt x="619" y="1753"/>
                  </a:lnTo>
                  <a:cubicBezTo>
                    <a:pt x="629" y="1764"/>
                    <a:pt x="629" y="1773"/>
                    <a:pt x="629" y="1773"/>
                  </a:cubicBezTo>
                  <a:cubicBezTo>
                    <a:pt x="629" y="1784"/>
                    <a:pt x="629" y="1784"/>
                    <a:pt x="619" y="1794"/>
                  </a:cubicBezTo>
                  <a:lnTo>
                    <a:pt x="619" y="1805"/>
                  </a:lnTo>
                  <a:cubicBezTo>
                    <a:pt x="608" y="1825"/>
                    <a:pt x="587" y="1835"/>
                    <a:pt x="567" y="1846"/>
                  </a:cubicBezTo>
                  <a:cubicBezTo>
                    <a:pt x="536" y="1876"/>
                    <a:pt x="484" y="1897"/>
                    <a:pt x="422" y="1918"/>
                  </a:cubicBezTo>
                  <a:cubicBezTo>
                    <a:pt x="340" y="1959"/>
                    <a:pt x="248" y="1980"/>
                    <a:pt x="165" y="1990"/>
                  </a:cubicBezTo>
                  <a:cubicBezTo>
                    <a:pt x="134" y="2000"/>
                    <a:pt x="103" y="2011"/>
                    <a:pt x="83" y="2011"/>
                  </a:cubicBezTo>
                  <a:cubicBezTo>
                    <a:pt x="72" y="2011"/>
                    <a:pt x="62" y="2011"/>
                    <a:pt x="51" y="2021"/>
                  </a:cubicBezTo>
                  <a:lnTo>
                    <a:pt x="42" y="2021"/>
                  </a:lnTo>
                  <a:lnTo>
                    <a:pt x="62" y="2155"/>
                  </a:lnTo>
                  <a:cubicBezTo>
                    <a:pt x="62" y="2155"/>
                    <a:pt x="103" y="2144"/>
                    <a:pt x="165" y="2135"/>
                  </a:cubicBezTo>
                  <a:cubicBezTo>
                    <a:pt x="216" y="2124"/>
                    <a:pt x="268" y="2114"/>
                    <a:pt x="330" y="2093"/>
                  </a:cubicBezTo>
                  <a:cubicBezTo>
                    <a:pt x="381" y="2083"/>
                    <a:pt x="422" y="2062"/>
                    <a:pt x="474" y="2052"/>
                  </a:cubicBezTo>
                  <a:cubicBezTo>
                    <a:pt x="546" y="2021"/>
                    <a:pt x="608" y="1990"/>
                    <a:pt x="660" y="1949"/>
                  </a:cubicBezTo>
                  <a:cubicBezTo>
                    <a:pt x="690" y="1928"/>
                    <a:pt x="711" y="1908"/>
                    <a:pt x="732" y="1876"/>
                  </a:cubicBezTo>
                  <a:cubicBezTo>
                    <a:pt x="742" y="1867"/>
                    <a:pt x="752" y="1846"/>
                    <a:pt x="752" y="1825"/>
                  </a:cubicBezTo>
                  <a:cubicBezTo>
                    <a:pt x="763" y="1815"/>
                    <a:pt x="763" y="1794"/>
                    <a:pt x="763" y="1773"/>
                  </a:cubicBezTo>
                  <a:cubicBezTo>
                    <a:pt x="763" y="1743"/>
                    <a:pt x="752" y="1722"/>
                    <a:pt x="742" y="1691"/>
                  </a:cubicBezTo>
                  <a:lnTo>
                    <a:pt x="739" y="1693"/>
                  </a:lnTo>
                  <a:lnTo>
                    <a:pt x="739" y="169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8"/>
            <p:cNvSpPr/>
            <p:nvPr/>
          </p:nvSpPr>
          <p:spPr>
            <a:xfrm>
              <a:off x="6871317" y="1651719"/>
              <a:ext cx="52437" cy="33846"/>
            </a:xfrm>
            <a:custGeom>
              <a:avLst/>
              <a:gdLst/>
              <a:ahLst/>
              <a:cxnLst/>
              <a:rect l="l" t="t" r="r" b="b"/>
              <a:pathLst>
                <a:path w="928" h="599" extrusionOk="0">
                  <a:moveTo>
                    <a:pt x="114" y="1"/>
                  </a:moveTo>
                  <a:lnTo>
                    <a:pt x="0" y="63"/>
                  </a:lnTo>
                  <a:cubicBezTo>
                    <a:pt x="0" y="63"/>
                    <a:pt x="73" y="196"/>
                    <a:pt x="217" y="331"/>
                  </a:cubicBezTo>
                  <a:cubicBezTo>
                    <a:pt x="289" y="392"/>
                    <a:pt x="371" y="464"/>
                    <a:pt x="485" y="505"/>
                  </a:cubicBezTo>
                  <a:cubicBezTo>
                    <a:pt x="588" y="557"/>
                    <a:pt x="712" y="598"/>
                    <a:pt x="856" y="598"/>
                  </a:cubicBezTo>
                  <a:cubicBezTo>
                    <a:pt x="886" y="598"/>
                    <a:pt x="907" y="588"/>
                    <a:pt x="928" y="588"/>
                  </a:cubicBezTo>
                  <a:lnTo>
                    <a:pt x="918" y="454"/>
                  </a:lnTo>
                  <a:lnTo>
                    <a:pt x="856" y="454"/>
                  </a:lnTo>
                  <a:cubicBezTo>
                    <a:pt x="742" y="454"/>
                    <a:pt x="629" y="434"/>
                    <a:pt x="536" y="392"/>
                  </a:cubicBezTo>
                  <a:cubicBezTo>
                    <a:pt x="402" y="320"/>
                    <a:pt x="289" y="227"/>
                    <a:pt x="227" y="145"/>
                  </a:cubicBezTo>
                  <a:cubicBezTo>
                    <a:pt x="186" y="104"/>
                    <a:pt x="155" y="63"/>
                    <a:pt x="144" y="42"/>
                  </a:cubicBezTo>
                  <a:cubicBezTo>
                    <a:pt x="135" y="21"/>
                    <a:pt x="124" y="11"/>
                    <a:pt x="124" y="11"/>
                  </a:cubicBezTo>
                  <a:cubicBezTo>
                    <a:pt x="124" y="1"/>
                    <a:pt x="124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8"/>
            <p:cNvSpPr/>
            <p:nvPr/>
          </p:nvSpPr>
          <p:spPr>
            <a:xfrm>
              <a:off x="6877702" y="1691894"/>
              <a:ext cx="32095" cy="17517"/>
            </a:xfrm>
            <a:custGeom>
              <a:avLst/>
              <a:gdLst/>
              <a:ahLst/>
              <a:cxnLst/>
              <a:rect l="l" t="t" r="r" b="b"/>
              <a:pathLst>
                <a:path w="568" h="310" extrusionOk="0">
                  <a:moveTo>
                    <a:pt x="83" y="0"/>
                  </a:moveTo>
                  <a:lnTo>
                    <a:pt x="1" y="103"/>
                  </a:lnTo>
                  <a:cubicBezTo>
                    <a:pt x="1" y="103"/>
                    <a:pt x="63" y="155"/>
                    <a:pt x="155" y="207"/>
                  </a:cubicBezTo>
                  <a:cubicBezTo>
                    <a:pt x="207" y="227"/>
                    <a:pt x="258" y="258"/>
                    <a:pt x="320" y="279"/>
                  </a:cubicBezTo>
                  <a:cubicBezTo>
                    <a:pt x="382" y="300"/>
                    <a:pt x="444" y="310"/>
                    <a:pt x="516" y="310"/>
                  </a:cubicBezTo>
                  <a:lnTo>
                    <a:pt x="567" y="310"/>
                  </a:lnTo>
                  <a:lnTo>
                    <a:pt x="547" y="176"/>
                  </a:lnTo>
                  <a:lnTo>
                    <a:pt x="516" y="176"/>
                  </a:lnTo>
                  <a:cubicBezTo>
                    <a:pt x="464" y="176"/>
                    <a:pt x="413" y="165"/>
                    <a:pt x="361" y="145"/>
                  </a:cubicBezTo>
                  <a:cubicBezTo>
                    <a:pt x="289" y="124"/>
                    <a:pt x="217" y="83"/>
                    <a:pt x="166" y="52"/>
                  </a:cubicBezTo>
                  <a:cubicBezTo>
                    <a:pt x="145" y="42"/>
                    <a:pt x="125" y="21"/>
                    <a:pt x="104" y="11"/>
                  </a:cubicBezTo>
                  <a:cubicBezTo>
                    <a:pt x="93" y="11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F97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8"/>
            <p:cNvSpPr/>
            <p:nvPr/>
          </p:nvSpPr>
          <p:spPr>
            <a:xfrm>
              <a:off x="6786278" y="1906161"/>
              <a:ext cx="124141" cy="28026"/>
            </a:xfrm>
            <a:custGeom>
              <a:avLst/>
              <a:gdLst/>
              <a:ahLst/>
              <a:cxnLst/>
              <a:rect l="l" t="t" r="r" b="b"/>
              <a:pathLst>
                <a:path w="2197" h="496" extrusionOk="0">
                  <a:moveTo>
                    <a:pt x="52" y="1"/>
                  </a:moveTo>
                  <a:lnTo>
                    <a:pt x="1" y="125"/>
                  </a:lnTo>
                  <a:cubicBezTo>
                    <a:pt x="1" y="125"/>
                    <a:pt x="207" y="218"/>
                    <a:pt x="527" y="310"/>
                  </a:cubicBezTo>
                  <a:cubicBezTo>
                    <a:pt x="856" y="403"/>
                    <a:pt x="1299" y="496"/>
                    <a:pt x="1773" y="496"/>
                  </a:cubicBezTo>
                  <a:cubicBezTo>
                    <a:pt x="1907" y="496"/>
                    <a:pt x="2052" y="486"/>
                    <a:pt x="2196" y="465"/>
                  </a:cubicBezTo>
                  <a:lnTo>
                    <a:pt x="2175" y="331"/>
                  </a:lnTo>
                  <a:cubicBezTo>
                    <a:pt x="2041" y="351"/>
                    <a:pt x="1907" y="362"/>
                    <a:pt x="1773" y="362"/>
                  </a:cubicBezTo>
                  <a:cubicBezTo>
                    <a:pt x="1310" y="362"/>
                    <a:pt x="887" y="269"/>
                    <a:pt x="568" y="177"/>
                  </a:cubicBezTo>
                  <a:cubicBezTo>
                    <a:pt x="413" y="135"/>
                    <a:pt x="279" y="94"/>
                    <a:pt x="186" y="63"/>
                  </a:cubicBezTo>
                  <a:cubicBezTo>
                    <a:pt x="145" y="42"/>
                    <a:pt x="114" y="32"/>
                    <a:pt x="83" y="22"/>
                  </a:cubicBezTo>
                  <a:cubicBezTo>
                    <a:pt x="73" y="12"/>
                    <a:pt x="62" y="12"/>
                    <a:pt x="62" y="12"/>
                  </a:cubicBezTo>
                  <a:cubicBezTo>
                    <a:pt x="52" y="12"/>
                    <a:pt x="52" y="12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8"/>
            <p:cNvSpPr/>
            <p:nvPr/>
          </p:nvSpPr>
          <p:spPr>
            <a:xfrm>
              <a:off x="6684964" y="1574873"/>
              <a:ext cx="160192" cy="108377"/>
            </a:xfrm>
            <a:custGeom>
              <a:avLst/>
              <a:gdLst/>
              <a:ahLst/>
              <a:cxnLst/>
              <a:rect l="l" t="t" r="r" b="b"/>
              <a:pathLst>
                <a:path w="2835" h="1918" extrusionOk="0">
                  <a:moveTo>
                    <a:pt x="1423" y="0"/>
                  </a:moveTo>
                  <a:cubicBezTo>
                    <a:pt x="639" y="0"/>
                    <a:pt x="0" y="423"/>
                    <a:pt x="0" y="958"/>
                  </a:cubicBezTo>
                  <a:cubicBezTo>
                    <a:pt x="0" y="1484"/>
                    <a:pt x="639" y="1917"/>
                    <a:pt x="1423" y="1917"/>
                  </a:cubicBezTo>
                  <a:cubicBezTo>
                    <a:pt x="2206" y="1917"/>
                    <a:pt x="2835" y="1484"/>
                    <a:pt x="2835" y="958"/>
                  </a:cubicBezTo>
                  <a:cubicBezTo>
                    <a:pt x="2835" y="423"/>
                    <a:pt x="2206" y="0"/>
                    <a:pt x="1423" y="0"/>
                  </a:cubicBezTo>
                  <a:close/>
                </a:path>
              </a:pathLst>
            </a:custGeom>
            <a:solidFill>
              <a:srgbClr val="FD9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8"/>
            <p:cNvSpPr/>
            <p:nvPr/>
          </p:nvSpPr>
          <p:spPr>
            <a:xfrm>
              <a:off x="6997662" y="1583010"/>
              <a:ext cx="110128" cy="111880"/>
            </a:xfrm>
            <a:custGeom>
              <a:avLst/>
              <a:gdLst/>
              <a:ahLst/>
              <a:cxnLst/>
              <a:rect l="l" t="t" r="r" b="b"/>
              <a:pathLst>
                <a:path w="1949" h="1980" extrusionOk="0">
                  <a:moveTo>
                    <a:pt x="1454" y="1"/>
                  </a:moveTo>
                  <a:cubicBezTo>
                    <a:pt x="650" y="1"/>
                    <a:pt x="1" y="443"/>
                    <a:pt x="1" y="990"/>
                  </a:cubicBezTo>
                  <a:cubicBezTo>
                    <a:pt x="1" y="1536"/>
                    <a:pt x="650" y="1979"/>
                    <a:pt x="1454" y="1979"/>
                  </a:cubicBezTo>
                  <a:cubicBezTo>
                    <a:pt x="1577" y="1979"/>
                    <a:pt x="1691" y="1959"/>
                    <a:pt x="1804" y="1948"/>
                  </a:cubicBezTo>
                  <a:cubicBezTo>
                    <a:pt x="1866" y="1536"/>
                    <a:pt x="1907" y="1124"/>
                    <a:pt x="1928" y="701"/>
                  </a:cubicBezTo>
                  <a:cubicBezTo>
                    <a:pt x="1938" y="495"/>
                    <a:pt x="1938" y="279"/>
                    <a:pt x="1948" y="63"/>
                  </a:cubicBezTo>
                  <a:cubicBezTo>
                    <a:pt x="1794" y="21"/>
                    <a:pt x="1629" y="1"/>
                    <a:pt x="1454" y="1"/>
                  </a:cubicBezTo>
                  <a:close/>
                </a:path>
              </a:pathLst>
            </a:custGeom>
            <a:solidFill>
              <a:srgbClr val="FD9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8"/>
            <p:cNvSpPr/>
            <p:nvPr/>
          </p:nvSpPr>
          <p:spPr>
            <a:xfrm>
              <a:off x="6483468" y="1492037"/>
              <a:ext cx="140980" cy="157705"/>
            </a:xfrm>
            <a:custGeom>
              <a:avLst/>
              <a:gdLst/>
              <a:ahLst/>
              <a:cxnLst/>
              <a:rect l="l" t="t" r="r" b="b"/>
              <a:pathLst>
                <a:path w="2495" h="2791" extrusionOk="0">
                  <a:moveTo>
                    <a:pt x="849" y="1"/>
                  </a:moveTo>
                  <a:cubicBezTo>
                    <a:pt x="674" y="1"/>
                    <a:pt x="526" y="64"/>
                    <a:pt x="403" y="147"/>
                  </a:cubicBezTo>
                  <a:cubicBezTo>
                    <a:pt x="135" y="343"/>
                    <a:pt x="1" y="672"/>
                    <a:pt x="32" y="1002"/>
                  </a:cubicBezTo>
                  <a:cubicBezTo>
                    <a:pt x="195" y="2655"/>
                    <a:pt x="1645" y="2791"/>
                    <a:pt x="2119" y="2791"/>
                  </a:cubicBezTo>
                  <a:cubicBezTo>
                    <a:pt x="2212" y="2791"/>
                    <a:pt x="2268" y="2786"/>
                    <a:pt x="2268" y="2786"/>
                  </a:cubicBezTo>
                  <a:lnTo>
                    <a:pt x="2382" y="2188"/>
                  </a:lnTo>
                  <a:cubicBezTo>
                    <a:pt x="2382" y="2188"/>
                    <a:pt x="2495" y="1085"/>
                    <a:pt x="1516" y="281"/>
                  </a:cubicBezTo>
                  <a:cubicBezTo>
                    <a:pt x="1262" y="76"/>
                    <a:pt x="1040" y="1"/>
                    <a:pt x="849" y="1"/>
                  </a:cubicBezTo>
                  <a:close/>
                </a:path>
              </a:pathLst>
            </a:custGeom>
            <a:solidFill>
              <a:srgbClr val="F4B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8"/>
            <p:cNvSpPr/>
            <p:nvPr/>
          </p:nvSpPr>
          <p:spPr>
            <a:xfrm>
              <a:off x="6517258" y="1531195"/>
              <a:ext cx="62947" cy="87978"/>
            </a:xfrm>
            <a:custGeom>
              <a:avLst/>
              <a:gdLst/>
              <a:ahLst/>
              <a:cxnLst/>
              <a:rect l="l" t="t" r="r" b="b"/>
              <a:pathLst>
                <a:path w="1114" h="1557" extrusionOk="0">
                  <a:moveTo>
                    <a:pt x="423" y="0"/>
                  </a:moveTo>
                  <a:cubicBezTo>
                    <a:pt x="382" y="0"/>
                    <a:pt x="351" y="0"/>
                    <a:pt x="310" y="11"/>
                  </a:cubicBezTo>
                  <a:cubicBezTo>
                    <a:pt x="248" y="31"/>
                    <a:pt x="197" y="62"/>
                    <a:pt x="145" y="103"/>
                  </a:cubicBezTo>
                  <a:cubicBezTo>
                    <a:pt x="94" y="155"/>
                    <a:pt x="62" y="217"/>
                    <a:pt x="32" y="289"/>
                  </a:cubicBezTo>
                  <a:cubicBezTo>
                    <a:pt x="11" y="350"/>
                    <a:pt x="0" y="412"/>
                    <a:pt x="0" y="474"/>
                  </a:cubicBezTo>
                  <a:cubicBezTo>
                    <a:pt x="0" y="547"/>
                    <a:pt x="11" y="609"/>
                    <a:pt x="32" y="680"/>
                  </a:cubicBezTo>
                  <a:cubicBezTo>
                    <a:pt x="73" y="794"/>
                    <a:pt x="135" y="907"/>
                    <a:pt x="206" y="1010"/>
                  </a:cubicBezTo>
                  <a:cubicBezTo>
                    <a:pt x="330" y="1165"/>
                    <a:pt x="485" y="1299"/>
                    <a:pt x="629" y="1392"/>
                  </a:cubicBezTo>
                  <a:cubicBezTo>
                    <a:pt x="712" y="1443"/>
                    <a:pt x="784" y="1484"/>
                    <a:pt x="856" y="1515"/>
                  </a:cubicBezTo>
                  <a:cubicBezTo>
                    <a:pt x="928" y="1536"/>
                    <a:pt x="1000" y="1557"/>
                    <a:pt x="1062" y="1557"/>
                  </a:cubicBezTo>
                  <a:lnTo>
                    <a:pt x="1113" y="1557"/>
                  </a:lnTo>
                  <a:lnTo>
                    <a:pt x="1093" y="1422"/>
                  </a:lnTo>
                  <a:lnTo>
                    <a:pt x="1062" y="1422"/>
                  </a:lnTo>
                  <a:cubicBezTo>
                    <a:pt x="1031" y="1422"/>
                    <a:pt x="990" y="1412"/>
                    <a:pt x="948" y="1402"/>
                  </a:cubicBezTo>
                  <a:cubicBezTo>
                    <a:pt x="866" y="1381"/>
                    <a:pt x="774" y="1330"/>
                    <a:pt x="681" y="1268"/>
                  </a:cubicBezTo>
                  <a:cubicBezTo>
                    <a:pt x="547" y="1175"/>
                    <a:pt x="403" y="1051"/>
                    <a:pt x="300" y="907"/>
                  </a:cubicBezTo>
                  <a:cubicBezTo>
                    <a:pt x="248" y="835"/>
                    <a:pt x="206" y="763"/>
                    <a:pt x="176" y="691"/>
                  </a:cubicBezTo>
                  <a:cubicBezTo>
                    <a:pt x="155" y="618"/>
                    <a:pt x="135" y="547"/>
                    <a:pt x="135" y="474"/>
                  </a:cubicBezTo>
                  <a:cubicBezTo>
                    <a:pt x="135" y="423"/>
                    <a:pt x="145" y="382"/>
                    <a:pt x="155" y="330"/>
                  </a:cubicBezTo>
                  <a:cubicBezTo>
                    <a:pt x="176" y="289"/>
                    <a:pt x="186" y="258"/>
                    <a:pt x="206" y="238"/>
                  </a:cubicBezTo>
                  <a:cubicBezTo>
                    <a:pt x="238" y="196"/>
                    <a:pt x="268" y="176"/>
                    <a:pt x="310" y="155"/>
                  </a:cubicBezTo>
                  <a:cubicBezTo>
                    <a:pt x="341" y="144"/>
                    <a:pt x="382" y="134"/>
                    <a:pt x="423" y="134"/>
                  </a:cubicBezTo>
                  <a:cubicBezTo>
                    <a:pt x="485" y="134"/>
                    <a:pt x="547" y="144"/>
                    <a:pt x="609" y="165"/>
                  </a:cubicBezTo>
                  <a:cubicBezTo>
                    <a:pt x="701" y="196"/>
                    <a:pt x="784" y="238"/>
                    <a:pt x="856" y="279"/>
                  </a:cubicBezTo>
                  <a:cubicBezTo>
                    <a:pt x="887" y="299"/>
                    <a:pt x="907" y="309"/>
                    <a:pt x="928" y="330"/>
                  </a:cubicBezTo>
                  <a:cubicBezTo>
                    <a:pt x="939" y="330"/>
                    <a:pt x="948" y="341"/>
                    <a:pt x="948" y="341"/>
                  </a:cubicBezTo>
                  <a:lnTo>
                    <a:pt x="959" y="341"/>
                  </a:lnTo>
                  <a:lnTo>
                    <a:pt x="1042" y="238"/>
                  </a:lnTo>
                  <a:cubicBezTo>
                    <a:pt x="1031" y="238"/>
                    <a:pt x="959" y="176"/>
                    <a:pt x="845" y="114"/>
                  </a:cubicBezTo>
                  <a:cubicBezTo>
                    <a:pt x="784" y="93"/>
                    <a:pt x="722" y="62"/>
                    <a:pt x="650" y="31"/>
                  </a:cubicBezTo>
                  <a:cubicBezTo>
                    <a:pt x="577" y="11"/>
                    <a:pt x="506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8"/>
            <p:cNvSpPr/>
            <p:nvPr/>
          </p:nvSpPr>
          <p:spPr>
            <a:xfrm>
              <a:off x="6521892" y="1562046"/>
              <a:ext cx="28648" cy="17517"/>
            </a:xfrm>
            <a:custGeom>
              <a:avLst/>
              <a:gdLst/>
              <a:ahLst/>
              <a:cxnLst/>
              <a:rect l="l" t="t" r="r" b="b"/>
              <a:pathLst>
                <a:path w="507" h="310" extrusionOk="0">
                  <a:moveTo>
                    <a:pt x="310" y="1"/>
                  </a:moveTo>
                  <a:cubicBezTo>
                    <a:pt x="289" y="1"/>
                    <a:pt x="259" y="11"/>
                    <a:pt x="238" y="11"/>
                  </a:cubicBezTo>
                  <a:cubicBezTo>
                    <a:pt x="197" y="31"/>
                    <a:pt x="156" y="52"/>
                    <a:pt x="135" y="72"/>
                  </a:cubicBezTo>
                  <a:cubicBezTo>
                    <a:pt x="83" y="114"/>
                    <a:pt x="53" y="155"/>
                    <a:pt x="32" y="186"/>
                  </a:cubicBezTo>
                  <a:lnTo>
                    <a:pt x="1" y="248"/>
                  </a:lnTo>
                  <a:lnTo>
                    <a:pt x="124" y="310"/>
                  </a:lnTo>
                  <a:cubicBezTo>
                    <a:pt x="124" y="310"/>
                    <a:pt x="145" y="258"/>
                    <a:pt x="186" y="217"/>
                  </a:cubicBezTo>
                  <a:lnTo>
                    <a:pt x="248" y="155"/>
                  </a:lnTo>
                  <a:cubicBezTo>
                    <a:pt x="259" y="155"/>
                    <a:pt x="269" y="145"/>
                    <a:pt x="279" y="145"/>
                  </a:cubicBezTo>
                  <a:cubicBezTo>
                    <a:pt x="289" y="134"/>
                    <a:pt x="300" y="134"/>
                    <a:pt x="310" y="134"/>
                  </a:cubicBezTo>
                  <a:cubicBezTo>
                    <a:pt x="331" y="134"/>
                    <a:pt x="341" y="134"/>
                    <a:pt x="362" y="145"/>
                  </a:cubicBezTo>
                  <a:cubicBezTo>
                    <a:pt x="372" y="155"/>
                    <a:pt x="392" y="166"/>
                    <a:pt x="424" y="186"/>
                  </a:cubicBezTo>
                  <a:lnTo>
                    <a:pt x="506" y="93"/>
                  </a:lnTo>
                  <a:cubicBezTo>
                    <a:pt x="475" y="63"/>
                    <a:pt x="444" y="42"/>
                    <a:pt x="413" y="21"/>
                  </a:cubicBezTo>
                  <a:cubicBezTo>
                    <a:pt x="383" y="11"/>
                    <a:pt x="34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8"/>
            <p:cNvSpPr/>
            <p:nvPr/>
          </p:nvSpPr>
          <p:spPr>
            <a:xfrm>
              <a:off x="6533532" y="1131706"/>
              <a:ext cx="675122" cy="549737"/>
            </a:xfrm>
            <a:custGeom>
              <a:avLst/>
              <a:gdLst/>
              <a:ahLst/>
              <a:cxnLst/>
              <a:rect l="l" t="t" r="r" b="b"/>
              <a:pathLst>
                <a:path w="11948" h="9729" extrusionOk="0">
                  <a:moveTo>
                    <a:pt x="2186" y="0"/>
                  </a:moveTo>
                  <a:cubicBezTo>
                    <a:pt x="2186" y="1"/>
                    <a:pt x="2083" y="866"/>
                    <a:pt x="2515" y="1175"/>
                  </a:cubicBezTo>
                  <a:cubicBezTo>
                    <a:pt x="2515" y="1175"/>
                    <a:pt x="2503" y="1175"/>
                    <a:pt x="2481" y="1175"/>
                  </a:cubicBezTo>
                  <a:cubicBezTo>
                    <a:pt x="2257" y="1175"/>
                    <a:pt x="985" y="1234"/>
                    <a:pt x="516" y="2556"/>
                  </a:cubicBezTo>
                  <a:cubicBezTo>
                    <a:pt x="1" y="4020"/>
                    <a:pt x="362" y="6483"/>
                    <a:pt x="362" y="6483"/>
                  </a:cubicBezTo>
                  <a:cubicBezTo>
                    <a:pt x="362" y="6483"/>
                    <a:pt x="1290" y="6895"/>
                    <a:pt x="1496" y="8565"/>
                  </a:cubicBezTo>
                  <a:cubicBezTo>
                    <a:pt x="1496" y="8565"/>
                    <a:pt x="2289" y="7122"/>
                    <a:pt x="2186" y="5895"/>
                  </a:cubicBezTo>
                  <a:lnTo>
                    <a:pt x="2186" y="5895"/>
                  </a:lnTo>
                  <a:cubicBezTo>
                    <a:pt x="2186" y="5895"/>
                    <a:pt x="2213" y="5896"/>
                    <a:pt x="2264" y="5896"/>
                  </a:cubicBezTo>
                  <a:cubicBezTo>
                    <a:pt x="2771" y="5896"/>
                    <a:pt x="5587" y="5811"/>
                    <a:pt x="6514" y="3948"/>
                  </a:cubicBezTo>
                  <a:cubicBezTo>
                    <a:pt x="6514" y="3948"/>
                    <a:pt x="7897" y="4702"/>
                    <a:pt x="9271" y="4702"/>
                  </a:cubicBezTo>
                  <a:cubicBezTo>
                    <a:pt x="9369" y="4702"/>
                    <a:pt x="9467" y="4698"/>
                    <a:pt x="9564" y="4690"/>
                  </a:cubicBezTo>
                  <a:lnTo>
                    <a:pt x="9564" y="4690"/>
                  </a:lnTo>
                  <a:cubicBezTo>
                    <a:pt x="9564" y="4690"/>
                    <a:pt x="9400" y="7256"/>
                    <a:pt x="10142" y="7812"/>
                  </a:cubicBezTo>
                  <a:lnTo>
                    <a:pt x="10018" y="9729"/>
                  </a:lnTo>
                  <a:cubicBezTo>
                    <a:pt x="10090" y="9245"/>
                    <a:pt x="10132" y="8503"/>
                    <a:pt x="10173" y="7833"/>
                  </a:cubicBezTo>
                  <a:lnTo>
                    <a:pt x="10183" y="7843"/>
                  </a:lnTo>
                  <a:cubicBezTo>
                    <a:pt x="10183" y="7843"/>
                    <a:pt x="10338" y="5102"/>
                    <a:pt x="10306" y="4504"/>
                  </a:cubicBezTo>
                  <a:cubicBezTo>
                    <a:pt x="10306" y="4504"/>
                    <a:pt x="11852" y="4154"/>
                    <a:pt x="11904" y="2556"/>
                  </a:cubicBezTo>
                  <a:cubicBezTo>
                    <a:pt x="11947" y="1226"/>
                    <a:pt x="10818" y="707"/>
                    <a:pt x="8717" y="707"/>
                  </a:cubicBezTo>
                  <a:cubicBezTo>
                    <a:pt x="8311" y="707"/>
                    <a:pt x="7868" y="726"/>
                    <a:pt x="7390" y="763"/>
                  </a:cubicBezTo>
                  <a:cubicBezTo>
                    <a:pt x="7078" y="788"/>
                    <a:pt x="6773" y="800"/>
                    <a:pt x="6477" y="800"/>
                  </a:cubicBezTo>
                  <a:cubicBezTo>
                    <a:pt x="3989" y="800"/>
                    <a:pt x="2186" y="1"/>
                    <a:pt x="2186" y="0"/>
                  </a:cubicBezTo>
                  <a:close/>
                </a:path>
              </a:pathLst>
            </a:custGeom>
            <a:solidFill>
              <a:srgbClr val="9A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8"/>
            <p:cNvSpPr/>
            <p:nvPr/>
          </p:nvSpPr>
          <p:spPr>
            <a:xfrm>
              <a:off x="6567943" y="1987132"/>
              <a:ext cx="342985" cy="92103"/>
            </a:xfrm>
            <a:custGeom>
              <a:avLst/>
              <a:gdLst/>
              <a:ahLst/>
              <a:cxnLst/>
              <a:rect l="l" t="t" r="r" b="b"/>
              <a:pathLst>
                <a:path w="6070" h="1630" extrusionOk="0">
                  <a:moveTo>
                    <a:pt x="103" y="1"/>
                  </a:moveTo>
                  <a:lnTo>
                    <a:pt x="0" y="83"/>
                  </a:lnTo>
                  <a:cubicBezTo>
                    <a:pt x="0" y="83"/>
                    <a:pt x="319" y="475"/>
                    <a:pt x="876" y="856"/>
                  </a:cubicBezTo>
                  <a:cubicBezTo>
                    <a:pt x="1155" y="1052"/>
                    <a:pt x="1494" y="1247"/>
                    <a:pt x="1886" y="1392"/>
                  </a:cubicBezTo>
                  <a:cubicBezTo>
                    <a:pt x="2268" y="1536"/>
                    <a:pt x="2710" y="1629"/>
                    <a:pt x="3184" y="1629"/>
                  </a:cubicBezTo>
                  <a:cubicBezTo>
                    <a:pt x="3617" y="1629"/>
                    <a:pt x="4081" y="1557"/>
                    <a:pt x="4555" y="1371"/>
                  </a:cubicBezTo>
                  <a:cubicBezTo>
                    <a:pt x="5039" y="1176"/>
                    <a:pt x="5545" y="876"/>
                    <a:pt x="6070" y="434"/>
                  </a:cubicBezTo>
                  <a:lnTo>
                    <a:pt x="5987" y="331"/>
                  </a:lnTo>
                  <a:cubicBezTo>
                    <a:pt x="5472" y="763"/>
                    <a:pt x="4978" y="1062"/>
                    <a:pt x="4514" y="1237"/>
                  </a:cubicBezTo>
                  <a:cubicBezTo>
                    <a:pt x="4040" y="1423"/>
                    <a:pt x="3597" y="1495"/>
                    <a:pt x="3184" y="1495"/>
                  </a:cubicBezTo>
                  <a:cubicBezTo>
                    <a:pt x="2731" y="1495"/>
                    <a:pt x="2309" y="1402"/>
                    <a:pt x="1927" y="1268"/>
                  </a:cubicBezTo>
                  <a:cubicBezTo>
                    <a:pt x="1361" y="1052"/>
                    <a:pt x="907" y="732"/>
                    <a:pt x="598" y="475"/>
                  </a:cubicBezTo>
                  <a:cubicBezTo>
                    <a:pt x="433" y="340"/>
                    <a:pt x="310" y="217"/>
                    <a:pt x="227" y="134"/>
                  </a:cubicBezTo>
                  <a:cubicBezTo>
                    <a:pt x="186" y="93"/>
                    <a:pt x="155" y="52"/>
                    <a:pt x="134" y="31"/>
                  </a:cubicBezTo>
                  <a:cubicBezTo>
                    <a:pt x="124" y="21"/>
                    <a:pt x="113" y="1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70"/>
          <p:cNvSpPr txBox="1">
            <a:spLocks noGrp="1"/>
          </p:cNvSpPr>
          <p:nvPr>
            <p:ph type="title"/>
          </p:nvPr>
        </p:nvSpPr>
        <p:spPr>
          <a:xfrm>
            <a:off x="2156460" y="1456107"/>
            <a:ext cx="4726904" cy="23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problematização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739" name="Google Shape;1739;p70"/>
          <p:cNvSpPr txBox="1">
            <a:spLocks noGrp="1"/>
          </p:cNvSpPr>
          <p:nvPr>
            <p:ph type="title" idx="2"/>
          </p:nvPr>
        </p:nvSpPr>
        <p:spPr>
          <a:xfrm>
            <a:off x="3875700" y="546100"/>
            <a:ext cx="1392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grpSp>
        <p:nvGrpSpPr>
          <p:cNvPr id="1741" name="Google Shape;1741;p70"/>
          <p:cNvGrpSpPr/>
          <p:nvPr/>
        </p:nvGrpSpPr>
        <p:grpSpPr>
          <a:xfrm flipH="1">
            <a:off x="489701" y="3192758"/>
            <a:ext cx="2161944" cy="1950738"/>
            <a:chOff x="6466676" y="3188295"/>
            <a:chExt cx="2161944" cy="1950738"/>
          </a:xfrm>
        </p:grpSpPr>
        <p:sp>
          <p:nvSpPr>
            <p:cNvPr id="1742" name="Google Shape;1742;p70"/>
            <p:cNvSpPr/>
            <p:nvPr/>
          </p:nvSpPr>
          <p:spPr>
            <a:xfrm>
              <a:off x="7822878" y="3746388"/>
              <a:ext cx="805743" cy="1311515"/>
            </a:xfrm>
            <a:custGeom>
              <a:avLst/>
              <a:gdLst/>
              <a:ahLst/>
              <a:cxnLst/>
              <a:rect l="l" t="t" r="r" b="b"/>
              <a:pathLst>
                <a:path w="55626" h="90543" extrusionOk="0">
                  <a:moveTo>
                    <a:pt x="17472" y="1"/>
                  </a:moveTo>
                  <a:cubicBezTo>
                    <a:pt x="12384" y="1"/>
                    <a:pt x="8272" y="3233"/>
                    <a:pt x="7843" y="5303"/>
                  </a:cubicBezTo>
                  <a:cubicBezTo>
                    <a:pt x="7843" y="5303"/>
                    <a:pt x="1" y="10000"/>
                    <a:pt x="8662" y="21524"/>
                  </a:cubicBezTo>
                  <a:lnTo>
                    <a:pt x="13657" y="48956"/>
                  </a:lnTo>
                  <a:lnTo>
                    <a:pt x="10646" y="48763"/>
                  </a:lnTo>
                  <a:lnTo>
                    <a:pt x="10646" y="48763"/>
                  </a:lnTo>
                  <a:lnTo>
                    <a:pt x="24988" y="90224"/>
                  </a:lnTo>
                  <a:cubicBezTo>
                    <a:pt x="24988" y="90224"/>
                    <a:pt x="26674" y="90542"/>
                    <a:pt x="29211" y="90542"/>
                  </a:cubicBezTo>
                  <a:cubicBezTo>
                    <a:pt x="35574" y="90542"/>
                    <a:pt x="47290" y="88538"/>
                    <a:pt x="51212" y="74480"/>
                  </a:cubicBezTo>
                  <a:cubicBezTo>
                    <a:pt x="55625" y="58736"/>
                    <a:pt x="36035" y="31393"/>
                    <a:pt x="28059" y="21122"/>
                  </a:cubicBezTo>
                  <a:cubicBezTo>
                    <a:pt x="28387" y="18781"/>
                    <a:pt x="29848" y="4931"/>
                    <a:pt x="23124" y="1412"/>
                  </a:cubicBezTo>
                  <a:cubicBezTo>
                    <a:pt x="21198" y="406"/>
                    <a:pt x="19274" y="1"/>
                    <a:pt x="17472" y="1"/>
                  </a:cubicBezTo>
                  <a:close/>
                </a:path>
              </a:pathLst>
            </a:custGeom>
            <a:solidFill>
              <a:srgbClr val="CB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0"/>
            <p:cNvSpPr/>
            <p:nvPr/>
          </p:nvSpPr>
          <p:spPr>
            <a:xfrm>
              <a:off x="7961528" y="4443420"/>
              <a:ext cx="201718" cy="63502"/>
            </a:xfrm>
            <a:custGeom>
              <a:avLst/>
              <a:gdLst/>
              <a:ahLst/>
              <a:cxnLst/>
              <a:rect l="l" t="t" r="r" b="b"/>
              <a:pathLst>
                <a:path w="13926" h="4384" extrusionOk="0">
                  <a:moveTo>
                    <a:pt x="74" y="0"/>
                  </a:moveTo>
                  <a:lnTo>
                    <a:pt x="0" y="701"/>
                  </a:lnTo>
                  <a:cubicBezTo>
                    <a:pt x="1581" y="851"/>
                    <a:pt x="3205" y="1149"/>
                    <a:pt x="4771" y="1521"/>
                  </a:cubicBezTo>
                  <a:cubicBezTo>
                    <a:pt x="7157" y="2087"/>
                    <a:pt x="9363" y="2803"/>
                    <a:pt x="10988" y="3385"/>
                  </a:cubicBezTo>
                  <a:cubicBezTo>
                    <a:pt x="11822" y="3653"/>
                    <a:pt x="12478" y="3922"/>
                    <a:pt x="12941" y="4085"/>
                  </a:cubicBezTo>
                  <a:cubicBezTo>
                    <a:pt x="13180" y="4190"/>
                    <a:pt x="13359" y="4264"/>
                    <a:pt x="13478" y="4294"/>
                  </a:cubicBezTo>
                  <a:cubicBezTo>
                    <a:pt x="13552" y="4324"/>
                    <a:pt x="13582" y="4353"/>
                    <a:pt x="13627" y="4353"/>
                  </a:cubicBezTo>
                  <a:cubicBezTo>
                    <a:pt x="13627" y="4383"/>
                    <a:pt x="13657" y="4383"/>
                    <a:pt x="13657" y="4383"/>
                  </a:cubicBezTo>
                  <a:lnTo>
                    <a:pt x="13925" y="3743"/>
                  </a:lnTo>
                  <a:cubicBezTo>
                    <a:pt x="13925" y="3743"/>
                    <a:pt x="12061" y="2968"/>
                    <a:pt x="9393" y="2117"/>
                  </a:cubicBezTo>
                  <a:cubicBezTo>
                    <a:pt x="8081" y="1685"/>
                    <a:pt x="6530" y="1223"/>
                    <a:pt x="4935" y="851"/>
                  </a:cubicBezTo>
                  <a:cubicBezTo>
                    <a:pt x="3340" y="477"/>
                    <a:pt x="1684" y="165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0"/>
            <p:cNvSpPr/>
            <p:nvPr/>
          </p:nvSpPr>
          <p:spPr>
            <a:xfrm>
              <a:off x="8209656" y="4007190"/>
              <a:ext cx="25059" cy="60707"/>
            </a:xfrm>
            <a:custGeom>
              <a:avLst/>
              <a:gdLst/>
              <a:ahLst/>
              <a:cxnLst/>
              <a:rect l="l" t="t" r="r" b="b"/>
              <a:pathLst>
                <a:path w="1730" h="4191" extrusionOk="0">
                  <a:moveTo>
                    <a:pt x="1551" y="0"/>
                  </a:moveTo>
                  <a:lnTo>
                    <a:pt x="880" y="165"/>
                  </a:lnTo>
                  <a:cubicBezTo>
                    <a:pt x="984" y="553"/>
                    <a:pt x="1044" y="910"/>
                    <a:pt x="1044" y="1223"/>
                  </a:cubicBezTo>
                  <a:cubicBezTo>
                    <a:pt x="1044" y="1626"/>
                    <a:pt x="954" y="1968"/>
                    <a:pt x="880" y="2266"/>
                  </a:cubicBezTo>
                  <a:cubicBezTo>
                    <a:pt x="716" y="2714"/>
                    <a:pt x="507" y="3072"/>
                    <a:pt x="314" y="3310"/>
                  </a:cubicBezTo>
                  <a:cubicBezTo>
                    <a:pt x="209" y="3415"/>
                    <a:pt x="135" y="3519"/>
                    <a:pt x="75" y="3578"/>
                  </a:cubicBezTo>
                  <a:cubicBezTo>
                    <a:pt x="45" y="3594"/>
                    <a:pt x="30" y="3594"/>
                    <a:pt x="30" y="3624"/>
                  </a:cubicBezTo>
                  <a:lnTo>
                    <a:pt x="0" y="3624"/>
                  </a:lnTo>
                  <a:lnTo>
                    <a:pt x="417" y="4190"/>
                  </a:lnTo>
                  <a:cubicBezTo>
                    <a:pt x="447" y="4160"/>
                    <a:pt x="775" y="3892"/>
                    <a:pt x="1089" y="3415"/>
                  </a:cubicBezTo>
                  <a:cubicBezTo>
                    <a:pt x="1252" y="3176"/>
                    <a:pt x="1417" y="2848"/>
                    <a:pt x="1521" y="2475"/>
                  </a:cubicBezTo>
                  <a:cubicBezTo>
                    <a:pt x="1655" y="2133"/>
                    <a:pt x="1729" y="1700"/>
                    <a:pt x="1729" y="1223"/>
                  </a:cubicBezTo>
                  <a:cubicBezTo>
                    <a:pt x="1729" y="851"/>
                    <a:pt x="1685" y="418"/>
                    <a:pt x="1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0"/>
            <p:cNvSpPr/>
            <p:nvPr/>
          </p:nvSpPr>
          <p:spPr>
            <a:xfrm>
              <a:off x="7551414" y="3188295"/>
              <a:ext cx="504715" cy="504701"/>
            </a:xfrm>
            <a:custGeom>
              <a:avLst/>
              <a:gdLst/>
              <a:ahLst/>
              <a:cxnLst/>
              <a:rect l="l" t="t" r="r" b="b"/>
              <a:pathLst>
                <a:path w="34844" h="34843" extrusionOk="0">
                  <a:moveTo>
                    <a:pt x="17430" y="2207"/>
                  </a:moveTo>
                  <a:cubicBezTo>
                    <a:pt x="19531" y="2207"/>
                    <a:pt x="21529" y="2639"/>
                    <a:pt x="23348" y="3415"/>
                  </a:cubicBezTo>
                  <a:cubicBezTo>
                    <a:pt x="26077" y="4562"/>
                    <a:pt x="28387" y="6486"/>
                    <a:pt x="30043" y="8915"/>
                  </a:cubicBezTo>
                  <a:cubicBezTo>
                    <a:pt x="30878" y="10138"/>
                    <a:pt x="31518" y="11465"/>
                    <a:pt x="31965" y="12911"/>
                  </a:cubicBezTo>
                  <a:cubicBezTo>
                    <a:pt x="32398" y="14328"/>
                    <a:pt x="32637" y="15849"/>
                    <a:pt x="32637" y="17414"/>
                  </a:cubicBezTo>
                  <a:cubicBezTo>
                    <a:pt x="32637" y="19531"/>
                    <a:pt x="32204" y="21528"/>
                    <a:pt x="31429" y="23347"/>
                  </a:cubicBezTo>
                  <a:cubicBezTo>
                    <a:pt x="30281" y="26061"/>
                    <a:pt x="28373" y="28416"/>
                    <a:pt x="25942" y="30042"/>
                  </a:cubicBezTo>
                  <a:cubicBezTo>
                    <a:pt x="24705" y="30861"/>
                    <a:pt x="23378" y="31503"/>
                    <a:pt x="21962" y="31965"/>
                  </a:cubicBezTo>
                  <a:cubicBezTo>
                    <a:pt x="20515" y="32382"/>
                    <a:pt x="18995" y="32621"/>
                    <a:pt x="17430" y="32621"/>
                  </a:cubicBezTo>
                  <a:cubicBezTo>
                    <a:pt x="15313" y="32621"/>
                    <a:pt x="13315" y="32203"/>
                    <a:pt x="11510" y="31458"/>
                  </a:cubicBezTo>
                  <a:cubicBezTo>
                    <a:pt x="8783" y="30280"/>
                    <a:pt x="6457" y="28357"/>
                    <a:pt x="4801" y="25927"/>
                  </a:cubicBezTo>
                  <a:cubicBezTo>
                    <a:pt x="3982" y="24705"/>
                    <a:pt x="3340" y="23377"/>
                    <a:pt x="2893" y="21961"/>
                  </a:cubicBezTo>
                  <a:cubicBezTo>
                    <a:pt x="2461" y="20515"/>
                    <a:pt x="2223" y="18994"/>
                    <a:pt x="2223" y="17414"/>
                  </a:cubicBezTo>
                  <a:cubicBezTo>
                    <a:pt x="2223" y="15312"/>
                    <a:pt x="2640" y="13314"/>
                    <a:pt x="3400" y="11495"/>
                  </a:cubicBezTo>
                  <a:cubicBezTo>
                    <a:pt x="4563" y="8782"/>
                    <a:pt x="6487" y="6456"/>
                    <a:pt x="8916" y="4801"/>
                  </a:cubicBezTo>
                  <a:cubicBezTo>
                    <a:pt x="10139" y="3981"/>
                    <a:pt x="11481" y="3340"/>
                    <a:pt x="12897" y="2878"/>
                  </a:cubicBezTo>
                  <a:cubicBezTo>
                    <a:pt x="14329" y="2461"/>
                    <a:pt x="15849" y="2207"/>
                    <a:pt x="17430" y="2207"/>
                  </a:cubicBezTo>
                  <a:close/>
                  <a:moveTo>
                    <a:pt x="17430" y="0"/>
                  </a:moveTo>
                  <a:cubicBezTo>
                    <a:pt x="15029" y="0"/>
                    <a:pt x="12733" y="477"/>
                    <a:pt x="10646" y="1357"/>
                  </a:cubicBezTo>
                  <a:cubicBezTo>
                    <a:pt x="7500" y="2699"/>
                    <a:pt x="4861" y="4906"/>
                    <a:pt x="2968" y="7679"/>
                  </a:cubicBezTo>
                  <a:cubicBezTo>
                    <a:pt x="2028" y="9065"/>
                    <a:pt x="1283" y="10585"/>
                    <a:pt x="776" y="12241"/>
                  </a:cubicBezTo>
                  <a:cubicBezTo>
                    <a:pt x="269" y="13865"/>
                    <a:pt x="1" y="15640"/>
                    <a:pt x="1" y="17414"/>
                  </a:cubicBezTo>
                  <a:cubicBezTo>
                    <a:pt x="1" y="19829"/>
                    <a:pt x="493" y="22110"/>
                    <a:pt x="1372" y="24198"/>
                  </a:cubicBezTo>
                  <a:cubicBezTo>
                    <a:pt x="2700" y="27343"/>
                    <a:pt x="4891" y="29982"/>
                    <a:pt x="7694" y="31875"/>
                  </a:cubicBezTo>
                  <a:cubicBezTo>
                    <a:pt x="9081" y="32815"/>
                    <a:pt x="10601" y="33560"/>
                    <a:pt x="12256" y="34067"/>
                  </a:cubicBezTo>
                  <a:cubicBezTo>
                    <a:pt x="13881" y="34574"/>
                    <a:pt x="15611" y="34843"/>
                    <a:pt x="17430" y="34843"/>
                  </a:cubicBezTo>
                  <a:cubicBezTo>
                    <a:pt x="19830" y="34843"/>
                    <a:pt x="22125" y="34365"/>
                    <a:pt x="24198" y="33485"/>
                  </a:cubicBezTo>
                  <a:cubicBezTo>
                    <a:pt x="27329" y="32143"/>
                    <a:pt x="29997" y="29967"/>
                    <a:pt x="31891" y="27164"/>
                  </a:cubicBezTo>
                  <a:cubicBezTo>
                    <a:pt x="32816" y="25778"/>
                    <a:pt x="33561" y="24257"/>
                    <a:pt x="34068" y="22602"/>
                  </a:cubicBezTo>
                  <a:cubicBezTo>
                    <a:pt x="34575" y="20962"/>
                    <a:pt x="34843" y="19232"/>
                    <a:pt x="34843" y="17414"/>
                  </a:cubicBezTo>
                  <a:cubicBezTo>
                    <a:pt x="34843" y="15014"/>
                    <a:pt x="34366" y="12732"/>
                    <a:pt x="33486" y="10645"/>
                  </a:cubicBezTo>
                  <a:cubicBezTo>
                    <a:pt x="32160" y="7530"/>
                    <a:pt x="29938" y="4860"/>
                    <a:pt x="27165" y="2967"/>
                  </a:cubicBezTo>
                  <a:cubicBezTo>
                    <a:pt x="25779" y="2028"/>
                    <a:pt x="24258" y="1282"/>
                    <a:pt x="22603" y="775"/>
                  </a:cubicBezTo>
                  <a:cubicBezTo>
                    <a:pt x="20978" y="268"/>
                    <a:pt x="19219" y="0"/>
                    <a:pt x="17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0"/>
            <p:cNvSpPr/>
            <p:nvPr/>
          </p:nvSpPr>
          <p:spPr>
            <a:xfrm>
              <a:off x="7865637" y="3610258"/>
              <a:ext cx="267147" cy="409621"/>
            </a:xfrm>
            <a:custGeom>
              <a:avLst/>
              <a:gdLst/>
              <a:ahLst/>
              <a:cxnLst/>
              <a:rect l="l" t="t" r="r" b="b"/>
              <a:pathLst>
                <a:path w="18443" h="28279" extrusionOk="0">
                  <a:moveTo>
                    <a:pt x="7187" y="1"/>
                  </a:moveTo>
                  <a:lnTo>
                    <a:pt x="1" y="4563"/>
                  </a:lnTo>
                  <a:lnTo>
                    <a:pt x="9214" y="25584"/>
                  </a:lnTo>
                  <a:cubicBezTo>
                    <a:pt x="9954" y="27280"/>
                    <a:pt x="11597" y="28279"/>
                    <a:pt x="13311" y="28279"/>
                  </a:cubicBezTo>
                  <a:cubicBezTo>
                    <a:pt x="13948" y="28279"/>
                    <a:pt x="14594" y="28141"/>
                    <a:pt x="15208" y="27851"/>
                  </a:cubicBezTo>
                  <a:cubicBezTo>
                    <a:pt x="17474" y="26807"/>
                    <a:pt x="18442" y="24123"/>
                    <a:pt x="17399" y="21873"/>
                  </a:cubicBezTo>
                  <a:lnTo>
                    <a:pt x="71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0"/>
            <p:cNvSpPr/>
            <p:nvPr/>
          </p:nvSpPr>
          <p:spPr>
            <a:xfrm>
              <a:off x="7865724" y="3753616"/>
              <a:ext cx="210482" cy="317294"/>
            </a:xfrm>
            <a:custGeom>
              <a:avLst/>
              <a:gdLst/>
              <a:ahLst/>
              <a:cxnLst/>
              <a:rect l="l" t="t" r="r" b="b"/>
              <a:pathLst>
                <a:path w="14531" h="21905" extrusionOk="0">
                  <a:moveTo>
                    <a:pt x="4656" y="0"/>
                  </a:moveTo>
                  <a:cubicBezTo>
                    <a:pt x="1" y="0"/>
                    <a:pt x="416" y="17008"/>
                    <a:pt x="6674" y="21905"/>
                  </a:cubicBezTo>
                  <a:lnTo>
                    <a:pt x="13771" y="19579"/>
                  </a:lnTo>
                  <a:cubicBezTo>
                    <a:pt x="14530" y="10574"/>
                    <a:pt x="7091" y="9531"/>
                    <a:pt x="7091" y="9531"/>
                  </a:cubicBezTo>
                  <a:cubicBezTo>
                    <a:pt x="7091" y="9531"/>
                    <a:pt x="9551" y="242"/>
                    <a:pt x="4766" y="3"/>
                  </a:cubicBezTo>
                  <a:cubicBezTo>
                    <a:pt x="4729" y="1"/>
                    <a:pt x="4692" y="0"/>
                    <a:pt x="4656" y="0"/>
                  </a:cubicBezTo>
                  <a:close/>
                </a:path>
              </a:pathLst>
            </a:custGeom>
            <a:solidFill>
              <a:srgbClr val="CB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0"/>
            <p:cNvSpPr/>
            <p:nvPr/>
          </p:nvSpPr>
          <p:spPr>
            <a:xfrm>
              <a:off x="7883121" y="3748705"/>
              <a:ext cx="187697" cy="326101"/>
            </a:xfrm>
            <a:custGeom>
              <a:avLst/>
              <a:gdLst/>
              <a:ahLst/>
              <a:cxnLst/>
              <a:rect l="l" t="t" r="r" b="b"/>
              <a:pathLst>
                <a:path w="12958" h="22513" extrusionOk="0">
                  <a:moveTo>
                    <a:pt x="3460" y="0"/>
                  </a:moveTo>
                  <a:cubicBezTo>
                    <a:pt x="3177" y="0"/>
                    <a:pt x="2879" y="44"/>
                    <a:pt x="2610" y="149"/>
                  </a:cubicBezTo>
                  <a:cubicBezTo>
                    <a:pt x="2372" y="268"/>
                    <a:pt x="2163" y="417"/>
                    <a:pt x="1939" y="581"/>
                  </a:cubicBezTo>
                  <a:cubicBezTo>
                    <a:pt x="1597" y="909"/>
                    <a:pt x="1298" y="1326"/>
                    <a:pt x="1060" y="1803"/>
                  </a:cubicBezTo>
                  <a:cubicBezTo>
                    <a:pt x="687" y="2535"/>
                    <a:pt x="418" y="3443"/>
                    <a:pt x="269" y="4473"/>
                  </a:cubicBezTo>
                  <a:cubicBezTo>
                    <a:pt x="76" y="5486"/>
                    <a:pt x="1" y="6634"/>
                    <a:pt x="1" y="7872"/>
                  </a:cubicBezTo>
                  <a:cubicBezTo>
                    <a:pt x="1" y="10510"/>
                    <a:pt x="404" y="13448"/>
                    <a:pt x="1283" y="16086"/>
                  </a:cubicBezTo>
                  <a:cubicBezTo>
                    <a:pt x="1700" y="17414"/>
                    <a:pt x="2237" y="18666"/>
                    <a:pt x="2909" y="19769"/>
                  </a:cubicBezTo>
                  <a:cubicBezTo>
                    <a:pt x="3565" y="20857"/>
                    <a:pt x="4340" y="21797"/>
                    <a:pt x="5249" y="22512"/>
                  </a:cubicBezTo>
                  <a:lnTo>
                    <a:pt x="5682" y="21976"/>
                  </a:lnTo>
                  <a:cubicBezTo>
                    <a:pt x="4847" y="21334"/>
                    <a:pt x="4101" y="20455"/>
                    <a:pt x="3489" y="19396"/>
                  </a:cubicBezTo>
                  <a:cubicBezTo>
                    <a:pt x="2551" y="17845"/>
                    <a:pt x="1835" y="15923"/>
                    <a:pt x="1388" y="13895"/>
                  </a:cubicBezTo>
                  <a:cubicBezTo>
                    <a:pt x="911" y="11897"/>
                    <a:pt x="657" y="9780"/>
                    <a:pt x="657" y="7872"/>
                  </a:cubicBezTo>
                  <a:cubicBezTo>
                    <a:pt x="657" y="6828"/>
                    <a:pt x="746" y="5859"/>
                    <a:pt x="881" y="4980"/>
                  </a:cubicBezTo>
                  <a:cubicBezTo>
                    <a:pt x="955" y="4324"/>
                    <a:pt x="1090" y="3697"/>
                    <a:pt x="1283" y="3175"/>
                  </a:cubicBezTo>
                  <a:cubicBezTo>
                    <a:pt x="1388" y="2773"/>
                    <a:pt x="1537" y="2400"/>
                    <a:pt x="1700" y="2072"/>
                  </a:cubicBezTo>
                  <a:cubicBezTo>
                    <a:pt x="1939" y="1624"/>
                    <a:pt x="2207" y="1252"/>
                    <a:pt x="2505" y="1014"/>
                  </a:cubicBezTo>
                  <a:cubicBezTo>
                    <a:pt x="2670" y="909"/>
                    <a:pt x="2804" y="819"/>
                    <a:pt x="2953" y="775"/>
                  </a:cubicBezTo>
                  <a:cubicBezTo>
                    <a:pt x="3117" y="686"/>
                    <a:pt x="3311" y="656"/>
                    <a:pt x="3460" y="656"/>
                  </a:cubicBezTo>
                  <a:lnTo>
                    <a:pt x="3565" y="656"/>
                  </a:lnTo>
                  <a:cubicBezTo>
                    <a:pt x="3817" y="686"/>
                    <a:pt x="4056" y="745"/>
                    <a:pt x="4265" y="790"/>
                  </a:cubicBezTo>
                  <a:cubicBezTo>
                    <a:pt x="4459" y="849"/>
                    <a:pt x="4608" y="924"/>
                    <a:pt x="4772" y="1028"/>
                  </a:cubicBezTo>
                  <a:cubicBezTo>
                    <a:pt x="5040" y="1193"/>
                    <a:pt x="5249" y="1431"/>
                    <a:pt x="5443" y="1700"/>
                  </a:cubicBezTo>
                  <a:cubicBezTo>
                    <a:pt x="5577" y="1893"/>
                    <a:pt x="5682" y="2131"/>
                    <a:pt x="5785" y="2400"/>
                  </a:cubicBezTo>
                  <a:cubicBezTo>
                    <a:pt x="5920" y="2773"/>
                    <a:pt x="6024" y="3191"/>
                    <a:pt x="6084" y="3652"/>
                  </a:cubicBezTo>
                  <a:cubicBezTo>
                    <a:pt x="6159" y="4099"/>
                    <a:pt x="6189" y="4576"/>
                    <a:pt x="6189" y="5069"/>
                  </a:cubicBezTo>
                  <a:cubicBezTo>
                    <a:pt x="6189" y="6232"/>
                    <a:pt x="6024" y="7439"/>
                    <a:pt x="5861" y="8319"/>
                  </a:cubicBezTo>
                  <a:cubicBezTo>
                    <a:pt x="5785" y="8751"/>
                    <a:pt x="5711" y="9124"/>
                    <a:pt x="5652" y="9393"/>
                  </a:cubicBezTo>
                  <a:cubicBezTo>
                    <a:pt x="5622" y="9526"/>
                    <a:pt x="5592" y="9631"/>
                    <a:pt x="5577" y="9675"/>
                  </a:cubicBezTo>
                  <a:cubicBezTo>
                    <a:pt x="5577" y="9705"/>
                    <a:pt x="5577" y="9735"/>
                    <a:pt x="5547" y="9765"/>
                  </a:cubicBezTo>
                  <a:lnTo>
                    <a:pt x="5547" y="9780"/>
                  </a:lnTo>
                  <a:lnTo>
                    <a:pt x="5443" y="10152"/>
                  </a:lnTo>
                  <a:lnTo>
                    <a:pt x="5845" y="10212"/>
                  </a:lnTo>
                  <a:cubicBezTo>
                    <a:pt x="5861" y="10212"/>
                    <a:pt x="6322" y="10287"/>
                    <a:pt x="6934" y="10510"/>
                  </a:cubicBezTo>
                  <a:cubicBezTo>
                    <a:pt x="7381" y="10659"/>
                    <a:pt x="7948" y="10913"/>
                    <a:pt x="8529" y="11256"/>
                  </a:cubicBezTo>
                  <a:cubicBezTo>
                    <a:pt x="8991" y="11554"/>
                    <a:pt x="9439" y="11867"/>
                    <a:pt x="9870" y="12299"/>
                  </a:cubicBezTo>
                  <a:cubicBezTo>
                    <a:pt x="10512" y="12911"/>
                    <a:pt x="11123" y="13701"/>
                    <a:pt x="11556" y="14744"/>
                  </a:cubicBezTo>
                  <a:cubicBezTo>
                    <a:pt x="12003" y="15788"/>
                    <a:pt x="12271" y="17070"/>
                    <a:pt x="12271" y="18650"/>
                  </a:cubicBezTo>
                  <a:cubicBezTo>
                    <a:pt x="12271" y="19038"/>
                    <a:pt x="12242" y="19471"/>
                    <a:pt x="12212" y="19903"/>
                  </a:cubicBezTo>
                  <a:lnTo>
                    <a:pt x="12912" y="19948"/>
                  </a:lnTo>
                  <a:cubicBezTo>
                    <a:pt x="12942" y="19501"/>
                    <a:pt x="12957" y="19068"/>
                    <a:pt x="12957" y="18650"/>
                  </a:cubicBezTo>
                  <a:cubicBezTo>
                    <a:pt x="12957" y="17637"/>
                    <a:pt x="12852" y="16742"/>
                    <a:pt x="12673" y="15952"/>
                  </a:cubicBezTo>
                  <a:cubicBezTo>
                    <a:pt x="12315" y="14536"/>
                    <a:pt x="11735" y="13418"/>
                    <a:pt x="11049" y="12568"/>
                  </a:cubicBezTo>
                  <a:cubicBezTo>
                    <a:pt x="10542" y="11897"/>
                    <a:pt x="9946" y="11390"/>
                    <a:pt x="9364" y="10987"/>
                  </a:cubicBezTo>
                  <a:cubicBezTo>
                    <a:pt x="8514" y="10377"/>
                    <a:pt x="7650" y="10033"/>
                    <a:pt x="7008" y="9810"/>
                  </a:cubicBezTo>
                  <a:cubicBezTo>
                    <a:pt x="6722" y="9717"/>
                    <a:pt x="6480" y="9653"/>
                    <a:pt x="6298" y="9612"/>
                  </a:cubicBezTo>
                  <a:lnTo>
                    <a:pt x="6298" y="9612"/>
                  </a:lnTo>
                  <a:cubicBezTo>
                    <a:pt x="6356" y="9344"/>
                    <a:pt x="6441" y="8937"/>
                    <a:pt x="6531" y="8423"/>
                  </a:cubicBezTo>
                  <a:cubicBezTo>
                    <a:pt x="6695" y="7514"/>
                    <a:pt x="6859" y="6321"/>
                    <a:pt x="6859" y="5069"/>
                  </a:cubicBezTo>
                  <a:cubicBezTo>
                    <a:pt x="6859" y="4473"/>
                    <a:pt x="6829" y="3891"/>
                    <a:pt x="6725" y="3324"/>
                  </a:cubicBezTo>
                  <a:cubicBezTo>
                    <a:pt x="6666" y="2907"/>
                    <a:pt x="6561" y="2475"/>
                    <a:pt x="6397" y="2102"/>
                  </a:cubicBezTo>
                  <a:cubicBezTo>
                    <a:pt x="6292" y="1803"/>
                    <a:pt x="6159" y="1535"/>
                    <a:pt x="5980" y="1296"/>
                  </a:cubicBezTo>
                  <a:cubicBezTo>
                    <a:pt x="5726" y="924"/>
                    <a:pt x="5413" y="611"/>
                    <a:pt x="5010" y="372"/>
                  </a:cubicBezTo>
                  <a:cubicBezTo>
                    <a:pt x="4608" y="149"/>
                    <a:pt x="4131" y="14"/>
                    <a:pt x="3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0"/>
            <p:cNvSpPr/>
            <p:nvPr/>
          </p:nvSpPr>
          <p:spPr>
            <a:xfrm>
              <a:off x="7950722" y="3639648"/>
              <a:ext cx="293032" cy="299550"/>
            </a:xfrm>
            <a:custGeom>
              <a:avLst/>
              <a:gdLst/>
              <a:ahLst/>
              <a:cxnLst/>
              <a:rect l="l" t="t" r="r" b="b"/>
              <a:pathLst>
                <a:path w="20230" h="20680" extrusionOk="0">
                  <a:moveTo>
                    <a:pt x="8037" y="0"/>
                  </a:moveTo>
                  <a:cubicBezTo>
                    <a:pt x="7566" y="0"/>
                    <a:pt x="7107" y="66"/>
                    <a:pt x="6754" y="134"/>
                  </a:cubicBezTo>
                  <a:cubicBezTo>
                    <a:pt x="6382" y="208"/>
                    <a:pt x="5994" y="373"/>
                    <a:pt x="5651" y="611"/>
                  </a:cubicBezTo>
                  <a:cubicBezTo>
                    <a:pt x="4219" y="1625"/>
                    <a:pt x="1" y="4860"/>
                    <a:pt x="910" y="7201"/>
                  </a:cubicBezTo>
                  <a:cubicBezTo>
                    <a:pt x="1359" y="8371"/>
                    <a:pt x="2065" y="8697"/>
                    <a:pt x="2710" y="8697"/>
                  </a:cubicBezTo>
                  <a:cubicBezTo>
                    <a:pt x="3517" y="8697"/>
                    <a:pt x="4230" y="8189"/>
                    <a:pt x="4235" y="8185"/>
                  </a:cubicBezTo>
                  <a:lnTo>
                    <a:pt x="4235" y="8185"/>
                  </a:lnTo>
                  <a:cubicBezTo>
                    <a:pt x="4224" y="8193"/>
                    <a:pt x="1047" y="10469"/>
                    <a:pt x="2774" y="12777"/>
                  </a:cubicBezTo>
                  <a:cubicBezTo>
                    <a:pt x="3393" y="13609"/>
                    <a:pt x="4019" y="13876"/>
                    <a:pt x="4568" y="13876"/>
                  </a:cubicBezTo>
                  <a:cubicBezTo>
                    <a:pt x="5283" y="13876"/>
                    <a:pt x="5867" y="13424"/>
                    <a:pt x="6135" y="13175"/>
                  </a:cubicBezTo>
                  <a:lnTo>
                    <a:pt x="6135" y="13175"/>
                  </a:lnTo>
                  <a:cubicBezTo>
                    <a:pt x="5686" y="13661"/>
                    <a:pt x="4500" y="15177"/>
                    <a:pt x="5607" y="16653"/>
                  </a:cubicBezTo>
                  <a:cubicBezTo>
                    <a:pt x="6044" y="17243"/>
                    <a:pt x="6650" y="17441"/>
                    <a:pt x="7266" y="17441"/>
                  </a:cubicBezTo>
                  <a:cubicBezTo>
                    <a:pt x="8517" y="17441"/>
                    <a:pt x="9810" y="16624"/>
                    <a:pt x="9811" y="16623"/>
                  </a:cubicBezTo>
                  <a:lnTo>
                    <a:pt x="9811" y="16623"/>
                  </a:lnTo>
                  <a:cubicBezTo>
                    <a:pt x="9810" y="16624"/>
                    <a:pt x="7843" y="18353"/>
                    <a:pt x="9229" y="20067"/>
                  </a:cubicBezTo>
                  <a:cubicBezTo>
                    <a:pt x="9580" y="20493"/>
                    <a:pt x="10129" y="20680"/>
                    <a:pt x="10795" y="20680"/>
                  </a:cubicBezTo>
                  <a:cubicBezTo>
                    <a:pt x="14088" y="20680"/>
                    <a:pt x="20230" y="16116"/>
                    <a:pt x="19337" y="13388"/>
                  </a:cubicBezTo>
                  <a:cubicBezTo>
                    <a:pt x="18698" y="11397"/>
                    <a:pt x="17409" y="11090"/>
                    <a:pt x="16675" y="11090"/>
                  </a:cubicBezTo>
                  <a:cubicBezTo>
                    <a:pt x="16349" y="11090"/>
                    <a:pt x="16132" y="11151"/>
                    <a:pt x="16132" y="11151"/>
                  </a:cubicBezTo>
                  <a:cubicBezTo>
                    <a:pt x="16132" y="11151"/>
                    <a:pt x="17369" y="9258"/>
                    <a:pt x="16222" y="7871"/>
                  </a:cubicBezTo>
                  <a:cubicBezTo>
                    <a:pt x="15794" y="7341"/>
                    <a:pt x="15204" y="7177"/>
                    <a:pt x="14639" y="7177"/>
                  </a:cubicBezTo>
                  <a:cubicBezTo>
                    <a:pt x="13728" y="7177"/>
                    <a:pt x="12882" y="7603"/>
                    <a:pt x="12882" y="7603"/>
                  </a:cubicBezTo>
                  <a:cubicBezTo>
                    <a:pt x="12882" y="7603"/>
                    <a:pt x="14224" y="5233"/>
                    <a:pt x="12972" y="3981"/>
                  </a:cubicBezTo>
                  <a:cubicBezTo>
                    <a:pt x="12390" y="3413"/>
                    <a:pt x="11768" y="3259"/>
                    <a:pt x="11265" y="3259"/>
                  </a:cubicBezTo>
                  <a:cubicBezTo>
                    <a:pt x="10671" y="3259"/>
                    <a:pt x="10243" y="3474"/>
                    <a:pt x="10243" y="3474"/>
                  </a:cubicBezTo>
                  <a:cubicBezTo>
                    <a:pt x="10243" y="3474"/>
                    <a:pt x="10958" y="1685"/>
                    <a:pt x="9841" y="566"/>
                  </a:cubicBezTo>
                  <a:cubicBezTo>
                    <a:pt x="9388" y="130"/>
                    <a:pt x="8700" y="0"/>
                    <a:pt x="8037" y="0"/>
                  </a:cubicBezTo>
                  <a:close/>
                </a:path>
              </a:pathLst>
            </a:custGeom>
            <a:solidFill>
              <a:srgbClr val="CB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0"/>
            <p:cNvSpPr/>
            <p:nvPr/>
          </p:nvSpPr>
          <p:spPr>
            <a:xfrm>
              <a:off x="8070571" y="3886907"/>
              <a:ext cx="139085" cy="55304"/>
            </a:xfrm>
            <a:custGeom>
              <a:avLst/>
              <a:gdLst/>
              <a:ahLst/>
              <a:cxnLst/>
              <a:rect l="l" t="t" r="r" b="b"/>
              <a:pathLst>
                <a:path w="9602" h="3818" extrusionOk="0">
                  <a:moveTo>
                    <a:pt x="9260" y="1"/>
                  </a:moveTo>
                  <a:cubicBezTo>
                    <a:pt x="9170" y="60"/>
                    <a:pt x="7888" y="776"/>
                    <a:pt x="6397" y="1521"/>
                  </a:cubicBezTo>
                  <a:cubicBezTo>
                    <a:pt x="5652" y="1893"/>
                    <a:pt x="4847" y="2267"/>
                    <a:pt x="4131" y="2565"/>
                  </a:cubicBezTo>
                  <a:cubicBezTo>
                    <a:pt x="3758" y="2699"/>
                    <a:pt x="3415" y="2833"/>
                    <a:pt x="3117" y="2907"/>
                  </a:cubicBezTo>
                  <a:cubicBezTo>
                    <a:pt x="2789" y="3027"/>
                    <a:pt x="2535" y="3072"/>
                    <a:pt x="2312" y="3102"/>
                  </a:cubicBezTo>
                  <a:lnTo>
                    <a:pt x="1998" y="3102"/>
                  </a:lnTo>
                  <a:cubicBezTo>
                    <a:pt x="1670" y="3102"/>
                    <a:pt x="1462" y="3072"/>
                    <a:pt x="1298" y="2997"/>
                  </a:cubicBezTo>
                  <a:cubicBezTo>
                    <a:pt x="1164" y="2937"/>
                    <a:pt x="1090" y="2893"/>
                    <a:pt x="1014" y="2804"/>
                  </a:cubicBezTo>
                  <a:cubicBezTo>
                    <a:pt x="955" y="2758"/>
                    <a:pt x="895" y="2699"/>
                    <a:pt x="881" y="2639"/>
                  </a:cubicBezTo>
                  <a:cubicBezTo>
                    <a:pt x="791" y="2535"/>
                    <a:pt x="762" y="2430"/>
                    <a:pt x="746" y="2297"/>
                  </a:cubicBezTo>
                  <a:cubicBezTo>
                    <a:pt x="716" y="2162"/>
                    <a:pt x="686" y="2028"/>
                    <a:pt x="686" y="1879"/>
                  </a:cubicBezTo>
                  <a:cubicBezTo>
                    <a:pt x="686" y="1581"/>
                    <a:pt x="762" y="1237"/>
                    <a:pt x="821" y="999"/>
                  </a:cubicBezTo>
                  <a:cubicBezTo>
                    <a:pt x="851" y="880"/>
                    <a:pt x="881" y="776"/>
                    <a:pt x="895" y="701"/>
                  </a:cubicBezTo>
                  <a:cubicBezTo>
                    <a:pt x="925" y="671"/>
                    <a:pt x="925" y="641"/>
                    <a:pt x="925" y="611"/>
                  </a:cubicBezTo>
                  <a:lnTo>
                    <a:pt x="955" y="611"/>
                  </a:lnTo>
                  <a:lnTo>
                    <a:pt x="285" y="358"/>
                  </a:lnTo>
                  <a:cubicBezTo>
                    <a:pt x="285" y="358"/>
                    <a:pt x="209" y="537"/>
                    <a:pt x="135" y="836"/>
                  </a:cubicBezTo>
                  <a:cubicBezTo>
                    <a:pt x="46" y="1104"/>
                    <a:pt x="1" y="1476"/>
                    <a:pt x="1" y="1879"/>
                  </a:cubicBezTo>
                  <a:cubicBezTo>
                    <a:pt x="1" y="2118"/>
                    <a:pt x="1" y="2326"/>
                    <a:pt x="76" y="2535"/>
                  </a:cubicBezTo>
                  <a:cubicBezTo>
                    <a:pt x="135" y="2728"/>
                    <a:pt x="180" y="2893"/>
                    <a:pt x="285" y="3042"/>
                  </a:cubicBezTo>
                  <a:cubicBezTo>
                    <a:pt x="374" y="3146"/>
                    <a:pt x="448" y="3265"/>
                    <a:pt x="553" y="3370"/>
                  </a:cubicBezTo>
                  <a:cubicBezTo>
                    <a:pt x="716" y="3504"/>
                    <a:pt x="925" y="3638"/>
                    <a:pt x="1164" y="3712"/>
                  </a:cubicBezTo>
                  <a:cubicBezTo>
                    <a:pt x="1402" y="3772"/>
                    <a:pt x="1670" y="3817"/>
                    <a:pt x="1998" y="3817"/>
                  </a:cubicBezTo>
                  <a:cubicBezTo>
                    <a:pt x="2103" y="3817"/>
                    <a:pt x="2237" y="3817"/>
                    <a:pt x="2402" y="3788"/>
                  </a:cubicBezTo>
                  <a:cubicBezTo>
                    <a:pt x="2670" y="3772"/>
                    <a:pt x="2982" y="3683"/>
                    <a:pt x="3326" y="3609"/>
                  </a:cubicBezTo>
                  <a:cubicBezTo>
                    <a:pt x="3922" y="3414"/>
                    <a:pt x="4608" y="3132"/>
                    <a:pt x="5308" y="2833"/>
                  </a:cubicBezTo>
                  <a:cubicBezTo>
                    <a:pt x="6338" y="2356"/>
                    <a:pt x="7441" y="1820"/>
                    <a:pt x="8246" y="1372"/>
                  </a:cubicBezTo>
                  <a:cubicBezTo>
                    <a:pt x="9035" y="939"/>
                    <a:pt x="9602" y="611"/>
                    <a:pt x="9602" y="611"/>
                  </a:cubicBezTo>
                  <a:lnTo>
                    <a:pt x="92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0"/>
            <p:cNvSpPr/>
            <p:nvPr/>
          </p:nvSpPr>
          <p:spPr>
            <a:xfrm>
              <a:off x="7991961" y="3688433"/>
              <a:ext cx="116430" cy="89648"/>
            </a:xfrm>
            <a:custGeom>
              <a:avLst/>
              <a:gdLst/>
              <a:ahLst/>
              <a:cxnLst/>
              <a:rect l="l" t="t" r="r" b="b"/>
              <a:pathLst>
                <a:path w="8038" h="6189" extrusionOk="0">
                  <a:moveTo>
                    <a:pt x="7604" y="1"/>
                  </a:moveTo>
                  <a:lnTo>
                    <a:pt x="1" y="5622"/>
                  </a:lnTo>
                  <a:lnTo>
                    <a:pt x="434" y="6189"/>
                  </a:lnTo>
                  <a:lnTo>
                    <a:pt x="8037" y="553"/>
                  </a:lnTo>
                  <a:lnTo>
                    <a:pt x="76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0"/>
            <p:cNvSpPr/>
            <p:nvPr/>
          </p:nvSpPr>
          <p:spPr>
            <a:xfrm>
              <a:off x="7983125" y="3754094"/>
              <a:ext cx="160450" cy="92009"/>
            </a:xfrm>
            <a:custGeom>
              <a:avLst/>
              <a:gdLst/>
              <a:ahLst/>
              <a:cxnLst/>
              <a:rect l="l" t="t" r="r" b="b"/>
              <a:pathLst>
                <a:path w="11077" h="6352" extrusionOk="0">
                  <a:moveTo>
                    <a:pt x="10615" y="0"/>
                  </a:moveTo>
                  <a:lnTo>
                    <a:pt x="3905" y="5315"/>
                  </a:lnTo>
                  <a:lnTo>
                    <a:pt x="3905" y="5315"/>
                  </a:lnTo>
                  <a:cubicBezTo>
                    <a:pt x="3860" y="5335"/>
                    <a:pt x="3715" y="5399"/>
                    <a:pt x="3519" y="5472"/>
                  </a:cubicBezTo>
                  <a:cubicBezTo>
                    <a:pt x="3280" y="5546"/>
                    <a:pt x="2966" y="5621"/>
                    <a:pt x="2624" y="5621"/>
                  </a:cubicBezTo>
                  <a:cubicBezTo>
                    <a:pt x="2460" y="5621"/>
                    <a:pt x="2266" y="5606"/>
                    <a:pt x="2117" y="5576"/>
                  </a:cubicBezTo>
                  <a:cubicBezTo>
                    <a:pt x="1849" y="5487"/>
                    <a:pt x="1580" y="5383"/>
                    <a:pt x="1342" y="5144"/>
                  </a:cubicBezTo>
                  <a:cubicBezTo>
                    <a:pt x="1207" y="5039"/>
                    <a:pt x="1103" y="4906"/>
                    <a:pt x="984" y="4741"/>
                  </a:cubicBezTo>
                  <a:cubicBezTo>
                    <a:pt x="849" y="4592"/>
                    <a:pt x="746" y="4369"/>
                    <a:pt x="670" y="4130"/>
                  </a:cubicBezTo>
                  <a:lnTo>
                    <a:pt x="0" y="4429"/>
                  </a:lnTo>
                  <a:cubicBezTo>
                    <a:pt x="164" y="4801"/>
                    <a:pt x="342" y="5099"/>
                    <a:pt x="537" y="5337"/>
                  </a:cubicBezTo>
                  <a:cubicBezTo>
                    <a:pt x="700" y="5516"/>
                    <a:pt x="849" y="5681"/>
                    <a:pt x="1044" y="5815"/>
                  </a:cubicBezTo>
                  <a:cubicBezTo>
                    <a:pt x="1282" y="6023"/>
                    <a:pt x="1551" y="6158"/>
                    <a:pt x="1819" y="6232"/>
                  </a:cubicBezTo>
                  <a:cubicBezTo>
                    <a:pt x="2117" y="6321"/>
                    <a:pt x="2370" y="6351"/>
                    <a:pt x="2624" y="6351"/>
                  </a:cubicBezTo>
                  <a:cubicBezTo>
                    <a:pt x="3071" y="6351"/>
                    <a:pt x="3473" y="6232"/>
                    <a:pt x="3757" y="6128"/>
                  </a:cubicBezTo>
                  <a:cubicBezTo>
                    <a:pt x="4055" y="6023"/>
                    <a:pt x="4249" y="5949"/>
                    <a:pt x="4264" y="5920"/>
                  </a:cubicBezTo>
                  <a:lnTo>
                    <a:pt x="4294" y="5920"/>
                  </a:lnTo>
                  <a:lnTo>
                    <a:pt x="11077" y="552"/>
                  </a:lnTo>
                  <a:lnTo>
                    <a:pt x="106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0"/>
            <p:cNvSpPr/>
            <p:nvPr/>
          </p:nvSpPr>
          <p:spPr>
            <a:xfrm>
              <a:off x="8022206" y="3800098"/>
              <a:ext cx="171473" cy="99990"/>
            </a:xfrm>
            <a:custGeom>
              <a:avLst/>
              <a:gdLst/>
              <a:ahLst/>
              <a:cxnLst/>
              <a:rect l="l" t="t" r="r" b="b"/>
              <a:pathLst>
                <a:path w="11838" h="6903" extrusionOk="0">
                  <a:moveTo>
                    <a:pt x="11390" y="0"/>
                  </a:moveTo>
                  <a:lnTo>
                    <a:pt x="5413" y="5113"/>
                  </a:lnTo>
                  <a:cubicBezTo>
                    <a:pt x="5039" y="5412"/>
                    <a:pt x="4637" y="5680"/>
                    <a:pt x="4220" y="5859"/>
                  </a:cubicBezTo>
                  <a:cubicBezTo>
                    <a:pt x="3787" y="6053"/>
                    <a:pt x="3340" y="6157"/>
                    <a:pt x="2878" y="6187"/>
                  </a:cubicBezTo>
                  <a:lnTo>
                    <a:pt x="2699" y="6187"/>
                  </a:lnTo>
                  <a:cubicBezTo>
                    <a:pt x="2236" y="6187"/>
                    <a:pt x="1894" y="6083"/>
                    <a:pt x="1626" y="5978"/>
                  </a:cubicBezTo>
                  <a:cubicBezTo>
                    <a:pt x="1417" y="5859"/>
                    <a:pt x="1282" y="5755"/>
                    <a:pt x="1149" y="5620"/>
                  </a:cubicBezTo>
                  <a:cubicBezTo>
                    <a:pt x="954" y="5441"/>
                    <a:pt x="850" y="5248"/>
                    <a:pt x="805" y="5084"/>
                  </a:cubicBezTo>
                  <a:cubicBezTo>
                    <a:pt x="746" y="5010"/>
                    <a:pt x="746" y="4964"/>
                    <a:pt x="716" y="4905"/>
                  </a:cubicBezTo>
                  <a:lnTo>
                    <a:pt x="716" y="4875"/>
                  </a:lnTo>
                  <a:lnTo>
                    <a:pt x="716" y="4845"/>
                  </a:lnTo>
                  <a:lnTo>
                    <a:pt x="0" y="4980"/>
                  </a:lnTo>
                  <a:cubicBezTo>
                    <a:pt x="30" y="5010"/>
                    <a:pt x="30" y="5143"/>
                    <a:pt x="105" y="5308"/>
                  </a:cubicBezTo>
                  <a:cubicBezTo>
                    <a:pt x="165" y="5441"/>
                    <a:pt x="239" y="5591"/>
                    <a:pt x="344" y="5785"/>
                  </a:cubicBezTo>
                  <a:cubicBezTo>
                    <a:pt x="447" y="5919"/>
                    <a:pt x="552" y="6053"/>
                    <a:pt x="686" y="6187"/>
                  </a:cubicBezTo>
                  <a:cubicBezTo>
                    <a:pt x="910" y="6366"/>
                    <a:pt x="1178" y="6560"/>
                    <a:pt x="1491" y="6694"/>
                  </a:cubicBezTo>
                  <a:cubicBezTo>
                    <a:pt x="1834" y="6829"/>
                    <a:pt x="2207" y="6903"/>
                    <a:pt x="2699" y="6903"/>
                  </a:cubicBezTo>
                  <a:cubicBezTo>
                    <a:pt x="2773" y="6903"/>
                    <a:pt x="2848" y="6873"/>
                    <a:pt x="2938" y="6873"/>
                  </a:cubicBezTo>
                  <a:cubicBezTo>
                    <a:pt x="3474" y="6858"/>
                    <a:pt x="3996" y="6724"/>
                    <a:pt x="4488" y="6501"/>
                  </a:cubicBezTo>
                  <a:cubicBezTo>
                    <a:pt x="4995" y="6292"/>
                    <a:pt x="5442" y="5994"/>
                    <a:pt x="5874" y="5650"/>
                  </a:cubicBezTo>
                  <a:lnTo>
                    <a:pt x="11838" y="522"/>
                  </a:lnTo>
                  <a:lnTo>
                    <a:pt x="11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0"/>
            <p:cNvSpPr/>
            <p:nvPr/>
          </p:nvSpPr>
          <p:spPr>
            <a:xfrm>
              <a:off x="6466676" y="4353324"/>
              <a:ext cx="1809075" cy="785710"/>
            </a:xfrm>
            <a:custGeom>
              <a:avLst/>
              <a:gdLst/>
              <a:ahLst/>
              <a:cxnLst/>
              <a:rect l="l" t="t" r="r" b="b"/>
              <a:pathLst>
                <a:path w="124893" h="54243" extrusionOk="0">
                  <a:moveTo>
                    <a:pt x="77319" y="1"/>
                  </a:moveTo>
                  <a:cubicBezTo>
                    <a:pt x="72731" y="1"/>
                    <a:pt x="68156" y="596"/>
                    <a:pt x="64139" y="2195"/>
                  </a:cubicBezTo>
                  <a:lnTo>
                    <a:pt x="46084" y="5952"/>
                  </a:lnTo>
                  <a:cubicBezTo>
                    <a:pt x="46084" y="5952"/>
                    <a:pt x="45149" y="5797"/>
                    <a:pt x="43532" y="5797"/>
                  </a:cubicBezTo>
                  <a:cubicBezTo>
                    <a:pt x="35547" y="5797"/>
                    <a:pt x="10923" y="9560"/>
                    <a:pt x="1" y="54242"/>
                  </a:cubicBezTo>
                  <a:lnTo>
                    <a:pt x="124892" y="54242"/>
                  </a:lnTo>
                  <a:cubicBezTo>
                    <a:pt x="124892" y="54242"/>
                    <a:pt x="115798" y="15165"/>
                    <a:pt x="104288" y="5103"/>
                  </a:cubicBezTo>
                  <a:cubicBezTo>
                    <a:pt x="104288" y="5103"/>
                    <a:pt x="90747" y="1"/>
                    <a:pt x="77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0"/>
            <p:cNvSpPr/>
            <p:nvPr/>
          </p:nvSpPr>
          <p:spPr>
            <a:xfrm>
              <a:off x="6466676" y="4444275"/>
              <a:ext cx="555659" cy="694759"/>
            </a:xfrm>
            <a:custGeom>
              <a:avLst/>
              <a:gdLst/>
              <a:ahLst/>
              <a:cxnLst/>
              <a:rect l="l" t="t" r="r" b="b"/>
              <a:pathLst>
                <a:path w="38361" h="47964" extrusionOk="0">
                  <a:moveTo>
                    <a:pt x="38361" y="1"/>
                  </a:moveTo>
                  <a:lnTo>
                    <a:pt x="38361" y="1"/>
                  </a:lnTo>
                  <a:cubicBezTo>
                    <a:pt x="27835" y="1865"/>
                    <a:pt x="9125" y="10616"/>
                    <a:pt x="1" y="47963"/>
                  </a:cubicBezTo>
                  <a:lnTo>
                    <a:pt x="7977" y="47963"/>
                  </a:lnTo>
                  <a:cubicBezTo>
                    <a:pt x="14566" y="19293"/>
                    <a:pt x="33009" y="3952"/>
                    <a:pt x="38361" y="1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0"/>
            <p:cNvSpPr/>
            <p:nvPr/>
          </p:nvSpPr>
          <p:spPr>
            <a:xfrm>
              <a:off x="7423570" y="4353454"/>
              <a:ext cx="852182" cy="785579"/>
            </a:xfrm>
            <a:custGeom>
              <a:avLst/>
              <a:gdLst/>
              <a:ahLst/>
              <a:cxnLst/>
              <a:rect l="l" t="t" r="r" b="b"/>
              <a:pathLst>
                <a:path w="58832" h="54234" extrusionOk="0">
                  <a:moveTo>
                    <a:pt x="11257" y="1"/>
                  </a:moveTo>
                  <a:cubicBezTo>
                    <a:pt x="7386" y="1"/>
                    <a:pt x="3524" y="424"/>
                    <a:pt x="1" y="1515"/>
                  </a:cubicBezTo>
                  <a:cubicBezTo>
                    <a:pt x="3624" y="4512"/>
                    <a:pt x="27568" y="25056"/>
                    <a:pt x="34500" y="54233"/>
                  </a:cubicBezTo>
                  <a:lnTo>
                    <a:pt x="58831" y="54233"/>
                  </a:lnTo>
                  <a:cubicBezTo>
                    <a:pt x="58831" y="54233"/>
                    <a:pt x="49737" y="15156"/>
                    <a:pt x="38227" y="5094"/>
                  </a:cubicBezTo>
                  <a:cubicBezTo>
                    <a:pt x="38227" y="5094"/>
                    <a:pt x="24683" y="1"/>
                    <a:pt x="11257" y="1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0"/>
            <p:cNvSpPr/>
            <p:nvPr/>
          </p:nvSpPr>
          <p:spPr>
            <a:xfrm>
              <a:off x="7330938" y="4760005"/>
              <a:ext cx="320263" cy="279459"/>
            </a:xfrm>
            <a:custGeom>
              <a:avLst/>
              <a:gdLst/>
              <a:ahLst/>
              <a:cxnLst/>
              <a:rect l="l" t="t" r="r" b="b"/>
              <a:pathLst>
                <a:path w="22110" h="19293" extrusionOk="0">
                  <a:moveTo>
                    <a:pt x="20217" y="0"/>
                  </a:moveTo>
                  <a:lnTo>
                    <a:pt x="1774" y="881"/>
                  </a:lnTo>
                  <a:cubicBezTo>
                    <a:pt x="1774" y="881"/>
                    <a:pt x="0" y="19292"/>
                    <a:pt x="11063" y="19292"/>
                  </a:cubicBezTo>
                  <a:cubicBezTo>
                    <a:pt x="22110" y="19292"/>
                    <a:pt x="20217" y="1"/>
                    <a:pt x="20217" y="0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0"/>
            <p:cNvSpPr/>
            <p:nvPr/>
          </p:nvSpPr>
          <p:spPr>
            <a:xfrm>
              <a:off x="6578746" y="3852143"/>
              <a:ext cx="106276" cy="182062"/>
            </a:xfrm>
            <a:custGeom>
              <a:avLst/>
              <a:gdLst/>
              <a:ahLst/>
              <a:cxnLst/>
              <a:rect l="l" t="t" r="r" b="b"/>
              <a:pathLst>
                <a:path w="7337" h="12569" extrusionOk="0">
                  <a:moveTo>
                    <a:pt x="4075" y="1"/>
                  </a:moveTo>
                  <a:cubicBezTo>
                    <a:pt x="3783" y="1"/>
                    <a:pt x="3470" y="51"/>
                    <a:pt x="3132" y="164"/>
                  </a:cubicBezTo>
                  <a:cubicBezTo>
                    <a:pt x="1" y="1178"/>
                    <a:pt x="941" y="7872"/>
                    <a:pt x="2968" y="10376"/>
                  </a:cubicBezTo>
                  <a:cubicBezTo>
                    <a:pt x="4191" y="11927"/>
                    <a:pt x="6352" y="12568"/>
                    <a:pt x="6352" y="12568"/>
                  </a:cubicBezTo>
                  <a:lnTo>
                    <a:pt x="7336" y="3414"/>
                  </a:lnTo>
                  <a:cubicBezTo>
                    <a:pt x="7336" y="3414"/>
                    <a:pt x="6471" y="1"/>
                    <a:pt x="4075" y="1"/>
                  </a:cubicBezTo>
                  <a:close/>
                </a:path>
              </a:pathLst>
            </a:custGeom>
            <a:solidFill>
              <a:srgbClr val="CB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0"/>
            <p:cNvSpPr/>
            <p:nvPr/>
          </p:nvSpPr>
          <p:spPr>
            <a:xfrm>
              <a:off x="6614829" y="3887341"/>
              <a:ext cx="47728" cy="103235"/>
            </a:xfrm>
            <a:custGeom>
              <a:avLst/>
              <a:gdLst/>
              <a:ahLst/>
              <a:cxnLst/>
              <a:rect l="l" t="t" r="r" b="b"/>
              <a:pathLst>
                <a:path w="3295" h="7127" extrusionOk="0">
                  <a:moveTo>
                    <a:pt x="2028" y="0"/>
                  </a:moveTo>
                  <a:cubicBezTo>
                    <a:pt x="1804" y="0"/>
                    <a:pt x="1595" y="30"/>
                    <a:pt x="1356" y="104"/>
                  </a:cubicBezTo>
                  <a:cubicBezTo>
                    <a:pt x="1193" y="164"/>
                    <a:pt x="1028" y="239"/>
                    <a:pt x="879" y="343"/>
                  </a:cubicBezTo>
                  <a:cubicBezTo>
                    <a:pt x="746" y="432"/>
                    <a:pt x="641" y="507"/>
                    <a:pt x="522" y="641"/>
                  </a:cubicBezTo>
                  <a:cubicBezTo>
                    <a:pt x="388" y="806"/>
                    <a:pt x="253" y="1044"/>
                    <a:pt x="149" y="1283"/>
                  </a:cubicBezTo>
                  <a:cubicBezTo>
                    <a:pt x="74" y="1551"/>
                    <a:pt x="15" y="1849"/>
                    <a:pt x="0" y="2191"/>
                  </a:cubicBezTo>
                  <a:lnTo>
                    <a:pt x="0" y="2639"/>
                  </a:lnTo>
                  <a:cubicBezTo>
                    <a:pt x="0" y="3310"/>
                    <a:pt x="74" y="3921"/>
                    <a:pt x="209" y="4458"/>
                  </a:cubicBezTo>
                  <a:cubicBezTo>
                    <a:pt x="388" y="5278"/>
                    <a:pt x="656" y="5919"/>
                    <a:pt x="895" y="6411"/>
                  </a:cubicBezTo>
                  <a:cubicBezTo>
                    <a:pt x="1148" y="6859"/>
                    <a:pt x="1327" y="7127"/>
                    <a:pt x="1356" y="7127"/>
                  </a:cubicBezTo>
                  <a:lnTo>
                    <a:pt x="1893" y="6724"/>
                  </a:lnTo>
                  <a:cubicBezTo>
                    <a:pt x="1893" y="6694"/>
                    <a:pt x="1565" y="6276"/>
                    <a:pt x="1267" y="5547"/>
                  </a:cubicBezTo>
                  <a:cubicBezTo>
                    <a:pt x="984" y="4831"/>
                    <a:pt x="656" y="3847"/>
                    <a:pt x="656" y="2639"/>
                  </a:cubicBezTo>
                  <a:cubicBezTo>
                    <a:pt x="656" y="2505"/>
                    <a:pt x="686" y="2370"/>
                    <a:pt x="686" y="2237"/>
                  </a:cubicBezTo>
                  <a:cubicBezTo>
                    <a:pt x="716" y="1893"/>
                    <a:pt x="760" y="1625"/>
                    <a:pt x="850" y="1416"/>
                  </a:cubicBezTo>
                  <a:cubicBezTo>
                    <a:pt x="925" y="1253"/>
                    <a:pt x="1014" y="1148"/>
                    <a:pt x="1088" y="1074"/>
                  </a:cubicBezTo>
                  <a:cubicBezTo>
                    <a:pt x="1148" y="984"/>
                    <a:pt x="1193" y="939"/>
                    <a:pt x="1267" y="880"/>
                  </a:cubicBezTo>
                  <a:cubicBezTo>
                    <a:pt x="1386" y="835"/>
                    <a:pt x="1521" y="776"/>
                    <a:pt x="1625" y="746"/>
                  </a:cubicBezTo>
                  <a:cubicBezTo>
                    <a:pt x="1760" y="716"/>
                    <a:pt x="1893" y="701"/>
                    <a:pt x="2028" y="701"/>
                  </a:cubicBezTo>
                  <a:cubicBezTo>
                    <a:pt x="2281" y="701"/>
                    <a:pt x="2549" y="746"/>
                    <a:pt x="2744" y="806"/>
                  </a:cubicBezTo>
                  <a:cubicBezTo>
                    <a:pt x="2818" y="835"/>
                    <a:pt x="2907" y="850"/>
                    <a:pt x="2952" y="880"/>
                  </a:cubicBezTo>
                  <a:lnTo>
                    <a:pt x="3012" y="880"/>
                  </a:lnTo>
                  <a:cubicBezTo>
                    <a:pt x="3012" y="909"/>
                    <a:pt x="3042" y="909"/>
                    <a:pt x="3042" y="909"/>
                  </a:cubicBezTo>
                  <a:lnTo>
                    <a:pt x="3295" y="269"/>
                  </a:lnTo>
                  <a:cubicBezTo>
                    <a:pt x="3280" y="269"/>
                    <a:pt x="3146" y="194"/>
                    <a:pt x="2907" y="134"/>
                  </a:cubicBezTo>
                  <a:cubicBezTo>
                    <a:pt x="2684" y="74"/>
                    <a:pt x="2370" y="0"/>
                    <a:pt x="2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0"/>
            <p:cNvSpPr/>
            <p:nvPr/>
          </p:nvSpPr>
          <p:spPr>
            <a:xfrm>
              <a:off x="6627126" y="3889702"/>
              <a:ext cx="14268" cy="42774"/>
            </a:xfrm>
            <a:custGeom>
              <a:avLst/>
              <a:gdLst/>
              <a:ahLst/>
              <a:cxnLst/>
              <a:rect l="l" t="t" r="r" b="b"/>
              <a:pathLst>
                <a:path w="985" h="2953" extrusionOk="0">
                  <a:moveTo>
                    <a:pt x="404" y="1"/>
                  </a:moveTo>
                  <a:cubicBezTo>
                    <a:pt x="314" y="76"/>
                    <a:pt x="239" y="165"/>
                    <a:pt x="209" y="269"/>
                  </a:cubicBezTo>
                  <a:cubicBezTo>
                    <a:pt x="135" y="404"/>
                    <a:pt x="76" y="553"/>
                    <a:pt x="46" y="717"/>
                  </a:cubicBezTo>
                  <a:cubicBezTo>
                    <a:pt x="30" y="851"/>
                    <a:pt x="1" y="1015"/>
                    <a:pt x="1" y="1179"/>
                  </a:cubicBezTo>
                  <a:cubicBezTo>
                    <a:pt x="1" y="1388"/>
                    <a:pt x="30" y="1627"/>
                    <a:pt x="46" y="1820"/>
                  </a:cubicBezTo>
                  <a:cubicBezTo>
                    <a:pt x="106" y="2133"/>
                    <a:pt x="179" y="2432"/>
                    <a:pt x="239" y="2611"/>
                  </a:cubicBezTo>
                  <a:cubicBezTo>
                    <a:pt x="299" y="2834"/>
                    <a:pt x="344" y="2953"/>
                    <a:pt x="344" y="2953"/>
                  </a:cubicBezTo>
                  <a:lnTo>
                    <a:pt x="985" y="2744"/>
                  </a:lnTo>
                  <a:cubicBezTo>
                    <a:pt x="985" y="2744"/>
                    <a:pt x="911" y="2506"/>
                    <a:pt x="851" y="2207"/>
                  </a:cubicBezTo>
                  <a:cubicBezTo>
                    <a:pt x="806" y="2058"/>
                    <a:pt x="776" y="1895"/>
                    <a:pt x="746" y="1700"/>
                  </a:cubicBezTo>
                  <a:cubicBezTo>
                    <a:pt x="716" y="1551"/>
                    <a:pt x="686" y="1358"/>
                    <a:pt x="686" y="1179"/>
                  </a:cubicBezTo>
                  <a:cubicBezTo>
                    <a:pt x="686" y="1015"/>
                    <a:pt x="716" y="851"/>
                    <a:pt x="746" y="746"/>
                  </a:cubicBezTo>
                  <a:cubicBezTo>
                    <a:pt x="776" y="672"/>
                    <a:pt x="806" y="613"/>
                    <a:pt x="806" y="583"/>
                  </a:cubicBezTo>
                  <a:cubicBezTo>
                    <a:pt x="821" y="538"/>
                    <a:pt x="851" y="508"/>
                    <a:pt x="881" y="478"/>
                  </a:cubicBezTo>
                  <a:lnTo>
                    <a:pt x="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0"/>
            <p:cNvSpPr/>
            <p:nvPr/>
          </p:nvSpPr>
          <p:spPr>
            <a:xfrm>
              <a:off x="6655633" y="3524825"/>
              <a:ext cx="996438" cy="954982"/>
            </a:xfrm>
            <a:custGeom>
              <a:avLst/>
              <a:gdLst/>
              <a:ahLst/>
              <a:cxnLst/>
              <a:rect l="l" t="t" r="r" b="b"/>
              <a:pathLst>
                <a:path w="68791" h="65929" extrusionOk="0">
                  <a:moveTo>
                    <a:pt x="27749" y="1"/>
                  </a:moveTo>
                  <a:cubicBezTo>
                    <a:pt x="7075" y="1"/>
                    <a:pt x="1372" y="21300"/>
                    <a:pt x="1372" y="21300"/>
                  </a:cubicBezTo>
                  <a:cubicBezTo>
                    <a:pt x="1372" y="21300"/>
                    <a:pt x="358" y="25131"/>
                    <a:pt x="135" y="30424"/>
                  </a:cubicBezTo>
                  <a:cubicBezTo>
                    <a:pt x="1" y="34255"/>
                    <a:pt x="269" y="38877"/>
                    <a:pt x="1686" y="43336"/>
                  </a:cubicBezTo>
                  <a:cubicBezTo>
                    <a:pt x="3654" y="49687"/>
                    <a:pt x="7902" y="55710"/>
                    <a:pt x="16386" y="58825"/>
                  </a:cubicBezTo>
                  <a:cubicBezTo>
                    <a:pt x="21771" y="60783"/>
                    <a:pt x="26613" y="61601"/>
                    <a:pt x="30901" y="61601"/>
                  </a:cubicBezTo>
                  <a:cubicBezTo>
                    <a:pt x="31053" y="61601"/>
                    <a:pt x="31204" y="61600"/>
                    <a:pt x="31355" y="61598"/>
                  </a:cubicBezTo>
                  <a:lnTo>
                    <a:pt x="31861" y="64669"/>
                  </a:lnTo>
                  <a:cubicBezTo>
                    <a:pt x="34165" y="65570"/>
                    <a:pt x="36454" y="65929"/>
                    <a:pt x="38637" y="65929"/>
                  </a:cubicBezTo>
                  <a:cubicBezTo>
                    <a:pt x="47148" y="65929"/>
                    <a:pt x="54060" y="60481"/>
                    <a:pt x="54060" y="60481"/>
                  </a:cubicBezTo>
                  <a:lnTo>
                    <a:pt x="54567" y="48777"/>
                  </a:lnTo>
                  <a:cubicBezTo>
                    <a:pt x="54612" y="48687"/>
                    <a:pt x="54642" y="48583"/>
                    <a:pt x="54702" y="48478"/>
                  </a:cubicBezTo>
                  <a:cubicBezTo>
                    <a:pt x="54702" y="48478"/>
                    <a:pt x="61366" y="48136"/>
                    <a:pt x="65182" y="42262"/>
                  </a:cubicBezTo>
                  <a:cubicBezTo>
                    <a:pt x="67973" y="37967"/>
                    <a:pt x="64730" y="35330"/>
                    <a:pt x="61876" y="35330"/>
                  </a:cubicBezTo>
                  <a:cubicBezTo>
                    <a:pt x="60826" y="35330"/>
                    <a:pt x="59830" y="35686"/>
                    <a:pt x="59204" y="36448"/>
                  </a:cubicBezTo>
                  <a:cubicBezTo>
                    <a:pt x="59398" y="36000"/>
                    <a:pt x="68790" y="11132"/>
                    <a:pt x="39062" y="1873"/>
                  </a:cubicBezTo>
                  <a:cubicBezTo>
                    <a:pt x="34869" y="564"/>
                    <a:pt x="31111" y="1"/>
                    <a:pt x="27749" y="1"/>
                  </a:cubicBezTo>
                  <a:close/>
                </a:path>
              </a:pathLst>
            </a:custGeom>
            <a:solidFill>
              <a:srgbClr val="CB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0"/>
            <p:cNvSpPr/>
            <p:nvPr/>
          </p:nvSpPr>
          <p:spPr>
            <a:xfrm>
              <a:off x="7100496" y="4068346"/>
              <a:ext cx="279894" cy="193751"/>
            </a:xfrm>
            <a:custGeom>
              <a:avLst/>
              <a:gdLst/>
              <a:ahLst/>
              <a:cxnLst/>
              <a:rect l="l" t="t" r="r" b="b"/>
              <a:pathLst>
                <a:path w="19323" h="13376" extrusionOk="0">
                  <a:moveTo>
                    <a:pt x="8980" y="1"/>
                  </a:moveTo>
                  <a:cubicBezTo>
                    <a:pt x="4438" y="1"/>
                    <a:pt x="686" y="2425"/>
                    <a:pt x="374" y="5753"/>
                  </a:cubicBezTo>
                  <a:cubicBezTo>
                    <a:pt x="1" y="9405"/>
                    <a:pt x="3863" y="12774"/>
                    <a:pt x="8992" y="13311"/>
                  </a:cubicBezTo>
                  <a:cubicBezTo>
                    <a:pt x="9431" y="13354"/>
                    <a:pt x="9865" y="13376"/>
                    <a:pt x="10292" y="13376"/>
                  </a:cubicBezTo>
                  <a:cubicBezTo>
                    <a:pt x="14851" y="13376"/>
                    <a:pt x="18596" y="10969"/>
                    <a:pt x="18951" y="7616"/>
                  </a:cubicBezTo>
                  <a:cubicBezTo>
                    <a:pt x="19323" y="3964"/>
                    <a:pt x="15446" y="579"/>
                    <a:pt x="10333" y="72"/>
                  </a:cubicBezTo>
                  <a:cubicBezTo>
                    <a:pt x="9876" y="24"/>
                    <a:pt x="9424" y="1"/>
                    <a:pt x="8980" y="1"/>
                  </a:cubicBezTo>
                  <a:close/>
                </a:path>
              </a:pathLst>
            </a:custGeom>
            <a:solidFill>
              <a:srgbClr val="BD6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0"/>
            <p:cNvSpPr/>
            <p:nvPr/>
          </p:nvSpPr>
          <p:spPr>
            <a:xfrm>
              <a:off x="6655633" y="3961751"/>
              <a:ext cx="187465" cy="193708"/>
            </a:xfrm>
            <a:custGeom>
              <a:avLst/>
              <a:gdLst/>
              <a:ahLst/>
              <a:cxnLst/>
              <a:rect l="l" t="t" r="r" b="b"/>
              <a:pathLst>
                <a:path w="12942" h="13373" extrusionOk="0">
                  <a:moveTo>
                    <a:pt x="2658" y="1"/>
                  </a:moveTo>
                  <a:cubicBezTo>
                    <a:pt x="1789" y="1"/>
                    <a:pt x="945" y="90"/>
                    <a:pt x="135" y="260"/>
                  </a:cubicBezTo>
                  <a:cubicBezTo>
                    <a:pt x="1" y="4091"/>
                    <a:pt x="269" y="8713"/>
                    <a:pt x="1686" y="13172"/>
                  </a:cubicBezTo>
                  <a:cubicBezTo>
                    <a:pt x="1984" y="13245"/>
                    <a:pt x="2297" y="13275"/>
                    <a:pt x="2624" y="13305"/>
                  </a:cubicBezTo>
                  <a:cubicBezTo>
                    <a:pt x="3072" y="13351"/>
                    <a:pt x="3514" y="13373"/>
                    <a:pt x="3949" y="13373"/>
                  </a:cubicBezTo>
                  <a:cubicBezTo>
                    <a:pt x="8487" y="13373"/>
                    <a:pt x="12229" y="10959"/>
                    <a:pt x="12569" y="7640"/>
                  </a:cubicBezTo>
                  <a:cubicBezTo>
                    <a:pt x="12941" y="3988"/>
                    <a:pt x="9081" y="603"/>
                    <a:pt x="3952" y="66"/>
                  </a:cubicBezTo>
                  <a:cubicBezTo>
                    <a:pt x="3515" y="22"/>
                    <a:pt x="3083" y="1"/>
                    <a:pt x="2658" y="1"/>
                  </a:cubicBezTo>
                  <a:close/>
                </a:path>
              </a:pathLst>
            </a:custGeom>
            <a:solidFill>
              <a:srgbClr val="BD6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0"/>
            <p:cNvSpPr/>
            <p:nvPr/>
          </p:nvSpPr>
          <p:spPr>
            <a:xfrm>
              <a:off x="7463737" y="4078674"/>
              <a:ext cx="104335" cy="74945"/>
            </a:xfrm>
            <a:custGeom>
              <a:avLst/>
              <a:gdLst/>
              <a:ahLst/>
              <a:cxnLst/>
              <a:rect l="l" t="t" r="r" b="b"/>
              <a:pathLst>
                <a:path w="7203" h="5174" extrusionOk="0">
                  <a:moveTo>
                    <a:pt x="4489" y="1"/>
                  </a:moveTo>
                  <a:cubicBezTo>
                    <a:pt x="3982" y="1"/>
                    <a:pt x="3475" y="75"/>
                    <a:pt x="2968" y="209"/>
                  </a:cubicBezTo>
                  <a:cubicBezTo>
                    <a:pt x="2595" y="299"/>
                    <a:pt x="2237" y="432"/>
                    <a:pt x="1895" y="582"/>
                  </a:cubicBezTo>
                  <a:cubicBezTo>
                    <a:pt x="1656" y="687"/>
                    <a:pt x="1418" y="820"/>
                    <a:pt x="1179" y="985"/>
                  </a:cubicBezTo>
                  <a:cubicBezTo>
                    <a:pt x="851" y="1193"/>
                    <a:pt x="583" y="1446"/>
                    <a:pt x="374" y="1730"/>
                  </a:cubicBezTo>
                  <a:cubicBezTo>
                    <a:pt x="269" y="1864"/>
                    <a:pt x="165" y="1998"/>
                    <a:pt x="106" y="2162"/>
                  </a:cubicBezTo>
                  <a:cubicBezTo>
                    <a:pt x="60" y="2326"/>
                    <a:pt x="1" y="2476"/>
                    <a:pt x="1" y="2669"/>
                  </a:cubicBezTo>
                  <a:lnTo>
                    <a:pt x="702" y="2699"/>
                  </a:lnTo>
                  <a:cubicBezTo>
                    <a:pt x="702" y="2579"/>
                    <a:pt x="716" y="2476"/>
                    <a:pt x="776" y="2371"/>
                  </a:cubicBezTo>
                  <a:cubicBezTo>
                    <a:pt x="806" y="2267"/>
                    <a:pt x="881" y="2192"/>
                    <a:pt x="970" y="2072"/>
                  </a:cubicBezTo>
                  <a:cubicBezTo>
                    <a:pt x="1119" y="1894"/>
                    <a:pt x="1342" y="1700"/>
                    <a:pt x="1581" y="1551"/>
                  </a:cubicBezTo>
                  <a:cubicBezTo>
                    <a:pt x="1984" y="1283"/>
                    <a:pt x="2461" y="1059"/>
                    <a:pt x="2968" y="939"/>
                  </a:cubicBezTo>
                  <a:cubicBezTo>
                    <a:pt x="3445" y="776"/>
                    <a:pt x="3982" y="687"/>
                    <a:pt x="4489" y="687"/>
                  </a:cubicBezTo>
                  <a:cubicBezTo>
                    <a:pt x="4771" y="687"/>
                    <a:pt x="5040" y="716"/>
                    <a:pt x="5308" y="776"/>
                  </a:cubicBezTo>
                  <a:cubicBezTo>
                    <a:pt x="5503" y="820"/>
                    <a:pt x="5652" y="910"/>
                    <a:pt x="5815" y="985"/>
                  </a:cubicBezTo>
                  <a:cubicBezTo>
                    <a:pt x="5920" y="1044"/>
                    <a:pt x="6010" y="1118"/>
                    <a:pt x="6113" y="1193"/>
                  </a:cubicBezTo>
                  <a:cubicBezTo>
                    <a:pt x="6218" y="1327"/>
                    <a:pt x="6322" y="1492"/>
                    <a:pt x="6411" y="1685"/>
                  </a:cubicBezTo>
                  <a:cubicBezTo>
                    <a:pt x="6487" y="1864"/>
                    <a:pt x="6516" y="2072"/>
                    <a:pt x="6516" y="2341"/>
                  </a:cubicBezTo>
                  <a:cubicBezTo>
                    <a:pt x="6516" y="2669"/>
                    <a:pt x="6457" y="3012"/>
                    <a:pt x="6352" y="3444"/>
                  </a:cubicBezTo>
                  <a:cubicBezTo>
                    <a:pt x="6218" y="3847"/>
                    <a:pt x="6039" y="4324"/>
                    <a:pt x="5771" y="4861"/>
                  </a:cubicBezTo>
                  <a:lnTo>
                    <a:pt x="6382" y="5173"/>
                  </a:lnTo>
                  <a:cubicBezTo>
                    <a:pt x="6666" y="4607"/>
                    <a:pt x="6859" y="4086"/>
                    <a:pt x="6994" y="3623"/>
                  </a:cubicBezTo>
                  <a:cubicBezTo>
                    <a:pt x="7127" y="3146"/>
                    <a:pt x="7202" y="2744"/>
                    <a:pt x="7202" y="2341"/>
                  </a:cubicBezTo>
                  <a:cubicBezTo>
                    <a:pt x="7202" y="1953"/>
                    <a:pt x="7127" y="1566"/>
                    <a:pt x="6994" y="1283"/>
                  </a:cubicBezTo>
                  <a:cubicBezTo>
                    <a:pt x="6859" y="1044"/>
                    <a:pt x="6725" y="850"/>
                    <a:pt x="6546" y="671"/>
                  </a:cubicBezTo>
                  <a:cubicBezTo>
                    <a:pt x="6411" y="552"/>
                    <a:pt x="6278" y="448"/>
                    <a:pt x="6113" y="343"/>
                  </a:cubicBezTo>
                  <a:cubicBezTo>
                    <a:pt x="5875" y="239"/>
                    <a:pt x="5606" y="134"/>
                    <a:pt x="5338" y="75"/>
                  </a:cubicBezTo>
                  <a:cubicBezTo>
                    <a:pt x="5040" y="31"/>
                    <a:pt x="4771" y="1"/>
                    <a:pt x="4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0"/>
            <p:cNvSpPr/>
            <p:nvPr/>
          </p:nvSpPr>
          <p:spPr>
            <a:xfrm>
              <a:off x="7503903" y="4080180"/>
              <a:ext cx="30911" cy="67181"/>
            </a:xfrm>
            <a:custGeom>
              <a:avLst/>
              <a:gdLst/>
              <a:ahLst/>
              <a:cxnLst/>
              <a:rect l="l" t="t" r="r" b="b"/>
              <a:pathLst>
                <a:path w="2134" h="4638" extrusionOk="0">
                  <a:moveTo>
                    <a:pt x="1551" y="0"/>
                  </a:moveTo>
                  <a:lnTo>
                    <a:pt x="985" y="404"/>
                  </a:lnTo>
                  <a:cubicBezTo>
                    <a:pt x="1179" y="612"/>
                    <a:pt x="1283" y="851"/>
                    <a:pt x="1343" y="1044"/>
                  </a:cubicBezTo>
                  <a:cubicBezTo>
                    <a:pt x="1418" y="1253"/>
                    <a:pt x="1447" y="1462"/>
                    <a:pt x="1447" y="1656"/>
                  </a:cubicBezTo>
                  <a:cubicBezTo>
                    <a:pt x="1447" y="1998"/>
                    <a:pt x="1358" y="2296"/>
                    <a:pt x="1239" y="2595"/>
                  </a:cubicBezTo>
                  <a:cubicBezTo>
                    <a:pt x="1119" y="2833"/>
                    <a:pt x="985" y="3012"/>
                    <a:pt x="851" y="3206"/>
                  </a:cubicBezTo>
                  <a:cubicBezTo>
                    <a:pt x="672" y="3489"/>
                    <a:pt x="434" y="3713"/>
                    <a:pt x="269" y="3877"/>
                  </a:cubicBezTo>
                  <a:cubicBezTo>
                    <a:pt x="195" y="3952"/>
                    <a:pt x="106" y="3996"/>
                    <a:pt x="60" y="4026"/>
                  </a:cubicBezTo>
                  <a:cubicBezTo>
                    <a:pt x="31" y="4056"/>
                    <a:pt x="31" y="4085"/>
                    <a:pt x="1" y="4085"/>
                  </a:cubicBezTo>
                  <a:lnTo>
                    <a:pt x="1" y="4115"/>
                  </a:lnTo>
                  <a:lnTo>
                    <a:pt x="404" y="4638"/>
                  </a:lnTo>
                  <a:cubicBezTo>
                    <a:pt x="404" y="4638"/>
                    <a:pt x="836" y="4354"/>
                    <a:pt x="1253" y="3817"/>
                  </a:cubicBezTo>
                  <a:cubicBezTo>
                    <a:pt x="1477" y="3579"/>
                    <a:pt x="1686" y="3251"/>
                    <a:pt x="1849" y="2878"/>
                  </a:cubicBezTo>
                  <a:cubicBezTo>
                    <a:pt x="2028" y="2535"/>
                    <a:pt x="2133" y="2103"/>
                    <a:pt x="2133" y="1656"/>
                  </a:cubicBezTo>
                  <a:cubicBezTo>
                    <a:pt x="2133" y="1388"/>
                    <a:pt x="2088" y="1119"/>
                    <a:pt x="1998" y="835"/>
                  </a:cubicBezTo>
                  <a:cubicBezTo>
                    <a:pt x="1895" y="567"/>
                    <a:pt x="1760" y="269"/>
                    <a:pt x="1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0"/>
            <p:cNvSpPr/>
            <p:nvPr/>
          </p:nvSpPr>
          <p:spPr>
            <a:xfrm>
              <a:off x="7109361" y="4370851"/>
              <a:ext cx="195243" cy="59186"/>
            </a:xfrm>
            <a:custGeom>
              <a:avLst/>
              <a:gdLst/>
              <a:ahLst/>
              <a:cxnLst/>
              <a:rect l="l" t="t" r="r" b="b"/>
              <a:pathLst>
                <a:path w="13479" h="4086" extrusionOk="0">
                  <a:moveTo>
                    <a:pt x="12971" y="1"/>
                  </a:moveTo>
                  <a:cubicBezTo>
                    <a:pt x="12912" y="1"/>
                    <a:pt x="11928" y="687"/>
                    <a:pt x="9825" y="1432"/>
                  </a:cubicBezTo>
                  <a:cubicBezTo>
                    <a:pt x="7708" y="2177"/>
                    <a:pt x="4488" y="2953"/>
                    <a:pt x="1" y="3177"/>
                  </a:cubicBezTo>
                  <a:lnTo>
                    <a:pt x="60" y="4086"/>
                  </a:lnTo>
                  <a:cubicBezTo>
                    <a:pt x="4696" y="3863"/>
                    <a:pt x="8036" y="3042"/>
                    <a:pt x="10228" y="2267"/>
                  </a:cubicBezTo>
                  <a:cubicBezTo>
                    <a:pt x="12405" y="1492"/>
                    <a:pt x="13449" y="746"/>
                    <a:pt x="13478" y="746"/>
                  </a:cubicBezTo>
                  <a:lnTo>
                    <a:pt x="1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0"/>
            <p:cNvSpPr/>
            <p:nvPr/>
          </p:nvSpPr>
          <p:spPr>
            <a:xfrm>
              <a:off x="7114749" y="4396764"/>
              <a:ext cx="326970" cy="88127"/>
            </a:xfrm>
            <a:custGeom>
              <a:avLst/>
              <a:gdLst/>
              <a:ahLst/>
              <a:cxnLst/>
              <a:rect l="l" t="t" r="r" b="b"/>
              <a:pathLst>
                <a:path w="22573" h="6084" extrusionOk="0">
                  <a:moveTo>
                    <a:pt x="22171" y="1"/>
                  </a:moveTo>
                  <a:cubicBezTo>
                    <a:pt x="19159" y="2163"/>
                    <a:pt x="16327" y="3489"/>
                    <a:pt x="13777" y="4324"/>
                  </a:cubicBezTo>
                  <a:cubicBezTo>
                    <a:pt x="11183" y="5115"/>
                    <a:pt x="8887" y="5383"/>
                    <a:pt x="6934" y="5383"/>
                  </a:cubicBezTo>
                  <a:cubicBezTo>
                    <a:pt x="4861" y="5383"/>
                    <a:pt x="3207" y="5085"/>
                    <a:pt x="2058" y="4772"/>
                  </a:cubicBezTo>
                  <a:cubicBezTo>
                    <a:pt x="1492" y="4638"/>
                    <a:pt x="1044" y="4473"/>
                    <a:pt x="746" y="4370"/>
                  </a:cubicBezTo>
                  <a:cubicBezTo>
                    <a:pt x="597" y="4295"/>
                    <a:pt x="478" y="4265"/>
                    <a:pt x="404" y="4235"/>
                  </a:cubicBezTo>
                  <a:cubicBezTo>
                    <a:pt x="374" y="4205"/>
                    <a:pt x="344" y="4191"/>
                    <a:pt x="329" y="4191"/>
                  </a:cubicBezTo>
                  <a:lnTo>
                    <a:pt x="299" y="4191"/>
                  </a:lnTo>
                  <a:lnTo>
                    <a:pt x="1" y="4801"/>
                  </a:lnTo>
                  <a:cubicBezTo>
                    <a:pt x="31" y="4801"/>
                    <a:pt x="702" y="5115"/>
                    <a:pt x="1865" y="5443"/>
                  </a:cubicBezTo>
                  <a:cubicBezTo>
                    <a:pt x="3072" y="5756"/>
                    <a:pt x="4802" y="6084"/>
                    <a:pt x="6934" y="6084"/>
                  </a:cubicBezTo>
                  <a:cubicBezTo>
                    <a:pt x="8946" y="6084"/>
                    <a:pt x="11317" y="5785"/>
                    <a:pt x="13985" y="4951"/>
                  </a:cubicBezTo>
                  <a:cubicBezTo>
                    <a:pt x="16625" y="4131"/>
                    <a:pt x="19502" y="2744"/>
                    <a:pt x="22573" y="553"/>
                  </a:cubicBezTo>
                  <a:lnTo>
                    <a:pt x="22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0"/>
            <p:cNvSpPr/>
            <p:nvPr/>
          </p:nvSpPr>
          <p:spPr>
            <a:xfrm>
              <a:off x="6821052" y="3866830"/>
              <a:ext cx="115431" cy="45570"/>
            </a:xfrm>
            <a:custGeom>
              <a:avLst/>
              <a:gdLst/>
              <a:ahLst/>
              <a:cxnLst/>
              <a:rect l="l" t="t" r="r" b="b"/>
              <a:pathLst>
                <a:path w="7969" h="3146" extrusionOk="0">
                  <a:moveTo>
                    <a:pt x="4026" y="1"/>
                  </a:moveTo>
                  <a:cubicBezTo>
                    <a:pt x="3752" y="1"/>
                    <a:pt x="3468" y="29"/>
                    <a:pt x="3177" y="89"/>
                  </a:cubicBezTo>
                  <a:cubicBezTo>
                    <a:pt x="464" y="671"/>
                    <a:pt x="1" y="3146"/>
                    <a:pt x="1" y="3146"/>
                  </a:cubicBezTo>
                  <a:cubicBezTo>
                    <a:pt x="1586" y="2206"/>
                    <a:pt x="2936" y="1893"/>
                    <a:pt x="4032" y="1893"/>
                  </a:cubicBezTo>
                  <a:cubicBezTo>
                    <a:pt x="6223" y="1893"/>
                    <a:pt x="7396" y="3146"/>
                    <a:pt x="7396" y="3146"/>
                  </a:cubicBezTo>
                  <a:cubicBezTo>
                    <a:pt x="7969" y="1960"/>
                    <a:pt x="6328" y="1"/>
                    <a:pt x="4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0"/>
            <p:cNvSpPr/>
            <p:nvPr/>
          </p:nvSpPr>
          <p:spPr>
            <a:xfrm>
              <a:off x="6850427" y="3921931"/>
              <a:ext cx="54869" cy="49365"/>
            </a:xfrm>
            <a:custGeom>
              <a:avLst/>
              <a:gdLst/>
              <a:ahLst/>
              <a:cxnLst/>
              <a:rect l="l" t="t" r="r" b="b"/>
              <a:pathLst>
                <a:path w="3788" h="3408" extrusionOk="0">
                  <a:moveTo>
                    <a:pt x="1897" y="0"/>
                  </a:moveTo>
                  <a:cubicBezTo>
                    <a:pt x="1738" y="0"/>
                    <a:pt x="1576" y="23"/>
                    <a:pt x="1417" y="72"/>
                  </a:cubicBezTo>
                  <a:cubicBezTo>
                    <a:pt x="507" y="356"/>
                    <a:pt x="0" y="1294"/>
                    <a:pt x="269" y="2204"/>
                  </a:cubicBezTo>
                  <a:cubicBezTo>
                    <a:pt x="485" y="2936"/>
                    <a:pt x="1146" y="3408"/>
                    <a:pt x="1870" y="3408"/>
                  </a:cubicBezTo>
                  <a:cubicBezTo>
                    <a:pt x="2045" y="3408"/>
                    <a:pt x="2224" y="3380"/>
                    <a:pt x="2401" y="3322"/>
                  </a:cubicBezTo>
                  <a:cubicBezTo>
                    <a:pt x="3280" y="3054"/>
                    <a:pt x="3787" y="2099"/>
                    <a:pt x="3519" y="1220"/>
                  </a:cubicBezTo>
                  <a:cubicBezTo>
                    <a:pt x="3299" y="475"/>
                    <a:pt x="2619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0"/>
            <p:cNvSpPr/>
            <p:nvPr/>
          </p:nvSpPr>
          <p:spPr>
            <a:xfrm>
              <a:off x="7122238" y="3949163"/>
              <a:ext cx="110448" cy="71223"/>
            </a:xfrm>
            <a:custGeom>
              <a:avLst/>
              <a:gdLst/>
              <a:ahLst/>
              <a:cxnLst/>
              <a:rect l="l" t="t" r="r" b="b"/>
              <a:pathLst>
                <a:path w="7625" h="4917" extrusionOk="0">
                  <a:moveTo>
                    <a:pt x="2968" y="0"/>
                  </a:moveTo>
                  <a:cubicBezTo>
                    <a:pt x="1380" y="0"/>
                    <a:pt x="1" y="875"/>
                    <a:pt x="21" y="1875"/>
                  </a:cubicBezTo>
                  <a:cubicBezTo>
                    <a:pt x="21" y="1875"/>
                    <a:pt x="589" y="1636"/>
                    <a:pt x="1473" y="1636"/>
                  </a:cubicBezTo>
                  <a:cubicBezTo>
                    <a:pt x="2808" y="1636"/>
                    <a:pt x="4864" y="2181"/>
                    <a:pt x="6775" y="4916"/>
                  </a:cubicBezTo>
                  <a:cubicBezTo>
                    <a:pt x="6775" y="4916"/>
                    <a:pt x="7624" y="2396"/>
                    <a:pt x="5388" y="772"/>
                  </a:cubicBezTo>
                  <a:cubicBezTo>
                    <a:pt x="4631" y="225"/>
                    <a:pt x="377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0"/>
            <p:cNvSpPr/>
            <p:nvPr/>
          </p:nvSpPr>
          <p:spPr>
            <a:xfrm>
              <a:off x="7118009" y="3998803"/>
              <a:ext cx="54855" cy="49177"/>
            </a:xfrm>
            <a:custGeom>
              <a:avLst/>
              <a:gdLst/>
              <a:ahLst/>
              <a:cxnLst/>
              <a:rect l="l" t="t" r="r" b="b"/>
              <a:pathLst>
                <a:path w="3787" h="3395" extrusionOk="0">
                  <a:moveTo>
                    <a:pt x="1885" y="0"/>
                  </a:moveTo>
                  <a:cubicBezTo>
                    <a:pt x="1724" y="0"/>
                    <a:pt x="1561" y="24"/>
                    <a:pt x="1402" y="72"/>
                  </a:cubicBezTo>
                  <a:cubicBezTo>
                    <a:pt x="507" y="341"/>
                    <a:pt x="0" y="1295"/>
                    <a:pt x="253" y="2175"/>
                  </a:cubicBezTo>
                  <a:cubicBezTo>
                    <a:pt x="497" y="2920"/>
                    <a:pt x="1172" y="3394"/>
                    <a:pt x="1907" y="3394"/>
                  </a:cubicBezTo>
                  <a:cubicBezTo>
                    <a:pt x="2070" y="3394"/>
                    <a:pt x="2235" y="3371"/>
                    <a:pt x="2400" y="3323"/>
                  </a:cubicBezTo>
                  <a:cubicBezTo>
                    <a:pt x="3294" y="3054"/>
                    <a:pt x="3787" y="2100"/>
                    <a:pt x="3519" y="1191"/>
                  </a:cubicBezTo>
                  <a:cubicBezTo>
                    <a:pt x="3299" y="471"/>
                    <a:pt x="2610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0"/>
            <p:cNvSpPr/>
            <p:nvPr/>
          </p:nvSpPr>
          <p:spPr>
            <a:xfrm>
              <a:off x="6950200" y="3931825"/>
              <a:ext cx="67181" cy="114678"/>
            </a:xfrm>
            <a:custGeom>
              <a:avLst/>
              <a:gdLst/>
              <a:ahLst/>
              <a:cxnLst/>
              <a:rect l="l" t="t" r="r" b="b"/>
              <a:pathLst>
                <a:path w="4638" h="7917" extrusionOk="0">
                  <a:moveTo>
                    <a:pt x="4638" y="1"/>
                  </a:moveTo>
                  <a:lnTo>
                    <a:pt x="3006" y="4205"/>
                  </a:lnTo>
                  <a:lnTo>
                    <a:pt x="3006" y="4205"/>
                  </a:lnTo>
                  <a:cubicBezTo>
                    <a:pt x="3029" y="4214"/>
                    <a:pt x="3042" y="4219"/>
                    <a:pt x="3042" y="4219"/>
                  </a:cubicBezTo>
                  <a:cubicBezTo>
                    <a:pt x="4220" y="3221"/>
                    <a:pt x="4637" y="1"/>
                    <a:pt x="4638" y="1"/>
                  </a:cubicBezTo>
                  <a:close/>
                  <a:moveTo>
                    <a:pt x="2153" y="4046"/>
                  </a:moveTo>
                  <a:cubicBezTo>
                    <a:pt x="1593" y="4046"/>
                    <a:pt x="889" y="4262"/>
                    <a:pt x="418" y="5173"/>
                  </a:cubicBezTo>
                  <a:cubicBezTo>
                    <a:pt x="0" y="6054"/>
                    <a:pt x="344" y="7336"/>
                    <a:pt x="1566" y="7917"/>
                  </a:cubicBezTo>
                  <a:lnTo>
                    <a:pt x="3006" y="4205"/>
                  </a:lnTo>
                  <a:lnTo>
                    <a:pt x="3006" y="4205"/>
                  </a:lnTo>
                  <a:cubicBezTo>
                    <a:pt x="2900" y="4163"/>
                    <a:pt x="2566" y="4046"/>
                    <a:pt x="2153" y="4046"/>
                  </a:cubicBezTo>
                  <a:close/>
                </a:path>
              </a:pathLst>
            </a:custGeom>
            <a:solidFill>
              <a:srgbClr val="BD6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0"/>
            <p:cNvSpPr/>
            <p:nvPr/>
          </p:nvSpPr>
          <p:spPr>
            <a:xfrm>
              <a:off x="6948693" y="3930970"/>
              <a:ext cx="73642" cy="120283"/>
            </a:xfrm>
            <a:custGeom>
              <a:avLst/>
              <a:gdLst/>
              <a:ahLst/>
              <a:cxnLst/>
              <a:rect l="l" t="t" r="r" b="b"/>
              <a:pathLst>
                <a:path w="5084" h="8304" extrusionOk="0">
                  <a:moveTo>
                    <a:pt x="4398" y="0"/>
                  </a:moveTo>
                  <a:cubicBezTo>
                    <a:pt x="4398" y="0"/>
                    <a:pt x="4368" y="223"/>
                    <a:pt x="4324" y="507"/>
                  </a:cubicBezTo>
                  <a:cubicBezTo>
                    <a:pt x="4235" y="998"/>
                    <a:pt x="4070" y="1714"/>
                    <a:pt x="3832" y="2400"/>
                  </a:cubicBezTo>
                  <a:cubicBezTo>
                    <a:pt x="3728" y="2758"/>
                    <a:pt x="3593" y="3071"/>
                    <a:pt x="3444" y="3369"/>
                  </a:cubicBezTo>
                  <a:cubicBezTo>
                    <a:pt x="3354" y="3503"/>
                    <a:pt x="3280" y="3638"/>
                    <a:pt x="3191" y="3742"/>
                  </a:cubicBezTo>
                  <a:cubicBezTo>
                    <a:pt x="3140" y="3793"/>
                    <a:pt x="3096" y="3844"/>
                    <a:pt x="3056" y="3889"/>
                  </a:cubicBezTo>
                  <a:lnTo>
                    <a:pt x="3056" y="3889"/>
                  </a:lnTo>
                  <a:cubicBezTo>
                    <a:pt x="3033" y="3885"/>
                    <a:pt x="3008" y="3880"/>
                    <a:pt x="2982" y="3876"/>
                  </a:cubicBezTo>
                  <a:cubicBezTo>
                    <a:pt x="2803" y="3817"/>
                    <a:pt x="2549" y="3771"/>
                    <a:pt x="2267" y="3771"/>
                  </a:cubicBezTo>
                  <a:cubicBezTo>
                    <a:pt x="2102" y="3771"/>
                    <a:pt x="1923" y="3787"/>
                    <a:pt x="1760" y="3817"/>
                  </a:cubicBezTo>
                  <a:cubicBezTo>
                    <a:pt x="1462" y="3876"/>
                    <a:pt x="1193" y="4010"/>
                    <a:pt x="925" y="4219"/>
                  </a:cubicBezTo>
                  <a:cubicBezTo>
                    <a:pt x="657" y="4413"/>
                    <a:pt x="418" y="4696"/>
                    <a:pt x="239" y="5069"/>
                  </a:cubicBezTo>
                  <a:cubicBezTo>
                    <a:pt x="74" y="5367"/>
                    <a:pt x="1" y="5680"/>
                    <a:pt x="1" y="6008"/>
                  </a:cubicBezTo>
                  <a:cubicBezTo>
                    <a:pt x="1" y="6455"/>
                    <a:pt x="134" y="6888"/>
                    <a:pt x="402" y="7290"/>
                  </a:cubicBezTo>
                  <a:cubicBezTo>
                    <a:pt x="641" y="7693"/>
                    <a:pt x="1029" y="8065"/>
                    <a:pt x="1536" y="8304"/>
                  </a:cubicBezTo>
                  <a:lnTo>
                    <a:pt x="1834" y="7663"/>
                  </a:lnTo>
                  <a:cubicBezTo>
                    <a:pt x="1432" y="7469"/>
                    <a:pt x="1163" y="7200"/>
                    <a:pt x="984" y="6918"/>
                  </a:cubicBezTo>
                  <a:cubicBezTo>
                    <a:pt x="790" y="6649"/>
                    <a:pt x="686" y="6306"/>
                    <a:pt x="686" y="6008"/>
                  </a:cubicBezTo>
                  <a:cubicBezTo>
                    <a:pt x="686" y="5799"/>
                    <a:pt x="746" y="5576"/>
                    <a:pt x="850" y="5397"/>
                  </a:cubicBezTo>
                  <a:cubicBezTo>
                    <a:pt x="925" y="5203"/>
                    <a:pt x="1058" y="5054"/>
                    <a:pt x="1163" y="4920"/>
                  </a:cubicBezTo>
                  <a:cubicBezTo>
                    <a:pt x="1357" y="4726"/>
                    <a:pt x="1521" y="4622"/>
                    <a:pt x="1700" y="4547"/>
                  </a:cubicBezTo>
                  <a:cubicBezTo>
                    <a:pt x="1893" y="4487"/>
                    <a:pt x="2072" y="4457"/>
                    <a:pt x="2267" y="4457"/>
                  </a:cubicBezTo>
                  <a:cubicBezTo>
                    <a:pt x="2475" y="4457"/>
                    <a:pt x="2669" y="4487"/>
                    <a:pt x="2803" y="4547"/>
                  </a:cubicBezTo>
                  <a:cubicBezTo>
                    <a:pt x="2877" y="4547"/>
                    <a:pt x="2937" y="4562"/>
                    <a:pt x="2952" y="4562"/>
                  </a:cubicBezTo>
                  <a:cubicBezTo>
                    <a:pt x="2982" y="4592"/>
                    <a:pt x="2982" y="4592"/>
                    <a:pt x="3012" y="4592"/>
                  </a:cubicBezTo>
                  <a:lnTo>
                    <a:pt x="3191" y="4666"/>
                  </a:lnTo>
                  <a:lnTo>
                    <a:pt x="3384" y="4547"/>
                  </a:lnTo>
                  <a:cubicBezTo>
                    <a:pt x="3549" y="4413"/>
                    <a:pt x="3698" y="4219"/>
                    <a:pt x="3832" y="4010"/>
                  </a:cubicBezTo>
                  <a:cubicBezTo>
                    <a:pt x="4070" y="3652"/>
                    <a:pt x="4264" y="3235"/>
                    <a:pt x="4428" y="2803"/>
                  </a:cubicBezTo>
                  <a:cubicBezTo>
                    <a:pt x="4666" y="2161"/>
                    <a:pt x="4831" y="1505"/>
                    <a:pt x="4935" y="969"/>
                  </a:cubicBezTo>
                  <a:cubicBezTo>
                    <a:pt x="5040" y="462"/>
                    <a:pt x="5084" y="104"/>
                    <a:pt x="5084" y="90"/>
                  </a:cubicBezTo>
                  <a:lnTo>
                    <a:pt x="43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0"/>
            <p:cNvSpPr/>
            <p:nvPr/>
          </p:nvSpPr>
          <p:spPr>
            <a:xfrm>
              <a:off x="6985413" y="4077587"/>
              <a:ext cx="69108" cy="38255"/>
            </a:xfrm>
            <a:custGeom>
              <a:avLst/>
              <a:gdLst/>
              <a:ahLst/>
              <a:cxnLst/>
              <a:rect l="l" t="t" r="r" b="b"/>
              <a:pathLst>
                <a:path w="4771" h="2641" extrusionOk="0">
                  <a:moveTo>
                    <a:pt x="4129" y="1"/>
                  </a:moveTo>
                  <a:cubicBezTo>
                    <a:pt x="3966" y="388"/>
                    <a:pt x="3817" y="746"/>
                    <a:pt x="3622" y="985"/>
                  </a:cubicBezTo>
                  <a:cubicBezTo>
                    <a:pt x="3489" y="1163"/>
                    <a:pt x="3324" y="1328"/>
                    <a:pt x="3175" y="1462"/>
                  </a:cubicBezTo>
                  <a:cubicBezTo>
                    <a:pt x="2952" y="1641"/>
                    <a:pt x="2713" y="1760"/>
                    <a:pt x="2475" y="1835"/>
                  </a:cubicBezTo>
                  <a:cubicBezTo>
                    <a:pt x="2236" y="1909"/>
                    <a:pt x="1998" y="1939"/>
                    <a:pt x="1759" y="1939"/>
                  </a:cubicBezTo>
                  <a:cubicBezTo>
                    <a:pt x="1386" y="1939"/>
                    <a:pt x="1014" y="1865"/>
                    <a:pt x="745" y="1775"/>
                  </a:cubicBezTo>
                  <a:cubicBezTo>
                    <a:pt x="581" y="1730"/>
                    <a:pt x="477" y="1670"/>
                    <a:pt x="417" y="1641"/>
                  </a:cubicBezTo>
                  <a:cubicBezTo>
                    <a:pt x="372" y="1626"/>
                    <a:pt x="342" y="1626"/>
                    <a:pt x="342" y="1626"/>
                  </a:cubicBezTo>
                  <a:lnTo>
                    <a:pt x="313" y="1596"/>
                  </a:lnTo>
                  <a:lnTo>
                    <a:pt x="0" y="2207"/>
                  </a:lnTo>
                  <a:cubicBezTo>
                    <a:pt x="0" y="2207"/>
                    <a:pt x="209" y="2312"/>
                    <a:pt x="507" y="2416"/>
                  </a:cubicBezTo>
                  <a:cubicBezTo>
                    <a:pt x="819" y="2535"/>
                    <a:pt x="1282" y="2640"/>
                    <a:pt x="1759" y="2640"/>
                  </a:cubicBezTo>
                  <a:cubicBezTo>
                    <a:pt x="2028" y="2640"/>
                    <a:pt x="2310" y="2610"/>
                    <a:pt x="2579" y="2535"/>
                  </a:cubicBezTo>
                  <a:cubicBezTo>
                    <a:pt x="2803" y="2475"/>
                    <a:pt x="3012" y="2401"/>
                    <a:pt x="3220" y="2267"/>
                  </a:cubicBezTo>
                  <a:cubicBezTo>
                    <a:pt x="3519" y="2103"/>
                    <a:pt x="3831" y="1835"/>
                    <a:pt x="4070" y="1521"/>
                  </a:cubicBezTo>
                  <a:cubicBezTo>
                    <a:pt x="4338" y="1163"/>
                    <a:pt x="4576" y="746"/>
                    <a:pt x="4771" y="239"/>
                  </a:cubicBezTo>
                  <a:lnTo>
                    <a:pt x="4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0"/>
            <p:cNvSpPr/>
            <p:nvPr/>
          </p:nvSpPr>
          <p:spPr>
            <a:xfrm>
              <a:off x="6630154" y="3446360"/>
              <a:ext cx="1083246" cy="723033"/>
            </a:xfrm>
            <a:custGeom>
              <a:avLst/>
              <a:gdLst/>
              <a:ahLst/>
              <a:cxnLst/>
              <a:rect l="l" t="t" r="r" b="b"/>
              <a:pathLst>
                <a:path w="74784" h="49916" extrusionOk="0">
                  <a:moveTo>
                    <a:pt x="15714" y="1"/>
                  </a:moveTo>
                  <a:cubicBezTo>
                    <a:pt x="15714" y="1"/>
                    <a:pt x="14656" y="1551"/>
                    <a:pt x="15312" y="3027"/>
                  </a:cubicBezTo>
                  <a:lnTo>
                    <a:pt x="10333" y="939"/>
                  </a:lnTo>
                  <a:lnTo>
                    <a:pt x="10333" y="939"/>
                  </a:lnTo>
                  <a:cubicBezTo>
                    <a:pt x="10333" y="940"/>
                    <a:pt x="8677" y="7976"/>
                    <a:pt x="11421" y="11047"/>
                  </a:cubicBezTo>
                  <a:cubicBezTo>
                    <a:pt x="11421" y="11047"/>
                    <a:pt x="0" y="21052"/>
                    <a:pt x="1656" y="40374"/>
                  </a:cubicBezTo>
                  <a:cubicBezTo>
                    <a:pt x="1656" y="40374"/>
                    <a:pt x="2863" y="40150"/>
                    <a:pt x="3952" y="35215"/>
                  </a:cubicBezTo>
                  <a:cubicBezTo>
                    <a:pt x="5039" y="30280"/>
                    <a:pt x="5159" y="25777"/>
                    <a:pt x="8573" y="24018"/>
                  </a:cubicBezTo>
                  <a:cubicBezTo>
                    <a:pt x="11987" y="22259"/>
                    <a:pt x="14060" y="23034"/>
                    <a:pt x="15923" y="20172"/>
                  </a:cubicBezTo>
                  <a:cubicBezTo>
                    <a:pt x="15923" y="20172"/>
                    <a:pt x="16818" y="25674"/>
                    <a:pt x="28118" y="26866"/>
                  </a:cubicBezTo>
                  <a:cubicBezTo>
                    <a:pt x="31891" y="27269"/>
                    <a:pt x="35201" y="27403"/>
                    <a:pt x="37937" y="27403"/>
                  </a:cubicBezTo>
                  <a:cubicBezTo>
                    <a:pt x="43411" y="27403"/>
                    <a:pt x="46591" y="26866"/>
                    <a:pt x="46591" y="26866"/>
                  </a:cubicBezTo>
                  <a:cubicBezTo>
                    <a:pt x="46591" y="26866"/>
                    <a:pt x="46591" y="37750"/>
                    <a:pt x="53390" y="38853"/>
                  </a:cubicBezTo>
                  <a:cubicBezTo>
                    <a:pt x="53390" y="38853"/>
                    <a:pt x="52003" y="49125"/>
                    <a:pt x="57415" y="49915"/>
                  </a:cubicBezTo>
                  <a:lnTo>
                    <a:pt x="60963" y="41865"/>
                  </a:lnTo>
                  <a:cubicBezTo>
                    <a:pt x="60963" y="41865"/>
                    <a:pt x="62362" y="40860"/>
                    <a:pt x="64025" y="40860"/>
                  </a:cubicBezTo>
                  <a:cubicBezTo>
                    <a:pt x="64971" y="40860"/>
                    <a:pt x="66003" y="41185"/>
                    <a:pt x="66911" y="42207"/>
                  </a:cubicBezTo>
                  <a:cubicBezTo>
                    <a:pt x="66911" y="42207"/>
                    <a:pt x="74783" y="25435"/>
                    <a:pt x="64094" y="16967"/>
                  </a:cubicBezTo>
                  <a:cubicBezTo>
                    <a:pt x="64094" y="16967"/>
                    <a:pt x="65161" y="16371"/>
                    <a:pt x="66406" y="16371"/>
                  </a:cubicBezTo>
                  <a:cubicBezTo>
                    <a:pt x="67263" y="16371"/>
                    <a:pt x="68204" y="16653"/>
                    <a:pt x="68939" y="17607"/>
                  </a:cubicBezTo>
                  <a:cubicBezTo>
                    <a:pt x="68939" y="17607"/>
                    <a:pt x="67553" y="14864"/>
                    <a:pt x="65734" y="14357"/>
                  </a:cubicBezTo>
                  <a:cubicBezTo>
                    <a:pt x="65388" y="14264"/>
                    <a:pt x="65067" y="14227"/>
                    <a:pt x="64775" y="14227"/>
                  </a:cubicBezTo>
                  <a:cubicBezTo>
                    <a:pt x="63571" y="14227"/>
                    <a:pt x="62856" y="14864"/>
                    <a:pt x="62856" y="14864"/>
                  </a:cubicBezTo>
                  <a:cubicBezTo>
                    <a:pt x="62856" y="14864"/>
                    <a:pt x="64482" y="10705"/>
                    <a:pt x="60888" y="8946"/>
                  </a:cubicBezTo>
                  <a:lnTo>
                    <a:pt x="60888" y="8946"/>
                  </a:lnTo>
                  <a:cubicBezTo>
                    <a:pt x="60888" y="8946"/>
                    <a:pt x="61365" y="11958"/>
                    <a:pt x="60695" y="12568"/>
                  </a:cubicBezTo>
                  <a:cubicBezTo>
                    <a:pt x="60695" y="12568"/>
                    <a:pt x="58399" y="4517"/>
                    <a:pt x="44742" y="1820"/>
                  </a:cubicBezTo>
                  <a:cubicBezTo>
                    <a:pt x="41857" y="1249"/>
                    <a:pt x="39067" y="1053"/>
                    <a:pt x="36424" y="1053"/>
                  </a:cubicBezTo>
                  <a:cubicBezTo>
                    <a:pt x="30595" y="1053"/>
                    <a:pt x="25483" y="2007"/>
                    <a:pt x="21651" y="2007"/>
                  </a:cubicBezTo>
                  <a:cubicBezTo>
                    <a:pt x="18996" y="2007"/>
                    <a:pt x="16956" y="1550"/>
                    <a:pt x="15714" y="1"/>
                  </a:cubicBezTo>
                  <a:close/>
                </a:path>
              </a:pathLst>
            </a:custGeom>
            <a:solidFill>
              <a:srgbClr val="392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" name="Google Shape;1776;p70"/>
          <p:cNvGrpSpPr/>
          <p:nvPr/>
        </p:nvGrpSpPr>
        <p:grpSpPr>
          <a:xfrm rot="10800000" flipH="1">
            <a:off x="6463576" y="8"/>
            <a:ext cx="2161944" cy="1950738"/>
            <a:chOff x="6466676" y="3188295"/>
            <a:chExt cx="2161944" cy="1950738"/>
          </a:xfrm>
        </p:grpSpPr>
        <p:sp>
          <p:nvSpPr>
            <p:cNvPr id="1777" name="Google Shape;1777;p70"/>
            <p:cNvSpPr/>
            <p:nvPr/>
          </p:nvSpPr>
          <p:spPr>
            <a:xfrm>
              <a:off x="7822878" y="3746388"/>
              <a:ext cx="805743" cy="1311515"/>
            </a:xfrm>
            <a:custGeom>
              <a:avLst/>
              <a:gdLst/>
              <a:ahLst/>
              <a:cxnLst/>
              <a:rect l="l" t="t" r="r" b="b"/>
              <a:pathLst>
                <a:path w="55626" h="90543" extrusionOk="0">
                  <a:moveTo>
                    <a:pt x="17472" y="1"/>
                  </a:moveTo>
                  <a:cubicBezTo>
                    <a:pt x="12384" y="1"/>
                    <a:pt x="8272" y="3233"/>
                    <a:pt x="7843" y="5303"/>
                  </a:cubicBezTo>
                  <a:cubicBezTo>
                    <a:pt x="7843" y="5303"/>
                    <a:pt x="1" y="10000"/>
                    <a:pt x="8662" y="21524"/>
                  </a:cubicBezTo>
                  <a:lnTo>
                    <a:pt x="13657" y="48956"/>
                  </a:lnTo>
                  <a:lnTo>
                    <a:pt x="10646" y="48763"/>
                  </a:lnTo>
                  <a:lnTo>
                    <a:pt x="10646" y="48763"/>
                  </a:lnTo>
                  <a:lnTo>
                    <a:pt x="24988" y="90224"/>
                  </a:lnTo>
                  <a:cubicBezTo>
                    <a:pt x="24988" y="90224"/>
                    <a:pt x="26674" y="90542"/>
                    <a:pt x="29211" y="90542"/>
                  </a:cubicBezTo>
                  <a:cubicBezTo>
                    <a:pt x="35574" y="90542"/>
                    <a:pt x="47290" y="88538"/>
                    <a:pt x="51212" y="74480"/>
                  </a:cubicBezTo>
                  <a:cubicBezTo>
                    <a:pt x="55625" y="58736"/>
                    <a:pt x="36035" y="31393"/>
                    <a:pt x="28059" y="21122"/>
                  </a:cubicBezTo>
                  <a:cubicBezTo>
                    <a:pt x="28387" y="18781"/>
                    <a:pt x="29848" y="4931"/>
                    <a:pt x="23124" y="1412"/>
                  </a:cubicBezTo>
                  <a:cubicBezTo>
                    <a:pt x="21198" y="406"/>
                    <a:pt x="19274" y="1"/>
                    <a:pt x="17472" y="1"/>
                  </a:cubicBezTo>
                  <a:close/>
                </a:path>
              </a:pathLst>
            </a:custGeom>
            <a:solidFill>
              <a:srgbClr val="FF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0"/>
            <p:cNvSpPr/>
            <p:nvPr/>
          </p:nvSpPr>
          <p:spPr>
            <a:xfrm>
              <a:off x="7961528" y="4443420"/>
              <a:ext cx="201718" cy="63502"/>
            </a:xfrm>
            <a:custGeom>
              <a:avLst/>
              <a:gdLst/>
              <a:ahLst/>
              <a:cxnLst/>
              <a:rect l="l" t="t" r="r" b="b"/>
              <a:pathLst>
                <a:path w="13926" h="4384" extrusionOk="0">
                  <a:moveTo>
                    <a:pt x="74" y="0"/>
                  </a:moveTo>
                  <a:lnTo>
                    <a:pt x="0" y="701"/>
                  </a:lnTo>
                  <a:cubicBezTo>
                    <a:pt x="1581" y="851"/>
                    <a:pt x="3205" y="1149"/>
                    <a:pt x="4771" y="1521"/>
                  </a:cubicBezTo>
                  <a:cubicBezTo>
                    <a:pt x="7157" y="2087"/>
                    <a:pt x="9363" y="2803"/>
                    <a:pt x="10988" y="3385"/>
                  </a:cubicBezTo>
                  <a:cubicBezTo>
                    <a:pt x="11822" y="3653"/>
                    <a:pt x="12478" y="3922"/>
                    <a:pt x="12941" y="4085"/>
                  </a:cubicBezTo>
                  <a:cubicBezTo>
                    <a:pt x="13180" y="4190"/>
                    <a:pt x="13359" y="4264"/>
                    <a:pt x="13478" y="4294"/>
                  </a:cubicBezTo>
                  <a:cubicBezTo>
                    <a:pt x="13552" y="4324"/>
                    <a:pt x="13582" y="4353"/>
                    <a:pt x="13627" y="4353"/>
                  </a:cubicBezTo>
                  <a:cubicBezTo>
                    <a:pt x="13627" y="4383"/>
                    <a:pt x="13657" y="4383"/>
                    <a:pt x="13657" y="4383"/>
                  </a:cubicBezTo>
                  <a:lnTo>
                    <a:pt x="13925" y="3743"/>
                  </a:lnTo>
                  <a:cubicBezTo>
                    <a:pt x="13925" y="3743"/>
                    <a:pt x="12061" y="2968"/>
                    <a:pt x="9393" y="2117"/>
                  </a:cubicBezTo>
                  <a:cubicBezTo>
                    <a:pt x="8081" y="1685"/>
                    <a:pt x="6530" y="1223"/>
                    <a:pt x="4935" y="851"/>
                  </a:cubicBezTo>
                  <a:cubicBezTo>
                    <a:pt x="3340" y="477"/>
                    <a:pt x="1684" y="165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0"/>
            <p:cNvSpPr/>
            <p:nvPr/>
          </p:nvSpPr>
          <p:spPr>
            <a:xfrm>
              <a:off x="8209656" y="4007190"/>
              <a:ext cx="25059" cy="60707"/>
            </a:xfrm>
            <a:custGeom>
              <a:avLst/>
              <a:gdLst/>
              <a:ahLst/>
              <a:cxnLst/>
              <a:rect l="l" t="t" r="r" b="b"/>
              <a:pathLst>
                <a:path w="1730" h="4191" extrusionOk="0">
                  <a:moveTo>
                    <a:pt x="1551" y="0"/>
                  </a:moveTo>
                  <a:lnTo>
                    <a:pt x="880" y="165"/>
                  </a:lnTo>
                  <a:cubicBezTo>
                    <a:pt x="984" y="553"/>
                    <a:pt x="1044" y="910"/>
                    <a:pt x="1044" y="1223"/>
                  </a:cubicBezTo>
                  <a:cubicBezTo>
                    <a:pt x="1044" y="1626"/>
                    <a:pt x="954" y="1968"/>
                    <a:pt x="880" y="2266"/>
                  </a:cubicBezTo>
                  <a:cubicBezTo>
                    <a:pt x="716" y="2714"/>
                    <a:pt x="507" y="3072"/>
                    <a:pt x="314" y="3310"/>
                  </a:cubicBezTo>
                  <a:cubicBezTo>
                    <a:pt x="209" y="3415"/>
                    <a:pt x="135" y="3519"/>
                    <a:pt x="75" y="3578"/>
                  </a:cubicBezTo>
                  <a:cubicBezTo>
                    <a:pt x="45" y="3594"/>
                    <a:pt x="30" y="3594"/>
                    <a:pt x="30" y="3624"/>
                  </a:cubicBezTo>
                  <a:lnTo>
                    <a:pt x="0" y="3624"/>
                  </a:lnTo>
                  <a:lnTo>
                    <a:pt x="417" y="4190"/>
                  </a:lnTo>
                  <a:cubicBezTo>
                    <a:pt x="447" y="4160"/>
                    <a:pt x="775" y="3892"/>
                    <a:pt x="1089" y="3415"/>
                  </a:cubicBezTo>
                  <a:cubicBezTo>
                    <a:pt x="1252" y="3176"/>
                    <a:pt x="1417" y="2848"/>
                    <a:pt x="1521" y="2475"/>
                  </a:cubicBezTo>
                  <a:cubicBezTo>
                    <a:pt x="1655" y="2133"/>
                    <a:pt x="1729" y="1700"/>
                    <a:pt x="1729" y="1223"/>
                  </a:cubicBezTo>
                  <a:cubicBezTo>
                    <a:pt x="1729" y="851"/>
                    <a:pt x="1685" y="418"/>
                    <a:pt x="1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0"/>
            <p:cNvSpPr/>
            <p:nvPr/>
          </p:nvSpPr>
          <p:spPr>
            <a:xfrm>
              <a:off x="7551414" y="3188295"/>
              <a:ext cx="504715" cy="504701"/>
            </a:xfrm>
            <a:custGeom>
              <a:avLst/>
              <a:gdLst/>
              <a:ahLst/>
              <a:cxnLst/>
              <a:rect l="l" t="t" r="r" b="b"/>
              <a:pathLst>
                <a:path w="34844" h="34843" extrusionOk="0">
                  <a:moveTo>
                    <a:pt x="17430" y="2207"/>
                  </a:moveTo>
                  <a:cubicBezTo>
                    <a:pt x="19531" y="2207"/>
                    <a:pt x="21529" y="2639"/>
                    <a:pt x="23348" y="3415"/>
                  </a:cubicBezTo>
                  <a:cubicBezTo>
                    <a:pt x="26077" y="4562"/>
                    <a:pt x="28387" y="6486"/>
                    <a:pt x="30043" y="8915"/>
                  </a:cubicBezTo>
                  <a:cubicBezTo>
                    <a:pt x="30878" y="10138"/>
                    <a:pt x="31518" y="11465"/>
                    <a:pt x="31965" y="12911"/>
                  </a:cubicBezTo>
                  <a:cubicBezTo>
                    <a:pt x="32398" y="14328"/>
                    <a:pt x="32637" y="15849"/>
                    <a:pt x="32637" y="17414"/>
                  </a:cubicBezTo>
                  <a:cubicBezTo>
                    <a:pt x="32637" y="19531"/>
                    <a:pt x="32204" y="21528"/>
                    <a:pt x="31429" y="23347"/>
                  </a:cubicBezTo>
                  <a:cubicBezTo>
                    <a:pt x="30281" y="26061"/>
                    <a:pt x="28373" y="28416"/>
                    <a:pt x="25942" y="30042"/>
                  </a:cubicBezTo>
                  <a:cubicBezTo>
                    <a:pt x="24705" y="30861"/>
                    <a:pt x="23378" y="31503"/>
                    <a:pt x="21962" y="31965"/>
                  </a:cubicBezTo>
                  <a:cubicBezTo>
                    <a:pt x="20515" y="32382"/>
                    <a:pt x="18995" y="32621"/>
                    <a:pt x="17430" y="32621"/>
                  </a:cubicBezTo>
                  <a:cubicBezTo>
                    <a:pt x="15313" y="32621"/>
                    <a:pt x="13315" y="32203"/>
                    <a:pt x="11510" y="31458"/>
                  </a:cubicBezTo>
                  <a:cubicBezTo>
                    <a:pt x="8783" y="30280"/>
                    <a:pt x="6457" y="28357"/>
                    <a:pt x="4801" y="25927"/>
                  </a:cubicBezTo>
                  <a:cubicBezTo>
                    <a:pt x="3982" y="24705"/>
                    <a:pt x="3340" y="23377"/>
                    <a:pt x="2893" y="21961"/>
                  </a:cubicBezTo>
                  <a:cubicBezTo>
                    <a:pt x="2461" y="20515"/>
                    <a:pt x="2223" y="18994"/>
                    <a:pt x="2223" y="17414"/>
                  </a:cubicBezTo>
                  <a:cubicBezTo>
                    <a:pt x="2223" y="15312"/>
                    <a:pt x="2640" y="13314"/>
                    <a:pt x="3400" y="11495"/>
                  </a:cubicBezTo>
                  <a:cubicBezTo>
                    <a:pt x="4563" y="8782"/>
                    <a:pt x="6487" y="6456"/>
                    <a:pt x="8916" y="4801"/>
                  </a:cubicBezTo>
                  <a:cubicBezTo>
                    <a:pt x="10139" y="3981"/>
                    <a:pt x="11481" y="3340"/>
                    <a:pt x="12897" y="2878"/>
                  </a:cubicBezTo>
                  <a:cubicBezTo>
                    <a:pt x="14329" y="2461"/>
                    <a:pt x="15849" y="2207"/>
                    <a:pt x="17430" y="2207"/>
                  </a:cubicBezTo>
                  <a:close/>
                  <a:moveTo>
                    <a:pt x="17430" y="0"/>
                  </a:moveTo>
                  <a:cubicBezTo>
                    <a:pt x="15029" y="0"/>
                    <a:pt x="12733" y="477"/>
                    <a:pt x="10646" y="1357"/>
                  </a:cubicBezTo>
                  <a:cubicBezTo>
                    <a:pt x="7500" y="2699"/>
                    <a:pt x="4861" y="4906"/>
                    <a:pt x="2968" y="7679"/>
                  </a:cubicBezTo>
                  <a:cubicBezTo>
                    <a:pt x="2028" y="9065"/>
                    <a:pt x="1283" y="10585"/>
                    <a:pt x="776" y="12241"/>
                  </a:cubicBezTo>
                  <a:cubicBezTo>
                    <a:pt x="269" y="13865"/>
                    <a:pt x="1" y="15640"/>
                    <a:pt x="1" y="17414"/>
                  </a:cubicBezTo>
                  <a:cubicBezTo>
                    <a:pt x="1" y="19829"/>
                    <a:pt x="493" y="22110"/>
                    <a:pt x="1372" y="24198"/>
                  </a:cubicBezTo>
                  <a:cubicBezTo>
                    <a:pt x="2700" y="27343"/>
                    <a:pt x="4891" y="29982"/>
                    <a:pt x="7694" y="31875"/>
                  </a:cubicBezTo>
                  <a:cubicBezTo>
                    <a:pt x="9081" y="32815"/>
                    <a:pt x="10601" y="33560"/>
                    <a:pt x="12256" y="34067"/>
                  </a:cubicBezTo>
                  <a:cubicBezTo>
                    <a:pt x="13881" y="34574"/>
                    <a:pt x="15611" y="34843"/>
                    <a:pt x="17430" y="34843"/>
                  </a:cubicBezTo>
                  <a:cubicBezTo>
                    <a:pt x="19830" y="34843"/>
                    <a:pt x="22125" y="34365"/>
                    <a:pt x="24198" y="33485"/>
                  </a:cubicBezTo>
                  <a:cubicBezTo>
                    <a:pt x="27329" y="32143"/>
                    <a:pt x="29997" y="29967"/>
                    <a:pt x="31891" y="27164"/>
                  </a:cubicBezTo>
                  <a:cubicBezTo>
                    <a:pt x="32816" y="25778"/>
                    <a:pt x="33561" y="24257"/>
                    <a:pt x="34068" y="22602"/>
                  </a:cubicBezTo>
                  <a:cubicBezTo>
                    <a:pt x="34575" y="20962"/>
                    <a:pt x="34843" y="19232"/>
                    <a:pt x="34843" y="17414"/>
                  </a:cubicBezTo>
                  <a:cubicBezTo>
                    <a:pt x="34843" y="15014"/>
                    <a:pt x="34366" y="12732"/>
                    <a:pt x="33486" y="10645"/>
                  </a:cubicBezTo>
                  <a:cubicBezTo>
                    <a:pt x="32160" y="7530"/>
                    <a:pt x="29938" y="4860"/>
                    <a:pt x="27165" y="2967"/>
                  </a:cubicBezTo>
                  <a:cubicBezTo>
                    <a:pt x="25779" y="2028"/>
                    <a:pt x="24258" y="1282"/>
                    <a:pt x="22603" y="775"/>
                  </a:cubicBezTo>
                  <a:cubicBezTo>
                    <a:pt x="20978" y="268"/>
                    <a:pt x="19219" y="0"/>
                    <a:pt x="17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0"/>
            <p:cNvSpPr/>
            <p:nvPr/>
          </p:nvSpPr>
          <p:spPr>
            <a:xfrm>
              <a:off x="7865637" y="3610258"/>
              <a:ext cx="267147" cy="409621"/>
            </a:xfrm>
            <a:custGeom>
              <a:avLst/>
              <a:gdLst/>
              <a:ahLst/>
              <a:cxnLst/>
              <a:rect l="l" t="t" r="r" b="b"/>
              <a:pathLst>
                <a:path w="18443" h="28279" extrusionOk="0">
                  <a:moveTo>
                    <a:pt x="7187" y="1"/>
                  </a:moveTo>
                  <a:lnTo>
                    <a:pt x="1" y="4563"/>
                  </a:lnTo>
                  <a:lnTo>
                    <a:pt x="9214" y="25584"/>
                  </a:lnTo>
                  <a:cubicBezTo>
                    <a:pt x="9954" y="27280"/>
                    <a:pt x="11597" y="28279"/>
                    <a:pt x="13311" y="28279"/>
                  </a:cubicBezTo>
                  <a:cubicBezTo>
                    <a:pt x="13948" y="28279"/>
                    <a:pt x="14594" y="28141"/>
                    <a:pt x="15208" y="27851"/>
                  </a:cubicBezTo>
                  <a:cubicBezTo>
                    <a:pt x="17474" y="26807"/>
                    <a:pt x="18442" y="24123"/>
                    <a:pt x="17399" y="21873"/>
                  </a:cubicBezTo>
                  <a:lnTo>
                    <a:pt x="71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0"/>
            <p:cNvSpPr/>
            <p:nvPr/>
          </p:nvSpPr>
          <p:spPr>
            <a:xfrm>
              <a:off x="7865724" y="3753616"/>
              <a:ext cx="210482" cy="317294"/>
            </a:xfrm>
            <a:custGeom>
              <a:avLst/>
              <a:gdLst/>
              <a:ahLst/>
              <a:cxnLst/>
              <a:rect l="l" t="t" r="r" b="b"/>
              <a:pathLst>
                <a:path w="14531" h="21905" extrusionOk="0">
                  <a:moveTo>
                    <a:pt x="4656" y="0"/>
                  </a:moveTo>
                  <a:cubicBezTo>
                    <a:pt x="1" y="0"/>
                    <a:pt x="416" y="17008"/>
                    <a:pt x="6674" y="21905"/>
                  </a:cubicBezTo>
                  <a:lnTo>
                    <a:pt x="13771" y="19579"/>
                  </a:lnTo>
                  <a:cubicBezTo>
                    <a:pt x="14530" y="10574"/>
                    <a:pt x="7091" y="9531"/>
                    <a:pt x="7091" y="9531"/>
                  </a:cubicBezTo>
                  <a:cubicBezTo>
                    <a:pt x="7091" y="9531"/>
                    <a:pt x="9551" y="242"/>
                    <a:pt x="4766" y="3"/>
                  </a:cubicBezTo>
                  <a:cubicBezTo>
                    <a:pt x="4729" y="1"/>
                    <a:pt x="4692" y="0"/>
                    <a:pt x="4656" y="0"/>
                  </a:cubicBezTo>
                  <a:close/>
                </a:path>
              </a:pathLst>
            </a:custGeom>
            <a:solidFill>
              <a:srgbClr val="FF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0"/>
            <p:cNvSpPr/>
            <p:nvPr/>
          </p:nvSpPr>
          <p:spPr>
            <a:xfrm>
              <a:off x="7883121" y="3748705"/>
              <a:ext cx="187697" cy="326101"/>
            </a:xfrm>
            <a:custGeom>
              <a:avLst/>
              <a:gdLst/>
              <a:ahLst/>
              <a:cxnLst/>
              <a:rect l="l" t="t" r="r" b="b"/>
              <a:pathLst>
                <a:path w="12958" h="22513" extrusionOk="0">
                  <a:moveTo>
                    <a:pt x="3460" y="0"/>
                  </a:moveTo>
                  <a:cubicBezTo>
                    <a:pt x="3177" y="0"/>
                    <a:pt x="2879" y="44"/>
                    <a:pt x="2610" y="149"/>
                  </a:cubicBezTo>
                  <a:cubicBezTo>
                    <a:pt x="2372" y="268"/>
                    <a:pt x="2163" y="417"/>
                    <a:pt x="1939" y="581"/>
                  </a:cubicBezTo>
                  <a:cubicBezTo>
                    <a:pt x="1597" y="909"/>
                    <a:pt x="1298" y="1326"/>
                    <a:pt x="1060" y="1803"/>
                  </a:cubicBezTo>
                  <a:cubicBezTo>
                    <a:pt x="687" y="2535"/>
                    <a:pt x="418" y="3443"/>
                    <a:pt x="269" y="4473"/>
                  </a:cubicBezTo>
                  <a:cubicBezTo>
                    <a:pt x="76" y="5486"/>
                    <a:pt x="1" y="6634"/>
                    <a:pt x="1" y="7872"/>
                  </a:cubicBezTo>
                  <a:cubicBezTo>
                    <a:pt x="1" y="10510"/>
                    <a:pt x="404" y="13448"/>
                    <a:pt x="1283" y="16086"/>
                  </a:cubicBezTo>
                  <a:cubicBezTo>
                    <a:pt x="1700" y="17414"/>
                    <a:pt x="2237" y="18666"/>
                    <a:pt x="2909" y="19769"/>
                  </a:cubicBezTo>
                  <a:cubicBezTo>
                    <a:pt x="3565" y="20857"/>
                    <a:pt x="4340" y="21797"/>
                    <a:pt x="5249" y="22512"/>
                  </a:cubicBezTo>
                  <a:lnTo>
                    <a:pt x="5682" y="21976"/>
                  </a:lnTo>
                  <a:cubicBezTo>
                    <a:pt x="4847" y="21334"/>
                    <a:pt x="4101" y="20455"/>
                    <a:pt x="3489" y="19396"/>
                  </a:cubicBezTo>
                  <a:cubicBezTo>
                    <a:pt x="2551" y="17845"/>
                    <a:pt x="1835" y="15923"/>
                    <a:pt x="1388" y="13895"/>
                  </a:cubicBezTo>
                  <a:cubicBezTo>
                    <a:pt x="911" y="11897"/>
                    <a:pt x="657" y="9780"/>
                    <a:pt x="657" y="7872"/>
                  </a:cubicBezTo>
                  <a:cubicBezTo>
                    <a:pt x="657" y="6828"/>
                    <a:pt x="746" y="5859"/>
                    <a:pt x="881" y="4980"/>
                  </a:cubicBezTo>
                  <a:cubicBezTo>
                    <a:pt x="955" y="4324"/>
                    <a:pt x="1090" y="3697"/>
                    <a:pt x="1283" y="3175"/>
                  </a:cubicBezTo>
                  <a:cubicBezTo>
                    <a:pt x="1388" y="2773"/>
                    <a:pt x="1537" y="2400"/>
                    <a:pt x="1700" y="2072"/>
                  </a:cubicBezTo>
                  <a:cubicBezTo>
                    <a:pt x="1939" y="1624"/>
                    <a:pt x="2207" y="1252"/>
                    <a:pt x="2505" y="1014"/>
                  </a:cubicBezTo>
                  <a:cubicBezTo>
                    <a:pt x="2670" y="909"/>
                    <a:pt x="2804" y="819"/>
                    <a:pt x="2953" y="775"/>
                  </a:cubicBezTo>
                  <a:cubicBezTo>
                    <a:pt x="3117" y="686"/>
                    <a:pt x="3311" y="656"/>
                    <a:pt x="3460" y="656"/>
                  </a:cubicBezTo>
                  <a:lnTo>
                    <a:pt x="3565" y="656"/>
                  </a:lnTo>
                  <a:cubicBezTo>
                    <a:pt x="3817" y="686"/>
                    <a:pt x="4056" y="745"/>
                    <a:pt x="4265" y="790"/>
                  </a:cubicBezTo>
                  <a:cubicBezTo>
                    <a:pt x="4459" y="849"/>
                    <a:pt x="4608" y="924"/>
                    <a:pt x="4772" y="1028"/>
                  </a:cubicBezTo>
                  <a:cubicBezTo>
                    <a:pt x="5040" y="1193"/>
                    <a:pt x="5249" y="1431"/>
                    <a:pt x="5443" y="1700"/>
                  </a:cubicBezTo>
                  <a:cubicBezTo>
                    <a:pt x="5577" y="1893"/>
                    <a:pt x="5682" y="2131"/>
                    <a:pt x="5785" y="2400"/>
                  </a:cubicBezTo>
                  <a:cubicBezTo>
                    <a:pt x="5920" y="2773"/>
                    <a:pt x="6024" y="3191"/>
                    <a:pt x="6084" y="3652"/>
                  </a:cubicBezTo>
                  <a:cubicBezTo>
                    <a:pt x="6159" y="4099"/>
                    <a:pt x="6189" y="4576"/>
                    <a:pt x="6189" y="5069"/>
                  </a:cubicBezTo>
                  <a:cubicBezTo>
                    <a:pt x="6189" y="6232"/>
                    <a:pt x="6024" y="7439"/>
                    <a:pt x="5861" y="8319"/>
                  </a:cubicBezTo>
                  <a:cubicBezTo>
                    <a:pt x="5785" y="8751"/>
                    <a:pt x="5711" y="9124"/>
                    <a:pt x="5652" y="9393"/>
                  </a:cubicBezTo>
                  <a:cubicBezTo>
                    <a:pt x="5622" y="9526"/>
                    <a:pt x="5592" y="9631"/>
                    <a:pt x="5577" y="9675"/>
                  </a:cubicBezTo>
                  <a:cubicBezTo>
                    <a:pt x="5577" y="9705"/>
                    <a:pt x="5577" y="9735"/>
                    <a:pt x="5547" y="9765"/>
                  </a:cubicBezTo>
                  <a:lnTo>
                    <a:pt x="5547" y="9780"/>
                  </a:lnTo>
                  <a:lnTo>
                    <a:pt x="5443" y="10152"/>
                  </a:lnTo>
                  <a:lnTo>
                    <a:pt x="5845" y="10212"/>
                  </a:lnTo>
                  <a:cubicBezTo>
                    <a:pt x="5861" y="10212"/>
                    <a:pt x="6322" y="10287"/>
                    <a:pt x="6934" y="10510"/>
                  </a:cubicBezTo>
                  <a:cubicBezTo>
                    <a:pt x="7381" y="10659"/>
                    <a:pt x="7948" y="10913"/>
                    <a:pt x="8529" y="11256"/>
                  </a:cubicBezTo>
                  <a:cubicBezTo>
                    <a:pt x="8991" y="11554"/>
                    <a:pt x="9439" y="11867"/>
                    <a:pt x="9870" y="12299"/>
                  </a:cubicBezTo>
                  <a:cubicBezTo>
                    <a:pt x="10512" y="12911"/>
                    <a:pt x="11123" y="13701"/>
                    <a:pt x="11556" y="14744"/>
                  </a:cubicBezTo>
                  <a:cubicBezTo>
                    <a:pt x="12003" y="15788"/>
                    <a:pt x="12271" y="17070"/>
                    <a:pt x="12271" y="18650"/>
                  </a:cubicBezTo>
                  <a:cubicBezTo>
                    <a:pt x="12271" y="19038"/>
                    <a:pt x="12242" y="19471"/>
                    <a:pt x="12212" y="19903"/>
                  </a:cubicBezTo>
                  <a:lnTo>
                    <a:pt x="12912" y="19948"/>
                  </a:lnTo>
                  <a:cubicBezTo>
                    <a:pt x="12942" y="19501"/>
                    <a:pt x="12957" y="19068"/>
                    <a:pt x="12957" y="18650"/>
                  </a:cubicBezTo>
                  <a:cubicBezTo>
                    <a:pt x="12957" y="17637"/>
                    <a:pt x="12852" y="16742"/>
                    <a:pt x="12673" y="15952"/>
                  </a:cubicBezTo>
                  <a:cubicBezTo>
                    <a:pt x="12315" y="14536"/>
                    <a:pt x="11735" y="13418"/>
                    <a:pt x="11049" y="12568"/>
                  </a:cubicBezTo>
                  <a:cubicBezTo>
                    <a:pt x="10542" y="11897"/>
                    <a:pt x="9946" y="11390"/>
                    <a:pt x="9364" y="10987"/>
                  </a:cubicBezTo>
                  <a:cubicBezTo>
                    <a:pt x="8514" y="10377"/>
                    <a:pt x="7650" y="10033"/>
                    <a:pt x="7008" y="9810"/>
                  </a:cubicBezTo>
                  <a:cubicBezTo>
                    <a:pt x="6722" y="9717"/>
                    <a:pt x="6480" y="9653"/>
                    <a:pt x="6298" y="9612"/>
                  </a:cubicBezTo>
                  <a:lnTo>
                    <a:pt x="6298" y="9612"/>
                  </a:lnTo>
                  <a:cubicBezTo>
                    <a:pt x="6356" y="9344"/>
                    <a:pt x="6441" y="8937"/>
                    <a:pt x="6531" y="8423"/>
                  </a:cubicBezTo>
                  <a:cubicBezTo>
                    <a:pt x="6695" y="7514"/>
                    <a:pt x="6859" y="6321"/>
                    <a:pt x="6859" y="5069"/>
                  </a:cubicBezTo>
                  <a:cubicBezTo>
                    <a:pt x="6859" y="4473"/>
                    <a:pt x="6829" y="3891"/>
                    <a:pt x="6725" y="3324"/>
                  </a:cubicBezTo>
                  <a:cubicBezTo>
                    <a:pt x="6666" y="2907"/>
                    <a:pt x="6561" y="2475"/>
                    <a:pt x="6397" y="2102"/>
                  </a:cubicBezTo>
                  <a:cubicBezTo>
                    <a:pt x="6292" y="1803"/>
                    <a:pt x="6159" y="1535"/>
                    <a:pt x="5980" y="1296"/>
                  </a:cubicBezTo>
                  <a:cubicBezTo>
                    <a:pt x="5726" y="924"/>
                    <a:pt x="5413" y="611"/>
                    <a:pt x="5010" y="372"/>
                  </a:cubicBezTo>
                  <a:cubicBezTo>
                    <a:pt x="4608" y="149"/>
                    <a:pt x="4131" y="14"/>
                    <a:pt x="3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0"/>
            <p:cNvSpPr/>
            <p:nvPr/>
          </p:nvSpPr>
          <p:spPr>
            <a:xfrm>
              <a:off x="7950722" y="3639648"/>
              <a:ext cx="293032" cy="299550"/>
            </a:xfrm>
            <a:custGeom>
              <a:avLst/>
              <a:gdLst/>
              <a:ahLst/>
              <a:cxnLst/>
              <a:rect l="l" t="t" r="r" b="b"/>
              <a:pathLst>
                <a:path w="20230" h="20680" extrusionOk="0">
                  <a:moveTo>
                    <a:pt x="8037" y="0"/>
                  </a:moveTo>
                  <a:cubicBezTo>
                    <a:pt x="7566" y="0"/>
                    <a:pt x="7107" y="66"/>
                    <a:pt x="6754" y="134"/>
                  </a:cubicBezTo>
                  <a:cubicBezTo>
                    <a:pt x="6382" y="208"/>
                    <a:pt x="5994" y="373"/>
                    <a:pt x="5651" y="611"/>
                  </a:cubicBezTo>
                  <a:cubicBezTo>
                    <a:pt x="4219" y="1625"/>
                    <a:pt x="1" y="4860"/>
                    <a:pt x="910" y="7201"/>
                  </a:cubicBezTo>
                  <a:cubicBezTo>
                    <a:pt x="1359" y="8371"/>
                    <a:pt x="2065" y="8697"/>
                    <a:pt x="2710" y="8697"/>
                  </a:cubicBezTo>
                  <a:cubicBezTo>
                    <a:pt x="3517" y="8697"/>
                    <a:pt x="4230" y="8189"/>
                    <a:pt x="4235" y="8185"/>
                  </a:cubicBezTo>
                  <a:lnTo>
                    <a:pt x="4235" y="8185"/>
                  </a:lnTo>
                  <a:cubicBezTo>
                    <a:pt x="4224" y="8193"/>
                    <a:pt x="1047" y="10469"/>
                    <a:pt x="2774" y="12777"/>
                  </a:cubicBezTo>
                  <a:cubicBezTo>
                    <a:pt x="3393" y="13609"/>
                    <a:pt x="4019" y="13876"/>
                    <a:pt x="4568" y="13876"/>
                  </a:cubicBezTo>
                  <a:cubicBezTo>
                    <a:pt x="5283" y="13876"/>
                    <a:pt x="5867" y="13424"/>
                    <a:pt x="6135" y="13175"/>
                  </a:cubicBezTo>
                  <a:lnTo>
                    <a:pt x="6135" y="13175"/>
                  </a:lnTo>
                  <a:cubicBezTo>
                    <a:pt x="5686" y="13661"/>
                    <a:pt x="4500" y="15177"/>
                    <a:pt x="5607" y="16653"/>
                  </a:cubicBezTo>
                  <a:cubicBezTo>
                    <a:pt x="6044" y="17243"/>
                    <a:pt x="6650" y="17441"/>
                    <a:pt x="7266" y="17441"/>
                  </a:cubicBezTo>
                  <a:cubicBezTo>
                    <a:pt x="8517" y="17441"/>
                    <a:pt x="9810" y="16624"/>
                    <a:pt x="9811" y="16623"/>
                  </a:cubicBezTo>
                  <a:lnTo>
                    <a:pt x="9811" y="16623"/>
                  </a:lnTo>
                  <a:cubicBezTo>
                    <a:pt x="9810" y="16624"/>
                    <a:pt x="7843" y="18353"/>
                    <a:pt x="9229" y="20067"/>
                  </a:cubicBezTo>
                  <a:cubicBezTo>
                    <a:pt x="9580" y="20493"/>
                    <a:pt x="10129" y="20680"/>
                    <a:pt x="10795" y="20680"/>
                  </a:cubicBezTo>
                  <a:cubicBezTo>
                    <a:pt x="14088" y="20680"/>
                    <a:pt x="20230" y="16116"/>
                    <a:pt x="19337" y="13388"/>
                  </a:cubicBezTo>
                  <a:cubicBezTo>
                    <a:pt x="18698" y="11397"/>
                    <a:pt x="17409" y="11090"/>
                    <a:pt x="16675" y="11090"/>
                  </a:cubicBezTo>
                  <a:cubicBezTo>
                    <a:pt x="16349" y="11090"/>
                    <a:pt x="16132" y="11151"/>
                    <a:pt x="16132" y="11151"/>
                  </a:cubicBezTo>
                  <a:cubicBezTo>
                    <a:pt x="16132" y="11151"/>
                    <a:pt x="17369" y="9258"/>
                    <a:pt x="16222" y="7871"/>
                  </a:cubicBezTo>
                  <a:cubicBezTo>
                    <a:pt x="15794" y="7341"/>
                    <a:pt x="15204" y="7177"/>
                    <a:pt x="14639" y="7177"/>
                  </a:cubicBezTo>
                  <a:cubicBezTo>
                    <a:pt x="13728" y="7177"/>
                    <a:pt x="12882" y="7603"/>
                    <a:pt x="12882" y="7603"/>
                  </a:cubicBezTo>
                  <a:cubicBezTo>
                    <a:pt x="12882" y="7603"/>
                    <a:pt x="14224" y="5233"/>
                    <a:pt x="12972" y="3981"/>
                  </a:cubicBezTo>
                  <a:cubicBezTo>
                    <a:pt x="12390" y="3413"/>
                    <a:pt x="11768" y="3259"/>
                    <a:pt x="11265" y="3259"/>
                  </a:cubicBezTo>
                  <a:cubicBezTo>
                    <a:pt x="10671" y="3259"/>
                    <a:pt x="10243" y="3474"/>
                    <a:pt x="10243" y="3474"/>
                  </a:cubicBezTo>
                  <a:cubicBezTo>
                    <a:pt x="10243" y="3474"/>
                    <a:pt x="10958" y="1685"/>
                    <a:pt x="9841" y="566"/>
                  </a:cubicBezTo>
                  <a:cubicBezTo>
                    <a:pt x="9388" y="130"/>
                    <a:pt x="8700" y="0"/>
                    <a:pt x="8037" y="0"/>
                  </a:cubicBezTo>
                  <a:close/>
                </a:path>
              </a:pathLst>
            </a:custGeom>
            <a:solidFill>
              <a:srgbClr val="FF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0"/>
            <p:cNvSpPr/>
            <p:nvPr/>
          </p:nvSpPr>
          <p:spPr>
            <a:xfrm>
              <a:off x="8070571" y="3886907"/>
              <a:ext cx="139085" cy="55304"/>
            </a:xfrm>
            <a:custGeom>
              <a:avLst/>
              <a:gdLst/>
              <a:ahLst/>
              <a:cxnLst/>
              <a:rect l="l" t="t" r="r" b="b"/>
              <a:pathLst>
                <a:path w="9602" h="3818" extrusionOk="0">
                  <a:moveTo>
                    <a:pt x="9260" y="1"/>
                  </a:moveTo>
                  <a:cubicBezTo>
                    <a:pt x="9170" y="60"/>
                    <a:pt x="7888" y="776"/>
                    <a:pt x="6397" y="1521"/>
                  </a:cubicBezTo>
                  <a:cubicBezTo>
                    <a:pt x="5652" y="1893"/>
                    <a:pt x="4847" y="2267"/>
                    <a:pt x="4131" y="2565"/>
                  </a:cubicBezTo>
                  <a:cubicBezTo>
                    <a:pt x="3758" y="2699"/>
                    <a:pt x="3415" y="2833"/>
                    <a:pt x="3117" y="2907"/>
                  </a:cubicBezTo>
                  <a:cubicBezTo>
                    <a:pt x="2789" y="3027"/>
                    <a:pt x="2535" y="3072"/>
                    <a:pt x="2312" y="3102"/>
                  </a:cubicBezTo>
                  <a:lnTo>
                    <a:pt x="1998" y="3102"/>
                  </a:lnTo>
                  <a:cubicBezTo>
                    <a:pt x="1670" y="3102"/>
                    <a:pt x="1462" y="3072"/>
                    <a:pt x="1298" y="2997"/>
                  </a:cubicBezTo>
                  <a:cubicBezTo>
                    <a:pt x="1164" y="2937"/>
                    <a:pt x="1090" y="2893"/>
                    <a:pt x="1014" y="2804"/>
                  </a:cubicBezTo>
                  <a:cubicBezTo>
                    <a:pt x="955" y="2758"/>
                    <a:pt x="895" y="2699"/>
                    <a:pt x="881" y="2639"/>
                  </a:cubicBezTo>
                  <a:cubicBezTo>
                    <a:pt x="791" y="2535"/>
                    <a:pt x="762" y="2430"/>
                    <a:pt x="746" y="2297"/>
                  </a:cubicBezTo>
                  <a:cubicBezTo>
                    <a:pt x="716" y="2162"/>
                    <a:pt x="686" y="2028"/>
                    <a:pt x="686" y="1879"/>
                  </a:cubicBezTo>
                  <a:cubicBezTo>
                    <a:pt x="686" y="1581"/>
                    <a:pt x="762" y="1237"/>
                    <a:pt x="821" y="999"/>
                  </a:cubicBezTo>
                  <a:cubicBezTo>
                    <a:pt x="851" y="880"/>
                    <a:pt x="881" y="776"/>
                    <a:pt x="895" y="701"/>
                  </a:cubicBezTo>
                  <a:cubicBezTo>
                    <a:pt x="925" y="671"/>
                    <a:pt x="925" y="641"/>
                    <a:pt x="925" y="611"/>
                  </a:cubicBezTo>
                  <a:lnTo>
                    <a:pt x="955" y="611"/>
                  </a:lnTo>
                  <a:lnTo>
                    <a:pt x="285" y="358"/>
                  </a:lnTo>
                  <a:cubicBezTo>
                    <a:pt x="285" y="358"/>
                    <a:pt x="209" y="537"/>
                    <a:pt x="135" y="836"/>
                  </a:cubicBezTo>
                  <a:cubicBezTo>
                    <a:pt x="46" y="1104"/>
                    <a:pt x="1" y="1476"/>
                    <a:pt x="1" y="1879"/>
                  </a:cubicBezTo>
                  <a:cubicBezTo>
                    <a:pt x="1" y="2118"/>
                    <a:pt x="1" y="2326"/>
                    <a:pt x="76" y="2535"/>
                  </a:cubicBezTo>
                  <a:cubicBezTo>
                    <a:pt x="135" y="2728"/>
                    <a:pt x="180" y="2893"/>
                    <a:pt x="285" y="3042"/>
                  </a:cubicBezTo>
                  <a:cubicBezTo>
                    <a:pt x="374" y="3146"/>
                    <a:pt x="448" y="3265"/>
                    <a:pt x="553" y="3370"/>
                  </a:cubicBezTo>
                  <a:cubicBezTo>
                    <a:pt x="716" y="3504"/>
                    <a:pt x="925" y="3638"/>
                    <a:pt x="1164" y="3712"/>
                  </a:cubicBezTo>
                  <a:cubicBezTo>
                    <a:pt x="1402" y="3772"/>
                    <a:pt x="1670" y="3817"/>
                    <a:pt x="1998" y="3817"/>
                  </a:cubicBezTo>
                  <a:cubicBezTo>
                    <a:pt x="2103" y="3817"/>
                    <a:pt x="2237" y="3817"/>
                    <a:pt x="2402" y="3788"/>
                  </a:cubicBezTo>
                  <a:cubicBezTo>
                    <a:pt x="2670" y="3772"/>
                    <a:pt x="2982" y="3683"/>
                    <a:pt x="3326" y="3609"/>
                  </a:cubicBezTo>
                  <a:cubicBezTo>
                    <a:pt x="3922" y="3414"/>
                    <a:pt x="4608" y="3132"/>
                    <a:pt x="5308" y="2833"/>
                  </a:cubicBezTo>
                  <a:cubicBezTo>
                    <a:pt x="6338" y="2356"/>
                    <a:pt x="7441" y="1820"/>
                    <a:pt x="8246" y="1372"/>
                  </a:cubicBezTo>
                  <a:cubicBezTo>
                    <a:pt x="9035" y="939"/>
                    <a:pt x="9602" y="611"/>
                    <a:pt x="9602" y="611"/>
                  </a:cubicBezTo>
                  <a:lnTo>
                    <a:pt x="92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0"/>
            <p:cNvSpPr/>
            <p:nvPr/>
          </p:nvSpPr>
          <p:spPr>
            <a:xfrm>
              <a:off x="7991961" y="3688433"/>
              <a:ext cx="116430" cy="89648"/>
            </a:xfrm>
            <a:custGeom>
              <a:avLst/>
              <a:gdLst/>
              <a:ahLst/>
              <a:cxnLst/>
              <a:rect l="l" t="t" r="r" b="b"/>
              <a:pathLst>
                <a:path w="8038" h="6189" extrusionOk="0">
                  <a:moveTo>
                    <a:pt x="7604" y="1"/>
                  </a:moveTo>
                  <a:lnTo>
                    <a:pt x="1" y="5622"/>
                  </a:lnTo>
                  <a:lnTo>
                    <a:pt x="434" y="6189"/>
                  </a:lnTo>
                  <a:lnTo>
                    <a:pt x="8037" y="553"/>
                  </a:lnTo>
                  <a:lnTo>
                    <a:pt x="76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0"/>
            <p:cNvSpPr/>
            <p:nvPr/>
          </p:nvSpPr>
          <p:spPr>
            <a:xfrm>
              <a:off x="7983125" y="3754094"/>
              <a:ext cx="160450" cy="92009"/>
            </a:xfrm>
            <a:custGeom>
              <a:avLst/>
              <a:gdLst/>
              <a:ahLst/>
              <a:cxnLst/>
              <a:rect l="l" t="t" r="r" b="b"/>
              <a:pathLst>
                <a:path w="11077" h="6352" extrusionOk="0">
                  <a:moveTo>
                    <a:pt x="10615" y="0"/>
                  </a:moveTo>
                  <a:lnTo>
                    <a:pt x="3905" y="5315"/>
                  </a:lnTo>
                  <a:lnTo>
                    <a:pt x="3905" y="5315"/>
                  </a:lnTo>
                  <a:cubicBezTo>
                    <a:pt x="3860" y="5335"/>
                    <a:pt x="3715" y="5399"/>
                    <a:pt x="3519" y="5472"/>
                  </a:cubicBezTo>
                  <a:cubicBezTo>
                    <a:pt x="3280" y="5546"/>
                    <a:pt x="2966" y="5621"/>
                    <a:pt x="2624" y="5621"/>
                  </a:cubicBezTo>
                  <a:cubicBezTo>
                    <a:pt x="2460" y="5621"/>
                    <a:pt x="2266" y="5606"/>
                    <a:pt x="2117" y="5576"/>
                  </a:cubicBezTo>
                  <a:cubicBezTo>
                    <a:pt x="1849" y="5487"/>
                    <a:pt x="1580" y="5383"/>
                    <a:pt x="1342" y="5144"/>
                  </a:cubicBezTo>
                  <a:cubicBezTo>
                    <a:pt x="1207" y="5039"/>
                    <a:pt x="1103" y="4906"/>
                    <a:pt x="984" y="4741"/>
                  </a:cubicBezTo>
                  <a:cubicBezTo>
                    <a:pt x="849" y="4592"/>
                    <a:pt x="746" y="4369"/>
                    <a:pt x="670" y="4130"/>
                  </a:cubicBezTo>
                  <a:lnTo>
                    <a:pt x="0" y="4429"/>
                  </a:lnTo>
                  <a:cubicBezTo>
                    <a:pt x="164" y="4801"/>
                    <a:pt x="342" y="5099"/>
                    <a:pt x="537" y="5337"/>
                  </a:cubicBezTo>
                  <a:cubicBezTo>
                    <a:pt x="700" y="5516"/>
                    <a:pt x="849" y="5681"/>
                    <a:pt x="1044" y="5815"/>
                  </a:cubicBezTo>
                  <a:cubicBezTo>
                    <a:pt x="1282" y="6023"/>
                    <a:pt x="1551" y="6158"/>
                    <a:pt x="1819" y="6232"/>
                  </a:cubicBezTo>
                  <a:cubicBezTo>
                    <a:pt x="2117" y="6321"/>
                    <a:pt x="2370" y="6351"/>
                    <a:pt x="2624" y="6351"/>
                  </a:cubicBezTo>
                  <a:cubicBezTo>
                    <a:pt x="3071" y="6351"/>
                    <a:pt x="3473" y="6232"/>
                    <a:pt x="3757" y="6128"/>
                  </a:cubicBezTo>
                  <a:cubicBezTo>
                    <a:pt x="4055" y="6023"/>
                    <a:pt x="4249" y="5949"/>
                    <a:pt x="4264" y="5920"/>
                  </a:cubicBezTo>
                  <a:lnTo>
                    <a:pt x="4294" y="5920"/>
                  </a:lnTo>
                  <a:lnTo>
                    <a:pt x="11077" y="552"/>
                  </a:lnTo>
                  <a:lnTo>
                    <a:pt x="106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0"/>
            <p:cNvSpPr/>
            <p:nvPr/>
          </p:nvSpPr>
          <p:spPr>
            <a:xfrm>
              <a:off x="8022206" y="3800098"/>
              <a:ext cx="171473" cy="99990"/>
            </a:xfrm>
            <a:custGeom>
              <a:avLst/>
              <a:gdLst/>
              <a:ahLst/>
              <a:cxnLst/>
              <a:rect l="l" t="t" r="r" b="b"/>
              <a:pathLst>
                <a:path w="11838" h="6903" extrusionOk="0">
                  <a:moveTo>
                    <a:pt x="11390" y="0"/>
                  </a:moveTo>
                  <a:lnTo>
                    <a:pt x="5413" y="5113"/>
                  </a:lnTo>
                  <a:cubicBezTo>
                    <a:pt x="5039" y="5412"/>
                    <a:pt x="4637" y="5680"/>
                    <a:pt x="4220" y="5859"/>
                  </a:cubicBezTo>
                  <a:cubicBezTo>
                    <a:pt x="3787" y="6053"/>
                    <a:pt x="3340" y="6157"/>
                    <a:pt x="2878" y="6187"/>
                  </a:cubicBezTo>
                  <a:lnTo>
                    <a:pt x="2699" y="6187"/>
                  </a:lnTo>
                  <a:cubicBezTo>
                    <a:pt x="2236" y="6187"/>
                    <a:pt x="1894" y="6083"/>
                    <a:pt x="1626" y="5978"/>
                  </a:cubicBezTo>
                  <a:cubicBezTo>
                    <a:pt x="1417" y="5859"/>
                    <a:pt x="1282" y="5755"/>
                    <a:pt x="1149" y="5620"/>
                  </a:cubicBezTo>
                  <a:cubicBezTo>
                    <a:pt x="954" y="5441"/>
                    <a:pt x="850" y="5248"/>
                    <a:pt x="805" y="5084"/>
                  </a:cubicBezTo>
                  <a:cubicBezTo>
                    <a:pt x="746" y="5010"/>
                    <a:pt x="746" y="4964"/>
                    <a:pt x="716" y="4905"/>
                  </a:cubicBezTo>
                  <a:lnTo>
                    <a:pt x="716" y="4875"/>
                  </a:lnTo>
                  <a:lnTo>
                    <a:pt x="716" y="4845"/>
                  </a:lnTo>
                  <a:lnTo>
                    <a:pt x="0" y="4980"/>
                  </a:lnTo>
                  <a:cubicBezTo>
                    <a:pt x="30" y="5010"/>
                    <a:pt x="30" y="5143"/>
                    <a:pt x="105" y="5308"/>
                  </a:cubicBezTo>
                  <a:cubicBezTo>
                    <a:pt x="165" y="5441"/>
                    <a:pt x="239" y="5591"/>
                    <a:pt x="344" y="5785"/>
                  </a:cubicBezTo>
                  <a:cubicBezTo>
                    <a:pt x="447" y="5919"/>
                    <a:pt x="552" y="6053"/>
                    <a:pt x="686" y="6187"/>
                  </a:cubicBezTo>
                  <a:cubicBezTo>
                    <a:pt x="910" y="6366"/>
                    <a:pt x="1178" y="6560"/>
                    <a:pt x="1491" y="6694"/>
                  </a:cubicBezTo>
                  <a:cubicBezTo>
                    <a:pt x="1834" y="6829"/>
                    <a:pt x="2207" y="6903"/>
                    <a:pt x="2699" y="6903"/>
                  </a:cubicBezTo>
                  <a:cubicBezTo>
                    <a:pt x="2773" y="6903"/>
                    <a:pt x="2848" y="6873"/>
                    <a:pt x="2938" y="6873"/>
                  </a:cubicBezTo>
                  <a:cubicBezTo>
                    <a:pt x="3474" y="6858"/>
                    <a:pt x="3996" y="6724"/>
                    <a:pt x="4488" y="6501"/>
                  </a:cubicBezTo>
                  <a:cubicBezTo>
                    <a:pt x="4995" y="6292"/>
                    <a:pt x="5442" y="5994"/>
                    <a:pt x="5874" y="5650"/>
                  </a:cubicBezTo>
                  <a:lnTo>
                    <a:pt x="11838" y="522"/>
                  </a:lnTo>
                  <a:lnTo>
                    <a:pt x="11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0"/>
            <p:cNvSpPr/>
            <p:nvPr/>
          </p:nvSpPr>
          <p:spPr>
            <a:xfrm>
              <a:off x="6466676" y="4353324"/>
              <a:ext cx="1809075" cy="785710"/>
            </a:xfrm>
            <a:custGeom>
              <a:avLst/>
              <a:gdLst/>
              <a:ahLst/>
              <a:cxnLst/>
              <a:rect l="l" t="t" r="r" b="b"/>
              <a:pathLst>
                <a:path w="124893" h="54243" extrusionOk="0">
                  <a:moveTo>
                    <a:pt x="77319" y="1"/>
                  </a:moveTo>
                  <a:cubicBezTo>
                    <a:pt x="72731" y="1"/>
                    <a:pt x="68156" y="596"/>
                    <a:pt x="64139" y="2195"/>
                  </a:cubicBezTo>
                  <a:lnTo>
                    <a:pt x="46084" y="5952"/>
                  </a:lnTo>
                  <a:cubicBezTo>
                    <a:pt x="46084" y="5952"/>
                    <a:pt x="45149" y="5797"/>
                    <a:pt x="43532" y="5797"/>
                  </a:cubicBezTo>
                  <a:cubicBezTo>
                    <a:pt x="35547" y="5797"/>
                    <a:pt x="10923" y="9560"/>
                    <a:pt x="1" y="54242"/>
                  </a:cubicBezTo>
                  <a:lnTo>
                    <a:pt x="124892" y="54242"/>
                  </a:lnTo>
                  <a:cubicBezTo>
                    <a:pt x="124892" y="54242"/>
                    <a:pt x="115798" y="15165"/>
                    <a:pt x="104288" y="5103"/>
                  </a:cubicBezTo>
                  <a:cubicBezTo>
                    <a:pt x="104288" y="5103"/>
                    <a:pt x="90747" y="1"/>
                    <a:pt x="773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0"/>
            <p:cNvSpPr/>
            <p:nvPr/>
          </p:nvSpPr>
          <p:spPr>
            <a:xfrm>
              <a:off x="6466676" y="4444275"/>
              <a:ext cx="555659" cy="694759"/>
            </a:xfrm>
            <a:custGeom>
              <a:avLst/>
              <a:gdLst/>
              <a:ahLst/>
              <a:cxnLst/>
              <a:rect l="l" t="t" r="r" b="b"/>
              <a:pathLst>
                <a:path w="38361" h="47964" extrusionOk="0">
                  <a:moveTo>
                    <a:pt x="38361" y="1"/>
                  </a:moveTo>
                  <a:lnTo>
                    <a:pt x="38361" y="1"/>
                  </a:lnTo>
                  <a:cubicBezTo>
                    <a:pt x="27835" y="1865"/>
                    <a:pt x="9125" y="10616"/>
                    <a:pt x="1" y="47963"/>
                  </a:cubicBezTo>
                  <a:lnTo>
                    <a:pt x="7977" y="47963"/>
                  </a:lnTo>
                  <a:cubicBezTo>
                    <a:pt x="14566" y="19293"/>
                    <a:pt x="33009" y="3952"/>
                    <a:pt x="38361" y="1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0"/>
            <p:cNvSpPr/>
            <p:nvPr/>
          </p:nvSpPr>
          <p:spPr>
            <a:xfrm>
              <a:off x="7423570" y="4353454"/>
              <a:ext cx="852182" cy="785579"/>
            </a:xfrm>
            <a:custGeom>
              <a:avLst/>
              <a:gdLst/>
              <a:ahLst/>
              <a:cxnLst/>
              <a:rect l="l" t="t" r="r" b="b"/>
              <a:pathLst>
                <a:path w="58832" h="54234" extrusionOk="0">
                  <a:moveTo>
                    <a:pt x="11257" y="1"/>
                  </a:moveTo>
                  <a:cubicBezTo>
                    <a:pt x="7386" y="1"/>
                    <a:pt x="3524" y="424"/>
                    <a:pt x="1" y="1515"/>
                  </a:cubicBezTo>
                  <a:cubicBezTo>
                    <a:pt x="3624" y="4512"/>
                    <a:pt x="27568" y="25056"/>
                    <a:pt x="34500" y="54233"/>
                  </a:cubicBezTo>
                  <a:lnTo>
                    <a:pt x="58831" y="54233"/>
                  </a:lnTo>
                  <a:cubicBezTo>
                    <a:pt x="58831" y="54233"/>
                    <a:pt x="49737" y="15156"/>
                    <a:pt x="38227" y="5094"/>
                  </a:cubicBezTo>
                  <a:cubicBezTo>
                    <a:pt x="38227" y="5094"/>
                    <a:pt x="24683" y="1"/>
                    <a:pt x="11257" y="1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0"/>
            <p:cNvSpPr/>
            <p:nvPr/>
          </p:nvSpPr>
          <p:spPr>
            <a:xfrm>
              <a:off x="7330938" y="4760005"/>
              <a:ext cx="320263" cy="279459"/>
            </a:xfrm>
            <a:custGeom>
              <a:avLst/>
              <a:gdLst/>
              <a:ahLst/>
              <a:cxnLst/>
              <a:rect l="l" t="t" r="r" b="b"/>
              <a:pathLst>
                <a:path w="22110" h="19293" extrusionOk="0">
                  <a:moveTo>
                    <a:pt x="20217" y="0"/>
                  </a:moveTo>
                  <a:lnTo>
                    <a:pt x="1774" y="881"/>
                  </a:lnTo>
                  <a:cubicBezTo>
                    <a:pt x="1774" y="881"/>
                    <a:pt x="0" y="19292"/>
                    <a:pt x="11063" y="19292"/>
                  </a:cubicBezTo>
                  <a:cubicBezTo>
                    <a:pt x="22110" y="19292"/>
                    <a:pt x="20217" y="1"/>
                    <a:pt x="20217" y="0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0"/>
            <p:cNvSpPr/>
            <p:nvPr/>
          </p:nvSpPr>
          <p:spPr>
            <a:xfrm>
              <a:off x="6578746" y="3852143"/>
              <a:ext cx="106276" cy="182062"/>
            </a:xfrm>
            <a:custGeom>
              <a:avLst/>
              <a:gdLst/>
              <a:ahLst/>
              <a:cxnLst/>
              <a:rect l="l" t="t" r="r" b="b"/>
              <a:pathLst>
                <a:path w="7337" h="12569" extrusionOk="0">
                  <a:moveTo>
                    <a:pt x="4075" y="1"/>
                  </a:moveTo>
                  <a:cubicBezTo>
                    <a:pt x="3783" y="1"/>
                    <a:pt x="3470" y="51"/>
                    <a:pt x="3132" y="164"/>
                  </a:cubicBezTo>
                  <a:cubicBezTo>
                    <a:pt x="1" y="1178"/>
                    <a:pt x="941" y="7872"/>
                    <a:pt x="2968" y="10376"/>
                  </a:cubicBezTo>
                  <a:cubicBezTo>
                    <a:pt x="4191" y="11927"/>
                    <a:pt x="6352" y="12568"/>
                    <a:pt x="6352" y="12568"/>
                  </a:cubicBezTo>
                  <a:lnTo>
                    <a:pt x="7336" y="3414"/>
                  </a:lnTo>
                  <a:cubicBezTo>
                    <a:pt x="7336" y="3414"/>
                    <a:pt x="6471" y="1"/>
                    <a:pt x="4075" y="1"/>
                  </a:cubicBezTo>
                  <a:close/>
                </a:path>
              </a:pathLst>
            </a:custGeom>
            <a:solidFill>
              <a:srgbClr val="FF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0"/>
            <p:cNvSpPr/>
            <p:nvPr/>
          </p:nvSpPr>
          <p:spPr>
            <a:xfrm>
              <a:off x="6614829" y="3887341"/>
              <a:ext cx="47728" cy="103235"/>
            </a:xfrm>
            <a:custGeom>
              <a:avLst/>
              <a:gdLst/>
              <a:ahLst/>
              <a:cxnLst/>
              <a:rect l="l" t="t" r="r" b="b"/>
              <a:pathLst>
                <a:path w="3295" h="7127" extrusionOk="0">
                  <a:moveTo>
                    <a:pt x="2028" y="0"/>
                  </a:moveTo>
                  <a:cubicBezTo>
                    <a:pt x="1804" y="0"/>
                    <a:pt x="1595" y="30"/>
                    <a:pt x="1356" y="104"/>
                  </a:cubicBezTo>
                  <a:cubicBezTo>
                    <a:pt x="1193" y="164"/>
                    <a:pt x="1028" y="239"/>
                    <a:pt x="879" y="343"/>
                  </a:cubicBezTo>
                  <a:cubicBezTo>
                    <a:pt x="746" y="432"/>
                    <a:pt x="641" y="507"/>
                    <a:pt x="522" y="641"/>
                  </a:cubicBezTo>
                  <a:cubicBezTo>
                    <a:pt x="388" y="806"/>
                    <a:pt x="253" y="1044"/>
                    <a:pt x="149" y="1283"/>
                  </a:cubicBezTo>
                  <a:cubicBezTo>
                    <a:pt x="74" y="1551"/>
                    <a:pt x="15" y="1849"/>
                    <a:pt x="0" y="2191"/>
                  </a:cubicBezTo>
                  <a:lnTo>
                    <a:pt x="0" y="2639"/>
                  </a:lnTo>
                  <a:cubicBezTo>
                    <a:pt x="0" y="3310"/>
                    <a:pt x="74" y="3921"/>
                    <a:pt x="209" y="4458"/>
                  </a:cubicBezTo>
                  <a:cubicBezTo>
                    <a:pt x="388" y="5278"/>
                    <a:pt x="656" y="5919"/>
                    <a:pt x="895" y="6411"/>
                  </a:cubicBezTo>
                  <a:cubicBezTo>
                    <a:pt x="1148" y="6859"/>
                    <a:pt x="1327" y="7127"/>
                    <a:pt x="1356" y="7127"/>
                  </a:cubicBezTo>
                  <a:lnTo>
                    <a:pt x="1893" y="6724"/>
                  </a:lnTo>
                  <a:cubicBezTo>
                    <a:pt x="1893" y="6694"/>
                    <a:pt x="1565" y="6276"/>
                    <a:pt x="1267" y="5547"/>
                  </a:cubicBezTo>
                  <a:cubicBezTo>
                    <a:pt x="984" y="4831"/>
                    <a:pt x="656" y="3847"/>
                    <a:pt x="656" y="2639"/>
                  </a:cubicBezTo>
                  <a:cubicBezTo>
                    <a:pt x="656" y="2505"/>
                    <a:pt x="686" y="2370"/>
                    <a:pt x="686" y="2237"/>
                  </a:cubicBezTo>
                  <a:cubicBezTo>
                    <a:pt x="716" y="1893"/>
                    <a:pt x="760" y="1625"/>
                    <a:pt x="850" y="1416"/>
                  </a:cubicBezTo>
                  <a:cubicBezTo>
                    <a:pt x="925" y="1253"/>
                    <a:pt x="1014" y="1148"/>
                    <a:pt x="1088" y="1074"/>
                  </a:cubicBezTo>
                  <a:cubicBezTo>
                    <a:pt x="1148" y="984"/>
                    <a:pt x="1193" y="939"/>
                    <a:pt x="1267" y="880"/>
                  </a:cubicBezTo>
                  <a:cubicBezTo>
                    <a:pt x="1386" y="835"/>
                    <a:pt x="1521" y="776"/>
                    <a:pt x="1625" y="746"/>
                  </a:cubicBezTo>
                  <a:cubicBezTo>
                    <a:pt x="1760" y="716"/>
                    <a:pt x="1893" y="701"/>
                    <a:pt x="2028" y="701"/>
                  </a:cubicBezTo>
                  <a:cubicBezTo>
                    <a:pt x="2281" y="701"/>
                    <a:pt x="2549" y="746"/>
                    <a:pt x="2744" y="806"/>
                  </a:cubicBezTo>
                  <a:cubicBezTo>
                    <a:pt x="2818" y="835"/>
                    <a:pt x="2907" y="850"/>
                    <a:pt x="2952" y="880"/>
                  </a:cubicBezTo>
                  <a:lnTo>
                    <a:pt x="3012" y="880"/>
                  </a:lnTo>
                  <a:cubicBezTo>
                    <a:pt x="3012" y="909"/>
                    <a:pt x="3042" y="909"/>
                    <a:pt x="3042" y="909"/>
                  </a:cubicBezTo>
                  <a:lnTo>
                    <a:pt x="3295" y="269"/>
                  </a:lnTo>
                  <a:cubicBezTo>
                    <a:pt x="3280" y="269"/>
                    <a:pt x="3146" y="194"/>
                    <a:pt x="2907" y="134"/>
                  </a:cubicBezTo>
                  <a:cubicBezTo>
                    <a:pt x="2684" y="74"/>
                    <a:pt x="2370" y="0"/>
                    <a:pt x="2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0"/>
            <p:cNvSpPr/>
            <p:nvPr/>
          </p:nvSpPr>
          <p:spPr>
            <a:xfrm>
              <a:off x="6627126" y="3889702"/>
              <a:ext cx="14268" cy="42774"/>
            </a:xfrm>
            <a:custGeom>
              <a:avLst/>
              <a:gdLst/>
              <a:ahLst/>
              <a:cxnLst/>
              <a:rect l="l" t="t" r="r" b="b"/>
              <a:pathLst>
                <a:path w="985" h="2953" extrusionOk="0">
                  <a:moveTo>
                    <a:pt x="404" y="1"/>
                  </a:moveTo>
                  <a:cubicBezTo>
                    <a:pt x="314" y="76"/>
                    <a:pt x="239" y="165"/>
                    <a:pt x="209" y="269"/>
                  </a:cubicBezTo>
                  <a:cubicBezTo>
                    <a:pt x="135" y="404"/>
                    <a:pt x="76" y="553"/>
                    <a:pt x="46" y="717"/>
                  </a:cubicBezTo>
                  <a:cubicBezTo>
                    <a:pt x="30" y="851"/>
                    <a:pt x="1" y="1015"/>
                    <a:pt x="1" y="1179"/>
                  </a:cubicBezTo>
                  <a:cubicBezTo>
                    <a:pt x="1" y="1388"/>
                    <a:pt x="30" y="1627"/>
                    <a:pt x="46" y="1820"/>
                  </a:cubicBezTo>
                  <a:cubicBezTo>
                    <a:pt x="106" y="2133"/>
                    <a:pt x="179" y="2432"/>
                    <a:pt x="239" y="2611"/>
                  </a:cubicBezTo>
                  <a:cubicBezTo>
                    <a:pt x="299" y="2834"/>
                    <a:pt x="344" y="2953"/>
                    <a:pt x="344" y="2953"/>
                  </a:cubicBezTo>
                  <a:lnTo>
                    <a:pt x="985" y="2744"/>
                  </a:lnTo>
                  <a:cubicBezTo>
                    <a:pt x="985" y="2744"/>
                    <a:pt x="911" y="2506"/>
                    <a:pt x="851" y="2207"/>
                  </a:cubicBezTo>
                  <a:cubicBezTo>
                    <a:pt x="806" y="2058"/>
                    <a:pt x="776" y="1895"/>
                    <a:pt x="746" y="1700"/>
                  </a:cubicBezTo>
                  <a:cubicBezTo>
                    <a:pt x="716" y="1551"/>
                    <a:pt x="686" y="1358"/>
                    <a:pt x="686" y="1179"/>
                  </a:cubicBezTo>
                  <a:cubicBezTo>
                    <a:pt x="686" y="1015"/>
                    <a:pt x="716" y="851"/>
                    <a:pt x="746" y="746"/>
                  </a:cubicBezTo>
                  <a:cubicBezTo>
                    <a:pt x="776" y="672"/>
                    <a:pt x="806" y="613"/>
                    <a:pt x="806" y="583"/>
                  </a:cubicBezTo>
                  <a:cubicBezTo>
                    <a:pt x="821" y="538"/>
                    <a:pt x="851" y="508"/>
                    <a:pt x="881" y="478"/>
                  </a:cubicBezTo>
                  <a:lnTo>
                    <a:pt x="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0"/>
            <p:cNvSpPr/>
            <p:nvPr/>
          </p:nvSpPr>
          <p:spPr>
            <a:xfrm>
              <a:off x="6655633" y="3524825"/>
              <a:ext cx="996438" cy="954982"/>
            </a:xfrm>
            <a:custGeom>
              <a:avLst/>
              <a:gdLst/>
              <a:ahLst/>
              <a:cxnLst/>
              <a:rect l="l" t="t" r="r" b="b"/>
              <a:pathLst>
                <a:path w="68791" h="65929" extrusionOk="0">
                  <a:moveTo>
                    <a:pt x="27749" y="1"/>
                  </a:moveTo>
                  <a:cubicBezTo>
                    <a:pt x="7075" y="1"/>
                    <a:pt x="1372" y="21300"/>
                    <a:pt x="1372" y="21300"/>
                  </a:cubicBezTo>
                  <a:cubicBezTo>
                    <a:pt x="1372" y="21300"/>
                    <a:pt x="358" y="25131"/>
                    <a:pt x="135" y="30424"/>
                  </a:cubicBezTo>
                  <a:cubicBezTo>
                    <a:pt x="1" y="34255"/>
                    <a:pt x="269" y="38877"/>
                    <a:pt x="1686" y="43336"/>
                  </a:cubicBezTo>
                  <a:cubicBezTo>
                    <a:pt x="3654" y="49687"/>
                    <a:pt x="7902" y="55710"/>
                    <a:pt x="16386" y="58825"/>
                  </a:cubicBezTo>
                  <a:cubicBezTo>
                    <a:pt x="21771" y="60783"/>
                    <a:pt x="26613" y="61601"/>
                    <a:pt x="30901" y="61601"/>
                  </a:cubicBezTo>
                  <a:cubicBezTo>
                    <a:pt x="31053" y="61601"/>
                    <a:pt x="31204" y="61600"/>
                    <a:pt x="31355" y="61598"/>
                  </a:cubicBezTo>
                  <a:lnTo>
                    <a:pt x="31861" y="64669"/>
                  </a:lnTo>
                  <a:cubicBezTo>
                    <a:pt x="34165" y="65570"/>
                    <a:pt x="36454" y="65929"/>
                    <a:pt x="38637" y="65929"/>
                  </a:cubicBezTo>
                  <a:cubicBezTo>
                    <a:pt x="47148" y="65929"/>
                    <a:pt x="54060" y="60481"/>
                    <a:pt x="54060" y="60481"/>
                  </a:cubicBezTo>
                  <a:lnTo>
                    <a:pt x="54567" y="48777"/>
                  </a:lnTo>
                  <a:cubicBezTo>
                    <a:pt x="54612" y="48687"/>
                    <a:pt x="54642" y="48583"/>
                    <a:pt x="54702" y="48478"/>
                  </a:cubicBezTo>
                  <a:cubicBezTo>
                    <a:pt x="54702" y="48478"/>
                    <a:pt x="61366" y="48136"/>
                    <a:pt x="65182" y="42262"/>
                  </a:cubicBezTo>
                  <a:cubicBezTo>
                    <a:pt x="67973" y="37967"/>
                    <a:pt x="64730" y="35330"/>
                    <a:pt x="61876" y="35330"/>
                  </a:cubicBezTo>
                  <a:cubicBezTo>
                    <a:pt x="60826" y="35330"/>
                    <a:pt x="59830" y="35686"/>
                    <a:pt x="59204" y="36448"/>
                  </a:cubicBezTo>
                  <a:cubicBezTo>
                    <a:pt x="59398" y="36000"/>
                    <a:pt x="68790" y="11132"/>
                    <a:pt x="39062" y="1873"/>
                  </a:cubicBezTo>
                  <a:cubicBezTo>
                    <a:pt x="34869" y="564"/>
                    <a:pt x="31111" y="1"/>
                    <a:pt x="27749" y="1"/>
                  </a:cubicBezTo>
                  <a:close/>
                </a:path>
              </a:pathLst>
            </a:custGeom>
            <a:solidFill>
              <a:srgbClr val="FF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0"/>
            <p:cNvSpPr/>
            <p:nvPr/>
          </p:nvSpPr>
          <p:spPr>
            <a:xfrm>
              <a:off x="7100496" y="4068346"/>
              <a:ext cx="279894" cy="193751"/>
            </a:xfrm>
            <a:custGeom>
              <a:avLst/>
              <a:gdLst/>
              <a:ahLst/>
              <a:cxnLst/>
              <a:rect l="l" t="t" r="r" b="b"/>
              <a:pathLst>
                <a:path w="19323" h="13376" extrusionOk="0">
                  <a:moveTo>
                    <a:pt x="8980" y="1"/>
                  </a:moveTo>
                  <a:cubicBezTo>
                    <a:pt x="4438" y="1"/>
                    <a:pt x="686" y="2425"/>
                    <a:pt x="374" y="5753"/>
                  </a:cubicBezTo>
                  <a:cubicBezTo>
                    <a:pt x="1" y="9405"/>
                    <a:pt x="3863" y="12774"/>
                    <a:pt x="8992" y="13311"/>
                  </a:cubicBezTo>
                  <a:cubicBezTo>
                    <a:pt x="9431" y="13354"/>
                    <a:pt x="9865" y="13376"/>
                    <a:pt x="10292" y="13376"/>
                  </a:cubicBezTo>
                  <a:cubicBezTo>
                    <a:pt x="14851" y="13376"/>
                    <a:pt x="18596" y="10969"/>
                    <a:pt x="18951" y="7616"/>
                  </a:cubicBezTo>
                  <a:cubicBezTo>
                    <a:pt x="19323" y="3964"/>
                    <a:pt x="15446" y="579"/>
                    <a:pt x="10333" y="72"/>
                  </a:cubicBezTo>
                  <a:cubicBezTo>
                    <a:pt x="9876" y="24"/>
                    <a:pt x="9424" y="1"/>
                    <a:pt x="8980" y="1"/>
                  </a:cubicBezTo>
                  <a:close/>
                </a:path>
              </a:pathLst>
            </a:custGeom>
            <a:solidFill>
              <a:srgbClr val="FF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0"/>
            <p:cNvSpPr/>
            <p:nvPr/>
          </p:nvSpPr>
          <p:spPr>
            <a:xfrm>
              <a:off x="6655633" y="3961751"/>
              <a:ext cx="187465" cy="193708"/>
            </a:xfrm>
            <a:custGeom>
              <a:avLst/>
              <a:gdLst/>
              <a:ahLst/>
              <a:cxnLst/>
              <a:rect l="l" t="t" r="r" b="b"/>
              <a:pathLst>
                <a:path w="12942" h="13373" extrusionOk="0">
                  <a:moveTo>
                    <a:pt x="2658" y="1"/>
                  </a:moveTo>
                  <a:cubicBezTo>
                    <a:pt x="1789" y="1"/>
                    <a:pt x="945" y="90"/>
                    <a:pt x="135" y="260"/>
                  </a:cubicBezTo>
                  <a:cubicBezTo>
                    <a:pt x="1" y="4091"/>
                    <a:pt x="269" y="8713"/>
                    <a:pt x="1686" y="13172"/>
                  </a:cubicBezTo>
                  <a:cubicBezTo>
                    <a:pt x="1984" y="13245"/>
                    <a:pt x="2297" y="13275"/>
                    <a:pt x="2624" y="13305"/>
                  </a:cubicBezTo>
                  <a:cubicBezTo>
                    <a:pt x="3072" y="13351"/>
                    <a:pt x="3514" y="13373"/>
                    <a:pt x="3949" y="13373"/>
                  </a:cubicBezTo>
                  <a:cubicBezTo>
                    <a:pt x="8487" y="13373"/>
                    <a:pt x="12229" y="10959"/>
                    <a:pt x="12569" y="7640"/>
                  </a:cubicBezTo>
                  <a:cubicBezTo>
                    <a:pt x="12941" y="3988"/>
                    <a:pt x="9081" y="603"/>
                    <a:pt x="3952" y="66"/>
                  </a:cubicBezTo>
                  <a:cubicBezTo>
                    <a:pt x="3515" y="22"/>
                    <a:pt x="3083" y="1"/>
                    <a:pt x="2658" y="1"/>
                  </a:cubicBezTo>
                  <a:close/>
                </a:path>
              </a:pathLst>
            </a:custGeom>
            <a:solidFill>
              <a:srgbClr val="FF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0"/>
            <p:cNvSpPr/>
            <p:nvPr/>
          </p:nvSpPr>
          <p:spPr>
            <a:xfrm>
              <a:off x="7463737" y="4078674"/>
              <a:ext cx="104335" cy="74945"/>
            </a:xfrm>
            <a:custGeom>
              <a:avLst/>
              <a:gdLst/>
              <a:ahLst/>
              <a:cxnLst/>
              <a:rect l="l" t="t" r="r" b="b"/>
              <a:pathLst>
                <a:path w="7203" h="5174" extrusionOk="0">
                  <a:moveTo>
                    <a:pt x="4489" y="1"/>
                  </a:moveTo>
                  <a:cubicBezTo>
                    <a:pt x="3982" y="1"/>
                    <a:pt x="3475" y="75"/>
                    <a:pt x="2968" y="209"/>
                  </a:cubicBezTo>
                  <a:cubicBezTo>
                    <a:pt x="2595" y="299"/>
                    <a:pt x="2237" y="432"/>
                    <a:pt x="1895" y="582"/>
                  </a:cubicBezTo>
                  <a:cubicBezTo>
                    <a:pt x="1656" y="687"/>
                    <a:pt x="1418" y="820"/>
                    <a:pt x="1179" y="985"/>
                  </a:cubicBezTo>
                  <a:cubicBezTo>
                    <a:pt x="851" y="1193"/>
                    <a:pt x="583" y="1446"/>
                    <a:pt x="374" y="1730"/>
                  </a:cubicBezTo>
                  <a:cubicBezTo>
                    <a:pt x="269" y="1864"/>
                    <a:pt x="165" y="1998"/>
                    <a:pt x="106" y="2162"/>
                  </a:cubicBezTo>
                  <a:cubicBezTo>
                    <a:pt x="60" y="2326"/>
                    <a:pt x="1" y="2476"/>
                    <a:pt x="1" y="2669"/>
                  </a:cubicBezTo>
                  <a:lnTo>
                    <a:pt x="702" y="2699"/>
                  </a:lnTo>
                  <a:cubicBezTo>
                    <a:pt x="702" y="2579"/>
                    <a:pt x="716" y="2476"/>
                    <a:pt x="776" y="2371"/>
                  </a:cubicBezTo>
                  <a:cubicBezTo>
                    <a:pt x="806" y="2267"/>
                    <a:pt x="881" y="2192"/>
                    <a:pt x="970" y="2072"/>
                  </a:cubicBezTo>
                  <a:cubicBezTo>
                    <a:pt x="1119" y="1894"/>
                    <a:pt x="1342" y="1700"/>
                    <a:pt x="1581" y="1551"/>
                  </a:cubicBezTo>
                  <a:cubicBezTo>
                    <a:pt x="1984" y="1283"/>
                    <a:pt x="2461" y="1059"/>
                    <a:pt x="2968" y="939"/>
                  </a:cubicBezTo>
                  <a:cubicBezTo>
                    <a:pt x="3445" y="776"/>
                    <a:pt x="3982" y="687"/>
                    <a:pt x="4489" y="687"/>
                  </a:cubicBezTo>
                  <a:cubicBezTo>
                    <a:pt x="4771" y="687"/>
                    <a:pt x="5040" y="716"/>
                    <a:pt x="5308" y="776"/>
                  </a:cubicBezTo>
                  <a:cubicBezTo>
                    <a:pt x="5503" y="820"/>
                    <a:pt x="5652" y="910"/>
                    <a:pt x="5815" y="985"/>
                  </a:cubicBezTo>
                  <a:cubicBezTo>
                    <a:pt x="5920" y="1044"/>
                    <a:pt x="6010" y="1118"/>
                    <a:pt x="6113" y="1193"/>
                  </a:cubicBezTo>
                  <a:cubicBezTo>
                    <a:pt x="6218" y="1327"/>
                    <a:pt x="6322" y="1492"/>
                    <a:pt x="6411" y="1685"/>
                  </a:cubicBezTo>
                  <a:cubicBezTo>
                    <a:pt x="6487" y="1864"/>
                    <a:pt x="6516" y="2072"/>
                    <a:pt x="6516" y="2341"/>
                  </a:cubicBezTo>
                  <a:cubicBezTo>
                    <a:pt x="6516" y="2669"/>
                    <a:pt x="6457" y="3012"/>
                    <a:pt x="6352" y="3444"/>
                  </a:cubicBezTo>
                  <a:cubicBezTo>
                    <a:pt x="6218" y="3847"/>
                    <a:pt x="6039" y="4324"/>
                    <a:pt x="5771" y="4861"/>
                  </a:cubicBezTo>
                  <a:lnTo>
                    <a:pt x="6382" y="5173"/>
                  </a:lnTo>
                  <a:cubicBezTo>
                    <a:pt x="6666" y="4607"/>
                    <a:pt x="6859" y="4086"/>
                    <a:pt x="6994" y="3623"/>
                  </a:cubicBezTo>
                  <a:cubicBezTo>
                    <a:pt x="7127" y="3146"/>
                    <a:pt x="7202" y="2744"/>
                    <a:pt x="7202" y="2341"/>
                  </a:cubicBezTo>
                  <a:cubicBezTo>
                    <a:pt x="7202" y="1953"/>
                    <a:pt x="7127" y="1566"/>
                    <a:pt x="6994" y="1283"/>
                  </a:cubicBezTo>
                  <a:cubicBezTo>
                    <a:pt x="6859" y="1044"/>
                    <a:pt x="6725" y="850"/>
                    <a:pt x="6546" y="671"/>
                  </a:cubicBezTo>
                  <a:cubicBezTo>
                    <a:pt x="6411" y="552"/>
                    <a:pt x="6278" y="448"/>
                    <a:pt x="6113" y="343"/>
                  </a:cubicBezTo>
                  <a:cubicBezTo>
                    <a:pt x="5875" y="239"/>
                    <a:pt x="5606" y="134"/>
                    <a:pt x="5338" y="75"/>
                  </a:cubicBezTo>
                  <a:cubicBezTo>
                    <a:pt x="5040" y="31"/>
                    <a:pt x="4771" y="1"/>
                    <a:pt x="4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0"/>
            <p:cNvSpPr/>
            <p:nvPr/>
          </p:nvSpPr>
          <p:spPr>
            <a:xfrm>
              <a:off x="7503903" y="4080180"/>
              <a:ext cx="30911" cy="67181"/>
            </a:xfrm>
            <a:custGeom>
              <a:avLst/>
              <a:gdLst/>
              <a:ahLst/>
              <a:cxnLst/>
              <a:rect l="l" t="t" r="r" b="b"/>
              <a:pathLst>
                <a:path w="2134" h="4638" extrusionOk="0">
                  <a:moveTo>
                    <a:pt x="1551" y="0"/>
                  </a:moveTo>
                  <a:lnTo>
                    <a:pt x="985" y="404"/>
                  </a:lnTo>
                  <a:cubicBezTo>
                    <a:pt x="1179" y="612"/>
                    <a:pt x="1283" y="851"/>
                    <a:pt x="1343" y="1044"/>
                  </a:cubicBezTo>
                  <a:cubicBezTo>
                    <a:pt x="1418" y="1253"/>
                    <a:pt x="1447" y="1462"/>
                    <a:pt x="1447" y="1656"/>
                  </a:cubicBezTo>
                  <a:cubicBezTo>
                    <a:pt x="1447" y="1998"/>
                    <a:pt x="1358" y="2296"/>
                    <a:pt x="1239" y="2595"/>
                  </a:cubicBezTo>
                  <a:cubicBezTo>
                    <a:pt x="1119" y="2833"/>
                    <a:pt x="985" y="3012"/>
                    <a:pt x="851" y="3206"/>
                  </a:cubicBezTo>
                  <a:cubicBezTo>
                    <a:pt x="672" y="3489"/>
                    <a:pt x="434" y="3713"/>
                    <a:pt x="269" y="3877"/>
                  </a:cubicBezTo>
                  <a:cubicBezTo>
                    <a:pt x="195" y="3952"/>
                    <a:pt x="106" y="3996"/>
                    <a:pt x="60" y="4026"/>
                  </a:cubicBezTo>
                  <a:cubicBezTo>
                    <a:pt x="31" y="4056"/>
                    <a:pt x="31" y="4085"/>
                    <a:pt x="1" y="4085"/>
                  </a:cubicBezTo>
                  <a:lnTo>
                    <a:pt x="1" y="4115"/>
                  </a:lnTo>
                  <a:lnTo>
                    <a:pt x="404" y="4638"/>
                  </a:lnTo>
                  <a:cubicBezTo>
                    <a:pt x="404" y="4638"/>
                    <a:pt x="836" y="4354"/>
                    <a:pt x="1253" y="3817"/>
                  </a:cubicBezTo>
                  <a:cubicBezTo>
                    <a:pt x="1477" y="3579"/>
                    <a:pt x="1686" y="3251"/>
                    <a:pt x="1849" y="2878"/>
                  </a:cubicBezTo>
                  <a:cubicBezTo>
                    <a:pt x="2028" y="2535"/>
                    <a:pt x="2133" y="2103"/>
                    <a:pt x="2133" y="1656"/>
                  </a:cubicBezTo>
                  <a:cubicBezTo>
                    <a:pt x="2133" y="1388"/>
                    <a:pt x="2088" y="1119"/>
                    <a:pt x="1998" y="835"/>
                  </a:cubicBezTo>
                  <a:cubicBezTo>
                    <a:pt x="1895" y="567"/>
                    <a:pt x="1760" y="269"/>
                    <a:pt x="1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0"/>
            <p:cNvSpPr/>
            <p:nvPr/>
          </p:nvSpPr>
          <p:spPr>
            <a:xfrm>
              <a:off x="7109361" y="4370851"/>
              <a:ext cx="195243" cy="59186"/>
            </a:xfrm>
            <a:custGeom>
              <a:avLst/>
              <a:gdLst/>
              <a:ahLst/>
              <a:cxnLst/>
              <a:rect l="l" t="t" r="r" b="b"/>
              <a:pathLst>
                <a:path w="13479" h="4086" extrusionOk="0">
                  <a:moveTo>
                    <a:pt x="12971" y="1"/>
                  </a:moveTo>
                  <a:cubicBezTo>
                    <a:pt x="12912" y="1"/>
                    <a:pt x="11928" y="687"/>
                    <a:pt x="9825" y="1432"/>
                  </a:cubicBezTo>
                  <a:cubicBezTo>
                    <a:pt x="7708" y="2177"/>
                    <a:pt x="4488" y="2953"/>
                    <a:pt x="1" y="3177"/>
                  </a:cubicBezTo>
                  <a:lnTo>
                    <a:pt x="60" y="4086"/>
                  </a:lnTo>
                  <a:cubicBezTo>
                    <a:pt x="4696" y="3863"/>
                    <a:pt x="8036" y="3042"/>
                    <a:pt x="10228" y="2267"/>
                  </a:cubicBezTo>
                  <a:cubicBezTo>
                    <a:pt x="12405" y="1492"/>
                    <a:pt x="13449" y="746"/>
                    <a:pt x="13478" y="746"/>
                  </a:cubicBezTo>
                  <a:lnTo>
                    <a:pt x="1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0"/>
            <p:cNvSpPr/>
            <p:nvPr/>
          </p:nvSpPr>
          <p:spPr>
            <a:xfrm>
              <a:off x="7114749" y="4396764"/>
              <a:ext cx="326970" cy="88127"/>
            </a:xfrm>
            <a:custGeom>
              <a:avLst/>
              <a:gdLst/>
              <a:ahLst/>
              <a:cxnLst/>
              <a:rect l="l" t="t" r="r" b="b"/>
              <a:pathLst>
                <a:path w="22573" h="6084" extrusionOk="0">
                  <a:moveTo>
                    <a:pt x="22171" y="1"/>
                  </a:moveTo>
                  <a:cubicBezTo>
                    <a:pt x="19159" y="2163"/>
                    <a:pt x="16327" y="3489"/>
                    <a:pt x="13777" y="4324"/>
                  </a:cubicBezTo>
                  <a:cubicBezTo>
                    <a:pt x="11183" y="5115"/>
                    <a:pt x="8887" y="5383"/>
                    <a:pt x="6934" y="5383"/>
                  </a:cubicBezTo>
                  <a:cubicBezTo>
                    <a:pt x="4861" y="5383"/>
                    <a:pt x="3207" y="5085"/>
                    <a:pt x="2058" y="4772"/>
                  </a:cubicBezTo>
                  <a:cubicBezTo>
                    <a:pt x="1492" y="4638"/>
                    <a:pt x="1044" y="4473"/>
                    <a:pt x="746" y="4370"/>
                  </a:cubicBezTo>
                  <a:cubicBezTo>
                    <a:pt x="597" y="4295"/>
                    <a:pt x="478" y="4265"/>
                    <a:pt x="404" y="4235"/>
                  </a:cubicBezTo>
                  <a:cubicBezTo>
                    <a:pt x="374" y="4205"/>
                    <a:pt x="344" y="4191"/>
                    <a:pt x="329" y="4191"/>
                  </a:cubicBezTo>
                  <a:lnTo>
                    <a:pt x="299" y="4191"/>
                  </a:lnTo>
                  <a:lnTo>
                    <a:pt x="1" y="4801"/>
                  </a:lnTo>
                  <a:cubicBezTo>
                    <a:pt x="31" y="4801"/>
                    <a:pt x="702" y="5115"/>
                    <a:pt x="1865" y="5443"/>
                  </a:cubicBezTo>
                  <a:cubicBezTo>
                    <a:pt x="3072" y="5756"/>
                    <a:pt x="4802" y="6084"/>
                    <a:pt x="6934" y="6084"/>
                  </a:cubicBezTo>
                  <a:cubicBezTo>
                    <a:pt x="8946" y="6084"/>
                    <a:pt x="11317" y="5785"/>
                    <a:pt x="13985" y="4951"/>
                  </a:cubicBezTo>
                  <a:cubicBezTo>
                    <a:pt x="16625" y="4131"/>
                    <a:pt x="19502" y="2744"/>
                    <a:pt x="22573" y="553"/>
                  </a:cubicBezTo>
                  <a:lnTo>
                    <a:pt x="22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0"/>
            <p:cNvSpPr/>
            <p:nvPr/>
          </p:nvSpPr>
          <p:spPr>
            <a:xfrm>
              <a:off x="6821052" y="3866830"/>
              <a:ext cx="115431" cy="45570"/>
            </a:xfrm>
            <a:custGeom>
              <a:avLst/>
              <a:gdLst/>
              <a:ahLst/>
              <a:cxnLst/>
              <a:rect l="l" t="t" r="r" b="b"/>
              <a:pathLst>
                <a:path w="7969" h="3146" extrusionOk="0">
                  <a:moveTo>
                    <a:pt x="4026" y="1"/>
                  </a:moveTo>
                  <a:cubicBezTo>
                    <a:pt x="3752" y="1"/>
                    <a:pt x="3468" y="29"/>
                    <a:pt x="3177" y="89"/>
                  </a:cubicBezTo>
                  <a:cubicBezTo>
                    <a:pt x="464" y="671"/>
                    <a:pt x="1" y="3146"/>
                    <a:pt x="1" y="3146"/>
                  </a:cubicBezTo>
                  <a:cubicBezTo>
                    <a:pt x="1586" y="2206"/>
                    <a:pt x="2936" y="1893"/>
                    <a:pt x="4032" y="1893"/>
                  </a:cubicBezTo>
                  <a:cubicBezTo>
                    <a:pt x="6223" y="1893"/>
                    <a:pt x="7396" y="3146"/>
                    <a:pt x="7396" y="3146"/>
                  </a:cubicBezTo>
                  <a:cubicBezTo>
                    <a:pt x="7969" y="1960"/>
                    <a:pt x="6328" y="1"/>
                    <a:pt x="4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0"/>
            <p:cNvSpPr/>
            <p:nvPr/>
          </p:nvSpPr>
          <p:spPr>
            <a:xfrm>
              <a:off x="6850427" y="3921931"/>
              <a:ext cx="54869" cy="49365"/>
            </a:xfrm>
            <a:custGeom>
              <a:avLst/>
              <a:gdLst/>
              <a:ahLst/>
              <a:cxnLst/>
              <a:rect l="l" t="t" r="r" b="b"/>
              <a:pathLst>
                <a:path w="3788" h="3408" extrusionOk="0">
                  <a:moveTo>
                    <a:pt x="1897" y="0"/>
                  </a:moveTo>
                  <a:cubicBezTo>
                    <a:pt x="1738" y="0"/>
                    <a:pt x="1576" y="23"/>
                    <a:pt x="1417" y="72"/>
                  </a:cubicBezTo>
                  <a:cubicBezTo>
                    <a:pt x="507" y="356"/>
                    <a:pt x="0" y="1294"/>
                    <a:pt x="269" y="2204"/>
                  </a:cubicBezTo>
                  <a:cubicBezTo>
                    <a:pt x="485" y="2936"/>
                    <a:pt x="1146" y="3408"/>
                    <a:pt x="1870" y="3408"/>
                  </a:cubicBezTo>
                  <a:cubicBezTo>
                    <a:pt x="2045" y="3408"/>
                    <a:pt x="2224" y="3380"/>
                    <a:pt x="2401" y="3322"/>
                  </a:cubicBezTo>
                  <a:cubicBezTo>
                    <a:pt x="3280" y="3054"/>
                    <a:pt x="3787" y="2099"/>
                    <a:pt x="3519" y="1220"/>
                  </a:cubicBezTo>
                  <a:cubicBezTo>
                    <a:pt x="3299" y="475"/>
                    <a:pt x="2619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0"/>
            <p:cNvSpPr/>
            <p:nvPr/>
          </p:nvSpPr>
          <p:spPr>
            <a:xfrm>
              <a:off x="7122238" y="3949163"/>
              <a:ext cx="110448" cy="71223"/>
            </a:xfrm>
            <a:custGeom>
              <a:avLst/>
              <a:gdLst/>
              <a:ahLst/>
              <a:cxnLst/>
              <a:rect l="l" t="t" r="r" b="b"/>
              <a:pathLst>
                <a:path w="7625" h="4917" extrusionOk="0">
                  <a:moveTo>
                    <a:pt x="2968" y="0"/>
                  </a:moveTo>
                  <a:cubicBezTo>
                    <a:pt x="1380" y="0"/>
                    <a:pt x="1" y="875"/>
                    <a:pt x="21" y="1875"/>
                  </a:cubicBezTo>
                  <a:cubicBezTo>
                    <a:pt x="21" y="1875"/>
                    <a:pt x="589" y="1636"/>
                    <a:pt x="1473" y="1636"/>
                  </a:cubicBezTo>
                  <a:cubicBezTo>
                    <a:pt x="2808" y="1636"/>
                    <a:pt x="4864" y="2181"/>
                    <a:pt x="6775" y="4916"/>
                  </a:cubicBezTo>
                  <a:cubicBezTo>
                    <a:pt x="6775" y="4916"/>
                    <a:pt x="7624" y="2396"/>
                    <a:pt x="5388" y="772"/>
                  </a:cubicBezTo>
                  <a:cubicBezTo>
                    <a:pt x="4631" y="225"/>
                    <a:pt x="377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0"/>
            <p:cNvSpPr/>
            <p:nvPr/>
          </p:nvSpPr>
          <p:spPr>
            <a:xfrm>
              <a:off x="7118009" y="3998803"/>
              <a:ext cx="54855" cy="49177"/>
            </a:xfrm>
            <a:custGeom>
              <a:avLst/>
              <a:gdLst/>
              <a:ahLst/>
              <a:cxnLst/>
              <a:rect l="l" t="t" r="r" b="b"/>
              <a:pathLst>
                <a:path w="3787" h="3395" extrusionOk="0">
                  <a:moveTo>
                    <a:pt x="1885" y="0"/>
                  </a:moveTo>
                  <a:cubicBezTo>
                    <a:pt x="1724" y="0"/>
                    <a:pt x="1561" y="24"/>
                    <a:pt x="1402" y="72"/>
                  </a:cubicBezTo>
                  <a:cubicBezTo>
                    <a:pt x="507" y="341"/>
                    <a:pt x="0" y="1295"/>
                    <a:pt x="253" y="2175"/>
                  </a:cubicBezTo>
                  <a:cubicBezTo>
                    <a:pt x="497" y="2920"/>
                    <a:pt x="1172" y="3394"/>
                    <a:pt x="1907" y="3394"/>
                  </a:cubicBezTo>
                  <a:cubicBezTo>
                    <a:pt x="2070" y="3394"/>
                    <a:pt x="2235" y="3371"/>
                    <a:pt x="2400" y="3323"/>
                  </a:cubicBezTo>
                  <a:cubicBezTo>
                    <a:pt x="3294" y="3054"/>
                    <a:pt x="3787" y="2100"/>
                    <a:pt x="3519" y="1191"/>
                  </a:cubicBezTo>
                  <a:cubicBezTo>
                    <a:pt x="3299" y="471"/>
                    <a:pt x="2610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0"/>
            <p:cNvSpPr/>
            <p:nvPr/>
          </p:nvSpPr>
          <p:spPr>
            <a:xfrm>
              <a:off x="6950200" y="3931825"/>
              <a:ext cx="67181" cy="114678"/>
            </a:xfrm>
            <a:custGeom>
              <a:avLst/>
              <a:gdLst/>
              <a:ahLst/>
              <a:cxnLst/>
              <a:rect l="l" t="t" r="r" b="b"/>
              <a:pathLst>
                <a:path w="4638" h="7917" extrusionOk="0">
                  <a:moveTo>
                    <a:pt x="4638" y="1"/>
                  </a:moveTo>
                  <a:lnTo>
                    <a:pt x="3006" y="4205"/>
                  </a:lnTo>
                  <a:lnTo>
                    <a:pt x="3006" y="4205"/>
                  </a:lnTo>
                  <a:cubicBezTo>
                    <a:pt x="3029" y="4214"/>
                    <a:pt x="3042" y="4219"/>
                    <a:pt x="3042" y="4219"/>
                  </a:cubicBezTo>
                  <a:cubicBezTo>
                    <a:pt x="4220" y="3221"/>
                    <a:pt x="4637" y="1"/>
                    <a:pt x="4638" y="1"/>
                  </a:cubicBezTo>
                  <a:close/>
                  <a:moveTo>
                    <a:pt x="2153" y="4046"/>
                  </a:moveTo>
                  <a:cubicBezTo>
                    <a:pt x="1593" y="4046"/>
                    <a:pt x="889" y="4262"/>
                    <a:pt x="418" y="5173"/>
                  </a:cubicBezTo>
                  <a:cubicBezTo>
                    <a:pt x="0" y="6054"/>
                    <a:pt x="344" y="7336"/>
                    <a:pt x="1566" y="7917"/>
                  </a:cubicBezTo>
                  <a:lnTo>
                    <a:pt x="3006" y="4205"/>
                  </a:lnTo>
                  <a:lnTo>
                    <a:pt x="3006" y="4205"/>
                  </a:lnTo>
                  <a:cubicBezTo>
                    <a:pt x="2900" y="4163"/>
                    <a:pt x="2566" y="4046"/>
                    <a:pt x="2153" y="4046"/>
                  </a:cubicBezTo>
                  <a:close/>
                </a:path>
              </a:pathLst>
            </a:custGeom>
            <a:solidFill>
              <a:srgbClr val="FF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0"/>
            <p:cNvSpPr/>
            <p:nvPr/>
          </p:nvSpPr>
          <p:spPr>
            <a:xfrm>
              <a:off x="6948693" y="3930970"/>
              <a:ext cx="73642" cy="120283"/>
            </a:xfrm>
            <a:custGeom>
              <a:avLst/>
              <a:gdLst/>
              <a:ahLst/>
              <a:cxnLst/>
              <a:rect l="l" t="t" r="r" b="b"/>
              <a:pathLst>
                <a:path w="5084" h="8304" extrusionOk="0">
                  <a:moveTo>
                    <a:pt x="4398" y="0"/>
                  </a:moveTo>
                  <a:cubicBezTo>
                    <a:pt x="4398" y="0"/>
                    <a:pt x="4368" y="223"/>
                    <a:pt x="4324" y="507"/>
                  </a:cubicBezTo>
                  <a:cubicBezTo>
                    <a:pt x="4235" y="998"/>
                    <a:pt x="4070" y="1714"/>
                    <a:pt x="3832" y="2400"/>
                  </a:cubicBezTo>
                  <a:cubicBezTo>
                    <a:pt x="3728" y="2758"/>
                    <a:pt x="3593" y="3071"/>
                    <a:pt x="3444" y="3369"/>
                  </a:cubicBezTo>
                  <a:cubicBezTo>
                    <a:pt x="3354" y="3503"/>
                    <a:pt x="3280" y="3638"/>
                    <a:pt x="3191" y="3742"/>
                  </a:cubicBezTo>
                  <a:cubicBezTo>
                    <a:pt x="3140" y="3793"/>
                    <a:pt x="3096" y="3844"/>
                    <a:pt x="3056" y="3889"/>
                  </a:cubicBezTo>
                  <a:lnTo>
                    <a:pt x="3056" y="3889"/>
                  </a:lnTo>
                  <a:cubicBezTo>
                    <a:pt x="3033" y="3885"/>
                    <a:pt x="3008" y="3880"/>
                    <a:pt x="2982" y="3876"/>
                  </a:cubicBezTo>
                  <a:cubicBezTo>
                    <a:pt x="2803" y="3817"/>
                    <a:pt x="2549" y="3771"/>
                    <a:pt x="2267" y="3771"/>
                  </a:cubicBezTo>
                  <a:cubicBezTo>
                    <a:pt x="2102" y="3771"/>
                    <a:pt x="1923" y="3787"/>
                    <a:pt x="1760" y="3817"/>
                  </a:cubicBezTo>
                  <a:cubicBezTo>
                    <a:pt x="1462" y="3876"/>
                    <a:pt x="1193" y="4010"/>
                    <a:pt x="925" y="4219"/>
                  </a:cubicBezTo>
                  <a:cubicBezTo>
                    <a:pt x="657" y="4413"/>
                    <a:pt x="418" y="4696"/>
                    <a:pt x="239" y="5069"/>
                  </a:cubicBezTo>
                  <a:cubicBezTo>
                    <a:pt x="74" y="5367"/>
                    <a:pt x="1" y="5680"/>
                    <a:pt x="1" y="6008"/>
                  </a:cubicBezTo>
                  <a:cubicBezTo>
                    <a:pt x="1" y="6455"/>
                    <a:pt x="134" y="6888"/>
                    <a:pt x="402" y="7290"/>
                  </a:cubicBezTo>
                  <a:cubicBezTo>
                    <a:pt x="641" y="7693"/>
                    <a:pt x="1029" y="8065"/>
                    <a:pt x="1536" y="8304"/>
                  </a:cubicBezTo>
                  <a:lnTo>
                    <a:pt x="1834" y="7663"/>
                  </a:lnTo>
                  <a:cubicBezTo>
                    <a:pt x="1432" y="7469"/>
                    <a:pt x="1163" y="7200"/>
                    <a:pt x="984" y="6918"/>
                  </a:cubicBezTo>
                  <a:cubicBezTo>
                    <a:pt x="790" y="6649"/>
                    <a:pt x="686" y="6306"/>
                    <a:pt x="686" y="6008"/>
                  </a:cubicBezTo>
                  <a:cubicBezTo>
                    <a:pt x="686" y="5799"/>
                    <a:pt x="746" y="5576"/>
                    <a:pt x="850" y="5397"/>
                  </a:cubicBezTo>
                  <a:cubicBezTo>
                    <a:pt x="925" y="5203"/>
                    <a:pt x="1058" y="5054"/>
                    <a:pt x="1163" y="4920"/>
                  </a:cubicBezTo>
                  <a:cubicBezTo>
                    <a:pt x="1357" y="4726"/>
                    <a:pt x="1521" y="4622"/>
                    <a:pt x="1700" y="4547"/>
                  </a:cubicBezTo>
                  <a:cubicBezTo>
                    <a:pt x="1893" y="4487"/>
                    <a:pt x="2072" y="4457"/>
                    <a:pt x="2267" y="4457"/>
                  </a:cubicBezTo>
                  <a:cubicBezTo>
                    <a:pt x="2475" y="4457"/>
                    <a:pt x="2669" y="4487"/>
                    <a:pt x="2803" y="4547"/>
                  </a:cubicBezTo>
                  <a:cubicBezTo>
                    <a:pt x="2877" y="4547"/>
                    <a:pt x="2937" y="4562"/>
                    <a:pt x="2952" y="4562"/>
                  </a:cubicBezTo>
                  <a:cubicBezTo>
                    <a:pt x="2982" y="4592"/>
                    <a:pt x="2982" y="4592"/>
                    <a:pt x="3012" y="4592"/>
                  </a:cubicBezTo>
                  <a:lnTo>
                    <a:pt x="3191" y="4666"/>
                  </a:lnTo>
                  <a:lnTo>
                    <a:pt x="3384" y="4547"/>
                  </a:lnTo>
                  <a:cubicBezTo>
                    <a:pt x="3549" y="4413"/>
                    <a:pt x="3698" y="4219"/>
                    <a:pt x="3832" y="4010"/>
                  </a:cubicBezTo>
                  <a:cubicBezTo>
                    <a:pt x="4070" y="3652"/>
                    <a:pt x="4264" y="3235"/>
                    <a:pt x="4428" y="2803"/>
                  </a:cubicBezTo>
                  <a:cubicBezTo>
                    <a:pt x="4666" y="2161"/>
                    <a:pt x="4831" y="1505"/>
                    <a:pt x="4935" y="969"/>
                  </a:cubicBezTo>
                  <a:cubicBezTo>
                    <a:pt x="5040" y="462"/>
                    <a:pt x="5084" y="104"/>
                    <a:pt x="5084" y="90"/>
                  </a:cubicBezTo>
                  <a:lnTo>
                    <a:pt x="43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0"/>
            <p:cNvSpPr/>
            <p:nvPr/>
          </p:nvSpPr>
          <p:spPr>
            <a:xfrm>
              <a:off x="6985413" y="4077587"/>
              <a:ext cx="69108" cy="38255"/>
            </a:xfrm>
            <a:custGeom>
              <a:avLst/>
              <a:gdLst/>
              <a:ahLst/>
              <a:cxnLst/>
              <a:rect l="l" t="t" r="r" b="b"/>
              <a:pathLst>
                <a:path w="4771" h="2641" extrusionOk="0">
                  <a:moveTo>
                    <a:pt x="4129" y="1"/>
                  </a:moveTo>
                  <a:cubicBezTo>
                    <a:pt x="3966" y="388"/>
                    <a:pt x="3817" y="746"/>
                    <a:pt x="3622" y="985"/>
                  </a:cubicBezTo>
                  <a:cubicBezTo>
                    <a:pt x="3489" y="1163"/>
                    <a:pt x="3324" y="1328"/>
                    <a:pt x="3175" y="1462"/>
                  </a:cubicBezTo>
                  <a:cubicBezTo>
                    <a:pt x="2952" y="1641"/>
                    <a:pt x="2713" y="1760"/>
                    <a:pt x="2475" y="1835"/>
                  </a:cubicBezTo>
                  <a:cubicBezTo>
                    <a:pt x="2236" y="1909"/>
                    <a:pt x="1998" y="1939"/>
                    <a:pt x="1759" y="1939"/>
                  </a:cubicBezTo>
                  <a:cubicBezTo>
                    <a:pt x="1386" y="1939"/>
                    <a:pt x="1014" y="1865"/>
                    <a:pt x="745" y="1775"/>
                  </a:cubicBezTo>
                  <a:cubicBezTo>
                    <a:pt x="581" y="1730"/>
                    <a:pt x="477" y="1670"/>
                    <a:pt x="417" y="1641"/>
                  </a:cubicBezTo>
                  <a:cubicBezTo>
                    <a:pt x="372" y="1626"/>
                    <a:pt x="342" y="1626"/>
                    <a:pt x="342" y="1626"/>
                  </a:cubicBezTo>
                  <a:lnTo>
                    <a:pt x="313" y="1596"/>
                  </a:lnTo>
                  <a:lnTo>
                    <a:pt x="0" y="2207"/>
                  </a:lnTo>
                  <a:cubicBezTo>
                    <a:pt x="0" y="2207"/>
                    <a:pt x="209" y="2312"/>
                    <a:pt x="507" y="2416"/>
                  </a:cubicBezTo>
                  <a:cubicBezTo>
                    <a:pt x="819" y="2535"/>
                    <a:pt x="1282" y="2640"/>
                    <a:pt x="1759" y="2640"/>
                  </a:cubicBezTo>
                  <a:cubicBezTo>
                    <a:pt x="2028" y="2640"/>
                    <a:pt x="2310" y="2610"/>
                    <a:pt x="2579" y="2535"/>
                  </a:cubicBezTo>
                  <a:cubicBezTo>
                    <a:pt x="2803" y="2475"/>
                    <a:pt x="3012" y="2401"/>
                    <a:pt x="3220" y="2267"/>
                  </a:cubicBezTo>
                  <a:cubicBezTo>
                    <a:pt x="3519" y="2103"/>
                    <a:pt x="3831" y="1835"/>
                    <a:pt x="4070" y="1521"/>
                  </a:cubicBezTo>
                  <a:cubicBezTo>
                    <a:pt x="4338" y="1163"/>
                    <a:pt x="4576" y="746"/>
                    <a:pt x="4771" y="239"/>
                  </a:cubicBezTo>
                  <a:lnTo>
                    <a:pt x="4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0"/>
            <p:cNvSpPr/>
            <p:nvPr/>
          </p:nvSpPr>
          <p:spPr>
            <a:xfrm>
              <a:off x="6630154" y="3446360"/>
              <a:ext cx="1083246" cy="723033"/>
            </a:xfrm>
            <a:custGeom>
              <a:avLst/>
              <a:gdLst/>
              <a:ahLst/>
              <a:cxnLst/>
              <a:rect l="l" t="t" r="r" b="b"/>
              <a:pathLst>
                <a:path w="74784" h="49916" extrusionOk="0">
                  <a:moveTo>
                    <a:pt x="15714" y="1"/>
                  </a:moveTo>
                  <a:cubicBezTo>
                    <a:pt x="15714" y="1"/>
                    <a:pt x="14656" y="1551"/>
                    <a:pt x="15312" y="3027"/>
                  </a:cubicBezTo>
                  <a:lnTo>
                    <a:pt x="10333" y="939"/>
                  </a:lnTo>
                  <a:lnTo>
                    <a:pt x="10333" y="939"/>
                  </a:lnTo>
                  <a:cubicBezTo>
                    <a:pt x="10333" y="940"/>
                    <a:pt x="8677" y="7976"/>
                    <a:pt x="11421" y="11047"/>
                  </a:cubicBezTo>
                  <a:cubicBezTo>
                    <a:pt x="11421" y="11047"/>
                    <a:pt x="0" y="21052"/>
                    <a:pt x="1656" y="40374"/>
                  </a:cubicBezTo>
                  <a:cubicBezTo>
                    <a:pt x="1656" y="40374"/>
                    <a:pt x="2863" y="40150"/>
                    <a:pt x="3952" y="35215"/>
                  </a:cubicBezTo>
                  <a:cubicBezTo>
                    <a:pt x="5039" y="30280"/>
                    <a:pt x="5159" y="25777"/>
                    <a:pt x="8573" y="24018"/>
                  </a:cubicBezTo>
                  <a:cubicBezTo>
                    <a:pt x="11987" y="22259"/>
                    <a:pt x="14060" y="23034"/>
                    <a:pt x="15923" y="20172"/>
                  </a:cubicBezTo>
                  <a:cubicBezTo>
                    <a:pt x="15923" y="20172"/>
                    <a:pt x="16818" y="25674"/>
                    <a:pt x="28118" y="26866"/>
                  </a:cubicBezTo>
                  <a:cubicBezTo>
                    <a:pt x="31891" y="27269"/>
                    <a:pt x="35201" y="27403"/>
                    <a:pt x="37937" y="27403"/>
                  </a:cubicBezTo>
                  <a:cubicBezTo>
                    <a:pt x="43411" y="27403"/>
                    <a:pt x="46591" y="26866"/>
                    <a:pt x="46591" y="26866"/>
                  </a:cubicBezTo>
                  <a:cubicBezTo>
                    <a:pt x="46591" y="26866"/>
                    <a:pt x="46591" y="37750"/>
                    <a:pt x="53390" y="38853"/>
                  </a:cubicBezTo>
                  <a:cubicBezTo>
                    <a:pt x="53390" y="38853"/>
                    <a:pt x="52003" y="49125"/>
                    <a:pt x="57415" y="49915"/>
                  </a:cubicBezTo>
                  <a:lnTo>
                    <a:pt x="60963" y="41865"/>
                  </a:lnTo>
                  <a:cubicBezTo>
                    <a:pt x="60963" y="41865"/>
                    <a:pt x="62362" y="40860"/>
                    <a:pt x="64025" y="40860"/>
                  </a:cubicBezTo>
                  <a:cubicBezTo>
                    <a:pt x="64971" y="40860"/>
                    <a:pt x="66003" y="41185"/>
                    <a:pt x="66911" y="42207"/>
                  </a:cubicBezTo>
                  <a:cubicBezTo>
                    <a:pt x="66911" y="42207"/>
                    <a:pt x="74783" y="25435"/>
                    <a:pt x="64094" y="16967"/>
                  </a:cubicBezTo>
                  <a:cubicBezTo>
                    <a:pt x="64094" y="16967"/>
                    <a:pt x="65161" y="16371"/>
                    <a:pt x="66406" y="16371"/>
                  </a:cubicBezTo>
                  <a:cubicBezTo>
                    <a:pt x="67263" y="16371"/>
                    <a:pt x="68204" y="16653"/>
                    <a:pt x="68939" y="17607"/>
                  </a:cubicBezTo>
                  <a:cubicBezTo>
                    <a:pt x="68939" y="17607"/>
                    <a:pt x="67553" y="14864"/>
                    <a:pt x="65734" y="14357"/>
                  </a:cubicBezTo>
                  <a:cubicBezTo>
                    <a:pt x="65388" y="14264"/>
                    <a:pt x="65067" y="14227"/>
                    <a:pt x="64775" y="14227"/>
                  </a:cubicBezTo>
                  <a:cubicBezTo>
                    <a:pt x="63571" y="14227"/>
                    <a:pt x="62856" y="14864"/>
                    <a:pt x="62856" y="14864"/>
                  </a:cubicBezTo>
                  <a:cubicBezTo>
                    <a:pt x="62856" y="14864"/>
                    <a:pt x="64482" y="10705"/>
                    <a:pt x="60888" y="8946"/>
                  </a:cubicBezTo>
                  <a:lnTo>
                    <a:pt x="60888" y="8946"/>
                  </a:lnTo>
                  <a:cubicBezTo>
                    <a:pt x="60888" y="8946"/>
                    <a:pt x="61365" y="11958"/>
                    <a:pt x="60695" y="12568"/>
                  </a:cubicBezTo>
                  <a:cubicBezTo>
                    <a:pt x="60695" y="12568"/>
                    <a:pt x="58399" y="4517"/>
                    <a:pt x="44742" y="1820"/>
                  </a:cubicBezTo>
                  <a:cubicBezTo>
                    <a:pt x="41857" y="1249"/>
                    <a:pt x="39067" y="1053"/>
                    <a:pt x="36424" y="1053"/>
                  </a:cubicBezTo>
                  <a:cubicBezTo>
                    <a:pt x="30595" y="1053"/>
                    <a:pt x="25483" y="2007"/>
                    <a:pt x="21651" y="2007"/>
                  </a:cubicBezTo>
                  <a:cubicBezTo>
                    <a:pt x="18996" y="2007"/>
                    <a:pt x="16956" y="1550"/>
                    <a:pt x="15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51"/>
          <p:cNvGrpSpPr/>
          <p:nvPr/>
        </p:nvGrpSpPr>
        <p:grpSpPr>
          <a:xfrm>
            <a:off x="5688700" y="1533688"/>
            <a:ext cx="2735213" cy="1669200"/>
            <a:chOff x="5688700" y="1533688"/>
            <a:chExt cx="2735213" cy="1669200"/>
          </a:xfrm>
        </p:grpSpPr>
        <p:sp>
          <p:nvSpPr>
            <p:cNvPr id="895" name="Google Shape;895;p51"/>
            <p:cNvSpPr/>
            <p:nvPr/>
          </p:nvSpPr>
          <p:spPr>
            <a:xfrm>
              <a:off x="5688700" y="1533688"/>
              <a:ext cx="2735100" cy="1669200"/>
            </a:xfrm>
            <a:prstGeom prst="rect">
              <a:avLst/>
            </a:prstGeom>
            <a:solidFill>
              <a:schemeClr val="accent4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6" name="Google Shape;896;p51"/>
            <p:cNvGrpSpPr/>
            <p:nvPr/>
          </p:nvGrpSpPr>
          <p:grpSpPr>
            <a:xfrm>
              <a:off x="6010637" y="1722801"/>
              <a:ext cx="2413276" cy="1312280"/>
              <a:chOff x="994611" y="509187"/>
              <a:chExt cx="2067046" cy="1123913"/>
            </a:xfrm>
          </p:grpSpPr>
          <p:sp>
            <p:nvSpPr>
              <p:cNvPr id="897" name="Google Shape;897;p51"/>
              <p:cNvSpPr/>
              <p:nvPr/>
            </p:nvSpPr>
            <p:spPr>
              <a:xfrm>
                <a:off x="994611" y="509187"/>
                <a:ext cx="2067046" cy="1123913"/>
              </a:xfrm>
              <a:custGeom>
                <a:avLst/>
                <a:gdLst/>
                <a:ahLst/>
                <a:cxnLst/>
                <a:rect l="l" t="t" r="r" b="b"/>
                <a:pathLst>
                  <a:path w="36772" h="19994" extrusionOk="0">
                    <a:moveTo>
                      <a:pt x="14923" y="0"/>
                    </a:moveTo>
                    <a:cubicBezTo>
                      <a:pt x="3587" y="0"/>
                      <a:pt x="1" y="6358"/>
                      <a:pt x="1" y="6358"/>
                    </a:cubicBezTo>
                    <a:lnTo>
                      <a:pt x="1526" y="5678"/>
                    </a:lnTo>
                    <a:lnTo>
                      <a:pt x="1526" y="5678"/>
                    </a:lnTo>
                    <a:cubicBezTo>
                      <a:pt x="1526" y="5678"/>
                      <a:pt x="340" y="13305"/>
                      <a:pt x="846" y="15933"/>
                    </a:cubicBezTo>
                    <a:cubicBezTo>
                      <a:pt x="1279" y="18179"/>
                      <a:pt x="9770" y="19993"/>
                      <a:pt x="19705" y="19993"/>
                    </a:cubicBezTo>
                    <a:cubicBezTo>
                      <a:pt x="21375" y="19993"/>
                      <a:pt x="23095" y="19941"/>
                      <a:pt x="24826" y="19828"/>
                    </a:cubicBezTo>
                    <a:cubicBezTo>
                      <a:pt x="36771" y="19066"/>
                      <a:pt x="28300" y="4833"/>
                      <a:pt x="28300" y="4833"/>
                    </a:cubicBezTo>
                    <a:lnTo>
                      <a:pt x="29402" y="4833"/>
                    </a:lnTo>
                    <a:cubicBezTo>
                      <a:pt x="29402" y="4833"/>
                      <a:pt x="27455" y="258"/>
                      <a:pt x="15593" y="0"/>
                    </a:cubicBezTo>
                    <a:close/>
                  </a:path>
                </a:pathLst>
              </a:custGeom>
              <a:solidFill>
                <a:srgbClr val="FFFFFF">
                  <a:alpha val="17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51"/>
              <p:cNvSpPr/>
              <p:nvPr/>
            </p:nvSpPr>
            <p:spPr>
              <a:xfrm>
                <a:off x="2327557" y="511492"/>
                <a:ext cx="347056" cy="203377"/>
              </a:xfrm>
              <a:custGeom>
                <a:avLst/>
                <a:gdLst/>
                <a:ahLst/>
                <a:cxnLst/>
                <a:rect l="l" t="t" r="r" b="b"/>
                <a:pathLst>
                  <a:path w="6174" h="3618" extrusionOk="0">
                    <a:moveTo>
                      <a:pt x="1526" y="1"/>
                    </a:moveTo>
                    <a:cubicBezTo>
                      <a:pt x="1062" y="1"/>
                      <a:pt x="557" y="62"/>
                      <a:pt x="0" y="186"/>
                    </a:cubicBezTo>
                    <a:cubicBezTo>
                      <a:pt x="0" y="186"/>
                      <a:pt x="3937" y="1114"/>
                      <a:pt x="5442" y="3205"/>
                    </a:cubicBezTo>
                    <a:cubicBezTo>
                      <a:pt x="5659" y="3494"/>
                      <a:pt x="5813" y="3617"/>
                      <a:pt x="5916" y="3617"/>
                    </a:cubicBezTo>
                    <a:cubicBezTo>
                      <a:pt x="6174" y="3617"/>
                      <a:pt x="5998" y="2711"/>
                      <a:pt x="5298" y="1814"/>
                    </a:cubicBezTo>
                    <a:cubicBezTo>
                      <a:pt x="4608" y="907"/>
                      <a:pt x="3371" y="1"/>
                      <a:pt x="1526" y="1"/>
                    </a:cubicBezTo>
                    <a:close/>
                  </a:path>
                </a:pathLst>
              </a:custGeom>
              <a:solidFill>
                <a:srgbClr val="FFFFFF">
                  <a:alpha val="17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9" name="Google Shape;899;p51"/>
          <p:cNvSpPr/>
          <p:nvPr/>
        </p:nvSpPr>
        <p:spPr>
          <a:xfrm rot="-15">
            <a:off x="7281553" y="2054273"/>
            <a:ext cx="549912" cy="6280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ansalva"/>
              </a:rPr>
              <a:t>¿?</a:t>
            </a:r>
          </a:p>
        </p:txBody>
      </p:sp>
      <p:sp>
        <p:nvSpPr>
          <p:cNvPr id="901" name="Google Shape;901;p51"/>
          <p:cNvSpPr txBox="1">
            <a:spLocks noGrp="1"/>
          </p:cNvSpPr>
          <p:nvPr>
            <p:ph type="title"/>
          </p:nvPr>
        </p:nvSpPr>
        <p:spPr>
          <a:xfrm>
            <a:off x="715725" y="484750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</a:t>
            </a:r>
            <a:r>
              <a:rPr lang="es" dirty="0"/>
              <a:t>ichas </a:t>
            </a:r>
            <a:r>
              <a:rPr lang="es" dirty="0">
                <a:solidFill>
                  <a:schemeClr val="accent3"/>
                </a:solidFill>
              </a:rPr>
              <a:t>de cultura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902" name="Google Shape;902;p51"/>
          <p:cNvGrpSpPr/>
          <p:nvPr/>
        </p:nvGrpSpPr>
        <p:grpSpPr>
          <a:xfrm>
            <a:off x="4803637" y="1765730"/>
            <a:ext cx="3577549" cy="3623527"/>
            <a:chOff x="4826826" y="1410925"/>
            <a:chExt cx="3406541" cy="3450321"/>
          </a:xfrm>
        </p:grpSpPr>
        <p:sp>
          <p:nvSpPr>
            <p:cNvPr id="903" name="Google Shape;903;p51"/>
            <p:cNvSpPr/>
            <p:nvPr/>
          </p:nvSpPr>
          <p:spPr>
            <a:xfrm>
              <a:off x="4869253" y="1864470"/>
              <a:ext cx="463564" cy="700505"/>
            </a:xfrm>
            <a:custGeom>
              <a:avLst/>
              <a:gdLst/>
              <a:ahLst/>
              <a:cxnLst/>
              <a:rect l="l" t="t" r="r" b="b"/>
              <a:pathLst>
                <a:path w="7998" h="12086" extrusionOk="0">
                  <a:moveTo>
                    <a:pt x="6311" y="1"/>
                  </a:moveTo>
                  <a:cubicBezTo>
                    <a:pt x="5360" y="1"/>
                    <a:pt x="5776" y="2665"/>
                    <a:pt x="5822" y="3830"/>
                  </a:cubicBezTo>
                  <a:cubicBezTo>
                    <a:pt x="5822" y="3830"/>
                    <a:pt x="5534" y="3818"/>
                    <a:pt x="5099" y="3818"/>
                  </a:cubicBezTo>
                  <a:cubicBezTo>
                    <a:pt x="3994" y="3818"/>
                    <a:pt x="1946" y="3897"/>
                    <a:pt x="1288" y="4459"/>
                  </a:cubicBezTo>
                  <a:cubicBezTo>
                    <a:pt x="1288" y="4459"/>
                    <a:pt x="0" y="6727"/>
                    <a:pt x="1051" y="8458"/>
                  </a:cubicBezTo>
                  <a:lnTo>
                    <a:pt x="948" y="12085"/>
                  </a:lnTo>
                  <a:lnTo>
                    <a:pt x="7997" y="9457"/>
                  </a:lnTo>
                  <a:cubicBezTo>
                    <a:pt x="7997" y="9457"/>
                    <a:pt x="7966" y="697"/>
                    <a:pt x="6626" y="79"/>
                  </a:cubicBezTo>
                  <a:cubicBezTo>
                    <a:pt x="6507" y="25"/>
                    <a:pt x="6403" y="1"/>
                    <a:pt x="6311" y="1"/>
                  </a:cubicBezTo>
                  <a:close/>
                </a:path>
              </a:pathLst>
            </a:custGeom>
            <a:solidFill>
              <a:srgbClr val="FF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4943328" y="2027340"/>
              <a:ext cx="303942" cy="256415"/>
            </a:xfrm>
            <a:custGeom>
              <a:avLst/>
              <a:gdLst/>
              <a:ahLst/>
              <a:cxnLst/>
              <a:rect l="l" t="t" r="r" b="b"/>
              <a:pathLst>
                <a:path w="5244" h="4424" extrusionOk="0">
                  <a:moveTo>
                    <a:pt x="3755" y="0"/>
                  </a:moveTo>
                  <a:cubicBezTo>
                    <a:pt x="3754" y="0"/>
                    <a:pt x="3752" y="0"/>
                    <a:pt x="3751" y="0"/>
                  </a:cubicBezTo>
                  <a:cubicBezTo>
                    <a:pt x="3019" y="0"/>
                    <a:pt x="3009" y="722"/>
                    <a:pt x="3009" y="722"/>
                  </a:cubicBezTo>
                  <a:cubicBezTo>
                    <a:pt x="3009" y="722"/>
                    <a:pt x="2770" y="235"/>
                    <a:pt x="2248" y="235"/>
                  </a:cubicBezTo>
                  <a:cubicBezTo>
                    <a:pt x="2227" y="235"/>
                    <a:pt x="2206" y="236"/>
                    <a:pt x="2185" y="237"/>
                  </a:cubicBezTo>
                  <a:cubicBezTo>
                    <a:pt x="1618" y="278"/>
                    <a:pt x="1576" y="1155"/>
                    <a:pt x="1576" y="1155"/>
                  </a:cubicBezTo>
                  <a:cubicBezTo>
                    <a:pt x="1576" y="1155"/>
                    <a:pt x="1308" y="771"/>
                    <a:pt x="855" y="771"/>
                  </a:cubicBezTo>
                  <a:cubicBezTo>
                    <a:pt x="838" y="771"/>
                    <a:pt x="821" y="772"/>
                    <a:pt x="804" y="773"/>
                  </a:cubicBezTo>
                  <a:cubicBezTo>
                    <a:pt x="330" y="814"/>
                    <a:pt x="0" y="1320"/>
                    <a:pt x="10" y="1649"/>
                  </a:cubicBezTo>
                  <a:cubicBezTo>
                    <a:pt x="41" y="2769"/>
                    <a:pt x="456" y="4423"/>
                    <a:pt x="1132" y="4423"/>
                  </a:cubicBezTo>
                  <a:cubicBezTo>
                    <a:pt x="1146" y="4423"/>
                    <a:pt x="1160" y="4423"/>
                    <a:pt x="1175" y="4421"/>
                  </a:cubicBezTo>
                  <a:cubicBezTo>
                    <a:pt x="1865" y="4339"/>
                    <a:pt x="1896" y="3422"/>
                    <a:pt x="1896" y="3422"/>
                  </a:cubicBezTo>
                  <a:cubicBezTo>
                    <a:pt x="1896" y="3422"/>
                    <a:pt x="1961" y="4076"/>
                    <a:pt x="2661" y="4076"/>
                  </a:cubicBezTo>
                  <a:cubicBezTo>
                    <a:pt x="2697" y="4076"/>
                    <a:pt x="2733" y="4074"/>
                    <a:pt x="2772" y="4071"/>
                  </a:cubicBezTo>
                  <a:cubicBezTo>
                    <a:pt x="3586" y="4009"/>
                    <a:pt x="3349" y="3000"/>
                    <a:pt x="3349" y="2999"/>
                  </a:cubicBezTo>
                  <a:lnTo>
                    <a:pt x="3349" y="2999"/>
                  </a:lnTo>
                  <a:cubicBezTo>
                    <a:pt x="3349" y="3000"/>
                    <a:pt x="3471" y="3491"/>
                    <a:pt x="4103" y="3491"/>
                  </a:cubicBezTo>
                  <a:cubicBezTo>
                    <a:pt x="4186" y="3491"/>
                    <a:pt x="4278" y="3482"/>
                    <a:pt x="4380" y="3463"/>
                  </a:cubicBezTo>
                  <a:cubicBezTo>
                    <a:pt x="5244" y="3308"/>
                    <a:pt x="4485" y="0"/>
                    <a:pt x="3755" y="0"/>
                  </a:cubicBezTo>
                  <a:close/>
                </a:path>
              </a:pathLst>
            </a:custGeom>
            <a:solidFill>
              <a:srgbClr val="FF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5136223" y="2166505"/>
              <a:ext cx="93837" cy="70537"/>
            </a:xfrm>
            <a:custGeom>
              <a:avLst/>
              <a:gdLst/>
              <a:ahLst/>
              <a:cxnLst/>
              <a:rect l="l" t="t" r="r" b="b"/>
              <a:pathLst>
                <a:path w="1619" h="1217" extrusionOk="0">
                  <a:moveTo>
                    <a:pt x="1433" y="0"/>
                  </a:moveTo>
                  <a:lnTo>
                    <a:pt x="1433" y="21"/>
                  </a:lnTo>
                  <a:cubicBezTo>
                    <a:pt x="1423" y="52"/>
                    <a:pt x="1423" y="135"/>
                    <a:pt x="1402" y="238"/>
                  </a:cubicBezTo>
                  <a:cubicBezTo>
                    <a:pt x="1392" y="309"/>
                    <a:pt x="1371" y="403"/>
                    <a:pt x="1351" y="485"/>
                  </a:cubicBezTo>
                  <a:cubicBezTo>
                    <a:pt x="1330" y="557"/>
                    <a:pt x="1310" y="619"/>
                    <a:pt x="1278" y="680"/>
                  </a:cubicBezTo>
                  <a:cubicBezTo>
                    <a:pt x="1237" y="774"/>
                    <a:pt x="1175" y="856"/>
                    <a:pt x="1113" y="918"/>
                  </a:cubicBezTo>
                  <a:cubicBezTo>
                    <a:pt x="1072" y="948"/>
                    <a:pt x="1042" y="969"/>
                    <a:pt x="1000" y="990"/>
                  </a:cubicBezTo>
                  <a:cubicBezTo>
                    <a:pt x="959" y="1010"/>
                    <a:pt x="918" y="1021"/>
                    <a:pt x="866" y="1031"/>
                  </a:cubicBezTo>
                  <a:lnTo>
                    <a:pt x="784" y="1031"/>
                  </a:lnTo>
                  <a:cubicBezTo>
                    <a:pt x="660" y="1031"/>
                    <a:pt x="568" y="1000"/>
                    <a:pt x="495" y="959"/>
                  </a:cubicBezTo>
                  <a:cubicBezTo>
                    <a:pt x="433" y="928"/>
                    <a:pt x="382" y="887"/>
                    <a:pt x="351" y="845"/>
                  </a:cubicBezTo>
                  <a:cubicBezTo>
                    <a:pt x="289" y="783"/>
                    <a:pt x="248" y="712"/>
                    <a:pt x="217" y="660"/>
                  </a:cubicBezTo>
                  <a:lnTo>
                    <a:pt x="186" y="598"/>
                  </a:lnTo>
                  <a:lnTo>
                    <a:pt x="186" y="577"/>
                  </a:lnTo>
                  <a:lnTo>
                    <a:pt x="0" y="629"/>
                  </a:lnTo>
                  <a:cubicBezTo>
                    <a:pt x="11" y="629"/>
                    <a:pt x="21" y="671"/>
                    <a:pt x="42" y="722"/>
                  </a:cubicBezTo>
                  <a:cubicBezTo>
                    <a:pt x="62" y="763"/>
                    <a:pt x="83" y="815"/>
                    <a:pt x="124" y="866"/>
                  </a:cubicBezTo>
                  <a:cubicBezTo>
                    <a:pt x="176" y="948"/>
                    <a:pt x="258" y="1031"/>
                    <a:pt x="371" y="1103"/>
                  </a:cubicBezTo>
                  <a:cubicBezTo>
                    <a:pt x="423" y="1134"/>
                    <a:pt x="485" y="1165"/>
                    <a:pt x="557" y="1186"/>
                  </a:cubicBezTo>
                  <a:cubicBezTo>
                    <a:pt x="619" y="1206"/>
                    <a:pt x="701" y="1216"/>
                    <a:pt x="784" y="1216"/>
                  </a:cubicBezTo>
                  <a:cubicBezTo>
                    <a:pt x="815" y="1216"/>
                    <a:pt x="845" y="1216"/>
                    <a:pt x="887" y="1206"/>
                  </a:cubicBezTo>
                  <a:cubicBezTo>
                    <a:pt x="969" y="1206"/>
                    <a:pt x="1052" y="1175"/>
                    <a:pt x="1124" y="1134"/>
                  </a:cubicBezTo>
                  <a:cubicBezTo>
                    <a:pt x="1186" y="1103"/>
                    <a:pt x="1237" y="1051"/>
                    <a:pt x="1278" y="1000"/>
                  </a:cubicBezTo>
                  <a:cubicBezTo>
                    <a:pt x="1361" y="918"/>
                    <a:pt x="1423" y="815"/>
                    <a:pt x="1464" y="701"/>
                  </a:cubicBezTo>
                  <a:cubicBezTo>
                    <a:pt x="1536" y="547"/>
                    <a:pt x="1567" y="371"/>
                    <a:pt x="1587" y="248"/>
                  </a:cubicBezTo>
                  <a:cubicBezTo>
                    <a:pt x="1598" y="176"/>
                    <a:pt x="1608" y="124"/>
                    <a:pt x="1608" y="83"/>
                  </a:cubicBezTo>
                  <a:lnTo>
                    <a:pt x="1608" y="32"/>
                  </a:lnTo>
                  <a:cubicBezTo>
                    <a:pt x="1608" y="21"/>
                    <a:pt x="1619" y="21"/>
                    <a:pt x="1619" y="11"/>
                  </a:cubicBezTo>
                  <a:lnTo>
                    <a:pt x="16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4978510" y="2099618"/>
              <a:ext cx="94417" cy="181183"/>
            </a:xfrm>
            <a:custGeom>
              <a:avLst/>
              <a:gdLst/>
              <a:ahLst/>
              <a:cxnLst/>
              <a:rect l="l" t="t" r="r" b="b"/>
              <a:pathLst>
                <a:path w="1629" h="3126" extrusionOk="0">
                  <a:moveTo>
                    <a:pt x="1001" y="0"/>
                  </a:moveTo>
                  <a:lnTo>
                    <a:pt x="1" y="2783"/>
                  </a:lnTo>
                  <a:cubicBezTo>
                    <a:pt x="1" y="2783"/>
                    <a:pt x="153" y="3125"/>
                    <a:pt x="535" y="3125"/>
                  </a:cubicBezTo>
                  <a:cubicBezTo>
                    <a:pt x="631" y="3125"/>
                    <a:pt x="741" y="3104"/>
                    <a:pt x="866" y="3050"/>
                  </a:cubicBezTo>
                  <a:cubicBezTo>
                    <a:pt x="1629" y="2731"/>
                    <a:pt x="1001" y="0"/>
                    <a:pt x="1001" y="0"/>
                  </a:cubicBezTo>
                  <a:close/>
                </a:path>
              </a:pathLst>
            </a:custGeom>
            <a:solidFill>
              <a:srgbClr val="FF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4973758" y="2098400"/>
              <a:ext cx="82477" cy="187617"/>
            </a:xfrm>
            <a:custGeom>
              <a:avLst/>
              <a:gdLst/>
              <a:ahLst/>
              <a:cxnLst/>
              <a:rect l="l" t="t" r="r" b="b"/>
              <a:pathLst>
                <a:path w="1423" h="3237" extrusionOk="0">
                  <a:moveTo>
                    <a:pt x="1175" y="0"/>
                  </a:moveTo>
                  <a:lnTo>
                    <a:pt x="990" y="42"/>
                  </a:lnTo>
                  <a:cubicBezTo>
                    <a:pt x="990" y="62"/>
                    <a:pt x="1051" y="330"/>
                    <a:pt x="1113" y="701"/>
                  </a:cubicBezTo>
                  <a:cubicBezTo>
                    <a:pt x="1175" y="1072"/>
                    <a:pt x="1237" y="1536"/>
                    <a:pt x="1237" y="1969"/>
                  </a:cubicBezTo>
                  <a:cubicBezTo>
                    <a:pt x="1237" y="2093"/>
                    <a:pt x="1227" y="2217"/>
                    <a:pt x="1216" y="2329"/>
                  </a:cubicBezTo>
                  <a:cubicBezTo>
                    <a:pt x="1196" y="2505"/>
                    <a:pt x="1165" y="2659"/>
                    <a:pt x="1113" y="2773"/>
                  </a:cubicBezTo>
                  <a:cubicBezTo>
                    <a:pt x="1093" y="2824"/>
                    <a:pt x="1062" y="2865"/>
                    <a:pt x="1021" y="2907"/>
                  </a:cubicBezTo>
                  <a:cubicBezTo>
                    <a:pt x="990" y="2938"/>
                    <a:pt x="959" y="2968"/>
                    <a:pt x="918" y="2989"/>
                  </a:cubicBezTo>
                  <a:cubicBezTo>
                    <a:pt x="804" y="3030"/>
                    <a:pt x="701" y="3051"/>
                    <a:pt x="619" y="3051"/>
                  </a:cubicBezTo>
                  <a:cubicBezTo>
                    <a:pt x="536" y="3051"/>
                    <a:pt x="474" y="3030"/>
                    <a:pt x="412" y="3010"/>
                  </a:cubicBezTo>
                  <a:cubicBezTo>
                    <a:pt x="371" y="2989"/>
                    <a:pt x="341" y="2959"/>
                    <a:pt x="309" y="2938"/>
                  </a:cubicBezTo>
                  <a:cubicBezTo>
                    <a:pt x="258" y="2897"/>
                    <a:pt x="227" y="2855"/>
                    <a:pt x="206" y="2814"/>
                  </a:cubicBezTo>
                  <a:cubicBezTo>
                    <a:pt x="186" y="2804"/>
                    <a:pt x="186" y="2783"/>
                    <a:pt x="176" y="2773"/>
                  </a:cubicBezTo>
                  <a:lnTo>
                    <a:pt x="176" y="2762"/>
                  </a:lnTo>
                  <a:lnTo>
                    <a:pt x="0" y="2845"/>
                  </a:lnTo>
                  <a:cubicBezTo>
                    <a:pt x="0" y="2845"/>
                    <a:pt x="11" y="2865"/>
                    <a:pt x="41" y="2907"/>
                  </a:cubicBezTo>
                  <a:cubicBezTo>
                    <a:pt x="73" y="2959"/>
                    <a:pt x="135" y="3041"/>
                    <a:pt x="227" y="3113"/>
                  </a:cubicBezTo>
                  <a:cubicBezTo>
                    <a:pt x="279" y="3144"/>
                    <a:pt x="330" y="3175"/>
                    <a:pt x="403" y="3206"/>
                  </a:cubicBezTo>
                  <a:cubicBezTo>
                    <a:pt x="464" y="3226"/>
                    <a:pt x="536" y="3236"/>
                    <a:pt x="619" y="3236"/>
                  </a:cubicBezTo>
                  <a:cubicBezTo>
                    <a:pt x="732" y="3236"/>
                    <a:pt x="856" y="3216"/>
                    <a:pt x="990" y="3154"/>
                  </a:cubicBezTo>
                  <a:cubicBezTo>
                    <a:pt x="1031" y="3133"/>
                    <a:pt x="1072" y="3113"/>
                    <a:pt x="1113" y="3082"/>
                  </a:cubicBezTo>
                  <a:cubicBezTo>
                    <a:pt x="1175" y="3030"/>
                    <a:pt x="1227" y="2959"/>
                    <a:pt x="1268" y="2876"/>
                  </a:cubicBezTo>
                  <a:cubicBezTo>
                    <a:pt x="1330" y="2762"/>
                    <a:pt x="1361" y="2618"/>
                    <a:pt x="1392" y="2464"/>
                  </a:cubicBezTo>
                  <a:cubicBezTo>
                    <a:pt x="1413" y="2309"/>
                    <a:pt x="1422" y="2144"/>
                    <a:pt x="1422" y="1969"/>
                  </a:cubicBezTo>
                  <a:cubicBezTo>
                    <a:pt x="1422" y="1516"/>
                    <a:pt x="1361" y="1031"/>
                    <a:pt x="1299" y="650"/>
                  </a:cubicBezTo>
                  <a:cubicBezTo>
                    <a:pt x="1237" y="268"/>
                    <a:pt x="1175" y="0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5047253" y="2076897"/>
              <a:ext cx="98010" cy="192369"/>
            </a:xfrm>
            <a:custGeom>
              <a:avLst/>
              <a:gdLst/>
              <a:ahLst/>
              <a:cxnLst/>
              <a:rect l="l" t="t" r="r" b="b"/>
              <a:pathLst>
                <a:path w="1691" h="3319" extrusionOk="0">
                  <a:moveTo>
                    <a:pt x="1350" y="0"/>
                  </a:moveTo>
                  <a:lnTo>
                    <a:pt x="1175" y="52"/>
                  </a:lnTo>
                  <a:cubicBezTo>
                    <a:pt x="1185" y="73"/>
                    <a:pt x="1267" y="341"/>
                    <a:pt x="1350" y="722"/>
                  </a:cubicBezTo>
                  <a:cubicBezTo>
                    <a:pt x="1391" y="918"/>
                    <a:pt x="1432" y="1134"/>
                    <a:pt x="1464" y="1351"/>
                  </a:cubicBezTo>
                  <a:cubicBezTo>
                    <a:pt x="1494" y="1578"/>
                    <a:pt x="1505" y="1814"/>
                    <a:pt x="1505" y="2031"/>
                  </a:cubicBezTo>
                  <a:cubicBezTo>
                    <a:pt x="1505" y="2175"/>
                    <a:pt x="1505" y="2309"/>
                    <a:pt x="1484" y="2443"/>
                  </a:cubicBezTo>
                  <a:cubicBezTo>
                    <a:pt x="1464" y="2536"/>
                    <a:pt x="1443" y="2618"/>
                    <a:pt x="1412" y="2700"/>
                  </a:cubicBezTo>
                  <a:cubicBezTo>
                    <a:pt x="1391" y="2762"/>
                    <a:pt x="1370" y="2814"/>
                    <a:pt x="1340" y="2865"/>
                  </a:cubicBezTo>
                  <a:cubicBezTo>
                    <a:pt x="1299" y="2938"/>
                    <a:pt x="1247" y="2989"/>
                    <a:pt x="1185" y="3041"/>
                  </a:cubicBezTo>
                  <a:cubicBezTo>
                    <a:pt x="1123" y="3082"/>
                    <a:pt x="1051" y="3113"/>
                    <a:pt x="969" y="3123"/>
                  </a:cubicBezTo>
                  <a:cubicBezTo>
                    <a:pt x="917" y="3133"/>
                    <a:pt x="866" y="3133"/>
                    <a:pt x="825" y="3133"/>
                  </a:cubicBezTo>
                  <a:cubicBezTo>
                    <a:pt x="752" y="3133"/>
                    <a:pt x="690" y="3123"/>
                    <a:pt x="639" y="3113"/>
                  </a:cubicBezTo>
                  <a:cubicBezTo>
                    <a:pt x="536" y="3082"/>
                    <a:pt x="464" y="3030"/>
                    <a:pt x="402" y="2959"/>
                  </a:cubicBezTo>
                  <a:cubicBezTo>
                    <a:pt x="361" y="2907"/>
                    <a:pt x="319" y="2855"/>
                    <a:pt x="299" y="2794"/>
                  </a:cubicBezTo>
                  <a:cubicBezTo>
                    <a:pt x="248" y="2711"/>
                    <a:pt x="227" y="2629"/>
                    <a:pt x="206" y="2556"/>
                  </a:cubicBezTo>
                  <a:cubicBezTo>
                    <a:pt x="196" y="2526"/>
                    <a:pt x="196" y="2505"/>
                    <a:pt x="186" y="2484"/>
                  </a:cubicBezTo>
                  <a:lnTo>
                    <a:pt x="186" y="2464"/>
                  </a:lnTo>
                  <a:lnTo>
                    <a:pt x="186" y="2453"/>
                  </a:lnTo>
                  <a:lnTo>
                    <a:pt x="0" y="2474"/>
                  </a:lnTo>
                  <a:cubicBezTo>
                    <a:pt x="0" y="2484"/>
                    <a:pt x="10" y="2536"/>
                    <a:pt x="31" y="2608"/>
                  </a:cubicBezTo>
                  <a:cubicBezTo>
                    <a:pt x="41" y="2670"/>
                    <a:pt x="62" y="2742"/>
                    <a:pt x="93" y="2814"/>
                  </a:cubicBezTo>
                  <a:cubicBezTo>
                    <a:pt x="124" y="2876"/>
                    <a:pt x="154" y="2927"/>
                    <a:pt x="196" y="2989"/>
                  </a:cubicBezTo>
                  <a:cubicBezTo>
                    <a:pt x="257" y="3082"/>
                    <a:pt x="330" y="3165"/>
                    <a:pt x="443" y="3226"/>
                  </a:cubicBezTo>
                  <a:cubicBezTo>
                    <a:pt x="546" y="3288"/>
                    <a:pt x="670" y="3319"/>
                    <a:pt x="825" y="3319"/>
                  </a:cubicBezTo>
                  <a:cubicBezTo>
                    <a:pt x="876" y="3319"/>
                    <a:pt x="938" y="3319"/>
                    <a:pt x="999" y="3309"/>
                  </a:cubicBezTo>
                  <a:cubicBezTo>
                    <a:pt x="1061" y="3298"/>
                    <a:pt x="1123" y="3278"/>
                    <a:pt x="1185" y="3247"/>
                  </a:cubicBezTo>
                  <a:cubicBezTo>
                    <a:pt x="1288" y="3206"/>
                    <a:pt x="1370" y="3133"/>
                    <a:pt x="1432" y="3051"/>
                  </a:cubicBezTo>
                  <a:cubicBezTo>
                    <a:pt x="1484" y="2989"/>
                    <a:pt x="1525" y="2917"/>
                    <a:pt x="1556" y="2845"/>
                  </a:cubicBezTo>
                  <a:cubicBezTo>
                    <a:pt x="1608" y="2732"/>
                    <a:pt x="1638" y="2597"/>
                    <a:pt x="1670" y="2464"/>
                  </a:cubicBezTo>
                  <a:cubicBezTo>
                    <a:pt x="1690" y="2320"/>
                    <a:pt x="1690" y="2175"/>
                    <a:pt x="1690" y="2031"/>
                  </a:cubicBezTo>
                  <a:cubicBezTo>
                    <a:pt x="1690" y="1794"/>
                    <a:pt x="1670" y="1557"/>
                    <a:pt x="1638" y="1320"/>
                  </a:cubicBezTo>
                  <a:cubicBezTo>
                    <a:pt x="1597" y="969"/>
                    <a:pt x="1525" y="639"/>
                    <a:pt x="1464" y="403"/>
                  </a:cubicBezTo>
                  <a:cubicBezTo>
                    <a:pt x="1402" y="155"/>
                    <a:pt x="1350" y="0"/>
                    <a:pt x="1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4939734" y="2146160"/>
              <a:ext cx="32863" cy="98010"/>
            </a:xfrm>
            <a:custGeom>
              <a:avLst/>
              <a:gdLst/>
              <a:ahLst/>
              <a:cxnLst/>
              <a:rect l="l" t="t" r="r" b="b"/>
              <a:pathLst>
                <a:path w="567" h="1691" extrusionOk="0">
                  <a:moveTo>
                    <a:pt x="175" y="1"/>
                  </a:moveTo>
                  <a:lnTo>
                    <a:pt x="0" y="32"/>
                  </a:lnTo>
                  <a:cubicBezTo>
                    <a:pt x="0" y="32"/>
                    <a:pt x="51" y="351"/>
                    <a:pt x="124" y="722"/>
                  </a:cubicBezTo>
                  <a:cubicBezTo>
                    <a:pt x="165" y="908"/>
                    <a:pt x="206" y="1104"/>
                    <a:pt x="257" y="1279"/>
                  </a:cubicBezTo>
                  <a:cubicBezTo>
                    <a:pt x="278" y="1361"/>
                    <a:pt x="309" y="1444"/>
                    <a:pt x="330" y="1516"/>
                  </a:cubicBezTo>
                  <a:cubicBezTo>
                    <a:pt x="351" y="1588"/>
                    <a:pt x="381" y="1640"/>
                    <a:pt x="412" y="1691"/>
                  </a:cubicBezTo>
                  <a:lnTo>
                    <a:pt x="567" y="1599"/>
                  </a:lnTo>
                  <a:cubicBezTo>
                    <a:pt x="546" y="1567"/>
                    <a:pt x="525" y="1516"/>
                    <a:pt x="505" y="1454"/>
                  </a:cubicBezTo>
                  <a:cubicBezTo>
                    <a:pt x="464" y="1341"/>
                    <a:pt x="422" y="1186"/>
                    <a:pt x="381" y="1031"/>
                  </a:cubicBezTo>
                  <a:cubicBezTo>
                    <a:pt x="330" y="795"/>
                    <a:pt x="278" y="537"/>
                    <a:pt x="237" y="341"/>
                  </a:cubicBezTo>
                  <a:cubicBezTo>
                    <a:pt x="216" y="238"/>
                    <a:pt x="206" y="156"/>
                    <a:pt x="196" y="94"/>
                  </a:cubicBezTo>
                  <a:cubicBezTo>
                    <a:pt x="186" y="63"/>
                    <a:pt x="186" y="42"/>
                    <a:pt x="186" y="21"/>
                  </a:cubicBezTo>
                  <a:cubicBezTo>
                    <a:pt x="186" y="12"/>
                    <a:pt x="175" y="12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5100983" y="2090054"/>
              <a:ext cx="214510" cy="261631"/>
            </a:xfrm>
            <a:custGeom>
              <a:avLst/>
              <a:gdLst/>
              <a:ahLst/>
              <a:cxnLst/>
              <a:rect l="l" t="t" r="r" b="b"/>
              <a:pathLst>
                <a:path w="3701" h="4514" extrusionOk="0">
                  <a:moveTo>
                    <a:pt x="2390" y="0"/>
                  </a:moveTo>
                  <a:cubicBezTo>
                    <a:pt x="2353" y="0"/>
                    <a:pt x="2316" y="4"/>
                    <a:pt x="2278" y="11"/>
                  </a:cubicBezTo>
                  <a:cubicBezTo>
                    <a:pt x="1583" y="143"/>
                    <a:pt x="1970" y="2177"/>
                    <a:pt x="2098" y="2768"/>
                  </a:cubicBezTo>
                  <a:lnTo>
                    <a:pt x="2098" y="2768"/>
                  </a:lnTo>
                  <a:lnTo>
                    <a:pt x="3700" y="1433"/>
                  </a:lnTo>
                  <a:cubicBezTo>
                    <a:pt x="3700" y="1433"/>
                    <a:pt x="3138" y="0"/>
                    <a:pt x="2390" y="0"/>
                  </a:cubicBezTo>
                  <a:close/>
                  <a:moveTo>
                    <a:pt x="2098" y="2768"/>
                  </a:moveTo>
                  <a:lnTo>
                    <a:pt x="1923" y="2913"/>
                  </a:lnTo>
                  <a:lnTo>
                    <a:pt x="1923" y="2913"/>
                  </a:lnTo>
                  <a:cubicBezTo>
                    <a:pt x="2053" y="2916"/>
                    <a:pt x="2134" y="2927"/>
                    <a:pt x="2134" y="2927"/>
                  </a:cubicBezTo>
                  <a:cubicBezTo>
                    <a:pt x="2134" y="2927"/>
                    <a:pt x="2119" y="2868"/>
                    <a:pt x="2098" y="2768"/>
                  </a:cubicBezTo>
                  <a:close/>
                  <a:moveTo>
                    <a:pt x="1857" y="2912"/>
                  </a:moveTo>
                  <a:cubicBezTo>
                    <a:pt x="1292" y="2912"/>
                    <a:pt x="56" y="3077"/>
                    <a:pt x="1" y="4514"/>
                  </a:cubicBezTo>
                  <a:lnTo>
                    <a:pt x="1923" y="2913"/>
                  </a:lnTo>
                  <a:lnTo>
                    <a:pt x="1923" y="2913"/>
                  </a:lnTo>
                  <a:cubicBezTo>
                    <a:pt x="1902" y="2913"/>
                    <a:pt x="1880" y="2912"/>
                    <a:pt x="1857" y="2912"/>
                  </a:cubicBezTo>
                  <a:close/>
                </a:path>
              </a:pathLst>
            </a:custGeom>
            <a:solidFill>
              <a:srgbClr val="FF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5095592" y="2084664"/>
              <a:ext cx="224653" cy="267022"/>
            </a:xfrm>
            <a:custGeom>
              <a:avLst/>
              <a:gdLst/>
              <a:ahLst/>
              <a:cxnLst/>
              <a:rect l="l" t="t" r="r" b="b"/>
              <a:pathLst>
                <a:path w="3876" h="4607" extrusionOk="0">
                  <a:moveTo>
                    <a:pt x="2485" y="1"/>
                  </a:moveTo>
                  <a:cubicBezTo>
                    <a:pt x="2443" y="1"/>
                    <a:pt x="2391" y="11"/>
                    <a:pt x="2350" y="11"/>
                  </a:cubicBezTo>
                  <a:cubicBezTo>
                    <a:pt x="2309" y="21"/>
                    <a:pt x="2258" y="42"/>
                    <a:pt x="2217" y="63"/>
                  </a:cubicBezTo>
                  <a:cubicBezTo>
                    <a:pt x="2185" y="83"/>
                    <a:pt x="2155" y="114"/>
                    <a:pt x="2124" y="145"/>
                  </a:cubicBezTo>
                  <a:cubicBezTo>
                    <a:pt x="2072" y="186"/>
                    <a:pt x="2031" y="248"/>
                    <a:pt x="2000" y="320"/>
                  </a:cubicBezTo>
                  <a:cubicBezTo>
                    <a:pt x="1959" y="423"/>
                    <a:pt x="1928" y="547"/>
                    <a:pt x="1908" y="681"/>
                  </a:cubicBezTo>
                  <a:cubicBezTo>
                    <a:pt x="1887" y="815"/>
                    <a:pt x="1876" y="949"/>
                    <a:pt x="1876" y="1103"/>
                  </a:cubicBezTo>
                  <a:cubicBezTo>
                    <a:pt x="1876" y="1320"/>
                    <a:pt x="1897" y="1547"/>
                    <a:pt x="1917" y="1773"/>
                  </a:cubicBezTo>
                  <a:cubicBezTo>
                    <a:pt x="1971" y="2256"/>
                    <a:pt x="2067" y="2711"/>
                    <a:pt x="2115" y="2920"/>
                  </a:cubicBezTo>
                  <a:lnTo>
                    <a:pt x="2115" y="2920"/>
                  </a:lnTo>
                  <a:cubicBezTo>
                    <a:pt x="2070" y="2918"/>
                    <a:pt x="2013" y="2917"/>
                    <a:pt x="1949" y="2917"/>
                  </a:cubicBezTo>
                  <a:cubicBezTo>
                    <a:pt x="1804" y="2917"/>
                    <a:pt x="1608" y="2928"/>
                    <a:pt x="1413" y="2969"/>
                  </a:cubicBezTo>
                  <a:cubicBezTo>
                    <a:pt x="1258" y="2989"/>
                    <a:pt x="1093" y="3041"/>
                    <a:pt x="939" y="3113"/>
                  </a:cubicBezTo>
                  <a:cubicBezTo>
                    <a:pt x="825" y="3164"/>
                    <a:pt x="701" y="3226"/>
                    <a:pt x="598" y="3308"/>
                  </a:cubicBezTo>
                  <a:cubicBezTo>
                    <a:pt x="433" y="3443"/>
                    <a:pt x="289" y="3608"/>
                    <a:pt x="186" y="3814"/>
                  </a:cubicBezTo>
                  <a:cubicBezTo>
                    <a:pt x="83" y="4030"/>
                    <a:pt x="21" y="4288"/>
                    <a:pt x="1" y="4597"/>
                  </a:cubicBezTo>
                  <a:lnTo>
                    <a:pt x="186" y="4607"/>
                  </a:lnTo>
                  <a:cubicBezTo>
                    <a:pt x="197" y="4432"/>
                    <a:pt x="217" y="4288"/>
                    <a:pt x="259" y="4154"/>
                  </a:cubicBezTo>
                  <a:cubicBezTo>
                    <a:pt x="320" y="3917"/>
                    <a:pt x="433" y="3731"/>
                    <a:pt x="568" y="3597"/>
                  </a:cubicBezTo>
                  <a:cubicBezTo>
                    <a:pt x="660" y="3494"/>
                    <a:pt x="774" y="3402"/>
                    <a:pt x="898" y="3340"/>
                  </a:cubicBezTo>
                  <a:cubicBezTo>
                    <a:pt x="1072" y="3237"/>
                    <a:pt x="1269" y="3175"/>
                    <a:pt x="1454" y="3144"/>
                  </a:cubicBezTo>
                  <a:cubicBezTo>
                    <a:pt x="1640" y="3113"/>
                    <a:pt x="1814" y="3102"/>
                    <a:pt x="1949" y="3102"/>
                  </a:cubicBezTo>
                  <a:lnTo>
                    <a:pt x="2144" y="3102"/>
                  </a:lnTo>
                  <a:cubicBezTo>
                    <a:pt x="2175" y="3113"/>
                    <a:pt x="2185" y="3113"/>
                    <a:pt x="2196" y="3113"/>
                  </a:cubicBezTo>
                  <a:lnTo>
                    <a:pt x="2217" y="3113"/>
                  </a:lnTo>
                  <a:lnTo>
                    <a:pt x="2350" y="3134"/>
                  </a:lnTo>
                  <a:lnTo>
                    <a:pt x="2320" y="2999"/>
                  </a:lnTo>
                  <a:cubicBezTo>
                    <a:pt x="2320" y="2989"/>
                    <a:pt x="2247" y="2711"/>
                    <a:pt x="2185" y="2350"/>
                  </a:cubicBezTo>
                  <a:cubicBezTo>
                    <a:pt x="2155" y="2165"/>
                    <a:pt x="2124" y="1959"/>
                    <a:pt x="2103" y="1742"/>
                  </a:cubicBezTo>
                  <a:cubicBezTo>
                    <a:pt x="2082" y="1526"/>
                    <a:pt x="2062" y="1309"/>
                    <a:pt x="2062" y="1103"/>
                  </a:cubicBezTo>
                  <a:cubicBezTo>
                    <a:pt x="2062" y="979"/>
                    <a:pt x="2072" y="856"/>
                    <a:pt x="2082" y="753"/>
                  </a:cubicBezTo>
                  <a:cubicBezTo>
                    <a:pt x="2093" y="670"/>
                    <a:pt x="2103" y="599"/>
                    <a:pt x="2124" y="526"/>
                  </a:cubicBezTo>
                  <a:cubicBezTo>
                    <a:pt x="2134" y="475"/>
                    <a:pt x="2155" y="434"/>
                    <a:pt x="2175" y="392"/>
                  </a:cubicBezTo>
                  <a:cubicBezTo>
                    <a:pt x="2196" y="340"/>
                    <a:pt x="2227" y="289"/>
                    <a:pt x="2268" y="258"/>
                  </a:cubicBezTo>
                  <a:cubicBezTo>
                    <a:pt x="2288" y="237"/>
                    <a:pt x="2299" y="228"/>
                    <a:pt x="2320" y="217"/>
                  </a:cubicBezTo>
                  <a:cubicBezTo>
                    <a:pt x="2340" y="207"/>
                    <a:pt x="2361" y="207"/>
                    <a:pt x="2391" y="196"/>
                  </a:cubicBezTo>
                  <a:cubicBezTo>
                    <a:pt x="2423" y="196"/>
                    <a:pt x="2453" y="186"/>
                    <a:pt x="2485" y="186"/>
                  </a:cubicBezTo>
                  <a:cubicBezTo>
                    <a:pt x="2567" y="186"/>
                    <a:pt x="2639" y="207"/>
                    <a:pt x="2721" y="237"/>
                  </a:cubicBezTo>
                  <a:cubicBezTo>
                    <a:pt x="2783" y="269"/>
                    <a:pt x="2856" y="320"/>
                    <a:pt x="2917" y="372"/>
                  </a:cubicBezTo>
                  <a:cubicBezTo>
                    <a:pt x="3030" y="454"/>
                    <a:pt x="3144" y="578"/>
                    <a:pt x="3237" y="711"/>
                  </a:cubicBezTo>
                  <a:cubicBezTo>
                    <a:pt x="3381" y="908"/>
                    <a:pt x="3504" y="1124"/>
                    <a:pt x="3577" y="1289"/>
                  </a:cubicBezTo>
                  <a:cubicBezTo>
                    <a:pt x="3618" y="1371"/>
                    <a:pt x="3659" y="1433"/>
                    <a:pt x="3680" y="1485"/>
                  </a:cubicBezTo>
                  <a:cubicBezTo>
                    <a:pt x="3690" y="1515"/>
                    <a:pt x="3690" y="1536"/>
                    <a:pt x="3701" y="1547"/>
                  </a:cubicBezTo>
                  <a:cubicBezTo>
                    <a:pt x="3701" y="1547"/>
                    <a:pt x="3701" y="1557"/>
                    <a:pt x="3711" y="1557"/>
                  </a:cubicBezTo>
                  <a:lnTo>
                    <a:pt x="3711" y="1567"/>
                  </a:lnTo>
                  <a:lnTo>
                    <a:pt x="3875" y="1495"/>
                  </a:lnTo>
                  <a:cubicBezTo>
                    <a:pt x="3875" y="1495"/>
                    <a:pt x="3845" y="1402"/>
                    <a:pt x="3783" y="1268"/>
                  </a:cubicBezTo>
                  <a:cubicBezTo>
                    <a:pt x="3731" y="1165"/>
                    <a:pt x="3659" y="1031"/>
                    <a:pt x="3587" y="897"/>
                  </a:cubicBezTo>
                  <a:cubicBezTo>
                    <a:pt x="3463" y="702"/>
                    <a:pt x="3309" y="475"/>
                    <a:pt x="3124" y="310"/>
                  </a:cubicBezTo>
                  <a:cubicBezTo>
                    <a:pt x="3041" y="217"/>
                    <a:pt x="2938" y="145"/>
                    <a:pt x="2824" y="93"/>
                  </a:cubicBezTo>
                  <a:cubicBezTo>
                    <a:pt x="2721" y="31"/>
                    <a:pt x="2608" y="1"/>
                    <a:pt x="2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4826826" y="2318826"/>
              <a:ext cx="3406541" cy="1827827"/>
            </a:xfrm>
            <a:custGeom>
              <a:avLst/>
              <a:gdLst/>
              <a:ahLst/>
              <a:cxnLst/>
              <a:rect l="l" t="t" r="r" b="b"/>
              <a:pathLst>
                <a:path w="58774" h="31536" extrusionOk="0">
                  <a:moveTo>
                    <a:pt x="8935" y="1"/>
                  </a:moveTo>
                  <a:cubicBezTo>
                    <a:pt x="8935" y="1"/>
                    <a:pt x="2196" y="3061"/>
                    <a:pt x="0" y="5184"/>
                  </a:cubicBezTo>
                  <a:cubicBezTo>
                    <a:pt x="0" y="5184"/>
                    <a:pt x="5606" y="18437"/>
                    <a:pt x="8791" y="22435"/>
                  </a:cubicBezTo>
                  <a:cubicBezTo>
                    <a:pt x="11017" y="25231"/>
                    <a:pt x="14231" y="27015"/>
                    <a:pt x="17679" y="27015"/>
                  </a:cubicBezTo>
                  <a:cubicBezTo>
                    <a:pt x="19226" y="27015"/>
                    <a:pt x="20821" y="26656"/>
                    <a:pt x="22395" y="25868"/>
                  </a:cubicBezTo>
                  <a:lnTo>
                    <a:pt x="22714" y="25929"/>
                  </a:lnTo>
                  <a:lnTo>
                    <a:pt x="52579" y="31536"/>
                  </a:lnTo>
                  <a:cubicBezTo>
                    <a:pt x="52579" y="31536"/>
                    <a:pt x="52600" y="31536"/>
                    <a:pt x="52631" y="31525"/>
                  </a:cubicBezTo>
                  <a:cubicBezTo>
                    <a:pt x="53167" y="31443"/>
                    <a:pt x="57753" y="30618"/>
                    <a:pt x="58309" y="25548"/>
                  </a:cubicBezTo>
                  <a:cubicBezTo>
                    <a:pt x="58773" y="21436"/>
                    <a:pt x="52611" y="12388"/>
                    <a:pt x="45406" y="7359"/>
                  </a:cubicBezTo>
                  <a:cubicBezTo>
                    <a:pt x="43150" y="5782"/>
                    <a:pt x="40800" y="4597"/>
                    <a:pt x="38512" y="4082"/>
                  </a:cubicBezTo>
                  <a:lnTo>
                    <a:pt x="30989" y="4957"/>
                  </a:lnTo>
                  <a:cubicBezTo>
                    <a:pt x="30989" y="4957"/>
                    <a:pt x="29608" y="5472"/>
                    <a:pt x="27598" y="6369"/>
                  </a:cubicBezTo>
                  <a:cubicBezTo>
                    <a:pt x="24301" y="7853"/>
                    <a:pt x="19344" y="10357"/>
                    <a:pt x="16139" y="13263"/>
                  </a:cubicBezTo>
                  <a:cubicBezTo>
                    <a:pt x="16139" y="13263"/>
                    <a:pt x="11058" y="2443"/>
                    <a:pt x="8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5718618" y="3016503"/>
              <a:ext cx="89664" cy="151160"/>
            </a:xfrm>
            <a:custGeom>
              <a:avLst/>
              <a:gdLst/>
              <a:ahLst/>
              <a:cxnLst/>
              <a:rect l="l" t="t" r="r" b="b"/>
              <a:pathLst>
                <a:path w="1547" h="2608" extrusionOk="0">
                  <a:moveTo>
                    <a:pt x="166" y="1"/>
                  </a:moveTo>
                  <a:lnTo>
                    <a:pt x="1" y="83"/>
                  </a:lnTo>
                  <a:lnTo>
                    <a:pt x="1382" y="2607"/>
                  </a:lnTo>
                  <a:lnTo>
                    <a:pt x="1547" y="251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4949298" y="2498042"/>
              <a:ext cx="450407" cy="225233"/>
            </a:xfrm>
            <a:custGeom>
              <a:avLst/>
              <a:gdLst/>
              <a:ahLst/>
              <a:cxnLst/>
              <a:rect l="l" t="t" r="r" b="b"/>
              <a:pathLst>
                <a:path w="7771" h="3886" extrusionOk="0">
                  <a:moveTo>
                    <a:pt x="7750" y="0"/>
                  </a:moveTo>
                  <a:cubicBezTo>
                    <a:pt x="7400" y="21"/>
                    <a:pt x="7018" y="93"/>
                    <a:pt x="6616" y="206"/>
                  </a:cubicBezTo>
                  <a:cubicBezTo>
                    <a:pt x="5905" y="412"/>
                    <a:pt x="5142" y="732"/>
                    <a:pt x="4390" y="1103"/>
                  </a:cubicBezTo>
                  <a:cubicBezTo>
                    <a:pt x="3267" y="1649"/>
                    <a:pt x="2164" y="2309"/>
                    <a:pt x="1350" y="2834"/>
                  </a:cubicBezTo>
                  <a:cubicBezTo>
                    <a:pt x="536" y="3360"/>
                    <a:pt x="10" y="3741"/>
                    <a:pt x="0" y="3741"/>
                  </a:cubicBezTo>
                  <a:lnTo>
                    <a:pt x="113" y="3885"/>
                  </a:lnTo>
                  <a:cubicBezTo>
                    <a:pt x="186" y="3834"/>
                    <a:pt x="1432" y="2948"/>
                    <a:pt x="2999" y="2051"/>
                  </a:cubicBezTo>
                  <a:cubicBezTo>
                    <a:pt x="3772" y="1608"/>
                    <a:pt x="4638" y="1154"/>
                    <a:pt x="5472" y="814"/>
                  </a:cubicBezTo>
                  <a:cubicBezTo>
                    <a:pt x="5884" y="639"/>
                    <a:pt x="6296" y="495"/>
                    <a:pt x="6678" y="381"/>
                  </a:cubicBezTo>
                  <a:cubicBezTo>
                    <a:pt x="7070" y="268"/>
                    <a:pt x="7441" y="206"/>
                    <a:pt x="7771" y="186"/>
                  </a:cubicBezTo>
                  <a:lnTo>
                    <a:pt x="77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5290342" y="2425127"/>
              <a:ext cx="47817" cy="47875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2" y="1"/>
                  </a:moveTo>
                  <a:cubicBezTo>
                    <a:pt x="186" y="1"/>
                    <a:pt x="0" y="186"/>
                    <a:pt x="0" y="413"/>
                  </a:cubicBezTo>
                  <a:cubicBezTo>
                    <a:pt x="0" y="640"/>
                    <a:pt x="186" y="825"/>
                    <a:pt x="412" y="825"/>
                  </a:cubicBezTo>
                  <a:cubicBezTo>
                    <a:pt x="639" y="825"/>
                    <a:pt x="825" y="640"/>
                    <a:pt x="825" y="413"/>
                  </a:cubicBezTo>
                  <a:cubicBezTo>
                    <a:pt x="825" y="186"/>
                    <a:pt x="639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7906598" y="3814510"/>
              <a:ext cx="298146" cy="325561"/>
            </a:xfrm>
            <a:custGeom>
              <a:avLst/>
              <a:gdLst/>
              <a:ahLst/>
              <a:cxnLst/>
              <a:rect l="l" t="t" r="r" b="b"/>
              <a:pathLst>
                <a:path w="5144" h="5617" extrusionOk="0">
                  <a:moveTo>
                    <a:pt x="5144" y="1"/>
                  </a:moveTo>
                  <a:cubicBezTo>
                    <a:pt x="4556" y="4092"/>
                    <a:pt x="1320" y="5298"/>
                    <a:pt x="1" y="5617"/>
                  </a:cubicBezTo>
                  <a:cubicBezTo>
                    <a:pt x="1320" y="5298"/>
                    <a:pt x="4566" y="4092"/>
                    <a:pt x="5144" y="1"/>
                  </a:cubicBezTo>
                  <a:close/>
                </a:path>
              </a:pathLst>
            </a:custGeom>
            <a:solidFill>
              <a:srgbClr val="E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7883355" y="3625151"/>
              <a:ext cx="328575" cy="520365"/>
            </a:xfrm>
            <a:custGeom>
              <a:avLst/>
              <a:gdLst/>
              <a:ahLst/>
              <a:cxnLst/>
              <a:rect l="l" t="t" r="r" b="b"/>
              <a:pathLst>
                <a:path w="5669" h="8978" extrusionOk="0">
                  <a:moveTo>
                    <a:pt x="5091" y="1"/>
                  </a:moveTo>
                  <a:cubicBezTo>
                    <a:pt x="3699" y="691"/>
                    <a:pt x="938" y="2824"/>
                    <a:pt x="0" y="8977"/>
                  </a:cubicBezTo>
                  <a:cubicBezTo>
                    <a:pt x="93" y="8957"/>
                    <a:pt x="227" y="8925"/>
                    <a:pt x="402" y="8884"/>
                  </a:cubicBezTo>
                  <a:cubicBezTo>
                    <a:pt x="1721" y="8565"/>
                    <a:pt x="4967" y="7359"/>
                    <a:pt x="5545" y="3268"/>
                  </a:cubicBezTo>
                  <a:lnTo>
                    <a:pt x="5545" y="3257"/>
                  </a:lnTo>
                  <a:lnTo>
                    <a:pt x="5545" y="3247"/>
                  </a:lnTo>
                  <a:cubicBezTo>
                    <a:pt x="5554" y="3247"/>
                    <a:pt x="5554" y="3236"/>
                    <a:pt x="5554" y="3236"/>
                  </a:cubicBezTo>
                  <a:lnTo>
                    <a:pt x="5554" y="3227"/>
                  </a:lnTo>
                  <a:lnTo>
                    <a:pt x="5554" y="3216"/>
                  </a:lnTo>
                  <a:lnTo>
                    <a:pt x="5554" y="3206"/>
                  </a:lnTo>
                  <a:lnTo>
                    <a:pt x="5554" y="3195"/>
                  </a:lnTo>
                  <a:lnTo>
                    <a:pt x="5554" y="3185"/>
                  </a:lnTo>
                  <a:lnTo>
                    <a:pt x="5554" y="3175"/>
                  </a:lnTo>
                  <a:cubicBezTo>
                    <a:pt x="5554" y="3175"/>
                    <a:pt x="5554" y="3165"/>
                    <a:pt x="5565" y="3165"/>
                  </a:cubicBezTo>
                  <a:lnTo>
                    <a:pt x="5565" y="3154"/>
                  </a:lnTo>
                  <a:lnTo>
                    <a:pt x="5565" y="3144"/>
                  </a:lnTo>
                  <a:lnTo>
                    <a:pt x="5565" y="3133"/>
                  </a:lnTo>
                  <a:lnTo>
                    <a:pt x="5565" y="3124"/>
                  </a:lnTo>
                  <a:lnTo>
                    <a:pt x="5565" y="3113"/>
                  </a:lnTo>
                  <a:lnTo>
                    <a:pt x="5565" y="3103"/>
                  </a:lnTo>
                  <a:lnTo>
                    <a:pt x="5565" y="3092"/>
                  </a:lnTo>
                  <a:lnTo>
                    <a:pt x="5565" y="3082"/>
                  </a:lnTo>
                  <a:lnTo>
                    <a:pt x="5575" y="3082"/>
                  </a:lnTo>
                  <a:lnTo>
                    <a:pt x="5575" y="3072"/>
                  </a:lnTo>
                  <a:lnTo>
                    <a:pt x="5575" y="3062"/>
                  </a:lnTo>
                  <a:lnTo>
                    <a:pt x="5575" y="3051"/>
                  </a:lnTo>
                  <a:lnTo>
                    <a:pt x="5575" y="3041"/>
                  </a:lnTo>
                  <a:lnTo>
                    <a:pt x="5575" y="3030"/>
                  </a:lnTo>
                  <a:lnTo>
                    <a:pt x="5575" y="3020"/>
                  </a:lnTo>
                  <a:lnTo>
                    <a:pt x="5575" y="3010"/>
                  </a:lnTo>
                  <a:lnTo>
                    <a:pt x="5575" y="3000"/>
                  </a:lnTo>
                  <a:cubicBezTo>
                    <a:pt x="5575" y="2989"/>
                    <a:pt x="5586" y="2989"/>
                    <a:pt x="5586" y="2989"/>
                  </a:cubicBezTo>
                  <a:cubicBezTo>
                    <a:pt x="5668" y="2165"/>
                    <a:pt x="5483" y="1145"/>
                    <a:pt x="5091" y="1"/>
                  </a:cubicBezTo>
                  <a:close/>
                </a:path>
              </a:pathLst>
            </a:custGeom>
            <a:solidFill>
              <a:srgbClr val="6765CF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6071080" y="3818103"/>
              <a:ext cx="165476" cy="23937"/>
            </a:xfrm>
            <a:custGeom>
              <a:avLst/>
              <a:gdLst/>
              <a:ahLst/>
              <a:cxnLst/>
              <a:rect l="l" t="t" r="r" b="b"/>
              <a:pathLst>
                <a:path w="2855" h="413" extrusionOk="0">
                  <a:moveTo>
                    <a:pt x="0" y="413"/>
                  </a:moveTo>
                  <a:lnTo>
                    <a:pt x="0" y="413"/>
                  </a:lnTo>
                  <a:lnTo>
                    <a:pt x="0" y="413"/>
                  </a:lnTo>
                  <a:close/>
                  <a:moveTo>
                    <a:pt x="1247" y="62"/>
                  </a:moveTo>
                  <a:lnTo>
                    <a:pt x="2854" y="361"/>
                  </a:lnTo>
                  <a:lnTo>
                    <a:pt x="2854" y="361"/>
                  </a:lnTo>
                  <a:lnTo>
                    <a:pt x="1247" y="62"/>
                  </a:lnTo>
                  <a:close/>
                  <a:moveTo>
                    <a:pt x="928" y="1"/>
                  </a:moveTo>
                  <a:cubicBezTo>
                    <a:pt x="618" y="155"/>
                    <a:pt x="309" y="289"/>
                    <a:pt x="0" y="413"/>
                  </a:cubicBezTo>
                  <a:cubicBezTo>
                    <a:pt x="309" y="289"/>
                    <a:pt x="618" y="155"/>
                    <a:pt x="928" y="1"/>
                  </a:cubicBezTo>
                  <a:close/>
                </a:path>
              </a:pathLst>
            </a:custGeom>
            <a:solidFill>
              <a:srgbClr val="E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5470718" y="3663406"/>
              <a:ext cx="765825" cy="221059"/>
            </a:xfrm>
            <a:custGeom>
              <a:avLst/>
              <a:gdLst/>
              <a:ahLst/>
              <a:cxnLst/>
              <a:rect l="l" t="t" r="r" b="b"/>
              <a:pathLst>
                <a:path w="13213" h="3814" extrusionOk="0">
                  <a:moveTo>
                    <a:pt x="5885" y="0"/>
                  </a:moveTo>
                  <a:cubicBezTo>
                    <a:pt x="3433" y="0"/>
                    <a:pt x="1299" y="835"/>
                    <a:pt x="0" y="1505"/>
                  </a:cubicBezTo>
                  <a:cubicBezTo>
                    <a:pt x="1907" y="2958"/>
                    <a:pt x="4185" y="3813"/>
                    <a:pt x="6575" y="3813"/>
                  </a:cubicBezTo>
                  <a:cubicBezTo>
                    <a:pt x="7812" y="3813"/>
                    <a:pt x="9090" y="3586"/>
                    <a:pt x="10358" y="3082"/>
                  </a:cubicBezTo>
                  <a:cubicBezTo>
                    <a:pt x="10667" y="2958"/>
                    <a:pt x="10976" y="2824"/>
                    <a:pt x="11286" y="2670"/>
                  </a:cubicBezTo>
                  <a:lnTo>
                    <a:pt x="11605" y="2731"/>
                  </a:lnTo>
                  <a:lnTo>
                    <a:pt x="13212" y="3030"/>
                  </a:lnTo>
                  <a:cubicBezTo>
                    <a:pt x="13037" y="2844"/>
                    <a:pt x="12831" y="2659"/>
                    <a:pt x="12594" y="2464"/>
                  </a:cubicBezTo>
                  <a:cubicBezTo>
                    <a:pt x="10317" y="609"/>
                    <a:pt x="7988" y="0"/>
                    <a:pt x="5885" y="0"/>
                  </a:cubicBezTo>
                  <a:close/>
                </a:path>
              </a:pathLst>
            </a:custGeom>
            <a:solidFill>
              <a:srgbClr val="6765CF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6741808" y="2634772"/>
              <a:ext cx="242563" cy="289800"/>
            </a:xfrm>
            <a:custGeom>
              <a:avLst/>
              <a:gdLst/>
              <a:ahLst/>
              <a:cxnLst/>
              <a:rect l="l" t="t" r="r" b="b"/>
              <a:pathLst>
                <a:path w="4185" h="5000" extrusionOk="0">
                  <a:moveTo>
                    <a:pt x="1918" y="1"/>
                  </a:moveTo>
                  <a:lnTo>
                    <a:pt x="1331" y="166"/>
                  </a:lnTo>
                  <a:lnTo>
                    <a:pt x="392" y="805"/>
                  </a:lnTo>
                  <a:lnTo>
                    <a:pt x="1" y="2598"/>
                  </a:lnTo>
                  <a:lnTo>
                    <a:pt x="2073" y="4999"/>
                  </a:lnTo>
                  <a:lnTo>
                    <a:pt x="3124" y="4906"/>
                  </a:lnTo>
                  <a:lnTo>
                    <a:pt x="4185" y="2763"/>
                  </a:lnTo>
                  <a:lnTo>
                    <a:pt x="3392" y="898"/>
                  </a:lnTo>
                  <a:lnTo>
                    <a:pt x="19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6864280" y="2546381"/>
              <a:ext cx="210337" cy="185878"/>
            </a:xfrm>
            <a:custGeom>
              <a:avLst/>
              <a:gdLst/>
              <a:ahLst/>
              <a:cxnLst/>
              <a:rect l="l" t="t" r="r" b="b"/>
              <a:pathLst>
                <a:path w="3629" h="3207" extrusionOk="0">
                  <a:moveTo>
                    <a:pt x="3299" y="1"/>
                  </a:moveTo>
                  <a:lnTo>
                    <a:pt x="3123" y="42"/>
                  </a:lnTo>
                  <a:lnTo>
                    <a:pt x="3123" y="53"/>
                  </a:lnTo>
                  <a:cubicBezTo>
                    <a:pt x="3134" y="94"/>
                    <a:pt x="3216" y="444"/>
                    <a:pt x="3288" y="898"/>
                  </a:cubicBezTo>
                  <a:cubicBezTo>
                    <a:pt x="3329" y="1124"/>
                    <a:pt x="3370" y="1382"/>
                    <a:pt x="3391" y="1629"/>
                  </a:cubicBezTo>
                  <a:cubicBezTo>
                    <a:pt x="3422" y="1876"/>
                    <a:pt x="3443" y="2124"/>
                    <a:pt x="3443" y="2340"/>
                  </a:cubicBezTo>
                  <a:cubicBezTo>
                    <a:pt x="3443" y="2433"/>
                    <a:pt x="3432" y="2526"/>
                    <a:pt x="3432" y="2608"/>
                  </a:cubicBezTo>
                  <a:cubicBezTo>
                    <a:pt x="3422" y="2670"/>
                    <a:pt x="3412" y="2732"/>
                    <a:pt x="3402" y="2773"/>
                  </a:cubicBezTo>
                  <a:cubicBezTo>
                    <a:pt x="3391" y="2856"/>
                    <a:pt x="3360" y="2907"/>
                    <a:pt x="3340" y="2948"/>
                  </a:cubicBezTo>
                  <a:cubicBezTo>
                    <a:pt x="3329" y="2969"/>
                    <a:pt x="3319" y="2979"/>
                    <a:pt x="3299" y="2989"/>
                  </a:cubicBezTo>
                  <a:cubicBezTo>
                    <a:pt x="3288" y="3000"/>
                    <a:pt x="3278" y="3010"/>
                    <a:pt x="3267" y="3010"/>
                  </a:cubicBezTo>
                  <a:cubicBezTo>
                    <a:pt x="3247" y="3010"/>
                    <a:pt x="3226" y="3021"/>
                    <a:pt x="3185" y="3021"/>
                  </a:cubicBezTo>
                  <a:cubicBezTo>
                    <a:pt x="3144" y="3021"/>
                    <a:pt x="3102" y="3010"/>
                    <a:pt x="3051" y="3000"/>
                  </a:cubicBezTo>
                  <a:cubicBezTo>
                    <a:pt x="2948" y="2989"/>
                    <a:pt x="2814" y="2948"/>
                    <a:pt x="2680" y="2897"/>
                  </a:cubicBezTo>
                  <a:cubicBezTo>
                    <a:pt x="2443" y="2814"/>
                    <a:pt x="2154" y="2691"/>
                    <a:pt x="1866" y="2556"/>
                  </a:cubicBezTo>
                  <a:cubicBezTo>
                    <a:pt x="1433" y="2340"/>
                    <a:pt x="990" y="2103"/>
                    <a:pt x="660" y="1917"/>
                  </a:cubicBezTo>
                  <a:cubicBezTo>
                    <a:pt x="496" y="1825"/>
                    <a:pt x="351" y="1743"/>
                    <a:pt x="248" y="1681"/>
                  </a:cubicBezTo>
                  <a:cubicBezTo>
                    <a:pt x="207" y="1649"/>
                    <a:pt x="166" y="1629"/>
                    <a:pt x="134" y="1619"/>
                  </a:cubicBezTo>
                  <a:cubicBezTo>
                    <a:pt x="125" y="1608"/>
                    <a:pt x="114" y="1598"/>
                    <a:pt x="104" y="1598"/>
                  </a:cubicBezTo>
                  <a:cubicBezTo>
                    <a:pt x="104" y="1588"/>
                    <a:pt x="93" y="1588"/>
                    <a:pt x="93" y="1588"/>
                  </a:cubicBezTo>
                  <a:lnTo>
                    <a:pt x="1" y="1753"/>
                  </a:lnTo>
                  <a:cubicBezTo>
                    <a:pt x="1" y="1753"/>
                    <a:pt x="599" y="2114"/>
                    <a:pt x="1299" y="2474"/>
                  </a:cubicBezTo>
                  <a:cubicBezTo>
                    <a:pt x="1639" y="2650"/>
                    <a:pt x="2010" y="2835"/>
                    <a:pt x="2351" y="2969"/>
                  </a:cubicBezTo>
                  <a:cubicBezTo>
                    <a:pt x="2515" y="3041"/>
                    <a:pt x="2670" y="3092"/>
                    <a:pt x="2814" y="3134"/>
                  </a:cubicBezTo>
                  <a:cubicBezTo>
                    <a:pt x="2886" y="3154"/>
                    <a:pt x="2948" y="3175"/>
                    <a:pt x="3010" y="3185"/>
                  </a:cubicBezTo>
                  <a:cubicBezTo>
                    <a:pt x="3072" y="3195"/>
                    <a:pt x="3134" y="3206"/>
                    <a:pt x="3185" y="3206"/>
                  </a:cubicBezTo>
                  <a:cubicBezTo>
                    <a:pt x="3237" y="3206"/>
                    <a:pt x="3278" y="3195"/>
                    <a:pt x="3319" y="3185"/>
                  </a:cubicBezTo>
                  <a:cubicBezTo>
                    <a:pt x="3350" y="3175"/>
                    <a:pt x="3381" y="3165"/>
                    <a:pt x="3412" y="3144"/>
                  </a:cubicBezTo>
                  <a:lnTo>
                    <a:pt x="3473" y="3082"/>
                  </a:lnTo>
                  <a:cubicBezTo>
                    <a:pt x="3505" y="3041"/>
                    <a:pt x="3525" y="2989"/>
                    <a:pt x="3546" y="2938"/>
                  </a:cubicBezTo>
                  <a:cubicBezTo>
                    <a:pt x="3576" y="2856"/>
                    <a:pt x="3597" y="2773"/>
                    <a:pt x="3608" y="2670"/>
                  </a:cubicBezTo>
                  <a:cubicBezTo>
                    <a:pt x="3618" y="2567"/>
                    <a:pt x="3628" y="2453"/>
                    <a:pt x="3628" y="2340"/>
                  </a:cubicBezTo>
                  <a:cubicBezTo>
                    <a:pt x="3628" y="2103"/>
                    <a:pt x="3608" y="1846"/>
                    <a:pt x="3576" y="1578"/>
                  </a:cubicBezTo>
                  <a:cubicBezTo>
                    <a:pt x="3525" y="1186"/>
                    <a:pt x="3464" y="795"/>
                    <a:pt x="3402" y="495"/>
                  </a:cubicBezTo>
                  <a:cubicBezTo>
                    <a:pt x="3350" y="207"/>
                    <a:pt x="3299" y="11"/>
                    <a:pt x="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6576966" y="2603183"/>
              <a:ext cx="238969" cy="143393"/>
            </a:xfrm>
            <a:custGeom>
              <a:avLst/>
              <a:gdLst/>
              <a:ahLst/>
              <a:cxnLst/>
              <a:rect l="l" t="t" r="r" b="b"/>
              <a:pathLst>
                <a:path w="4123" h="2474" extrusionOk="0">
                  <a:moveTo>
                    <a:pt x="722" y="0"/>
                  </a:moveTo>
                  <a:cubicBezTo>
                    <a:pt x="671" y="82"/>
                    <a:pt x="619" y="175"/>
                    <a:pt x="578" y="289"/>
                  </a:cubicBezTo>
                  <a:cubicBezTo>
                    <a:pt x="495" y="474"/>
                    <a:pt x="423" y="701"/>
                    <a:pt x="351" y="928"/>
                  </a:cubicBezTo>
                  <a:cubicBezTo>
                    <a:pt x="258" y="1267"/>
                    <a:pt x="176" y="1618"/>
                    <a:pt x="114" y="1886"/>
                  </a:cubicBezTo>
                  <a:cubicBezTo>
                    <a:pt x="62" y="2154"/>
                    <a:pt x="32" y="2339"/>
                    <a:pt x="32" y="2339"/>
                  </a:cubicBezTo>
                  <a:lnTo>
                    <a:pt x="0" y="2473"/>
                  </a:lnTo>
                  <a:lnTo>
                    <a:pt x="135" y="2442"/>
                  </a:lnTo>
                  <a:cubicBezTo>
                    <a:pt x="145" y="2442"/>
                    <a:pt x="836" y="2298"/>
                    <a:pt x="1681" y="2020"/>
                  </a:cubicBezTo>
                  <a:cubicBezTo>
                    <a:pt x="2103" y="1886"/>
                    <a:pt x="2556" y="1721"/>
                    <a:pt x="2989" y="1525"/>
                  </a:cubicBezTo>
                  <a:cubicBezTo>
                    <a:pt x="3422" y="1329"/>
                    <a:pt x="3814" y="1102"/>
                    <a:pt x="4123" y="845"/>
                  </a:cubicBezTo>
                  <a:lnTo>
                    <a:pt x="3999" y="701"/>
                  </a:lnTo>
                  <a:cubicBezTo>
                    <a:pt x="3721" y="937"/>
                    <a:pt x="3330" y="1164"/>
                    <a:pt x="2917" y="1360"/>
                  </a:cubicBezTo>
                  <a:cubicBezTo>
                    <a:pt x="2278" y="1649"/>
                    <a:pt x="1578" y="1876"/>
                    <a:pt x="1031" y="2030"/>
                  </a:cubicBezTo>
                  <a:cubicBezTo>
                    <a:pt x="763" y="2102"/>
                    <a:pt x="526" y="2164"/>
                    <a:pt x="362" y="2205"/>
                  </a:cubicBezTo>
                  <a:cubicBezTo>
                    <a:pt x="312" y="2218"/>
                    <a:pt x="270" y="2226"/>
                    <a:pt x="233" y="2233"/>
                  </a:cubicBezTo>
                  <a:lnTo>
                    <a:pt x="233" y="2233"/>
                  </a:lnTo>
                  <a:cubicBezTo>
                    <a:pt x="268" y="2063"/>
                    <a:pt x="332" y="1745"/>
                    <a:pt x="413" y="1402"/>
                  </a:cubicBezTo>
                  <a:cubicBezTo>
                    <a:pt x="474" y="1164"/>
                    <a:pt x="547" y="907"/>
                    <a:pt x="629" y="669"/>
                  </a:cubicBezTo>
                  <a:cubicBezTo>
                    <a:pt x="671" y="557"/>
                    <a:pt x="712" y="443"/>
                    <a:pt x="753" y="350"/>
                  </a:cubicBezTo>
                  <a:cubicBezTo>
                    <a:pt x="794" y="247"/>
                    <a:pt x="836" y="165"/>
                    <a:pt x="877" y="92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6083600" y="2576231"/>
              <a:ext cx="1923345" cy="2285015"/>
            </a:xfrm>
            <a:custGeom>
              <a:avLst/>
              <a:gdLst/>
              <a:ahLst/>
              <a:cxnLst/>
              <a:rect l="l" t="t" r="r" b="b"/>
              <a:pathLst>
                <a:path w="33184" h="39424" extrusionOk="0">
                  <a:moveTo>
                    <a:pt x="18128" y="1"/>
                  </a:moveTo>
                  <a:lnTo>
                    <a:pt x="16994" y="960"/>
                  </a:lnTo>
                  <a:cubicBezTo>
                    <a:pt x="16994" y="960"/>
                    <a:pt x="16942" y="2454"/>
                    <a:pt x="16757" y="2588"/>
                  </a:cubicBezTo>
                  <a:cubicBezTo>
                    <a:pt x="16726" y="2610"/>
                    <a:pt x="16686" y="2619"/>
                    <a:pt x="16641" y="2619"/>
                  </a:cubicBezTo>
                  <a:cubicBezTo>
                    <a:pt x="16430" y="2619"/>
                    <a:pt x="16108" y="2423"/>
                    <a:pt x="16108" y="2423"/>
                  </a:cubicBezTo>
                  <a:lnTo>
                    <a:pt x="13758" y="5380"/>
                  </a:lnTo>
                  <a:lnTo>
                    <a:pt x="10244" y="2423"/>
                  </a:lnTo>
                  <a:cubicBezTo>
                    <a:pt x="10244" y="2423"/>
                    <a:pt x="8863" y="2825"/>
                    <a:pt x="8709" y="2825"/>
                  </a:cubicBezTo>
                  <a:cubicBezTo>
                    <a:pt x="8544" y="2825"/>
                    <a:pt x="8935" y="1619"/>
                    <a:pt x="8935" y="1619"/>
                  </a:cubicBezTo>
                  <a:lnTo>
                    <a:pt x="8286" y="918"/>
                  </a:lnTo>
                  <a:cubicBezTo>
                    <a:pt x="7688" y="1155"/>
                    <a:pt x="6874" y="1506"/>
                    <a:pt x="5915" y="1928"/>
                  </a:cubicBezTo>
                  <a:cubicBezTo>
                    <a:pt x="5441" y="3216"/>
                    <a:pt x="2515" y="11471"/>
                    <a:pt x="1031" y="21488"/>
                  </a:cubicBezTo>
                  <a:cubicBezTo>
                    <a:pt x="371" y="25909"/>
                    <a:pt x="0" y="30681"/>
                    <a:pt x="247" y="35339"/>
                  </a:cubicBezTo>
                  <a:cubicBezTo>
                    <a:pt x="247" y="35339"/>
                    <a:pt x="11504" y="39423"/>
                    <a:pt x="22392" y="39423"/>
                  </a:cubicBezTo>
                  <a:cubicBezTo>
                    <a:pt x="26200" y="39423"/>
                    <a:pt x="29964" y="38924"/>
                    <a:pt x="33184" y="37575"/>
                  </a:cubicBezTo>
                  <a:cubicBezTo>
                    <a:pt x="33184" y="37575"/>
                    <a:pt x="32288" y="33010"/>
                    <a:pt x="30948" y="27084"/>
                  </a:cubicBezTo>
                  <a:cubicBezTo>
                    <a:pt x="29031" y="18685"/>
                    <a:pt x="26208" y="7555"/>
                    <a:pt x="23723" y="2918"/>
                  </a:cubicBezTo>
                  <a:cubicBezTo>
                    <a:pt x="21900" y="1629"/>
                    <a:pt x="20004" y="619"/>
                    <a:pt x="18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6283103" y="2632395"/>
              <a:ext cx="803442" cy="517351"/>
            </a:xfrm>
            <a:custGeom>
              <a:avLst/>
              <a:gdLst/>
              <a:ahLst/>
              <a:cxnLst/>
              <a:rect l="l" t="t" r="r" b="b"/>
              <a:pathLst>
                <a:path w="13862" h="8926" extrusionOk="0">
                  <a:moveTo>
                    <a:pt x="1247" y="1"/>
                  </a:moveTo>
                  <a:lnTo>
                    <a:pt x="0" y="701"/>
                  </a:lnTo>
                  <a:lnTo>
                    <a:pt x="4988" y="7926"/>
                  </a:lnTo>
                  <a:lnTo>
                    <a:pt x="13665" y="8925"/>
                  </a:lnTo>
                  <a:lnTo>
                    <a:pt x="13862" y="6875"/>
                  </a:lnTo>
                  <a:cubicBezTo>
                    <a:pt x="10661" y="5486"/>
                    <a:pt x="8722" y="5084"/>
                    <a:pt x="7551" y="5084"/>
                  </a:cubicBezTo>
                  <a:cubicBezTo>
                    <a:pt x="6195" y="5084"/>
                    <a:pt x="5867" y="5622"/>
                    <a:pt x="5798" y="5786"/>
                  </a:cubicBezTo>
                  <a:lnTo>
                    <a:pt x="5798" y="5786"/>
                  </a:lnTo>
                  <a:cubicBezTo>
                    <a:pt x="6336" y="4058"/>
                    <a:pt x="1247" y="1"/>
                    <a:pt x="1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6345179" y="2656913"/>
              <a:ext cx="224073" cy="234796"/>
            </a:xfrm>
            <a:custGeom>
              <a:avLst/>
              <a:gdLst/>
              <a:ahLst/>
              <a:cxnLst/>
              <a:rect l="l" t="t" r="r" b="b"/>
              <a:pathLst>
                <a:path w="3866" h="4051" extrusionOk="0">
                  <a:moveTo>
                    <a:pt x="83" y="1"/>
                  </a:moveTo>
                  <a:lnTo>
                    <a:pt x="1" y="114"/>
                  </a:lnTo>
                  <a:cubicBezTo>
                    <a:pt x="42" y="145"/>
                    <a:pt x="702" y="619"/>
                    <a:pt x="1485" y="1340"/>
                  </a:cubicBezTo>
                  <a:cubicBezTo>
                    <a:pt x="1876" y="1701"/>
                    <a:pt x="2299" y="2124"/>
                    <a:pt x="2701" y="2587"/>
                  </a:cubicBezTo>
                  <a:cubicBezTo>
                    <a:pt x="3093" y="3040"/>
                    <a:pt x="3464" y="3546"/>
                    <a:pt x="3742" y="4050"/>
                  </a:cubicBezTo>
                  <a:lnTo>
                    <a:pt x="3866" y="3979"/>
                  </a:lnTo>
                  <a:cubicBezTo>
                    <a:pt x="3577" y="3453"/>
                    <a:pt x="3196" y="2948"/>
                    <a:pt x="2783" y="2474"/>
                  </a:cubicBezTo>
                  <a:cubicBezTo>
                    <a:pt x="2176" y="1762"/>
                    <a:pt x="1496" y="1144"/>
                    <a:pt x="980" y="711"/>
                  </a:cubicBezTo>
                  <a:cubicBezTo>
                    <a:pt x="454" y="268"/>
                    <a:pt x="83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6398388" y="2749476"/>
              <a:ext cx="160723" cy="181067"/>
            </a:xfrm>
            <a:custGeom>
              <a:avLst/>
              <a:gdLst/>
              <a:ahLst/>
              <a:cxnLst/>
              <a:rect l="l" t="t" r="r" b="b"/>
              <a:pathLst>
                <a:path w="2773" h="3124" extrusionOk="0">
                  <a:moveTo>
                    <a:pt x="93" y="1"/>
                  </a:moveTo>
                  <a:lnTo>
                    <a:pt x="0" y="104"/>
                  </a:lnTo>
                  <a:cubicBezTo>
                    <a:pt x="0" y="104"/>
                    <a:pt x="0" y="114"/>
                    <a:pt x="10" y="114"/>
                  </a:cubicBezTo>
                  <a:cubicBezTo>
                    <a:pt x="72" y="176"/>
                    <a:pt x="608" y="671"/>
                    <a:pt x="1196" y="1278"/>
                  </a:cubicBezTo>
                  <a:cubicBezTo>
                    <a:pt x="1484" y="1588"/>
                    <a:pt x="1783" y="1928"/>
                    <a:pt x="2051" y="2247"/>
                  </a:cubicBezTo>
                  <a:cubicBezTo>
                    <a:pt x="2175" y="2412"/>
                    <a:pt x="2298" y="2567"/>
                    <a:pt x="2401" y="2711"/>
                  </a:cubicBezTo>
                  <a:cubicBezTo>
                    <a:pt x="2504" y="2865"/>
                    <a:pt x="2587" y="3000"/>
                    <a:pt x="2649" y="3124"/>
                  </a:cubicBezTo>
                  <a:lnTo>
                    <a:pt x="2772" y="3072"/>
                  </a:lnTo>
                  <a:cubicBezTo>
                    <a:pt x="2701" y="2927"/>
                    <a:pt x="2607" y="2783"/>
                    <a:pt x="2504" y="2618"/>
                  </a:cubicBezTo>
                  <a:cubicBezTo>
                    <a:pt x="2309" y="2340"/>
                    <a:pt x="2071" y="2041"/>
                    <a:pt x="1804" y="1743"/>
                  </a:cubicBezTo>
                  <a:cubicBezTo>
                    <a:pt x="1412" y="1299"/>
                    <a:pt x="990" y="866"/>
                    <a:pt x="660" y="547"/>
                  </a:cubicBezTo>
                  <a:cubicBezTo>
                    <a:pt x="330" y="217"/>
                    <a:pt x="93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6664198" y="2954948"/>
              <a:ext cx="373378" cy="84332"/>
            </a:xfrm>
            <a:custGeom>
              <a:avLst/>
              <a:gdLst/>
              <a:ahLst/>
              <a:cxnLst/>
              <a:rect l="l" t="t" r="r" b="b"/>
              <a:pathLst>
                <a:path w="6442" h="1455" extrusionOk="0">
                  <a:moveTo>
                    <a:pt x="1144" y="1"/>
                  </a:moveTo>
                  <a:cubicBezTo>
                    <a:pt x="402" y="1"/>
                    <a:pt x="11" y="114"/>
                    <a:pt x="0" y="114"/>
                  </a:cubicBezTo>
                  <a:lnTo>
                    <a:pt x="41" y="248"/>
                  </a:lnTo>
                  <a:cubicBezTo>
                    <a:pt x="52" y="248"/>
                    <a:pt x="423" y="135"/>
                    <a:pt x="1144" y="135"/>
                  </a:cubicBezTo>
                  <a:cubicBezTo>
                    <a:pt x="2185" y="135"/>
                    <a:pt x="3948" y="362"/>
                    <a:pt x="6380" y="1454"/>
                  </a:cubicBezTo>
                  <a:lnTo>
                    <a:pt x="6441" y="1330"/>
                  </a:lnTo>
                  <a:cubicBezTo>
                    <a:pt x="3989" y="227"/>
                    <a:pt x="2205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6752589" y="2987232"/>
              <a:ext cx="252126" cy="74710"/>
            </a:xfrm>
            <a:custGeom>
              <a:avLst/>
              <a:gdLst/>
              <a:ahLst/>
              <a:cxnLst/>
              <a:rect l="l" t="t" r="r" b="b"/>
              <a:pathLst>
                <a:path w="4350" h="1289" extrusionOk="0">
                  <a:moveTo>
                    <a:pt x="11" y="0"/>
                  </a:moveTo>
                  <a:lnTo>
                    <a:pt x="0" y="144"/>
                  </a:lnTo>
                  <a:lnTo>
                    <a:pt x="11" y="144"/>
                  </a:lnTo>
                  <a:cubicBezTo>
                    <a:pt x="42" y="144"/>
                    <a:pt x="732" y="186"/>
                    <a:pt x="1608" y="361"/>
                  </a:cubicBezTo>
                  <a:cubicBezTo>
                    <a:pt x="2041" y="444"/>
                    <a:pt x="2515" y="557"/>
                    <a:pt x="2989" y="712"/>
                  </a:cubicBezTo>
                  <a:cubicBezTo>
                    <a:pt x="3453" y="856"/>
                    <a:pt x="3907" y="1051"/>
                    <a:pt x="4278" y="1289"/>
                  </a:cubicBezTo>
                  <a:lnTo>
                    <a:pt x="4349" y="1175"/>
                  </a:lnTo>
                  <a:cubicBezTo>
                    <a:pt x="3958" y="928"/>
                    <a:pt x="3484" y="722"/>
                    <a:pt x="3010" y="567"/>
                  </a:cubicBezTo>
                  <a:cubicBezTo>
                    <a:pt x="2288" y="330"/>
                    <a:pt x="1536" y="196"/>
                    <a:pt x="969" y="114"/>
                  </a:cubicBezTo>
                  <a:cubicBezTo>
                    <a:pt x="403" y="21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6366103" y="3003346"/>
              <a:ext cx="760435" cy="777765"/>
            </a:xfrm>
            <a:custGeom>
              <a:avLst/>
              <a:gdLst/>
              <a:ahLst/>
              <a:cxnLst/>
              <a:rect l="l" t="t" r="r" b="b"/>
              <a:pathLst>
                <a:path w="13120" h="13419" extrusionOk="0">
                  <a:moveTo>
                    <a:pt x="5329" y="1"/>
                  </a:moveTo>
                  <a:lnTo>
                    <a:pt x="1" y="10863"/>
                  </a:lnTo>
                  <a:lnTo>
                    <a:pt x="8544" y="13419"/>
                  </a:lnTo>
                  <a:lnTo>
                    <a:pt x="13120" y="1959"/>
                  </a:lnTo>
                  <a:lnTo>
                    <a:pt x="53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6688078" y="3100141"/>
              <a:ext cx="339298" cy="198919"/>
            </a:xfrm>
            <a:custGeom>
              <a:avLst/>
              <a:gdLst/>
              <a:ahLst/>
              <a:cxnLst/>
              <a:rect l="l" t="t" r="r" b="b"/>
              <a:pathLst>
                <a:path w="5854" h="3432" extrusionOk="0">
                  <a:moveTo>
                    <a:pt x="1000" y="0"/>
                  </a:moveTo>
                  <a:lnTo>
                    <a:pt x="0" y="2113"/>
                  </a:lnTo>
                  <a:lnTo>
                    <a:pt x="4855" y="3432"/>
                  </a:lnTo>
                  <a:lnTo>
                    <a:pt x="5854" y="1319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5917541" y="2617499"/>
              <a:ext cx="636749" cy="902553"/>
            </a:xfrm>
            <a:custGeom>
              <a:avLst/>
              <a:gdLst/>
              <a:ahLst/>
              <a:cxnLst/>
              <a:rect l="l" t="t" r="r" b="b"/>
              <a:pathLst>
                <a:path w="10986" h="15572" extrusionOk="0">
                  <a:moveTo>
                    <a:pt x="5741" y="0"/>
                  </a:moveTo>
                  <a:lnTo>
                    <a:pt x="0" y="10233"/>
                  </a:lnTo>
                  <a:lnTo>
                    <a:pt x="5535" y="15572"/>
                  </a:lnTo>
                  <a:lnTo>
                    <a:pt x="10986" y="5926"/>
                  </a:lnTo>
                  <a:lnTo>
                    <a:pt x="57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6238299" y="2959353"/>
              <a:ext cx="436671" cy="673669"/>
            </a:xfrm>
            <a:custGeom>
              <a:avLst/>
              <a:gdLst/>
              <a:ahLst/>
              <a:cxnLst/>
              <a:rect l="l" t="t" r="r" b="b"/>
              <a:pathLst>
                <a:path w="7534" h="11623" extrusionOk="0">
                  <a:moveTo>
                    <a:pt x="5732" y="1"/>
                  </a:moveTo>
                  <a:cubicBezTo>
                    <a:pt x="5638" y="1"/>
                    <a:pt x="5544" y="9"/>
                    <a:pt x="5452" y="28"/>
                  </a:cubicBezTo>
                  <a:lnTo>
                    <a:pt x="1" y="9674"/>
                  </a:lnTo>
                  <a:cubicBezTo>
                    <a:pt x="1" y="9674"/>
                    <a:pt x="274" y="11622"/>
                    <a:pt x="2162" y="11622"/>
                  </a:cubicBezTo>
                  <a:cubicBezTo>
                    <a:pt x="2177" y="11622"/>
                    <a:pt x="2191" y="11622"/>
                    <a:pt x="2206" y="11622"/>
                  </a:cubicBezTo>
                  <a:lnTo>
                    <a:pt x="7534" y="760"/>
                  </a:lnTo>
                  <a:cubicBezTo>
                    <a:pt x="7534" y="760"/>
                    <a:pt x="6623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6540567" y="3020676"/>
              <a:ext cx="71697" cy="38891"/>
            </a:xfrm>
            <a:custGeom>
              <a:avLst/>
              <a:gdLst/>
              <a:ahLst/>
              <a:cxnLst/>
              <a:rect l="l" t="t" r="r" b="b"/>
              <a:pathLst>
                <a:path w="1237" h="671" extrusionOk="0">
                  <a:moveTo>
                    <a:pt x="83" y="0"/>
                  </a:moveTo>
                  <a:lnTo>
                    <a:pt x="0" y="165"/>
                  </a:lnTo>
                  <a:lnTo>
                    <a:pt x="1154" y="671"/>
                  </a:lnTo>
                  <a:lnTo>
                    <a:pt x="1237" y="50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6579111" y="3203485"/>
              <a:ext cx="567718" cy="588410"/>
            </a:xfrm>
            <a:custGeom>
              <a:avLst/>
              <a:gdLst/>
              <a:ahLst/>
              <a:cxnLst/>
              <a:rect l="l" t="t" r="r" b="b"/>
              <a:pathLst>
                <a:path w="9795" h="10152" extrusionOk="0">
                  <a:moveTo>
                    <a:pt x="6432" y="0"/>
                  </a:moveTo>
                  <a:cubicBezTo>
                    <a:pt x="6398" y="0"/>
                    <a:pt x="6364" y="4"/>
                    <a:pt x="6332" y="10"/>
                  </a:cubicBezTo>
                  <a:cubicBezTo>
                    <a:pt x="5271" y="237"/>
                    <a:pt x="6353" y="1989"/>
                    <a:pt x="6353" y="1989"/>
                  </a:cubicBezTo>
                  <a:cubicBezTo>
                    <a:pt x="6353" y="1989"/>
                    <a:pt x="4524" y="1062"/>
                    <a:pt x="3444" y="1062"/>
                  </a:cubicBezTo>
                  <a:cubicBezTo>
                    <a:pt x="3148" y="1062"/>
                    <a:pt x="2908" y="1132"/>
                    <a:pt x="2777" y="1309"/>
                  </a:cubicBezTo>
                  <a:cubicBezTo>
                    <a:pt x="2340" y="1908"/>
                    <a:pt x="3679" y="2566"/>
                    <a:pt x="4469" y="2889"/>
                  </a:cubicBezTo>
                  <a:lnTo>
                    <a:pt x="4469" y="2889"/>
                  </a:lnTo>
                  <a:cubicBezTo>
                    <a:pt x="3849" y="2669"/>
                    <a:pt x="2819" y="2348"/>
                    <a:pt x="2090" y="2348"/>
                  </a:cubicBezTo>
                  <a:cubicBezTo>
                    <a:pt x="1739" y="2348"/>
                    <a:pt x="1457" y="2422"/>
                    <a:pt x="1324" y="2617"/>
                  </a:cubicBezTo>
                  <a:cubicBezTo>
                    <a:pt x="783" y="3395"/>
                    <a:pt x="3772" y="4651"/>
                    <a:pt x="4045" y="4764"/>
                  </a:cubicBezTo>
                  <a:lnTo>
                    <a:pt x="4045" y="4764"/>
                  </a:lnTo>
                  <a:cubicBezTo>
                    <a:pt x="3863" y="4689"/>
                    <a:pt x="2461" y="4133"/>
                    <a:pt x="1460" y="4133"/>
                  </a:cubicBezTo>
                  <a:cubicBezTo>
                    <a:pt x="1040" y="4133"/>
                    <a:pt x="690" y="4231"/>
                    <a:pt x="531" y="4504"/>
                  </a:cubicBezTo>
                  <a:cubicBezTo>
                    <a:pt x="1" y="5426"/>
                    <a:pt x="2967" y="6330"/>
                    <a:pt x="3250" y="6414"/>
                  </a:cubicBezTo>
                  <a:lnTo>
                    <a:pt x="3250" y="6414"/>
                  </a:lnTo>
                  <a:cubicBezTo>
                    <a:pt x="3119" y="6376"/>
                    <a:pt x="2411" y="6182"/>
                    <a:pt x="1750" y="6182"/>
                  </a:cubicBezTo>
                  <a:cubicBezTo>
                    <a:pt x="1163" y="6182"/>
                    <a:pt x="613" y="6334"/>
                    <a:pt x="531" y="6884"/>
                  </a:cubicBezTo>
                  <a:cubicBezTo>
                    <a:pt x="355" y="8121"/>
                    <a:pt x="6920" y="10151"/>
                    <a:pt x="6920" y="10151"/>
                  </a:cubicBezTo>
                  <a:lnTo>
                    <a:pt x="9795" y="3380"/>
                  </a:lnTo>
                  <a:cubicBezTo>
                    <a:pt x="9795" y="3380"/>
                    <a:pt x="7529" y="0"/>
                    <a:pt x="6432" y="0"/>
                  </a:cubicBezTo>
                  <a:close/>
                </a:path>
              </a:pathLst>
            </a:custGeom>
            <a:solidFill>
              <a:srgbClr val="FF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6949136" y="3348619"/>
              <a:ext cx="928287" cy="797414"/>
            </a:xfrm>
            <a:custGeom>
              <a:avLst/>
              <a:gdLst/>
              <a:ahLst/>
              <a:cxnLst/>
              <a:rect l="l" t="t" r="r" b="b"/>
              <a:pathLst>
                <a:path w="16016" h="13758" extrusionOk="0">
                  <a:moveTo>
                    <a:pt x="3710" y="0"/>
                  </a:moveTo>
                  <a:cubicBezTo>
                    <a:pt x="0" y="3349"/>
                    <a:pt x="62" y="10347"/>
                    <a:pt x="62" y="10347"/>
                  </a:cubicBezTo>
                  <a:cubicBezTo>
                    <a:pt x="3164" y="11985"/>
                    <a:pt x="16015" y="13758"/>
                    <a:pt x="16015" y="13758"/>
                  </a:cubicBezTo>
                  <a:lnTo>
                    <a:pt x="13624" y="230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7662349" y="3459731"/>
              <a:ext cx="184603" cy="70537"/>
            </a:xfrm>
            <a:custGeom>
              <a:avLst/>
              <a:gdLst/>
              <a:ahLst/>
              <a:cxnLst/>
              <a:rect l="l" t="t" r="r" b="b"/>
              <a:pathLst>
                <a:path w="3185" h="1217" extrusionOk="0">
                  <a:moveTo>
                    <a:pt x="41" y="0"/>
                  </a:moveTo>
                  <a:lnTo>
                    <a:pt x="0" y="175"/>
                  </a:lnTo>
                  <a:cubicBezTo>
                    <a:pt x="660" y="340"/>
                    <a:pt x="1432" y="598"/>
                    <a:pt x="2051" y="814"/>
                  </a:cubicBezTo>
                  <a:cubicBezTo>
                    <a:pt x="2360" y="928"/>
                    <a:pt x="2628" y="1031"/>
                    <a:pt x="2813" y="1103"/>
                  </a:cubicBezTo>
                  <a:cubicBezTo>
                    <a:pt x="2906" y="1134"/>
                    <a:pt x="2989" y="1164"/>
                    <a:pt x="3040" y="1185"/>
                  </a:cubicBezTo>
                  <a:cubicBezTo>
                    <a:pt x="3060" y="1196"/>
                    <a:pt x="3081" y="1206"/>
                    <a:pt x="3092" y="1206"/>
                  </a:cubicBezTo>
                  <a:cubicBezTo>
                    <a:pt x="3102" y="1206"/>
                    <a:pt x="3102" y="1216"/>
                    <a:pt x="3112" y="1216"/>
                  </a:cubicBezTo>
                  <a:lnTo>
                    <a:pt x="3184" y="1041"/>
                  </a:lnTo>
                  <a:cubicBezTo>
                    <a:pt x="3184" y="1041"/>
                    <a:pt x="2731" y="866"/>
                    <a:pt x="2112" y="649"/>
                  </a:cubicBezTo>
                  <a:cubicBezTo>
                    <a:pt x="1494" y="422"/>
                    <a:pt x="711" y="165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7038744" y="3856358"/>
              <a:ext cx="47179" cy="47817"/>
            </a:xfrm>
            <a:custGeom>
              <a:avLst/>
              <a:gdLst/>
              <a:ahLst/>
              <a:cxnLst/>
              <a:rect l="l" t="t" r="r" b="b"/>
              <a:pathLst>
                <a:path w="814" h="825" extrusionOk="0">
                  <a:moveTo>
                    <a:pt x="402" y="0"/>
                  </a:moveTo>
                  <a:cubicBezTo>
                    <a:pt x="175" y="0"/>
                    <a:pt x="0" y="186"/>
                    <a:pt x="0" y="412"/>
                  </a:cubicBezTo>
                  <a:cubicBezTo>
                    <a:pt x="0" y="639"/>
                    <a:pt x="175" y="825"/>
                    <a:pt x="402" y="825"/>
                  </a:cubicBezTo>
                  <a:cubicBezTo>
                    <a:pt x="628" y="825"/>
                    <a:pt x="814" y="639"/>
                    <a:pt x="814" y="412"/>
                  </a:cubicBezTo>
                  <a:cubicBezTo>
                    <a:pt x="814" y="186"/>
                    <a:pt x="628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7113978" y="3450167"/>
              <a:ext cx="170866" cy="483270"/>
            </a:xfrm>
            <a:custGeom>
              <a:avLst/>
              <a:gdLst/>
              <a:ahLst/>
              <a:cxnLst/>
              <a:rect l="l" t="t" r="r" b="b"/>
              <a:pathLst>
                <a:path w="2948" h="8338" extrusionOk="0">
                  <a:moveTo>
                    <a:pt x="2824" y="0"/>
                  </a:moveTo>
                  <a:cubicBezTo>
                    <a:pt x="2598" y="196"/>
                    <a:pt x="2391" y="464"/>
                    <a:pt x="2195" y="794"/>
                  </a:cubicBezTo>
                  <a:cubicBezTo>
                    <a:pt x="1856" y="1371"/>
                    <a:pt x="1546" y="2133"/>
                    <a:pt x="1278" y="2937"/>
                  </a:cubicBezTo>
                  <a:cubicBezTo>
                    <a:pt x="876" y="4153"/>
                    <a:pt x="557" y="5493"/>
                    <a:pt x="330" y="6534"/>
                  </a:cubicBezTo>
                  <a:cubicBezTo>
                    <a:pt x="114" y="7575"/>
                    <a:pt x="1" y="8307"/>
                    <a:pt x="1" y="8307"/>
                  </a:cubicBezTo>
                  <a:lnTo>
                    <a:pt x="175" y="8337"/>
                  </a:lnTo>
                  <a:lnTo>
                    <a:pt x="175" y="8327"/>
                  </a:lnTo>
                  <a:cubicBezTo>
                    <a:pt x="196" y="8234"/>
                    <a:pt x="475" y="6523"/>
                    <a:pt x="959" y="4679"/>
                  </a:cubicBezTo>
                  <a:cubicBezTo>
                    <a:pt x="1206" y="3752"/>
                    <a:pt x="1494" y="2783"/>
                    <a:pt x="1835" y="1968"/>
                  </a:cubicBezTo>
                  <a:cubicBezTo>
                    <a:pt x="2000" y="1556"/>
                    <a:pt x="2175" y="1185"/>
                    <a:pt x="2371" y="876"/>
                  </a:cubicBezTo>
                  <a:cubicBezTo>
                    <a:pt x="2556" y="557"/>
                    <a:pt x="2742" y="310"/>
                    <a:pt x="2948" y="145"/>
                  </a:cubicBezTo>
                  <a:lnTo>
                    <a:pt x="2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6164166" y="1922605"/>
              <a:ext cx="175097" cy="209004"/>
            </a:xfrm>
            <a:custGeom>
              <a:avLst/>
              <a:gdLst/>
              <a:ahLst/>
              <a:cxnLst/>
              <a:rect l="l" t="t" r="r" b="b"/>
              <a:pathLst>
                <a:path w="3021" h="3606" extrusionOk="0">
                  <a:moveTo>
                    <a:pt x="1428" y="0"/>
                  </a:moveTo>
                  <a:cubicBezTo>
                    <a:pt x="1274" y="0"/>
                    <a:pt x="1116" y="44"/>
                    <a:pt x="960" y="148"/>
                  </a:cubicBezTo>
                  <a:cubicBezTo>
                    <a:pt x="1" y="781"/>
                    <a:pt x="835" y="3605"/>
                    <a:pt x="2515" y="3605"/>
                  </a:cubicBezTo>
                  <a:cubicBezTo>
                    <a:pt x="2586" y="3605"/>
                    <a:pt x="2658" y="3600"/>
                    <a:pt x="2732" y="3590"/>
                  </a:cubicBezTo>
                  <a:lnTo>
                    <a:pt x="3021" y="1302"/>
                  </a:lnTo>
                  <a:cubicBezTo>
                    <a:pt x="3021" y="1302"/>
                    <a:pt x="2270" y="0"/>
                    <a:pt x="1428" y="0"/>
                  </a:cubicBezTo>
                  <a:close/>
                </a:path>
              </a:pathLst>
            </a:custGeom>
            <a:solidFill>
              <a:srgbClr val="FF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6229952" y="1967582"/>
              <a:ext cx="87230" cy="72334"/>
            </a:xfrm>
            <a:custGeom>
              <a:avLst/>
              <a:gdLst/>
              <a:ahLst/>
              <a:cxnLst/>
              <a:rect l="l" t="t" r="r" b="b"/>
              <a:pathLst>
                <a:path w="1505" h="1248" extrusionOk="0">
                  <a:moveTo>
                    <a:pt x="278" y="1"/>
                  </a:moveTo>
                  <a:cubicBezTo>
                    <a:pt x="186" y="1"/>
                    <a:pt x="93" y="21"/>
                    <a:pt x="0" y="63"/>
                  </a:cubicBezTo>
                  <a:lnTo>
                    <a:pt x="72" y="217"/>
                  </a:lnTo>
                  <a:cubicBezTo>
                    <a:pt x="145" y="186"/>
                    <a:pt x="206" y="176"/>
                    <a:pt x="278" y="176"/>
                  </a:cubicBezTo>
                  <a:cubicBezTo>
                    <a:pt x="351" y="176"/>
                    <a:pt x="413" y="186"/>
                    <a:pt x="484" y="217"/>
                  </a:cubicBezTo>
                  <a:cubicBezTo>
                    <a:pt x="608" y="269"/>
                    <a:pt x="722" y="351"/>
                    <a:pt x="825" y="454"/>
                  </a:cubicBezTo>
                  <a:cubicBezTo>
                    <a:pt x="979" y="619"/>
                    <a:pt x="1113" y="815"/>
                    <a:pt x="1206" y="980"/>
                  </a:cubicBezTo>
                  <a:cubicBezTo>
                    <a:pt x="1258" y="1052"/>
                    <a:pt x="1288" y="1124"/>
                    <a:pt x="1309" y="1176"/>
                  </a:cubicBezTo>
                  <a:cubicBezTo>
                    <a:pt x="1329" y="1196"/>
                    <a:pt x="1329" y="1217"/>
                    <a:pt x="1340" y="1238"/>
                  </a:cubicBezTo>
                  <a:lnTo>
                    <a:pt x="1350" y="1247"/>
                  </a:lnTo>
                  <a:lnTo>
                    <a:pt x="1505" y="1186"/>
                  </a:lnTo>
                  <a:cubicBezTo>
                    <a:pt x="1505" y="1186"/>
                    <a:pt x="1474" y="1114"/>
                    <a:pt x="1412" y="1000"/>
                  </a:cubicBezTo>
                  <a:cubicBezTo>
                    <a:pt x="1329" y="835"/>
                    <a:pt x="1185" y="599"/>
                    <a:pt x="1000" y="392"/>
                  </a:cubicBezTo>
                  <a:cubicBezTo>
                    <a:pt x="896" y="289"/>
                    <a:pt x="793" y="186"/>
                    <a:pt x="670" y="125"/>
                  </a:cubicBezTo>
                  <a:cubicBezTo>
                    <a:pt x="608" y="83"/>
                    <a:pt x="546" y="52"/>
                    <a:pt x="484" y="31"/>
                  </a:cubicBezTo>
                  <a:cubicBezTo>
                    <a:pt x="413" y="11"/>
                    <a:pt x="351" y="1"/>
                    <a:pt x="278" y="1"/>
                  </a:cubicBezTo>
                  <a:close/>
                </a:path>
              </a:pathLst>
            </a:custGeom>
            <a:solidFill>
              <a:srgbClr val="1F00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6253195" y="1985550"/>
              <a:ext cx="30545" cy="49556"/>
            </a:xfrm>
            <a:custGeom>
              <a:avLst/>
              <a:gdLst/>
              <a:ahLst/>
              <a:cxnLst/>
              <a:rect l="l" t="t" r="r" b="b"/>
              <a:pathLst>
                <a:path w="527" h="855" extrusionOk="0">
                  <a:moveTo>
                    <a:pt x="506" y="0"/>
                  </a:moveTo>
                  <a:cubicBezTo>
                    <a:pt x="403" y="21"/>
                    <a:pt x="321" y="41"/>
                    <a:pt x="259" y="82"/>
                  </a:cubicBezTo>
                  <a:cubicBezTo>
                    <a:pt x="207" y="103"/>
                    <a:pt x="166" y="144"/>
                    <a:pt x="135" y="175"/>
                  </a:cubicBezTo>
                  <a:cubicBezTo>
                    <a:pt x="83" y="237"/>
                    <a:pt x="42" y="299"/>
                    <a:pt x="32" y="371"/>
                  </a:cubicBezTo>
                  <a:cubicBezTo>
                    <a:pt x="12" y="433"/>
                    <a:pt x="1" y="495"/>
                    <a:pt x="1" y="557"/>
                  </a:cubicBezTo>
                  <a:cubicBezTo>
                    <a:pt x="1" y="639"/>
                    <a:pt x="12" y="711"/>
                    <a:pt x="21" y="773"/>
                  </a:cubicBezTo>
                  <a:cubicBezTo>
                    <a:pt x="42" y="825"/>
                    <a:pt x="53" y="855"/>
                    <a:pt x="53" y="855"/>
                  </a:cubicBezTo>
                  <a:lnTo>
                    <a:pt x="207" y="804"/>
                  </a:lnTo>
                  <a:cubicBezTo>
                    <a:pt x="207" y="804"/>
                    <a:pt x="197" y="773"/>
                    <a:pt x="186" y="721"/>
                  </a:cubicBezTo>
                  <a:cubicBezTo>
                    <a:pt x="176" y="680"/>
                    <a:pt x="176" y="618"/>
                    <a:pt x="176" y="557"/>
                  </a:cubicBezTo>
                  <a:cubicBezTo>
                    <a:pt x="176" y="515"/>
                    <a:pt x="176" y="474"/>
                    <a:pt x="186" y="433"/>
                  </a:cubicBezTo>
                  <a:lnTo>
                    <a:pt x="218" y="340"/>
                  </a:lnTo>
                  <a:cubicBezTo>
                    <a:pt x="248" y="299"/>
                    <a:pt x="279" y="268"/>
                    <a:pt x="321" y="237"/>
                  </a:cubicBezTo>
                  <a:cubicBezTo>
                    <a:pt x="372" y="206"/>
                    <a:pt x="434" y="186"/>
                    <a:pt x="527" y="175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6270583" y="1523717"/>
              <a:ext cx="795037" cy="1131263"/>
            </a:xfrm>
            <a:custGeom>
              <a:avLst/>
              <a:gdLst/>
              <a:ahLst/>
              <a:cxnLst/>
              <a:rect l="l" t="t" r="r" b="b"/>
              <a:pathLst>
                <a:path w="13717" h="19518" extrusionOk="0">
                  <a:moveTo>
                    <a:pt x="6910" y="1"/>
                  </a:moveTo>
                  <a:cubicBezTo>
                    <a:pt x="279" y="1"/>
                    <a:pt x="422" y="8174"/>
                    <a:pt x="422" y="8174"/>
                  </a:cubicBezTo>
                  <a:cubicBezTo>
                    <a:pt x="0" y="16460"/>
                    <a:pt x="6225" y="16614"/>
                    <a:pt x="6225" y="16614"/>
                  </a:cubicBezTo>
                  <a:lnTo>
                    <a:pt x="6080" y="18675"/>
                  </a:lnTo>
                  <a:cubicBezTo>
                    <a:pt x="7333" y="19299"/>
                    <a:pt x="8505" y="19518"/>
                    <a:pt x="9535" y="19518"/>
                  </a:cubicBezTo>
                  <a:cubicBezTo>
                    <a:pt x="11976" y="19518"/>
                    <a:pt x="13613" y="18284"/>
                    <a:pt x="13613" y="18284"/>
                  </a:cubicBezTo>
                  <a:lnTo>
                    <a:pt x="13572" y="7916"/>
                  </a:lnTo>
                  <a:cubicBezTo>
                    <a:pt x="13572" y="5804"/>
                    <a:pt x="13716" y="74"/>
                    <a:pt x="6997" y="1"/>
                  </a:cubicBezTo>
                  <a:cubicBezTo>
                    <a:pt x="6968" y="1"/>
                    <a:pt x="6939" y="1"/>
                    <a:pt x="6910" y="1"/>
                  </a:cubicBezTo>
                  <a:close/>
                </a:path>
              </a:pathLst>
            </a:custGeom>
            <a:solidFill>
              <a:srgbClr val="FF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6620611" y="2579245"/>
              <a:ext cx="441423" cy="80680"/>
            </a:xfrm>
            <a:custGeom>
              <a:avLst/>
              <a:gdLst/>
              <a:ahLst/>
              <a:cxnLst/>
              <a:rect l="l" t="t" r="r" b="b"/>
              <a:pathLst>
                <a:path w="7616" h="1392" extrusionOk="0">
                  <a:moveTo>
                    <a:pt x="7523" y="1"/>
                  </a:moveTo>
                  <a:cubicBezTo>
                    <a:pt x="6019" y="918"/>
                    <a:pt x="4606" y="1206"/>
                    <a:pt x="3422" y="1206"/>
                  </a:cubicBezTo>
                  <a:cubicBezTo>
                    <a:pt x="2422" y="1206"/>
                    <a:pt x="1587" y="1000"/>
                    <a:pt x="1010" y="794"/>
                  </a:cubicBezTo>
                  <a:cubicBezTo>
                    <a:pt x="711" y="691"/>
                    <a:pt x="484" y="588"/>
                    <a:pt x="330" y="505"/>
                  </a:cubicBezTo>
                  <a:cubicBezTo>
                    <a:pt x="247" y="475"/>
                    <a:pt x="196" y="434"/>
                    <a:pt x="154" y="413"/>
                  </a:cubicBezTo>
                  <a:cubicBezTo>
                    <a:pt x="134" y="402"/>
                    <a:pt x="113" y="392"/>
                    <a:pt x="103" y="392"/>
                  </a:cubicBezTo>
                  <a:cubicBezTo>
                    <a:pt x="103" y="392"/>
                    <a:pt x="103" y="382"/>
                    <a:pt x="92" y="382"/>
                  </a:cubicBezTo>
                  <a:lnTo>
                    <a:pt x="0" y="537"/>
                  </a:lnTo>
                  <a:cubicBezTo>
                    <a:pt x="0" y="547"/>
                    <a:pt x="351" y="753"/>
                    <a:pt x="948" y="970"/>
                  </a:cubicBezTo>
                  <a:cubicBezTo>
                    <a:pt x="1546" y="1176"/>
                    <a:pt x="2401" y="1392"/>
                    <a:pt x="3422" y="1392"/>
                  </a:cubicBezTo>
                  <a:cubicBezTo>
                    <a:pt x="4638" y="1392"/>
                    <a:pt x="6080" y="1093"/>
                    <a:pt x="7616" y="155"/>
                  </a:cubicBezTo>
                  <a:lnTo>
                    <a:pt x="75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6559056" y="1947876"/>
              <a:ext cx="55004" cy="144610"/>
            </a:xfrm>
            <a:custGeom>
              <a:avLst/>
              <a:gdLst/>
              <a:ahLst/>
              <a:cxnLst/>
              <a:rect l="l" t="t" r="r" b="b"/>
              <a:pathLst>
                <a:path w="949" h="2495" extrusionOk="0">
                  <a:moveTo>
                    <a:pt x="403" y="0"/>
                  </a:moveTo>
                  <a:lnTo>
                    <a:pt x="62" y="1887"/>
                  </a:lnTo>
                  <a:cubicBezTo>
                    <a:pt x="0" y="2206"/>
                    <a:pt x="248" y="2494"/>
                    <a:pt x="577" y="2494"/>
                  </a:cubicBezTo>
                  <a:lnTo>
                    <a:pt x="948" y="248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6556680" y="1946659"/>
              <a:ext cx="57380" cy="151218"/>
            </a:xfrm>
            <a:custGeom>
              <a:avLst/>
              <a:gdLst/>
              <a:ahLst/>
              <a:cxnLst/>
              <a:rect l="l" t="t" r="r" b="b"/>
              <a:pathLst>
                <a:path w="990" h="2609" extrusionOk="0">
                  <a:moveTo>
                    <a:pt x="350" y="1"/>
                  </a:moveTo>
                  <a:lnTo>
                    <a:pt x="11" y="1897"/>
                  </a:lnTo>
                  <a:cubicBezTo>
                    <a:pt x="0" y="1928"/>
                    <a:pt x="0" y="1970"/>
                    <a:pt x="0" y="2000"/>
                  </a:cubicBezTo>
                  <a:cubicBezTo>
                    <a:pt x="0" y="2165"/>
                    <a:pt x="62" y="2320"/>
                    <a:pt x="176" y="2423"/>
                  </a:cubicBezTo>
                  <a:cubicBezTo>
                    <a:pt x="227" y="2485"/>
                    <a:pt x="289" y="2526"/>
                    <a:pt x="371" y="2557"/>
                  </a:cubicBezTo>
                  <a:cubicBezTo>
                    <a:pt x="444" y="2588"/>
                    <a:pt x="515" y="2609"/>
                    <a:pt x="608" y="2609"/>
                  </a:cubicBezTo>
                  <a:lnTo>
                    <a:pt x="618" y="2609"/>
                  </a:lnTo>
                  <a:lnTo>
                    <a:pt x="989" y="2598"/>
                  </a:lnTo>
                  <a:lnTo>
                    <a:pt x="989" y="2412"/>
                  </a:lnTo>
                  <a:lnTo>
                    <a:pt x="608" y="2423"/>
                  </a:lnTo>
                  <a:cubicBezTo>
                    <a:pt x="547" y="2423"/>
                    <a:pt x="495" y="2412"/>
                    <a:pt x="444" y="2392"/>
                  </a:cubicBezTo>
                  <a:cubicBezTo>
                    <a:pt x="361" y="2350"/>
                    <a:pt x="299" y="2299"/>
                    <a:pt x="258" y="2238"/>
                  </a:cubicBezTo>
                  <a:cubicBezTo>
                    <a:pt x="206" y="2165"/>
                    <a:pt x="186" y="2083"/>
                    <a:pt x="186" y="2000"/>
                  </a:cubicBezTo>
                  <a:cubicBezTo>
                    <a:pt x="186" y="1979"/>
                    <a:pt x="186" y="1949"/>
                    <a:pt x="196" y="1928"/>
                  </a:cubicBezTo>
                  <a:lnTo>
                    <a:pt x="536" y="4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6679152" y="1999229"/>
              <a:ext cx="32284" cy="31762"/>
            </a:xfrm>
            <a:custGeom>
              <a:avLst/>
              <a:gdLst/>
              <a:ahLst/>
              <a:cxnLst/>
              <a:rect l="l" t="t" r="r" b="b"/>
              <a:pathLst>
                <a:path w="557" h="548" extrusionOk="0">
                  <a:moveTo>
                    <a:pt x="271" y="0"/>
                  </a:moveTo>
                  <a:cubicBezTo>
                    <a:pt x="125" y="0"/>
                    <a:pt x="10" y="120"/>
                    <a:pt x="0" y="259"/>
                  </a:cubicBezTo>
                  <a:cubicBezTo>
                    <a:pt x="0" y="413"/>
                    <a:pt x="113" y="537"/>
                    <a:pt x="268" y="547"/>
                  </a:cubicBezTo>
                  <a:cubicBezTo>
                    <a:pt x="422" y="547"/>
                    <a:pt x="546" y="434"/>
                    <a:pt x="546" y="279"/>
                  </a:cubicBezTo>
                  <a:cubicBezTo>
                    <a:pt x="557" y="124"/>
                    <a:pt x="433" y="1"/>
                    <a:pt x="289" y="1"/>
                  </a:cubicBezTo>
                  <a:cubicBezTo>
                    <a:pt x="283" y="0"/>
                    <a:pt x="27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6686281" y="1932980"/>
              <a:ext cx="88447" cy="47179"/>
            </a:xfrm>
            <a:custGeom>
              <a:avLst/>
              <a:gdLst/>
              <a:ahLst/>
              <a:cxnLst/>
              <a:rect l="l" t="t" r="r" b="b"/>
              <a:pathLst>
                <a:path w="1526" h="814" extrusionOk="0">
                  <a:moveTo>
                    <a:pt x="1" y="0"/>
                  </a:moveTo>
                  <a:lnTo>
                    <a:pt x="31" y="412"/>
                  </a:lnTo>
                  <a:cubicBezTo>
                    <a:pt x="63" y="402"/>
                    <a:pt x="104" y="402"/>
                    <a:pt x="134" y="402"/>
                  </a:cubicBezTo>
                  <a:cubicBezTo>
                    <a:pt x="320" y="402"/>
                    <a:pt x="475" y="433"/>
                    <a:pt x="608" y="474"/>
                  </a:cubicBezTo>
                  <a:cubicBezTo>
                    <a:pt x="815" y="525"/>
                    <a:pt x="969" y="618"/>
                    <a:pt x="1082" y="690"/>
                  </a:cubicBezTo>
                  <a:cubicBezTo>
                    <a:pt x="1134" y="722"/>
                    <a:pt x="1176" y="763"/>
                    <a:pt x="1196" y="783"/>
                  </a:cubicBezTo>
                  <a:cubicBezTo>
                    <a:pt x="1206" y="793"/>
                    <a:pt x="1217" y="804"/>
                    <a:pt x="1227" y="804"/>
                  </a:cubicBezTo>
                  <a:lnTo>
                    <a:pt x="1227" y="814"/>
                  </a:lnTo>
                  <a:lnTo>
                    <a:pt x="1526" y="525"/>
                  </a:lnTo>
                  <a:cubicBezTo>
                    <a:pt x="1515" y="515"/>
                    <a:pt x="1392" y="381"/>
                    <a:pt x="1155" y="257"/>
                  </a:cubicBezTo>
                  <a:cubicBezTo>
                    <a:pt x="1031" y="186"/>
                    <a:pt x="887" y="124"/>
                    <a:pt x="722" y="72"/>
                  </a:cubicBezTo>
                  <a:cubicBezTo>
                    <a:pt x="547" y="31"/>
                    <a:pt x="351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6454552" y="2002823"/>
              <a:ext cx="32284" cy="31762"/>
            </a:xfrm>
            <a:custGeom>
              <a:avLst/>
              <a:gdLst/>
              <a:ahLst/>
              <a:cxnLst/>
              <a:rect l="l" t="t" r="r" b="b"/>
              <a:pathLst>
                <a:path w="557" h="548" extrusionOk="0">
                  <a:moveTo>
                    <a:pt x="278" y="1"/>
                  </a:moveTo>
                  <a:cubicBezTo>
                    <a:pt x="134" y="1"/>
                    <a:pt x="0" y="114"/>
                    <a:pt x="0" y="268"/>
                  </a:cubicBezTo>
                  <a:cubicBezTo>
                    <a:pt x="0" y="423"/>
                    <a:pt x="113" y="547"/>
                    <a:pt x="268" y="547"/>
                  </a:cubicBezTo>
                  <a:cubicBezTo>
                    <a:pt x="274" y="547"/>
                    <a:pt x="280" y="548"/>
                    <a:pt x="285" y="548"/>
                  </a:cubicBezTo>
                  <a:cubicBezTo>
                    <a:pt x="431" y="548"/>
                    <a:pt x="546" y="428"/>
                    <a:pt x="546" y="279"/>
                  </a:cubicBezTo>
                  <a:cubicBezTo>
                    <a:pt x="557" y="135"/>
                    <a:pt x="433" y="1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6404358" y="1937095"/>
              <a:ext cx="89664" cy="43702"/>
            </a:xfrm>
            <a:custGeom>
              <a:avLst/>
              <a:gdLst/>
              <a:ahLst/>
              <a:cxnLst/>
              <a:rect l="l" t="t" r="r" b="b"/>
              <a:pathLst>
                <a:path w="1547" h="754" extrusionOk="0">
                  <a:moveTo>
                    <a:pt x="1288" y="1"/>
                  </a:moveTo>
                  <a:cubicBezTo>
                    <a:pt x="1093" y="1"/>
                    <a:pt x="917" y="21"/>
                    <a:pt x="752" y="63"/>
                  </a:cubicBezTo>
                  <a:cubicBezTo>
                    <a:pt x="516" y="135"/>
                    <a:pt x="330" y="228"/>
                    <a:pt x="207" y="300"/>
                  </a:cubicBezTo>
                  <a:cubicBezTo>
                    <a:pt x="72" y="383"/>
                    <a:pt x="10" y="444"/>
                    <a:pt x="1" y="454"/>
                  </a:cubicBezTo>
                  <a:lnTo>
                    <a:pt x="278" y="754"/>
                  </a:lnTo>
                  <a:cubicBezTo>
                    <a:pt x="278" y="754"/>
                    <a:pt x="381" y="660"/>
                    <a:pt x="557" y="578"/>
                  </a:cubicBezTo>
                  <a:cubicBezTo>
                    <a:pt x="639" y="537"/>
                    <a:pt x="743" y="496"/>
                    <a:pt x="866" y="465"/>
                  </a:cubicBezTo>
                  <a:cubicBezTo>
                    <a:pt x="990" y="424"/>
                    <a:pt x="1134" y="403"/>
                    <a:pt x="1288" y="403"/>
                  </a:cubicBezTo>
                  <a:cubicBezTo>
                    <a:pt x="1361" y="403"/>
                    <a:pt x="1433" y="413"/>
                    <a:pt x="1505" y="424"/>
                  </a:cubicBezTo>
                  <a:lnTo>
                    <a:pt x="1546" y="12"/>
                  </a:lnTo>
                  <a:cubicBezTo>
                    <a:pt x="1464" y="1"/>
                    <a:pt x="1371" y="1"/>
                    <a:pt x="1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6560853" y="2119324"/>
              <a:ext cx="101604" cy="39992"/>
            </a:xfrm>
            <a:custGeom>
              <a:avLst/>
              <a:gdLst/>
              <a:ahLst/>
              <a:cxnLst/>
              <a:rect l="l" t="t" r="r" b="b"/>
              <a:pathLst>
                <a:path w="1753" h="690" extrusionOk="0">
                  <a:moveTo>
                    <a:pt x="1753" y="1"/>
                  </a:moveTo>
                  <a:lnTo>
                    <a:pt x="1" y="217"/>
                  </a:lnTo>
                  <a:cubicBezTo>
                    <a:pt x="1" y="217"/>
                    <a:pt x="310" y="689"/>
                    <a:pt x="781" y="689"/>
                  </a:cubicBezTo>
                  <a:cubicBezTo>
                    <a:pt x="1059" y="689"/>
                    <a:pt x="1393" y="524"/>
                    <a:pt x="1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6611627" y="2165925"/>
              <a:ext cx="49614" cy="29270"/>
            </a:xfrm>
            <a:custGeom>
              <a:avLst/>
              <a:gdLst/>
              <a:ahLst/>
              <a:cxnLst/>
              <a:rect l="l" t="t" r="r" b="b"/>
              <a:pathLst>
                <a:path w="856" h="505" extrusionOk="0">
                  <a:moveTo>
                    <a:pt x="701" y="0"/>
                  </a:moveTo>
                  <a:cubicBezTo>
                    <a:pt x="691" y="21"/>
                    <a:pt x="618" y="103"/>
                    <a:pt x="515" y="175"/>
                  </a:cubicBezTo>
                  <a:cubicBezTo>
                    <a:pt x="464" y="206"/>
                    <a:pt x="392" y="248"/>
                    <a:pt x="320" y="268"/>
                  </a:cubicBezTo>
                  <a:cubicBezTo>
                    <a:pt x="247" y="299"/>
                    <a:pt x="155" y="319"/>
                    <a:pt x="62" y="319"/>
                  </a:cubicBezTo>
                  <a:cubicBezTo>
                    <a:pt x="41" y="319"/>
                    <a:pt x="31" y="310"/>
                    <a:pt x="11" y="310"/>
                  </a:cubicBezTo>
                  <a:lnTo>
                    <a:pt x="0" y="495"/>
                  </a:lnTo>
                  <a:cubicBezTo>
                    <a:pt x="21" y="505"/>
                    <a:pt x="41" y="505"/>
                    <a:pt x="62" y="505"/>
                  </a:cubicBezTo>
                  <a:cubicBezTo>
                    <a:pt x="186" y="505"/>
                    <a:pt x="309" y="474"/>
                    <a:pt x="402" y="443"/>
                  </a:cubicBezTo>
                  <a:cubicBezTo>
                    <a:pt x="557" y="381"/>
                    <a:pt x="660" y="299"/>
                    <a:pt x="742" y="237"/>
                  </a:cubicBezTo>
                  <a:cubicBezTo>
                    <a:pt x="815" y="165"/>
                    <a:pt x="856" y="113"/>
                    <a:pt x="856" y="103"/>
                  </a:cubicBezTo>
                  <a:lnTo>
                    <a:pt x="701" y="0"/>
                  </a:lnTo>
                  <a:close/>
                </a:path>
              </a:pathLst>
            </a:custGeom>
            <a:solidFill>
              <a:srgbClr val="FF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6695845" y="2051800"/>
              <a:ext cx="203150" cy="148204"/>
            </a:xfrm>
            <a:custGeom>
              <a:avLst/>
              <a:gdLst/>
              <a:ahLst/>
              <a:cxnLst/>
              <a:rect l="l" t="t" r="r" b="b"/>
              <a:pathLst>
                <a:path w="3505" h="2557" extrusionOk="0">
                  <a:moveTo>
                    <a:pt x="1753" y="1"/>
                  </a:moveTo>
                  <a:cubicBezTo>
                    <a:pt x="784" y="1"/>
                    <a:pt x="1" y="578"/>
                    <a:pt x="1" y="1278"/>
                  </a:cubicBezTo>
                  <a:cubicBezTo>
                    <a:pt x="1" y="1990"/>
                    <a:pt x="784" y="2556"/>
                    <a:pt x="1753" y="2556"/>
                  </a:cubicBezTo>
                  <a:cubicBezTo>
                    <a:pt x="2721" y="2556"/>
                    <a:pt x="3505" y="1990"/>
                    <a:pt x="3505" y="1278"/>
                  </a:cubicBezTo>
                  <a:cubicBezTo>
                    <a:pt x="3505" y="578"/>
                    <a:pt x="2721" y="1"/>
                    <a:pt x="1753" y="1"/>
                  </a:cubicBezTo>
                  <a:close/>
                </a:path>
              </a:pathLst>
            </a:custGeom>
            <a:solidFill>
              <a:srgbClr val="FF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6293826" y="2051800"/>
              <a:ext cx="143393" cy="148204"/>
            </a:xfrm>
            <a:custGeom>
              <a:avLst/>
              <a:gdLst/>
              <a:ahLst/>
              <a:cxnLst/>
              <a:rect l="l" t="t" r="r" b="b"/>
              <a:pathLst>
                <a:path w="2474" h="2557" extrusionOk="0">
                  <a:moveTo>
                    <a:pt x="712" y="1"/>
                  </a:moveTo>
                  <a:cubicBezTo>
                    <a:pt x="465" y="1"/>
                    <a:pt x="227" y="42"/>
                    <a:pt x="1" y="114"/>
                  </a:cubicBezTo>
                  <a:cubicBezTo>
                    <a:pt x="21" y="1021"/>
                    <a:pt x="124" y="1814"/>
                    <a:pt x="300" y="2515"/>
                  </a:cubicBezTo>
                  <a:cubicBezTo>
                    <a:pt x="433" y="2546"/>
                    <a:pt x="568" y="2556"/>
                    <a:pt x="712" y="2556"/>
                  </a:cubicBezTo>
                  <a:cubicBezTo>
                    <a:pt x="1681" y="2556"/>
                    <a:pt x="2474" y="1990"/>
                    <a:pt x="2474" y="1278"/>
                  </a:cubicBezTo>
                  <a:cubicBezTo>
                    <a:pt x="2474" y="578"/>
                    <a:pt x="1681" y="1"/>
                    <a:pt x="712" y="1"/>
                  </a:cubicBezTo>
                  <a:close/>
                </a:path>
              </a:pathLst>
            </a:custGeom>
            <a:solidFill>
              <a:srgbClr val="FF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7031557" y="1922605"/>
              <a:ext cx="175097" cy="209004"/>
            </a:xfrm>
            <a:custGeom>
              <a:avLst/>
              <a:gdLst/>
              <a:ahLst/>
              <a:cxnLst/>
              <a:rect l="l" t="t" r="r" b="b"/>
              <a:pathLst>
                <a:path w="3021" h="3606" extrusionOk="0">
                  <a:moveTo>
                    <a:pt x="1596" y="0"/>
                  </a:moveTo>
                  <a:cubicBezTo>
                    <a:pt x="758" y="0"/>
                    <a:pt x="0" y="1302"/>
                    <a:pt x="0" y="1302"/>
                  </a:cubicBezTo>
                  <a:lnTo>
                    <a:pt x="289" y="3590"/>
                  </a:lnTo>
                  <a:cubicBezTo>
                    <a:pt x="363" y="3600"/>
                    <a:pt x="435" y="3605"/>
                    <a:pt x="506" y="3605"/>
                  </a:cubicBezTo>
                  <a:cubicBezTo>
                    <a:pt x="2186" y="3605"/>
                    <a:pt x="3020" y="781"/>
                    <a:pt x="2062" y="148"/>
                  </a:cubicBezTo>
                  <a:cubicBezTo>
                    <a:pt x="1906" y="44"/>
                    <a:pt x="1750" y="0"/>
                    <a:pt x="1596" y="0"/>
                  </a:cubicBezTo>
                  <a:close/>
                </a:path>
              </a:pathLst>
            </a:custGeom>
            <a:solidFill>
              <a:srgbClr val="FF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7053640" y="1967582"/>
              <a:ext cx="87230" cy="72334"/>
            </a:xfrm>
            <a:custGeom>
              <a:avLst/>
              <a:gdLst/>
              <a:ahLst/>
              <a:cxnLst/>
              <a:rect l="l" t="t" r="r" b="b"/>
              <a:pathLst>
                <a:path w="1505" h="1248" extrusionOk="0">
                  <a:moveTo>
                    <a:pt x="1237" y="1"/>
                  </a:moveTo>
                  <a:cubicBezTo>
                    <a:pt x="1134" y="1"/>
                    <a:pt x="1042" y="21"/>
                    <a:pt x="959" y="63"/>
                  </a:cubicBezTo>
                  <a:cubicBezTo>
                    <a:pt x="815" y="114"/>
                    <a:pt x="680" y="217"/>
                    <a:pt x="557" y="341"/>
                  </a:cubicBezTo>
                  <a:cubicBezTo>
                    <a:pt x="382" y="516"/>
                    <a:pt x="248" y="722"/>
                    <a:pt x="155" y="887"/>
                  </a:cubicBezTo>
                  <a:cubicBezTo>
                    <a:pt x="52" y="1062"/>
                    <a:pt x="0" y="1186"/>
                    <a:pt x="0" y="1186"/>
                  </a:cubicBezTo>
                  <a:lnTo>
                    <a:pt x="155" y="1247"/>
                  </a:lnTo>
                  <a:cubicBezTo>
                    <a:pt x="155" y="1247"/>
                    <a:pt x="186" y="1186"/>
                    <a:pt x="248" y="1083"/>
                  </a:cubicBezTo>
                  <a:cubicBezTo>
                    <a:pt x="330" y="928"/>
                    <a:pt x="464" y="691"/>
                    <a:pt x="639" y="505"/>
                  </a:cubicBezTo>
                  <a:cubicBezTo>
                    <a:pt x="732" y="413"/>
                    <a:pt x="825" y="320"/>
                    <a:pt x="928" y="269"/>
                  </a:cubicBezTo>
                  <a:cubicBezTo>
                    <a:pt x="969" y="238"/>
                    <a:pt x="1021" y="217"/>
                    <a:pt x="1072" y="196"/>
                  </a:cubicBezTo>
                  <a:cubicBezTo>
                    <a:pt x="1124" y="186"/>
                    <a:pt x="1175" y="176"/>
                    <a:pt x="1237" y="176"/>
                  </a:cubicBezTo>
                  <a:cubicBezTo>
                    <a:pt x="1299" y="176"/>
                    <a:pt x="1371" y="186"/>
                    <a:pt x="1443" y="217"/>
                  </a:cubicBezTo>
                  <a:lnTo>
                    <a:pt x="1505" y="63"/>
                  </a:lnTo>
                  <a:cubicBezTo>
                    <a:pt x="1413" y="21"/>
                    <a:pt x="1319" y="1"/>
                    <a:pt x="1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7087721" y="1985550"/>
              <a:ext cx="29907" cy="49556"/>
            </a:xfrm>
            <a:custGeom>
              <a:avLst/>
              <a:gdLst/>
              <a:ahLst/>
              <a:cxnLst/>
              <a:rect l="l" t="t" r="r" b="b"/>
              <a:pathLst>
                <a:path w="516" h="855" extrusionOk="0">
                  <a:moveTo>
                    <a:pt x="21" y="0"/>
                  </a:moveTo>
                  <a:lnTo>
                    <a:pt x="0" y="175"/>
                  </a:lnTo>
                  <a:cubicBezTo>
                    <a:pt x="72" y="186"/>
                    <a:pt x="134" y="206"/>
                    <a:pt x="175" y="227"/>
                  </a:cubicBezTo>
                  <a:cubicBezTo>
                    <a:pt x="216" y="247"/>
                    <a:pt x="237" y="268"/>
                    <a:pt x="257" y="289"/>
                  </a:cubicBezTo>
                  <a:cubicBezTo>
                    <a:pt x="299" y="330"/>
                    <a:pt x="319" y="371"/>
                    <a:pt x="330" y="412"/>
                  </a:cubicBezTo>
                  <a:cubicBezTo>
                    <a:pt x="340" y="463"/>
                    <a:pt x="351" y="515"/>
                    <a:pt x="351" y="557"/>
                  </a:cubicBezTo>
                  <a:cubicBezTo>
                    <a:pt x="351" y="628"/>
                    <a:pt x="340" y="690"/>
                    <a:pt x="330" y="731"/>
                  </a:cubicBezTo>
                  <a:cubicBezTo>
                    <a:pt x="319" y="752"/>
                    <a:pt x="319" y="773"/>
                    <a:pt x="309" y="783"/>
                  </a:cubicBezTo>
                  <a:lnTo>
                    <a:pt x="309" y="804"/>
                  </a:lnTo>
                  <a:lnTo>
                    <a:pt x="474" y="855"/>
                  </a:lnTo>
                  <a:cubicBezTo>
                    <a:pt x="474" y="855"/>
                    <a:pt x="484" y="825"/>
                    <a:pt x="495" y="773"/>
                  </a:cubicBezTo>
                  <a:cubicBezTo>
                    <a:pt x="505" y="711"/>
                    <a:pt x="515" y="639"/>
                    <a:pt x="515" y="557"/>
                  </a:cubicBezTo>
                  <a:cubicBezTo>
                    <a:pt x="515" y="505"/>
                    <a:pt x="515" y="443"/>
                    <a:pt x="495" y="392"/>
                  </a:cubicBezTo>
                  <a:cubicBezTo>
                    <a:pt x="484" y="350"/>
                    <a:pt x="474" y="299"/>
                    <a:pt x="443" y="257"/>
                  </a:cubicBezTo>
                  <a:cubicBezTo>
                    <a:pt x="412" y="195"/>
                    <a:pt x="360" y="134"/>
                    <a:pt x="289" y="92"/>
                  </a:cubicBezTo>
                  <a:cubicBezTo>
                    <a:pt x="216" y="51"/>
                    <a:pt x="124" y="21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6094323" y="1410925"/>
              <a:ext cx="1020907" cy="1082113"/>
            </a:xfrm>
            <a:custGeom>
              <a:avLst/>
              <a:gdLst/>
              <a:ahLst/>
              <a:cxnLst/>
              <a:rect l="l" t="t" r="r" b="b"/>
              <a:pathLst>
                <a:path w="17614" h="18670" extrusionOk="0">
                  <a:moveTo>
                    <a:pt x="10329" y="5311"/>
                  </a:moveTo>
                  <a:cubicBezTo>
                    <a:pt x="10495" y="5311"/>
                    <a:pt x="10671" y="5426"/>
                    <a:pt x="10883" y="5719"/>
                  </a:cubicBezTo>
                  <a:cubicBezTo>
                    <a:pt x="11562" y="6651"/>
                    <a:pt x="13161" y="6760"/>
                    <a:pt x="13871" y="6760"/>
                  </a:cubicBezTo>
                  <a:cubicBezTo>
                    <a:pt x="14088" y="6760"/>
                    <a:pt x="14222" y="6750"/>
                    <a:pt x="14222" y="6750"/>
                  </a:cubicBezTo>
                  <a:lnTo>
                    <a:pt x="14222" y="6750"/>
                  </a:lnTo>
                  <a:cubicBezTo>
                    <a:pt x="13645" y="8677"/>
                    <a:pt x="14944" y="9110"/>
                    <a:pt x="14944" y="9110"/>
                  </a:cubicBezTo>
                  <a:cubicBezTo>
                    <a:pt x="14686" y="9677"/>
                    <a:pt x="15109" y="10821"/>
                    <a:pt x="15140" y="10913"/>
                  </a:cubicBezTo>
                  <a:cubicBezTo>
                    <a:pt x="14604" y="14912"/>
                    <a:pt x="12028" y="16242"/>
                    <a:pt x="10667" y="16675"/>
                  </a:cubicBezTo>
                  <a:cubicBezTo>
                    <a:pt x="10573" y="16704"/>
                    <a:pt x="10477" y="16718"/>
                    <a:pt x="10382" y="16718"/>
                  </a:cubicBezTo>
                  <a:cubicBezTo>
                    <a:pt x="10011" y="16718"/>
                    <a:pt x="9659" y="16502"/>
                    <a:pt x="9502" y="16149"/>
                  </a:cubicBezTo>
                  <a:lnTo>
                    <a:pt x="9451" y="16036"/>
                  </a:lnTo>
                  <a:lnTo>
                    <a:pt x="8297" y="16087"/>
                  </a:lnTo>
                  <a:cubicBezTo>
                    <a:pt x="8168" y="16515"/>
                    <a:pt x="7783" y="16771"/>
                    <a:pt x="7380" y="16771"/>
                  </a:cubicBezTo>
                  <a:cubicBezTo>
                    <a:pt x="7201" y="16771"/>
                    <a:pt x="7019" y="16720"/>
                    <a:pt x="6854" y="16613"/>
                  </a:cubicBezTo>
                  <a:cubicBezTo>
                    <a:pt x="4308" y="14984"/>
                    <a:pt x="4432" y="9182"/>
                    <a:pt x="4525" y="7595"/>
                  </a:cubicBezTo>
                  <a:cubicBezTo>
                    <a:pt x="4525" y="7585"/>
                    <a:pt x="4525" y="7585"/>
                    <a:pt x="4535" y="7574"/>
                  </a:cubicBezTo>
                  <a:lnTo>
                    <a:pt x="5091" y="7224"/>
                  </a:lnTo>
                  <a:cubicBezTo>
                    <a:pt x="5669" y="7008"/>
                    <a:pt x="6596" y="6864"/>
                    <a:pt x="7802" y="6864"/>
                  </a:cubicBezTo>
                  <a:cubicBezTo>
                    <a:pt x="9268" y="6864"/>
                    <a:pt x="9722" y="5311"/>
                    <a:pt x="10329" y="5311"/>
                  </a:cubicBezTo>
                  <a:close/>
                  <a:moveTo>
                    <a:pt x="8011" y="0"/>
                  </a:moveTo>
                  <a:cubicBezTo>
                    <a:pt x="7755" y="0"/>
                    <a:pt x="7471" y="27"/>
                    <a:pt x="7153" y="92"/>
                  </a:cubicBezTo>
                  <a:cubicBezTo>
                    <a:pt x="5185" y="505"/>
                    <a:pt x="5112" y="2978"/>
                    <a:pt x="3907" y="3720"/>
                  </a:cubicBezTo>
                  <a:cubicBezTo>
                    <a:pt x="2711" y="4473"/>
                    <a:pt x="2711" y="3854"/>
                    <a:pt x="1804" y="4421"/>
                  </a:cubicBezTo>
                  <a:cubicBezTo>
                    <a:pt x="898" y="4988"/>
                    <a:pt x="1258" y="6596"/>
                    <a:pt x="1310" y="7935"/>
                  </a:cubicBezTo>
                  <a:cubicBezTo>
                    <a:pt x="1351" y="9275"/>
                    <a:pt x="1" y="9965"/>
                    <a:pt x="1" y="9965"/>
                  </a:cubicBezTo>
                  <a:cubicBezTo>
                    <a:pt x="492" y="10114"/>
                    <a:pt x="930" y="10179"/>
                    <a:pt x="1321" y="10179"/>
                  </a:cubicBezTo>
                  <a:cubicBezTo>
                    <a:pt x="2333" y="10179"/>
                    <a:pt x="3029" y="9747"/>
                    <a:pt x="3504" y="9234"/>
                  </a:cubicBezTo>
                  <a:lnTo>
                    <a:pt x="3504" y="9234"/>
                  </a:lnTo>
                  <a:cubicBezTo>
                    <a:pt x="3463" y="9780"/>
                    <a:pt x="3463" y="10120"/>
                    <a:pt x="3463" y="10120"/>
                  </a:cubicBezTo>
                  <a:cubicBezTo>
                    <a:pt x="3154" y="16139"/>
                    <a:pt x="6359" y="17870"/>
                    <a:pt x="8132" y="18365"/>
                  </a:cubicBezTo>
                  <a:cubicBezTo>
                    <a:pt x="8224" y="18385"/>
                    <a:pt x="8318" y="18416"/>
                    <a:pt x="8400" y="18436"/>
                  </a:cubicBezTo>
                  <a:lnTo>
                    <a:pt x="8554" y="18468"/>
                  </a:lnTo>
                  <a:cubicBezTo>
                    <a:pt x="8771" y="18509"/>
                    <a:pt x="8946" y="18530"/>
                    <a:pt x="9069" y="18550"/>
                  </a:cubicBezTo>
                  <a:cubicBezTo>
                    <a:pt x="9111" y="18550"/>
                    <a:pt x="9152" y="18550"/>
                    <a:pt x="9183" y="18560"/>
                  </a:cubicBezTo>
                  <a:lnTo>
                    <a:pt x="9266" y="18560"/>
                  </a:lnTo>
                  <a:lnTo>
                    <a:pt x="9255" y="18653"/>
                  </a:lnTo>
                  <a:lnTo>
                    <a:pt x="9266" y="18653"/>
                  </a:lnTo>
                  <a:cubicBezTo>
                    <a:pt x="9443" y="18664"/>
                    <a:pt x="9614" y="18670"/>
                    <a:pt x="9777" y="18670"/>
                  </a:cubicBezTo>
                  <a:cubicBezTo>
                    <a:pt x="12172" y="18670"/>
                    <a:pt x="13120" y="17550"/>
                    <a:pt x="13120" y="17550"/>
                  </a:cubicBezTo>
                  <a:lnTo>
                    <a:pt x="13398" y="17334"/>
                  </a:lnTo>
                  <a:cubicBezTo>
                    <a:pt x="16974" y="14634"/>
                    <a:pt x="16624" y="10687"/>
                    <a:pt x="16438" y="9543"/>
                  </a:cubicBezTo>
                  <a:cubicBezTo>
                    <a:pt x="16912" y="9193"/>
                    <a:pt x="17325" y="8976"/>
                    <a:pt x="17325" y="8976"/>
                  </a:cubicBezTo>
                  <a:cubicBezTo>
                    <a:pt x="17613" y="7348"/>
                    <a:pt x="16418" y="5328"/>
                    <a:pt x="16418" y="5328"/>
                  </a:cubicBezTo>
                  <a:cubicBezTo>
                    <a:pt x="16686" y="4720"/>
                    <a:pt x="16572" y="2133"/>
                    <a:pt x="14078" y="866"/>
                  </a:cubicBezTo>
                  <a:cubicBezTo>
                    <a:pt x="13187" y="411"/>
                    <a:pt x="12551" y="265"/>
                    <a:pt x="12071" y="265"/>
                  </a:cubicBezTo>
                  <a:cubicBezTo>
                    <a:pt x="11214" y="265"/>
                    <a:pt x="10857" y="731"/>
                    <a:pt x="10440" y="731"/>
                  </a:cubicBezTo>
                  <a:cubicBezTo>
                    <a:pt x="9888" y="731"/>
                    <a:pt x="9335" y="0"/>
                    <a:pt x="8011" y="0"/>
                  </a:cubicBezTo>
                  <a:close/>
                </a:path>
              </a:pathLst>
            </a:custGeom>
            <a:solidFill>
              <a:srgbClr val="6E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A8FBE0D8-63FF-4BE3-845B-119855EC3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2" y="1260827"/>
            <a:ext cx="2530318" cy="21558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792C771-35F7-490E-AC36-D80099F9A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206" y="2241038"/>
            <a:ext cx="2686718" cy="22924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2"/>
          <p:cNvSpPr txBox="1">
            <a:spLocks noGrp="1"/>
          </p:cNvSpPr>
          <p:nvPr>
            <p:ph type="subTitle" idx="3"/>
          </p:nvPr>
        </p:nvSpPr>
        <p:spPr>
          <a:xfrm>
            <a:off x="1481144" y="1440803"/>
            <a:ext cx="6181711" cy="11883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/>
              <a:t>Constituído por uma turma de alfabetizandos e um professor orientador, que incentivava os alunos a falarem de suas vidas na comunidade em que viviam. O Círculo era também a forma espacial de disposição de alunos e professor na sala de aula, pois a “roda” favorecia o diálogo, a interação entre todos.</a:t>
            </a:r>
            <a:endParaRPr sz="1600" dirty="0"/>
          </a:p>
        </p:txBody>
      </p:sp>
      <p:grpSp>
        <p:nvGrpSpPr>
          <p:cNvPr id="966" name="Google Shape;966;p52"/>
          <p:cNvGrpSpPr/>
          <p:nvPr/>
        </p:nvGrpSpPr>
        <p:grpSpPr>
          <a:xfrm>
            <a:off x="2453792" y="3188295"/>
            <a:ext cx="4236428" cy="2047049"/>
            <a:chOff x="4187580" y="496965"/>
            <a:chExt cx="4236428" cy="2047049"/>
          </a:xfrm>
        </p:grpSpPr>
        <p:sp>
          <p:nvSpPr>
            <p:cNvPr id="967" name="Google Shape;967;p52"/>
            <p:cNvSpPr/>
            <p:nvPr/>
          </p:nvSpPr>
          <p:spPr>
            <a:xfrm>
              <a:off x="4187580" y="739646"/>
              <a:ext cx="731261" cy="1465100"/>
            </a:xfrm>
            <a:custGeom>
              <a:avLst/>
              <a:gdLst/>
              <a:ahLst/>
              <a:cxnLst/>
              <a:rect l="l" t="t" r="r" b="b"/>
              <a:pathLst>
                <a:path w="50484" h="101146" extrusionOk="0">
                  <a:moveTo>
                    <a:pt x="39147" y="1"/>
                  </a:moveTo>
                  <a:cubicBezTo>
                    <a:pt x="37021" y="1"/>
                    <a:pt x="35251" y="5095"/>
                    <a:pt x="34471" y="7742"/>
                  </a:cubicBezTo>
                  <a:cubicBezTo>
                    <a:pt x="35008" y="5476"/>
                    <a:pt x="35724" y="1435"/>
                    <a:pt x="33935" y="958"/>
                  </a:cubicBezTo>
                  <a:cubicBezTo>
                    <a:pt x="33837" y="931"/>
                    <a:pt x="33740" y="918"/>
                    <a:pt x="33643" y="918"/>
                  </a:cubicBezTo>
                  <a:cubicBezTo>
                    <a:pt x="31610" y="918"/>
                    <a:pt x="29641" y="6486"/>
                    <a:pt x="29029" y="8293"/>
                  </a:cubicBezTo>
                  <a:cubicBezTo>
                    <a:pt x="29432" y="6862"/>
                    <a:pt x="30281" y="3045"/>
                    <a:pt x="28075" y="2210"/>
                  </a:cubicBezTo>
                  <a:cubicBezTo>
                    <a:pt x="27981" y="2176"/>
                    <a:pt x="27885" y="2159"/>
                    <a:pt x="27788" y="2159"/>
                  </a:cubicBezTo>
                  <a:cubicBezTo>
                    <a:pt x="26080" y="2159"/>
                    <a:pt x="23884" y="7331"/>
                    <a:pt x="22022" y="12437"/>
                  </a:cubicBezTo>
                  <a:cubicBezTo>
                    <a:pt x="17535" y="20965"/>
                    <a:pt x="1" y="55629"/>
                    <a:pt x="3445" y="68331"/>
                  </a:cubicBezTo>
                  <a:cubicBezTo>
                    <a:pt x="5234" y="74891"/>
                    <a:pt x="10870" y="82226"/>
                    <a:pt x="16491" y="88309"/>
                  </a:cubicBezTo>
                  <a:cubicBezTo>
                    <a:pt x="23319" y="95644"/>
                    <a:pt x="30148" y="101145"/>
                    <a:pt x="30148" y="101145"/>
                  </a:cubicBezTo>
                  <a:lnTo>
                    <a:pt x="50319" y="74891"/>
                  </a:lnTo>
                  <a:lnTo>
                    <a:pt x="40777" y="66304"/>
                  </a:lnTo>
                  <a:lnTo>
                    <a:pt x="30579" y="57150"/>
                  </a:lnTo>
                  <a:lnTo>
                    <a:pt x="40345" y="29032"/>
                  </a:lnTo>
                  <a:lnTo>
                    <a:pt x="40375" y="29032"/>
                  </a:lnTo>
                  <a:lnTo>
                    <a:pt x="40777" y="27585"/>
                  </a:lnTo>
                  <a:lnTo>
                    <a:pt x="41463" y="25185"/>
                  </a:lnTo>
                  <a:cubicBezTo>
                    <a:pt x="42477" y="24171"/>
                    <a:pt x="50483" y="16001"/>
                    <a:pt x="48903" y="13526"/>
                  </a:cubicBezTo>
                  <a:cubicBezTo>
                    <a:pt x="48549" y="12968"/>
                    <a:pt x="48069" y="12748"/>
                    <a:pt x="47532" y="12748"/>
                  </a:cubicBezTo>
                  <a:cubicBezTo>
                    <a:pt x="45561" y="12748"/>
                    <a:pt x="42821" y="15723"/>
                    <a:pt x="42715" y="15852"/>
                  </a:cubicBezTo>
                  <a:cubicBezTo>
                    <a:pt x="42820" y="15554"/>
                    <a:pt x="47337" y="4745"/>
                    <a:pt x="44564" y="3597"/>
                  </a:cubicBezTo>
                  <a:cubicBezTo>
                    <a:pt x="44379" y="3521"/>
                    <a:pt x="44197" y="3486"/>
                    <a:pt x="44018" y="3486"/>
                  </a:cubicBezTo>
                  <a:cubicBezTo>
                    <a:pt x="42041" y="3486"/>
                    <a:pt x="40421" y="7782"/>
                    <a:pt x="39779" y="9710"/>
                  </a:cubicBezTo>
                  <a:cubicBezTo>
                    <a:pt x="40479" y="7309"/>
                    <a:pt x="42075" y="958"/>
                    <a:pt x="39600" y="79"/>
                  </a:cubicBezTo>
                  <a:cubicBezTo>
                    <a:pt x="39447" y="26"/>
                    <a:pt x="39296" y="1"/>
                    <a:pt x="39147" y="1"/>
                  </a:cubicBezTo>
                  <a:close/>
                </a:path>
              </a:pathLst>
            </a:custGeom>
            <a:solidFill>
              <a:srgbClr val="FFC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2"/>
            <p:cNvSpPr/>
            <p:nvPr/>
          </p:nvSpPr>
          <p:spPr>
            <a:xfrm>
              <a:off x="7618265" y="1055057"/>
              <a:ext cx="805743" cy="1311515"/>
            </a:xfrm>
            <a:custGeom>
              <a:avLst/>
              <a:gdLst/>
              <a:ahLst/>
              <a:cxnLst/>
              <a:rect l="l" t="t" r="r" b="b"/>
              <a:pathLst>
                <a:path w="55626" h="90543" extrusionOk="0">
                  <a:moveTo>
                    <a:pt x="17472" y="1"/>
                  </a:moveTo>
                  <a:cubicBezTo>
                    <a:pt x="12384" y="1"/>
                    <a:pt x="8272" y="3233"/>
                    <a:pt x="7843" y="5303"/>
                  </a:cubicBezTo>
                  <a:cubicBezTo>
                    <a:pt x="7843" y="5303"/>
                    <a:pt x="1" y="10000"/>
                    <a:pt x="8662" y="21524"/>
                  </a:cubicBezTo>
                  <a:lnTo>
                    <a:pt x="13657" y="48956"/>
                  </a:lnTo>
                  <a:lnTo>
                    <a:pt x="10646" y="48763"/>
                  </a:lnTo>
                  <a:lnTo>
                    <a:pt x="10646" y="48763"/>
                  </a:lnTo>
                  <a:lnTo>
                    <a:pt x="24988" y="90224"/>
                  </a:lnTo>
                  <a:cubicBezTo>
                    <a:pt x="24988" y="90224"/>
                    <a:pt x="26674" y="90542"/>
                    <a:pt x="29211" y="90542"/>
                  </a:cubicBezTo>
                  <a:cubicBezTo>
                    <a:pt x="35574" y="90542"/>
                    <a:pt x="47290" y="88538"/>
                    <a:pt x="51212" y="74480"/>
                  </a:cubicBezTo>
                  <a:cubicBezTo>
                    <a:pt x="55625" y="58736"/>
                    <a:pt x="36035" y="31393"/>
                    <a:pt x="28059" y="21122"/>
                  </a:cubicBezTo>
                  <a:cubicBezTo>
                    <a:pt x="28387" y="18781"/>
                    <a:pt x="29848" y="4931"/>
                    <a:pt x="23124" y="1412"/>
                  </a:cubicBezTo>
                  <a:cubicBezTo>
                    <a:pt x="21198" y="406"/>
                    <a:pt x="19274" y="1"/>
                    <a:pt x="17472" y="1"/>
                  </a:cubicBezTo>
                  <a:close/>
                </a:path>
              </a:pathLst>
            </a:custGeom>
            <a:solidFill>
              <a:srgbClr val="CB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2"/>
            <p:cNvSpPr/>
            <p:nvPr/>
          </p:nvSpPr>
          <p:spPr>
            <a:xfrm>
              <a:off x="7756916" y="1752090"/>
              <a:ext cx="201718" cy="63502"/>
            </a:xfrm>
            <a:custGeom>
              <a:avLst/>
              <a:gdLst/>
              <a:ahLst/>
              <a:cxnLst/>
              <a:rect l="l" t="t" r="r" b="b"/>
              <a:pathLst>
                <a:path w="13926" h="4384" extrusionOk="0">
                  <a:moveTo>
                    <a:pt x="74" y="0"/>
                  </a:moveTo>
                  <a:lnTo>
                    <a:pt x="0" y="701"/>
                  </a:lnTo>
                  <a:cubicBezTo>
                    <a:pt x="1581" y="851"/>
                    <a:pt x="3205" y="1149"/>
                    <a:pt x="4771" y="1521"/>
                  </a:cubicBezTo>
                  <a:cubicBezTo>
                    <a:pt x="7157" y="2087"/>
                    <a:pt x="9363" y="2803"/>
                    <a:pt x="10988" y="3385"/>
                  </a:cubicBezTo>
                  <a:cubicBezTo>
                    <a:pt x="11822" y="3653"/>
                    <a:pt x="12478" y="3922"/>
                    <a:pt x="12941" y="4085"/>
                  </a:cubicBezTo>
                  <a:cubicBezTo>
                    <a:pt x="13180" y="4190"/>
                    <a:pt x="13359" y="4264"/>
                    <a:pt x="13478" y="4294"/>
                  </a:cubicBezTo>
                  <a:cubicBezTo>
                    <a:pt x="13552" y="4324"/>
                    <a:pt x="13582" y="4353"/>
                    <a:pt x="13627" y="4353"/>
                  </a:cubicBezTo>
                  <a:cubicBezTo>
                    <a:pt x="13627" y="4383"/>
                    <a:pt x="13657" y="4383"/>
                    <a:pt x="13657" y="4383"/>
                  </a:cubicBezTo>
                  <a:lnTo>
                    <a:pt x="13925" y="3743"/>
                  </a:lnTo>
                  <a:cubicBezTo>
                    <a:pt x="13925" y="3743"/>
                    <a:pt x="12061" y="2968"/>
                    <a:pt x="9393" y="2117"/>
                  </a:cubicBezTo>
                  <a:cubicBezTo>
                    <a:pt x="8081" y="1685"/>
                    <a:pt x="6530" y="1223"/>
                    <a:pt x="4935" y="851"/>
                  </a:cubicBezTo>
                  <a:cubicBezTo>
                    <a:pt x="3340" y="477"/>
                    <a:pt x="1684" y="165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8005044" y="1315860"/>
              <a:ext cx="25059" cy="60707"/>
            </a:xfrm>
            <a:custGeom>
              <a:avLst/>
              <a:gdLst/>
              <a:ahLst/>
              <a:cxnLst/>
              <a:rect l="l" t="t" r="r" b="b"/>
              <a:pathLst>
                <a:path w="1730" h="4191" extrusionOk="0">
                  <a:moveTo>
                    <a:pt x="1551" y="0"/>
                  </a:moveTo>
                  <a:lnTo>
                    <a:pt x="880" y="165"/>
                  </a:lnTo>
                  <a:cubicBezTo>
                    <a:pt x="984" y="553"/>
                    <a:pt x="1044" y="910"/>
                    <a:pt x="1044" y="1223"/>
                  </a:cubicBezTo>
                  <a:cubicBezTo>
                    <a:pt x="1044" y="1626"/>
                    <a:pt x="954" y="1968"/>
                    <a:pt x="880" y="2266"/>
                  </a:cubicBezTo>
                  <a:cubicBezTo>
                    <a:pt x="716" y="2714"/>
                    <a:pt x="507" y="3072"/>
                    <a:pt x="314" y="3310"/>
                  </a:cubicBezTo>
                  <a:cubicBezTo>
                    <a:pt x="209" y="3415"/>
                    <a:pt x="135" y="3519"/>
                    <a:pt x="75" y="3578"/>
                  </a:cubicBezTo>
                  <a:cubicBezTo>
                    <a:pt x="45" y="3594"/>
                    <a:pt x="30" y="3594"/>
                    <a:pt x="30" y="3624"/>
                  </a:cubicBezTo>
                  <a:lnTo>
                    <a:pt x="0" y="3624"/>
                  </a:lnTo>
                  <a:lnTo>
                    <a:pt x="417" y="4190"/>
                  </a:lnTo>
                  <a:cubicBezTo>
                    <a:pt x="447" y="4160"/>
                    <a:pt x="775" y="3892"/>
                    <a:pt x="1089" y="3415"/>
                  </a:cubicBezTo>
                  <a:cubicBezTo>
                    <a:pt x="1252" y="3176"/>
                    <a:pt x="1417" y="2848"/>
                    <a:pt x="1521" y="2475"/>
                  </a:cubicBezTo>
                  <a:cubicBezTo>
                    <a:pt x="1655" y="2133"/>
                    <a:pt x="1729" y="1700"/>
                    <a:pt x="1729" y="1223"/>
                  </a:cubicBezTo>
                  <a:cubicBezTo>
                    <a:pt x="1729" y="851"/>
                    <a:pt x="1685" y="418"/>
                    <a:pt x="1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2"/>
            <p:cNvSpPr/>
            <p:nvPr/>
          </p:nvSpPr>
          <p:spPr>
            <a:xfrm>
              <a:off x="7346802" y="496965"/>
              <a:ext cx="504715" cy="504701"/>
            </a:xfrm>
            <a:custGeom>
              <a:avLst/>
              <a:gdLst/>
              <a:ahLst/>
              <a:cxnLst/>
              <a:rect l="l" t="t" r="r" b="b"/>
              <a:pathLst>
                <a:path w="34844" h="34843" extrusionOk="0">
                  <a:moveTo>
                    <a:pt x="17430" y="2207"/>
                  </a:moveTo>
                  <a:cubicBezTo>
                    <a:pt x="19531" y="2207"/>
                    <a:pt x="21529" y="2639"/>
                    <a:pt x="23348" y="3415"/>
                  </a:cubicBezTo>
                  <a:cubicBezTo>
                    <a:pt x="26077" y="4562"/>
                    <a:pt x="28387" y="6486"/>
                    <a:pt x="30043" y="8915"/>
                  </a:cubicBezTo>
                  <a:cubicBezTo>
                    <a:pt x="30878" y="10138"/>
                    <a:pt x="31518" y="11465"/>
                    <a:pt x="31965" y="12911"/>
                  </a:cubicBezTo>
                  <a:cubicBezTo>
                    <a:pt x="32398" y="14328"/>
                    <a:pt x="32637" y="15849"/>
                    <a:pt x="32637" y="17414"/>
                  </a:cubicBezTo>
                  <a:cubicBezTo>
                    <a:pt x="32637" y="19531"/>
                    <a:pt x="32204" y="21528"/>
                    <a:pt x="31429" y="23347"/>
                  </a:cubicBezTo>
                  <a:cubicBezTo>
                    <a:pt x="30281" y="26061"/>
                    <a:pt x="28373" y="28416"/>
                    <a:pt x="25942" y="30042"/>
                  </a:cubicBezTo>
                  <a:cubicBezTo>
                    <a:pt x="24705" y="30861"/>
                    <a:pt x="23378" y="31503"/>
                    <a:pt x="21962" y="31965"/>
                  </a:cubicBezTo>
                  <a:cubicBezTo>
                    <a:pt x="20515" y="32382"/>
                    <a:pt x="18995" y="32621"/>
                    <a:pt x="17430" y="32621"/>
                  </a:cubicBezTo>
                  <a:cubicBezTo>
                    <a:pt x="15313" y="32621"/>
                    <a:pt x="13315" y="32203"/>
                    <a:pt x="11510" y="31458"/>
                  </a:cubicBezTo>
                  <a:cubicBezTo>
                    <a:pt x="8783" y="30280"/>
                    <a:pt x="6457" y="28357"/>
                    <a:pt x="4801" y="25927"/>
                  </a:cubicBezTo>
                  <a:cubicBezTo>
                    <a:pt x="3982" y="24705"/>
                    <a:pt x="3340" y="23377"/>
                    <a:pt x="2893" y="21961"/>
                  </a:cubicBezTo>
                  <a:cubicBezTo>
                    <a:pt x="2461" y="20515"/>
                    <a:pt x="2223" y="18994"/>
                    <a:pt x="2223" y="17414"/>
                  </a:cubicBezTo>
                  <a:cubicBezTo>
                    <a:pt x="2223" y="15312"/>
                    <a:pt x="2640" y="13314"/>
                    <a:pt x="3400" y="11495"/>
                  </a:cubicBezTo>
                  <a:cubicBezTo>
                    <a:pt x="4563" y="8782"/>
                    <a:pt x="6487" y="6456"/>
                    <a:pt x="8916" y="4801"/>
                  </a:cubicBezTo>
                  <a:cubicBezTo>
                    <a:pt x="10139" y="3981"/>
                    <a:pt x="11481" y="3340"/>
                    <a:pt x="12897" y="2878"/>
                  </a:cubicBezTo>
                  <a:cubicBezTo>
                    <a:pt x="14329" y="2461"/>
                    <a:pt x="15849" y="2207"/>
                    <a:pt x="17430" y="2207"/>
                  </a:cubicBezTo>
                  <a:close/>
                  <a:moveTo>
                    <a:pt x="17430" y="0"/>
                  </a:moveTo>
                  <a:cubicBezTo>
                    <a:pt x="15029" y="0"/>
                    <a:pt x="12733" y="477"/>
                    <a:pt x="10646" y="1357"/>
                  </a:cubicBezTo>
                  <a:cubicBezTo>
                    <a:pt x="7500" y="2699"/>
                    <a:pt x="4861" y="4906"/>
                    <a:pt x="2968" y="7679"/>
                  </a:cubicBezTo>
                  <a:cubicBezTo>
                    <a:pt x="2028" y="9065"/>
                    <a:pt x="1283" y="10585"/>
                    <a:pt x="776" y="12241"/>
                  </a:cubicBezTo>
                  <a:cubicBezTo>
                    <a:pt x="269" y="13865"/>
                    <a:pt x="1" y="15640"/>
                    <a:pt x="1" y="17414"/>
                  </a:cubicBezTo>
                  <a:cubicBezTo>
                    <a:pt x="1" y="19829"/>
                    <a:pt x="493" y="22110"/>
                    <a:pt x="1372" y="24198"/>
                  </a:cubicBezTo>
                  <a:cubicBezTo>
                    <a:pt x="2700" y="27343"/>
                    <a:pt x="4891" y="29982"/>
                    <a:pt x="7694" y="31875"/>
                  </a:cubicBezTo>
                  <a:cubicBezTo>
                    <a:pt x="9081" y="32815"/>
                    <a:pt x="10601" y="33560"/>
                    <a:pt x="12256" y="34067"/>
                  </a:cubicBezTo>
                  <a:cubicBezTo>
                    <a:pt x="13881" y="34574"/>
                    <a:pt x="15611" y="34843"/>
                    <a:pt x="17430" y="34843"/>
                  </a:cubicBezTo>
                  <a:cubicBezTo>
                    <a:pt x="19830" y="34843"/>
                    <a:pt x="22125" y="34365"/>
                    <a:pt x="24198" y="33485"/>
                  </a:cubicBezTo>
                  <a:cubicBezTo>
                    <a:pt x="27329" y="32143"/>
                    <a:pt x="29997" y="29967"/>
                    <a:pt x="31891" y="27164"/>
                  </a:cubicBezTo>
                  <a:cubicBezTo>
                    <a:pt x="32816" y="25778"/>
                    <a:pt x="33561" y="24257"/>
                    <a:pt x="34068" y="22602"/>
                  </a:cubicBezTo>
                  <a:cubicBezTo>
                    <a:pt x="34575" y="20962"/>
                    <a:pt x="34843" y="19232"/>
                    <a:pt x="34843" y="17414"/>
                  </a:cubicBezTo>
                  <a:cubicBezTo>
                    <a:pt x="34843" y="15014"/>
                    <a:pt x="34366" y="12732"/>
                    <a:pt x="33486" y="10645"/>
                  </a:cubicBezTo>
                  <a:cubicBezTo>
                    <a:pt x="32160" y="7530"/>
                    <a:pt x="29938" y="4860"/>
                    <a:pt x="27165" y="2967"/>
                  </a:cubicBezTo>
                  <a:cubicBezTo>
                    <a:pt x="25779" y="2028"/>
                    <a:pt x="24258" y="1282"/>
                    <a:pt x="22603" y="775"/>
                  </a:cubicBezTo>
                  <a:cubicBezTo>
                    <a:pt x="20978" y="268"/>
                    <a:pt x="19219" y="0"/>
                    <a:pt x="17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2"/>
            <p:cNvSpPr/>
            <p:nvPr/>
          </p:nvSpPr>
          <p:spPr>
            <a:xfrm>
              <a:off x="7661025" y="918927"/>
              <a:ext cx="267147" cy="409621"/>
            </a:xfrm>
            <a:custGeom>
              <a:avLst/>
              <a:gdLst/>
              <a:ahLst/>
              <a:cxnLst/>
              <a:rect l="l" t="t" r="r" b="b"/>
              <a:pathLst>
                <a:path w="18443" h="28279" extrusionOk="0">
                  <a:moveTo>
                    <a:pt x="7187" y="1"/>
                  </a:moveTo>
                  <a:lnTo>
                    <a:pt x="1" y="4563"/>
                  </a:lnTo>
                  <a:lnTo>
                    <a:pt x="9214" y="25584"/>
                  </a:lnTo>
                  <a:cubicBezTo>
                    <a:pt x="9954" y="27280"/>
                    <a:pt x="11597" y="28279"/>
                    <a:pt x="13311" y="28279"/>
                  </a:cubicBezTo>
                  <a:cubicBezTo>
                    <a:pt x="13948" y="28279"/>
                    <a:pt x="14594" y="28141"/>
                    <a:pt x="15208" y="27851"/>
                  </a:cubicBezTo>
                  <a:cubicBezTo>
                    <a:pt x="17474" y="26807"/>
                    <a:pt x="18442" y="24123"/>
                    <a:pt x="17399" y="21873"/>
                  </a:cubicBezTo>
                  <a:lnTo>
                    <a:pt x="71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2"/>
            <p:cNvSpPr/>
            <p:nvPr/>
          </p:nvSpPr>
          <p:spPr>
            <a:xfrm>
              <a:off x="7661112" y="1062285"/>
              <a:ext cx="210482" cy="317294"/>
            </a:xfrm>
            <a:custGeom>
              <a:avLst/>
              <a:gdLst/>
              <a:ahLst/>
              <a:cxnLst/>
              <a:rect l="l" t="t" r="r" b="b"/>
              <a:pathLst>
                <a:path w="14531" h="21905" extrusionOk="0">
                  <a:moveTo>
                    <a:pt x="4656" y="0"/>
                  </a:moveTo>
                  <a:cubicBezTo>
                    <a:pt x="1" y="0"/>
                    <a:pt x="416" y="17008"/>
                    <a:pt x="6674" y="21905"/>
                  </a:cubicBezTo>
                  <a:lnTo>
                    <a:pt x="13771" y="19579"/>
                  </a:lnTo>
                  <a:cubicBezTo>
                    <a:pt x="14530" y="10574"/>
                    <a:pt x="7091" y="9531"/>
                    <a:pt x="7091" y="9531"/>
                  </a:cubicBezTo>
                  <a:cubicBezTo>
                    <a:pt x="7091" y="9531"/>
                    <a:pt x="9551" y="242"/>
                    <a:pt x="4766" y="3"/>
                  </a:cubicBezTo>
                  <a:cubicBezTo>
                    <a:pt x="4729" y="1"/>
                    <a:pt x="4692" y="0"/>
                    <a:pt x="4656" y="0"/>
                  </a:cubicBezTo>
                  <a:close/>
                </a:path>
              </a:pathLst>
            </a:custGeom>
            <a:solidFill>
              <a:srgbClr val="CB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2"/>
            <p:cNvSpPr/>
            <p:nvPr/>
          </p:nvSpPr>
          <p:spPr>
            <a:xfrm>
              <a:off x="7678508" y="1057375"/>
              <a:ext cx="187697" cy="326101"/>
            </a:xfrm>
            <a:custGeom>
              <a:avLst/>
              <a:gdLst/>
              <a:ahLst/>
              <a:cxnLst/>
              <a:rect l="l" t="t" r="r" b="b"/>
              <a:pathLst>
                <a:path w="12958" h="22513" extrusionOk="0">
                  <a:moveTo>
                    <a:pt x="3460" y="0"/>
                  </a:moveTo>
                  <a:cubicBezTo>
                    <a:pt x="3177" y="0"/>
                    <a:pt x="2879" y="44"/>
                    <a:pt x="2610" y="149"/>
                  </a:cubicBezTo>
                  <a:cubicBezTo>
                    <a:pt x="2372" y="268"/>
                    <a:pt x="2163" y="417"/>
                    <a:pt x="1939" y="581"/>
                  </a:cubicBezTo>
                  <a:cubicBezTo>
                    <a:pt x="1597" y="909"/>
                    <a:pt x="1298" y="1326"/>
                    <a:pt x="1060" y="1803"/>
                  </a:cubicBezTo>
                  <a:cubicBezTo>
                    <a:pt x="687" y="2535"/>
                    <a:pt x="418" y="3443"/>
                    <a:pt x="269" y="4473"/>
                  </a:cubicBezTo>
                  <a:cubicBezTo>
                    <a:pt x="76" y="5486"/>
                    <a:pt x="1" y="6634"/>
                    <a:pt x="1" y="7872"/>
                  </a:cubicBezTo>
                  <a:cubicBezTo>
                    <a:pt x="1" y="10510"/>
                    <a:pt x="404" y="13448"/>
                    <a:pt x="1283" y="16086"/>
                  </a:cubicBezTo>
                  <a:cubicBezTo>
                    <a:pt x="1700" y="17414"/>
                    <a:pt x="2237" y="18666"/>
                    <a:pt x="2909" y="19769"/>
                  </a:cubicBezTo>
                  <a:cubicBezTo>
                    <a:pt x="3565" y="20857"/>
                    <a:pt x="4340" y="21797"/>
                    <a:pt x="5249" y="22512"/>
                  </a:cubicBezTo>
                  <a:lnTo>
                    <a:pt x="5682" y="21976"/>
                  </a:lnTo>
                  <a:cubicBezTo>
                    <a:pt x="4847" y="21334"/>
                    <a:pt x="4101" y="20455"/>
                    <a:pt x="3489" y="19396"/>
                  </a:cubicBezTo>
                  <a:cubicBezTo>
                    <a:pt x="2551" y="17845"/>
                    <a:pt x="1835" y="15923"/>
                    <a:pt x="1388" y="13895"/>
                  </a:cubicBezTo>
                  <a:cubicBezTo>
                    <a:pt x="911" y="11897"/>
                    <a:pt x="657" y="9780"/>
                    <a:pt x="657" y="7872"/>
                  </a:cubicBezTo>
                  <a:cubicBezTo>
                    <a:pt x="657" y="6828"/>
                    <a:pt x="746" y="5859"/>
                    <a:pt x="881" y="4980"/>
                  </a:cubicBezTo>
                  <a:cubicBezTo>
                    <a:pt x="955" y="4324"/>
                    <a:pt x="1090" y="3697"/>
                    <a:pt x="1283" y="3175"/>
                  </a:cubicBezTo>
                  <a:cubicBezTo>
                    <a:pt x="1388" y="2773"/>
                    <a:pt x="1537" y="2400"/>
                    <a:pt x="1700" y="2072"/>
                  </a:cubicBezTo>
                  <a:cubicBezTo>
                    <a:pt x="1939" y="1624"/>
                    <a:pt x="2207" y="1252"/>
                    <a:pt x="2505" y="1014"/>
                  </a:cubicBezTo>
                  <a:cubicBezTo>
                    <a:pt x="2670" y="909"/>
                    <a:pt x="2804" y="819"/>
                    <a:pt x="2953" y="775"/>
                  </a:cubicBezTo>
                  <a:cubicBezTo>
                    <a:pt x="3117" y="686"/>
                    <a:pt x="3311" y="656"/>
                    <a:pt x="3460" y="656"/>
                  </a:cubicBezTo>
                  <a:lnTo>
                    <a:pt x="3565" y="656"/>
                  </a:lnTo>
                  <a:cubicBezTo>
                    <a:pt x="3817" y="686"/>
                    <a:pt x="4056" y="745"/>
                    <a:pt x="4265" y="790"/>
                  </a:cubicBezTo>
                  <a:cubicBezTo>
                    <a:pt x="4459" y="849"/>
                    <a:pt x="4608" y="924"/>
                    <a:pt x="4772" y="1028"/>
                  </a:cubicBezTo>
                  <a:cubicBezTo>
                    <a:pt x="5040" y="1193"/>
                    <a:pt x="5249" y="1431"/>
                    <a:pt x="5443" y="1700"/>
                  </a:cubicBezTo>
                  <a:cubicBezTo>
                    <a:pt x="5577" y="1893"/>
                    <a:pt x="5682" y="2131"/>
                    <a:pt x="5785" y="2400"/>
                  </a:cubicBezTo>
                  <a:cubicBezTo>
                    <a:pt x="5920" y="2773"/>
                    <a:pt x="6024" y="3191"/>
                    <a:pt x="6084" y="3652"/>
                  </a:cubicBezTo>
                  <a:cubicBezTo>
                    <a:pt x="6159" y="4099"/>
                    <a:pt x="6189" y="4576"/>
                    <a:pt x="6189" y="5069"/>
                  </a:cubicBezTo>
                  <a:cubicBezTo>
                    <a:pt x="6189" y="6232"/>
                    <a:pt x="6024" y="7439"/>
                    <a:pt x="5861" y="8319"/>
                  </a:cubicBezTo>
                  <a:cubicBezTo>
                    <a:pt x="5785" y="8751"/>
                    <a:pt x="5711" y="9124"/>
                    <a:pt x="5652" y="9393"/>
                  </a:cubicBezTo>
                  <a:cubicBezTo>
                    <a:pt x="5622" y="9526"/>
                    <a:pt x="5592" y="9631"/>
                    <a:pt x="5577" y="9675"/>
                  </a:cubicBezTo>
                  <a:cubicBezTo>
                    <a:pt x="5577" y="9705"/>
                    <a:pt x="5577" y="9735"/>
                    <a:pt x="5547" y="9765"/>
                  </a:cubicBezTo>
                  <a:lnTo>
                    <a:pt x="5547" y="9780"/>
                  </a:lnTo>
                  <a:lnTo>
                    <a:pt x="5443" y="10152"/>
                  </a:lnTo>
                  <a:lnTo>
                    <a:pt x="5845" y="10212"/>
                  </a:lnTo>
                  <a:cubicBezTo>
                    <a:pt x="5861" y="10212"/>
                    <a:pt x="6322" y="10287"/>
                    <a:pt x="6934" y="10510"/>
                  </a:cubicBezTo>
                  <a:cubicBezTo>
                    <a:pt x="7381" y="10659"/>
                    <a:pt x="7948" y="10913"/>
                    <a:pt x="8529" y="11256"/>
                  </a:cubicBezTo>
                  <a:cubicBezTo>
                    <a:pt x="8991" y="11554"/>
                    <a:pt x="9439" y="11867"/>
                    <a:pt x="9870" y="12299"/>
                  </a:cubicBezTo>
                  <a:cubicBezTo>
                    <a:pt x="10512" y="12911"/>
                    <a:pt x="11123" y="13701"/>
                    <a:pt x="11556" y="14744"/>
                  </a:cubicBezTo>
                  <a:cubicBezTo>
                    <a:pt x="12003" y="15788"/>
                    <a:pt x="12271" y="17070"/>
                    <a:pt x="12271" y="18650"/>
                  </a:cubicBezTo>
                  <a:cubicBezTo>
                    <a:pt x="12271" y="19038"/>
                    <a:pt x="12242" y="19471"/>
                    <a:pt x="12212" y="19903"/>
                  </a:cubicBezTo>
                  <a:lnTo>
                    <a:pt x="12912" y="19948"/>
                  </a:lnTo>
                  <a:cubicBezTo>
                    <a:pt x="12942" y="19501"/>
                    <a:pt x="12957" y="19068"/>
                    <a:pt x="12957" y="18650"/>
                  </a:cubicBezTo>
                  <a:cubicBezTo>
                    <a:pt x="12957" y="17637"/>
                    <a:pt x="12852" y="16742"/>
                    <a:pt x="12673" y="15952"/>
                  </a:cubicBezTo>
                  <a:cubicBezTo>
                    <a:pt x="12315" y="14536"/>
                    <a:pt x="11735" y="13418"/>
                    <a:pt x="11049" y="12568"/>
                  </a:cubicBezTo>
                  <a:cubicBezTo>
                    <a:pt x="10542" y="11897"/>
                    <a:pt x="9946" y="11390"/>
                    <a:pt x="9364" y="10987"/>
                  </a:cubicBezTo>
                  <a:cubicBezTo>
                    <a:pt x="8514" y="10377"/>
                    <a:pt x="7650" y="10033"/>
                    <a:pt x="7008" y="9810"/>
                  </a:cubicBezTo>
                  <a:cubicBezTo>
                    <a:pt x="6722" y="9717"/>
                    <a:pt x="6480" y="9653"/>
                    <a:pt x="6298" y="9612"/>
                  </a:cubicBezTo>
                  <a:lnTo>
                    <a:pt x="6298" y="9612"/>
                  </a:lnTo>
                  <a:cubicBezTo>
                    <a:pt x="6356" y="9344"/>
                    <a:pt x="6441" y="8937"/>
                    <a:pt x="6531" y="8423"/>
                  </a:cubicBezTo>
                  <a:cubicBezTo>
                    <a:pt x="6695" y="7514"/>
                    <a:pt x="6859" y="6321"/>
                    <a:pt x="6859" y="5069"/>
                  </a:cubicBezTo>
                  <a:cubicBezTo>
                    <a:pt x="6859" y="4473"/>
                    <a:pt x="6829" y="3891"/>
                    <a:pt x="6725" y="3324"/>
                  </a:cubicBezTo>
                  <a:cubicBezTo>
                    <a:pt x="6666" y="2907"/>
                    <a:pt x="6561" y="2475"/>
                    <a:pt x="6397" y="2102"/>
                  </a:cubicBezTo>
                  <a:cubicBezTo>
                    <a:pt x="6292" y="1803"/>
                    <a:pt x="6159" y="1535"/>
                    <a:pt x="5980" y="1296"/>
                  </a:cubicBezTo>
                  <a:cubicBezTo>
                    <a:pt x="5726" y="924"/>
                    <a:pt x="5413" y="611"/>
                    <a:pt x="5010" y="372"/>
                  </a:cubicBezTo>
                  <a:cubicBezTo>
                    <a:pt x="4608" y="149"/>
                    <a:pt x="4131" y="14"/>
                    <a:pt x="3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2"/>
            <p:cNvSpPr/>
            <p:nvPr/>
          </p:nvSpPr>
          <p:spPr>
            <a:xfrm>
              <a:off x="7746110" y="948317"/>
              <a:ext cx="293032" cy="299550"/>
            </a:xfrm>
            <a:custGeom>
              <a:avLst/>
              <a:gdLst/>
              <a:ahLst/>
              <a:cxnLst/>
              <a:rect l="l" t="t" r="r" b="b"/>
              <a:pathLst>
                <a:path w="20230" h="20680" extrusionOk="0">
                  <a:moveTo>
                    <a:pt x="8037" y="0"/>
                  </a:moveTo>
                  <a:cubicBezTo>
                    <a:pt x="7566" y="0"/>
                    <a:pt x="7107" y="66"/>
                    <a:pt x="6754" y="134"/>
                  </a:cubicBezTo>
                  <a:cubicBezTo>
                    <a:pt x="6382" y="208"/>
                    <a:pt x="5994" y="373"/>
                    <a:pt x="5651" y="611"/>
                  </a:cubicBezTo>
                  <a:cubicBezTo>
                    <a:pt x="4219" y="1625"/>
                    <a:pt x="1" y="4860"/>
                    <a:pt x="910" y="7201"/>
                  </a:cubicBezTo>
                  <a:cubicBezTo>
                    <a:pt x="1359" y="8371"/>
                    <a:pt x="2065" y="8697"/>
                    <a:pt x="2710" y="8697"/>
                  </a:cubicBezTo>
                  <a:cubicBezTo>
                    <a:pt x="3517" y="8697"/>
                    <a:pt x="4230" y="8189"/>
                    <a:pt x="4235" y="8185"/>
                  </a:cubicBezTo>
                  <a:lnTo>
                    <a:pt x="4235" y="8185"/>
                  </a:lnTo>
                  <a:cubicBezTo>
                    <a:pt x="4224" y="8193"/>
                    <a:pt x="1047" y="10469"/>
                    <a:pt x="2774" y="12777"/>
                  </a:cubicBezTo>
                  <a:cubicBezTo>
                    <a:pt x="3393" y="13609"/>
                    <a:pt x="4019" y="13876"/>
                    <a:pt x="4568" y="13876"/>
                  </a:cubicBezTo>
                  <a:cubicBezTo>
                    <a:pt x="5283" y="13876"/>
                    <a:pt x="5867" y="13424"/>
                    <a:pt x="6135" y="13175"/>
                  </a:cubicBezTo>
                  <a:lnTo>
                    <a:pt x="6135" y="13175"/>
                  </a:lnTo>
                  <a:cubicBezTo>
                    <a:pt x="5686" y="13661"/>
                    <a:pt x="4500" y="15177"/>
                    <a:pt x="5607" y="16653"/>
                  </a:cubicBezTo>
                  <a:cubicBezTo>
                    <a:pt x="6044" y="17243"/>
                    <a:pt x="6650" y="17441"/>
                    <a:pt x="7266" y="17441"/>
                  </a:cubicBezTo>
                  <a:cubicBezTo>
                    <a:pt x="8517" y="17441"/>
                    <a:pt x="9810" y="16624"/>
                    <a:pt x="9811" y="16623"/>
                  </a:cubicBezTo>
                  <a:lnTo>
                    <a:pt x="9811" y="16623"/>
                  </a:lnTo>
                  <a:cubicBezTo>
                    <a:pt x="9810" y="16624"/>
                    <a:pt x="7843" y="18353"/>
                    <a:pt x="9229" y="20067"/>
                  </a:cubicBezTo>
                  <a:cubicBezTo>
                    <a:pt x="9580" y="20493"/>
                    <a:pt x="10129" y="20680"/>
                    <a:pt x="10795" y="20680"/>
                  </a:cubicBezTo>
                  <a:cubicBezTo>
                    <a:pt x="14088" y="20680"/>
                    <a:pt x="20230" y="16116"/>
                    <a:pt x="19337" y="13388"/>
                  </a:cubicBezTo>
                  <a:cubicBezTo>
                    <a:pt x="18698" y="11397"/>
                    <a:pt x="17409" y="11090"/>
                    <a:pt x="16675" y="11090"/>
                  </a:cubicBezTo>
                  <a:cubicBezTo>
                    <a:pt x="16349" y="11090"/>
                    <a:pt x="16132" y="11151"/>
                    <a:pt x="16132" y="11151"/>
                  </a:cubicBezTo>
                  <a:cubicBezTo>
                    <a:pt x="16132" y="11151"/>
                    <a:pt x="17369" y="9258"/>
                    <a:pt x="16222" y="7871"/>
                  </a:cubicBezTo>
                  <a:cubicBezTo>
                    <a:pt x="15794" y="7341"/>
                    <a:pt x="15204" y="7177"/>
                    <a:pt x="14639" y="7177"/>
                  </a:cubicBezTo>
                  <a:cubicBezTo>
                    <a:pt x="13728" y="7177"/>
                    <a:pt x="12882" y="7603"/>
                    <a:pt x="12882" y="7603"/>
                  </a:cubicBezTo>
                  <a:cubicBezTo>
                    <a:pt x="12882" y="7603"/>
                    <a:pt x="14224" y="5233"/>
                    <a:pt x="12972" y="3981"/>
                  </a:cubicBezTo>
                  <a:cubicBezTo>
                    <a:pt x="12390" y="3413"/>
                    <a:pt x="11768" y="3259"/>
                    <a:pt x="11265" y="3259"/>
                  </a:cubicBezTo>
                  <a:cubicBezTo>
                    <a:pt x="10671" y="3259"/>
                    <a:pt x="10243" y="3474"/>
                    <a:pt x="10243" y="3474"/>
                  </a:cubicBezTo>
                  <a:cubicBezTo>
                    <a:pt x="10243" y="3474"/>
                    <a:pt x="10958" y="1685"/>
                    <a:pt x="9841" y="566"/>
                  </a:cubicBezTo>
                  <a:cubicBezTo>
                    <a:pt x="9388" y="130"/>
                    <a:pt x="8700" y="0"/>
                    <a:pt x="8037" y="0"/>
                  </a:cubicBezTo>
                  <a:close/>
                </a:path>
              </a:pathLst>
            </a:custGeom>
            <a:solidFill>
              <a:srgbClr val="CB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7865959" y="1195576"/>
              <a:ext cx="139085" cy="55304"/>
            </a:xfrm>
            <a:custGeom>
              <a:avLst/>
              <a:gdLst/>
              <a:ahLst/>
              <a:cxnLst/>
              <a:rect l="l" t="t" r="r" b="b"/>
              <a:pathLst>
                <a:path w="9602" h="3818" extrusionOk="0">
                  <a:moveTo>
                    <a:pt x="9260" y="1"/>
                  </a:moveTo>
                  <a:cubicBezTo>
                    <a:pt x="9170" y="60"/>
                    <a:pt x="7888" y="776"/>
                    <a:pt x="6397" y="1521"/>
                  </a:cubicBezTo>
                  <a:cubicBezTo>
                    <a:pt x="5652" y="1893"/>
                    <a:pt x="4847" y="2267"/>
                    <a:pt x="4131" y="2565"/>
                  </a:cubicBezTo>
                  <a:cubicBezTo>
                    <a:pt x="3758" y="2699"/>
                    <a:pt x="3415" y="2833"/>
                    <a:pt x="3117" y="2907"/>
                  </a:cubicBezTo>
                  <a:cubicBezTo>
                    <a:pt x="2789" y="3027"/>
                    <a:pt x="2535" y="3072"/>
                    <a:pt x="2312" y="3102"/>
                  </a:cubicBezTo>
                  <a:lnTo>
                    <a:pt x="1998" y="3102"/>
                  </a:lnTo>
                  <a:cubicBezTo>
                    <a:pt x="1670" y="3102"/>
                    <a:pt x="1462" y="3072"/>
                    <a:pt x="1298" y="2997"/>
                  </a:cubicBezTo>
                  <a:cubicBezTo>
                    <a:pt x="1164" y="2937"/>
                    <a:pt x="1090" y="2893"/>
                    <a:pt x="1014" y="2804"/>
                  </a:cubicBezTo>
                  <a:cubicBezTo>
                    <a:pt x="955" y="2758"/>
                    <a:pt x="895" y="2699"/>
                    <a:pt x="881" y="2639"/>
                  </a:cubicBezTo>
                  <a:cubicBezTo>
                    <a:pt x="791" y="2535"/>
                    <a:pt x="762" y="2430"/>
                    <a:pt x="746" y="2297"/>
                  </a:cubicBezTo>
                  <a:cubicBezTo>
                    <a:pt x="716" y="2162"/>
                    <a:pt x="686" y="2028"/>
                    <a:pt x="686" y="1879"/>
                  </a:cubicBezTo>
                  <a:cubicBezTo>
                    <a:pt x="686" y="1581"/>
                    <a:pt x="762" y="1237"/>
                    <a:pt x="821" y="999"/>
                  </a:cubicBezTo>
                  <a:cubicBezTo>
                    <a:pt x="851" y="880"/>
                    <a:pt x="881" y="776"/>
                    <a:pt x="895" y="701"/>
                  </a:cubicBezTo>
                  <a:cubicBezTo>
                    <a:pt x="925" y="671"/>
                    <a:pt x="925" y="641"/>
                    <a:pt x="925" y="611"/>
                  </a:cubicBezTo>
                  <a:lnTo>
                    <a:pt x="955" y="611"/>
                  </a:lnTo>
                  <a:lnTo>
                    <a:pt x="285" y="358"/>
                  </a:lnTo>
                  <a:cubicBezTo>
                    <a:pt x="285" y="358"/>
                    <a:pt x="209" y="537"/>
                    <a:pt x="135" y="836"/>
                  </a:cubicBezTo>
                  <a:cubicBezTo>
                    <a:pt x="46" y="1104"/>
                    <a:pt x="1" y="1476"/>
                    <a:pt x="1" y="1879"/>
                  </a:cubicBezTo>
                  <a:cubicBezTo>
                    <a:pt x="1" y="2118"/>
                    <a:pt x="1" y="2326"/>
                    <a:pt x="76" y="2535"/>
                  </a:cubicBezTo>
                  <a:cubicBezTo>
                    <a:pt x="135" y="2728"/>
                    <a:pt x="180" y="2893"/>
                    <a:pt x="285" y="3042"/>
                  </a:cubicBezTo>
                  <a:cubicBezTo>
                    <a:pt x="374" y="3146"/>
                    <a:pt x="448" y="3265"/>
                    <a:pt x="553" y="3370"/>
                  </a:cubicBezTo>
                  <a:cubicBezTo>
                    <a:pt x="716" y="3504"/>
                    <a:pt x="925" y="3638"/>
                    <a:pt x="1164" y="3712"/>
                  </a:cubicBezTo>
                  <a:cubicBezTo>
                    <a:pt x="1402" y="3772"/>
                    <a:pt x="1670" y="3817"/>
                    <a:pt x="1998" y="3817"/>
                  </a:cubicBezTo>
                  <a:cubicBezTo>
                    <a:pt x="2103" y="3817"/>
                    <a:pt x="2237" y="3817"/>
                    <a:pt x="2402" y="3788"/>
                  </a:cubicBezTo>
                  <a:cubicBezTo>
                    <a:pt x="2670" y="3772"/>
                    <a:pt x="2982" y="3683"/>
                    <a:pt x="3326" y="3609"/>
                  </a:cubicBezTo>
                  <a:cubicBezTo>
                    <a:pt x="3922" y="3414"/>
                    <a:pt x="4608" y="3132"/>
                    <a:pt x="5308" y="2833"/>
                  </a:cubicBezTo>
                  <a:cubicBezTo>
                    <a:pt x="6338" y="2356"/>
                    <a:pt x="7441" y="1820"/>
                    <a:pt x="8246" y="1372"/>
                  </a:cubicBezTo>
                  <a:cubicBezTo>
                    <a:pt x="9035" y="939"/>
                    <a:pt x="9602" y="611"/>
                    <a:pt x="9602" y="611"/>
                  </a:cubicBezTo>
                  <a:lnTo>
                    <a:pt x="92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7787348" y="997103"/>
              <a:ext cx="116430" cy="89648"/>
            </a:xfrm>
            <a:custGeom>
              <a:avLst/>
              <a:gdLst/>
              <a:ahLst/>
              <a:cxnLst/>
              <a:rect l="l" t="t" r="r" b="b"/>
              <a:pathLst>
                <a:path w="8038" h="6189" extrusionOk="0">
                  <a:moveTo>
                    <a:pt x="7604" y="1"/>
                  </a:moveTo>
                  <a:lnTo>
                    <a:pt x="1" y="5622"/>
                  </a:lnTo>
                  <a:lnTo>
                    <a:pt x="434" y="6189"/>
                  </a:lnTo>
                  <a:lnTo>
                    <a:pt x="8037" y="553"/>
                  </a:lnTo>
                  <a:lnTo>
                    <a:pt x="76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7778513" y="1062763"/>
              <a:ext cx="160450" cy="92009"/>
            </a:xfrm>
            <a:custGeom>
              <a:avLst/>
              <a:gdLst/>
              <a:ahLst/>
              <a:cxnLst/>
              <a:rect l="l" t="t" r="r" b="b"/>
              <a:pathLst>
                <a:path w="11077" h="6352" extrusionOk="0">
                  <a:moveTo>
                    <a:pt x="10615" y="0"/>
                  </a:moveTo>
                  <a:lnTo>
                    <a:pt x="3905" y="5315"/>
                  </a:lnTo>
                  <a:lnTo>
                    <a:pt x="3905" y="5315"/>
                  </a:lnTo>
                  <a:cubicBezTo>
                    <a:pt x="3860" y="5335"/>
                    <a:pt x="3715" y="5399"/>
                    <a:pt x="3519" y="5472"/>
                  </a:cubicBezTo>
                  <a:cubicBezTo>
                    <a:pt x="3280" y="5546"/>
                    <a:pt x="2966" y="5621"/>
                    <a:pt x="2624" y="5621"/>
                  </a:cubicBezTo>
                  <a:cubicBezTo>
                    <a:pt x="2460" y="5621"/>
                    <a:pt x="2266" y="5606"/>
                    <a:pt x="2117" y="5576"/>
                  </a:cubicBezTo>
                  <a:cubicBezTo>
                    <a:pt x="1849" y="5487"/>
                    <a:pt x="1580" y="5383"/>
                    <a:pt x="1342" y="5144"/>
                  </a:cubicBezTo>
                  <a:cubicBezTo>
                    <a:pt x="1207" y="5039"/>
                    <a:pt x="1103" y="4906"/>
                    <a:pt x="984" y="4741"/>
                  </a:cubicBezTo>
                  <a:cubicBezTo>
                    <a:pt x="849" y="4592"/>
                    <a:pt x="746" y="4369"/>
                    <a:pt x="670" y="4130"/>
                  </a:cubicBezTo>
                  <a:lnTo>
                    <a:pt x="0" y="4429"/>
                  </a:lnTo>
                  <a:cubicBezTo>
                    <a:pt x="164" y="4801"/>
                    <a:pt x="342" y="5099"/>
                    <a:pt x="537" y="5337"/>
                  </a:cubicBezTo>
                  <a:cubicBezTo>
                    <a:pt x="700" y="5516"/>
                    <a:pt x="849" y="5681"/>
                    <a:pt x="1044" y="5815"/>
                  </a:cubicBezTo>
                  <a:cubicBezTo>
                    <a:pt x="1282" y="6023"/>
                    <a:pt x="1551" y="6158"/>
                    <a:pt x="1819" y="6232"/>
                  </a:cubicBezTo>
                  <a:cubicBezTo>
                    <a:pt x="2117" y="6321"/>
                    <a:pt x="2370" y="6351"/>
                    <a:pt x="2624" y="6351"/>
                  </a:cubicBezTo>
                  <a:cubicBezTo>
                    <a:pt x="3071" y="6351"/>
                    <a:pt x="3473" y="6232"/>
                    <a:pt x="3757" y="6128"/>
                  </a:cubicBezTo>
                  <a:cubicBezTo>
                    <a:pt x="4055" y="6023"/>
                    <a:pt x="4249" y="5949"/>
                    <a:pt x="4264" y="5920"/>
                  </a:cubicBezTo>
                  <a:lnTo>
                    <a:pt x="4294" y="5920"/>
                  </a:lnTo>
                  <a:lnTo>
                    <a:pt x="11077" y="552"/>
                  </a:lnTo>
                  <a:lnTo>
                    <a:pt x="106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7817593" y="1108768"/>
              <a:ext cx="171473" cy="99990"/>
            </a:xfrm>
            <a:custGeom>
              <a:avLst/>
              <a:gdLst/>
              <a:ahLst/>
              <a:cxnLst/>
              <a:rect l="l" t="t" r="r" b="b"/>
              <a:pathLst>
                <a:path w="11838" h="6903" extrusionOk="0">
                  <a:moveTo>
                    <a:pt x="11390" y="0"/>
                  </a:moveTo>
                  <a:lnTo>
                    <a:pt x="5413" y="5113"/>
                  </a:lnTo>
                  <a:cubicBezTo>
                    <a:pt x="5039" y="5412"/>
                    <a:pt x="4637" y="5680"/>
                    <a:pt x="4220" y="5859"/>
                  </a:cubicBezTo>
                  <a:cubicBezTo>
                    <a:pt x="3787" y="6053"/>
                    <a:pt x="3340" y="6157"/>
                    <a:pt x="2878" y="6187"/>
                  </a:cubicBezTo>
                  <a:lnTo>
                    <a:pt x="2699" y="6187"/>
                  </a:lnTo>
                  <a:cubicBezTo>
                    <a:pt x="2236" y="6187"/>
                    <a:pt x="1894" y="6083"/>
                    <a:pt x="1626" y="5978"/>
                  </a:cubicBezTo>
                  <a:cubicBezTo>
                    <a:pt x="1417" y="5859"/>
                    <a:pt x="1282" y="5755"/>
                    <a:pt x="1149" y="5620"/>
                  </a:cubicBezTo>
                  <a:cubicBezTo>
                    <a:pt x="954" y="5441"/>
                    <a:pt x="850" y="5248"/>
                    <a:pt x="805" y="5084"/>
                  </a:cubicBezTo>
                  <a:cubicBezTo>
                    <a:pt x="746" y="5010"/>
                    <a:pt x="746" y="4964"/>
                    <a:pt x="716" y="4905"/>
                  </a:cubicBezTo>
                  <a:lnTo>
                    <a:pt x="716" y="4875"/>
                  </a:lnTo>
                  <a:lnTo>
                    <a:pt x="716" y="4845"/>
                  </a:lnTo>
                  <a:lnTo>
                    <a:pt x="0" y="4980"/>
                  </a:lnTo>
                  <a:cubicBezTo>
                    <a:pt x="30" y="5010"/>
                    <a:pt x="30" y="5143"/>
                    <a:pt x="105" y="5308"/>
                  </a:cubicBezTo>
                  <a:cubicBezTo>
                    <a:pt x="165" y="5441"/>
                    <a:pt x="239" y="5591"/>
                    <a:pt x="344" y="5785"/>
                  </a:cubicBezTo>
                  <a:cubicBezTo>
                    <a:pt x="447" y="5919"/>
                    <a:pt x="552" y="6053"/>
                    <a:pt x="686" y="6187"/>
                  </a:cubicBezTo>
                  <a:cubicBezTo>
                    <a:pt x="910" y="6366"/>
                    <a:pt x="1178" y="6560"/>
                    <a:pt x="1491" y="6694"/>
                  </a:cubicBezTo>
                  <a:cubicBezTo>
                    <a:pt x="1834" y="6829"/>
                    <a:pt x="2207" y="6903"/>
                    <a:pt x="2699" y="6903"/>
                  </a:cubicBezTo>
                  <a:cubicBezTo>
                    <a:pt x="2773" y="6903"/>
                    <a:pt x="2848" y="6873"/>
                    <a:pt x="2938" y="6873"/>
                  </a:cubicBezTo>
                  <a:cubicBezTo>
                    <a:pt x="3474" y="6858"/>
                    <a:pt x="3996" y="6724"/>
                    <a:pt x="4488" y="6501"/>
                  </a:cubicBezTo>
                  <a:cubicBezTo>
                    <a:pt x="4995" y="6292"/>
                    <a:pt x="5442" y="5994"/>
                    <a:pt x="5874" y="5650"/>
                  </a:cubicBezTo>
                  <a:lnTo>
                    <a:pt x="11838" y="522"/>
                  </a:lnTo>
                  <a:lnTo>
                    <a:pt x="11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2"/>
            <p:cNvSpPr/>
            <p:nvPr/>
          </p:nvSpPr>
          <p:spPr>
            <a:xfrm>
              <a:off x="6262064" y="1661993"/>
              <a:ext cx="1809075" cy="785710"/>
            </a:xfrm>
            <a:custGeom>
              <a:avLst/>
              <a:gdLst/>
              <a:ahLst/>
              <a:cxnLst/>
              <a:rect l="l" t="t" r="r" b="b"/>
              <a:pathLst>
                <a:path w="124893" h="54243" extrusionOk="0">
                  <a:moveTo>
                    <a:pt x="77319" y="1"/>
                  </a:moveTo>
                  <a:cubicBezTo>
                    <a:pt x="72731" y="1"/>
                    <a:pt x="68156" y="596"/>
                    <a:pt x="64139" y="2195"/>
                  </a:cubicBezTo>
                  <a:lnTo>
                    <a:pt x="46084" y="5952"/>
                  </a:lnTo>
                  <a:cubicBezTo>
                    <a:pt x="46084" y="5952"/>
                    <a:pt x="45149" y="5797"/>
                    <a:pt x="43532" y="5797"/>
                  </a:cubicBezTo>
                  <a:cubicBezTo>
                    <a:pt x="35547" y="5797"/>
                    <a:pt x="10923" y="9560"/>
                    <a:pt x="1" y="54242"/>
                  </a:cubicBezTo>
                  <a:lnTo>
                    <a:pt x="124892" y="54242"/>
                  </a:lnTo>
                  <a:cubicBezTo>
                    <a:pt x="124892" y="54242"/>
                    <a:pt x="115798" y="15165"/>
                    <a:pt x="104288" y="5103"/>
                  </a:cubicBezTo>
                  <a:cubicBezTo>
                    <a:pt x="104288" y="5103"/>
                    <a:pt x="90747" y="1"/>
                    <a:pt x="77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2"/>
            <p:cNvSpPr/>
            <p:nvPr/>
          </p:nvSpPr>
          <p:spPr>
            <a:xfrm>
              <a:off x="6262064" y="1752945"/>
              <a:ext cx="555659" cy="694759"/>
            </a:xfrm>
            <a:custGeom>
              <a:avLst/>
              <a:gdLst/>
              <a:ahLst/>
              <a:cxnLst/>
              <a:rect l="l" t="t" r="r" b="b"/>
              <a:pathLst>
                <a:path w="38361" h="47964" extrusionOk="0">
                  <a:moveTo>
                    <a:pt x="38361" y="1"/>
                  </a:moveTo>
                  <a:lnTo>
                    <a:pt x="38361" y="1"/>
                  </a:lnTo>
                  <a:cubicBezTo>
                    <a:pt x="27835" y="1865"/>
                    <a:pt x="9125" y="10616"/>
                    <a:pt x="1" y="47963"/>
                  </a:cubicBezTo>
                  <a:lnTo>
                    <a:pt x="7977" y="47963"/>
                  </a:lnTo>
                  <a:cubicBezTo>
                    <a:pt x="14566" y="19293"/>
                    <a:pt x="33009" y="3952"/>
                    <a:pt x="38361" y="1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2"/>
            <p:cNvSpPr/>
            <p:nvPr/>
          </p:nvSpPr>
          <p:spPr>
            <a:xfrm>
              <a:off x="7218957" y="1662124"/>
              <a:ext cx="852182" cy="785579"/>
            </a:xfrm>
            <a:custGeom>
              <a:avLst/>
              <a:gdLst/>
              <a:ahLst/>
              <a:cxnLst/>
              <a:rect l="l" t="t" r="r" b="b"/>
              <a:pathLst>
                <a:path w="58832" h="54234" extrusionOk="0">
                  <a:moveTo>
                    <a:pt x="11257" y="1"/>
                  </a:moveTo>
                  <a:cubicBezTo>
                    <a:pt x="7386" y="1"/>
                    <a:pt x="3524" y="424"/>
                    <a:pt x="1" y="1515"/>
                  </a:cubicBezTo>
                  <a:cubicBezTo>
                    <a:pt x="3624" y="4512"/>
                    <a:pt x="27568" y="25056"/>
                    <a:pt x="34500" y="54233"/>
                  </a:cubicBezTo>
                  <a:lnTo>
                    <a:pt x="58831" y="54233"/>
                  </a:lnTo>
                  <a:cubicBezTo>
                    <a:pt x="58831" y="54233"/>
                    <a:pt x="49737" y="15156"/>
                    <a:pt x="38227" y="5094"/>
                  </a:cubicBezTo>
                  <a:cubicBezTo>
                    <a:pt x="38227" y="5094"/>
                    <a:pt x="24683" y="1"/>
                    <a:pt x="11257" y="1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2"/>
            <p:cNvSpPr/>
            <p:nvPr/>
          </p:nvSpPr>
          <p:spPr>
            <a:xfrm>
              <a:off x="7126326" y="2068674"/>
              <a:ext cx="320263" cy="279459"/>
            </a:xfrm>
            <a:custGeom>
              <a:avLst/>
              <a:gdLst/>
              <a:ahLst/>
              <a:cxnLst/>
              <a:rect l="l" t="t" r="r" b="b"/>
              <a:pathLst>
                <a:path w="22110" h="19293" extrusionOk="0">
                  <a:moveTo>
                    <a:pt x="20217" y="0"/>
                  </a:moveTo>
                  <a:lnTo>
                    <a:pt x="1774" y="881"/>
                  </a:lnTo>
                  <a:cubicBezTo>
                    <a:pt x="1774" y="881"/>
                    <a:pt x="0" y="19292"/>
                    <a:pt x="11063" y="19292"/>
                  </a:cubicBezTo>
                  <a:cubicBezTo>
                    <a:pt x="22110" y="19292"/>
                    <a:pt x="20217" y="1"/>
                    <a:pt x="20217" y="0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2"/>
            <p:cNvSpPr/>
            <p:nvPr/>
          </p:nvSpPr>
          <p:spPr>
            <a:xfrm>
              <a:off x="6374134" y="1160812"/>
              <a:ext cx="106276" cy="182062"/>
            </a:xfrm>
            <a:custGeom>
              <a:avLst/>
              <a:gdLst/>
              <a:ahLst/>
              <a:cxnLst/>
              <a:rect l="l" t="t" r="r" b="b"/>
              <a:pathLst>
                <a:path w="7337" h="12569" extrusionOk="0">
                  <a:moveTo>
                    <a:pt x="4075" y="1"/>
                  </a:moveTo>
                  <a:cubicBezTo>
                    <a:pt x="3783" y="1"/>
                    <a:pt x="3470" y="51"/>
                    <a:pt x="3132" y="164"/>
                  </a:cubicBezTo>
                  <a:cubicBezTo>
                    <a:pt x="1" y="1178"/>
                    <a:pt x="941" y="7872"/>
                    <a:pt x="2968" y="10376"/>
                  </a:cubicBezTo>
                  <a:cubicBezTo>
                    <a:pt x="4191" y="11927"/>
                    <a:pt x="6352" y="12568"/>
                    <a:pt x="6352" y="12568"/>
                  </a:cubicBezTo>
                  <a:lnTo>
                    <a:pt x="7336" y="3414"/>
                  </a:lnTo>
                  <a:cubicBezTo>
                    <a:pt x="7336" y="3414"/>
                    <a:pt x="6471" y="1"/>
                    <a:pt x="4075" y="1"/>
                  </a:cubicBezTo>
                  <a:close/>
                </a:path>
              </a:pathLst>
            </a:custGeom>
            <a:solidFill>
              <a:srgbClr val="CB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2"/>
            <p:cNvSpPr/>
            <p:nvPr/>
          </p:nvSpPr>
          <p:spPr>
            <a:xfrm>
              <a:off x="6410216" y="1196011"/>
              <a:ext cx="47728" cy="103235"/>
            </a:xfrm>
            <a:custGeom>
              <a:avLst/>
              <a:gdLst/>
              <a:ahLst/>
              <a:cxnLst/>
              <a:rect l="l" t="t" r="r" b="b"/>
              <a:pathLst>
                <a:path w="3295" h="7127" extrusionOk="0">
                  <a:moveTo>
                    <a:pt x="2028" y="0"/>
                  </a:moveTo>
                  <a:cubicBezTo>
                    <a:pt x="1804" y="0"/>
                    <a:pt x="1595" y="30"/>
                    <a:pt x="1356" y="104"/>
                  </a:cubicBezTo>
                  <a:cubicBezTo>
                    <a:pt x="1193" y="164"/>
                    <a:pt x="1028" y="239"/>
                    <a:pt x="879" y="343"/>
                  </a:cubicBezTo>
                  <a:cubicBezTo>
                    <a:pt x="746" y="432"/>
                    <a:pt x="641" y="507"/>
                    <a:pt x="522" y="641"/>
                  </a:cubicBezTo>
                  <a:cubicBezTo>
                    <a:pt x="388" y="806"/>
                    <a:pt x="253" y="1044"/>
                    <a:pt x="149" y="1283"/>
                  </a:cubicBezTo>
                  <a:cubicBezTo>
                    <a:pt x="74" y="1551"/>
                    <a:pt x="15" y="1849"/>
                    <a:pt x="0" y="2191"/>
                  </a:cubicBezTo>
                  <a:lnTo>
                    <a:pt x="0" y="2639"/>
                  </a:lnTo>
                  <a:cubicBezTo>
                    <a:pt x="0" y="3310"/>
                    <a:pt x="74" y="3921"/>
                    <a:pt x="209" y="4458"/>
                  </a:cubicBezTo>
                  <a:cubicBezTo>
                    <a:pt x="388" y="5278"/>
                    <a:pt x="656" y="5919"/>
                    <a:pt x="895" y="6411"/>
                  </a:cubicBezTo>
                  <a:cubicBezTo>
                    <a:pt x="1148" y="6859"/>
                    <a:pt x="1327" y="7127"/>
                    <a:pt x="1356" y="7127"/>
                  </a:cubicBezTo>
                  <a:lnTo>
                    <a:pt x="1893" y="6724"/>
                  </a:lnTo>
                  <a:cubicBezTo>
                    <a:pt x="1893" y="6694"/>
                    <a:pt x="1565" y="6276"/>
                    <a:pt x="1267" y="5547"/>
                  </a:cubicBezTo>
                  <a:cubicBezTo>
                    <a:pt x="984" y="4831"/>
                    <a:pt x="656" y="3847"/>
                    <a:pt x="656" y="2639"/>
                  </a:cubicBezTo>
                  <a:cubicBezTo>
                    <a:pt x="656" y="2505"/>
                    <a:pt x="686" y="2370"/>
                    <a:pt x="686" y="2237"/>
                  </a:cubicBezTo>
                  <a:cubicBezTo>
                    <a:pt x="716" y="1893"/>
                    <a:pt x="760" y="1625"/>
                    <a:pt x="850" y="1416"/>
                  </a:cubicBezTo>
                  <a:cubicBezTo>
                    <a:pt x="925" y="1253"/>
                    <a:pt x="1014" y="1148"/>
                    <a:pt x="1088" y="1074"/>
                  </a:cubicBezTo>
                  <a:cubicBezTo>
                    <a:pt x="1148" y="984"/>
                    <a:pt x="1193" y="939"/>
                    <a:pt x="1267" y="880"/>
                  </a:cubicBezTo>
                  <a:cubicBezTo>
                    <a:pt x="1386" y="835"/>
                    <a:pt x="1521" y="776"/>
                    <a:pt x="1625" y="746"/>
                  </a:cubicBezTo>
                  <a:cubicBezTo>
                    <a:pt x="1760" y="716"/>
                    <a:pt x="1893" y="701"/>
                    <a:pt x="2028" y="701"/>
                  </a:cubicBezTo>
                  <a:cubicBezTo>
                    <a:pt x="2281" y="701"/>
                    <a:pt x="2549" y="746"/>
                    <a:pt x="2744" y="806"/>
                  </a:cubicBezTo>
                  <a:cubicBezTo>
                    <a:pt x="2818" y="835"/>
                    <a:pt x="2907" y="850"/>
                    <a:pt x="2952" y="880"/>
                  </a:cubicBezTo>
                  <a:lnTo>
                    <a:pt x="3012" y="880"/>
                  </a:lnTo>
                  <a:cubicBezTo>
                    <a:pt x="3012" y="909"/>
                    <a:pt x="3042" y="909"/>
                    <a:pt x="3042" y="909"/>
                  </a:cubicBezTo>
                  <a:lnTo>
                    <a:pt x="3295" y="269"/>
                  </a:lnTo>
                  <a:cubicBezTo>
                    <a:pt x="3280" y="269"/>
                    <a:pt x="3146" y="194"/>
                    <a:pt x="2907" y="134"/>
                  </a:cubicBezTo>
                  <a:cubicBezTo>
                    <a:pt x="2684" y="74"/>
                    <a:pt x="2370" y="0"/>
                    <a:pt x="2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2"/>
            <p:cNvSpPr/>
            <p:nvPr/>
          </p:nvSpPr>
          <p:spPr>
            <a:xfrm>
              <a:off x="6422514" y="1198372"/>
              <a:ext cx="14268" cy="42774"/>
            </a:xfrm>
            <a:custGeom>
              <a:avLst/>
              <a:gdLst/>
              <a:ahLst/>
              <a:cxnLst/>
              <a:rect l="l" t="t" r="r" b="b"/>
              <a:pathLst>
                <a:path w="985" h="2953" extrusionOk="0">
                  <a:moveTo>
                    <a:pt x="404" y="1"/>
                  </a:moveTo>
                  <a:cubicBezTo>
                    <a:pt x="314" y="76"/>
                    <a:pt x="239" y="165"/>
                    <a:pt x="209" y="269"/>
                  </a:cubicBezTo>
                  <a:cubicBezTo>
                    <a:pt x="135" y="404"/>
                    <a:pt x="76" y="553"/>
                    <a:pt x="46" y="717"/>
                  </a:cubicBezTo>
                  <a:cubicBezTo>
                    <a:pt x="30" y="851"/>
                    <a:pt x="1" y="1015"/>
                    <a:pt x="1" y="1179"/>
                  </a:cubicBezTo>
                  <a:cubicBezTo>
                    <a:pt x="1" y="1388"/>
                    <a:pt x="30" y="1627"/>
                    <a:pt x="46" y="1820"/>
                  </a:cubicBezTo>
                  <a:cubicBezTo>
                    <a:pt x="106" y="2133"/>
                    <a:pt x="179" y="2432"/>
                    <a:pt x="239" y="2611"/>
                  </a:cubicBezTo>
                  <a:cubicBezTo>
                    <a:pt x="299" y="2834"/>
                    <a:pt x="344" y="2953"/>
                    <a:pt x="344" y="2953"/>
                  </a:cubicBezTo>
                  <a:lnTo>
                    <a:pt x="985" y="2744"/>
                  </a:lnTo>
                  <a:cubicBezTo>
                    <a:pt x="985" y="2744"/>
                    <a:pt x="911" y="2506"/>
                    <a:pt x="851" y="2207"/>
                  </a:cubicBezTo>
                  <a:cubicBezTo>
                    <a:pt x="806" y="2058"/>
                    <a:pt x="776" y="1895"/>
                    <a:pt x="746" y="1700"/>
                  </a:cubicBezTo>
                  <a:cubicBezTo>
                    <a:pt x="716" y="1551"/>
                    <a:pt x="686" y="1358"/>
                    <a:pt x="686" y="1179"/>
                  </a:cubicBezTo>
                  <a:cubicBezTo>
                    <a:pt x="686" y="1015"/>
                    <a:pt x="716" y="851"/>
                    <a:pt x="746" y="746"/>
                  </a:cubicBezTo>
                  <a:cubicBezTo>
                    <a:pt x="776" y="672"/>
                    <a:pt x="806" y="613"/>
                    <a:pt x="806" y="583"/>
                  </a:cubicBezTo>
                  <a:cubicBezTo>
                    <a:pt x="821" y="538"/>
                    <a:pt x="851" y="508"/>
                    <a:pt x="881" y="478"/>
                  </a:cubicBezTo>
                  <a:lnTo>
                    <a:pt x="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2"/>
            <p:cNvSpPr/>
            <p:nvPr/>
          </p:nvSpPr>
          <p:spPr>
            <a:xfrm>
              <a:off x="6451020" y="833495"/>
              <a:ext cx="996438" cy="954982"/>
            </a:xfrm>
            <a:custGeom>
              <a:avLst/>
              <a:gdLst/>
              <a:ahLst/>
              <a:cxnLst/>
              <a:rect l="l" t="t" r="r" b="b"/>
              <a:pathLst>
                <a:path w="68791" h="65929" extrusionOk="0">
                  <a:moveTo>
                    <a:pt x="27749" y="1"/>
                  </a:moveTo>
                  <a:cubicBezTo>
                    <a:pt x="7075" y="1"/>
                    <a:pt x="1372" y="21300"/>
                    <a:pt x="1372" y="21300"/>
                  </a:cubicBezTo>
                  <a:cubicBezTo>
                    <a:pt x="1372" y="21300"/>
                    <a:pt x="358" y="25131"/>
                    <a:pt x="135" y="30424"/>
                  </a:cubicBezTo>
                  <a:cubicBezTo>
                    <a:pt x="1" y="34255"/>
                    <a:pt x="269" y="38877"/>
                    <a:pt x="1686" y="43336"/>
                  </a:cubicBezTo>
                  <a:cubicBezTo>
                    <a:pt x="3654" y="49687"/>
                    <a:pt x="7902" y="55710"/>
                    <a:pt x="16386" y="58825"/>
                  </a:cubicBezTo>
                  <a:cubicBezTo>
                    <a:pt x="21771" y="60783"/>
                    <a:pt x="26613" y="61601"/>
                    <a:pt x="30901" y="61601"/>
                  </a:cubicBezTo>
                  <a:cubicBezTo>
                    <a:pt x="31053" y="61601"/>
                    <a:pt x="31204" y="61600"/>
                    <a:pt x="31355" y="61598"/>
                  </a:cubicBezTo>
                  <a:lnTo>
                    <a:pt x="31861" y="64669"/>
                  </a:lnTo>
                  <a:cubicBezTo>
                    <a:pt x="34165" y="65570"/>
                    <a:pt x="36454" y="65929"/>
                    <a:pt x="38637" y="65929"/>
                  </a:cubicBezTo>
                  <a:cubicBezTo>
                    <a:pt x="47148" y="65929"/>
                    <a:pt x="54060" y="60481"/>
                    <a:pt x="54060" y="60481"/>
                  </a:cubicBezTo>
                  <a:lnTo>
                    <a:pt x="54567" y="48777"/>
                  </a:lnTo>
                  <a:cubicBezTo>
                    <a:pt x="54612" y="48687"/>
                    <a:pt x="54642" y="48583"/>
                    <a:pt x="54702" y="48478"/>
                  </a:cubicBezTo>
                  <a:cubicBezTo>
                    <a:pt x="54702" y="48478"/>
                    <a:pt x="61366" y="48136"/>
                    <a:pt x="65182" y="42262"/>
                  </a:cubicBezTo>
                  <a:cubicBezTo>
                    <a:pt x="67973" y="37967"/>
                    <a:pt x="64730" y="35330"/>
                    <a:pt x="61876" y="35330"/>
                  </a:cubicBezTo>
                  <a:cubicBezTo>
                    <a:pt x="60826" y="35330"/>
                    <a:pt x="59830" y="35686"/>
                    <a:pt x="59204" y="36448"/>
                  </a:cubicBezTo>
                  <a:cubicBezTo>
                    <a:pt x="59398" y="36000"/>
                    <a:pt x="68790" y="11132"/>
                    <a:pt x="39062" y="1873"/>
                  </a:cubicBezTo>
                  <a:cubicBezTo>
                    <a:pt x="34869" y="564"/>
                    <a:pt x="31111" y="1"/>
                    <a:pt x="27749" y="1"/>
                  </a:cubicBezTo>
                  <a:close/>
                </a:path>
              </a:pathLst>
            </a:custGeom>
            <a:solidFill>
              <a:srgbClr val="CB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2"/>
            <p:cNvSpPr/>
            <p:nvPr/>
          </p:nvSpPr>
          <p:spPr>
            <a:xfrm>
              <a:off x="6895884" y="1377015"/>
              <a:ext cx="279894" cy="193751"/>
            </a:xfrm>
            <a:custGeom>
              <a:avLst/>
              <a:gdLst/>
              <a:ahLst/>
              <a:cxnLst/>
              <a:rect l="l" t="t" r="r" b="b"/>
              <a:pathLst>
                <a:path w="19323" h="13376" extrusionOk="0">
                  <a:moveTo>
                    <a:pt x="8980" y="1"/>
                  </a:moveTo>
                  <a:cubicBezTo>
                    <a:pt x="4438" y="1"/>
                    <a:pt x="686" y="2425"/>
                    <a:pt x="374" y="5753"/>
                  </a:cubicBezTo>
                  <a:cubicBezTo>
                    <a:pt x="1" y="9405"/>
                    <a:pt x="3863" y="12774"/>
                    <a:pt x="8992" y="13311"/>
                  </a:cubicBezTo>
                  <a:cubicBezTo>
                    <a:pt x="9431" y="13354"/>
                    <a:pt x="9865" y="13376"/>
                    <a:pt x="10292" y="13376"/>
                  </a:cubicBezTo>
                  <a:cubicBezTo>
                    <a:pt x="14851" y="13376"/>
                    <a:pt x="18596" y="10969"/>
                    <a:pt x="18951" y="7616"/>
                  </a:cubicBezTo>
                  <a:cubicBezTo>
                    <a:pt x="19323" y="3964"/>
                    <a:pt x="15446" y="579"/>
                    <a:pt x="10333" y="72"/>
                  </a:cubicBezTo>
                  <a:cubicBezTo>
                    <a:pt x="9876" y="24"/>
                    <a:pt x="9424" y="1"/>
                    <a:pt x="8980" y="1"/>
                  </a:cubicBezTo>
                  <a:close/>
                </a:path>
              </a:pathLst>
            </a:custGeom>
            <a:solidFill>
              <a:srgbClr val="BD6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2"/>
            <p:cNvSpPr/>
            <p:nvPr/>
          </p:nvSpPr>
          <p:spPr>
            <a:xfrm>
              <a:off x="6451020" y="1270420"/>
              <a:ext cx="187465" cy="193708"/>
            </a:xfrm>
            <a:custGeom>
              <a:avLst/>
              <a:gdLst/>
              <a:ahLst/>
              <a:cxnLst/>
              <a:rect l="l" t="t" r="r" b="b"/>
              <a:pathLst>
                <a:path w="12942" h="13373" extrusionOk="0">
                  <a:moveTo>
                    <a:pt x="2658" y="1"/>
                  </a:moveTo>
                  <a:cubicBezTo>
                    <a:pt x="1789" y="1"/>
                    <a:pt x="945" y="90"/>
                    <a:pt x="135" y="260"/>
                  </a:cubicBezTo>
                  <a:cubicBezTo>
                    <a:pt x="1" y="4091"/>
                    <a:pt x="269" y="8713"/>
                    <a:pt x="1686" y="13172"/>
                  </a:cubicBezTo>
                  <a:cubicBezTo>
                    <a:pt x="1984" y="13245"/>
                    <a:pt x="2297" y="13275"/>
                    <a:pt x="2624" y="13305"/>
                  </a:cubicBezTo>
                  <a:cubicBezTo>
                    <a:pt x="3072" y="13351"/>
                    <a:pt x="3514" y="13373"/>
                    <a:pt x="3949" y="13373"/>
                  </a:cubicBezTo>
                  <a:cubicBezTo>
                    <a:pt x="8487" y="13373"/>
                    <a:pt x="12229" y="10959"/>
                    <a:pt x="12569" y="7640"/>
                  </a:cubicBezTo>
                  <a:cubicBezTo>
                    <a:pt x="12941" y="3988"/>
                    <a:pt x="9081" y="603"/>
                    <a:pt x="3952" y="66"/>
                  </a:cubicBezTo>
                  <a:cubicBezTo>
                    <a:pt x="3515" y="22"/>
                    <a:pt x="3083" y="1"/>
                    <a:pt x="2658" y="1"/>
                  </a:cubicBezTo>
                  <a:close/>
                </a:path>
              </a:pathLst>
            </a:custGeom>
            <a:solidFill>
              <a:srgbClr val="BD6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2"/>
            <p:cNvSpPr/>
            <p:nvPr/>
          </p:nvSpPr>
          <p:spPr>
            <a:xfrm>
              <a:off x="7259124" y="1387343"/>
              <a:ext cx="104335" cy="74945"/>
            </a:xfrm>
            <a:custGeom>
              <a:avLst/>
              <a:gdLst/>
              <a:ahLst/>
              <a:cxnLst/>
              <a:rect l="l" t="t" r="r" b="b"/>
              <a:pathLst>
                <a:path w="7203" h="5174" extrusionOk="0">
                  <a:moveTo>
                    <a:pt x="4489" y="1"/>
                  </a:moveTo>
                  <a:cubicBezTo>
                    <a:pt x="3982" y="1"/>
                    <a:pt x="3475" y="75"/>
                    <a:pt x="2968" y="209"/>
                  </a:cubicBezTo>
                  <a:cubicBezTo>
                    <a:pt x="2595" y="299"/>
                    <a:pt x="2237" y="432"/>
                    <a:pt x="1895" y="582"/>
                  </a:cubicBezTo>
                  <a:cubicBezTo>
                    <a:pt x="1656" y="687"/>
                    <a:pt x="1418" y="820"/>
                    <a:pt x="1179" y="985"/>
                  </a:cubicBezTo>
                  <a:cubicBezTo>
                    <a:pt x="851" y="1193"/>
                    <a:pt x="583" y="1446"/>
                    <a:pt x="374" y="1730"/>
                  </a:cubicBezTo>
                  <a:cubicBezTo>
                    <a:pt x="269" y="1864"/>
                    <a:pt x="165" y="1998"/>
                    <a:pt x="106" y="2162"/>
                  </a:cubicBezTo>
                  <a:cubicBezTo>
                    <a:pt x="60" y="2326"/>
                    <a:pt x="1" y="2476"/>
                    <a:pt x="1" y="2669"/>
                  </a:cubicBezTo>
                  <a:lnTo>
                    <a:pt x="702" y="2699"/>
                  </a:lnTo>
                  <a:cubicBezTo>
                    <a:pt x="702" y="2579"/>
                    <a:pt x="716" y="2476"/>
                    <a:pt x="776" y="2371"/>
                  </a:cubicBezTo>
                  <a:cubicBezTo>
                    <a:pt x="806" y="2267"/>
                    <a:pt x="881" y="2192"/>
                    <a:pt x="970" y="2072"/>
                  </a:cubicBezTo>
                  <a:cubicBezTo>
                    <a:pt x="1119" y="1894"/>
                    <a:pt x="1342" y="1700"/>
                    <a:pt x="1581" y="1551"/>
                  </a:cubicBezTo>
                  <a:cubicBezTo>
                    <a:pt x="1984" y="1283"/>
                    <a:pt x="2461" y="1059"/>
                    <a:pt x="2968" y="939"/>
                  </a:cubicBezTo>
                  <a:cubicBezTo>
                    <a:pt x="3445" y="776"/>
                    <a:pt x="3982" y="687"/>
                    <a:pt x="4489" y="687"/>
                  </a:cubicBezTo>
                  <a:cubicBezTo>
                    <a:pt x="4771" y="687"/>
                    <a:pt x="5040" y="716"/>
                    <a:pt x="5308" y="776"/>
                  </a:cubicBezTo>
                  <a:cubicBezTo>
                    <a:pt x="5503" y="820"/>
                    <a:pt x="5652" y="910"/>
                    <a:pt x="5815" y="985"/>
                  </a:cubicBezTo>
                  <a:cubicBezTo>
                    <a:pt x="5920" y="1044"/>
                    <a:pt x="6010" y="1118"/>
                    <a:pt x="6113" y="1193"/>
                  </a:cubicBezTo>
                  <a:cubicBezTo>
                    <a:pt x="6218" y="1327"/>
                    <a:pt x="6322" y="1492"/>
                    <a:pt x="6411" y="1685"/>
                  </a:cubicBezTo>
                  <a:cubicBezTo>
                    <a:pt x="6487" y="1864"/>
                    <a:pt x="6516" y="2072"/>
                    <a:pt x="6516" y="2341"/>
                  </a:cubicBezTo>
                  <a:cubicBezTo>
                    <a:pt x="6516" y="2669"/>
                    <a:pt x="6457" y="3012"/>
                    <a:pt x="6352" y="3444"/>
                  </a:cubicBezTo>
                  <a:cubicBezTo>
                    <a:pt x="6218" y="3847"/>
                    <a:pt x="6039" y="4324"/>
                    <a:pt x="5771" y="4861"/>
                  </a:cubicBezTo>
                  <a:lnTo>
                    <a:pt x="6382" y="5173"/>
                  </a:lnTo>
                  <a:cubicBezTo>
                    <a:pt x="6666" y="4607"/>
                    <a:pt x="6859" y="4086"/>
                    <a:pt x="6994" y="3623"/>
                  </a:cubicBezTo>
                  <a:cubicBezTo>
                    <a:pt x="7127" y="3146"/>
                    <a:pt x="7202" y="2744"/>
                    <a:pt x="7202" y="2341"/>
                  </a:cubicBezTo>
                  <a:cubicBezTo>
                    <a:pt x="7202" y="1953"/>
                    <a:pt x="7127" y="1566"/>
                    <a:pt x="6994" y="1283"/>
                  </a:cubicBezTo>
                  <a:cubicBezTo>
                    <a:pt x="6859" y="1044"/>
                    <a:pt x="6725" y="850"/>
                    <a:pt x="6546" y="671"/>
                  </a:cubicBezTo>
                  <a:cubicBezTo>
                    <a:pt x="6411" y="552"/>
                    <a:pt x="6278" y="448"/>
                    <a:pt x="6113" y="343"/>
                  </a:cubicBezTo>
                  <a:cubicBezTo>
                    <a:pt x="5875" y="239"/>
                    <a:pt x="5606" y="134"/>
                    <a:pt x="5338" y="75"/>
                  </a:cubicBezTo>
                  <a:cubicBezTo>
                    <a:pt x="5040" y="31"/>
                    <a:pt x="4771" y="1"/>
                    <a:pt x="4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2"/>
            <p:cNvSpPr/>
            <p:nvPr/>
          </p:nvSpPr>
          <p:spPr>
            <a:xfrm>
              <a:off x="7299291" y="1388850"/>
              <a:ext cx="30911" cy="67181"/>
            </a:xfrm>
            <a:custGeom>
              <a:avLst/>
              <a:gdLst/>
              <a:ahLst/>
              <a:cxnLst/>
              <a:rect l="l" t="t" r="r" b="b"/>
              <a:pathLst>
                <a:path w="2134" h="4638" extrusionOk="0">
                  <a:moveTo>
                    <a:pt x="1551" y="0"/>
                  </a:moveTo>
                  <a:lnTo>
                    <a:pt x="985" y="404"/>
                  </a:lnTo>
                  <a:cubicBezTo>
                    <a:pt x="1179" y="612"/>
                    <a:pt x="1283" y="851"/>
                    <a:pt x="1343" y="1044"/>
                  </a:cubicBezTo>
                  <a:cubicBezTo>
                    <a:pt x="1418" y="1253"/>
                    <a:pt x="1447" y="1462"/>
                    <a:pt x="1447" y="1656"/>
                  </a:cubicBezTo>
                  <a:cubicBezTo>
                    <a:pt x="1447" y="1998"/>
                    <a:pt x="1358" y="2296"/>
                    <a:pt x="1239" y="2595"/>
                  </a:cubicBezTo>
                  <a:cubicBezTo>
                    <a:pt x="1119" y="2833"/>
                    <a:pt x="985" y="3012"/>
                    <a:pt x="851" y="3206"/>
                  </a:cubicBezTo>
                  <a:cubicBezTo>
                    <a:pt x="672" y="3489"/>
                    <a:pt x="434" y="3713"/>
                    <a:pt x="269" y="3877"/>
                  </a:cubicBezTo>
                  <a:cubicBezTo>
                    <a:pt x="195" y="3952"/>
                    <a:pt x="106" y="3996"/>
                    <a:pt x="60" y="4026"/>
                  </a:cubicBezTo>
                  <a:cubicBezTo>
                    <a:pt x="31" y="4056"/>
                    <a:pt x="31" y="4085"/>
                    <a:pt x="1" y="4085"/>
                  </a:cubicBezTo>
                  <a:lnTo>
                    <a:pt x="1" y="4115"/>
                  </a:lnTo>
                  <a:lnTo>
                    <a:pt x="404" y="4638"/>
                  </a:lnTo>
                  <a:cubicBezTo>
                    <a:pt x="404" y="4638"/>
                    <a:pt x="836" y="4354"/>
                    <a:pt x="1253" y="3817"/>
                  </a:cubicBezTo>
                  <a:cubicBezTo>
                    <a:pt x="1477" y="3579"/>
                    <a:pt x="1686" y="3251"/>
                    <a:pt x="1849" y="2878"/>
                  </a:cubicBezTo>
                  <a:cubicBezTo>
                    <a:pt x="2028" y="2535"/>
                    <a:pt x="2133" y="2103"/>
                    <a:pt x="2133" y="1656"/>
                  </a:cubicBezTo>
                  <a:cubicBezTo>
                    <a:pt x="2133" y="1388"/>
                    <a:pt x="2088" y="1119"/>
                    <a:pt x="1998" y="835"/>
                  </a:cubicBezTo>
                  <a:cubicBezTo>
                    <a:pt x="1895" y="567"/>
                    <a:pt x="1760" y="269"/>
                    <a:pt x="1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2"/>
            <p:cNvSpPr/>
            <p:nvPr/>
          </p:nvSpPr>
          <p:spPr>
            <a:xfrm>
              <a:off x="6904748" y="1679520"/>
              <a:ext cx="195243" cy="59186"/>
            </a:xfrm>
            <a:custGeom>
              <a:avLst/>
              <a:gdLst/>
              <a:ahLst/>
              <a:cxnLst/>
              <a:rect l="l" t="t" r="r" b="b"/>
              <a:pathLst>
                <a:path w="13479" h="4086" extrusionOk="0">
                  <a:moveTo>
                    <a:pt x="12971" y="1"/>
                  </a:moveTo>
                  <a:cubicBezTo>
                    <a:pt x="12912" y="1"/>
                    <a:pt x="11928" y="687"/>
                    <a:pt x="9825" y="1432"/>
                  </a:cubicBezTo>
                  <a:cubicBezTo>
                    <a:pt x="7708" y="2177"/>
                    <a:pt x="4488" y="2953"/>
                    <a:pt x="1" y="3177"/>
                  </a:cubicBezTo>
                  <a:lnTo>
                    <a:pt x="60" y="4086"/>
                  </a:lnTo>
                  <a:cubicBezTo>
                    <a:pt x="4696" y="3863"/>
                    <a:pt x="8036" y="3042"/>
                    <a:pt x="10228" y="2267"/>
                  </a:cubicBezTo>
                  <a:cubicBezTo>
                    <a:pt x="12405" y="1492"/>
                    <a:pt x="13449" y="746"/>
                    <a:pt x="13478" y="746"/>
                  </a:cubicBezTo>
                  <a:lnTo>
                    <a:pt x="1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6910137" y="1705434"/>
              <a:ext cx="326970" cy="88127"/>
            </a:xfrm>
            <a:custGeom>
              <a:avLst/>
              <a:gdLst/>
              <a:ahLst/>
              <a:cxnLst/>
              <a:rect l="l" t="t" r="r" b="b"/>
              <a:pathLst>
                <a:path w="22573" h="6084" extrusionOk="0">
                  <a:moveTo>
                    <a:pt x="22171" y="1"/>
                  </a:moveTo>
                  <a:cubicBezTo>
                    <a:pt x="19159" y="2163"/>
                    <a:pt x="16327" y="3489"/>
                    <a:pt x="13777" y="4324"/>
                  </a:cubicBezTo>
                  <a:cubicBezTo>
                    <a:pt x="11183" y="5115"/>
                    <a:pt x="8887" y="5383"/>
                    <a:pt x="6934" y="5383"/>
                  </a:cubicBezTo>
                  <a:cubicBezTo>
                    <a:pt x="4861" y="5383"/>
                    <a:pt x="3207" y="5085"/>
                    <a:pt x="2058" y="4772"/>
                  </a:cubicBezTo>
                  <a:cubicBezTo>
                    <a:pt x="1492" y="4638"/>
                    <a:pt x="1044" y="4473"/>
                    <a:pt x="746" y="4370"/>
                  </a:cubicBezTo>
                  <a:cubicBezTo>
                    <a:pt x="597" y="4295"/>
                    <a:pt x="478" y="4265"/>
                    <a:pt x="404" y="4235"/>
                  </a:cubicBezTo>
                  <a:cubicBezTo>
                    <a:pt x="374" y="4205"/>
                    <a:pt x="344" y="4191"/>
                    <a:pt x="329" y="4191"/>
                  </a:cubicBezTo>
                  <a:lnTo>
                    <a:pt x="299" y="4191"/>
                  </a:lnTo>
                  <a:lnTo>
                    <a:pt x="1" y="4801"/>
                  </a:lnTo>
                  <a:cubicBezTo>
                    <a:pt x="31" y="4801"/>
                    <a:pt x="702" y="5115"/>
                    <a:pt x="1865" y="5443"/>
                  </a:cubicBezTo>
                  <a:cubicBezTo>
                    <a:pt x="3072" y="5756"/>
                    <a:pt x="4802" y="6084"/>
                    <a:pt x="6934" y="6084"/>
                  </a:cubicBezTo>
                  <a:cubicBezTo>
                    <a:pt x="8946" y="6084"/>
                    <a:pt x="11317" y="5785"/>
                    <a:pt x="13985" y="4951"/>
                  </a:cubicBezTo>
                  <a:cubicBezTo>
                    <a:pt x="16625" y="4131"/>
                    <a:pt x="19502" y="2744"/>
                    <a:pt x="22573" y="553"/>
                  </a:cubicBezTo>
                  <a:lnTo>
                    <a:pt x="22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6616439" y="1175500"/>
              <a:ext cx="115431" cy="45570"/>
            </a:xfrm>
            <a:custGeom>
              <a:avLst/>
              <a:gdLst/>
              <a:ahLst/>
              <a:cxnLst/>
              <a:rect l="l" t="t" r="r" b="b"/>
              <a:pathLst>
                <a:path w="7969" h="3146" extrusionOk="0">
                  <a:moveTo>
                    <a:pt x="4026" y="1"/>
                  </a:moveTo>
                  <a:cubicBezTo>
                    <a:pt x="3752" y="1"/>
                    <a:pt x="3468" y="29"/>
                    <a:pt x="3177" y="89"/>
                  </a:cubicBezTo>
                  <a:cubicBezTo>
                    <a:pt x="464" y="671"/>
                    <a:pt x="1" y="3146"/>
                    <a:pt x="1" y="3146"/>
                  </a:cubicBezTo>
                  <a:cubicBezTo>
                    <a:pt x="1586" y="2206"/>
                    <a:pt x="2936" y="1893"/>
                    <a:pt x="4032" y="1893"/>
                  </a:cubicBezTo>
                  <a:cubicBezTo>
                    <a:pt x="6223" y="1893"/>
                    <a:pt x="7396" y="3146"/>
                    <a:pt x="7396" y="3146"/>
                  </a:cubicBezTo>
                  <a:cubicBezTo>
                    <a:pt x="7969" y="1960"/>
                    <a:pt x="6328" y="1"/>
                    <a:pt x="4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6645815" y="1230601"/>
              <a:ext cx="54869" cy="49365"/>
            </a:xfrm>
            <a:custGeom>
              <a:avLst/>
              <a:gdLst/>
              <a:ahLst/>
              <a:cxnLst/>
              <a:rect l="l" t="t" r="r" b="b"/>
              <a:pathLst>
                <a:path w="3788" h="3408" extrusionOk="0">
                  <a:moveTo>
                    <a:pt x="1897" y="0"/>
                  </a:moveTo>
                  <a:cubicBezTo>
                    <a:pt x="1738" y="0"/>
                    <a:pt x="1576" y="23"/>
                    <a:pt x="1417" y="72"/>
                  </a:cubicBezTo>
                  <a:cubicBezTo>
                    <a:pt x="507" y="356"/>
                    <a:pt x="0" y="1294"/>
                    <a:pt x="269" y="2204"/>
                  </a:cubicBezTo>
                  <a:cubicBezTo>
                    <a:pt x="485" y="2936"/>
                    <a:pt x="1146" y="3408"/>
                    <a:pt x="1870" y="3408"/>
                  </a:cubicBezTo>
                  <a:cubicBezTo>
                    <a:pt x="2045" y="3408"/>
                    <a:pt x="2224" y="3380"/>
                    <a:pt x="2401" y="3322"/>
                  </a:cubicBezTo>
                  <a:cubicBezTo>
                    <a:pt x="3280" y="3054"/>
                    <a:pt x="3787" y="2099"/>
                    <a:pt x="3519" y="1220"/>
                  </a:cubicBezTo>
                  <a:cubicBezTo>
                    <a:pt x="3299" y="475"/>
                    <a:pt x="2619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6917626" y="1257833"/>
              <a:ext cx="110448" cy="71223"/>
            </a:xfrm>
            <a:custGeom>
              <a:avLst/>
              <a:gdLst/>
              <a:ahLst/>
              <a:cxnLst/>
              <a:rect l="l" t="t" r="r" b="b"/>
              <a:pathLst>
                <a:path w="7625" h="4917" extrusionOk="0">
                  <a:moveTo>
                    <a:pt x="2968" y="0"/>
                  </a:moveTo>
                  <a:cubicBezTo>
                    <a:pt x="1380" y="0"/>
                    <a:pt x="1" y="875"/>
                    <a:pt x="21" y="1875"/>
                  </a:cubicBezTo>
                  <a:cubicBezTo>
                    <a:pt x="21" y="1875"/>
                    <a:pt x="589" y="1636"/>
                    <a:pt x="1473" y="1636"/>
                  </a:cubicBezTo>
                  <a:cubicBezTo>
                    <a:pt x="2808" y="1636"/>
                    <a:pt x="4864" y="2181"/>
                    <a:pt x="6775" y="4916"/>
                  </a:cubicBezTo>
                  <a:cubicBezTo>
                    <a:pt x="6775" y="4916"/>
                    <a:pt x="7624" y="2396"/>
                    <a:pt x="5388" y="772"/>
                  </a:cubicBezTo>
                  <a:cubicBezTo>
                    <a:pt x="4631" y="225"/>
                    <a:pt x="377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6913396" y="1307473"/>
              <a:ext cx="54855" cy="49177"/>
            </a:xfrm>
            <a:custGeom>
              <a:avLst/>
              <a:gdLst/>
              <a:ahLst/>
              <a:cxnLst/>
              <a:rect l="l" t="t" r="r" b="b"/>
              <a:pathLst>
                <a:path w="3787" h="3395" extrusionOk="0">
                  <a:moveTo>
                    <a:pt x="1885" y="0"/>
                  </a:moveTo>
                  <a:cubicBezTo>
                    <a:pt x="1724" y="0"/>
                    <a:pt x="1561" y="24"/>
                    <a:pt x="1402" y="72"/>
                  </a:cubicBezTo>
                  <a:cubicBezTo>
                    <a:pt x="507" y="341"/>
                    <a:pt x="0" y="1295"/>
                    <a:pt x="253" y="2175"/>
                  </a:cubicBezTo>
                  <a:cubicBezTo>
                    <a:pt x="497" y="2920"/>
                    <a:pt x="1172" y="3394"/>
                    <a:pt x="1907" y="3394"/>
                  </a:cubicBezTo>
                  <a:cubicBezTo>
                    <a:pt x="2070" y="3394"/>
                    <a:pt x="2235" y="3371"/>
                    <a:pt x="2400" y="3323"/>
                  </a:cubicBezTo>
                  <a:cubicBezTo>
                    <a:pt x="3294" y="3054"/>
                    <a:pt x="3787" y="2100"/>
                    <a:pt x="3519" y="1191"/>
                  </a:cubicBezTo>
                  <a:cubicBezTo>
                    <a:pt x="3299" y="471"/>
                    <a:pt x="2610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6745587" y="1240494"/>
              <a:ext cx="67181" cy="114678"/>
            </a:xfrm>
            <a:custGeom>
              <a:avLst/>
              <a:gdLst/>
              <a:ahLst/>
              <a:cxnLst/>
              <a:rect l="l" t="t" r="r" b="b"/>
              <a:pathLst>
                <a:path w="4638" h="7917" extrusionOk="0">
                  <a:moveTo>
                    <a:pt x="4638" y="1"/>
                  </a:moveTo>
                  <a:lnTo>
                    <a:pt x="3006" y="4205"/>
                  </a:lnTo>
                  <a:lnTo>
                    <a:pt x="3006" y="4205"/>
                  </a:lnTo>
                  <a:cubicBezTo>
                    <a:pt x="3029" y="4214"/>
                    <a:pt x="3042" y="4219"/>
                    <a:pt x="3042" y="4219"/>
                  </a:cubicBezTo>
                  <a:cubicBezTo>
                    <a:pt x="4220" y="3221"/>
                    <a:pt x="4637" y="1"/>
                    <a:pt x="4638" y="1"/>
                  </a:cubicBezTo>
                  <a:close/>
                  <a:moveTo>
                    <a:pt x="2153" y="4046"/>
                  </a:moveTo>
                  <a:cubicBezTo>
                    <a:pt x="1593" y="4046"/>
                    <a:pt x="889" y="4262"/>
                    <a:pt x="418" y="5173"/>
                  </a:cubicBezTo>
                  <a:cubicBezTo>
                    <a:pt x="0" y="6054"/>
                    <a:pt x="344" y="7336"/>
                    <a:pt x="1566" y="7917"/>
                  </a:cubicBezTo>
                  <a:lnTo>
                    <a:pt x="3006" y="4205"/>
                  </a:lnTo>
                  <a:lnTo>
                    <a:pt x="3006" y="4205"/>
                  </a:lnTo>
                  <a:cubicBezTo>
                    <a:pt x="2900" y="4163"/>
                    <a:pt x="2566" y="4046"/>
                    <a:pt x="2153" y="4046"/>
                  </a:cubicBezTo>
                  <a:close/>
                </a:path>
              </a:pathLst>
            </a:custGeom>
            <a:solidFill>
              <a:srgbClr val="BD6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2"/>
            <p:cNvSpPr/>
            <p:nvPr/>
          </p:nvSpPr>
          <p:spPr>
            <a:xfrm>
              <a:off x="6744081" y="1239640"/>
              <a:ext cx="73642" cy="120283"/>
            </a:xfrm>
            <a:custGeom>
              <a:avLst/>
              <a:gdLst/>
              <a:ahLst/>
              <a:cxnLst/>
              <a:rect l="l" t="t" r="r" b="b"/>
              <a:pathLst>
                <a:path w="5084" h="8304" extrusionOk="0">
                  <a:moveTo>
                    <a:pt x="4398" y="0"/>
                  </a:moveTo>
                  <a:cubicBezTo>
                    <a:pt x="4398" y="0"/>
                    <a:pt x="4368" y="223"/>
                    <a:pt x="4324" y="507"/>
                  </a:cubicBezTo>
                  <a:cubicBezTo>
                    <a:pt x="4235" y="998"/>
                    <a:pt x="4070" y="1714"/>
                    <a:pt x="3832" y="2400"/>
                  </a:cubicBezTo>
                  <a:cubicBezTo>
                    <a:pt x="3728" y="2758"/>
                    <a:pt x="3593" y="3071"/>
                    <a:pt x="3444" y="3369"/>
                  </a:cubicBezTo>
                  <a:cubicBezTo>
                    <a:pt x="3354" y="3503"/>
                    <a:pt x="3280" y="3638"/>
                    <a:pt x="3191" y="3742"/>
                  </a:cubicBezTo>
                  <a:cubicBezTo>
                    <a:pt x="3140" y="3793"/>
                    <a:pt x="3096" y="3844"/>
                    <a:pt x="3056" y="3889"/>
                  </a:cubicBezTo>
                  <a:lnTo>
                    <a:pt x="3056" y="3889"/>
                  </a:lnTo>
                  <a:cubicBezTo>
                    <a:pt x="3033" y="3885"/>
                    <a:pt x="3008" y="3880"/>
                    <a:pt x="2982" y="3876"/>
                  </a:cubicBezTo>
                  <a:cubicBezTo>
                    <a:pt x="2803" y="3817"/>
                    <a:pt x="2549" y="3771"/>
                    <a:pt x="2267" y="3771"/>
                  </a:cubicBezTo>
                  <a:cubicBezTo>
                    <a:pt x="2102" y="3771"/>
                    <a:pt x="1923" y="3787"/>
                    <a:pt x="1760" y="3817"/>
                  </a:cubicBezTo>
                  <a:cubicBezTo>
                    <a:pt x="1462" y="3876"/>
                    <a:pt x="1193" y="4010"/>
                    <a:pt x="925" y="4219"/>
                  </a:cubicBezTo>
                  <a:cubicBezTo>
                    <a:pt x="657" y="4413"/>
                    <a:pt x="418" y="4696"/>
                    <a:pt x="239" y="5069"/>
                  </a:cubicBezTo>
                  <a:cubicBezTo>
                    <a:pt x="74" y="5367"/>
                    <a:pt x="1" y="5680"/>
                    <a:pt x="1" y="6008"/>
                  </a:cubicBezTo>
                  <a:cubicBezTo>
                    <a:pt x="1" y="6455"/>
                    <a:pt x="134" y="6888"/>
                    <a:pt x="402" y="7290"/>
                  </a:cubicBezTo>
                  <a:cubicBezTo>
                    <a:pt x="641" y="7693"/>
                    <a:pt x="1029" y="8065"/>
                    <a:pt x="1536" y="8304"/>
                  </a:cubicBezTo>
                  <a:lnTo>
                    <a:pt x="1834" y="7663"/>
                  </a:lnTo>
                  <a:cubicBezTo>
                    <a:pt x="1432" y="7469"/>
                    <a:pt x="1163" y="7200"/>
                    <a:pt x="984" y="6918"/>
                  </a:cubicBezTo>
                  <a:cubicBezTo>
                    <a:pt x="790" y="6649"/>
                    <a:pt x="686" y="6306"/>
                    <a:pt x="686" y="6008"/>
                  </a:cubicBezTo>
                  <a:cubicBezTo>
                    <a:pt x="686" y="5799"/>
                    <a:pt x="746" y="5576"/>
                    <a:pt x="850" y="5397"/>
                  </a:cubicBezTo>
                  <a:cubicBezTo>
                    <a:pt x="925" y="5203"/>
                    <a:pt x="1058" y="5054"/>
                    <a:pt x="1163" y="4920"/>
                  </a:cubicBezTo>
                  <a:cubicBezTo>
                    <a:pt x="1357" y="4726"/>
                    <a:pt x="1521" y="4622"/>
                    <a:pt x="1700" y="4547"/>
                  </a:cubicBezTo>
                  <a:cubicBezTo>
                    <a:pt x="1893" y="4487"/>
                    <a:pt x="2072" y="4457"/>
                    <a:pt x="2267" y="4457"/>
                  </a:cubicBezTo>
                  <a:cubicBezTo>
                    <a:pt x="2475" y="4457"/>
                    <a:pt x="2669" y="4487"/>
                    <a:pt x="2803" y="4547"/>
                  </a:cubicBezTo>
                  <a:cubicBezTo>
                    <a:pt x="2877" y="4547"/>
                    <a:pt x="2937" y="4562"/>
                    <a:pt x="2952" y="4562"/>
                  </a:cubicBezTo>
                  <a:cubicBezTo>
                    <a:pt x="2982" y="4592"/>
                    <a:pt x="2982" y="4592"/>
                    <a:pt x="3012" y="4592"/>
                  </a:cubicBezTo>
                  <a:lnTo>
                    <a:pt x="3191" y="4666"/>
                  </a:lnTo>
                  <a:lnTo>
                    <a:pt x="3384" y="4547"/>
                  </a:lnTo>
                  <a:cubicBezTo>
                    <a:pt x="3549" y="4413"/>
                    <a:pt x="3698" y="4219"/>
                    <a:pt x="3832" y="4010"/>
                  </a:cubicBezTo>
                  <a:cubicBezTo>
                    <a:pt x="4070" y="3652"/>
                    <a:pt x="4264" y="3235"/>
                    <a:pt x="4428" y="2803"/>
                  </a:cubicBezTo>
                  <a:cubicBezTo>
                    <a:pt x="4666" y="2161"/>
                    <a:pt x="4831" y="1505"/>
                    <a:pt x="4935" y="969"/>
                  </a:cubicBezTo>
                  <a:cubicBezTo>
                    <a:pt x="5040" y="462"/>
                    <a:pt x="5084" y="104"/>
                    <a:pt x="5084" y="90"/>
                  </a:cubicBezTo>
                  <a:lnTo>
                    <a:pt x="43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2"/>
            <p:cNvSpPr/>
            <p:nvPr/>
          </p:nvSpPr>
          <p:spPr>
            <a:xfrm>
              <a:off x="6780800" y="1386257"/>
              <a:ext cx="69108" cy="38255"/>
            </a:xfrm>
            <a:custGeom>
              <a:avLst/>
              <a:gdLst/>
              <a:ahLst/>
              <a:cxnLst/>
              <a:rect l="l" t="t" r="r" b="b"/>
              <a:pathLst>
                <a:path w="4771" h="2641" extrusionOk="0">
                  <a:moveTo>
                    <a:pt x="4129" y="1"/>
                  </a:moveTo>
                  <a:cubicBezTo>
                    <a:pt x="3966" y="388"/>
                    <a:pt x="3817" y="746"/>
                    <a:pt x="3622" y="985"/>
                  </a:cubicBezTo>
                  <a:cubicBezTo>
                    <a:pt x="3489" y="1163"/>
                    <a:pt x="3324" y="1328"/>
                    <a:pt x="3175" y="1462"/>
                  </a:cubicBezTo>
                  <a:cubicBezTo>
                    <a:pt x="2952" y="1641"/>
                    <a:pt x="2713" y="1760"/>
                    <a:pt x="2475" y="1835"/>
                  </a:cubicBezTo>
                  <a:cubicBezTo>
                    <a:pt x="2236" y="1909"/>
                    <a:pt x="1998" y="1939"/>
                    <a:pt x="1759" y="1939"/>
                  </a:cubicBezTo>
                  <a:cubicBezTo>
                    <a:pt x="1386" y="1939"/>
                    <a:pt x="1014" y="1865"/>
                    <a:pt x="745" y="1775"/>
                  </a:cubicBezTo>
                  <a:cubicBezTo>
                    <a:pt x="581" y="1730"/>
                    <a:pt x="477" y="1670"/>
                    <a:pt x="417" y="1641"/>
                  </a:cubicBezTo>
                  <a:cubicBezTo>
                    <a:pt x="372" y="1626"/>
                    <a:pt x="342" y="1626"/>
                    <a:pt x="342" y="1626"/>
                  </a:cubicBezTo>
                  <a:lnTo>
                    <a:pt x="313" y="1596"/>
                  </a:lnTo>
                  <a:lnTo>
                    <a:pt x="0" y="2207"/>
                  </a:lnTo>
                  <a:cubicBezTo>
                    <a:pt x="0" y="2207"/>
                    <a:pt x="209" y="2312"/>
                    <a:pt x="507" y="2416"/>
                  </a:cubicBezTo>
                  <a:cubicBezTo>
                    <a:pt x="819" y="2535"/>
                    <a:pt x="1282" y="2640"/>
                    <a:pt x="1759" y="2640"/>
                  </a:cubicBezTo>
                  <a:cubicBezTo>
                    <a:pt x="2028" y="2640"/>
                    <a:pt x="2310" y="2610"/>
                    <a:pt x="2579" y="2535"/>
                  </a:cubicBezTo>
                  <a:cubicBezTo>
                    <a:pt x="2803" y="2475"/>
                    <a:pt x="3012" y="2401"/>
                    <a:pt x="3220" y="2267"/>
                  </a:cubicBezTo>
                  <a:cubicBezTo>
                    <a:pt x="3519" y="2103"/>
                    <a:pt x="3831" y="1835"/>
                    <a:pt x="4070" y="1521"/>
                  </a:cubicBezTo>
                  <a:cubicBezTo>
                    <a:pt x="4338" y="1163"/>
                    <a:pt x="4576" y="746"/>
                    <a:pt x="4771" y="239"/>
                  </a:cubicBezTo>
                  <a:lnTo>
                    <a:pt x="4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6425541" y="755030"/>
              <a:ext cx="1083246" cy="723033"/>
            </a:xfrm>
            <a:custGeom>
              <a:avLst/>
              <a:gdLst/>
              <a:ahLst/>
              <a:cxnLst/>
              <a:rect l="l" t="t" r="r" b="b"/>
              <a:pathLst>
                <a:path w="74784" h="49916" extrusionOk="0">
                  <a:moveTo>
                    <a:pt x="15714" y="1"/>
                  </a:moveTo>
                  <a:cubicBezTo>
                    <a:pt x="15714" y="1"/>
                    <a:pt x="14656" y="1551"/>
                    <a:pt x="15312" y="3027"/>
                  </a:cubicBezTo>
                  <a:lnTo>
                    <a:pt x="10333" y="939"/>
                  </a:lnTo>
                  <a:lnTo>
                    <a:pt x="10333" y="939"/>
                  </a:lnTo>
                  <a:cubicBezTo>
                    <a:pt x="10333" y="940"/>
                    <a:pt x="8677" y="7976"/>
                    <a:pt x="11421" y="11047"/>
                  </a:cubicBezTo>
                  <a:cubicBezTo>
                    <a:pt x="11421" y="11047"/>
                    <a:pt x="0" y="21052"/>
                    <a:pt x="1656" y="40374"/>
                  </a:cubicBezTo>
                  <a:cubicBezTo>
                    <a:pt x="1656" y="40374"/>
                    <a:pt x="2863" y="40150"/>
                    <a:pt x="3952" y="35215"/>
                  </a:cubicBezTo>
                  <a:cubicBezTo>
                    <a:pt x="5039" y="30280"/>
                    <a:pt x="5159" y="25777"/>
                    <a:pt x="8573" y="24018"/>
                  </a:cubicBezTo>
                  <a:cubicBezTo>
                    <a:pt x="11987" y="22259"/>
                    <a:pt x="14060" y="23034"/>
                    <a:pt x="15923" y="20172"/>
                  </a:cubicBezTo>
                  <a:cubicBezTo>
                    <a:pt x="15923" y="20172"/>
                    <a:pt x="16818" y="25674"/>
                    <a:pt x="28118" y="26866"/>
                  </a:cubicBezTo>
                  <a:cubicBezTo>
                    <a:pt x="31891" y="27269"/>
                    <a:pt x="35201" y="27403"/>
                    <a:pt x="37937" y="27403"/>
                  </a:cubicBezTo>
                  <a:cubicBezTo>
                    <a:pt x="43411" y="27403"/>
                    <a:pt x="46591" y="26866"/>
                    <a:pt x="46591" y="26866"/>
                  </a:cubicBezTo>
                  <a:cubicBezTo>
                    <a:pt x="46591" y="26866"/>
                    <a:pt x="46591" y="37750"/>
                    <a:pt x="53390" y="38853"/>
                  </a:cubicBezTo>
                  <a:cubicBezTo>
                    <a:pt x="53390" y="38853"/>
                    <a:pt x="52003" y="49125"/>
                    <a:pt x="57415" y="49915"/>
                  </a:cubicBezTo>
                  <a:lnTo>
                    <a:pt x="60963" y="41865"/>
                  </a:lnTo>
                  <a:cubicBezTo>
                    <a:pt x="60963" y="41865"/>
                    <a:pt x="62362" y="40860"/>
                    <a:pt x="64025" y="40860"/>
                  </a:cubicBezTo>
                  <a:cubicBezTo>
                    <a:pt x="64971" y="40860"/>
                    <a:pt x="66003" y="41185"/>
                    <a:pt x="66911" y="42207"/>
                  </a:cubicBezTo>
                  <a:cubicBezTo>
                    <a:pt x="66911" y="42207"/>
                    <a:pt x="74783" y="25435"/>
                    <a:pt x="64094" y="16967"/>
                  </a:cubicBezTo>
                  <a:cubicBezTo>
                    <a:pt x="64094" y="16967"/>
                    <a:pt x="65161" y="16371"/>
                    <a:pt x="66406" y="16371"/>
                  </a:cubicBezTo>
                  <a:cubicBezTo>
                    <a:pt x="67263" y="16371"/>
                    <a:pt x="68204" y="16653"/>
                    <a:pt x="68939" y="17607"/>
                  </a:cubicBezTo>
                  <a:cubicBezTo>
                    <a:pt x="68939" y="17607"/>
                    <a:pt x="67553" y="14864"/>
                    <a:pt x="65734" y="14357"/>
                  </a:cubicBezTo>
                  <a:cubicBezTo>
                    <a:pt x="65388" y="14264"/>
                    <a:pt x="65067" y="14227"/>
                    <a:pt x="64775" y="14227"/>
                  </a:cubicBezTo>
                  <a:cubicBezTo>
                    <a:pt x="63571" y="14227"/>
                    <a:pt x="62856" y="14864"/>
                    <a:pt x="62856" y="14864"/>
                  </a:cubicBezTo>
                  <a:cubicBezTo>
                    <a:pt x="62856" y="14864"/>
                    <a:pt x="64482" y="10705"/>
                    <a:pt x="60888" y="8946"/>
                  </a:cubicBezTo>
                  <a:lnTo>
                    <a:pt x="60888" y="8946"/>
                  </a:lnTo>
                  <a:cubicBezTo>
                    <a:pt x="60888" y="8946"/>
                    <a:pt x="61365" y="11958"/>
                    <a:pt x="60695" y="12568"/>
                  </a:cubicBezTo>
                  <a:cubicBezTo>
                    <a:pt x="60695" y="12568"/>
                    <a:pt x="58399" y="4517"/>
                    <a:pt x="44742" y="1820"/>
                  </a:cubicBezTo>
                  <a:cubicBezTo>
                    <a:pt x="41857" y="1249"/>
                    <a:pt x="39067" y="1053"/>
                    <a:pt x="36424" y="1053"/>
                  </a:cubicBezTo>
                  <a:cubicBezTo>
                    <a:pt x="30595" y="1053"/>
                    <a:pt x="25483" y="2007"/>
                    <a:pt x="21651" y="2007"/>
                  </a:cubicBezTo>
                  <a:cubicBezTo>
                    <a:pt x="18996" y="2007"/>
                    <a:pt x="16956" y="1550"/>
                    <a:pt x="15714" y="1"/>
                  </a:cubicBezTo>
                  <a:close/>
                </a:path>
              </a:pathLst>
            </a:custGeom>
            <a:solidFill>
              <a:srgbClr val="392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4640236" y="970755"/>
              <a:ext cx="114678" cy="42774"/>
            </a:xfrm>
            <a:custGeom>
              <a:avLst/>
              <a:gdLst/>
              <a:ahLst/>
              <a:cxnLst/>
              <a:rect l="l" t="t" r="r" b="b"/>
              <a:pathLst>
                <a:path w="7917" h="2953" extrusionOk="0">
                  <a:moveTo>
                    <a:pt x="5442" y="1"/>
                  </a:moveTo>
                  <a:cubicBezTo>
                    <a:pt x="5010" y="1"/>
                    <a:pt x="4533" y="31"/>
                    <a:pt x="4056" y="106"/>
                  </a:cubicBezTo>
                  <a:cubicBezTo>
                    <a:pt x="3325" y="210"/>
                    <a:pt x="2565" y="418"/>
                    <a:pt x="1864" y="822"/>
                  </a:cubicBezTo>
                  <a:cubicBezTo>
                    <a:pt x="1522" y="1015"/>
                    <a:pt x="1164" y="1253"/>
                    <a:pt x="850" y="1522"/>
                  </a:cubicBezTo>
                  <a:cubicBezTo>
                    <a:pt x="538" y="1820"/>
                    <a:pt x="269" y="2134"/>
                    <a:pt x="1" y="2535"/>
                  </a:cubicBezTo>
                  <a:lnTo>
                    <a:pt x="641" y="2953"/>
                  </a:lnTo>
                  <a:cubicBezTo>
                    <a:pt x="925" y="2506"/>
                    <a:pt x="1283" y="2163"/>
                    <a:pt x="1655" y="1865"/>
                  </a:cubicBezTo>
                  <a:cubicBezTo>
                    <a:pt x="2207" y="1432"/>
                    <a:pt x="2848" y="1179"/>
                    <a:pt x="3490" y="985"/>
                  </a:cubicBezTo>
                  <a:cubicBezTo>
                    <a:pt x="4160" y="822"/>
                    <a:pt x="4831" y="776"/>
                    <a:pt x="5442" y="776"/>
                  </a:cubicBezTo>
                  <a:cubicBezTo>
                    <a:pt x="6084" y="776"/>
                    <a:pt x="6665" y="822"/>
                    <a:pt x="7068" y="911"/>
                  </a:cubicBezTo>
                  <a:cubicBezTo>
                    <a:pt x="7277" y="925"/>
                    <a:pt x="7440" y="955"/>
                    <a:pt x="7545" y="985"/>
                  </a:cubicBezTo>
                  <a:cubicBezTo>
                    <a:pt x="7605" y="1015"/>
                    <a:pt x="7649" y="1015"/>
                    <a:pt x="7678" y="1015"/>
                  </a:cubicBezTo>
                  <a:lnTo>
                    <a:pt x="7708" y="1045"/>
                  </a:lnTo>
                  <a:lnTo>
                    <a:pt x="7738" y="1045"/>
                  </a:lnTo>
                  <a:lnTo>
                    <a:pt x="7917" y="299"/>
                  </a:lnTo>
                  <a:cubicBezTo>
                    <a:pt x="7887" y="299"/>
                    <a:pt x="7634" y="210"/>
                    <a:pt x="7201" y="166"/>
                  </a:cubicBezTo>
                  <a:cubicBezTo>
                    <a:pt x="6740" y="76"/>
                    <a:pt x="6128" y="1"/>
                    <a:pt x="5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4555586" y="920883"/>
              <a:ext cx="101945" cy="145994"/>
            </a:xfrm>
            <a:custGeom>
              <a:avLst/>
              <a:gdLst/>
              <a:ahLst/>
              <a:cxnLst/>
              <a:rect l="l" t="t" r="r" b="b"/>
              <a:pathLst>
                <a:path w="7038" h="10079" extrusionOk="0">
                  <a:moveTo>
                    <a:pt x="164" y="1"/>
                  </a:moveTo>
                  <a:lnTo>
                    <a:pt x="1" y="746"/>
                  </a:lnTo>
                  <a:cubicBezTo>
                    <a:pt x="1" y="746"/>
                    <a:pt x="403" y="820"/>
                    <a:pt x="985" y="1088"/>
                  </a:cubicBezTo>
                  <a:cubicBezTo>
                    <a:pt x="1432" y="1283"/>
                    <a:pt x="1998" y="1551"/>
                    <a:pt x="2579" y="1953"/>
                  </a:cubicBezTo>
                  <a:cubicBezTo>
                    <a:pt x="3012" y="2237"/>
                    <a:pt x="3460" y="2595"/>
                    <a:pt x="3891" y="3042"/>
                  </a:cubicBezTo>
                  <a:cubicBezTo>
                    <a:pt x="4533" y="3683"/>
                    <a:pt x="5114" y="4503"/>
                    <a:pt x="5547" y="5577"/>
                  </a:cubicBezTo>
                  <a:cubicBezTo>
                    <a:pt x="5994" y="6620"/>
                    <a:pt x="6262" y="7872"/>
                    <a:pt x="6262" y="9423"/>
                  </a:cubicBezTo>
                  <a:lnTo>
                    <a:pt x="6262" y="10063"/>
                  </a:lnTo>
                  <a:lnTo>
                    <a:pt x="7008" y="10079"/>
                  </a:lnTo>
                  <a:cubicBezTo>
                    <a:pt x="7038" y="9870"/>
                    <a:pt x="7038" y="9632"/>
                    <a:pt x="7038" y="9423"/>
                  </a:cubicBezTo>
                  <a:cubicBezTo>
                    <a:pt x="7038" y="7469"/>
                    <a:pt x="6620" y="5889"/>
                    <a:pt x="5979" y="4637"/>
                  </a:cubicBezTo>
                  <a:cubicBezTo>
                    <a:pt x="5487" y="3683"/>
                    <a:pt x="4875" y="2937"/>
                    <a:pt x="4235" y="2326"/>
                  </a:cubicBezTo>
                  <a:cubicBezTo>
                    <a:pt x="3310" y="1387"/>
                    <a:pt x="2297" y="820"/>
                    <a:pt x="1492" y="478"/>
                  </a:cubicBezTo>
                  <a:cubicBezTo>
                    <a:pt x="716" y="134"/>
                    <a:pt x="180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2"/>
            <p:cNvSpPr/>
            <p:nvPr/>
          </p:nvSpPr>
          <p:spPr>
            <a:xfrm>
              <a:off x="4602010" y="1548445"/>
              <a:ext cx="57897" cy="50987"/>
            </a:xfrm>
            <a:custGeom>
              <a:avLst/>
              <a:gdLst/>
              <a:ahLst/>
              <a:cxnLst/>
              <a:rect l="l" t="t" r="r" b="b"/>
              <a:pathLst>
                <a:path w="3997" h="3520" extrusionOk="0">
                  <a:moveTo>
                    <a:pt x="448" y="1"/>
                  </a:moveTo>
                  <a:lnTo>
                    <a:pt x="0" y="537"/>
                  </a:lnTo>
                  <a:lnTo>
                    <a:pt x="3549" y="3519"/>
                  </a:lnTo>
                  <a:lnTo>
                    <a:pt x="3996" y="3012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2"/>
            <p:cNvSpPr/>
            <p:nvPr/>
          </p:nvSpPr>
          <p:spPr>
            <a:xfrm>
              <a:off x="5830164" y="2272753"/>
              <a:ext cx="32403" cy="176442"/>
            </a:xfrm>
            <a:custGeom>
              <a:avLst/>
              <a:gdLst/>
              <a:ahLst/>
              <a:cxnLst/>
              <a:rect l="l" t="t" r="r" b="b"/>
              <a:pathLst>
                <a:path w="2237" h="12181" extrusionOk="0">
                  <a:moveTo>
                    <a:pt x="686" y="1"/>
                  </a:moveTo>
                  <a:lnTo>
                    <a:pt x="0" y="150"/>
                  </a:lnTo>
                  <a:cubicBezTo>
                    <a:pt x="14" y="254"/>
                    <a:pt x="388" y="1969"/>
                    <a:pt x="745" y="4309"/>
                  </a:cubicBezTo>
                  <a:cubicBezTo>
                    <a:pt x="924" y="5487"/>
                    <a:pt x="1118" y="6829"/>
                    <a:pt x="1252" y="8185"/>
                  </a:cubicBezTo>
                  <a:cubicBezTo>
                    <a:pt x="1401" y="9513"/>
                    <a:pt x="1521" y="10899"/>
                    <a:pt x="1535" y="12181"/>
                  </a:cubicBezTo>
                  <a:lnTo>
                    <a:pt x="2236" y="12181"/>
                  </a:lnTo>
                  <a:cubicBezTo>
                    <a:pt x="2207" y="10855"/>
                    <a:pt x="2072" y="9438"/>
                    <a:pt x="1938" y="8052"/>
                  </a:cubicBezTo>
                  <a:cubicBezTo>
                    <a:pt x="1491" y="3862"/>
                    <a:pt x="686" y="15"/>
                    <a:pt x="686" y="1"/>
                  </a:cubicBezTo>
                  <a:close/>
                </a:path>
              </a:pathLst>
            </a:custGeom>
            <a:solidFill>
              <a:srgbClr val="392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4464663" y="1659024"/>
              <a:ext cx="1664167" cy="790171"/>
            </a:xfrm>
            <a:custGeom>
              <a:avLst/>
              <a:gdLst/>
              <a:ahLst/>
              <a:cxnLst/>
              <a:rect l="l" t="t" r="r" b="b"/>
              <a:pathLst>
                <a:path w="114889" h="54551" extrusionOk="0">
                  <a:moveTo>
                    <a:pt x="27194" y="0"/>
                  </a:moveTo>
                  <a:cubicBezTo>
                    <a:pt x="27194" y="0"/>
                    <a:pt x="4622" y="17398"/>
                    <a:pt x="0" y="33187"/>
                  </a:cubicBezTo>
                  <a:cubicBezTo>
                    <a:pt x="0" y="33187"/>
                    <a:pt x="11450" y="42385"/>
                    <a:pt x="26077" y="49468"/>
                  </a:cubicBezTo>
                  <a:lnTo>
                    <a:pt x="26077" y="54551"/>
                  </a:lnTo>
                  <a:lnTo>
                    <a:pt x="114888" y="54551"/>
                  </a:lnTo>
                  <a:cubicBezTo>
                    <a:pt x="114888" y="54551"/>
                    <a:pt x="109149" y="10943"/>
                    <a:pt x="67583" y="10943"/>
                  </a:cubicBezTo>
                  <a:lnTo>
                    <a:pt x="49498" y="7469"/>
                  </a:lnTo>
                  <a:lnTo>
                    <a:pt x="271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4837189" y="2272753"/>
              <a:ext cx="32620" cy="176442"/>
            </a:xfrm>
            <a:custGeom>
              <a:avLst/>
              <a:gdLst/>
              <a:ahLst/>
              <a:cxnLst/>
              <a:rect l="l" t="t" r="r" b="b"/>
              <a:pathLst>
                <a:path w="2252" h="12181" extrusionOk="0">
                  <a:moveTo>
                    <a:pt x="1551" y="1"/>
                  </a:moveTo>
                  <a:cubicBezTo>
                    <a:pt x="1551" y="15"/>
                    <a:pt x="1208" y="1730"/>
                    <a:pt x="836" y="4100"/>
                  </a:cubicBezTo>
                  <a:cubicBezTo>
                    <a:pt x="641" y="5308"/>
                    <a:pt x="462" y="6635"/>
                    <a:pt x="299" y="8052"/>
                  </a:cubicBezTo>
                  <a:cubicBezTo>
                    <a:pt x="164" y="9438"/>
                    <a:pt x="31" y="10855"/>
                    <a:pt x="1" y="12181"/>
                  </a:cubicBezTo>
                  <a:lnTo>
                    <a:pt x="701" y="12181"/>
                  </a:lnTo>
                  <a:cubicBezTo>
                    <a:pt x="731" y="10884"/>
                    <a:pt x="836" y="9497"/>
                    <a:pt x="999" y="8111"/>
                  </a:cubicBezTo>
                  <a:cubicBezTo>
                    <a:pt x="1208" y="6054"/>
                    <a:pt x="1522" y="4056"/>
                    <a:pt x="1790" y="2580"/>
                  </a:cubicBezTo>
                  <a:cubicBezTo>
                    <a:pt x="1894" y="1834"/>
                    <a:pt x="2029" y="1223"/>
                    <a:pt x="2118" y="820"/>
                  </a:cubicBezTo>
                  <a:cubicBezTo>
                    <a:pt x="2148" y="612"/>
                    <a:pt x="2192" y="418"/>
                    <a:pt x="2192" y="313"/>
                  </a:cubicBezTo>
                  <a:cubicBezTo>
                    <a:pt x="2222" y="254"/>
                    <a:pt x="2222" y="210"/>
                    <a:pt x="2222" y="180"/>
                  </a:cubicBezTo>
                  <a:cubicBezTo>
                    <a:pt x="2252" y="180"/>
                    <a:pt x="2252" y="150"/>
                    <a:pt x="2252" y="150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4543273" y="862726"/>
              <a:ext cx="591958" cy="977086"/>
            </a:xfrm>
            <a:custGeom>
              <a:avLst/>
              <a:gdLst/>
              <a:ahLst/>
              <a:cxnLst/>
              <a:rect l="l" t="t" r="r" b="b"/>
              <a:pathLst>
                <a:path w="40867" h="67455" extrusionOk="0">
                  <a:moveTo>
                    <a:pt x="27736" y="0"/>
                  </a:moveTo>
                  <a:cubicBezTo>
                    <a:pt x="27017" y="0"/>
                    <a:pt x="26256" y="49"/>
                    <a:pt x="25450" y="154"/>
                  </a:cubicBezTo>
                  <a:cubicBezTo>
                    <a:pt x="14567" y="1555"/>
                    <a:pt x="0" y="13408"/>
                    <a:pt x="1626" y="27094"/>
                  </a:cubicBezTo>
                  <a:cubicBezTo>
                    <a:pt x="3250" y="40811"/>
                    <a:pt x="16266" y="52440"/>
                    <a:pt x="8633" y="58566"/>
                  </a:cubicBezTo>
                  <a:cubicBezTo>
                    <a:pt x="8633" y="58566"/>
                    <a:pt x="10303" y="64454"/>
                    <a:pt x="16883" y="64454"/>
                  </a:cubicBezTo>
                  <a:cubicBezTo>
                    <a:pt x="18118" y="64454"/>
                    <a:pt x="19525" y="64247"/>
                    <a:pt x="21127" y="63755"/>
                  </a:cubicBezTo>
                  <a:lnTo>
                    <a:pt x="21127" y="63755"/>
                  </a:lnTo>
                  <a:cubicBezTo>
                    <a:pt x="21127" y="63755"/>
                    <a:pt x="20165" y="67454"/>
                    <a:pt x="27060" y="67454"/>
                  </a:cubicBezTo>
                  <a:cubicBezTo>
                    <a:pt x="27797" y="67454"/>
                    <a:pt x="28623" y="67412"/>
                    <a:pt x="29550" y="67319"/>
                  </a:cubicBezTo>
                  <a:cubicBezTo>
                    <a:pt x="39137" y="66335"/>
                    <a:pt x="39777" y="55883"/>
                    <a:pt x="40329" y="48220"/>
                  </a:cubicBezTo>
                  <a:cubicBezTo>
                    <a:pt x="40866" y="40572"/>
                    <a:pt x="39137" y="7594"/>
                    <a:pt x="39137" y="7594"/>
                  </a:cubicBezTo>
                  <a:cubicBezTo>
                    <a:pt x="39137" y="7594"/>
                    <a:pt x="36733" y="0"/>
                    <a:pt x="27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2"/>
            <p:cNvSpPr/>
            <p:nvPr/>
          </p:nvSpPr>
          <p:spPr>
            <a:xfrm>
              <a:off x="4996567" y="940351"/>
              <a:ext cx="182279" cy="169503"/>
            </a:xfrm>
            <a:custGeom>
              <a:avLst/>
              <a:gdLst/>
              <a:ahLst/>
              <a:cxnLst/>
              <a:rect l="l" t="t" r="r" b="b"/>
              <a:pathLst>
                <a:path w="12584" h="11702" extrusionOk="0">
                  <a:moveTo>
                    <a:pt x="8485" y="1"/>
                  </a:moveTo>
                  <a:cubicBezTo>
                    <a:pt x="8184" y="1"/>
                    <a:pt x="7879" y="64"/>
                    <a:pt x="7574" y="207"/>
                  </a:cubicBezTo>
                  <a:cubicBezTo>
                    <a:pt x="5084" y="1355"/>
                    <a:pt x="1" y="4873"/>
                    <a:pt x="582" y="6453"/>
                  </a:cubicBezTo>
                  <a:cubicBezTo>
                    <a:pt x="1164" y="8049"/>
                    <a:pt x="6426" y="11701"/>
                    <a:pt x="6426" y="11701"/>
                  </a:cubicBezTo>
                  <a:lnTo>
                    <a:pt x="12584" y="3278"/>
                  </a:lnTo>
                  <a:cubicBezTo>
                    <a:pt x="12584" y="3278"/>
                    <a:pt x="10652" y="1"/>
                    <a:pt x="8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2"/>
            <p:cNvSpPr/>
            <p:nvPr/>
          </p:nvSpPr>
          <p:spPr>
            <a:xfrm>
              <a:off x="4921419" y="902313"/>
              <a:ext cx="996858" cy="955358"/>
            </a:xfrm>
            <a:custGeom>
              <a:avLst/>
              <a:gdLst/>
              <a:ahLst/>
              <a:cxnLst/>
              <a:rect l="l" t="t" r="r" b="b"/>
              <a:pathLst>
                <a:path w="68820" h="65955" extrusionOk="0">
                  <a:moveTo>
                    <a:pt x="41024" y="0"/>
                  </a:moveTo>
                  <a:cubicBezTo>
                    <a:pt x="37666" y="0"/>
                    <a:pt x="33914" y="561"/>
                    <a:pt x="29729" y="1863"/>
                  </a:cubicBezTo>
                  <a:cubicBezTo>
                    <a:pt x="0" y="11152"/>
                    <a:pt x="9646" y="36869"/>
                    <a:pt x="9825" y="37346"/>
                  </a:cubicBezTo>
                  <a:cubicBezTo>
                    <a:pt x="9112" y="36483"/>
                    <a:pt x="7894" y="36062"/>
                    <a:pt x="6657" y="36062"/>
                  </a:cubicBezTo>
                  <a:cubicBezTo>
                    <a:pt x="3857" y="36062"/>
                    <a:pt x="961" y="38218"/>
                    <a:pt x="3608" y="42282"/>
                  </a:cubicBezTo>
                  <a:cubicBezTo>
                    <a:pt x="7455" y="48126"/>
                    <a:pt x="14118" y="48498"/>
                    <a:pt x="14118" y="48498"/>
                  </a:cubicBezTo>
                  <a:cubicBezTo>
                    <a:pt x="14148" y="48618"/>
                    <a:pt x="14208" y="48693"/>
                    <a:pt x="14223" y="48796"/>
                  </a:cubicBezTo>
                  <a:lnTo>
                    <a:pt x="14730" y="60485"/>
                  </a:lnTo>
                  <a:cubicBezTo>
                    <a:pt x="14730" y="60485"/>
                    <a:pt x="21658" y="65955"/>
                    <a:pt x="30196" y="65955"/>
                  </a:cubicBezTo>
                  <a:cubicBezTo>
                    <a:pt x="32375" y="65955"/>
                    <a:pt x="34659" y="65599"/>
                    <a:pt x="36959" y="64705"/>
                  </a:cubicBezTo>
                  <a:lnTo>
                    <a:pt x="37466" y="61634"/>
                  </a:lnTo>
                  <a:cubicBezTo>
                    <a:pt x="37581" y="61635"/>
                    <a:pt x="37698" y="61635"/>
                    <a:pt x="37814" y="61635"/>
                  </a:cubicBezTo>
                  <a:cubicBezTo>
                    <a:pt x="42127" y="61635"/>
                    <a:pt x="47004" y="60834"/>
                    <a:pt x="52405" y="58831"/>
                  </a:cubicBezTo>
                  <a:cubicBezTo>
                    <a:pt x="60918" y="55730"/>
                    <a:pt x="65137" y="49707"/>
                    <a:pt x="67135" y="43355"/>
                  </a:cubicBezTo>
                  <a:cubicBezTo>
                    <a:pt x="68522" y="38897"/>
                    <a:pt x="68820" y="34291"/>
                    <a:pt x="68655" y="30444"/>
                  </a:cubicBezTo>
                  <a:cubicBezTo>
                    <a:pt x="68447" y="25137"/>
                    <a:pt x="67448" y="21290"/>
                    <a:pt x="67448" y="21290"/>
                  </a:cubicBezTo>
                  <a:cubicBezTo>
                    <a:pt x="67448" y="21290"/>
                    <a:pt x="61720" y="0"/>
                    <a:pt x="41024" y="0"/>
                  </a:cubicBezTo>
                  <a:close/>
                </a:path>
              </a:pathLst>
            </a:custGeom>
            <a:solidFill>
              <a:srgbClr val="FFC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5036734" y="1559251"/>
              <a:ext cx="55941" cy="56158"/>
            </a:xfrm>
            <a:custGeom>
              <a:avLst/>
              <a:gdLst/>
              <a:ahLst/>
              <a:cxnLst/>
              <a:rect l="l" t="t" r="r" b="b"/>
              <a:pathLst>
                <a:path w="3862" h="3877" extrusionOk="0">
                  <a:moveTo>
                    <a:pt x="1923" y="0"/>
                  </a:moveTo>
                  <a:cubicBezTo>
                    <a:pt x="850" y="0"/>
                    <a:pt x="1" y="849"/>
                    <a:pt x="1" y="1923"/>
                  </a:cubicBezTo>
                  <a:cubicBezTo>
                    <a:pt x="1" y="2996"/>
                    <a:pt x="850" y="3876"/>
                    <a:pt x="1923" y="3876"/>
                  </a:cubicBezTo>
                  <a:cubicBezTo>
                    <a:pt x="2982" y="3876"/>
                    <a:pt x="3862" y="2996"/>
                    <a:pt x="3862" y="1923"/>
                  </a:cubicBezTo>
                  <a:cubicBezTo>
                    <a:pt x="3862" y="849"/>
                    <a:pt x="2982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5193520" y="1445790"/>
              <a:ext cx="279459" cy="193751"/>
            </a:xfrm>
            <a:custGeom>
              <a:avLst/>
              <a:gdLst/>
              <a:ahLst/>
              <a:cxnLst/>
              <a:rect l="l" t="t" r="r" b="b"/>
              <a:pathLst>
                <a:path w="19293" h="13376" extrusionOk="0">
                  <a:moveTo>
                    <a:pt x="10291" y="1"/>
                  </a:moveTo>
                  <a:cubicBezTo>
                    <a:pt x="9864" y="1"/>
                    <a:pt x="9429" y="22"/>
                    <a:pt x="8990" y="65"/>
                  </a:cubicBezTo>
                  <a:cubicBezTo>
                    <a:pt x="3847" y="602"/>
                    <a:pt x="1" y="3971"/>
                    <a:pt x="358" y="7624"/>
                  </a:cubicBezTo>
                  <a:cubicBezTo>
                    <a:pt x="697" y="10951"/>
                    <a:pt x="4414" y="13375"/>
                    <a:pt x="8972" y="13375"/>
                  </a:cubicBezTo>
                  <a:cubicBezTo>
                    <a:pt x="9418" y="13375"/>
                    <a:pt x="9872" y="13352"/>
                    <a:pt x="10332" y="13304"/>
                  </a:cubicBezTo>
                  <a:cubicBezTo>
                    <a:pt x="15446" y="12797"/>
                    <a:pt x="19293" y="9413"/>
                    <a:pt x="18949" y="5760"/>
                  </a:cubicBezTo>
                  <a:cubicBezTo>
                    <a:pt x="18609" y="2407"/>
                    <a:pt x="14852" y="1"/>
                    <a:pt x="10291" y="1"/>
                  </a:cubicBezTo>
                  <a:close/>
                </a:path>
              </a:pathLst>
            </a:custGeom>
            <a:solidFill>
              <a:srgbClr val="FFA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5730812" y="1339572"/>
              <a:ext cx="187465" cy="193621"/>
            </a:xfrm>
            <a:custGeom>
              <a:avLst/>
              <a:gdLst/>
              <a:ahLst/>
              <a:cxnLst/>
              <a:rect l="l" t="t" r="r" b="b"/>
              <a:pathLst>
                <a:path w="12942" h="13367" extrusionOk="0">
                  <a:moveTo>
                    <a:pt x="10233" y="1"/>
                  </a:moveTo>
                  <a:cubicBezTo>
                    <a:pt x="9825" y="1"/>
                    <a:pt x="9410" y="21"/>
                    <a:pt x="8990" y="63"/>
                  </a:cubicBezTo>
                  <a:cubicBezTo>
                    <a:pt x="3832" y="570"/>
                    <a:pt x="1" y="3969"/>
                    <a:pt x="343" y="7622"/>
                  </a:cubicBezTo>
                  <a:cubicBezTo>
                    <a:pt x="685" y="10962"/>
                    <a:pt x="4440" y="13366"/>
                    <a:pt x="9013" y="13366"/>
                  </a:cubicBezTo>
                  <a:cubicBezTo>
                    <a:pt x="9442" y="13366"/>
                    <a:pt x="9877" y="13345"/>
                    <a:pt x="10318" y="13302"/>
                  </a:cubicBezTo>
                  <a:cubicBezTo>
                    <a:pt x="10646" y="13272"/>
                    <a:pt x="10929" y="13228"/>
                    <a:pt x="11257" y="13168"/>
                  </a:cubicBezTo>
                  <a:cubicBezTo>
                    <a:pt x="12644" y="8710"/>
                    <a:pt x="12942" y="4104"/>
                    <a:pt x="12777" y="257"/>
                  </a:cubicBezTo>
                  <a:cubicBezTo>
                    <a:pt x="11972" y="94"/>
                    <a:pt x="11118" y="1"/>
                    <a:pt x="10233" y="1"/>
                  </a:cubicBezTo>
                  <a:close/>
                </a:path>
              </a:pathLst>
            </a:custGeom>
            <a:solidFill>
              <a:srgbClr val="FFA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5005417" y="1456017"/>
              <a:ext cx="104756" cy="75163"/>
            </a:xfrm>
            <a:custGeom>
              <a:avLst/>
              <a:gdLst/>
              <a:ahLst/>
              <a:cxnLst/>
              <a:rect l="l" t="t" r="r" b="b"/>
              <a:pathLst>
                <a:path w="7232" h="5189" extrusionOk="0">
                  <a:moveTo>
                    <a:pt x="2744" y="1"/>
                  </a:moveTo>
                  <a:cubicBezTo>
                    <a:pt x="2401" y="1"/>
                    <a:pt x="2058" y="60"/>
                    <a:pt x="1730" y="134"/>
                  </a:cubicBezTo>
                  <a:cubicBezTo>
                    <a:pt x="1491" y="194"/>
                    <a:pt x="1282" y="299"/>
                    <a:pt x="1059" y="403"/>
                  </a:cubicBezTo>
                  <a:cubicBezTo>
                    <a:pt x="910" y="508"/>
                    <a:pt x="746" y="627"/>
                    <a:pt x="642" y="760"/>
                  </a:cubicBezTo>
                  <a:cubicBezTo>
                    <a:pt x="418" y="939"/>
                    <a:pt x="269" y="1178"/>
                    <a:pt x="165" y="1446"/>
                  </a:cubicBezTo>
                  <a:cubicBezTo>
                    <a:pt x="46" y="1715"/>
                    <a:pt x="0" y="2028"/>
                    <a:pt x="0" y="2386"/>
                  </a:cubicBezTo>
                  <a:cubicBezTo>
                    <a:pt x="0" y="2758"/>
                    <a:pt x="75" y="3176"/>
                    <a:pt x="209" y="3638"/>
                  </a:cubicBezTo>
                  <a:cubicBezTo>
                    <a:pt x="344" y="4116"/>
                    <a:pt x="553" y="4622"/>
                    <a:pt x="821" y="5189"/>
                  </a:cubicBezTo>
                  <a:lnTo>
                    <a:pt x="1432" y="4891"/>
                  </a:lnTo>
                  <a:cubicBezTo>
                    <a:pt x="1179" y="4354"/>
                    <a:pt x="984" y="3877"/>
                    <a:pt x="881" y="3444"/>
                  </a:cubicBezTo>
                  <a:cubicBezTo>
                    <a:pt x="746" y="3042"/>
                    <a:pt x="686" y="2669"/>
                    <a:pt x="686" y="2386"/>
                  </a:cubicBezTo>
                  <a:cubicBezTo>
                    <a:pt x="686" y="2058"/>
                    <a:pt x="746" y="1790"/>
                    <a:pt x="851" y="1581"/>
                  </a:cubicBezTo>
                  <a:cubicBezTo>
                    <a:pt x="925" y="1446"/>
                    <a:pt x="1044" y="1313"/>
                    <a:pt x="1149" y="1208"/>
                  </a:cubicBezTo>
                  <a:cubicBezTo>
                    <a:pt x="1223" y="1134"/>
                    <a:pt x="1328" y="1044"/>
                    <a:pt x="1432" y="999"/>
                  </a:cubicBezTo>
                  <a:cubicBezTo>
                    <a:pt x="1596" y="880"/>
                    <a:pt x="1819" y="806"/>
                    <a:pt x="2028" y="776"/>
                  </a:cubicBezTo>
                  <a:cubicBezTo>
                    <a:pt x="2237" y="731"/>
                    <a:pt x="2475" y="701"/>
                    <a:pt x="2744" y="701"/>
                  </a:cubicBezTo>
                  <a:cubicBezTo>
                    <a:pt x="3177" y="701"/>
                    <a:pt x="3624" y="776"/>
                    <a:pt x="4056" y="880"/>
                  </a:cubicBezTo>
                  <a:cubicBezTo>
                    <a:pt x="4399" y="969"/>
                    <a:pt x="4727" y="1104"/>
                    <a:pt x="5010" y="1238"/>
                  </a:cubicBezTo>
                  <a:cubicBezTo>
                    <a:pt x="5248" y="1343"/>
                    <a:pt x="5472" y="1446"/>
                    <a:pt x="5651" y="1581"/>
                  </a:cubicBezTo>
                  <a:cubicBezTo>
                    <a:pt x="5920" y="1774"/>
                    <a:pt x="6158" y="1953"/>
                    <a:pt x="6292" y="2162"/>
                  </a:cubicBezTo>
                  <a:cubicBezTo>
                    <a:pt x="6381" y="2251"/>
                    <a:pt x="6427" y="2356"/>
                    <a:pt x="6486" y="2460"/>
                  </a:cubicBezTo>
                  <a:cubicBezTo>
                    <a:pt x="6501" y="2535"/>
                    <a:pt x="6530" y="2625"/>
                    <a:pt x="6530" y="2699"/>
                  </a:cubicBezTo>
                  <a:lnTo>
                    <a:pt x="7232" y="2669"/>
                  </a:lnTo>
                  <a:cubicBezTo>
                    <a:pt x="7202" y="2490"/>
                    <a:pt x="7142" y="2281"/>
                    <a:pt x="7067" y="2118"/>
                  </a:cubicBezTo>
                  <a:cubicBezTo>
                    <a:pt x="6993" y="1953"/>
                    <a:pt x="6888" y="1790"/>
                    <a:pt x="6769" y="1655"/>
                  </a:cubicBezTo>
                  <a:cubicBezTo>
                    <a:pt x="6560" y="1387"/>
                    <a:pt x="6292" y="1178"/>
                    <a:pt x="5994" y="999"/>
                  </a:cubicBezTo>
                  <a:cubicBezTo>
                    <a:pt x="5546" y="701"/>
                    <a:pt x="5010" y="462"/>
                    <a:pt x="4459" y="269"/>
                  </a:cubicBezTo>
                  <a:cubicBezTo>
                    <a:pt x="3892" y="120"/>
                    <a:pt x="3310" y="1"/>
                    <a:pt x="2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2"/>
            <p:cNvSpPr/>
            <p:nvPr/>
          </p:nvSpPr>
          <p:spPr>
            <a:xfrm>
              <a:off x="5038675" y="1457740"/>
              <a:ext cx="31331" cy="67601"/>
            </a:xfrm>
            <a:custGeom>
              <a:avLst/>
              <a:gdLst/>
              <a:ahLst/>
              <a:cxnLst/>
              <a:rect l="l" t="t" r="r" b="b"/>
              <a:pathLst>
                <a:path w="2163" h="4667" extrusionOk="0">
                  <a:moveTo>
                    <a:pt x="582" y="1"/>
                  </a:moveTo>
                  <a:cubicBezTo>
                    <a:pt x="374" y="284"/>
                    <a:pt x="239" y="552"/>
                    <a:pt x="135" y="850"/>
                  </a:cubicBezTo>
                  <a:cubicBezTo>
                    <a:pt x="46" y="1119"/>
                    <a:pt x="0" y="1402"/>
                    <a:pt x="0" y="1671"/>
                  </a:cubicBezTo>
                  <a:cubicBezTo>
                    <a:pt x="0" y="2132"/>
                    <a:pt x="135" y="2535"/>
                    <a:pt x="284" y="2908"/>
                  </a:cubicBezTo>
                  <a:cubicBezTo>
                    <a:pt x="418" y="3176"/>
                    <a:pt x="553" y="3415"/>
                    <a:pt x="716" y="3623"/>
                  </a:cubicBezTo>
                  <a:cubicBezTo>
                    <a:pt x="954" y="3937"/>
                    <a:pt x="1223" y="4205"/>
                    <a:pt x="1417" y="4369"/>
                  </a:cubicBezTo>
                  <a:cubicBezTo>
                    <a:pt x="1596" y="4563"/>
                    <a:pt x="1730" y="4667"/>
                    <a:pt x="1760" y="4667"/>
                  </a:cubicBezTo>
                  <a:lnTo>
                    <a:pt x="2163" y="4100"/>
                  </a:lnTo>
                  <a:cubicBezTo>
                    <a:pt x="2133" y="4100"/>
                    <a:pt x="1760" y="3802"/>
                    <a:pt x="1387" y="3385"/>
                  </a:cubicBezTo>
                  <a:cubicBezTo>
                    <a:pt x="1223" y="3146"/>
                    <a:pt x="1044" y="2878"/>
                    <a:pt x="910" y="2580"/>
                  </a:cubicBezTo>
                  <a:cubicBezTo>
                    <a:pt x="776" y="2311"/>
                    <a:pt x="686" y="1999"/>
                    <a:pt x="686" y="1671"/>
                  </a:cubicBezTo>
                  <a:cubicBezTo>
                    <a:pt x="686" y="1492"/>
                    <a:pt x="716" y="1268"/>
                    <a:pt x="791" y="1059"/>
                  </a:cubicBezTo>
                  <a:cubicBezTo>
                    <a:pt x="881" y="850"/>
                    <a:pt x="984" y="641"/>
                    <a:pt x="1149" y="389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2"/>
            <p:cNvSpPr/>
            <p:nvPr/>
          </p:nvSpPr>
          <p:spPr>
            <a:xfrm>
              <a:off x="5888901" y="1229804"/>
              <a:ext cx="106262" cy="181946"/>
            </a:xfrm>
            <a:custGeom>
              <a:avLst/>
              <a:gdLst/>
              <a:ahLst/>
              <a:cxnLst/>
              <a:rect l="l" t="t" r="r" b="b"/>
              <a:pathLst>
                <a:path w="7336" h="12561" extrusionOk="0">
                  <a:moveTo>
                    <a:pt x="3260" y="1"/>
                  </a:moveTo>
                  <a:cubicBezTo>
                    <a:pt x="845" y="1"/>
                    <a:pt x="0" y="3407"/>
                    <a:pt x="0" y="3407"/>
                  </a:cubicBezTo>
                  <a:lnTo>
                    <a:pt x="954" y="12561"/>
                  </a:lnTo>
                  <a:cubicBezTo>
                    <a:pt x="954" y="12561"/>
                    <a:pt x="3116" y="11935"/>
                    <a:pt x="4368" y="10400"/>
                  </a:cubicBezTo>
                  <a:cubicBezTo>
                    <a:pt x="6366" y="7865"/>
                    <a:pt x="7335" y="1186"/>
                    <a:pt x="4189" y="157"/>
                  </a:cubicBezTo>
                  <a:cubicBezTo>
                    <a:pt x="3856" y="49"/>
                    <a:pt x="3547" y="1"/>
                    <a:pt x="3260" y="1"/>
                  </a:cubicBezTo>
                  <a:close/>
                </a:path>
              </a:pathLst>
            </a:custGeom>
            <a:solidFill>
              <a:srgbClr val="FFC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5911135" y="1265119"/>
              <a:ext cx="47960" cy="103235"/>
            </a:xfrm>
            <a:custGeom>
              <a:avLst/>
              <a:gdLst/>
              <a:ahLst/>
              <a:cxnLst/>
              <a:rect l="l" t="t" r="r" b="b"/>
              <a:pathLst>
                <a:path w="3311" h="7127" extrusionOk="0">
                  <a:moveTo>
                    <a:pt x="1253" y="0"/>
                  </a:moveTo>
                  <a:cubicBezTo>
                    <a:pt x="910" y="0"/>
                    <a:pt x="626" y="60"/>
                    <a:pt x="374" y="134"/>
                  </a:cubicBezTo>
                  <a:cubicBezTo>
                    <a:pt x="135" y="194"/>
                    <a:pt x="0" y="253"/>
                    <a:pt x="0" y="253"/>
                  </a:cubicBezTo>
                  <a:lnTo>
                    <a:pt x="269" y="879"/>
                  </a:lnTo>
                  <a:cubicBezTo>
                    <a:pt x="269" y="879"/>
                    <a:pt x="403" y="835"/>
                    <a:pt x="597" y="776"/>
                  </a:cubicBezTo>
                  <a:cubicBezTo>
                    <a:pt x="776" y="730"/>
                    <a:pt x="1014" y="700"/>
                    <a:pt x="1253" y="700"/>
                  </a:cubicBezTo>
                  <a:cubicBezTo>
                    <a:pt x="1417" y="700"/>
                    <a:pt x="1581" y="700"/>
                    <a:pt x="1745" y="760"/>
                  </a:cubicBezTo>
                  <a:cubicBezTo>
                    <a:pt x="1849" y="776"/>
                    <a:pt x="1954" y="835"/>
                    <a:pt x="2028" y="909"/>
                  </a:cubicBezTo>
                  <a:cubicBezTo>
                    <a:pt x="2117" y="939"/>
                    <a:pt x="2163" y="999"/>
                    <a:pt x="2252" y="1074"/>
                  </a:cubicBezTo>
                  <a:cubicBezTo>
                    <a:pt x="2326" y="1178"/>
                    <a:pt x="2401" y="1312"/>
                    <a:pt x="2491" y="1505"/>
                  </a:cubicBezTo>
                  <a:cubicBezTo>
                    <a:pt x="2535" y="1684"/>
                    <a:pt x="2594" y="1923"/>
                    <a:pt x="2594" y="2221"/>
                  </a:cubicBezTo>
                  <a:cubicBezTo>
                    <a:pt x="2624" y="2386"/>
                    <a:pt x="2624" y="2519"/>
                    <a:pt x="2624" y="2654"/>
                  </a:cubicBezTo>
                  <a:cubicBezTo>
                    <a:pt x="2624" y="3235"/>
                    <a:pt x="2535" y="3801"/>
                    <a:pt x="2431" y="4308"/>
                  </a:cubicBezTo>
                  <a:cubicBezTo>
                    <a:pt x="2252" y="5054"/>
                    <a:pt x="1984" y="5666"/>
                    <a:pt x="1760" y="6068"/>
                  </a:cubicBezTo>
                  <a:cubicBezTo>
                    <a:pt x="1656" y="6276"/>
                    <a:pt x="1581" y="6441"/>
                    <a:pt x="1507" y="6545"/>
                  </a:cubicBezTo>
                  <a:cubicBezTo>
                    <a:pt x="1477" y="6590"/>
                    <a:pt x="1447" y="6650"/>
                    <a:pt x="1417" y="6679"/>
                  </a:cubicBezTo>
                  <a:lnTo>
                    <a:pt x="1387" y="6709"/>
                  </a:lnTo>
                  <a:lnTo>
                    <a:pt x="1954" y="7127"/>
                  </a:lnTo>
                  <a:cubicBezTo>
                    <a:pt x="1954" y="7097"/>
                    <a:pt x="2296" y="6650"/>
                    <a:pt x="2624" y="5845"/>
                  </a:cubicBezTo>
                  <a:cubicBezTo>
                    <a:pt x="2803" y="5471"/>
                    <a:pt x="2968" y="4994"/>
                    <a:pt x="3101" y="4457"/>
                  </a:cubicBezTo>
                  <a:cubicBezTo>
                    <a:pt x="3236" y="3906"/>
                    <a:pt x="3310" y="3310"/>
                    <a:pt x="3310" y="2654"/>
                  </a:cubicBezTo>
                  <a:cubicBezTo>
                    <a:pt x="3310" y="2489"/>
                    <a:pt x="3310" y="2356"/>
                    <a:pt x="3280" y="2191"/>
                  </a:cubicBezTo>
                  <a:cubicBezTo>
                    <a:pt x="3266" y="1774"/>
                    <a:pt x="3176" y="1416"/>
                    <a:pt x="3072" y="1148"/>
                  </a:cubicBezTo>
                  <a:cubicBezTo>
                    <a:pt x="2968" y="939"/>
                    <a:pt x="2863" y="760"/>
                    <a:pt x="2729" y="597"/>
                  </a:cubicBezTo>
                  <a:cubicBezTo>
                    <a:pt x="2624" y="492"/>
                    <a:pt x="2520" y="372"/>
                    <a:pt x="2386" y="298"/>
                  </a:cubicBezTo>
                  <a:cubicBezTo>
                    <a:pt x="2192" y="194"/>
                    <a:pt x="2014" y="120"/>
                    <a:pt x="1819" y="60"/>
                  </a:cubicBezTo>
                  <a:cubicBezTo>
                    <a:pt x="1640" y="30"/>
                    <a:pt x="1447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5932095" y="1267045"/>
              <a:ext cx="14268" cy="43441"/>
            </a:xfrm>
            <a:custGeom>
              <a:avLst/>
              <a:gdLst/>
              <a:ahLst/>
              <a:cxnLst/>
              <a:rect l="l" t="t" r="r" b="b"/>
              <a:pathLst>
                <a:path w="985" h="2999" extrusionOk="0">
                  <a:moveTo>
                    <a:pt x="611" y="1"/>
                  </a:moveTo>
                  <a:lnTo>
                    <a:pt x="104" y="508"/>
                  </a:lnTo>
                  <a:lnTo>
                    <a:pt x="193" y="597"/>
                  </a:lnTo>
                  <a:cubicBezTo>
                    <a:pt x="209" y="672"/>
                    <a:pt x="239" y="746"/>
                    <a:pt x="268" y="866"/>
                  </a:cubicBezTo>
                  <a:cubicBezTo>
                    <a:pt x="298" y="971"/>
                    <a:pt x="298" y="1074"/>
                    <a:pt x="298" y="1209"/>
                  </a:cubicBezTo>
                  <a:cubicBezTo>
                    <a:pt x="298" y="1372"/>
                    <a:pt x="268" y="1551"/>
                    <a:pt x="239" y="1746"/>
                  </a:cubicBezTo>
                  <a:cubicBezTo>
                    <a:pt x="209" y="2014"/>
                    <a:pt x="163" y="2267"/>
                    <a:pt x="104" y="2461"/>
                  </a:cubicBezTo>
                  <a:cubicBezTo>
                    <a:pt x="74" y="2565"/>
                    <a:pt x="60" y="2625"/>
                    <a:pt x="30" y="2670"/>
                  </a:cubicBezTo>
                  <a:lnTo>
                    <a:pt x="30" y="2760"/>
                  </a:lnTo>
                  <a:lnTo>
                    <a:pt x="0" y="2760"/>
                  </a:lnTo>
                  <a:lnTo>
                    <a:pt x="670" y="2998"/>
                  </a:lnTo>
                  <a:cubicBezTo>
                    <a:pt x="670" y="2998"/>
                    <a:pt x="745" y="2760"/>
                    <a:pt x="819" y="2402"/>
                  </a:cubicBezTo>
                  <a:cubicBezTo>
                    <a:pt x="849" y="2253"/>
                    <a:pt x="909" y="2058"/>
                    <a:pt x="939" y="1850"/>
                  </a:cubicBezTo>
                  <a:cubicBezTo>
                    <a:pt x="954" y="1641"/>
                    <a:pt x="984" y="1418"/>
                    <a:pt x="984" y="1209"/>
                  </a:cubicBezTo>
                  <a:cubicBezTo>
                    <a:pt x="984" y="1000"/>
                    <a:pt x="954" y="776"/>
                    <a:pt x="909" y="567"/>
                  </a:cubicBezTo>
                  <a:cubicBezTo>
                    <a:pt x="879" y="493"/>
                    <a:pt x="849" y="374"/>
                    <a:pt x="805" y="269"/>
                  </a:cubicBezTo>
                  <a:cubicBezTo>
                    <a:pt x="745" y="195"/>
                    <a:pt x="700" y="90"/>
                    <a:pt x="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5911570" y="1356881"/>
              <a:ext cx="56158" cy="55956"/>
            </a:xfrm>
            <a:custGeom>
              <a:avLst/>
              <a:gdLst/>
              <a:ahLst/>
              <a:cxnLst/>
              <a:rect l="l" t="t" r="r" b="b"/>
              <a:pathLst>
                <a:path w="3877" h="3863" extrusionOk="0">
                  <a:moveTo>
                    <a:pt x="1924" y="1"/>
                  </a:moveTo>
                  <a:cubicBezTo>
                    <a:pt x="850" y="1"/>
                    <a:pt x="0" y="851"/>
                    <a:pt x="0" y="1909"/>
                  </a:cubicBezTo>
                  <a:cubicBezTo>
                    <a:pt x="0" y="2983"/>
                    <a:pt x="850" y="3863"/>
                    <a:pt x="1924" y="3863"/>
                  </a:cubicBezTo>
                  <a:cubicBezTo>
                    <a:pt x="2997" y="3863"/>
                    <a:pt x="3876" y="2983"/>
                    <a:pt x="3876" y="1909"/>
                  </a:cubicBezTo>
                  <a:cubicBezTo>
                    <a:pt x="3876" y="851"/>
                    <a:pt x="2997" y="1"/>
                    <a:pt x="1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5268885" y="1748194"/>
              <a:ext cx="195229" cy="59620"/>
            </a:xfrm>
            <a:custGeom>
              <a:avLst/>
              <a:gdLst/>
              <a:ahLst/>
              <a:cxnLst/>
              <a:rect l="l" t="t" r="r" b="b"/>
              <a:pathLst>
                <a:path w="13478" h="4116" extrusionOk="0">
                  <a:moveTo>
                    <a:pt x="537" y="1"/>
                  </a:moveTo>
                  <a:lnTo>
                    <a:pt x="0" y="746"/>
                  </a:lnTo>
                  <a:cubicBezTo>
                    <a:pt x="30" y="776"/>
                    <a:pt x="1074" y="1492"/>
                    <a:pt x="3266" y="2297"/>
                  </a:cubicBezTo>
                  <a:cubicBezTo>
                    <a:pt x="5443" y="3072"/>
                    <a:pt x="8812" y="3907"/>
                    <a:pt x="13418" y="4116"/>
                  </a:cubicBezTo>
                  <a:lnTo>
                    <a:pt x="13478" y="3177"/>
                  </a:lnTo>
                  <a:cubicBezTo>
                    <a:pt x="8946" y="2998"/>
                    <a:pt x="5681" y="2163"/>
                    <a:pt x="3578" y="1418"/>
                  </a:cubicBezTo>
                  <a:cubicBezTo>
                    <a:pt x="2505" y="1044"/>
                    <a:pt x="1759" y="702"/>
                    <a:pt x="1253" y="434"/>
                  </a:cubicBezTo>
                  <a:cubicBezTo>
                    <a:pt x="984" y="299"/>
                    <a:pt x="835" y="195"/>
                    <a:pt x="702" y="106"/>
                  </a:cubicBezTo>
                  <a:cubicBezTo>
                    <a:pt x="642" y="90"/>
                    <a:pt x="597" y="60"/>
                    <a:pt x="567" y="31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5131756" y="1774542"/>
              <a:ext cx="326970" cy="88127"/>
            </a:xfrm>
            <a:custGeom>
              <a:avLst/>
              <a:gdLst/>
              <a:ahLst/>
              <a:cxnLst/>
              <a:rect l="l" t="t" r="r" b="b"/>
              <a:pathLst>
                <a:path w="22573" h="6084" extrusionOk="0">
                  <a:moveTo>
                    <a:pt x="403" y="1"/>
                  </a:moveTo>
                  <a:lnTo>
                    <a:pt x="1" y="567"/>
                  </a:lnTo>
                  <a:cubicBezTo>
                    <a:pt x="3072" y="2744"/>
                    <a:pt x="5979" y="4131"/>
                    <a:pt x="8618" y="4966"/>
                  </a:cubicBezTo>
                  <a:cubicBezTo>
                    <a:pt x="11256" y="5785"/>
                    <a:pt x="13627" y="6083"/>
                    <a:pt x="15655" y="6083"/>
                  </a:cubicBezTo>
                  <a:cubicBezTo>
                    <a:pt x="17802" y="6083"/>
                    <a:pt x="19501" y="5755"/>
                    <a:pt x="20709" y="5443"/>
                  </a:cubicBezTo>
                  <a:cubicBezTo>
                    <a:pt x="21901" y="5129"/>
                    <a:pt x="22573" y="4801"/>
                    <a:pt x="22573" y="4771"/>
                  </a:cubicBezTo>
                  <a:lnTo>
                    <a:pt x="22275" y="4161"/>
                  </a:lnTo>
                  <a:cubicBezTo>
                    <a:pt x="22245" y="4191"/>
                    <a:pt x="21633" y="4489"/>
                    <a:pt x="20485" y="4771"/>
                  </a:cubicBezTo>
                  <a:cubicBezTo>
                    <a:pt x="19337" y="5099"/>
                    <a:pt x="17683" y="5383"/>
                    <a:pt x="15655" y="5383"/>
                  </a:cubicBezTo>
                  <a:cubicBezTo>
                    <a:pt x="13717" y="5383"/>
                    <a:pt x="11391" y="5129"/>
                    <a:pt x="8827" y="4294"/>
                  </a:cubicBezTo>
                  <a:cubicBezTo>
                    <a:pt x="6247" y="3489"/>
                    <a:pt x="3414" y="2133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2"/>
            <p:cNvSpPr/>
            <p:nvPr/>
          </p:nvSpPr>
          <p:spPr>
            <a:xfrm>
              <a:off x="5637195" y="1250634"/>
              <a:ext cx="115228" cy="39327"/>
            </a:xfrm>
            <a:custGeom>
              <a:avLst/>
              <a:gdLst/>
              <a:ahLst/>
              <a:cxnLst/>
              <a:rect l="l" t="t" r="r" b="b"/>
              <a:pathLst>
                <a:path w="7955" h="2715" extrusionOk="0">
                  <a:moveTo>
                    <a:pt x="3766" y="0"/>
                  </a:moveTo>
                  <a:cubicBezTo>
                    <a:pt x="1551" y="0"/>
                    <a:pt x="0" y="1544"/>
                    <a:pt x="560" y="2714"/>
                  </a:cubicBezTo>
                  <a:cubicBezTo>
                    <a:pt x="560" y="2714"/>
                    <a:pt x="1746" y="1455"/>
                    <a:pt x="3937" y="1455"/>
                  </a:cubicBezTo>
                  <a:cubicBezTo>
                    <a:pt x="5032" y="1455"/>
                    <a:pt x="6379" y="1770"/>
                    <a:pt x="7955" y="2714"/>
                  </a:cubicBezTo>
                  <a:cubicBezTo>
                    <a:pt x="7955" y="2714"/>
                    <a:pt x="7492" y="687"/>
                    <a:pt x="4779" y="106"/>
                  </a:cubicBezTo>
                  <a:cubicBezTo>
                    <a:pt x="4430" y="33"/>
                    <a:pt x="4091" y="0"/>
                    <a:pt x="3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2"/>
            <p:cNvSpPr/>
            <p:nvPr/>
          </p:nvSpPr>
          <p:spPr>
            <a:xfrm>
              <a:off x="5671640" y="1302852"/>
              <a:ext cx="47960" cy="42890"/>
            </a:xfrm>
            <a:custGeom>
              <a:avLst/>
              <a:gdLst/>
              <a:ahLst/>
              <a:cxnLst/>
              <a:rect l="l" t="t" r="r" b="b"/>
              <a:pathLst>
                <a:path w="3311" h="2961" extrusionOk="0">
                  <a:moveTo>
                    <a:pt x="1661" y="0"/>
                  </a:moveTo>
                  <a:cubicBezTo>
                    <a:pt x="1033" y="0"/>
                    <a:pt x="435" y="426"/>
                    <a:pt x="239" y="1063"/>
                  </a:cubicBezTo>
                  <a:cubicBezTo>
                    <a:pt x="1" y="1823"/>
                    <a:pt x="448" y="2658"/>
                    <a:pt x="1223" y="2896"/>
                  </a:cubicBezTo>
                  <a:cubicBezTo>
                    <a:pt x="1365" y="2940"/>
                    <a:pt x="1509" y="2960"/>
                    <a:pt x="1650" y="2960"/>
                  </a:cubicBezTo>
                  <a:cubicBezTo>
                    <a:pt x="2284" y="2960"/>
                    <a:pt x="2877" y="2546"/>
                    <a:pt x="3072" y="1912"/>
                  </a:cubicBezTo>
                  <a:cubicBezTo>
                    <a:pt x="3311" y="1137"/>
                    <a:pt x="2878" y="302"/>
                    <a:pt x="2073" y="63"/>
                  </a:cubicBezTo>
                  <a:cubicBezTo>
                    <a:pt x="1937" y="21"/>
                    <a:pt x="1798" y="0"/>
                    <a:pt x="1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5347495" y="1331373"/>
              <a:ext cx="103988" cy="66356"/>
            </a:xfrm>
            <a:custGeom>
              <a:avLst/>
              <a:gdLst/>
              <a:ahLst/>
              <a:cxnLst/>
              <a:rect l="l" t="t" r="r" b="b"/>
              <a:pathLst>
                <a:path w="7179" h="4581" extrusionOk="0">
                  <a:moveTo>
                    <a:pt x="4882" y="0"/>
                  </a:moveTo>
                  <a:cubicBezTo>
                    <a:pt x="4054" y="0"/>
                    <a:pt x="3108" y="264"/>
                    <a:pt x="2236" y="897"/>
                  </a:cubicBezTo>
                  <a:cubicBezTo>
                    <a:pt x="0" y="2553"/>
                    <a:pt x="417" y="4580"/>
                    <a:pt x="417" y="4580"/>
                  </a:cubicBezTo>
                  <a:cubicBezTo>
                    <a:pt x="2326" y="1850"/>
                    <a:pt x="4392" y="1313"/>
                    <a:pt x="5724" y="1313"/>
                  </a:cubicBezTo>
                  <a:cubicBezTo>
                    <a:pt x="6588" y="1313"/>
                    <a:pt x="7142" y="1539"/>
                    <a:pt x="7142" y="1539"/>
                  </a:cubicBezTo>
                  <a:cubicBezTo>
                    <a:pt x="7178" y="647"/>
                    <a:pt x="6176" y="0"/>
                    <a:pt x="4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5403856" y="1379072"/>
              <a:ext cx="49032" cy="43976"/>
            </a:xfrm>
            <a:custGeom>
              <a:avLst/>
              <a:gdLst/>
              <a:ahLst/>
              <a:cxnLst/>
              <a:rect l="l" t="t" r="r" b="b"/>
              <a:pathLst>
                <a:path w="3385" h="3036" extrusionOk="0">
                  <a:moveTo>
                    <a:pt x="1693" y="1"/>
                  </a:moveTo>
                  <a:cubicBezTo>
                    <a:pt x="1039" y="1"/>
                    <a:pt x="435" y="420"/>
                    <a:pt x="239" y="1079"/>
                  </a:cubicBezTo>
                  <a:cubicBezTo>
                    <a:pt x="1" y="1884"/>
                    <a:pt x="448" y="2733"/>
                    <a:pt x="1253" y="2971"/>
                  </a:cubicBezTo>
                  <a:cubicBezTo>
                    <a:pt x="1400" y="3015"/>
                    <a:pt x="1546" y="3035"/>
                    <a:pt x="1690" y="3035"/>
                  </a:cubicBezTo>
                  <a:cubicBezTo>
                    <a:pt x="2337" y="3035"/>
                    <a:pt x="2921" y="2616"/>
                    <a:pt x="3116" y="1958"/>
                  </a:cubicBezTo>
                  <a:cubicBezTo>
                    <a:pt x="3385" y="1153"/>
                    <a:pt x="2937" y="303"/>
                    <a:pt x="2132" y="65"/>
                  </a:cubicBezTo>
                  <a:cubicBezTo>
                    <a:pt x="1986" y="21"/>
                    <a:pt x="1838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2"/>
            <p:cNvSpPr/>
            <p:nvPr/>
          </p:nvSpPr>
          <p:spPr>
            <a:xfrm>
              <a:off x="5560642" y="1308081"/>
              <a:ext cx="65791" cy="117473"/>
            </a:xfrm>
            <a:custGeom>
              <a:avLst/>
              <a:gdLst/>
              <a:ahLst/>
              <a:cxnLst/>
              <a:rect l="l" t="t" r="r" b="b"/>
              <a:pathLst>
                <a:path w="4542" h="8110" extrusionOk="0">
                  <a:moveTo>
                    <a:pt x="1" y="1"/>
                  </a:moveTo>
                  <a:lnTo>
                    <a:pt x="164" y="7306"/>
                  </a:lnTo>
                  <a:cubicBezTo>
                    <a:pt x="682" y="7877"/>
                    <a:pt x="1268" y="8109"/>
                    <a:pt x="1827" y="8109"/>
                  </a:cubicBezTo>
                  <a:cubicBezTo>
                    <a:pt x="3279" y="8109"/>
                    <a:pt x="4542" y="6539"/>
                    <a:pt x="3907" y="5278"/>
                  </a:cubicBezTo>
                  <a:cubicBezTo>
                    <a:pt x="3443" y="4366"/>
                    <a:pt x="2739" y="4151"/>
                    <a:pt x="2176" y="4151"/>
                  </a:cubicBezTo>
                  <a:cubicBezTo>
                    <a:pt x="1673" y="4151"/>
                    <a:pt x="1283" y="4324"/>
                    <a:pt x="1283" y="4324"/>
                  </a:cubicBezTo>
                  <a:cubicBezTo>
                    <a:pt x="105" y="3340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FFA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2"/>
            <p:cNvSpPr/>
            <p:nvPr/>
          </p:nvSpPr>
          <p:spPr>
            <a:xfrm>
              <a:off x="5555674" y="1308081"/>
              <a:ext cx="69122" cy="122471"/>
            </a:xfrm>
            <a:custGeom>
              <a:avLst/>
              <a:gdLst/>
              <a:ahLst/>
              <a:cxnLst/>
              <a:rect l="l" t="t" r="r" b="b"/>
              <a:pathLst>
                <a:path w="4772" h="8455" extrusionOk="0">
                  <a:moveTo>
                    <a:pt x="702" y="1"/>
                  </a:moveTo>
                  <a:lnTo>
                    <a:pt x="0" y="30"/>
                  </a:lnTo>
                  <a:cubicBezTo>
                    <a:pt x="0" y="30"/>
                    <a:pt x="0" y="239"/>
                    <a:pt x="60" y="567"/>
                  </a:cubicBezTo>
                  <a:cubicBezTo>
                    <a:pt x="60" y="835"/>
                    <a:pt x="105" y="1149"/>
                    <a:pt x="165" y="1491"/>
                  </a:cubicBezTo>
                  <a:cubicBezTo>
                    <a:pt x="239" y="2028"/>
                    <a:pt x="344" y="2610"/>
                    <a:pt x="537" y="3177"/>
                  </a:cubicBezTo>
                  <a:cubicBezTo>
                    <a:pt x="642" y="3445"/>
                    <a:pt x="746" y="3713"/>
                    <a:pt x="910" y="3952"/>
                  </a:cubicBezTo>
                  <a:cubicBezTo>
                    <a:pt x="1044" y="4191"/>
                    <a:pt x="1208" y="4399"/>
                    <a:pt x="1417" y="4592"/>
                  </a:cubicBezTo>
                  <a:lnTo>
                    <a:pt x="1581" y="4727"/>
                  </a:lnTo>
                  <a:lnTo>
                    <a:pt x="1759" y="4638"/>
                  </a:lnTo>
                  <a:cubicBezTo>
                    <a:pt x="1789" y="4622"/>
                    <a:pt x="1894" y="4592"/>
                    <a:pt x="2028" y="4563"/>
                  </a:cubicBezTo>
                  <a:cubicBezTo>
                    <a:pt x="2163" y="4503"/>
                    <a:pt x="2326" y="4489"/>
                    <a:pt x="2505" y="4489"/>
                  </a:cubicBezTo>
                  <a:cubicBezTo>
                    <a:pt x="2640" y="4489"/>
                    <a:pt x="2743" y="4503"/>
                    <a:pt x="2878" y="4533"/>
                  </a:cubicBezTo>
                  <a:cubicBezTo>
                    <a:pt x="3071" y="4563"/>
                    <a:pt x="3250" y="4638"/>
                    <a:pt x="3445" y="4801"/>
                  </a:cubicBezTo>
                  <a:cubicBezTo>
                    <a:pt x="3608" y="4936"/>
                    <a:pt x="3787" y="5129"/>
                    <a:pt x="3952" y="5443"/>
                  </a:cubicBezTo>
                  <a:cubicBezTo>
                    <a:pt x="4026" y="5606"/>
                    <a:pt x="4085" y="5785"/>
                    <a:pt x="4085" y="5980"/>
                  </a:cubicBezTo>
                  <a:cubicBezTo>
                    <a:pt x="4085" y="6188"/>
                    <a:pt x="4026" y="6411"/>
                    <a:pt x="3922" y="6620"/>
                  </a:cubicBezTo>
                  <a:cubicBezTo>
                    <a:pt x="3847" y="6785"/>
                    <a:pt x="3757" y="6934"/>
                    <a:pt x="3624" y="7067"/>
                  </a:cubicBezTo>
                  <a:cubicBezTo>
                    <a:pt x="3445" y="7292"/>
                    <a:pt x="3236" y="7441"/>
                    <a:pt x="2968" y="7574"/>
                  </a:cubicBezTo>
                  <a:cubicBezTo>
                    <a:pt x="2729" y="7679"/>
                    <a:pt x="2431" y="7769"/>
                    <a:pt x="2163" y="7769"/>
                  </a:cubicBezTo>
                  <a:cubicBezTo>
                    <a:pt x="1924" y="7769"/>
                    <a:pt x="1715" y="7709"/>
                    <a:pt x="1461" y="7604"/>
                  </a:cubicBezTo>
                  <a:cubicBezTo>
                    <a:pt x="1223" y="7500"/>
                    <a:pt x="984" y="7336"/>
                    <a:pt x="775" y="7067"/>
                  </a:cubicBezTo>
                  <a:lnTo>
                    <a:pt x="239" y="7544"/>
                  </a:lnTo>
                  <a:cubicBezTo>
                    <a:pt x="537" y="7843"/>
                    <a:pt x="851" y="8081"/>
                    <a:pt x="1179" y="8246"/>
                  </a:cubicBezTo>
                  <a:cubicBezTo>
                    <a:pt x="1491" y="8379"/>
                    <a:pt x="1849" y="8454"/>
                    <a:pt x="2163" y="8454"/>
                  </a:cubicBezTo>
                  <a:cubicBezTo>
                    <a:pt x="2505" y="8454"/>
                    <a:pt x="2863" y="8379"/>
                    <a:pt x="3147" y="8246"/>
                  </a:cubicBezTo>
                  <a:cubicBezTo>
                    <a:pt x="3608" y="8037"/>
                    <a:pt x="3996" y="7709"/>
                    <a:pt x="4294" y="7336"/>
                  </a:cubicBezTo>
                  <a:cubicBezTo>
                    <a:pt x="4429" y="7127"/>
                    <a:pt x="4562" y="6918"/>
                    <a:pt x="4637" y="6695"/>
                  </a:cubicBezTo>
                  <a:cubicBezTo>
                    <a:pt x="4727" y="6457"/>
                    <a:pt x="4771" y="6218"/>
                    <a:pt x="4771" y="5980"/>
                  </a:cubicBezTo>
                  <a:cubicBezTo>
                    <a:pt x="4771" y="5681"/>
                    <a:pt x="4697" y="5398"/>
                    <a:pt x="4562" y="5129"/>
                  </a:cubicBezTo>
                  <a:cubicBezTo>
                    <a:pt x="4429" y="4861"/>
                    <a:pt x="4264" y="4638"/>
                    <a:pt x="4115" y="4489"/>
                  </a:cubicBezTo>
                  <a:cubicBezTo>
                    <a:pt x="3877" y="4220"/>
                    <a:pt x="3578" y="4056"/>
                    <a:pt x="3310" y="3952"/>
                  </a:cubicBezTo>
                  <a:cubicBezTo>
                    <a:pt x="3042" y="3847"/>
                    <a:pt x="2743" y="3817"/>
                    <a:pt x="2505" y="3817"/>
                  </a:cubicBezTo>
                  <a:cubicBezTo>
                    <a:pt x="2222" y="3817"/>
                    <a:pt x="1968" y="3847"/>
                    <a:pt x="1789" y="3892"/>
                  </a:cubicBezTo>
                  <a:cubicBezTo>
                    <a:pt x="1761" y="3903"/>
                    <a:pt x="1734" y="3912"/>
                    <a:pt x="1709" y="3921"/>
                  </a:cubicBezTo>
                  <a:lnTo>
                    <a:pt x="1709" y="3921"/>
                  </a:lnTo>
                  <a:cubicBezTo>
                    <a:pt x="1644" y="3851"/>
                    <a:pt x="1583" y="3768"/>
                    <a:pt x="1521" y="3654"/>
                  </a:cubicBezTo>
                  <a:cubicBezTo>
                    <a:pt x="1358" y="3385"/>
                    <a:pt x="1208" y="3012"/>
                    <a:pt x="1089" y="2610"/>
                  </a:cubicBezTo>
                  <a:cubicBezTo>
                    <a:pt x="910" y="1998"/>
                    <a:pt x="835" y="1342"/>
                    <a:pt x="746" y="851"/>
                  </a:cubicBezTo>
                  <a:cubicBezTo>
                    <a:pt x="716" y="583"/>
                    <a:pt x="716" y="374"/>
                    <a:pt x="702" y="239"/>
                  </a:cubicBezTo>
                  <a:lnTo>
                    <a:pt x="702" y="60"/>
                  </a:lnTo>
                  <a:lnTo>
                    <a:pt x="702" y="30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5511291" y="1463795"/>
              <a:ext cx="114359" cy="56173"/>
            </a:xfrm>
            <a:custGeom>
              <a:avLst/>
              <a:gdLst/>
              <a:ahLst/>
              <a:cxnLst/>
              <a:rect l="l" t="t" r="r" b="b"/>
              <a:pathLst>
                <a:path w="7895" h="3878" extrusionOk="0">
                  <a:moveTo>
                    <a:pt x="396" y="0"/>
                  </a:moveTo>
                  <a:cubicBezTo>
                    <a:pt x="396" y="1"/>
                    <a:pt x="1" y="3878"/>
                    <a:pt x="3836" y="3878"/>
                  </a:cubicBezTo>
                  <a:cubicBezTo>
                    <a:pt x="3872" y="3878"/>
                    <a:pt x="3908" y="3877"/>
                    <a:pt x="3944" y="3877"/>
                  </a:cubicBezTo>
                  <a:cubicBezTo>
                    <a:pt x="7895" y="3787"/>
                    <a:pt x="7567" y="1"/>
                    <a:pt x="7567" y="0"/>
                  </a:cubicBezTo>
                  <a:lnTo>
                    <a:pt x="7567" y="0"/>
                  </a:lnTo>
                  <a:cubicBezTo>
                    <a:pt x="7567" y="1"/>
                    <a:pt x="6210" y="806"/>
                    <a:pt x="3974" y="806"/>
                  </a:cubicBezTo>
                  <a:cubicBezTo>
                    <a:pt x="1708" y="806"/>
                    <a:pt x="396" y="1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4916871" y="891536"/>
              <a:ext cx="1070948" cy="875676"/>
            </a:xfrm>
            <a:custGeom>
              <a:avLst/>
              <a:gdLst/>
              <a:ahLst/>
              <a:cxnLst/>
              <a:rect l="l" t="t" r="r" b="b"/>
              <a:pathLst>
                <a:path w="73935" h="60454" extrusionOk="0">
                  <a:moveTo>
                    <a:pt x="11587" y="43336"/>
                  </a:moveTo>
                  <a:cubicBezTo>
                    <a:pt x="11653" y="43792"/>
                    <a:pt x="11721" y="44229"/>
                    <a:pt x="11735" y="44666"/>
                  </a:cubicBezTo>
                  <a:cubicBezTo>
                    <a:pt x="11696" y="44207"/>
                    <a:pt x="11647" y="43770"/>
                    <a:pt x="11587" y="43336"/>
                  </a:cubicBezTo>
                  <a:close/>
                  <a:moveTo>
                    <a:pt x="41646" y="0"/>
                  </a:moveTo>
                  <a:cubicBezTo>
                    <a:pt x="30854" y="0"/>
                    <a:pt x="20173" y="4195"/>
                    <a:pt x="17311" y="6052"/>
                  </a:cubicBezTo>
                  <a:cubicBezTo>
                    <a:pt x="9826" y="10942"/>
                    <a:pt x="1" y="19559"/>
                    <a:pt x="4056" y="37718"/>
                  </a:cubicBezTo>
                  <a:cubicBezTo>
                    <a:pt x="4056" y="37718"/>
                    <a:pt x="5282" y="36798"/>
                    <a:pt x="6956" y="36798"/>
                  </a:cubicBezTo>
                  <a:cubicBezTo>
                    <a:pt x="7466" y="36798"/>
                    <a:pt x="8017" y="36884"/>
                    <a:pt x="8588" y="37107"/>
                  </a:cubicBezTo>
                  <a:lnTo>
                    <a:pt x="12331" y="50852"/>
                  </a:lnTo>
                  <a:cubicBezTo>
                    <a:pt x="13047" y="54774"/>
                    <a:pt x="14627" y="59098"/>
                    <a:pt x="18279" y="60454"/>
                  </a:cubicBezTo>
                  <a:cubicBezTo>
                    <a:pt x="18279" y="60454"/>
                    <a:pt x="14939" y="53566"/>
                    <a:pt x="17563" y="49884"/>
                  </a:cubicBezTo>
                  <a:cubicBezTo>
                    <a:pt x="20173" y="46201"/>
                    <a:pt x="20650" y="46797"/>
                    <a:pt x="20650" y="42384"/>
                  </a:cubicBezTo>
                  <a:cubicBezTo>
                    <a:pt x="20650" y="38017"/>
                    <a:pt x="19830" y="32650"/>
                    <a:pt x="19830" y="32649"/>
                  </a:cubicBezTo>
                  <a:lnTo>
                    <a:pt x="19830" y="32649"/>
                  </a:lnTo>
                  <a:cubicBezTo>
                    <a:pt x="19830" y="32650"/>
                    <a:pt x="20631" y="34887"/>
                    <a:pt x="23325" y="34887"/>
                  </a:cubicBezTo>
                  <a:cubicBezTo>
                    <a:pt x="24038" y="34887"/>
                    <a:pt x="24884" y="34730"/>
                    <a:pt x="25883" y="34333"/>
                  </a:cubicBezTo>
                  <a:cubicBezTo>
                    <a:pt x="30624" y="32411"/>
                    <a:pt x="31936" y="25776"/>
                    <a:pt x="31936" y="25776"/>
                  </a:cubicBezTo>
                  <a:cubicBezTo>
                    <a:pt x="31936" y="25776"/>
                    <a:pt x="32709" y="28575"/>
                    <a:pt x="36658" y="28575"/>
                  </a:cubicBezTo>
                  <a:cubicBezTo>
                    <a:pt x="37583" y="28575"/>
                    <a:pt x="38682" y="28421"/>
                    <a:pt x="39986" y="28042"/>
                  </a:cubicBezTo>
                  <a:cubicBezTo>
                    <a:pt x="46129" y="26223"/>
                    <a:pt x="47202" y="20677"/>
                    <a:pt x="47351" y="19470"/>
                  </a:cubicBezTo>
                  <a:lnTo>
                    <a:pt x="47351" y="19470"/>
                  </a:lnTo>
                  <a:cubicBezTo>
                    <a:pt x="47307" y="20335"/>
                    <a:pt x="47546" y="23257"/>
                    <a:pt x="53434" y="23257"/>
                  </a:cubicBezTo>
                  <a:cubicBezTo>
                    <a:pt x="60322" y="23257"/>
                    <a:pt x="60322" y="21363"/>
                    <a:pt x="60322" y="21363"/>
                  </a:cubicBezTo>
                  <a:cubicBezTo>
                    <a:pt x="60322" y="21363"/>
                    <a:pt x="61038" y="28042"/>
                    <a:pt x="63290" y="30175"/>
                  </a:cubicBezTo>
                  <a:cubicBezTo>
                    <a:pt x="65556" y="32306"/>
                    <a:pt x="64586" y="35035"/>
                    <a:pt x="64482" y="39909"/>
                  </a:cubicBezTo>
                  <a:cubicBezTo>
                    <a:pt x="64348" y="44576"/>
                    <a:pt x="68090" y="50256"/>
                    <a:pt x="67315" y="52910"/>
                  </a:cubicBezTo>
                  <a:lnTo>
                    <a:pt x="67315" y="52910"/>
                  </a:lnTo>
                  <a:cubicBezTo>
                    <a:pt x="68224" y="50375"/>
                    <a:pt x="73935" y="32515"/>
                    <a:pt x="64482" y="12701"/>
                  </a:cubicBezTo>
                  <a:cubicBezTo>
                    <a:pt x="59824" y="2950"/>
                    <a:pt x="50696" y="0"/>
                    <a:pt x="4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5890407" y="1657923"/>
              <a:ext cx="1521" cy="4563"/>
            </a:xfrm>
            <a:custGeom>
              <a:avLst/>
              <a:gdLst/>
              <a:ahLst/>
              <a:cxnLst/>
              <a:rect l="l" t="t" r="r" b="b"/>
              <a:pathLst>
                <a:path w="105" h="315" extrusionOk="0">
                  <a:moveTo>
                    <a:pt x="105" y="1"/>
                  </a:moveTo>
                  <a:cubicBezTo>
                    <a:pt x="45" y="209"/>
                    <a:pt x="0" y="314"/>
                    <a:pt x="0" y="315"/>
                  </a:cubicBezTo>
                  <a:lnTo>
                    <a:pt x="0" y="315"/>
                  </a:lnTo>
                  <a:cubicBezTo>
                    <a:pt x="45" y="210"/>
                    <a:pt x="75" y="106"/>
                    <a:pt x="105" y="1"/>
                  </a:cubicBezTo>
                  <a:close/>
                </a:path>
              </a:pathLst>
            </a:custGeom>
            <a:solidFill>
              <a:srgbClr val="6137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5245781" y="1901315"/>
              <a:ext cx="1743212" cy="432783"/>
            </a:xfrm>
            <a:custGeom>
              <a:avLst/>
              <a:gdLst/>
              <a:ahLst/>
              <a:cxnLst/>
              <a:rect l="l" t="t" r="r" b="b"/>
              <a:pathLst>
                <a:path w="120346" h="29878" extrusionOk="0">
                  <a:moveTo>
                    <a:pt x="113084" y="1"/>
                  </a:moveTo>
                  <a:cubicBezTo>
                    <a:pt x="85399" y="955"/>
                    <a:pt x="59487" y="22483"/>
                    <a:pt x="59487" y="22483"/>
                  </a:cubicBezTo>
                  <a:cubicBezTo>
                    <a:pt x="46874" y="4801"/>
                    <a:pt x="5368" y="955"/>
                    <a:pt x="5368" y="955"/>
                  </a:cubicBezTo>
                  <a:lnTo>
                    <a:pt x="1" y="7678"/>
                  </a:lnTo>
                  <a:lnTo>
                    <a:pt x="51808" y="29878"/>
                  </a:lnTo>
                  <a:lnTo>
                    <a:pt x="67850" y="29610"/>
                  </a:lnTo>
                  <a:lnTo>
                    <a:pt x="120345" y="8245"/>
                  </a:lnTo>
                  <a:lnTo>
                    <a:pt x="113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2"/>
            <p:cNvSpPr/>
            <p:nvPr/>
          </p:nvSpPr>
          <p:spPr>
            <a:xfrm>
              <a:off x="6528327" y="1898939"/>
              <a:ext cx="355911" cy="83158"/>
            </a:xfrm>
            <a:custGeom>
              <a:avLst/>
              <a:gdLst/>
              <a:ahLst/>
              <a:cxnLst/>
              <a:rect l="l" t="t" r="r" b="b"/>
              <a:pathLst>
                <a:path w="24571" h="5741" extrusionOk="0">
                  <a:moveTo>
                    <a:pt x="24392" y="0"/>
                  </a:moveTo>
                  <a:cubicBezTo>
                    <a:pt x="16043" y="0"/>
                    <a:pt x="7604" y="2266"/>
                    <a:pt x="1" y="5337"/>
                  </a:cubicBezTo>
                  <a:lnTo>
                    <a:pt x="166" y="5741"/>
                  </a:lnTo>
                  <a:cubicBezTo>
                    <a:pt x="7739" y="2699"/>
                    <a:pt x="16118" y="463"/>
                    <a:pt x="24392" y="463"/>
                  </a:cubicBezTo>
                  <a:lnTo>
                    <a:pt x="24571" y="463"/>
                  </a:lnTo>
                  <a:lnTo>
                    <a:pt x="245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5323088" y="1912120"/>
              <a:ext cx="1081740" cy="318757"/>
            </a:xfrm>
            <a:custGeom>
              <a:avLst/>
              <a:gdLst/>
              <a:ahLst/>
              <a:cxnLst/>
              <a:rect l="l" t="t" r="r" b="b"/>
              <a:pathLst>
                <a:path w="74680" h="22006" extrusionOk="0">
                  <a:moveTo>
                    <a:pt x="45" y="0"/>
                  </a:moveTo>
                  <a:lnTo>
                    <a:pt x="1" y="447"/>
                  </a:lnTo>
                  <a:lnTo>
                    <a:pt x="31" y="447"/>
                  </a:lnTo>
                  <a:cubicBezTo>
                    <a:pt x="687" y="537"/>
                    <a:pt x="11704" y="1789"/>
                    <a:pt x="23796" y="5069"/>
                  </a:cubicBezTo>
                  <a:cubicBezTo>
                    <a:pt x="29849" y="6694"/>
                    <a:pt x="36154" y="8856"/>
                    <a:pt x="41567" y="11629"/>
                  </a:cubicBezTo>
                  <a:cubicBezTo>
                    <a:pt x="44280" y="12985"/>
                    <a:pt x="46770" y="14536"/>
                    <a:pt x="48872" y="16221"/>
                  </a:cubicBezTo>
                  <a:cubicBezTo>
                    <a:pt x="50974" y="17935"/>
                    <a:pt x="52719" y="19769"/>
                    <a:pt x="53941" y="21797"/>
                  </a:cubicBezTo>
                  <a:lnTo>
                    <a:pt x="54075" y="22006"/>
                  </a:lnTo>
                  <a:lnTo>
                    <a:pt x="54269" y="21857"/>
                  </a:lnTo>
                  <a:lnTo>
                    <a:pt x="54284" y="21857"/>
                  </a:lnTo>
                  <a:cubicBezTo>
                    <a:pt x="54522" y="21632"/>
                    <a:pt x="62887" y="14834"/>
                    <a:pt x="74679" y="8811"/>
                  </a:cubicBezTo>
                  <a:lnTo>
                    <a:pt x="74456" y="8409"/>
                  </a:lnTo>
                  <a:cubicBezTo>
                    <a:pt x="63458" y="14037"/>
                    <a:pt x="55475" y="20313"/>
                    <a:pt x="54184" y="21350"/>
                  </a:cubicBezTo>
                  <a:lnTo>
                    <a:pt x="54184" y="21350"/>
                  </a:lnTo>
                  <a:cubicBezTo>
                    <a:pt x="52911" y="19328"/>
                    <a:pt x="51155" y="17475"/>
                    <a:pt x="49036" y="15788"/>
                  </a:cubicBezTo>
                  <a:cubicBezTo>
                    <a:pt x="45219" y="12747"/>
                    <a:pt x="40225" y="10242"/>
                    <a:pt x="34918" y="8185"/>
                  </a:cubicBezTo>
                  <a:cubicBezTo>
                    <a:pt x="26971" y="5129"/>
                    <a:pt x="18249" y="3101"/>
                    <a:pt x="11525" y="1789"/>
                  </a:cubicBezTo>
                  <a:cubicBezTo>
                    <a:pt x="4802" y="507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4" name="Google Shape;1034;p52"/>
            <p:cNvGrpSpPr/>
            <p:nvPr/>
          </p:nvGrpSpPr>
          <p:grpSpPr>
            <a:xfrm>
              <a:off x="5297174" y="1928300"/>
              <a:ext cx="1642353" cy="341658"/>
              <a:chOff x="5297174" y="1928300"/>
              <a:chExt cx="1642353" cy="341658"/>
            </a:xfrm>
          </p:grpSpPr>
          <p:sp>
            <p:nvSpPr>
              <p:cNvPr id="1035" name="Google Shape;1035;p52"/>
              <p:cNvSpPr/>
              <p:nvPr/>
            </p:nvSpPr>
            <p:spPr>
              <a:xfrm>
                <a:off x="6007881" y="2226314"/>
                <a:ext cx="221809" cy="43643"/>
              </a:xfrm>
              <a:custGeom>
                <a:avLst/>
                <a:gdLst/>
                <a:ahLst/>
                <a:cxnLst/>
                <a:rect l="l" t="t" r="r" b="b"/>
                <a:pathLst>
                  <a:path w="15313" h="3013" extrusionOk="0">
                    <a:moveTo>
                      <a:pt x="6859" y="1"/>
                    </a:moveTo>
                    <a:lnTo>
                      <a:pt x="0" y="3012"/>
                    </a:lnTo>
                    <a:lnTo>
                      <a:pt x="15313" y="3012"/>
                    </a:lnTo>
                    <a:lnTo>
                      <a:pt x="68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52"/>
              <p:cNvSpPr/>
              <p:nvPr/>
            </p:nvSpPr>
            <p:spPr>
              <a:xfrm>
                <a:off x="6400482" y="1928300"/>
                <a:ext cx="511190" cy="154207"/>
              </a:xfrm>
              <a:custGeom>
                <a:avLst/>
                <a:gdLst/>
                <a:ahLst/>
                <a:cxnLst/>
                <a:rect l="l" t="t" r="r" b="b"/>
                <a:pathLst>
                  <a:path w="35291" h="10646" extrusionOk="0">
                    <a:moveTo>
                      <a:pt x="31846" y="1"/>
                    </a:moveTo>
                    <a:cubicBezTo>
                      <a:pt x="26867" y="1"/>
                      <a:pt x="21336" y="1253"/>
                      <a:pt x="15850" y="3177"/>
                    </a:cubicBezTo>
                    <a:cubicBezTo>
                      <a:pt x="10348" y="5100"/>
                      <a:pt x="4877" y="7664"/>
                      <a:pt x="1" y="10274"/>
                    </a:cubicBezTo>
                    <a:lnTo>
                      <a:pt x="180" y="10646"/>
                    </a:lnTo>
                    <a:cubicBezTo>
                      <a:pt x="5070" y="8067"/>
                      <a:pt x="10542" y="5503"/>
                      <a:pt x="15983" y="3609"/>
                    </a:cubicBezTo>
                    <a:cubicBezTo>
                      <a:pt x="21455" y="1686"/>
                      <a:pt x="26912" y="434"/>
                      <a:pt x="31846" y="434"/>
                    </a:cubicBezTo>
                    <a:cubicBezTo>
                      <a:pt x="33025" y="434"/>
                      <a:pt x="34142" y="508"/>
                      <a:pt x="35245" y="642"/>
                    </a:cubicBezTo>
                    <a:lnTo>
                      <a:pt x="35291" y="209"/>
                    </a:lnTo>
                    <a:cubicBezTo>
                      <a:pt x="34202" y="60"/>
                      <a:pt x="33025" y="1"/>
                      <a:pt x="3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52"/>
              <p:cNvSpPr/>
              <p:nvPr/>
            </p:nvSpPr>
            <p:spPr>
              <a:xfrm>
                <a:off x="6137681" y="2097615"/>
                <a:ext cx="228066" cy="145994"/>
              </a:xfrm>
              <a:custGeom>
                <a:avLst/>
                <a:gdLst/>
                <a:ahLst/>
                <a:cxnLst/>
                <a:rect l="l" t="t" r="r" b="b"/>
                <a:pathLst>
                  <a:path w="15745" h="10079" extrusionOk="0">
                    <a:moveTo>
                      <a:pt x="15520" y="0"/>
                    </a:moveTo>
                    <a:cubicBezTo>
                      <a:pt x="6515" y="4995"/>
                      <a:pt x="0" y="9736"/>
                      <a:pt x="0" y="9736"/>
                    </a:cubicBezTo>
                    <a:lnTo>
                      <a:pt x="239" y="10079"/>
                    </a:lnTo>
                    <a:lnTo>
                      <a:pt x="269" y="10079"/>
                    </a:lnTo>
                    <a:cubicBezTo>
                      <a:pt x="641" y="9796"/>
                      <a:pt x="7022" y="5234"/>
                      <a:pt x="15744" y="374"/>
                    </a:cubicBezTo>
                    <a:lnTo>
                      <a:pt x="155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52"/>
              <p:cNvSpPr/>
              <p:nvPr/>
            </p:nvSpPr>
            <p:spPr>
              <a:xfrm>
                <a:off x="6677566" y="1957241"/>
                <a:ext cx="261961" cy="41905"/>
              </a:xfrm>
              <a:custGeom>
                <a:avLst/>
                <a:gdLst/>
                <a:ahLst/>
                <a:cxnLst/>
                <a:rect l="l" t="t" r="r" b="b"/>
                <a:pathLst>
                  <a:path w="18085" h="2893" extrusionOk="0">
                    <a:moveTo>
                      <a:pt x="13717" y="1"/>
                    </a:moveTo>
                    <a:cubicBezTo>
                      <a:pt x="9393" y="1"/>
                      <a:pt x="4696" y="970"/>
                      <a:pt x="1" y="2461"/>
                    </a:cubicBezTo>
                    <a:lnTo>
                      <a:pt x="164" y="2893"/>
                    </a:lnTo>
                    <a:cubicBezTo>
                      <a:pt x="4801" y="1388"/>
                      <a:pt x="9437" y="463"/>
                      <a:pt x="13717" y="463"/>
                    </a:cubicBezTo>
                    <a:cubicBezTo>
                      <a:pt x="15208" y="463"/>
                      <a:pt x="16653" y="567"/>
                      <a:pt x="18011" y="806"/>
                    </a:cubicBezTo>
                    <a:lnTo>
                      <a:pt x="18084" y="374"/>
                    </a:lnTo>
                    <a:cubicBezTo>
                      <a:pt x="16669" y="135"/>
                      <a:pt x="15237" y="1"/>
                      <a:pt x="13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52"/>
              <p:cNvSpPr/>
              <p:nvPr/>
            </p:nvSpPr>
            <p:spPr>
              <a:xfrm>
                <a:off x="6187118" y="2015775"/>
                <a:ext cx="428698" cy="240364"/>
              </a:xfrm>
              <a:custGeom>
                <a:avLst/>
                <a:gdLst/>
                <a:ahLst/>
                <a:cxnLst/>
                <a:rect l="l" t="t" r="r" b="b"/>
                <a:pathLst>
                  <a:path w="29596" h="16594" extrusionOk="0">
                    <a:moveTo>
                      <a:pt x="29431" y="0"/>
                    </a:moveTo>
                    <a:cubicBezTo>
                      <a:pt x="21738" y="2923"/>
                      <a:pt x="14403" y="7008"/>
                      <a:pt x="8962" y="10317"/>
                    </a:cubicBezTo>
                    <a:cubicBezTo>
                      <a:pt x="3519" y="13657"/>
                      <a:pt x="1" y="16236"/>
                      <a:pt x="1" y="16236"/>
                    </a:cubicBezTo>
                    <a:lnTo>
                      <a:pt x="269" y="16593"/>
                    </a:lnTo>
                    <a:cubicBezTo>
                      <a:pt x="478" y="16430"/>
                      <a:pt x="4056" y="13836"/>
                      <a:pt x="9453" y="10556"/>
                    </a:cubicBezTo>
                    <a:cubicBezTo>
                      <a:pt x="14836" y="7246"/>
                      <a:pt x="22066" y="3295"/>
                      <a:pt x="29596" y="388"/>
                    </a:cubicBezTo>
                    <a:lnTo>
                      <a:pt x="294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2"/>
              <p:cNvSpPr/>
              <p:nvPr/>
            </p:nvSpPr>
            <p:spPr>
              <a:xfrm>
                <a:off x="6017180" y="2174922"/>
                <a:ext cx="61779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145" extrusionOk="0">
                    <a:moveTo>
                      <a:pt x="283" y="1"/>
                    </a:moveTo>
                    <a:lnTo>
                      <a:pt x="0" y="314"/>
                    </a:lnTo>
                    <a:cubicBezTo>
                      <a:pt x="1654" y="1819"/>
                      <a:pt x="2982" y="3415"/>
                      <a:pt x="3861" y="5145"/>
                    </a:cubicBezTo>
                    <a:lnTo>
                      <a:pt x="4264" y="4966"/>
                    </a:lnTo>
                    <a:cubicBezTo>
                      <a:pt x="3324" y="3147"/>
                      <a:pt x="1968" y="152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2"/>
              <p:cNvSpPr/>
              <p:nvPr/>
            </p:nvSpPr>
            <p:spPr>
              <a:xfrm>
                <a:off x="5297174" y="1943422"/>
                <a:ext cx="673581" cy="197822"/>
              </a:xfrm>
              <a:custGeom>
                <a:avLst/>
                <a:gdLst/>
                <a:ahLst/>
                <a:cxnLst/>
                <a:rect l="l" t="t" r="r" b="b"/>
                <a:pathLst>
                  <a:path w="46502" h="13657" extrusionOk="0">
                    <a:moveTo>
                      <a:pt x="31" y="0"/>
                    </a:moveTo>
                    <a:lnTo>
                      <a:pt x="1" y="448"/>
                    </a:lnTo>
                    <a:lnTo>
                      <a:pt x="75" y="448"/>
                    </a:lnTo>
                    <a:cubicBezTo>
                      <a:pt x="985" y="537"/>
                      <a:pt x="8782" y="1358"/>
                      <a:pt x="18220" y="3415"/>
                    </a:cubicBezTo>
                    <a:cubicBezTo>
                      <a:pt x="22945" y="4429"/>
                      <a:pt x="28059" y="5755"/>
                      <a:pt x="32979" y="7470"/>
                    </a:cubicBezTo>
                    <a:cubicBezTo>
                      <a:pt x="37854" y="9154"/>
                      <a:pt x="42506" y="11212"/>
                      <a:pt x="46263" y="13657"/>
                    </a:cubicBezTo>
                    <a:lnTo>
                      <a:pt x="46501" y="13315"/>
                    </a:lnTo>
                    <a:cubicBezTo>
                      <a:pt x="42581" y="10720"/>
                      <a:pt x="37720" y="8618"/>
                      <a:pt x="32622" y="6888"/>
                    </a:cubicBezTo>
                    <a:cubicBezTo>
                      <a:pt x="25002" y="4294"/>
                      <a:pt x="16862" y="2565"/>
                      <a:pt x="10616" y="1491"/>
                    </a:cubicBezTo>
                    <a:cubicBezTo>
                      <a:pt x="4369" y="433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2"/>
              <p:cNvSpPr/>
              <p:nvPr/>
            </p:nvSpPr>
            <p:spPr>
              <a:xfrm>
                <a:off x="5428249" y="1989427"/>
                <a:ext cx="620465" cy="274708"/>
              </a:xfrm>
              <a:custGeom>
                <a:avLst/>
                <a:gdLst/>
                <a:ahLst/>
                <a:cxnLst/>
                <a:rect l="l" t="t" r="r" b="b"/>
                <a:pathLst>
                  <a:path w="42835" h="18965" extrusionOk="0">
                    <a:moveTo>
                      <a:pt x="76" y="1"/>
                    </a:moveTo>
                    <a:lnTo>
                      <a:pt x="1" y="432"/>
                    </a:lnTo>
                    <a:cubicBezTo>
                      <a:pt x="5815" y="1327"/>
                      <a:pt x="13256" y="2937"/>
                      <a:pt x="20859" y="5845"/>
                    </a:cubicBezTo>
                    <a:cubicBezTo>
                      <a:pt x="28463" y="8751"/>
                      <a:pt x="36200" y="12941"/>
                      <a:pt x="42521" y="18965"/>
                    </a:cubicBezTo>
                    <a:lnTo>
                      <a:pt x="42835" y="18651"/>
                    </a:lnTo>
                    <a:cubicBezTo>
                      <a:pt x="36438" y="12568"/>
                      <a:pt x="28642" y="8349"/>
                      <a:pt x="21023" y="5412"/>
                    </a:cubicBezTo>
                    <a:cubicBezTo>
                      <a:pt x="13389" y="2505"/>
                      <a:pt x="5891" y="880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3" name="Google Shape;1043;p52"/>
            <p:cNvSpPr/>
            <p:nvPr/>
          </p:nvSpPr>
          <p:spPr>
            <a:xfrm>
              <a:off x="5274288" y="1973218"/>
              <a:ext cx="94384" cy="14268"/>
            </a:xfrm>
            <a:custGeom>
              <a:avLst/>
              <a:gdLst/>
              <a:ahLst/>
              <a:cxnLst/>
              <a:rect l="l" t="t" r="r" b="b"/>
              <a:pathLst>
                <a:path w="6516" h="985" extrusionOk="0">
                  <a:moveTo>
                    <a:pt x="30" y="1"/>
                  </a:moveTo>
                  <a:lnTo>
                    <a:pt x="1" y="448"/>
                  </a:lnTo>
                  <a:cubicBezTo>
                    <a:pt x="969" y="478"/>
                    <a:pt x="3265" y="613"/>
                    <a:pt x="6455" y="985"/>
                  </a:cubicBezTo>
                  <a:lnTo>
                    <a:pt x="6515" y="537"/>
                  </a:lnTo>
                  <a:cubicBezTo>
                    <a:pt x="3280" y="150"/>
                    <a:pt x="999" y="46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2"/>
            <p:cNvSpPr/>
            <p:nvPr/>
          </p:nvSpPr>
          <p:spPr>
            <a:xfrm>
              <a:off x="5176673" y="1984024"/>
              <a:ext cx="1864147" cy="558035"/>
            </a:xfrm>
            <a:custGeom>
              <a:avLst/>
              <a:gdLst/>
              <a:ahLst/>
              <a:cxnLst/>
              <a:rect l="l" t="t" r="r" b="b"/>
              <a:pathLst>
                <a:path w="128695" h="38525" extrusionOk="0">
                  <a:moveTo>
                    <a:pt x="128694" y="0"/>
                  </a:moveTo>
                  <a:lnTo>
                    <a:pt x="128694" y="0"/>
                  </a:lnTo>
                  <a:cubicBezTo>
                    <a:pt x="86413" y="4190"/>
                    <a:pt x="72697" y="19739"/>
                    <a:pt x="72697" y="19739"/>
                  </a:cubicBezTo>
                  <a:lnTo>
                    <a:pt x="57384" y="19739"/>
                  </a:lnTo>
                  <a:cubicBezTo>
                    <a:pt x="35327" y="3796"/>
                    <a:pt x="15730" y="1470"/>
                    <a:pt x="6172" y="1470"/>
                  </a:cubicBezTo>
                  <a:cubicBezTo>
                    <a:pt x="2234" y="1470"/>
                    <a:pt x="1" y="1864"/>
                    <a:pt x="1" y="1864"/>
                  </a:cubicBezTo>
                  <a:lnTo>
                    <a:pt x="11465" y="38525"/>
                  </a:lnTo>
                  <a:lnTo>
                    <a:pt x="120181" y="38525"/>
                  </a:lnTo>
                  <a:lnTo>
                    <a:pt x="128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6007881" y="2269943"/>
              <a:ext cx="221809" cy="272115"/>
            </a:xfrm>
            <a:custGeom>
              <a:avLst/>
              <a:gdLst/>
              <a:ahLst/>
              <a:cxnLst/>
              <a:rect l="l" t="t" r="r" b="b"/>
              <a:pathLst>
                <a:path w="15313" h="18786" extrusionOk="0">
                  <a:moveTo>
                    <a:pt x="0" y="0"/>
                  </a:moveTo>
                  <a:lnTo>
                    <a:pt x="0" y="18786"/>
                  </a:lnTo>
                  <a:lnTo>
                    <a:pt x="15313" y="18786"/>
                  </a:lnTo>
                  <a:lnTo>
                    <a:pt x="15313" y="0"/>
                  </a:ln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6329448" y="2156352"/>
              <a:ext cx="629084" cy="383780"/>
            </a:xfrm>
            <a:custGeom>
              <a:avLst/>
              <a:gdLst/>
              <a:ahLst/>
              <a:cxnLst/>
              <a:rect l="l" t="t" r="r" b="b"/>
              <a:pathLst>
                <a:path w="43430" h="26495" extrusionOk="0">
                  <a:moveTo>
                    <a:pt x="43429" y="0"/>
                  </a:moveTo>
                  <a:cubicBezTo>
                    <a:pt x="43429" y="1"/>
                    <a:pt x="17652" y="2849"/>
                    <a:pt x="0" y="17668"/>
                  </a:cubicBezTo>
                  <a:lnTo>
                    <a:pt x="0" y="26494"/>
                  </a:lnTo>
                  <a:lnTo>
                    <a:pt x="11063" y="26494"/>
                  </a:lnTo>
                  <a:cubicBezTo>
                    <a:pt x="11063" y="26494"/>
                    <a:pt x="27387" y="16326"/>
                    <a:pt x="40433" y="15267"/>
                  </a:cubicBezTo>
                  <a:lnTo>
                    <a:pt x="43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5311007" y="2128497"/>
              <a:ext cx="593653" cy="415082"/>
            </a:xfrm>
            <a:custGeom>
              <a:avLst/>
              <a:gdLst/>
              <a:ahLst/>
              <a:cxnLst/>
              <a:rect l="l" t="t" r="r" b="b"/>
              <a:pathLst>
                <a:path w="40984" h="28656" extrusionOk="0">
                  <a:moveTo>
                    <a:pt x="0" y="1"/>
                  </a:moveTo>
                  <a:lnTo>
                    <a:pt x="7335" y="28656"/>
                  </a:lnTo>
                  <a:lnTo>
                    <a:pt x="40984" y="28656"/>
                  </a:lnTo>
                  <a:lnTo>
                    <a:pt x="40984" y="14149"/>
                  </a:lnTo>
                  <a:cubicBezTo>
                    <a:pt x="29907" y="138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5168040" y="1998712"/>
              <a:ext cx="822806" cy="545302"/>
            </a:xfrm>
            <a:custGeom>
              <a:avLst/>
              <a:gdLst/>
              <a:ahLst/>
              <a:cxnLst/>
              <a:rect l="l" t="t" r="r" b="b"/>
              <a:pathLst>
                <a:path w="56804" h="37646" extrusionOk="0">
                  <a:moveTo>
                    <a:pt x="6783" y="0"/>
                  </a:moveTo>
                  <a:cubicBezTo>
                    <a:pt x="2803" y="0"/>
                    <a:pt x="537" y="403"/>
                    <a:pt x="507" y="403"/>
                  </a:cubicBezTo>
                  <a:lnTo>
                    <a:pt x="0" y="507"/>
                  </a:lnTo>
                  <a:lnTo>
                    <a:pt x="11629" y="37645"/>
                  </a:lnTo>
                  <a:lnTo>
                    <a:pt x="12508" y="37377"/>
                  </a:lnTo>
                  <a:lnTo>
                    <a:pt x="1207" y="1236"/>
                  </a:lnTo>
                  <a:lnTo>
                    <a:pt x="1207" y="1236"/>
                  </a:lnTo>
                  <a:cubicBezTo>
                    <a:pt x="2083" y="1120"/>
                    <a:pt x="4006" y="910"/>
                    <a:pt x="6783" y="910"/>
                  </a:cubicBezTo>
                  <a:cubicBezTo>
                    <a:pt x="11421" y="910"/>
                    <a:pt x="18472" y="1461"/>
                    <a:pt x="27000" y="3892"/>
                  </a:cubicBezTo>
                  <a:cubicBezTo>
                    <a:pt x="35543" y="6321"/>
                    <a:pt x="45592" y="10615"/>
                    <a:pt x="56267" y="18085"/>
                  </a:cubicBezTo>
                  <a:lnTo>
                    <a:pt x="56803" y="17340"/>
                  </a:lnTo>
                  <a:cubicBezTo>
                    <a:pt x="46024" y="9796"/>
                    <a:pt x="35885" y="5472"/>
                    <a:pt x="27238" y="3012"/>
                  </a:cubicBezTo>
                  <a:cubicBezTo>
                    <a:pt x="18591" y="552"/>
                    <a:pt x="11494" y="0"/>
                    <a:pt x="67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6029043" y="1976680"/>
              <a:ext cx="1019976" cy="566899"/>
            </a:xfrm>
            <a:custGeom>
              <a:avLst/>
              <a:gdLst/>
              <a:ahLst/>
              <a:cxnLst/>
              <a:rect l="l" t="t" r="r" b="b"/>
              <a:pathLst>
                <a:path w="70416" h="39137" extrusionOk="0">
                  <a:moveTo>
                    <a:pt x="70416" y="0"/>
                  </a:moveTo>
                  <a:lnTo>
                    <a:pt x="69790" y="46"/>
                  </a:lnTo>
                  <a:cubicBezTo>
                    <a:pt x="48619" y="2163"/>
                    <a:pt x="34559" y="7097"/>
                    <a:pt x="25779" y="11555"/>
                  </a:cubicBezTo>
                  <a:cubicBezTo>
                    <a:pt x="18010" y="15485"/>
                    <a:pt x="14401" y="19040"/>
                    <a:pt x="13656" y="19799"/>
                  </a:cubicBezTo>
                  <a:lnTo>
                    <a:pt x="1" y="19799"/>
                  </a:lnTo>
                  <a:lnTo>
                    <a:pt x="1" y="20724"/>
                  </a:lnTo>
                  <a:lnTo>
                    <a:pt x="14060" y="20724"/>
                  </a:lnTo>
                  <a:lnTo>
                    <a:pt x="14194" y="20574"/>
                  </a:lnTo>
                  <a:cubicBezTo>
                    <a:pt x="14194" y="20574"/>
                    <a:pt x="17609" y="16698"/>
                    <a:pt x="26286" y="12331"/>
                  </a:cubicBezTo>
                  <a:cubicBezTo>
                    <a:pt x="34862" y="7990"/>
                    <a:pt x="48586" y="3138"/>
                    <a:pt x="69263" y="1046"/>
                  </a:cubicBezTo>
                  <a:lnTo>
                    <a:pt x="69263" y="1046"/>
                  </a:lnTo>
                  <a:lnTo>
                    <a:pt x="60888" y="38958"/>
                  </a:lnTo>
                  <a:lnTo>
                    <a:pt x="61799" y="39137"/>
                  </a:lnTo>
                  <a:lnTo>
                    <a:pt x="70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0" name="Google Shape;1050;p52"/>
          <p:cNvSpPr txBox="1">
            <a:spLocks noGrp="1"/>
          </p:cNvSpPr>
          <p:nvPr>
            <p:ph type="title"/>
          </p:nvPr>
        </p:nvSpPr>
        <p:spPr>
          <a:xfrm>
            <a:off x="715725" y="484750"/>
            <a:ext cx="782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</a:t>
            </a:r>
            <a:r>
              <a:rPr lang="es" dirty="0"/>
              <a:t>írculo </a:t>
            </a:r>
            <a:r>
              <a:rPr lang="es" dirty="0">
                <a:solidFill>
                  <a:schemeClr val="accent3"/>
                </a:solidFill>
              </a:rPr>
              <a:t>de cultura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tional Teachers' Day by Slidesgo">
  <a:themeElements>
    <a:clrScheme name="Simple Light">
      <a:dk1>
        <a:srgbClr val="191919"/>
      </a:dk1>
      <a:lt1>
        <a:srgbClr val="FFFFFF"/>
      </a:lt1>
      <a:dk2>
        <a:srgbClr val="B15A35"/>
      </a:dk2>
      <a:lt2>
        <a:srgbClr val="FF6969"/>
      </a:lt2>
      <a:accent1>
        <a:srgbClr val="FBD9E4"/>
      </a:accent1>
      <a:accent2>
        <a:srgbClr val="27508D"/>
      </a:accent2>
      <a:accent3>
        <a:srgbClr val="6765CF"/>
      </a:accent3>
      <a:accent4>
        <a:srgbClr val="269490"/>
      </a:accent4>
      <a:accent5>
        <a:srgbClr val="FFB000"/>
      </a:accent5>
      <a:accent6>
        <a:srgbClr val="FF6A42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Apresentação na tela (16:9)</PresentationFormat>
  <Paragraphs>62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Mansalva</vt:lpstr>
      <vt:lpstr>Arial</vt:lpstr>
      <vt:lpstr>Bebas Neue</vt:lpstr>
      <vt:lpstr>Wingdings</vt:lpstr>
      <vt:lpstr>Bahiana</vt:lpstr>
      <vt:lpstr>Roboto</vt:lpstr>
      <vt:lpstr>International Teachers' Day by Slidesgo</vt:lpstr>
      <vt:lpstr>Paulo freire e a alfabetização</vt:lpstr>
      <vt:lpstr>Apresentação do PowerPoint</vt:lpstr>
      <vt:lpstr>01 </vt:lpstr>
      <vt:lpstr>Palavras geradoras</vt:lpstr>
      <vt:lpstr>Cajueiro seco (recife, pe): tijolo, voto, siri, palha, biscate, cinza, doença, chafariz, máquina, emprego, engenho, mangue, terra, enxada, classe.  Cabo (pe): tijolo, voto, roçado, abacaxi, cacimba, fome, feira, milho, maniva, planta, lombriga, engenho, guia, barracão, charque, cozinha, sal.  Rio de janeiro: favela, chuva, arado, terreno, comida batuque, poço, bicicleta,  trabalho, salário, profissão, governo, mangue, engenho, enxada, tijolo, riqueza. </vt:lpstr>
      <vt:lpstr>Tematização</vt:lpstr>
      <vt:lpstr>problematização</vt:lpstr>
      <vt:lpstr>Fichas de cultura</vt:lpstr>
      <vt:lpstr>Círculo de cultura</vt:lpstr>
      <vt:lpstr>A linguagem e o diálogo, elementos constitutivos da teoria mais ampla de Paulo Freire, eram os pontos de partida para pesquisa, organização e levantamento investigativo do universo vocabular e dos eixos temáticos significativos da vida dos alunos, a partir dos quais se definia o material a ser utilizado na aprendizagem da leitura e da escrita. Ao tematizar com os alunos a sua realidade, o orientador do Círculo enfatizava a conscientização e a superação da visão acrítica do mundo, a partir dos significados sociais discutidos e da seleção de palavras geradoras advindas do universo vocabular e coletivo do grupo. As palavras constituem a unidade menor da pesquisa, assim como os fonemas, a unidade menor da proposta de ensino. (Maciel, 2013)</vt:lpstr>
      <vt:lpstr>A fusão dos métodos?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Paulo freire e a alfabetização</dc:title>
  <dc:creator>Eduardo Perioli Júnior</dc:creator>
  <cp:lastModifiedBy>Usuario</cp:lastModifiedBy>
  <cp:revision>3</cp:revision>
  <dcterms:modified xsi:type="dcterms:W3CDTF">2022-10-20T22:42:36Z</dcterms:modified>
</cp:coreProperties>
</file>