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Playfair Display"/>
      <p:regular r:id="rId23"/>
      <p:bold r:id="rId24"/>
      <p:italic r:id="rId25"/>
      <p:boldItalic r:id="rId26"/>
    </p:embeddedFont>
    <p:embeddedFont>
      <p:font typeface="Lato"/>
      <p:regular r:id="rId27"/>
      <p:bold r:id="rId28"/>
      <p:italic r:id="rId29"/>
      <p:boldItalic r:id="rId30"/>
    </p:embeddedFont>
    <p:embeddedFont>
      <p:font typeface="Corbel"/>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layfairDisplay-bold.fntdata"/><Relationship Id="rId23" Type="http://schemas.openxmlformats.org/officeDocument/2006/relationships/font" Target="fonts/PlayfairDisplay-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layfairDisplay-boldItalic.fntdata"/><Relationship Id="rId25" Type="http://schemas.openxmlformats.org/officeDocument/2006/relationships/font" Target="fonts/PlayfairDisplay-italic.fntdata"/><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orbel-regular.fntdata"/><Relationship Id="rId30" Type="http://schemas.openxmlformats.org/officeDocument/2006/relationships/font" Target="fonts/Lato-boldItalic.fntdata"/><Relationship Id="rId11" Type="http://schemas.openxmlformats.org/officeDocument/2006/relationships/slide" Target="slides/slide6.xml"/><Relationship Id="rId33" Type="http://schemas.openxmlformats.org/officeDocument/2006/relationships/font" Target="fonts/Corbel-italic.fntdata"/><Relationship Id="rId10" Type="http://schemas.openxmlformats.org/officeDocument/2006/relationships/slide" Target="slides/slide5.xml"/><Relationship Id="rId32" Type="http://schemas.openxmlformats.org/officeDocument/2006/relationships/font" Target="fonts/Corbel-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Corbel-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450c52e711_3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450c52e711_3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4509b1f80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4509b1f80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4509b1f80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4509b1f80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4509b1f80b_0_43: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4509b1f80b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t-BR"/>
              <a:t>Questionamento do direito de livre expressão quando a mesma incita comportamentos de ódio</a:t>
            </a:r>
            <a:endParaRPr/>
          </a:p>
          <a:p>
            <a:pPr indent="0" lvl="0" marL="0" rtl="0" algn="l">
              <a:spcBef>
                <a:spcPts val="0"/>
              </a:spcBef>
              <a:spcAft>
                <a:spcPts val="0"/>
              </a:spcAft>
              <a:buNone/>
            </a:pPr>
            <a:r>
              <a:rPr lang="pt-BR" sz="1300">
                <a:solidFill>
                  <a:srgbClr val="121212"/>
                </a:solidFill>
                <a:highlight>
                  <a:srgbClr val="FFFFFF"/>
                </a:highlight>
                <a:latin typeface="Georgia"/>
                <a:ea typeface="Georgia"/>
                <a:cs typeface="Georgia"/>
                <a:sym typeface="Georgia"/>
              </a:rPr>
              <a:t>Charlottesville inflamed two of the most urgent free-speech questions in the US. Should the law tolerate extreme forms of hate speech, which seek to deny people human dignity on the basis of characteristics such as race, sex, sexual orientation or religion? And who in the US – given its legacies of oppression and its growing inequality – is really free to speak? </a:t>
            </a:r>
            <a:endParaRPr sz="1300">
              <a:solidFill>
                <a:srgbClr val="121212"/>
              </a:solidFill>
              <a:highlight>
                <a:srgbClr val="FFFFFF"/>
              </a:highlight>
              <a:latin typeface="Georgia"/>
              <a:ea typeface="Georgia"/>
              <a:cs typeface="Georgia"/>
              <a:sym typeface="Georgia"/>
            </a:endParaRPr>
          </a:p>
          <a:p>
            <a:pPr indent="0" lvl="0" marL="0" rtl="0" algn="l">
              <a:spcBef>
                <a:spcPts val="0"/>
              </a:spcBef>
              <a:spcAft>
                <a:spcPts val="0"/>
              </a:spcAft>
              <a:buNone/>
            </a:pPr>
            <a:r>
              <a:rPr lang="pt-BR" sz="1300">
                <a:solidFill>
                  <a:srgbClr val="121212"/>
                </a:solidFill>
                <a:highlight>
                  <a:srgbClr val="FFFFFF"/>
                </a:highlight>
                <a:latin typeface="Georgia"/>
                <a:ea typeface="Georgia"/>
                <a:cs typeface="Georgia"/>
                <a:sym typeface="Georgia"/>
              </a:rPr>
              <a:t>Though many countries enacted hate-speech laws in the decades after the second world war, the US did not.</a:t>
            </a:r>
            <a:endParaRPr sz="1300">
              <a:solidFill>
                <a:srgbClr val="121212"/>
              </a:solidFill>
              <a:highlight>
                <a:srgbClr val="FFFFFF"/>
              </a:highlight>
              <a:latin typeface="Georgia"/>
              <a:ea typeface="Georgia"/>
              <a:cs typeface="Georgia"/>
              <a:sym typeface="Georgia"/>
            </a:endParaRPr>
          </a:p>
          <a:p>
            <a:pPr indent="0" lvl="0" marL="0" rtl="0" algn="l">
              <a:spcBef>
                <a:spcPts val="0"/>
              </a:spcBef>
              <a:spcAft>
                <a:spcPts val="0"/>
              </a:spcAft>
              <a:buNone/>
            </a:pPr>
            <a:r>
              <a:rPr lang="pt-BR" sz="1300">
                <a:solidFill>
                  <a:srgbClr val="121212"/>
                </a:solidFill>
                <a:highlight>
                  <a:srgbClr val="FFFFFF"/>
                </a:highlight>
                <a:latin typeface="Georgia"/>
                <a:ea typeface="Georgia"/>
                <a:cs typeface="Georgia"/>
                <a:sym typeface="Georgia"/>
              </a:rPr>
              <a:t>One important part of the free-speech consensus that now appears to be breaking down is the belief that the KKK and other white supremacist organisations are operating within the bounds of acceptable political discourse – rather than as, say, terrorist organisations – and therefore have a moral right to be heard. </a:t>
            </a:r>
            <a:endParaRPr sz="1300">
              <a:solidFill>
                <a:srgbClr val="121212"/>
              </a:solidFill>
              <a:highlight>
                <a:srgbClr val="FFFFFF"/>
              </a:highlight>
              <a:latin typeface="Georgia"/>
              <a:ea typeface="Georgia"/>
              <a:cs typeface="Georgia"/>
              <a:sym typeface="Georgia"/>
            </a:endParaRPr>
          </a:p>
        </p:txBody>
      </p:sp>
      <p:sp>
        <p:nvSpPr>
          <p:cNvPr id="215" name="Google Shape;215;g4509b1f80b_0_4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pt-B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4509b1f80b_0_17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4509b1f80b_0_17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450c52e711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450c52e711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450c52e711_3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450c52e711_3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450c52e711_3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450c52e711_3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450a2b8dd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450a2b8dd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450c52e71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450c52e71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450c52e711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450c52e711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450c52e711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450c52e711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450c52e711_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450c52e711_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450a2b8dd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450a2b8dd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450c52e711_3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450c52e711_3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450c2a06c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450c2a06c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992950" y="992700"/>
            <a:ext cx="3158100" cy="3158100"/>
          </a:xfrm>
          <a:prstGeom prst="rect">
            <a:avLst/>
          </a:prstGeom>
          <a:noFill/>
          <a:ln cap="flat" cmpd="sng" w="28575">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096250" y="1627200"/>
            <a:ext cx="2951400" cy="1584300"/>
          </a:xfrm>
          <a:prstGeom prst="rect">
            <a:avLst/>
          </a:prstGeom>
        </p:spPr>
        <p:txBody>
          <a:bodyPr anchorCtr="0" anchor="ctr" bIns="91425" lIns="91425" spcFirstLastPara="1" rIns="91425" wrap="square" tIns="91425"/>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p:txBody>
      </p:sp>
      <p:sp>
        <p:nvSpPr>
          <p:cNvPr id="13" name="Google Shape;13;p2"/>
          <p:cNvSpPr txBox="1"/>
          <p:nvPr>
            <p:ph idx="1" type="subTitle"/>
          </p:nvPr>
        </p:nvSpPr>
        <p:spPr>
          <a:xfrm>
            <a:off x="3096363" y="3266930"/>
            <a:ext cx="2951400" cy="701400"/>
          </a:xfrm>
          <a:prstGeom prst="rect">
            <a:avLst/>
          </a:prstGeom>
        </p:spPr>
        <p:txBody>
          <a:bodyPr anchorCtr="0" anchor="b" bIns="91425" lIns="91425" spcFirstLastPara="1" rIns="91425" wrap="square" tIns="91425"/>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b="1" sz="1800">
                <a:solidFill>
                  <a:schemeClr val="lt1"/>
                </a:solidFill>
                <a:latin typeface="Playfair Display"/>
                <a:ea typeface="Playfair Display"/>
                <a:cs typeface="Playfair Display"/>
                <a:sym typeface="Playfair Display"/>
              </a:defRPr>
            </a:lvl9pPr>
          </a:lstStyle>
          <a:p/>
        </p:txBody>
      </p:sp>
      <p:sp>
        <p:nvSpPr>
          <p:cNvPr id="14" name="Google Shape;14;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1233100"/>
            <a:ext cx="8520600" cy="1610100"/>
          </a:xfrm>
          <a:prstGeom prst="rect">
            <a:avLst/>
          </a:prstGeom>
        </p:spPr>
        <p:txBody>
          <a:bodyPr anchorCtr="0" anchor="b" bIns="91425" lIns="91425" spcFirstLastPara="1" rIns="91425" wrap="square" tIns="91425"/>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p:nvPr>
            <p:ph idx="1" type="body"/>
          </p:nvPr>
        </p:nvSpPr>
        <p:spPr>
          <a:xfrm>
            <a:off x="311700" y="2919450"/>
            <a:ext cx="8520600" cy="10716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e Conteúdo" type="obj">
  <p:cSld name="OBJECT">
    <p:spTree>
      <p:nvGrpSpPr>
        <p:cNvPr id="55" name="Shape 55"/>
        <p:cNvGrpSpPr/>
        <p:nvPr/>
      </p:nvGrpSpPr>
      <p:grpSpPr>
        <a:xfrm>
          <a:off x="0" y="0"/>
          <a:ext cx="0" cy="0"/>
          <a:chOff x="0" y="0"/>
          <a:chExt cx="0" cy="0"/>
        </a:xfrm>
      </p:grpSpPr>
      <p:sp>
        <p:nvSpPr>
          <p:cNvPr id="56" name="Google Shape;56;p13"/>
          <p:cNvSpPr txBox="1"/>
          <p:nvPr>
            <p:ph type="title"/>
          </p:nvPr>
        </p:nvSpPr>
        <p:spPr>
          <a:xfrm>
            <a:off x="1142108" y="205978"/>
            <a:ext cx="6859800" cy="765600"/>
          </a:xfrm>
          <a:prstGeom prst="rect">
            <a:avLst/>
          </a:prstGeom>
          <a:noFill/>
          <a:ln>
            <a:noFill/>
          </a:ln>
        </p:spPr>
        <p:txBody>
          <a:bodyPr anchorCtr="0" anchor="b" bIns="34275" lIns="68575" spcFirstLastPara="1" rIns="68575" wrap="square" tIns="34275"/>
          <a:lstStyle>
            <a:lvl1pPr lvl="0" marR="0" rtl="0" algn="l">
              <a:lnSpc>
                <a:spcPct val="90000"/>
              </a:lnSpc>
              <a:spcBef>
                <a:spcPts val="0"/>
              </a:spcBef>
              <a:spcAft>
                <a:spcPts val="0"/>
              </a:spcAft>
              <a:buClr>
                <a:schemeClr val="lt1"/>
              </a:buClr>
              <a:buSzPts val="2400"/>
              <a:buFont typeface="Consolas"/>
              <a:buNone/>
              <a:defRPr b="0" i="0" sz="2400" u="none" cap="none" strike="noStrike">
                <a:solidFill>
                  <a:schemeClr val="lt1"/>
                </a:solidFill>
                <a:latin typeface="Consolas"/>
                <a:ea typeface="Consolas"/>
                <a:cs typeface="Consolas"/>
                <a:sym typeface="Consolas"/>
              </a:defRPr>
            </a:lvl1pPr>
            <a:lvl2pPr lvl="1" rtl="0">
              <a:spcBef>
                <a:spcPts val="0"/>
              </a:spcBef>
              <a:spcAft>
                <a:spcPts val="0"/>
              </a:spcAft>
              <a:buSzPts val="3200"/>
              <a:buNone/>
              <a:defRPr sz="1400"/>
            </a:lvl2pPr>
            <a:lvl3pPr lvl="2" rtl="0">
              <a:spcBef>
                <a:spcPts val="0"/>
              </a:spcBef>
              <a:spcAft>
                <a:spcPts val="0"/>
              </a:spcAft>
              <a:buSzPts val="3200"/>
              <a:buNone/>
              <a:defRPr sz="1400"/>
            </a:lvl3pPr>
            <a:lvl4pPr lvl="3" rtl="0">
              <a:spcBef>
                <a:spcPts val="0"/>
              </a:spcBef>
              <a:spcAft>
                <a:spcPts val="0"/>
              </a:spcAft>
              <a:buSzPts val="3200"/>
              <a:buNone/>
              <a:defRPr sz="1400"/>
            </a:lvl4pPr>
            <a:lvl5pPr lvl="4" rtl="0">
              <a:spcBef>
                <a:spcPts val="0"/>
              </a:spcBef>
              <a:spcAft>
                <a:spcPts val="0"/>
              </a:spcAft>
              <a:buSzPts val="3200"/>
              <a:buNone/>
              <a:defRPr sz="1400"/>
            </a:lvl5pPr>
            <a:lvl6pPr lvl="5" rtl="0">
              <a:spcBef>
                <a:spcPts val="0"/>
              </a:spcBef>
              <a:spcAft>
                <a:spcPts val="0"/>
              </a:spcAft>
              <a:buSzPts val="3200"/>
              <a:buNone/>
              <a:defRPr sz="1400"/>
            </a:lvl6pPr>
            <a:lvl7pPr lvl="6" rtl="0">
              <a:spcBef>
                <a:spcPts val="0"/>
              </a:spcBef>
              <a:spcAft>
                <a:spcPts val="0"/>
              </a:spcAft>
              <a:buSzPts val="3200"/>
              <a:buNone/>
              <a:defRPr sz="1400"/>
            </a:lvl7pPr>
            <a:lvl8pPr lvl="7" rtl="0">
              <a:spcBef>
                <a:spcPts val="0"/>
              </a:spcBef>
              <a:spcAft>
                <a:spcPts val="0"/>
              </a:spcAft>
              <a:buSzPts val="3200"/>
              <a:buNone/>
              <a:defRPr sz="1400"/>
            </a:lvl8pPr>
            <a:lvl9pPr lvl="8" rtl="0">
              <a:spcBef>
                <a:spcPts val="0"/>
              </a:spcBef>
              <a:spcAft>
                <a:spcPts val="0"/>
              </a:spcAft>
              <a:buSzPts val="3200"/>
              <a:buNone/>
              <a:defRPr sz="1400"/>
            </a:lvl9pPr>
          </a:lstStyle>
          <a:p/>
        </p:txBody>
      </p:sp>
      <p:grpSp>
        <p:nvGrpSpPr>
          <p:cNvPr descr="Gráfico de linhas" id="57" name="Google Shape;57;p13"/>
          <p:cNvGrpSpPr/>
          <p:nvPr/>
        </p:nvGrpSpPr>
        <p:grpSpPr>
          <a:xfrm>
            <a:off x="1142114" y="1135856"/>
            <a:ext cx="7929295" cy="48006"/>
            <a:chOff x="1522413" y="1514475"/>
            <a:chExt cx="10569575" cy="64008"/>
          </a:xfrm>
        </p:grpSpPr>
        <p:sp>
          <p:nvSpPr>
            <p:cNvPr id="58" name="Google Shape;58;p13"/>
            <p:cNvSpPr/>
            <p:nvPr/>
          </p:nvSpPr>
          <p:spPr>
            <a:xfrm>
              <a:off x="12028488" y="1525554"/>
              <a:ext cx="63500" cy="4924"/>
            </a:xfrm>
            <a:custGeom>
              <a:rect b="b" l="l" r="r" t="t"/>
              <a:pathLst>
                <a:path extrusionOk="0" h="6" w="67">
                  <a:moveTo>
                    <a:pt x="30" y="6"/>
                  </a:moveTo>
                  <a:lnTo>
                    <a:pt x="30" y="6"/>
                  </a:lnTo>
                  <a:lnTo>
                    <a:pt x="67" y="3"/>
                  </a:lnTo>
                  <a:cubicBezTo>
                    <a:pt x="60" y="2"/>
                    <a:pt x="26" y="1"/>
                    <a:pt x="39" y="0"/>
                  </a:cubicBezTo>
                  <a:cubicBezTo>
                    <a:pt x="0" y="1"/>
                    <a:pt x="8" y="3"/>
                    <a:pt x="30"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59" name="Google Shape;59;p13"/>
            <p:cNvSpPr/>
            <p:nvPr/>
          </p:nvSpPr>
          <p:spPr>
            <a:xfrm>
              <a:off x="12022138" y="1532939"/>
              <a:ext cx="19050" cy="1231"/>
            </a:xfrm>
            <a:custGeom>
              <a:rect b="b" l="l" r="r" t="t"/>
              <a:pathLst>
                <a:path extrusionOk="0" h="2" w="20">
                  <a:moveTo>
                    <a:pt x="0" y="2"/>
                  </a:moveTo>
                  <a:lnTo>
                    <a:pt x="0" y="2"/>
                  </a:lnTo>
                  <a:lnTo>
                    <a:pt x="20" y="1"/>
                  </a:lnTo>
                  <a:cubicBezTo>
                    <a:pt x="16" y="0"/>
                    <a:pt x="11" y="0"/>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60" name="Google Shape;60;p13"/>
            <p:cNvSpPr/>
            <p:nvPr/>
          </p:nvSpPr>
          <p:spPr>
            <a:xfrm>
              <a:off x="12041188" y="1531708"/>
              <a:ext cx="39687" cy="6155"/>
            </a:xfrm>
            <a:custGeom>
              <a:rect b="b" l="l" r="r" t="t"/>
              <a:pathLst>
                <a:path extrusionOk="0" h="6" w="41">
                  <a:moveTo>
                    <a:pt x="41" y="0"/>
                  </a:moveTo>
                  <a:lnTo>
                    <a:pt x="41" y="0"/>
                  </a:lnTo>
                  <a:lnTo>
                    <a:pt x="0" y="2"/>
                  </a:lnTo>
                  <a:cubicBezTo>
                    <a:pt x="5" y="3"/>
                    <a:pt x="6" y="6"/>
                    <a:pt x="19" y="1"/>
                  </a:cubicBezTo>
                  <a:cubicBezTo>
                    <a:pt x="15" y="3"/>
                    <a:pt x="23" y="1"/>
                    <a:pt x="4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61" name="Google Shape;61;p13"/>
            <p:cNvSpPr/>
            <p:nvPr/>
          </p:nvSpPr>
          <p:spPr>
            <a:xfrm>
              <a:off x="11831638" y="1526784"/>
              <a:ext cx="42862" cy="4924"/>
            </a:xfrm>
            <a:custGeom>
              <a:rect b="b" l="l" r="r" t="t"/>
              <a:pathLst>
                <a:path extrusionOk="0" h="6" w="45">
                  <a:moveTo>
                    <a:pt x="2" y="0"/>
                  </a:moveTo>
                  <a:lnTo>
                    <a:pt x="2" y="0"/>
                  </a:lnTo>
                  <a:cubicBezTo>
                    <a:pt x="0" y="1"/>
                    <a:pt x="15" y="4"/>
                    <a:pt x="18" y="6"/>
                  </a:cubicBezTo>
                  <a:lnTo>
                    <a:pt x="45" y="4"/>
                  </a:lnTo>
                  <a:cubicBezTo>
                    <a:pt x="31" y="3"/>
                    <a:pt x="4" y="2"/>
                    <a:pt x="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62" name="Google Shape;62;p13"/>
            <p:cNvSpPr/>
            <p:nvPr/>
          </p:nvSpPr>
          <p:spPr>
            <a:xfrm>
              <a:off x="11809413" y="1531708"/>
              <a:ext cx="41275" cy="2462"/>
            </a:xfrm>
            <a:custGeom>
              <a:rect b="b" l="l" r="r" t="t"/>
              <a:pathLst>
                <a:path extrusionOk="0" h="3" w="44">
                  <a:moveTo>
                    <a:pt x="42" y="0"/>
                  </a:moveTo>
                  <a:lnTo>
                    <a:pt x="42" y="0"/>
                  </a:lnTo>
                  <a:lnTo>
                    <a:pt x="0" y="3"/>
                  </a:lnTo>
                  <a:cubicBezTo>
                    <a:pt x="37" y="3"/>
                    <a:pt x="44" y="2"/>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63" name="Google Shape;63;p13"/>
            <p:cNvSpPr/>
            <p:nvPr/>
          </p:nvSpPr>
          <p:spPr>
            <a:xfrm>
              <a:off x="12003088" y="1537863"/>
              <a:ext cx="77787" cy="3693"/>
            </a:xfrm>
            <a:custGeom>
              <a:rect b="b" l="l" r="r" t="t"/>
              <a:pathLst>
                <a:path extrusionOk="0" h="5" w="82">
                  <a:moveTo>
                    <a:pt x="14" y="5"/>
                  </a:moveTo>
                  <a:lnTo>
                    <a:pt x="14" y="5"/>
                  </a:lnTo>
                  <a:lnTo>
                    <a:pt x="82" y="0"/>
                  </a:lnTo>
                  <a:lnTo>
                    <a:pt x="0" y="5"/>
                  </a:lnTo>
                  <a:lnTo>
                    <a:pt x="14"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64" name="Google Shape;64;p13"/>
            <p:cNvSpPr/>
            <p:nvPr/>
          </p:nvSpPr>
          <p:spPr>
            <a:xfrm>
              <a:off x="11664950" y="1523092"/>
              <a:ext cx="39687" cy="4924"/>
            </a:xfrm>
            <a:custGeom>
              <a:rect b="b" l="l" r="r" t="t"/>
              <a:pathLst>
                <a:path extrusionOk="0" h="5" w="42">
                  <a:moveTo>
                    <a:pt x="19" y="4"/>
                  </a:moveTo>
                  <a:lnTo>
                    <a:pt x="19" y="4"/>
                  </a:lnTo>
                  <a:lnTo>
                    <a:pt x="42" y="0"/>
                  </a:lnTo>
                  <a:lnTo>
                    <a:pt x="0" y="5"/>
                  </a:lnTo>
                  <a:lnTo>
                    <a:pt x="19"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65" name="Google Shape;65;p13"/>
            <p:cNvSpPr/>
            <p:nvPr/>
          </p:nvSpPr>
          <p:spPr>
            <a:xfrm>
              <a:off x="11506200" y="1521861"/>
              <a:ext cx="92075" cy="4924"/>
            </a:xfrm>
            <a:custGeom>
              <a:rect b="b" l="l" r="r" t="t"/>
              <a:pathLst>
                <a:path extrusionOk="0" h="6" w="98">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66" name="Google Shape;66;p13"/>
            <p:cNvSpPr/>
            <p:nvPr/>
          </p:nvSpPr>
          <p:spPr>
            <a:xfrm>
              <a:off x="11471275" y="1525554"/>
              <a:ext cx="34925" cy="3693"/>
            </a:xfrm>
            <a:custGeom>
              <a:rect b="b" l="l" r="r" t="t"/>
              <a:pathLst>
                <a:path extrusionOk="0" h="3" w="36">
                  <a:moveTo>
                    <a:pt x="0" y="3"/>
                  </a:moveTo>
                  <a:lnTo>
                    <a:pt x="0" y="3"/>
                  </a:lnTo>
                  <a:cubicBezTo>
                    <a:pt x="11" y="2"/>
                    <a:pt x="23" y="1"/>
                    <a:pt x="36" y="0"/>
                  </a:cubicBezTo>
                  <a:cubicBezTo>
                    <a:pt x="24" y="0"/>
                    <a:pt x="12"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67" name="Google Shape;67;p13"/>
            <p:cNvSpPr/>
            <p:nvPr/>
          </p:nvSpPr>
          <p:spPr>
            <a:xfrm>
              <a:off x="11710988" y="1529246"/>
              <a:ext cx="30162" cy="4924"/>
            </a:xfrm>
            <a:custGeom>
              <a:rect b="b" l="l" r="r" t="t"/>
              <a:pathLst>
                <a:path extrusionOk="0" h="5" w="32">
                  <a:moveTo>
                    <a:pt x="32" y="5"/>
                  </a:moveTo>
                  <a:lnTo>
                    <a:pt x="32" y="5"/>
                  </a:lnTo>
                  <a:cubicBezTo>
                    <a:pt x="29" y="4"/>
                    <a:pt x="23" y="1"/>
                    <a:pt x="0" y="0"/>
                  </a:cubicBezTo>
                  <a:lnTo>
                    <a:pt x="16" y="5"/>
                  </a:lnTo>
                  <a:lnTo>
                    <a:pt x="32"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68" name="Google Shape;68;p13"/>
            <p:cNvSpPr/>
            <p:nvPr/>
          </p:nvSpPr>
          <p:spPr>
            <a:xfrm>
              <a:off x="11691938" y="1532939"/>
              <a:ext cx="34925" cy="1231"/>
            </a:xfrm>
            <a:custGeom>
              <a:rect b="b" l="l" r="r" t="t"/>
              <a:pathLst>
                <a:path extrusionOk="0" h="1" w="36">
                  <a:moveTo>
                    <a:pt x="36" y="1"/>
                  </a:moveTo>
                  <a:lnTo>
                    <a:pt x="36" y="1"/>
                  </a:lnTo>
                  <a:lnTo>
                    <a:pt x="35" y="1"/>
                  </a:lnTo>
                  <a:lnTo>
                    <a:pt x="0" y="0"/>
                  </a:lnTo>
                  <a:lnTo>
                    <a:pt x="36"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69" name="Google Shape;69;p13"/>
            <p:cNvSpPr/>
            <p:nvPr/>
          </p:nvSpPr>
          <p:spPr>
            <a:xfrm>
              <a:off x="11741150" y="1534170"/>
              <a:ext cx="4762" cy="0"/>
            </a:xfrm>
            <a:custGeom>
              <a:rect b="b" l="l" r="r" t="t"/>
              <a:pathLst>
                <a:path extrusionOk="0" h="120000" w="5">
                  <a:moveTo>
                    <a:pt x="5" y="0"/>
                  </a:moveTo>
                  <a:lnTo>
                    <a:pt x="5" y="0"/>
                  </a:lnTo>
                  <a:lnTo>
                    <a:pt x="0" y="0"/>
                  </a:lnTo>
                  <a:cubicBezTo>
                    <a:pt x="2" y="0"/>
                    <a:pt x="3" y="0"/>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70" name="Google Shape;70;p13"/>
            <p:cNvSpPr/>
            <p:nvPr/>
          </p:nvSpPr>
          <p:spPr>
            <a:xfrm>
              <a:off x="11841163" y="1537863"/>
              <a:ext cx="71437" cy="8617"/>
            </a:xfrm>
            <a:custGeom>
              <a:rect b="b" l="l" r="r" t="t"/>
              <a:pathLst>
                <a:path extrusionOk="0" h="9" w="75">
                  <a:moveTo>
                    <a:pt x="75" y="0"/>
                  </a:moveTo>
                  <a:lnTo>
                    <a:pt x="75" y="0"/>
                  </a:lnTo>
                  <a:cubicBezTo>
                    <a:pt x="51" y="3"/>
                    <a:pt x="0" y="5"/>
                    <a:pt x="49" y="9"/>
                  </a:cubicBezTo>
                  <a:cubicBezTo>
                    <a:pt x="66" y="6"/>
                    <a:pt x="38" y="4"/>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71" name="Google Shape;71;p13"/>
            <p:cNvSpPr/>
            <p:nvPr/>
          </p:nvSpPr>
          <p:spPr>
            <a:xfrm>
              <a:off x="11764963" y="1535401"/>
              <a:ext cx="44450" cy="3693"/>
            </a:xfrm>
            <a:custGeom>
              <a:rect b="b" l="l" r="r" t="t"/>
              <a:pathLst>
                <a:path extrusionOk="0" h="4" w="47">
                  <a:moveTo>
                    <a:pt x="0" y="3"/>
                  </a:moveTo>
                  <a:lnTo>
                    <a:pt x="0" y="3"/>
                  </a:lnTo>
                  <a:lnTo>
                    <a:pt x="44" y="4"/>
                  </a:lnTo>
                  <a:cubicBezTo>
                    <a:pt x="43" y="3"/>
                    <a:pt x="35" y="1"/>
                    <a:pt x="47" y="0"/>
                  </a:cubicBez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72" name="Google Shape;72;p13"/>
            <p:cNvSpPr/>
            <p:nvPr/>
          </p:nvSpPr>
          <p:spPr>
            <a:xfrm>
              <a:off x="11744325" y="1537863"/>
              <a:ext cx="20637" cy="2462"/>
            </a:xfrm>
            <a:custGeom>
              <a:rect b="b" l="l" r="r" t="t"/>
              <a:pathLst>
                <a:path extrusionOk="0" h="2" w="22">
                  <a:moveTo>
                    <a:pt x="0" y="2"/>
                  </a:moveTo>
                  <a:lnTo>
                    <a:pt x="0" y="2"/>
                  </a:lnTo>
                  <a:lnTo>
                    <a:pt x="22" y="0"/>
                  </a:lnTo>
                  <a:lnTo>
                    <a:pt x="5" y="0"/>
                  </a:lnTo>
                  <a:lnTo>
                    <a:pt x="0"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73" name="Google Shape;73;p13"/>
            <p:cNvSpPr/>
            <p:nvPr/>
          </p:nvSpPr>
          <p:spPr>
            <a:xfrm>
              <a:off x="11482388" y="1531708"/>
              <a:ext cx="85725" cy="3693"/>
            </a:xfrm>
            <a:custGeom>
              <a:rect b="b" l="l" r="r" t="t"/>
              <a:pathLst>
                <a:path extrusionOk="0" h="4" w="90">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74" name="Google Shape;74;p13"/>
            <p:cNvSpPr/>
            <p:nvPr/>
          </p:nvSpPr>
          <p:spPr>
            <a:xfrm>
              <a:off x="11626850" y="1532939"/>
              <a:ext cx="4762" cy="1231"/>
            </a:xfrm>
            <a:custGeom>
              <a:rect b="b" l="l" r="r" t="t"/>
              <a:pathLst>
                <a:path extrusionOk="0" h="1" w="5">
                  <a:moveTo>
                    <a:pt x="5" y="0"/>
                  </a:moveTo>
                  <a:lnTo>
                    <a:pt x="5" y="0"/>
                  </a:lnTo>
                  <a:lnTo>
                    <a:pt x="0" y="1"/>
                  </a:lnTo>
                  <a:cubicBezTo>
                    <a:pt x="3" y="1"/>
                    <a:pt x="5" y="1"/>
                    <a:pt x="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75" name="Google Shape;75;p13"/>
            <p:cNvSpPr/>
            <p:nvPr/>
          </p:nvSpPr>
          <p:spPr>
            <a:xfrm>
              <a:off x="11261725" y="1534170"/>
              <a:ext cx="4762" cy="0"/>
            </a:xfrm>
            <a:custGeom>
              <a:rect b="b" l="l" r="r" t="t"/>
              <a:pathLst>
                <a:path extrusionOk="0" h="1" w="5">
                  <a:moveTo>
                    <a:pt x="0" y="0"/>
                  </a:moveTo>
                  <a:lnTo>
                    <a:pt x="0" y="0"/>
                  </a:lnTo>
                  <a:lnTo>
                    <a:pt x="4" y="0"/>
                  </a:lnTo>
                  <a:cubicBezTo>
                    <a:pt x="4" y="0"/>
                    <a:pt x="4" y="0"/>
                    <a:pt x="5"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76" name="Google Shape;76;p13"/>
            <p:cNvSpPr/>
            <p:nvPr/>
          </p:nvSpPr>
          <p:spPr>
            <a:xfrm>
              <a:off x="11553825" y="1534170"/>
              <a:ext cx="44450" cy="2462"/>
            </a:xfrm>
            <a:custGeom>
              <a:rect b="b" l="l" r="r" t="t"/>
              <a:pathLst>
                <a:path extrusionOk="0" h="2" w="47">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77" name="Google Shape;77;p13"/>
            <p:cNvSpPr/>
            <p:nvPr/>
          </p:nvSpPr>
          <p:spPr>
            <a:xfrm>
              <a:off x="11409363" y="1529246"/>
              <a:ext cx="31750" cy="2462"/>
            </a:xfrm>
            <a:custGeom>
              <a:rect b="b" l="l" r="r" t="t"/>
              <a:pathLst>
                <a:path extrusionOk="0" h="3" w="33">
                  <a:moveTo>
                    <a:pt x="0" y="1"/>
                  </a:moveTo>
                  <a:lnTo>
                    <a:pt x="0" y="1"/>
                  </a:lnTo>
                  <a:cubicBezTo>
                    <a:pt x="10" y="2"/>
                    <a:pt x="21" y="3"/>
                    <a:pt x="33" y="3"/>
                  </a:cubicBezTo>
                  <a:cubicBezTo>
                    <a:pt x="23" y="2"/>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78" name="Google Shape;78;p13"/>
            <p:cNvSpPr/>
            <p:nvPr/>
          </p:nvSpPr>
          <p:spPr>
            <a:xfrm>
              <a:off x="11618913" y="1531708"/>
              <a:ext cx="6350" cy="0"/>
            </a:xfrm>
            <a:custGeom>
              <a:rect b="b" l="l" r="r" t="t"/>
              <a:pathLst>
                <a:path extrusionOk="0" h="1" w="6">
                  <a:moveTo>
                    <a:pt x="3" y="0"/>
                  </a:moveTo>
                  <a:lnTo>
                    <a:pt x="3" y="0"/>
                  </a:lnTo>
                  <a:lnTo>
                    <a:pt x="6" y="0"/>
                  </a:lnTo>
                  <a:cubicBezTo>
                    <a:pt x="0" y="0"/>
                    <a:pt x="0" y="0"/>
                    <a:pt x="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79" name="Google Shape;79;p13"/>
            <p:cNvSpPr/>
            <p:nvPr/>
          </p:nvSpPr>
          <p:spPr>
            <a:xfrm>
              <a:off x="11598275" y="1531708"/>
              <a:ext cx="28575" cy="2462"/>
            </a:xfrm>
            <a:custGeom>
              <a:rect b="b" l="l" r="r" t="t"/>
              <a:pathLst>
                <a:path extrusionOk="0" h="3" w="31">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80" name="Google Shape;80;p13"/>
            <p:cNvSpPr/>
            <p:nvPr/>
          </p:nvSpPr>
          <p:spPr>
            <a:xfrm>
              <a:off x="11137900" y="1534170"/>
              <a:ext cx="188912" cy="23388"/>
            </a:xfrm>
            <a:custGeom>
              <a:rect b="b" l="l" r="r" t="t"/>
              <a:pathLst>
                <a:path extrusionOk="0" h="27" w="198">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81" name="Google Shape;81;p13"/>
            <p:cNvSpPr/>
            <p:nvPr/>
          </p:nvSpPr>
          <p:spPr>
            <a:xfrm>
              <a:off x="11266488" y="1529246"/>
              <a:ext cx="95250" cy="4924"/>
            </a:xfrm>
            <a:custGeom>
              <a:rect b="b" l="l" r="r" t="t"/>
              <a:pathLst>
                <a:path extrusionOk="0" h="6" w="100">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82" name="Google Shape;82;p13"/>
            <p:cNvSpPr/>
            <p:nvPr/>
          </p:nvSpPr>
          <p:spPr>
            <a:xfrm>
              <a:off x="11361738" y="1531708"/>
              <a:ext cx="134937" cy="12309"/>
            </a:xfrm>
            <a:custGeom>
              <a:rect b="b" l="l" r="r" t="t"/>
              <a:pathLst>
                <a:path extrusionOk="0" h="14" w="142">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83" name="Google Shape;83;p13"/>
            <p:cNvSpPr/>
            <p:nvPr/>
          </p:nvSpPr>
          <p:spPr>
            <a:xfrm>
              <a:off x="11834813" y="1552634"/>
              <a:ext cx="9525" cy="1231"/>
            </a:xfrm>
            <a:custGeom>
              <a:rect b="b" l="l" r="r" t="t"/>
              <a:pathLst>
                <a:path extrusionOk="0" h="1" w="11">
                  <a:moveTo>
                    <a:pt x="11" y="1"/>
                  </a:moveTo>
                  <a:lnTo>
                    <a:pt x="11" y="1"/>
                  </a:lnTo>
                  <a:cubicBezTo>
                    <a:pt x="8" y="1"/>
                    <a:pt x="8" y="1"/>
                    <a:pt x="8" y="0"/>
                  </a:cubicBezTo>
                  <a:cubicBezTo>
                    <a:pt x="2" y="1"/>
                    <a:pt x="0" y="1"/>
                    <a:pt x="11"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84" name="Google Shape;84;p13"/>
            <p:cNvSpPr/>
            <p:nvPr/>
          </p:nvSpPr>
          <p:spPr>
            <a:xfrm>
              <a:off x="11764963" y="1542787"/>
              <a:ext cx="117475" cy="9847"/>
            </a:xfrm>
            <a:custGeom>
              <a:rect b="b" l="l" r="r" t="t"/>
              <a:pathLst>
                <a:path extrusionOk="0" h="12" w="12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85" name="Google Shape;85;p13"/>
            <p:cNvSpPr/>
            <p:nvPr/>
          </p:nvSpPr>
          <p:spPr>
            <a:xfrm>
              <a:off x="11555413" y="1544017"/>
              <a:ext cx="69850" cy="4924"/>
            </a:xfrm>
            <a:custGeom>
              <a:rect b="b" l="l" r="r" t="t"/>
              <a:pathLst>
                <a:path extrusionOk="0" h="6" w="74">
                  <a:moveTo>
                    <a:pt x="70" y="0"/>
                  </a:moveTo>
                  <a:lnTo>
                    <a:pt x="70" y="0"/>
                  </a:lnTo>
                  <a:lnTo>
                    <a:pt x="0" y="2"/>
                  </a:lnTo>
                  <a:lnTo>
                    <a:pt x="36" y="6"/>
                  </a:lnTo>
                  <a:lnTo>
                    <a:pt x="34" y="4"/>
                  </a:lnTo>
                  <a:cubicBezTo>
                    <a:pt x="74" y="4"/>
                    <a:pt x="65" y="2"/>
                    <a:pt x="70"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86" name="Google Shape;86;p13"/>
            <p:cNvSpPr/>
            <p:nvPr/>
          </p:nvSpPr>
          <p:spPr>
            <a:xfrm>
              <a:off x="11223625" y="1528016"/>
              <a:ext cx="38100" cy="6155"/>
            </a:xfrm>
            <a:custGeom>
              <a:rect b="b" l="l" r="r" t="t"/>
              <a:pathLst>
                <a:path extrusionOk="0" h="7" w="40">
                  <a:moveTo>
                    <a:pt x="31" y="5"/>
                  </a:moveTo>
                  <a:lnTo>
                    <a:pt x="31" y="5"/>
                  </a:lnTo>
                  <a:lnTo>
                    <a:pt x="40" y="0"/>
                  </a:lnTo>
                  <a:lnTo>
                    <a:pt x="0" y="7"/>
                  </a:lnTo>
                  <a:lnTo>
                    <a:pt x="31"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87" name="Google Shape;87;p13"/>
            <p:cNvSpPr/>
            <p:nvPr/>
          </p:nvSpPr>
          <p:spPr>
            <a:xfrm>
              <a:off x="11145838" y="1529246"/>
              <a:ext cx="22225" cy="2462"/>
            </a:xfrm>
            <a:custGeom>
              <a:rect b="b" l="l" r="r" t="t"/>
              <a:pathLst>
                <a:path extrusionOk="0" h="4" w="24">
                  <a:moveTo>
                    <a:pt x="21" y="4"/>
                  </a:moveTo>
                  <a:lnTo>
                    <a:pt x="21" y="4"/>
                  </a:lnTo>
                  <a:lnTo>
                    <a:pt x="24" y="0"/>
                  </a:lnTo>
                  <a:lnTo>
                    <a:pt x="0" y="3"/>
                  </a:lnTo>
                  <a:lnTo>
                    <a:pt x="2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88" name="Google Shape;88;p13"/>
            <p:cNvSpPr/>
            <p:nvPr/>
          </p:nvSpPr>
          <p:spPr>
            <a:xfrm>
              <a:off x="6197600" y="1566174"/>
              <a:ext cx="20637" cy="1231"/>
            </a:xfrm>
            <a:custGeom>
              <a:rect b="b" l="l" r="r" t="t"/>
              <a:pathLst>
                <a:path extrusionOk="0" h="1" w="21">
                  <a:moveTo>
                    <a:pt x="21" y="0"/>
                  </a:moveTo>
                  <a:lnTo>
                    <a:pt x="21" y="0"/>
                  </a:lnTo>
                  <a:lnTo>
                    <a:pt x="0" y="1"/>
                  </a:lnTo>
                  <a:cubicBezTo>
                    <a:pt x="10" y="0"/>
                    <a:pt x="16" y="0"/>
                    <a:pt x="2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89" name="Google Shape;89;p13"/>
            <p:cNvSpPr/>
            <p:nvPr/>
          </p:nvSpPr>
          <p:spPr>
            <a:xfrm>
              <a:off x="6356350" y="1564943"/>
              <a:ext cx="9525" cy="1231"/>
            </a:xfrm>
            <a:custGeom>
              <a:rect b="b" l="l" r="r" t="t"/>
              <a:pathLst>
                <a:path extrusionOk="0" h="2" w="10">
                  <a:moveTo>
                    <a:pt x="6" y="2"/>
                  </a:moveTo>
                  <a:lnTo>
                    <a:pt x="6" y="2"/>
                  </a:lnTo>
                  <a:lnTo>
                    <a:pt x="10" y="0"/>
                  </a:lnTo>
                  <a:cubicBezTo>
                    <a:pt x="3" y="1"/>
                    <a:pt x="0" y="2"/>
                    <a:pt x="6"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90" name="Google Shape;90;p13"/>
            <p:cNvSpPr/>
            <p:nvPr/>
          </p:nvSpPr>
          <p:spPr>
            <a:xfrm>
              <a:off x="8950325" y="1521861"/>
              <a:ext cx="61912" cy="7386"/>
            </a:xfrm>
            <a:custGeom>
              <a:rect b="b" l="l" r="r" t="t"/>
              <a:pathLst>
                <a:path extrusionOk="0" h="9" w="65">
                  <a:moveTo>
                    <a:pt x="65" y="9"/>
                  </a:moveTo>
                  <a:lnTo>
                    <a:pt x="65" y="9"/>
                  </a:lnTo>
                  <a:cubicBezTo>
                    <a:pt x="34" y="5"/>
                    <a:pt x="0" y="0"/>
                    <a:pt x="4" y="4"/>
                  </a:cubicBezTo>
                  <a:lnTo>
                    <a:pt x="13" y="8"/>
                  </a:lnTo>
                  <a:cubicBezTo>
                    <a:pt x="35" y="7"/>
                    <a:pt x="51" y="8"/>
                    <a:pt x="65"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91" name="Google Shape;91;p13"/>
            <p:cNvSpPr/>
            <p:nvPr/>
          </p:nvSpPr>
          <p:spPr>
            <a:xfrm>
              <a:off x="7537450" y="1546479"/>
              <a:ext cx="28575" cy="3693"/>
            </a:xfrm>
            <a:custGeom>
              <a:rect b="b" l="l" r="r" t="t"/>
              <a:pathLst>
                <a:path extrusionOk="0" h="4" w="29">
                  <a:moveTo>
                    <a:pt x="0" y="3"/>
                  </a:moveTo>
                  <a:lnTo>
                    <a:pt x="0" y="3"/>
                  </a:lnTo>
                  <a:lnTo>
                    <a:pt x="9" y="4"/>
                  </a:lnTo>
                  <a:lnTo>
                    <a:pt x="29" y="0"/>
                  </a:lnTo>
                  <a:lnTo>
                    <a:pt x="0" y="3"/>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92" name="Google Shape;92;p13"/>
            <p:cNvSpPr/>
            <p:nvPr/>
          </p:nvSpPr>
          <p:spPr>
            <a:xfrm>
              <a:off x="7478713" y="1562481"/>
              <a:ext cx="38100" cy="2462"/>
            </a:xfrm>
            <a:custGeom>
              <a:rect b="b" l="l" r="r" t="t"/>
              <a:pathLst>
                <a:path extrusionOk="0" h="3" w="40">
                  <a:moveTo>
                    <a:pt x="40" y="3"/>
                  </a:moveTo>
                  <a:lnTo>
                    <a:pt x="40" y="3"/>
                  </a:lnTo>
                  <a:lnTo>
                    <a:pt x="0" y="0"/>
                  </a:lnTo>
                  <a:cubicBezTo>
                    <a:pt x="9" y="1"/>
                    <a:pt x="22" y="2"/>
                    <a:pt x="4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93" name="Google Shape;93;p13"/>
            <p:cNvSpPr/>
            <p:nvPr/>
          </p:nvSpPr>
          <p:spPr>
            <a:xfrm>
              <a:off x="5410200" y="1568636"/>
              <a:ext cx="36512" cy="3693"/>
            </a:xfrm>
            <a:custGeom>
              <a:rect b="b" l="l" r="r" t="t"/>
              <a:pathLst>
                <a:path extrusionOk="0" h="5" w="38">
                  <a:moveTo>
                    <a:pt x="24" y="0"/>
                  </a:moveTo>
                  <a:lnTo>
                    <a:pt x="24" y="0"/>
                  </a:lnTo>
                  <a:lnTo>
                    <a:pt x="0" y="5"/>
                  </a:lnTo>
                  <a:cubicBezTo>
                    <a:pt x="38" y="5"/>
                    <a:pt x="21" y="3"/>
                    <a:pt x="24"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94" name="Google Shape;94;p13"/>
            <p:cNvSpPr/>
            <p:nvPr/>
          </p:nvSpPr>
          <p:spPr>
            <a:xfrm>
              <a:off x="10206038" y="1530477"/>
              <a:ext cx="61912" cy="4924"/>
            </a:xfrm>
            <a:custGeom>
              <a:rect b="b" l="l" r="r" t="t"/>
              <a:pathLst>
                <a:path extrusionOk="0" h="6" w="65">
                  <a:moveTo>
                    <a:pt x="65" y="3"/>
                  </a:moveTo>
                  <a:lnTo>
                    <a:pt x="65" y="3"/>
                  </a:lnTo>
                  <a:cubicBezTo>
                    <a:pt x="39" y="1"/>
                    <a:pt x="18" y="0"/>
                    <a:pt x="0" y="0"/>
                  </a:cubicBezTo>
                  <a:cubicBezTo>
                    <a:pt x="32" y="2"/>
                    <a:pt x="57" y="6"/>
                    <a:pt x="65"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95" name="Google Shape;95;p13"/>
            <p:cNvSpPr/>
            <p:nvPr/>
          </p:nvSpPr>
          <p:spPr>
            <a:xfrm>
              <a:off x="6257925" y="1525554"/>
              <a:ext cx="19050" cy="2462"/>
            </a:xfrm>
            <a:custGeom>
              <a:rect b="b" l="l" r="r" t="t"/>
              <a:pathLst>
                <a:path extrusionOk="0" h="2" w="21">
                  <a:moveTo>
                    <a:pt x="18" y="0"/>
                  </a:moveTo>
                  <a:lnTo>
                    <a:pt x="18" y="0"/>
                  </a:lnTo>
                  <a:cubicBezTo>
                    <a:pt x="5" y="1"/>
                    <a:pt x="0" y="2"/>
                    <a:pt x="0" y="2"/>
                  </a:cubicBezTo>
                  <a:cubicBezTo>
                    <a:pt x="13" y="2"/>
                    <a:pt x="21" y="1"/>
                    <a:pt x="1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96" name="Google Shape;96;p13"/>
            <p:cNvSpPr/>
            <p:nvPr/>
          </p:nvSpPr>
          <p:spPr>
            <a:xfrm>
              <a:off x="10134600" y="1528016"/>
              <a:ext cx="71437" cy="3693"/>
            </a:xfrm>
            <a:custGeom>
              <a:rect b="b" l="l" r="r" t="t"/>
              <a:pathLst>
                <a:path extrusionOk="0" h="4" w="75">
                  <a:moveTo>
                    <a:pt x="0" y="3"/>
                  </a:moveTo>
                  <a:lnTo>
                    <a:pt x="0" y="3"/>
                  </a:lnTo>
                  <a:lnTo>
                    <a:pt x="13" y="4"/>
                  </a:lnTo>
                  <a:cubicBezTo>
                    <a:pt x="32" y="3"/>
                    <a:pt x="52" y="2"/>
                    <a:pt x="75" y="3"/>
                  </a:cubicBezTo>
                  <a:cubicBezTo>
                    <a:pt x="52" y="1"/>
                    <a:pt x="25" y="0"/>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97" name="Google Shape;97;p13"/>
            <p:cNvSpPr/>
            <p:nvPr/>
          </p:nvSpPr>
          <p:spPr>
            <a:xfrm>
              <a:off x="2582863" y="1560020"/>
              <a:ext cx="7937" cy="1231"/>
            </a:xfrm>
            <a:custGeom>
              <a:rect b="b" l="l" r="r" t="t"/>
              <a:pathLst>
                <a:path extrusionOk="0" h="1" w="8">
                  <a:moveTo>
                    <a:pt x="8" y="1"/>
                  </a:moveTo>
                  <a:lnTo>
                    <a:pt x="8" y="1"/>
                  </a:lnTo>
                  <a:lnTo>
                    <a:pt x="1" y="0"/>
                  </a:lnTo>
                  <a:cubicBezTo>
                    <a:pt x="0" y="1"/>
                    <a:pt x="3" y="1"/>
                    <a:pt x="8"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98" name="Google Shape;98;p13"/>
            <p:cNvSpPr/>
            <p:nvPr/>
          </p:nvSpPr>
          <p:spPr>
            <a:xfrm>
              <a:off x="1762125" y="1521861"/>
              <a:ext cx="34925" cy="1231"/>
            </a:xfrm>
            <a:custGeom>
              <a:rect b="b" l="l" r="r" t="t"/>
              <a:pathLst>
                <a:path extrusionOk="0" h="1" w="36">
                  <a:moveTo>
                    <a:pt x="0" y="1"/>
                  </a:moveTo>
                  <a:lnTo>
                    <a:pt x="0" y="1"/>
                  </a:lnTo>
                  <a:cubicBezTo>
                    <a:pt x="9" y="1"/>
                    <a:pt x="23" y="1"/>
                    <a:pt x="36" y="1"/>
                  </a:cubicBezTo>
                  <a:cubicBezTo>
                    <a:pt x="29" y="0"/>
                    <a:pt x="19"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99" name="Google Shape;99;p13"/>
            <p:cNvSpPr/>
            <p:nvPr/>
          </p:nvSpPr>
          <p:spPr>
            <a:xfrm>
              <a:off x="10812463" y="1529246"/>
              <a:ext cx="19050" cy="1231"/>
            </a:xfrm>
            <a:custGeom>
              <a:rect b="b" l="l" r="r" t="t"/>
              <a:pathLst>
                <a:path extrusionOk="0" h="1" w="20">
                  <a:moveTo>
                    <a:pt x="0" y="1"/>
                  </a:moveTo>
                  <a:lnTo>
                    <a:pt x="0" y="1"/>
                  </a:lnTo>
                  <a:cubicBezTo>
                    <a:pt x="20" y="1"/>
                    <a:pt x="3"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00" name="Google Shape;100;p13"/>
            <p:cNvSpPr/>
            <p:nvPr/>
          </p:nvSpPr>
          <p:spPr>
            <a:xfrm>
              <a:off x="10896600" y="1545248"/>
              <a:ext cx="7937" cy="2462"/>
            </a:xfrm>
            <a:custGeom>
              <a:rect b="b" l="l" r="r" t="t"/>
              <a:pathLst>
                <a:path extrusionOk="0" h="3" w="8">
                  <a:moveTo>
                    <a:pt x="8" y="0"/>
                  </a:moveTo>
                  <a:lnTo>
                    <a:pt x="8" y="0"/>
                  </a:lnTo>
                  <a:cubicBezTo>
                    <a:pt x="4" y="1"/>
                    <a:pt x="1" y="2"/>
                    <a:pt x="0" y="3"/>
                  </a:cubicBezTo>
                  <a:cubicBezTo>
                    <a:pt x="2" y="2"/>
                    <a:pt x="4" y="1"/>
                    <a:pt x="8"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01" name="Google Shape;101;p13"/>
            <p:cNvSpPr/>
            <p:nvPr/>
          </p:nvSpPr>
          <p:spPr>
            <a:xfrm>
              <a:off x="9947275" y="1553865"/>
              <a:ext cx="4762" cy="1231"/>
            </a:xfrm>
            <a:custGeom>
              <a:rect b="b" l="l" r="r" t="t"/>
              <a:pathLst>
                <a:path extrusionOk="0" h="1" w="5">
                  <a:moveTo>
                    <a:pt x="1" y="0"/>
                  </a:moveTo>
                  <a:lnTo>
                    <a:pt x="1" y="0"/>
                  </a:lnTo>
                  <a:lnTo>
                    <a:pt x="0" y="0"/>
                  </a:lnTo>
                  <a:cubicBezTo>
                    <a:pt x="5" y="1"/>
                    <a:pt x="4" y="0"/>
                    <a:pt x="1"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02" name="Google Shape;102;p13"/>
            <p:cNvSpPr/>
            <p:nvPr/>
          </p:nvSpPr>
          <p:spPr>
            <a:xfrm>
              <a:off x="10817225" y="1531708"/>
              <a:ext cx="23812" cy="0"/>
            </a:xfrm>
            <a:custGeom>
              <a:rect b="b" l="l" r="r" t="t"/>
              <a:pathLst>
                <a:path extrusionOk="0" h="1" w="25">
                  <a:moveTo>
                    <a:pt x="25" y="0"/>
                  </a:moveTo>
                  <a:lnTo>
                    <a:pt x="25" y="0"/>
                  </a:lnTo>
                  <a:cubicBezTo>
                    <a:pt x="18" y="0"/>
                    <a:pt x="10" y="0"/>
                    <a:pt x="0" y="0"/>
                  </a:cubicBezTo>
                  <a:cubicBezTo>
                    <a:pt x="5" y="0"/>
                    <a:pt x="12" y="0"/>
                    <a:pt x="2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03" name="Google Shape;103;p13"/>
            <p:cNvSpPr/>
            <p:nvPr/>
          </p:nvSpPr>
          <p:spPr>
            <a:xfrm>
              <a:off x="10836275" y="1529246"/>
              <a:ext cx="19050" cy="1231"/>
            </a:xfrm>
            <a:custGeom>
              <a:rect b="b" l="l" r="r" t="t"/>
              <a:pathLst>
                <a:path extrusionOk="0" h="1" w="20">
                  <a:moveTo>
                    <a:pt x="0" y="1"/>
                  </a:moveTo>
                  <a:lnTo>
                    <a:pt x="0" y="1"/>
                  </a:lnTo>
                  <a:lnTo>
                    <a:pt x="18" y="1"/>
                  </a:lnTo>
                  <a:cubicBezTo>
                    <a:pt x="20" y="1"/>
                    <a:pt x="18"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04" name="Google Shape;104;p13"/>
            <p:cNvSpPr/>
            <p:nvPr/>
          </p:nvSpPr>
          <p:spPr>
            <a:xfrm>
              <a:off x="10787063" y="1530477"/>
              <a:ext cx="30162" cy="1231"/>
            </a:xfrm>
            <a:custGeom>
              <a:rect b="b" l="l" r="r" t="t"/>
              <a:pathLst>
                <a:path extrusionOk="0" h="1" w="31">
                  <a:moveTo>
                    <a:pt x="0" y="0"/>
                  </a:moveTo>
                  <a:lnTo>
                    <a:pt x="0" y="0"/>
                  </a:lnTo>
                  <a:cubicBezTo>
                    <a:pt x="11" y="0"/>
                    <a:pt x="21" y="0"/>
                    <a:pt x="31" y="1"/>
                  </a:cubicBezTo>
                  <a:cubicBezTo>
                    <a:pt x="28" y="0"/>
                    <a:pt x="26" y="0"/>
                    <a:pt x="27" y="0"/>
                  </a:cubicBezTo>
                  <a:lnTo>
                    <a:pt x="0"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05" name="Google Shape;105;p13"/>
            <p:cNvSpPr/>
            <p:nvPr/>
          </p:nvSpPr>
          <p:spPr>
            <a:xfrm>
              <a:off x="4092575" y="1552634"/>
              <a:ext cx="20637" cy="2462"/>
            </a:xfrm>
            <a:custGeom>
              <a:rect b="b" l="l" r="r" t="t"/>
              <a:pathLst>
                <a:path extrusionOk="0" h="2" w="23">
                  <a:moveTo>
                    <a:pt x="23" y="0"/>
                  </a:moveTo>
                  <a:lnTo>
                    <a:pt x="23" y="0"/>
                  </a:lnTo>
                  <a:lnTo>
                    <a:pt x="19" y="0"/>
                  </a:lnTo>
                  <a:cubicBezTo>
                    <a:pt x="0" y="2"/>
                    <a:pt x="8" y="1"/>
                    <a:pt x="23"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06" name="Google Shape;106;p13"/>
            <p:cNvSpPr/>
            <p:nvPr/>
          </p:nvSpPr>
          <p:spPr>
            <a:xfrm>
              <a:off x="8528050" y="1567405"/>
              <a:ext cx="3175" cy="1231"/>
            </a:xfrm>
            <a:custGeom>
              <a:rect b="b" l="l" r="r" t="t"/>
              <a:pathLst>
                <a:path extrusionOk="0" h="1" w="3">
                  <a:moveTo>
                    <a:pt x="1" y="1"/>
                  </a:moveTo>
                  <a:lnTo>
                    <a:pt x="1" y="1"/>
                  </a:lnTo>
                  <a:lnTo>
                    <a:pt x="3" y="0"/>
                  </a:lnTo>
                  <a:lnTo>
                    <a:pt x="0" y="0"/>
                  </a:lnTo>
                  <a:lnTo>
                    <a:pt x="1"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07" name="Google Shape;107;p13"/>
            <p:cNvSpPr/>
            <p:nvPr/>
          </p:nvSpPr>
          <p:spPr>
            <a:xfrm>
              <a:off x="8461375" y="1556326"/>
              <a:ext cx="66675" cy="14771"/>
            </a:xfrm>
            <a:custGeom>
              <a:rect b="b" l="l" r="r" t="t"/>
              <a:pathLst>
                <a:path extrusionOk="0" h="17" w="69">
                  <a:moveTo>
                    <a:pt x="0" y="17"/>
                  </a:moveTo>
                  <a:lnTo>
                    <a:pt x="0" y="17"/>
                  </a:lnTo>
                  <a:cubicBezTo>
                    <a:pt x="30" y="11"/>
                    <a:pt x="47" y="12"/>
                    <a:pt x="69" y="13"/>
                  </a:cubicBezTo>
                  <a:lnTo>
                    <a:pt x="46" y="0"/>
                  </a:lnTo>
                  <a:lnTo>
                    <a:pt x="0" y="17"/>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08" name="Google Shape;108;p13"/>
            <p:cNvSpPr/>
            <p:nvPr/>
          </p:nvSpPr>
          <p:spPr>
            <a:xfrm>
              <a:off x="1562100" y="1514475"/>
              <a:ext cx="9563103" cy="64008"/>
            </a:xfrm>
            <a:custGeom>
              <a:rect b="b" l="l" r="r" t="t"/>
              <a:pathLst>
                <a:path extrusionOk="0" h="75" w="10030">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09" name="Google Shape;109;p13"/>
            <p:cNvSpPr/>
            <p:nvPr/>
          </p:nvSpPr>
          <p:spPr>
            <a:xfrm>
              <a:off x="7508875" y="1560020"/>
              <a:ext cx="11112" cy="3693"/>
            </a:xfrm>
            <a:custGeom>
              <a:rect b="b" l="l" r="r" t="t"/>
              <a:pathLst>
                <a:path extrusionOk="0" h="3" w="12">
                  <a:moveTo>
                    <a:pt x="12" y="3"/>
                  </a:moveTo>
                  <a:lnTo>
                    <a:pt x="12" y="3"/>
                  </a:lnTo>
                  <a:cubicBezTo>
                    <a:pt x="8" y="2"/>
                    <a:pt x="7" y="1"/>
                    <a:pt x="6" y="0"/>
                  </a:cubicBezTo>
                  <a:cubicBezTo>
                    <a:pt x="1" y="1"/>
                    <a:pt x="0" y="2"/>
                    <a:pt x="12"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10" name="Google Shape;110;p13"/>
            <p:cNvSpPr/>
            <p:nvPr/>
          </p:nvSpPr>
          <p:spPr>
            <a:xfrm>
              <a:off x="5434013" y="1567405"/>
              <a:ext cx="4762" cy="1231"/>
            </a:xfrm>
            <a:custGeom>
              <a:rect b="b" l="l" r="r" t="t"/>
              <a:pathLst>
                <a:path extrusionOk="0" h="1" w="5">
                  <a:moveTo>
                    <a:pt x="5" y="1"/>
                  </a:moveTo>
                  <a:lnTo>
                    <a:pt x="5" y="1"/>
                  </a:lnTo>
                  <a:lnTo>
                    <a:pt x="3" y="0"/>
                  </a:lnTo>
                  <a:cubicBezTo>
                    <a:pt x="1" y="1"/>
                    <a:pt x="1" y="1"/>
                    <a:pt x="0" y="1"/>
                  </a:cubicBezTo>
                  <a:lnTo>
                    <a:pt x="5" y="1"/>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11" name="Google Shape;111;p13"/>
            <p:cNvSpPr/>
            <p:nvPr/>
          </p:nvSpPr>
          <p:spPr>
            <a:xfrm>
              <a:off x="9672638" y="1567405"/>
              <a:ext cx="25400" cy="2462"/>
            </a:xfrm>
            <a:custGeom>
              <a:rect b="b" l="l" r="r" t="t"/>
              <a:pathLst>
                <a:path extrusionOk="0" h="3" w="27">
                  <a:moveTo>
                    <a:pt x="27" y="3"/>
                  </a:moveTo>
                  <a:lnTo>
                    <a:pt x="27" y="3"/>
                  </a:lnTo>
                  <a:cubicBezTo>
                    <a:pt x="13" y="2"/>
                    <a:pt x="6" y="1"/>
                    <a:pt x="1" y="0"/>
                  </a:cubicBezTo>
                  <a:cubicBezTo>
                    <a:pt x="0" y="1"/>
                    <a:pt x="6"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12" name="Google Shape;112;p13"/>
            <p:cNvSpPr/>
            <p:nvPr/>
          </p:nvSpPr>
          <p:spPr>
            <a:xfrm>
              <a:off x="10966450" y="1529246"/>
              <a:ext cx="39687" cy="2462"/>
            </a:xfrm>
            <a:custGeom>
              <a:rect b="b" l="l" r="r" t="t"/>
              <a:pathLst>
                <a:path extrusionOk="0" h="3" w="42">
                  <a:moveTo>
                    <a:pt x="42" y="0"/>
                  </a:moveTo>
                  <a:lnTo>
                    <a:pt x="42" y="0"/>
                  </a:lnTo>
                  <a:lnTo>
                    <a:pt x="0" y="1"/>
                  </a:lnTo>
                  <a:cubicBezTo>
                    <a:pt x="20" y="1"/>
                    <a:pt x="27" y="2"/>
                    <a:pt x="38" y="3"/>
                  </a:cubicBezTo>
                  <a:cubicBezTo>
                    <a:pt x="37" y="2"/>
                    <a:pt x="29" y="0"/>
                    <a:pt x="42"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13" name="Google Shape;113;p13"/>
            <p:cNvSpPr/>
            <p:nvPr/>
          </p:nvSpPr>
          <p:spPr>
            <a:xfrm>
              <a:off x="11329988" y="1552634"/>
              <a:ext cx="44450" cy="2462"/>
            </a:xfrm>
            <a:custGeom>
              <a:rect b="b" l="l" r="r" t="t"/>
              <a:pathLst>
                <a:path extrusionOk="0" h="3" w="46">
                  <a:moveTo>
                    <a:pt x="27" y="3"/>
                  </a:moveTo>
                  <a:lnTo>
                    <a:pt x="27" y="3"/>
                  </a:lnTo>
                  <a:cubicBezTo>
                    <a:pt x="33" y="2"/>
                    <a:pt x="40" y="3"/>
                    <a:pt x="46" y="2"/>
                  </a:cubicBezTo>
                  <a:lnTo>
                    <a:pt x="44" y="0"/>
                  </a:lnTo>
                  <a:cubicBezTo>
                    <a:pt x="18" y="0"/>
                    <a:pt x="0" y="2"/>
                    <a:pt x="27"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14" name="Google Shape;114;p13"/>
            <p:cNvSpPr/>
            <p:nvPr/>
          </p:nvSpPr>
          <p:spPr>
            <a:xfrm>
              <a:off x="11042650" y="1540325"/>
              <a:ext cx="60325" cy="6155"/>
            </a:xfrm>
            <a:custGeom>
              <a:rect b="b" l="l" r="r" t="t"/>
              <a:pathLst>
                <a:path extrusionOk="0" h="7" w="63">
                  <a:moveTo>
                    <a:pt x="0" y="3"/>
                  </a:moveTo>
                  <a:lnTo>
                    <a:pt x="0" y="3"/>
                  </a:lnTo>
                  <a:cubicBezTo>
                    <a:pt x="3" y="7"/>
                    <a:pt x="30" y="6"/>
                    <a:pt x="60" y="5"/>
                  </a:cubicBezTo>
                  <a:lnTo>
                    <a:pt x="54" y="5"/>
                  </a:lnTo>
                  <a:cubicBezTo>
                    <a:pt x="63" y="0"/>
                    <a:pt x="31" y="1"/>
                    <a:pt x="0" y="3"/>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15" name="Google Shape;115;p13"/>
            <p:cNvSpPr/>
            <p:nvPr/>
          </p:nvSpPr>
          <p:spPr>
            <a:xfrm>
              <a:off x="11106150" y="1542787"/>
              <a:ext cx="28575" cy="1231"/>
            </a:xfrm>
            <a:custGeom>
              <a:rect b="b" l="l" r="r" t="t"/>
              <a:pathLst>
                <a:path extrusionOk="0" h="2" w="31">
                  <a:moveTo>
                    <a:pt x="0" y="2"/>
                  </a:moveTo>
                  <a:lnTo>
                    <a:pt x="0" y="2"/>
                  </a:lnTo>
                  <a:cubicBezTo>
                    <a:pt x="10" y="2"/>
                    <a:pt x="19" y="2"/>
                    <a:pt x="28" y="2"/>
                  </a:cubicBezTo>
                  <a:cubicBezTo>
                    <a:pt x="31" y="0"/>
                    <a:pt x="17" y="2"/>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16" name="Google Shape;116;p13"/>
            <p:cNvSpPr/>
            <p:nvPr/>
          </p:nvSpPr>
          <p:spPr>
            <a:xfrm>
              <a:off x="10679113" y="1525554"/>
              <a:ext cx="103187" cy="9847"/>
            </a:xfrm>
            <a:custGeom>
              <a:rect b="b" l="l" r="r" t="t"/>
              <a:pathLst>
                <a:path extrusionOk="0" h="12" w="109">
                  <a:moveTo>
                    <a:pt x="77" y="9"/>
                  </a:moveTo>
                  <a:lnTo>
                    <a:pt x="77" y="9"/>
                  </a:lnTo>
                  <a:cubicBezTo>
                    <a:pt x="91" y="10"/>
                    <a:pt x="86" y="4"/>
                    <a:pt x="94" y="6"/>
                  </a:cubicBezTo>
                  <a:cubicBezTo>
                    <a:pt x="109" y="0"/>
                    <a:pt x="0" y="12"/>
                    <a:pt x="77" y="9"/>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17" name="Google Shape;117;p13"/>
            <p:cNvSpPr/>
            <p:nvPr/>
          </p:nvSpPr>
          <p:spPr>
            <a:xfrm>
              <a:off x="11039475" y="1550172"/>
              <a:ext cx="26987" cy="4924"/>
            </a:xfrm>
            <a:custGeom>
              <a:rect b="b" l="l" r="r" t="t"/>
              <a:pathLst>
                <a:path extrusionOk="0" h="5" w="27">
                  <a:moveTo>
                    <a:pt x="27" y="5"/>
                  </a:moveTo>
                  <a:lnTo>
                    <a:pt x="27" y="5"/>
                  </a:lnTo>
                  <a:lnTo>
                    <a:pt x="16" y="0"/>
                  </a:lnTo>
                  <a:lnTo>
                    <a:pt x="0" y="4"/>
                  </a:lnTo>
                  <a:lnTo>
                    <a:pt x="27" y="5"/>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18" name="Google Shape;118;p13"/>
            <p:cNvSpPr/>
            <p:nvPr/>
          </p:nvSpPr>
          <p:spPr>
            <a:xfrm>
              <a:off x="10841038" y="1548941"/>
              <a:ext cx="58737" cy="2462"/>
            </a:xfrm>
            <a:custGeom>
              <a:rect b="b" l="l" r="r" t="t"/>
              <a:pathLst>
                <a:path extrusionOk="0" h="3" w="61">
                  <a:moveTo>
                    <a:pt x="1" y="2"/>
                  </a:moveTo>
                  <a:lnTo>
                    <a:pt x="1" y="2"/>
                  </a:lnTo>
                  <a:lnTo>
                    <a:pt x="49" y="3"/>
                  </a:lnTo>
                  <a:cubicBezTo>
                    <a:pt x="48" y="2"/>
                    <a:pt x="54" y="2"/>
                    <a:pt x="61" y="2"/>
                  </a:cubicBezTo>
                  <a:cubicBezTo>
                    <a:pt x="32" y="1"/>
                    <a:pt x="0" y="0"/>
                    <a:pt x="1"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19" name="Google Shape;119;p13"/>
            <p:cNvSpPr/>
            <p:nvPr/>
          </p:nvSpPr>
          <p:spPr>
            <a:xfrm>
              <a:off x="10899775" y="1550172"/>
              <a:ext cx="36512" cy="1231"/>
            </a:xfrm>
            <a:custGeom>
              <a:rect b="b" l="l" r="r" t="t"/>
              <a:pathLst>
                <a:path extrusionOk="0" h="1" w="38">
                  <a:moveTo>
                    <a:pt x="0" y="1"/>
                  </a:moveTo>
                  <a:lnTo>
                    <a:pt x="0" y="1"/>
                  </a:lnTo>
                  <a:cubicBezTo>
                    <a:pt x="15" y="1"/>
                    <a:pt x="30" y="1"/>
                    <a:pt x="38" y="0"/>
                  </a:cubicBezTo>
                  <a:cubicBezTo>
                    <a:pt x="30" y="0"/>
                    <a:pt x="12" y="0"/>
                    <a:pt x="0" y="1"/>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20" name="Google Shape;120;p13"/>
            <p:cNvSpPr/>
            <p:nvPr/>
          </p:nvSpPr>
          <p:spPr>
            <a:xfrm>
              <a:off x="10958513" y="1555096"/>
              <a:ext cx="46037" cy="0"/>
            </a:xfrm>
            <a:custGeom>
              <a:rect b="b" l="l" r="r" t="t"/>
              <a:pathLst>
                <a:path extrusionOk="0" h="1" w="47">
                  <a:moveTo>
                    <a:pt x="47" y="0"/>
                  </a:moveTo>
                  <a:lnTo>
                    <a:pt x="47" y="0"/>
                  </a:lnTo>
                  <a:lnTo>
                    <a:pt x="33" y="0"/>
                  </a:lnTo>
                  <a:lnTo>
                    <a:pt x="0" y="0"/>
                  </a:lnTo>
                  <a:lnTo>
                    <a:pt x="47"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21" name="Google Shape;121;p13"/>
            <p:cNvSpPr/>
            <p:nvPr/>
          </p:nvSpPr>
          <p:spPr>
            <a:xfrm>
              <a:off x="10304463" y="1548941"/>
              <a:ext cx="61912" cy="3693"/>
            </a:xfrm>
            <a:custGeom>
              <a:rect b="b" l="l" r="r" t="t"/>
              <a:pathLst>
                <a:path extrusionOk="0" h="4" w="65">
                  <a:moveTo>
                    <a:pt x="57" y="0"/>
                  </a:moveTo>
                  <a:lnTo>
                    <a:pt x="57" y="0"/>
                  </a:lnTo>
                  <a:lnTo>
                    <a:pt x="5" y="1"/>
                  </a:lnTo>
                  <a:cubicBezTo>
                    <a:pt x="0" y="3"/>
                    <a:pt x="14" y="4"/>
                    <a:pt x="33" y="4"/>
                  </a:cubicBezTo>
                  <a:cubicBezTo>
                    <a:pt x="45" y="2"/>
                    <a:pt x="65" y="2"/>
                    <a:pt x="57"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22" name="Google Shape;122;p13"/>
            <p:cNvSpPr/>
            <p:nvPr/>
          </p:nvSpPr>
          <p:spPr>
            <a:xfrm>
              <a:off x="10483850" y="1557558"/>
              <a:ext cx="23812" cy="6155"/>
            </a:xfrm>
            <a:custGeom>
              <a:rect b="b" l="l" r="r" t="t"/>
              <a:pathLst>
                <a:path extrusionOk="0" h="7" w="25">
                  <a:moveTo>
                    <a:pt x="25" y="4"/>
                  </a:moveTo>
                  <a:lnTo>
                    <a:pt x="25" y="4"/>
                  </a:lnTo>
                  <a:cubicBezTo>
                    <a:pt x="11" y="3"/>
                    <a:pt x="10" y="2"/>
                    <a:pt x="2" y="0"/>
                  </a:cubicBezTo>
                  <a:lnTo>
                    <a:pt x="0" y="7"/>
                  </a:lnTo>
                  <a:lnTo>
                    <a:pt x="25"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23" name="Google Shape;123;p13"/>
            <p:cNvSpPr/>
            <p:nvPr/>
          </p:nvSpPr>
          <p:spPr>
            <a:xfrm>
              <a:off x="10291763" y="1563712"/>
              <a:ext cx="117475" cy="2462"/>
            </a:xfrm>
            <a:custGeom>
              <a:rect b="b" l="l" r="r" t="t"/>
              <a:pathLst>
                <a:path extrusionOk="0" h="4" w="123">
                  <a:moveTo>
                    <a:pt x="75" y="0"/>
                  </a:moveTo>
                  <a:lnTo>
                    <a:pt x="75" y="0"/>
                  </a:lnTo>
                  <a:cubicBezTo>
                    <a:pt x="70" y="1"/>
                    <a:pt x="0" y="4"/>
                    <a:pt x="66" y="4"/>
                  </a:cubicBezTo>
                  <a:cubicBezTo>
                    <a:pt x="71" y="2"/>
                    <a:pt x="123" y="1"/>
                    <a:pt x="75" y="0"/>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24" name="Google Shape;124;p13"/>
            <p:cNvSpPr/>
            <p:nvPr/>
          </p:nvSpPr>
          <p:spPr>
            <a:xfrm>
              <a:off x="9621838" y="1546479"/>
              <a:ext cx="11112" cy="8617"/>
            </a:xfrm>
            <a:custGeom>
              <a:rect b="b" l="l" r="r" t="t"/>
              <a:pathLst>
                <a:path extrusionOk="0" h="10" w="13">
                  <a:moveTo>
                    <a:pt x="0" y="10"/>
                  </a:moveTo>
                  <a:lnTo>
                    <a:pt x="0" y="10"/>
                  </a:lnTo>
                  <a:lnTo>
                    <a:pt x="13" y="10"/>
                  </a:lnTo>
                  <a:lnTo>
                    <a:pt x="12" y="0"/>
                  </a:lnTo>
                  <a:lnTo>
                    <a:pt x="0" y="1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25" name="Google Shape;125;p13"/>
            <p:cNvSpPr/>
            <p:nvPr/>
          </p:nvSpPr>
          <p:spPr>
            <a:xfrm>
              <a:off x="8951913" y="1568636"/>
              <a:ext cx="96837" cy="8617"/>
            </a:xfrm>
            <a:custGeom>
              <a:rect b="b" l="l" r="r" t="t"/>
              <a:pathLst>
                <a:path extrusionOk="0" h="10" w="101">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26" name="Google Shape;126;p13"/>
            <p:cNvSpPr/>
            <p:nvPr/>
          </p:nvSpPr>
          <p:spPr>
            <a:xfrm>
              <a:off x="9005888" y="1566174"/>
              <a:ext cx="17462" cy="2462"/>
            </a:xfrm>
            <a:custGeom>
              <a:rect b="b" l="l" r="r" t="t"/>
              <a:pathLst>
                <a:path extrusionOk="0" h="2" w="19">
                  <a:moveTo>
                    <a:pt x="0" y="2"/>
                  </a:moveTo>
                  <a:lnTo>
                    <a:pt x="0" y="2"/>
                  </a:lnTo>
                  <a:lnTo>
                    <a:pt x="19" y="0"/>
                  </a:lnTo>
                  <a:cubicBezTo>
                    <a:pt x="8" y="1"/>
                    <a:pt x="3" y="1"/>
                    <a:pt x="0" y="2"/>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27" name="Google Shape;127;p13"/>
            <p:cNvSpPr/>
            <p:nvPr/>
          </p:nvSpPr>
          <p:spPr>
            <a:xfrm>
              <a:off x="1587500" y="1516937"/>
              <a:ext cx="38100" cy="3693"/>
            </a:xfrm>
            <a:custGeom>
              <a:rect b="b" l="l" r="r" t="t"/>
              <a:pathLst>
                <a:path extrusionOk="0" h="4" w="39">
                  <a:moveTo>
                    <a:pt x="39" y="2"/>
                  </a:moveTo>
                  <a:lnTo>
                    <a:pt x="39" y="2"/>
                  </a:lnTo>
                  <a:lnTo>
                    <a:pt x="0" y="0"/>
                  </a:lnTo>
                  <a:lnTo>
                    <a:pt x="25" y="4"/>
                  </a:lnTo>
                  <a:lnTo>
                    <a:pt x="39" y="2"/>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28" name="Google Shape;128;p13"/>
            <p:cNvSpPr/>
            <p:nvPr/>
          </p:nvSpPr>
          <p:spPr>
            <a:xfrm>
              <a:off x="1522413" y="1519399"/>
              <a:ext cx="30162" cy="4924"/>
            </a:xfrm>
            <a:custGeom>
              <a:rect b="b" l="l" r="r" t="t"/>
              <a:pathLst>
                <a:path extrusionOk="0" h="6" w="32">
                  <a:moveTo>
                    <a:pt x="32" y="6"/>
                  </a:moveTo>
                  <a:lnTo>
                    <a:pt x="32" y="6"/>
                  </a:lnTo>
                  <a:lnTo>
                    <a:pt x="23" y="0"/>
                  </a:lnTo>
                  <a:lnTo>
                    <a:pt x="0" y="5"/>
                  </a:lnTo>
                  <a:cubicBezTo>
                    <a:pt x="8" y="5"/>
                    <a:pt x="26" y="5"/>
                    <a:pt x="32" y="6"/>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29" name="Google Shape;129;p13"/>
            <p:cNvSpPr/>
            <p:nvPr/>
          </p:nvSpPr>
          <p:spPr>
            <a:xfrm>
              <a:off x="6650038" y="1573559"/>
              <a:ext cx="33337" cy="3693"/>
            </a:xfrm>
            <a:custGeom>
              <a:rect b="b" l="l" r="r" t="t"/>
              <a:pathLst>
                <a:path extrusionOk="0" h="4" w="34">
                  <a:moveTo>
                    <a:pt x="31" y="4"/>
                  </a:moveTo>
                  <a:lnTo>
                    <a:pt x="31" y="4"/>
                  </a:lnTo>
                  <a:lnTo>
                    <a:pt x="34" y="2"/>
                  </a:lnTo>
                  <a:cubicBezTo>
                    <a:pt x="28" y="1"/>
                    <a:pt x="18" y="1"/>
                    <a:pt x="0" y="0"/>
                  </a:cubicBezTo>
                  <a:lnTo>
                    <a:pt x="31" y="4"/>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30" name="Google Shape;130;p13"/>
            <p:cNvSpPr/>
            <p:nvPr/>
          </p:nvSpPr>
          <p:spPr>
            <a:xfrm>
              <a:off x="6162675" y="1566174"/>
              <a:ext cx="15875" cy="4924"/>
            </a:xfrm>
            <a:custGeom>
              <a:rect b="b" l="l" r="r" t="t"/>
              <a:pathLst>
                <a:path extrusionOk="0" h="6" w="17">
                  <a:moveTo>
                    <a:pt x="8" y="6"/>
                  </a:moveTo>
                  <a:lnTo>
                    <a:pt x="8" y="6"/>
                  </a:lnTo>
                  <a:lnTo>
                    <a:pt x="17" y="6"/>
                  </a:lnTo>
                  <a:lnTo>
                    <a:pt x="0" y="0"/>
                  </a:lnTo>
                  <a:lnTo>
                    <a:pt x="8" y="6"/>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sp>
          <p:nvSpPr>
            <p:cNvPr id="131" name="Google Shape;131;p13"/>
            <p:cNvSpPr/>
            <p:nvPr/>
          </p:nvSpPr>
          <p:spPr>
            <a:xfrm>
              <a:off x="5738813" y="1571097"/>
              <a:ext cx="60325" cy="6155"/>
            </a:xfrm>
            <a:custGeom>
              <a:rect b="b" l="l" r="r" t="t"/>
              <a:pathLst>
                <a:path extrusionOk="0" h="8" w="63">
                  <a:moveTo>
                    <a:pt x="5" y="7"/>
                  </a:moveTo>
                  <a:lnTo>
                    <a:pt x="5" y="7"/>
                  </a:lnTo>
                  <a:cubicBezTo>
                    <a:pt x="23" y="8"/>
                    <a:pt x="45" y="6"/>
                    <a:pt x="63" y="7"/>
                  </a:cubicBezTo>
                  <a:cubicBezTo>
                    <a:pt x="23" y="8"/>
                    <a:pt x="0" y="0"/>
                    <a:pt x="5" y="7"/>
                  </a:cubicBez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b="0" i="0" sz="1400" u="none" cap="none" strike="noStrike">
                <a:solidFill>
                  <a:schemeClr val="lt1"/>
                </a:solidFill>
                <a:latin typeface="Corbel"/>
                <a:ea typeface="Corbel"/>
                <a:cs typeface="Corbel"/>
                <a:sym typeface="Corbel"/>
              </a:endParaRPr>
            </a:p>
          </p:txBody>
        </p:sp>
      </p:grpSp>
      <p:sp>
        <p:nvSpPr>
          <p:cNvPr id="132" name="Google Shape;132;p13"/>
          <p:cNvSpPr txBox="1"/>
          <p:nvPr>
            <p:ph idx="1" type="body"/>
          </p:nvPr>
        </p:nvSpPr>
        <p:spPr>
          <a:xfrm>
            <a:off x="1142108" y="1428750"/>
            <a:ext cx="6859800" cy="3200400"/>
          </a:xfrm>
          <a:prstGeom prst="rect">
            <a:avLst/>
          </a:prstGeom>
          <a:noFill/>
          <a:ln>
            <a:noFill/>
          </a:ln>
        </p:spPr>
        <p:txBody>
          <a:bodyPr anchorCtr="0" anchor="t" bIns="34275" lIns="68575" spcFirstLastPara="1" rIns="68575" wrap="square" tIns="34275"/>
          <a:lstStyle>
            <a:lvl1pPr indent="-342900" lvl="0" marL="457200" marR="0" rtl="0" algn="l">
              <a:lnSpc>
                <a:spcPct val="90000"/>
              </a:lnSpc>
              <a:spcBef>
                <a:spcPts val="1400"/>
              </a:spcBef>
              <a:spcAft>
                <a:spcPts val="0"/>
              </a:spcAft>
              <a:buClr>
                <a:schemeClr val="lt1"/>
              </a:buClr>
              <a:buSzPts val="1800"/>
              <a:buFont typeface="Arial"/>
              <a:buChar char="▪"/>
              <a:defRPr b="0" i="0" sz="1800" u="none" cap="none" strike="noStrike">
                <a:solidFill>
                  <a:schemeClr val="lt1"/>
                </a:solidFill>
                <a:latin typeface="Corbel"/>
                <a:ea typeface="Corbel"/>
                <a:cs typeface="Corbel"/>
                <a:sym typeface="Corbel"/>
              </a:defRPr>
            </a:lvl1pPr>
            <a:lvl2pPr indent="-323850" lvl="1" marL="914400" marR="0" rtl="0" algn="l">
              <a:lnSpc>
                <a:spcPct val="90000"/>
              </a:lnSpc>
              <a:spcBef>
                <a:spcPts val="1600"/>
              </a:spcBef>
              <a:spcAft>
                <a:spcPts val="0"/>
              </a:spcAft>
              <a:buClr>
                <a:schemeClr val="lt1"/>
              </a:buClr>
              <a:buSzPts val="1500"/>
              <a:buFont typeface="Consolas"/>
              <a:buChar char="–"/>
              <a:defRPr b="0" i="0" sz="1500" u="none" cap="none" strike="noStrike">
                <a:solidFill>
                  <a:schemeClr val="lt1"/>
                </a:solidFill>
                <a:latin typeface="Corbel"/>
                <a:ea typeface="Corbel"/>
                <a:cs typeface="Corbel"/>
                <a:sym typeface="Corbel"/>
              </a:defRPr>
            </a:lvl2pPr>
            <a:lvl3pPr indent="-317500" lvl="2" marL="1371600" marR="0" rtl="0" algn="l">
              <a:lnSpc>
                <a:spcPct val="90000"/>
              </a:lnSpc>
              <a:spcBef>
                <a:spcPts val="1600"/>
              </a:spcBef>
              <a:spcAft>
                <a:spcPts val="0"/>
              </a:spcAft>
              <a:buClr>
                <a:schemeClr val="lt1"/>
              </a:buClr>
              <a:buSzPts val="1400"/>
              <a:buFont typeface="Arial"/>
              <a:buChar char="▪"/>
              <a:defRPr b="0" i="0" sz="1400" u="none" cap="none" strike="noStrike">
                <a:solidFill>
                  <a:schemeClr val="lt1"/>
                </a:solidFill>
                <a:latin typeface="Corbel"/>
                <a:ea typeface="Corbel"/>
                <a:cs typeface="Corbel"/>
                <a:sym typeface="Corbel"/>
              </a:defRPr>
            </a:lvl3pPr>
            <a:lvl4pPr indent="-304800" lvl="3" marL="1828800" marR="0" rtl="0" algn="l">
              <a:lnSpc>
                <a:spcPct val="90000"/>
              </a:lnSpc>
              <a:spcBef>
                <a:spcPts val="16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4pPr>
            <a:lvl5pPr indent="-304800" lvl="4" marL="2286000" marR="0" rtl="0" algn="l">
              <a:lnSpc>
                <a:spcPct val="90000"/>
              </a:lnSpc>
              <a:spcBef>
                <a:spcPts val="16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5pPr>
            <a:lvl6pPr indent="-304800" lvl="5" marL="2743200" marR="0" rtl="0" algn="l">
              <a:lnSpc>
                <a:spcPct val="90000"/>
              </a:lnSpc>
              <a:spcBef>
                <a:spcPts val="16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6pPr>
            <a:lvl7pPr indent="-304800" lvl="6" marL="3200400" marR="0" rtl="0" algn="l">
              <a:lnSpc>
                <a:spcPct val="90000"/>
              </a:lnSpc>
              <a:spcBef>
                <a:spcPts val="1600"/>
              </a:spcBef>
              <a:spcAft>
                <a:spcPts val="0"/>
              </a:spcAft>
              <a:buClr>
                <a:schemeClr val="lt1"/>
              </a:buClr>
              <a:buSzPts val="1200"/>
              <a:buFont typeface="Arial"/>
              <a:buChar char="▪"/>
              <a:defRPr b="0" i="0" sz="1200" u="none" cap="none" strike="noStrike">
                <a:solidFill>
                  <a:schemeClr val="lt1"/>
                </a:solidFill>
                <a:latin typeface="Corbel"/>
                <a:ea typeface="Corbel"/>
                <a:cs typeface="Corbel"/>
                <a:sym typeface="Corbel"/>
              </a:defRPr>
            </a:lvl7pPr>
            <a:lvl8pPr indent="-304800" lvl="7" marL="3657600" marR="0" rtl="0" algn="l">
              <a:lnSpc>
                <a:spcPct val="90000"/>
              </a:lnSpc>
              <a:spcBef>
                <a:spcPts val="1600"/>
              </a:spcBef>
              <a:spcAft>
                <a:spcPts val="0"/>
              </a:spcAft>
              <a:buClr>
                <a:schemeClr val="lt1"/>
              </a:buClr>
              <a:buSzPts val="1200"/>
              <a:buFont typeface="Consolas"/>
              <a:buChar char="–"/>
              <a:defRPr b="0" i="0" sz="1200" u="none" cap="none" strike="noStrike">
                <a:solidFill>
                  <a:schemeClr val="lt1"/>
                </a:solidFill>
                <a:latin typeface="Corbel"/>
                <a:ea typeface="Corbel"/>
                <a:cs typeface="Corbel"/>
                <a:sym typeface="Corbel"/>
              </a:defRPr>
            </a:lvl8pPr>
            <a:lvl9pPr indent="-304800" lvl="8" marL="4114800" marR="0" rtl="0" algn="l">
              <a:lnSpc>
                <a:spcPct val="90000"/>
              </a:lnSpc>
              <a:spcBef>
                <a:spcPts val="1600"/>
              </a:spcBef>
              <a:spcAft>
                <a:spcPts val="1600"/>
              </a:spcAft>
              <a:buClr>
                <a:schemeClr val="lt1"/>
              </a:buClr>
              <a:buSzPts val="1200"/>
              <a:buFont typeface="Arial"/>
              <a:buChar char="▪"/>
              <a:defRPr b="0" i="0" sz="1200" u="none" cap="none" strike="noStrike">
                <a:solidFill>
                  <a:schemeClr val="lt1"/>
                </a:solidFill>
                <a:latin typeface="Corbel"/>
                <a:ea typeface="Corbel"/>
                <a:cs typeface="Corbel"/>
                <a:sym typeface="Corbel"/>
              </a:defRPr>
            </a:lvl9pPr>
          </a:lstStyle>
          <a:p/>
        </p:txBody>
      </p:sp>
      <p:sp>
        <p:nvSpPr>
          <p:cNvPr id="133" name="Google Shape;133;p13"/>
          <p:cNvSpPr txBox="1"/>
          <p:nvPr>
            <p:ph idx="11" type="ftr"/>
          </p:nvPr>
        </p:nvSpPr>
        <p:spPr>
          <a:xfrm>
            <a:off x="1142107" y="4800601"/>
            <a:ext cx="4744800" cy="207300"/>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400"/>
              <a:buNone/>
              <a:defRPr b="0" i="0" sz="900" u="none" cap="none" strike="noStrike">
                <a:solidFill>
                  <a:schemeClr val="lt1"/>
                </a:solidFill>
                <a:latin typeface="Corbel"/>
                <a:ea typeface="Corbel"/>
                <a:cs typeface="Corbel"/>
                <a:sym typeface="Corbel"/>
              </a:defRPr>
            </a:lvl1pPr>
            <a:lvl2pPr lvl="1" marR="0" rtl="0" algn="l">
              <a:spcBef>
                <a:spcPts val="0"/>
              </a:spcBef>
              <a:spcAft>
                <a:spcPts val="0"/>
              </a:spcAft>
              <a:buSzPts val="1400"/>
              <a:buNone/>
              <a:defRPr b="0" i="0" sz="1400" u="none" cap="none" strike="noStrike">
                <a:solidFill>
                  <a:schemeClr val="lt1"/>
                </a:solidFill>
                <a:latin typeface="Corbel"/>
                <a:ea typeface="Corbel"/>
                <a:cs typeface="Corbel"/>
                <a:sym typeface="Corbel"/>
              </a:defRPr>
            </a:lvl2pPr>
            <a:lvl3pPr lvl="2" marR="0" rtl="0" algn="l">
              <a:spcBef>
                <a:spcPts val="0"/>
              </a:spcBef>
              <a:spcAft>
                <a:spcPts val="0"/>
              </a:spcAft>
              <a:buSzPts val="1400"/>
              <a:buNone/>
              <a:defRPr b="0" i="0" sz="1400" u="none" cap="none" strike="noStrike">
                <a:solidFill>
                  <a:schemeClr val="lt1"/>
                </a:solidFill>
                <a:latin typeface="Corbel"/>
                <a:ea typeface="Corbel"/>
                <a:cs typeface="Corbel"/>
                <a:sym typeface="Corbel"/>
              </a:defRPr>
            </a:lvl3pPr>
            <a:lvl4pPr lvl="3" marR="0" rtl="0" algn="l">
              <a:spcBef>
                <a:spcPts val="0"/>
              </a:spcBef>
              <a:spcAft>
                <a:spcPts val="0"/>
              </a:spcAft>
              <a:buSzPts val="1400"/>
              <a:buNone/>
              <a:defRPr b="0" i="0" sz="1400" u="none" cap="none" strike="noStrike">
                <a:solidFill>
                  <a:schemeClr val="lt1"/>
                </a:solidFill>
                <a:latin typeface="Corbel"/>
                <a:ea typeface="Corbel"/>
                <a:cs typeface="Corbel"/>
                <a:sym typeface="Corbel"/>
              </a:defRPr>
            </a:lvl4pPr>
            <a:lvl5pPr lvl="4" marR="0" rtl="0" algn="l">
              <a:spcBef>
                <a:spcPts val="0"/>
              </a:spcBef>
              <a:spcAft>
                <a:spcPts val="0"/>
              </a:spcAft>
              <a:buSzPts val="1400"/>
              <a:buNone/>
              <a:defRPr b="0" i="0" sz="1400" u="none" cap="none" strike="noStrike">
                <a:solidFill>
                  <a:schemeClr val="lt1"/>
                </a:solidFill>
                <a:latin typeface="Corbel"/>
                <a:ea typeface="Corbel"/>
                <a:cs typeface="Corbel"/>
                <a:sym typeface="Corbel"/>
              </a:defRPr>
            </a:lvl5pPr>
            <a:lvl6pPr lvl="5" marR="0" rtl="0" algn="l">
              <a:spcBef>
                <a:spcPts val="0"/>
              </a:spcBef>
              <a:spcAft>
                <a:spcPts val="0"/>
              </a:spcAft>
              <a:buSzPts val="1400"/>
              <a:buNone/>
              <a:defRPr b="0" i="0" sz="1400" u="none" cap="none" strike="noStrike">
                <a:solidFill>
                  <a:schemeClr val="lt1"/>
                </a:solidFill>
                <a:latin typeface="Corbel"/>
                <a:ea typeface="Corbel"/>
                <a:cs typeface="Corbel"/>
                <a:sym typeface="Corbel"/>
              </a:defRPr>
            </a:lvl6pPr>
            <a:lvl7pPr lvl="6" marR="0" rtl="0" algn="l">
              <a:spcBef>
                <a:spcPts val="0"/>
              </a:spcBef>
              <a:spcAft>
                <a:spcPts val="0"/>
              </a:spcAft>
              <a:buSzPts val="1400"/>
              <a:buNone/>
              <a:defRPr b="0" i="0" sz="1400" u="none" cap="none" strike="noStrike">
                <a:solidFill>
                  <a:schemeClr val="lt1"/>
                </a:solidFill>
                <a:latin typeface="Corbel"/>
                <a:ea typeface="Corbel"/>
                <a:cs typeface="Corbel"/>
                <a:sym typeface="Corbel"/>
              </a:defRPr>
            </a:lvl7pPr>
            <a:lvl8pPr lvl="7" marR="0" rtl="0" algn="l">
              <a:spcBef>
                <a:spcPts val="0"/>
              </a:spcBef>
              <a:spcAft>
                <a:spcPts val="0"/>
              </a:spcAft>
              <a:buSzPts val="1400"/>
              <a:buNone/>
              <a:defRPr b="0" i="0" sz="1400" u="none" cap="none" strike="noStrike">
                <a:solidFill>
                  <a:schemeClr val="lt1"/>
                </a:solidFill>
                <a:latin typeface="Corbel"/>
                <a:ea typeface="Corbel"/>
                <a:cs typeface="Corbel"/>
                <a:sym typeface="Corbel"/>
              </a:defRPr>
            </a:lvl8pPr>
            <a:lvl9pPr lvl="8" marR="0" rtl="0" algn="l">
              <a:spcBef>
                <a:spcPts val="0"/>
              </a:spcBef>
              <a:spcAft>
                <a:spcPts val="0"/>
              </a:spcAft>
              <a:buSzPts val="1400"/>
              <a:buNone/>
              <a:defRPr b="0" i="0" sz="1400" u="none" cap="none" strike="noStrike">
                <a:solidFill>
                  <a:schemeClr val="lt1"/>
                </a:solidFill>
                <a:latin typeface="Corbel"/>
                <a:ea typeface="Corbel"/>
                <a:cs typeface="Corbel"/>
                <a:sym typeface="Corbel"/>
              </a:defRPr>
            </a:lvl9pPr>
          </a:lstStyle>
          <a:p/>
        </p:txBody>
      </p:sp>
      <p:sp>
        <p:nvSpPr>
          <p:cNvPr id="134" name="Google Shape;134;p13"/>
          <p:cNvSpPr txBox="1"/>
          <p:nvPr>
            <p:ph idx="10" type="dt"/>
          </p:nvPr>
        </p:nvSpPr>
        <p:spPr>
          <a:xfrm>
            <a:off x="6058286" y="4800601"/>
            <a:ext cx="933000" cy="207300"/>
          </a:xfrm>
          <a:prstGeom prst="rect">
            <a:avLst/>
          </a:prstGeom>
          <a:noFill/>
          <a:ln>
            <a:noFill/>
          </a:ln>
        </p:spPr>
        <p:txBody>
          <a:bodyPr anchorCtr="0" anchor="ctr" bIns="34275" lIns="68575" spcFirstLastPara="1" rIns="68575" wrap="square" tIns="34275"/>
          <a:lstStyle>
            <a:lvl1pPr lvl="0" marR="0" rtl="0" algn="r">
              <a:spcBef>
                <a:spcPts val="0"/>
              </a:spcBef>
              <a:spcAft>
                <a:spcPts val="0"/>
              </a:spcAft>
              <a:buSzPts val="1400"/>
              <a:buNone/>
              <a:defRPr b="0" i="0" sz="900" u="none" cap="none" strike="noStrike">
                <a:solidFill>
                  <a:schemeClr val="lt1"/>
                </a:solidFill>
                <a:latin typeface="Corbel"/>
                <a:ea typeface="Corbel"/>
                <a:cs typeface="Corbel"/>
                <a:sym typeface="Corbel"/>
              </a:defRPr>
            </a:lvl1pPr>
            <a:lvl2pPr lvl="1" marR="0" rtl="0" algn="l">
              <a:spcBef>
                <a:spcPts val="0"/>
              </a:spcBef>
              <a:spcAft>
                <a:spcPts val="0"/>
              </a:spcAft>
              <a:buSzPts val="1400"/>
              <a:buNone/>
              <a:defRPr b="0" i="0" sz="1400" u="none" cap="none" strike="noStrike">
                <a:solidFill>
                  <a:schemeClr val="lt1"/>
                </a:solidFill>
                <a:latin typeface="Corbel"/>
                <a:ea typeface="Corbel"/>
                <a:cs typeface="Corbel"/>
                <a:sym typeface="Corbel"/>
              </a:defRPr>
            </a:lvl2pPr>
            <a:lvl3pPr lvl="2" marR="0" rtl="0" algn="l">
              <a:spcBef>
                <a:spcPts val="0"/>
              </a:spcBef>
              <a:spcAft>
                <a:spcPts val="0"/>
              </a:spcAft>
              <a:buSzPts val="1400"/>
              <a:buNone/>
              <a:defRPr b="0" i="0" sz="1400" u="none" cap="none" strike="noStrike">
                <a:solidFill>
                  <a:schemeClr val="lt1"/>
                </a:solidFill>
                <a:latin typeface="Corbel"/>
                <a:ea typeface="Corbel"/>
                <a:cs typeface="Corbel"/>
                <a:sym typeface="Corbel"/>
              </a:defRPr>
            </a:lvl3pPr>
            <a:lvl4pPr lvl="3" marR="0" rtl="0" algn="l">
              <a:spcBef>
                <a:spcPts val="0"/>
              </a:spcBef>
              <a:spcAft>
                <a:spcPts val="0"/>
              </a:spcAft>
              <a:buSzPts val="1400"/>
              <a:buNone/>
              <a:defRPr b="0" i="0" sz="1400" u="none" cap="none" strike="noStrike">
                <a:solidFill>
                  <a:schemeClr val="lt1"/>
                </a:solidFill>
                <a:latin typeface="Corbel"/>
                <a:ea typeface="Corbel"/>
                <a:cs typeface="Corbel"/>
                <a:sym typeface="Corbel"/>
              </a:defRPr>
            </a:lvl4pPr>
            <a:lvl5pPr lvl="4" marR="0" rtl="0" algn="l">
              <a:spcBef>
                <a:spcPts val="0"/>
              </a:spcBef>
              <a:spcAft>
                <a:spcPts val="0"/>
              </a:spcAft>
              <a:buSzPts val="1400"/>
              <a:buNone/>
              <a:defRPr b="0" i="0" sz="1400" u="none" cap="none" strike="noStrike">
                <a:solidFill>
                  <a:schemeClr val="lt1"/>
                </a:solidFill>
                <a:latin typeface="Corbel"/>
                <a:ea typeface="Corbel"/>
                <a:cs typeface="Corbel"/>
                <a:sym typeface="Corbel"/>
              </a:defRPr>
            </a:lvl5pPr>
            <a:lvl6pPr lvl="5" marR="0" rtl="0" algn="l">
              <a:spcBef>
                <a:spcPts val="0"/>
              </a:spcBef>
              <a:spcAft>
                <a:spcPts val="0"/>
              </a:spcAft>
              <a:buSzPts val="1400"/>
              <a:buNone/>
              <a:defRPr b="0" i="0" sz="1400" u="none" cap="none" strike="noStrike">
                <a:solidFill>
                  <a:schemeClr val="lt1"/>
                </a:solidFill>
                <a:latin typeface="Corbel"/>
                <a:ea typeface="Corbel"/>
                <a:cs typeface="Corbel"/>
                <a:sym typeface="Corbel"/>
              </a:defRPr>
            </a:lvl6pPr>
            <a:lvl7pPr lvl="6" marR="0" rtl="0" algn="l">
              <a:spcBef>
                <a:spcPts val="0"/>
              </a:spcBef>
              <a:spcAft>
                <a:spcPts val="0"/>
              </a:spcAft>
              <a:buSzPts val="1400"/>
              <a:buNone/>
              <a:defRPr b="0" i="0" sz="1400" u="none" cap="none" strike="noStrike">
                <a:solidFill>
                  <a:schemeClr val="lt1"/>
                </a:solidFill>
                <a:latin typeface="Corbel"/>
                <a:ea typeface="Corbel"/>
                <a:cs typeface="Corbel"/>
                <a:sym typeface="Corbel"/>
              </a:defRPr>
            </a:lvl7pPr>
            <a:lvl8pPr lvl="7" marR="0" rtl="0" algn="l">
              <a:spcBef>
                <a:spcPts val="0"/>
              </a:spcBef>
              <a:spcAft>
                <a:spcPts val="0"/>
              </a:spcAft>
              <a:buSzPts val="1400"/>
              <a:buNone/>
              <a:defRPr b="0" i="0" sz="1400" u="none" cap="none" strike="noStrike">
                <a:solidFill>
                  <a:schemeClr val="lt1"/>
                </a:solidFill>
                <a:latin typeface="Corbel"/>
                <a:ea typeface="Corbel"/>
                <a:cs typeface="Corbel"/>
                <a:sym typeface="Corbel"/>
              </a:defRPr>
            </a:lvl8pPr>
            <a:lvl9pPr lvl="8" marR="0" rtl="0" algn="l">
              <a:spcBef>
                <a:spcPts val="0"/>
              </a:spcBef>
              <a:spcAft>
                <a:spcPts val="0"/>
              </a:spcAft>
              <a:buSzPts val="1400"/>
              <a:buNone/>
              <a:defRPr b="0" i="0" sz="1400" u="none" cap="none" strike="noStrike">
                <a:solidFill>
                  <a:schemeClr val="lt1"/>
                </a:solidFill>
                <a:latin typeface="Corbel"/>
                <a:ea typeface="Corbel"/>
                <a:cs typeface="Corbel"/>
                <a:sym typeface="Corbel"/>
              </a:defRPr>
            </a:lvl9pPr>
          </a:lstStyle>
          <a:p/>
        </p:txBody>
      </p:sp>
      <p:sp>
        <p:nvSpPr>
          <p:cNvPr id="135" name="Google Shape;135;p13"/>
          <p:cNvSpPr txBox="1"/>
          <p:nvPr>
            <p:ph idx="12" type="sldNum"/>
          </p:nvPr>
        </p:nvSpPr>
        <p:spPr>
          <a:xfrm>
            <a:off x="7144419" y="4800601"/>
            <a:ext cx="857400" cy="2073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chemeClr val="lt1"/>
                </a:solidFill>
                <a:latin typeface="Corbel"/>
                <a:ea typeface="Corbel"/>
                <a:cs typeface="Corbel"/>
                <a:sym typeface="Corbel"/>
              </a:defRPr>
            </a:lvl1pPr>
            <a:lvl2pPr indent="0" lvl="1" marL="0" marR="0" rtl="0" algn="r">
              <a:spcBef>
                <a:spcPts val="0"/>
              </a:spcBef>
              <a:buNone/>
              <a:defRPr b="0" i="0" sz="900" u="none" cap="none" strike="noStrike">
                <a:solidFill>
                  <a:schemeClr val="lt1"/>
                </a:solidFill>
                <a:latin typeface="Corbel"/>
                <a:ea typeface="Corbel"/>
                <a:cs typeface="Corbel"/>
                <a:sym typeface="Corbel"/>
              </a:defRPr>
            </a:lvl2pPr>
            <a:lvl3pPr indent="0" lvl="2" marL="0" marR="0" rtl="0" algn="r">
              <a:spcBef>
                <a:spcPts val="0"/>
              </a:spcBef>
              <a:buNone/>
              <a:defRPr b="0" i="0" sz="900" u="none" cap="none" strike="noStrike">
                <a:solidFill>
                  <a:schemeClr val="lt1"/>
                </a:solidFill>
                <a:latin typeface="Corbel"/>
                <a:ea typeface="Corbel"/>
                <a:cs typeface="Corbel"/>
                <a:sym typeface="Corbel"/>
              </a:defRPr>
            </a:lvl3pPr>
            <a:lvl4pPr indent="0" lvl="3" marL="0" marR="0" rtl="0" algn="r">
              <a:spcBef>
                <a:spcPts val="0"/>
              </a:spcBef>
              <a:buNone/>
              <a:defRPr b="0" i="0" sz="900" u="none" cap="none" strike="noStrike">
                <a:solidFill>
                  <a:schemeClr val="lt1"/>
                </a:solidFill>
                <a:latin typeface="Corbel"/>
                <a:ea typeface="Corbel"/>
                <a:cs typeface="Corbel"/>
                <a:sym typeface="Corbel"/>
              </a:defRPr>
            </a:lvl4pPr>
            <a:lvl5pPr indent="0" lvl="4" marL="0" marR="0" rtl="0" algn="r">
              <a:spcBef>
                <a:spcPts val="0"/>
              </a:spcBef>
              <a:buNone/>
              <a:defRPr b="0" i="0" sz="900" u="none" cap="none" strike="noStrike">
                <a:solidFill>
                  <a:schemeClr val="lt1"/>
                </a:solidFill>
                <a:latin typeface="Corbel"/>
                <a:ea typeface="Corbel"/>
                <a:cs typeface="Corbel"/>
                <a:sym typeface="Corbel"/>
              </a:defRPr>
            </a:lvl5pPr>
            <a:lvl6pPr indent="0" lvl="5" marL="0" marR="0" rtl="0" algn="r">
              <a:spcBef>
                <a:spcPts val="0"/>
              </a:spcBef>
              <a:buNone/>
              <a:defRPr b="0" i="0" sz="900" u="none" cap="none" strike="noStrike">
                <a:solidFill>
                  <a:schemeClr val="lt1"/>
                </a:solidFill>
                <a:latin typeface="Corbel"/>
                <a:ea typeface="Corbel"/>
                <a:cs typeface="Corbel"/>
                <a:sym typeface="Corbel"/>
              </a:defRPr>
            </a:lvl6pPr>
            <a:lvl7pPr indent="0" lvl="6" marL="0" marR="0" rtl="0" algn="r">
              <a:spcBef>
                <a:spcPts val="0"/>
              </a:spcBef>
              <a:buNone/>
              <a:defRPr b="0" i="0" sz="900" u="none" cap="none" strike="noStrike">
                <a:solidFill>
                  <a:schemeClr val="lt1"/>
                </a:solidFill>
                <a:latin typeface="Corbel"/>
                <a:ea typeface="Corbel"/>
                <a:cs typeface="Corbel"/>
                <a:sym typeface="Corbel"/>
              </a:defRPr>
            </a:lvl7pPr>
            <a:lvl8pPr indent="0" lvl="7" marL="0" marR="0" rtl="0" algn="r">
              <a:spcBef>
                <a:spcPts val="0"/>
              </a:spcBef>
              <a:buNone/>
              <a:defRPr b="0" i="0" sz="900" u="none" cap="none" strike="noStrike">
                <a:solidFill>
                  <a:schemeClr val="lt1"/>
                </a:solidFill>
                <a:latin typeface="Corbel"/>
                <a:ea typeface="Corbel"/>
                <a:cs typeface="Corbel"/>
                <a:sym typeface="Corbel"/>
              </a:defRPr>
            </a:lvl8pPr>
            <a:lvl9pPr indent="0" lvl="8" marL="0" marR="0" rtl="0" algn="r">
              <a:spcBef>
                <a:spcPts val="0"/>
              </a:spcBef>
              <a:buNone/>
              <a:defRPr b="0" i="0" sz="900" u="none" cap="none" strike="noStrike">
                <a:solidFill>
                  <a:schemeClr val="l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sp>
        <p:nvSpPr>
          <p:cNvPr id="16" name="Google Shape;16;p3"/>
          <p:cNvSpPr txBox="1"/>
          <p:nvPr>
            <p:ph type="title"/>
          </p:nvPr>
        </p:nvSpPr>
        <p:spPr>
          <a:xfrm>
            <a:off x="509550" y="1423875"/>
            <a:ext cx="8124900" cy="1798200"/>
          </a:xfrm>
          <a:prstGeom prst="rect">
            <a:avLst/>
          </a:prstGeom>
        </p:spPr>
        <p:txBody>
          <a:bodyPr anchorCtr="0" anchor="ctr" bIns="91425" lIns="91425" spcFirstLastPara="1" rIns="91425" wrap="square" tIns="91425"/>
          <a:lstStyle>
            <a:lvl1pPr lvl="0"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17" name="Google Shape;17;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391350"/>
            <a:ext cx="8520600" cy="626100"/>
          </a:xfrm>
          <a:prstGeom prst="rect">
            <a:avLst/>
          </a:prstGeom>
        </p:spPr>
        <p:txBody>
          <a:bodyPr anchorCtr="0" anchor="t" bIns="91425" lIns="91425" spcFirstLastPara="1" rIns="91425" wrap="square" tIns="91425"/>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391350"/>
            <a:ext cx="8520600" cy="626100"/>
          </a:xfrm>
          <a:prstGeom prst="rect">
            <a:avLst/>
          </a:prstGeom>
        </p:spPr>
        <p:txBody>
          <a:bodyPr anchorCtr="0" anchor="t" bIns="91425" lIns="91425" spcFirstLastPara="1" rIns="91425" wrap="square" tIns="91425"/>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391350"/>
            <a:ext cx="8520600" cy="626100"/>
          </a:xfrm>
          <a:prstGeom prst="rect">
            <a:avLst/>
          </a:prstGeom>
        </p:spPr>
        <p:txBody>
          <a:bodyPr anchorCtr="0" anchor="t" bIns="91425" lIns="91425" spcFirstLastPara="1" rIns="91425" wrap="square" tIns="91425"/>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0" name="Google Shape;30;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91378"/>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dk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4800"/>
              <a:buFont typeface="Lato"/>
              <a:buNone/>
              <a:defRPr b="0" sz="480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b="0" sz="480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b="0" sz="480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b="0" sz="480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b="0" sz="480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b="0" sz="480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b="0" sz="480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b="0" sz="480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b="0" sz="4800">
                <a:solidFill>
                  <a:schemeClr val="lt1"/>
                </a:solidFill>
                <a:latin typeface="Lato"/>
                <a:ea typeface="Lato"/>
                <a:cs typeface="Lato"/>
                <a:sym typeface="Lato"/>
              </a:defRPr>
            </a:lvl9pPr>
          </a:lstStyle>
          <a:p/>
        </p:txBody>
      </p:sp>
      <p:sp>
        <p:nvSpPr>
          <p:cNvPr id="37" name="Google Shape;37;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1" name="Google Shape;41;p9"/>
          <p:cNvSpPr txBox="1"/>
          <p:nvPr>
            <p:ph type="title"/>
          </p:nvPr>
        </p:nvSpPr>
        <p:spPr>
          <a:xfrm>
            <a:off x="265500" y="1107950"/>
            <a:ext cx="4045200" cy="16836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8452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9500" y="423057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7" name="Google Shape;47;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oral">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91350"/>
            <a:ext cx="8520600" cy="6261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b="1" sz="3200">
                <a:solidFill>
                  <a:schemeClr val="dk1"/>
                </a:solidFill>
                <a:latin typeface="Playfair Display"/>
                <a:ea typeface="Playfair Display"/>
                <a:cs typeface="Playfair Display"/>
                <a:sym typeface="Playfair Displ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8.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3.jp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1" Type="http://schemas.openxmlformats.org/officeDocument/2006/relationships/image" Target="../media/image29.jpg"/><Relationship Id="rId10" Type="http://schemas.openxmlformats.org/officeDocument/2006/relationships/image" Target="../media/image13.jpg"/><Relationship Id="rId13" Type="http://schemas.openxmlformats.org/officeDocument/2006/relationships/image" Target="../media/image25.jpg"/><Relationship Id="rId12" Type="http://schemas.openxmlformats.org/officeDocument/2006/relationships/image" Target="../media/image17.jpg"/><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image" Target="../media/image11.jpg"/><Relationship Id="rId9" Type="http://schemas.openxmlformats.org/officeDocument/2006/relationships/image" Target="../media/image21.jpg"/><Relationship Id="rId14" Type="http://schemas.openxmlformats.org/officeDocument/2006/relationships/image" Target="../media/image14.jpg"/><Relationship Id="rId5" Type="http://schemas.openxmlformats.org/officeDocument/2006/relationships/image" Target="../media/image2.jpg"/><Relationship Id="rId6" Type="http://schemas.openxmlformats.org/officeDocument/2006/relationships/image" Target="../media/image1.jpg"/><Relationship Id="rId7" Type="http://schemas.openxmlformats.org/officeDocument/2006/relationships/image" Target="../media/image32.jpg"/><Relationship Id="rId8"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hyperlink" Target="http://www.youtube.com/watch?v=RIrcB1sAN8I" TargetMode="Externa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34.png"/><Relationship Id="rId6"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hyperlink" Target="http://www.youtube.com/watch?v=j8TnqU0-CZM" TargetMode="Externa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14"/>
          <p:cNvSpPr txBox="1"/>
          <p:nvPr/>
        </p:nvSpPr>
        <p:spPr>
          <a:xfrm>
            <a:off x="6689275" y="3638550"/>
            <a:ext cx="2241300" cy="10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a:latin typeface="Lato"/>
                <a:ea typeface="Lato"/>
                <a:cs typeface="Lato"/>
                <a:sym typeface="Lato"/>
              </a:rPr>
              <a:t>Mariana de Moraes Olivio</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Eduardo Rocca Batista</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Guilherme Spaolonzi</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Rafael Sant’Ana</a:t>
            </a:r>
            <a:endParaRPr>
              <a:latin typeface="Lato"/>
              <a:ea typeface="Lato"/>
              <a:cs typeface="Lato"/>
              <a:sym typeface="Lato"/>
            </a:endParaRPr>
          </a:p>
        </p:txBody>
      </p:sp>
      <p:pic>
        <p:nvPicPr>
          <p:cNvPr id="141" name="Google Shape;141;p14"/>
          <p:cNvPicPr preferRelativeResize="0"/>
          <p:nvPr/>
        </p:nvPicPr>
        <p:blipFill rotWithShape="1">
          <a:blip r:embed="rId3">
            <a:alphaModFix/>
          </a:blip>
          <a:srcRect b="5552" l="17144" r="21138" t="20614"/>
          <a:stretch/>
        </p:blipFill>
        <p:spPr>
          <a:xfrm>
            <a:off x="0" y="1570825"/>
            <a:ext cx="2241300" cy="3572675"/>
          </a:xfrm>
          <a:prstGeom prst="rect">
            <a:avLst/>
          </a:prstGeom>
          <a:noFill/>
          <a:ln>
            <a:noFill/>
          </a:ln>
        </p:spPr>
      </p:pic>
      <p:sp>
        <p:nvSpPr>
          <p:cNvPr id="142" name="Google Shape;142;p14"/>
          <p:cNvSpPr txBox="1"/>
          <p:nvPr/>
        </p:nvSpPr>
        <p:spPr>
          <a:xfrm>
            <a:off x="1784700" y="2293950"/>
            <a:ext cx="5574600" cy="5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sz="2500">
                <a:latin typeface="Lato"/>
                <a:ea typeface="Lato"/>
                <a:cs typeface="Lato"/>
                <a:sym typeface="Lato"/>
              </a:rPr>
              <a:t>The Rebirth of U.S. White Nationalism</a:t>
            </a:r>
            <a:endParaRPr b="1" sz="2500">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FEFEF"/>
        </a:solidFill>
      </p:bgPr>
    </p:bg>
    <p:spTree>
      <p:nvGrpSpPr>
        <p:cNvPr id="190" name="Shape 190"/>
        <p:cNvGrpSpPr/>
        <p:nvPr/>
      </p:nvGrpSpPr>
      <p:grpSpPr>
        <a:xfrm>
          <a:off x="0" y="0"/>
          <a:ext cx="0" cy="0"/>
          <a:chOff x="0" y="0"/>
          <a:chExt cx="0" cy="0"/>
        </a:xfrm>
      </p:grpSpPr>
      <p:sp>
        <p:nvSpPr>
          <p:cNvPr id="191" name="Google Shape;191;p23"/>
          <p:cNvSpPr txBox="1"/>
          <p:nvPr/>
        </p:nvSpPr>
        <p:spPr>
          <a:xfrm>
            <a:off x="5522100" y="2306300"/>
            <a:ext cx="3621900" cy="2375100"/>
          </a:xfrm>
          <a:prstGeom prst="rect">
            <a:avLst/>
          </a:prstGeom>
          <a:noFill/>
          <a:ln>
            <a:noFill/>
          </a:ln>
        </p:spPr>
        <p:txBody>
          <a:bodyPr anchorCtr="0" anchor="ctr" bIns="91425" lIns="91425" spcFirstLastPara="1" rIns="91425" wrap="square" tIns="91425">
            <a:noAutofit/>
          </a:bodyPr>
          <a:lstStyle/>
          <a:p>
            <a:pPr indent="0" lvl="0" marL="457200" rtl="0" algn="ctr">
              <a:lnSpc>
                <a:spcPct val="115000"/>
              </a:lnSpc>
              <a:spcBef>
                <a:spcPts val="400"/>
              </a:spcBef>
              <a:spcAft>
                <a:spcPts val="0"/>
              </a:spcAft>
              <a:buNone/>
            </a:pPr>
            <a:r>
              <a:rPr lang="pt-BR" sz="1200">
                <a:latin typeface="Lato"/>
                <a:ea typeface="Lato"/>
                <a:cs typeface="Lato"/>
                <a:sym typeface="Lato"/>
              </a:rPr>
              <a:t>Chief executive of Trump’s Campaign</a:t>
            </a:r>
            <a:endParaRPr sz="1200">
              <a:latin typeface="Lato"/>
              <a:ea typeface="Lato"/>
              <a:cs typeface="Lato"/>
              <a:sym typeface="Lato"/>
            </a:endParaRPr>
          </a:p>
          <a:p>
            <a:pPr indent="0" lvl="0" marL="457200" rtl="0" algn="ctr">
              <a:lnSpc>
                <a:spcPct val="100000"/>
              </a:lnSpc>
              <a:spcBef>
                <a:spcPts val="400"/>
              </a:spcBef>
              <a:spcAft>
                <a:spcPts val="0"/>
              </a:spcAft>
              <a:buNone/>
            </a:pPr>
            <a:r>
              <a:t/>
            </a:r>
            <a:endParaRPr sz="1000">
              <a:latin typeface="Lato"/>
              <a:ea typeface="Lato"/>
              <a:cs typeface="Lato"/>
              <a:sym typeface="Lato"/>
            </a:endParaRPr>
          </a:p>
          <a:p>
            <a:pPr indent="0" lvl="0" marL="457200" rtl="0" algn="ctr">
              <a:lnSpc>
                <a:spcPct val="115000"/>
              </a:lnSpc>
              <a:spcBef>
                <a:spcPts val="400"/>
              </a:spcBef>
              <a:spcAft>
                <a:spcPts val="0"/>
              </a:spcAft>
              <a:buNone/>
            </a:pPr>
            <a:r>
              <a:rPr lang="pt-BR" sz="1200">
                <a:latin typeface="Lato"/>
                <a:ea typeface="Lato"/>
                <a:cs typeface="Lato"/>
                <a:sym typeface="Lato"/>
              </a:rPr>
              <a:t>Capitalism, nationalism and “Judeo-Christian values”</a:t>
            </a:r>
            <a:endParaRPr sz="1200">
              <a:latin typeface="Lato"/>
              <a:ea typeface="Lato"/>
              <a:cs typeface="Lato"/>
              <a:sym typeface="Lato"/>
            </a:endParaRPr>
          </a:p>
          <a:p>
            <a:pPr indent="0" lvl="0" marL="457200" rtl="0" algn="ctr">
              <a:lnSpc>
                <a:spcPct val="100000"/>
              </a:lnSpc>
              <a:spcBef>
                <a:spcPts val="400"/>
              </a:spcBef>
              <a:spcAft>
                <a:spcPts val="0"/>
              </a:spcAft>
              <a:buNone/>
            </a:pPr>
            <a:r>
              <a:t/>
            </a:r>
            <a:endParaRPr sz="1000">
              <a:latin typeface="Lato"/>
              <a:ea typeface="Lato"/>
              <a:cs typeface="Lato"/>
              <a:sym typeface="Lato"/>
            </a:endParaRPr>
          </a:p>
          <a:p>
            <a:pPr indent="0" lvl="0" marL="457200" rtl="0" algn="ctr">
              <a:lnSpc>
                <a:spcPct val="115000"/>
              </a:lnSpc>
              <a:spcBef>
                <a:spcPts val="400"/>
              </a:spcBef>
              <a:spcAft>
                <a:spcPts val="0"/>
              </a:spcAft>
              <a:buNone/>
            </a:pPr>
            <a:r>
              <a:rPr lang="pt-BR" sz="1200">
                <a:latin typeface="Lato"/>
                <a:ea typeface="Lato"/>
                <a:cs typeface="Lato"/>
                <a:sym typeface="Lato"/>
              </a:rPr>
              <a:t>Appointed as Chief Strategist</a:t>
            </a:r>
            <a:endParaRPr sz="1200">
              <a:latin typeface="Lato"/>
              <a:ea typeface="Lato"/>
              <a:cs typeface="Lato"/>
              <a:sym typeface="Lato"/>
            </a:endParaRPr>
          </a:p>
          <a:p>
            <a:pPr indent="0" lvl="0" marL="457200" rtl="0" algn="ctr">
              <a:lnSpc>
                <a:spcPct val="100000"/>
              </a:lnSpc>
              <a:spcBef>
                <a:spcPts val="400"/>
              </a:spcBef>
              <a:spcAft>
                <a:spcPts val="0"/>
              </a:spcAft>
              <a:buNone/>
            </a:pPr>
            <a:r>
              <a:t/>
            </a:r>
            <a:endParaRPr sz="1000">
              <a:latin typeface="Lato"/>
              <a:ea typeface="Lato"/>
              <a:cs typeface="Lato"/>
              <a:sym typeface="Lato"/>
            </a:endParaRPr>
          </a:p>
          <a:p>
            <a:pPr indent="0" lvl="0" marL="457200" rtl="0" algn="ctr">
              <a:lnSpc>
                <a:spcPct val="115000"/>
              </a:lnSpc>
              <a:spcBef>
                <a:spcPts val="400"/>
              </a:spcBef>
              <a:spcAft>
                <a:spcPts val="0"/>
              </a:spcAft>
              <a:buNone/>
            </a:pPr>
            <a:r>
              <a:rPr lang="pt-BR" sz="1200">
                <a:latin typeface="Lato"/>
                <a:ea typeface="Lato"/>
                <a:cs typeface="Lato"/>
                <a:sym typeface="Lato"/>
              </a:rPr>
              <a:t>Left the White House on August 18, 2017</a:t>
            </a:r>
            <a:endParaRPr sz="1200">
              <a:latin typeface="Lato"/>
              <a:ea typeface="Lato"/>
              <a:cs typeface="Lato"/>
              <a:sym typeface="Lato"/>
            </a:endParaRPr>
          </a:p>
        </p:txBody>
      </p:sp>
      <p:pic>
        <p:nvPicPr>
          <p:cNvPr id="192" name="Google Shape;192;p23"/>
          <p:cNvPicPr preferRelativeResize="0"/>
          <p:nvPr/>
        </p:nvPicPr>
        <p:blipFill>
          <a:blip r:embed="rId3">
            <a:alphaModFix/>
          </a:blip>
          <a:stretch>
            <a:fillRect/>
          </a:stretch>
        </p:blipFill>
        <p:spPr>
          <a:xfrm>
            <a:off x="3521650" y="1101275"/>
            <a:ext cx="2100675" cy="2940951"/>
          </a:xfrm>
          <a:prstGeom prst="rect">
            <a:avLst/>
          </a:prstGeom>
          <a:noFill/>
          <a:ln>
            <a:noFill/>
          </a:ln>
        </p:spPr>
      </p:pic>
      <p:pic>
        <p:nvPicPr>
          <p:cNvPr id="193" name="Google Shape;193;p23"/>
          <p:cNvPicPr preferRelativeResize="0"/>
          <p:nvPr/>
        </p:nvPicPr>
        <p:blipFill>
          <a:blip r:embed="rId4">
            <a:alphaModFix/>
          </a:blip>
          <a:stretch>
            <a:fillRect/>
          </a:stretch>
        </p:blipFill>
        <p:spPr>
          <a:xfrm>
            <a:off x="947900" y="1563450"/>
            <a:ext cx="742850" cy="742850"/>
          </a:xfrm>
          <a:prstGeom prst="rect">
            <a:avLst/>
          </a:prstGeom>
          <a:noFill/>
          <a:ln>
            <a:noFill/>
          </a:ln>
        </p:spPr>
      </p:pic>
      <p:sp>
        <p:nvSpPr>
          <p:cNvPr id="194" name="Google Shape;194;p23"/>
          <p:cNvSpPr txBox="1"/>
          <p:nvPr/>
        </p:nvSpPr>
        <p:spPr>
          <a:xfrm>
            <a:off x="3095105" y="272450"/>
            <a:ext cx="2953800" cy="32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3000">
                <a:latin typeface="Lato"/>
                <a:ea typeface="Lato"/>
                <a:cs typeface="Lato"/>
                <a:sym typeface="Lato"/>
              </a:rPr>
              <a:t>Steve Bannon</a:t>
            </a:r>
            <a:endParaRPr sz="3000">
              <a:latin typeface="Lato"/>
              <a:ea typeface="Lato"/>
              <a:cs typeface="Lato"/>
              <a:sym typeface="Lato"/>
            </a:endParaRPr>
          </a:p>
        </p:txBody>
      </p:sp>
      <p:sp>
        <p:nvSpPr>
          <p:cNvPr id="195" name="Google Shape;195;p23"/>
          <p:cNvSpPr txBox="1"/>
          <p:nvPr/>
        </p:nvSpPr>
        <p:spPr>
          <a:xfrm>
            <a:off x="269013" y="830000"/>
            <a:ext cx="2100600" cy="32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2000">
                <a:latin typeface="Lato"/>
                <a:ea typeface="Lato"/>
                <a:cs typeface="Lato"/>
                <a:sym typeface="Lato"/>
              </a:rPr>
              <a:t>Pre - Trump</a:t>
            </a:r>
            <a:endParaRPr sz="2000">
              <a:latin typeface="Lato"/>
              <a:ea typeface="Lato"/>
              <a:cs typeface="Lato"/>
              <a:sym typeface="Lato"/>
            </a:endParaRPr>
          </a:p>
        </p:txBody>
      </p:sp>
      <p:sp>
        <p:nvSpPr>
          <p:cNvPr id="196" name="Google Shape;196;p23"/>
          <p:cNvSpPr txBox="1"/>
          <p:nvPr/>
        </p:nvSpPr>
        <p:spPr>
          <a:xfrm>
            <a:off x="6774338" y="830000"/>
            <a:ext cx="2100600" cy="32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2000">
                <a:latin typeface="Lato"/>
                <a:ea typeface="Lato"/>
                <a:cs typeface="Lato"/>
                <a:sym typeface="Lato"/>
              </a:rPr>
              <a:t>Post - Trump</a:t>
            </a:r>
            <a:endParaRPr sz="2000">
              <a:latin typeface="Lato"/>
              <a:ea typeface="Lato"/>
              <a:cs typeface="Lato"/>
              <a:sym typeface="Lato"/>
            </a:endParaRPr>
          </a:p>
        </p:txBody>
      </p:sp>
      <p:pic>
        <p:nvPicPr>
          <p:cNvPr id="197" name="Google Shape;197;p23"/>
          <p:cNvPicPr preferRelativeResize="0"/>
          <p:nvPr/>
        </p:nvPicPr>
        <p:blipFill>
          <a:blip r:embed="rId5">
            <a:alphaModFix/>
          </a:blip>
          <a:stretch>
            <a:fillRect/>
          </a:stretch>
        </p:blipFill>
        <p:spPr>
          <a:xfrm>
            <a:off x="7426900" y="1425343"/>
            <a:ext cx="795500" cy="1019058"/>
          </a:xfrm>
          <a:prstGeom prst="rect">
            <a:avLst/>
          </a:prstGeom>
          <a:noFill/>
          <a:ln>
            <a:noFill/>
          </a:ln>
        </p:spPr>
      </p:pic>
      <p:sp>
        <p:nvSpPr>
          <p:cNvPr id="198" name="Google Shape;198;p23"/>
          <p:cNvSpPr txBox="1"/>
          <p:nvPr/>
        </p:nvSpPr>
        <p:spPr>
          <a:xfrm>
            <a:off x="269025" y="2444400"/>
            <a:ext cx="2647500" cy="24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1200">
                <a:latin typeface="Lato"/>
                <a:ea typeface="Lato"/>
                <a:cs typeface="Lato"/>
                <a:sym typeface="Lato"/>
              </a:rPr>
              <a:t>Co-Founder of Breitbart News.</a:t>
            </a:r>
            <a:endParaRPr sz="1200">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a:p>
            <a:pPr indent="0" lvl="0" marL="0" rtl="0" algn="l">
              <a:spcBef>
                <a:spcPts val="0"/>
              </a:spcBef>
              <a:spcAft>
                <a:spcPts val="0"/>
              </a:spcAft>
              <a:buNone/>
            </a:pPr>
            <a:r>
              <a:rPr lang="pt-BR" sz="1200">
                <a:latin typeface="Lato"/>
                <a:ea typeface="Lato"/>
                <a:cs typeface="Lato"/>
                <a:sym typeface="Lato"/>
              </a:rPr>
              <a:t>Executive Chair in 2012</a:t>
            </a:r>
            <a:endParaRPr sz="1200">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a:p>
            <a:pPr indent="0" lvl="0" marL="0" rtl="0" algn="l">
              <a:spcBef>
                <a:spcPts val="0"/>
              </a:spcBef>
              <a:spcAft>
                <a:spcPts val="0"/>
              </a:spcAft>
              <a:buNone/>
            </a:pPr>
            <a:r>
              <a:rPr lang="pt-BR" sz="1200">
                <a:latin typeface="Lato"/>
                <a:ea typeface="Lato"/>
                <a:cs typeface="Lato"/>
                <a:sym typeface="Lato"/>
              </a:rPr>
              <a:t>“The platform for the Alt-Right”</a:t>
            </a:r>
            <a:endParaRPr sz="1200">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a:p>
            <a:pPr indent="0" lvl="0" marL="0" rtl="0" algn="l">
              <a:spcBef>
                <a:spcPts val="0"/>
              </a:spcBef>
              <a:spcAft>
                <a:spcPts val="0"/>
              </a:spcAft>
              <a:buNone/>
            </a:pPr>
            <a:r>
              <a:rPr lang="pt-BR" sz="1200">
                <a:latin typeface="Lato"/>
                <a:ea typeface="Lato"/>
                <a:cs typeface="Lato"/>
                <a:sym typeface="Lato"/>
              </a:rPr>
              <a:t>“Virulently Anti-Establishment”</a:t>
            </a:r>
            <a:endParaRPr sz="12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par>
                                <p:cTn fill="hold" nodeType="with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02" name="Shape 202"/>
        <p:cNvGrpSpPr/>
        <p:nvPr/>
      </p:nvGrpSpPr>
      <p:grpSpPr>
        <a:xfrm>
          <a:off x="0" y="0"/>
          <a:ext cx="0" cy="0"/>
          <a:chOff x="0" y="0"/>
          <a:chExt cx="0" cy="0"/>
        </a:xfrm>
      </p:grpSpPr>
      <p:sp>
        <p:nvSpPr>
          <p:cNvPr id="203" name="Google Shape;203;p24"/>
          <p:cNvSpPr txBox="1"/>
          <p:nvPr/>
        </p:nvSpPr>
        <p:spPr>
          <a:xfrm>
            <a:off x="1337250" y="376875"/>
            <a:ext cx="6469500" cy="64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t-BR" sz="3000">
                <a:solidFill>
                  <a:srgbClr val="FFFFFF"/>
                </a:solidFill>
                <a:latin typeface="Lato"/>
                <a:ea typeface="Lato"/>
                <a:cs typeface="Lato"/>
                <a:sym typeface="Lato"/>
              </a:rPr>
              <a:t>The Resurgence of White Supremacy</a:t>
            </a:r>
            <a:endParaRPr sz="3000">
              <a:solidFill>
                <a:srgbClr val="FFFFFF"/>
              </a:solidFill>
              <a:latin typeface="Lato"/>
              <a:ea typeface="Lato"/>
              <a:cs typeface="Lato"/>
              <a:sym typeface="Lato"/>
            </a:endParaRPr>
          </a:p>
        </p:txBody>
      </p:sp>
      <p:pic>
        <p:nvPicPr>
          <p:cNvPr id="204" name="Google Shape;204;p24"/>
          <p:cNvPicPr preferRelativeResize="0"/>
          <p:nvPr/>
        </p:nvPicPr>
        <p:blipFill rotWithShape="1">
          <a:blip r:embed="rId3">
            <a:alphaModFix/>
          </a:blip>
          <a:srcRect b="19543" l="0" r="0" t="0"/>
          <a:stretch/>
        </p:blipFill>
        <p:spPr>
          <a:xfrm>
            <a:off x="0" y="996653"/>
            <a:ext cx="9144000" cy="41383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pic>
        <p:nvPicPr>
          <p:cNvPr id="209" name="Google Shape;209;p25"/>
          <p:cNvPicPr preferRelativeResize="0"/>
          <p:nvPr/>
        </p:nvPicPr>
        <p:blipFill>
          <a:blip r:embed="rId3">
            <a:alphaModFix/>
          </a:blip>
          <a:stretch>
            <a:fillRect/>
          </a:stretch>
        </p:blipFill>
        <p:spPr>
          <a:xfrm>
            <a:off x="5104650" y="5"/>
            <a:ext cx="4039350" cy="2499395"/>
          </a:xfrm>
          <a:prstGeom prst="rect">
            <a:avLst/>
          </a:prstGeom>
          <a:noFill/>
          <a:ln>
            <a:noFill/>
          </a:ln>
        </p:spPr>
      </p:pic>
      <p:pic>
        <p:nvPicPr>
          <p:cNvPr id="210" name="Google Shape;210;p25"/>
          <p:cNvPicPr preferRelativeResize="0"/>
          <p:nvPr/>
        </p:nvPicPr>
        <p:blipFill>
          <a:blip r:embed="rId4">
            <a:alphaModFix/>
          </a:blip>
          <a:stretch>
            <a:fillRect/>
          </a:stretch>
        </p:blipFill>
        <p:spPr>
          <a:xfrm>
            <a:off x="0" y="0"/>
            <a:ext cx="4141176" cy="2854657"/>
          </a:xfrm>
          <a:prstGeom prst="rect">
            <a:avLst/>
          </a:prstGeom>
          <a:noFill/>
          <a:ln>
            <a:noFill/>
          </a:ln>
        </p:spPr>
      </p:pic>
      <p:pic>
        <p:nvPicPr>
          <p:cNvPr id="211" name="Google Shape;211;p25"/>
          <p:cNvPicPr preferRelativeResize="0"/>
          <p:nvPr/>
        </p:nvPicPr>
        <p:blipFill>
          <a:blip r:embed="rId5">
            <a:alphaModFix/>
          </a:blip>
          <a:stretch>
            <a:fillRect/>
          </a:stretch>
        </p:blipFill>
        <p:spPr>
          <a:xfrm>
            <a:off x="4141175" y="2571750"/>
            <a:ext cx="3619976" cy="2419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16" name="Shape 216"/>
        <p:cNvGrpSpPr/>
        <p:nvPr/>
      </p:nvGrpSpPr>
      <p:grpSpPr>
        <a:xfrm>
          <a:off x="0" y="0"/>
          <a:ext cx="0" cy="0"/>
          <a:chOff x="0" y="0"/>
          <a:chExt cx="0" cy="0"/>
        </a:xfrm>
      </p:grpSpPr>
      <p:pic>
        <p:nvPicPr>
          <p:cNvPr id="217" name="Google Shape;217;p26"/>
          <p:cNvPicPr preferRelativeResize="0"/>
          <p:nvPr/>
        </p:nvPicPr>
        <p:blipFill>
          <a:blip r:embed="rId3">
            <a:alphaModFix/>
          </a:blip>
          <a:stretch>
            <a:fillRect/>
          </a:stretch>
        </p:blipFill>
        <p:spPr>
          <a:xfrm>
            <a:off x="2066798" y="1784194"/>
            <a:ext cx="4386263" cy="2114550"/>
          </a:xfrm>
          <a:prstGeom prst="rect">
            <a:avLst/>
          </a:prstGeom>
          <a:noFill/>
          <a:ln>
            <a:noFill/>
          </a:ln>
        </p:spPr>
      </p:pic>
      <p:pic>
        <p:nvPicPr>
          <p:cNvPr id="218" name="Google Shape;218;p26"/>
          <p:cNvPicPr preferRelativeResize="0"/>
          <p:nvPr/>
        </p:nvPicPr>
        <p:blipFill>
          <a:blip r:embed="rId4">
            <a:alphaModFix/>
          </a:blip>
          <a:stretch>
            <a:fillRect/>
          </a:stretch>
        </p:blipFill>
        <p:spPr>
          <a:xfrm>
            <a:off x="1427265" y="2301975"/>
            <a:ext cx="5418650" cy="1555593"/>
          </a:xfrm>
          <a:prstGeom prst="rect">
            <a:avLst/>
          </a:prstGeom>
          <a:noFill/>
          <a:ln>
            <a:noFill/>
          </a:ln>
        </p:spPr>
      </p:pic>
      <p:pic>
        <p:nvPicPr>
          <p:cNvPr id="219" name="Google Shape;219;p26"/>
          <p:cNvPicPr preferRelativeResize="0"/>
          <p:nvPr/>
        </p:nvPicPr>
        <p:blipFill>
          <a:blip r:embed="rId5">
            <a:alphaModFix/>
          </a:blip>
          <a:stretch>
            <a:fillRect/>
          </a:stretch>
        </p:blipFill>
        <p:spPr>
          <a:xfrm>
            <a:off x="2234513" y="1888631"/>
            <a:ext cx="5180555" cy="1555594"/>
          </a:xfrm>
          <a:prstGeom prst="rect">
            <a:avLst/>
          </a:prstGeom>
          <a:noFill/>
          <a:ln>
            <a:noFill/>
          </a:ln>
        </p:spPr>
      </p:pic>
      <p:pic>
        <p:nvPicPr>
          <p:cNvPr id="220" name="Google Shape;220;p26"/>
          <p:cNvPicPr preferRelativeResize="0"/>
          <p:nvPr/>
        </p:nvPicPr>
        <p:blipFill>
          <a:blip r:embed="rId6">
            <a:alphaModFix/>
          </a:blip>
          <a:stretch>
            <a:fillRect/>
          </a:stretch>
        </p:blipFill>
        <p:spPr>
          <a:xfrm>
            <a:off x="561709" y="2571750"/>
            <a:ext cx="6530846" cy="1470562"/>
          </a:xfrm>
          <a:prstGeom prst="rect">
            <a:avLst/>
          </a:prstGeom>
          <a:noFill/>
          <a:ln>
            <a:noFill/>
          </a:ln>
        </p:spPr>
      </p:pic>
      <p:pic>
        <p:nvPicPr>
          <p:cNvPr id="221" name="Google Shape;221;p26"/>
          <p:cNvPicPr preferRelativeResize="0"/>
          <p:nvPr/>
        </p:nvPicPr>
        <p:blipFill>
          <a:blip r:embed="rId7">
            <a:alphaModFix/>
          </a:blip>
          <a:stretch>
            <a:fillRect/>
          </a:stretch>
        </p:blipFill>
        <p:spPr>
          <a:xfrm>
            <a:off x="3088629" y="1997966"/>
            <a:ext cx="4004588" cy="1598434"/>
          </a:xfrm>
          <a:prstGeom prst="rect">
            <a:avLst/>
          </a:prstGeom>
          <a:noFill/>
          <a:ln>
            <a:noFill/>
          </a:ln>
        </p:spPr>
      </p:pic>
      <p:pic>
        <p:nvPicPr>
          <p:cNvPr id="222" name="Google Shape;222;p26"/>
          <p:cNvPicPr preferRelativeResize="0"/>
          <p:nvPr/>
        </p:nvPicPr>
        <p:blipFill>
          <a:blip r:embed="rId8">
            <a:alphaModFix/>
          </a:blip>
          <a:stretch>
            <a:fillRect/>
          </a:stretch>
        </p:blipFill>
        <p:spPr>
          <a:xfrm>
            <a:off x="2066807" y="1659628"/>
            <a:ext cx="5723788" cy="1555594"/>
          </a:xfrm>
          <a:prstGeom prst="rect">
            <a:avLst/>
          </a:prstGeom>
          <a:noFill/>
          <a:ln>
            <a:noFill/>
          </a:ln>
        </p:spPr>
      </p:pic>
      <p:pic>
        <p:nvPicPr>
          <p:cNvPr id="223" name="Google Shape;223;p26"/>
          <p:cNvPicPr preferRelativeResize="0"/>
          <p:nvPr/>
        </p:nvPicPr>
        <p:blipFill>
          <a:blip r:embed="rId9">
            <a:alphaModFix/>
          </a:blip>
          <a:stretch>
            <a:fillRect/>
          </a:stretch>
        </p:blipFill>
        <p:spPr>
          <a:xfrm>
            <a:off x="402705" y="2125950"/>
            <a:ext cx="7713591" cy="1431028"/>
          </a:xfrm>
          <a:prstGeom prst="rect">
            <a:avLst/>
          </a:prstGeom>
          <a:noFill/>
          <a:ln>
            <a:noFill/>
          </a:ln>
        </p:spPr>
      </p:pic>
      <p:pic>
        <p:nvPicPr>
          <p:cNvPr id="224" name="Google Shape;224;p26"/>
          <p:cNvPicPr preferRelativeResize="0"/>
          <p:nvPr/>
        </p:nvPicPr>
        <p:blipFill>
          <a:blip r:embed="rId10">
            <a:alphaModFix/>
          </a:blip>
          <a:stretch>
            <a:fillRect/>
          </a:stretch>
        </p:blipFill>
        <p:spPr>
          <a:xfrm>
            <a:off x="1738503" y="2426531"/>
            <a:ext cx="4372586" cy="1431028"/>
          </a:xfrm>
          <a:prstGeom prst="rect">
            <a:avLst/>
          </a:prstGeom>
          <a:noFill/>
          <a:ln>
            <a:noFill/>
          </a:ln>
        </p:spPr>
      </p:pic>
      <p:pic>
        <p:nvPicPr>
          <p:cNvPr id="225" name="Google Shape;225;p26"/>
          <p:cNvPicPr preferRelativeResize="0"/>
          <p:nvPr/>
        </p:nvPicPr>
        <p:blipFill>
          <a:blip r:embed="rId11">
            <a:alphaModFix/>
          </a:blip>
          <a:stretch>
            <a:fillRect/>
          </a:stretch>
        </p:blipFill>
        <p:spPr>
          <a:xfrm>
            <a:off x="2234513" y="2426551"/>
            <a:ext cx="5137103" cy="1555594"/>
          </a:xfrm>
          <a:prstGeom prst="rect">
            <a:avLst/>
          </a:prstGeom>
          <a:noFill/>
          <a:ln>
            <a:noFill/>
          </a:ln>
        </p:spPr>
      </p:pic>
      <p:pic>
        <p:nvPicPr>
          <p:cNvPr id="226" name="Google Shape;226;p26"/>
          <p:cNvPicPr preferRelativeResize="0"/>
          <p:nvPr/>
        </p:nvPicPr>
        <p:blipFill>
          <a:blip r:embed="rId12">
            <a:alphaModFix/>
          </a:blip>
          <a:stretch>
            <a:fillRect/>
          </a:stretch>
        </p:blipFill>
        <p:spPr>
          <a:xfrm>
            <a:off x="1601170" y="2364253"/>
            <a:ext cx="5940118" cy="1431028"/>
          </a:xfrm>
          <a:prstGeom prst="rect">
            <a:avLst/>
          </a:prstGeom>
          <a:noFill/>
          <a:ln>
            <a:noFill/>
          </a:ln>
        </p:spPr>
      </p:pic>
      <p:pic>
        <p:nvPicPr>
          <p:cNvPr id="227" name="Google Shape;227;p26"/>
          <p:cNvPicPr preferRelativeResize="0"/>
          <p:nvPr/>
        </p:nvPicPr>
        <p:blipFill>
          <a:blip r:embed="rId13">
            <a:alphaModFix/>
          </a:blip>
          <a:stretch>
            <a:fillRect/>
          </a:stretch>
        </p:blipFill>
        <p:spPr>
          <a:xfrm>
            <a:off x="561700" y="2364250"/>
            <a:ext cx="7515225" cy="1228725"/>
          </a:xfrm>
          <a:prstGeom prst="rect">
            <a:avLst/>
          </a:prstGeom>
          <a:noFill/>
          <a:ln>
            <a:noFill/>
          </a:ln>
        </p:spPr>
      </p:pic>
      <p:pic>
        <p:nvPicPr>
          <p:cNvPr id="228" name="Google Shape;228;p26"/>
          <p:cNvPicPr preferRelativeResize="0"/>
          <p:nvPr/>
        </p:nvPicPr>
        <p:blipFill>
          <a:blip r:embed="rId14">
            <a:alphaModFix/>
          </a:blip>
          <a:stretch>
            <a:fillRect/>
          </a:stretch>
        </p:blipFill>
        <p:spPr>
          <a:xfrm>
            <a:off x="757650" y="2022837"/>
            <a:ext cx="7845416" cy="1637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32" name="Shape 232"/>
        <p:cNvGrpSpPr/>
        <p:nvPr/>
      </p:nvGrpSpPr>
      <p:grpSpPr>
        <a:xfrm>
          <a:off x="0" y="0"/>
          <a:ext cx="0" cy="0"/>
          <a:chOff x="0" y="0"/>
          <a:chExt cx="0" cy="0"/>
        </a:xfrm>
      </p:grpSpPr>
      <p:sp>
        <p:nvSpPr>
          <p:cNvPr id="233" name="Google Shape;233;p27"/>
          <p:cNvSpPr txBox="1"/>
          <p:nvPr>
            <p:ph type="title"/>
          </p:nvPr>
        </p:nvSpPr>
        <p:spPr>
          <a:xfrm>
            <a:off x="1142108" y="205978"/>
            <a:ext cx="6859800" cy="7656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t/>
            </a:r>
            <a:endParaRPr/>
          </a:p>
        </p:txBody>
      </p:sp>
      <p:sp>
        <p:nvSpPr>
          <p:cNvPr id="234" name="Google Shape;234;p27"/>
          <p:cNvSpPr txBox="1"/>
          <p:nvPr>
            <p:ph idx="1" type="body"/>
          </p:nvPr>
        </p:nvSpPr>
        <p:spPr>
          <a:xfrm>
            <a:off x="1142108" y="1428750"/>
            <a:ext cx="6859800" cy="3200400"/>
          </a:xfrm>
          <a:prstGeom prst="rect">
            <a:avLst/>
          </a:prstGeom>
        </p:spPr>
        <p:txBody>
          <a:bodyPr anchorCtr="0" anchor="t" bIns="34275" lIns="68575" spcFirstLastPara="1" rIns="68575" wrap="square" tIns="34275">
            <a:noAutofit/>
          </a:bodyPr>
          <a:lstStyle/>
          <a:p>
            <a:pPr indent="0" lvl="0" marL="0" rtl="0" algn="l">
              <a:spcBef>
                <a:spcPts val="1400"/>
              </a:spcBef>
              <a:spcAft>
                <a:spcPts val="1600"/>
              </a:spcAft>
              <a:buNone/>
            </a:pPr>
            <a:r>
              <a:t/>
            </a:r>
            <a:endParaRPr/>
          </a:p>
        </p:txBody>
      </p:sp>
      <p:pic>
        <p:nvPicPr>
          <p:cNvPr descr="On Saturday hundreds of white nationalists, alt-righters, and neo-Nazis traveled to Charlottesville, Virginia to participate in the “Unite the Right” rally. By Saturday evening three people were dead – one protester, and two police officers – and many more injured. &#10;&#10;“VICE News Tonight” correspondent Elle Reeve went behind the scenes with white nationalist leaders, including Christopher Cantwell, Robert Ray, David Duke, and Matthew Heimbach — as well as counter-protesters. VICE News Tonight also spoke with residents of Charlottesville, members of the Black Lives Matter movement, and the Charlottesville Police.&#10;&#10;From the neo-Nazi protests at Emancipation Park to Cantwell’s hideaway outside of Virginia, “VICE News Tonight” provides viewers with exclusive, up close and personal access inside the unrest.&#10;&#10;This episode of VICE News Tonight aired August 14, 2017 on HBO.&#10;&#10;Subscribe to VICE News here: http://bit.ly/Subscribe-to-VICE-News&#10;&#10;Check out VICE News for more: http://vicenews.com&#10;&#10;Follow VICE News here:&#10;Facebook: https://www.facebook.com/vicenews&#10;Twitter: https://twitter.com/vicenews&#10;Tumblr: http://vicenews.tumblr.com/&#10;Instagram: http://instagram.com/vicenews&#10;More videos from the VICE network: https://www.fb.com/vicevideo&#10;Download VICE on iOS: http://apple.co/28Vgmqz&#10;Download VICE on Android: http://bit.ly/28S8Et0" id="235" name="Google Shape;235;p27" title="Charlottesville: Race and Terror – VICE News Tonight on HBO">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39" name="Shape 239"/>
        <p:cNvGrpSpPr/>
        <p:nvPr/>
      </p:nvGrpSpPr>
      <p:grpSpPr>
        <a:xfrm>
          <a:off x="0" y="0"/>
          <a:ext cx="0" cy="0"/>
          <a:chOff x="0" y="0"/>
          <a:chExt cx="0" cy="0"/>
        </a:xfrm>
      </p:grpSpPr>
      <p:pic>
        <p:nvPicPr>
          <p:cNvPr id="240" name="Google Shape;240;p28"/>
          <p:cNvPicPr preferRelativeResize="0"/>
          <p:nvPr/>
        </p:nvPicPr>
        <p:blipFill>
          <a:blip r:embed="rId3">
            <a:alphaModFix/>
          </a:blip>
          <a:stretch>
            <a:fillRect/>
          </a:stretch>
        </p:blipFill>
        <p:spPr>
          <a:xfrm>
            <a:off x="2428288" y="125600"/>
            <a:ext cx="4287435" cy="1284000"/>
          </a:xfrm>
          <a:prstGeom prst="rect">
            <a:avLst/>
          </a:prstGeom>
          <a:noFill/>
          <a:ln>
            <a:noFill/>
          </a:ln>
        </p:spPr>
      </p:pic>
      <p:pic>
        <p:nvPicPr>
          <p:cNvPr id="241" name="Google Shape;241;p28"/>
          <p:cNvPicPr preferRelativeResize="0"/>
          <p:nvPr/>
        </p:nvPicPr>
        <p:blipFill rotWithShape="1">
          <a:blip r:embed="rId4">
            <a:alphaModFix/>
          </a:blip>
          <a:srcRect b="45538" l="23192" r="26672" t="31716"/>
          <a:stretch/>
        </p:blipFill>
        <p:spPr>
          <a:xfrm>
            <a:off x="1508813" y="3580200"/>
            <a:ext cx="6126374" cy="1563300"/>
          </a:xfrm>
          <a:prstGeom prst="rect">
            <a:avLst/>
          </a:prstGeom>
          <a:noFill/>
          <a:ln>
            <a:noFill/>
          </a:ln>
        </p:spPr>
      </p:pic>
      <p:sp>
        <p:nvSpPr>
          <p:cNvPr id="242" name="Google Shape;242;p28"/>
          <p:cNvSpPr txBox="1"/>
          <p:nvPr/>
        </p:nvSpPr>
        <p:spPr>
          <a:xfrm>
            <a:off x="0" y="1284000"/>
            <a:ext cx="9144000" cy="12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a:p>
            <a:pPr indent="-317500" lvl="0" marL="457200" rtl="0" algn="l">
              <a:spcBef>
                <a:spcPts val="0"/>
              </a:spcBef>
              <a:spcAft>
                <a:spcPts val="0"/>
              </a:spcAft>
              <a:buSzPts val="1400"/>
              <a:buFont typeface="Lato"/>
              <a:buChar char="-"/>
            </a:pPr>
            <a:r>
              <a:rPr b="1" lang="pt-BR">
                <a:latin typeface="Lato"/>
                <a:ea typeface="Lato"/>
                <a:cs typeface="Lato"/>
                <a:sym typeface="Lato"/>
              </a:rPr>
              <a:t>The Proud Boys: </a:t>
            </a:r>
            <a:r>
              <a:rPr lang="pt-BR">
                <a:latin typeface="Lato"/>
                <a:ea typeface="Lato"/>
                <a:cs typeface="Lato"/>
                <a:sym typeface="Lato"/>
              </a:rPr>
              <a:t>Far-Right, Male-Only organization created by VICE Media co-founder Gavin McInnes</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317500" lvl="0" marL="457200" rtl="0" algn="l">
              <a:spcBef>
                <a:spcPts val="0"/>
              </a:spcBef>
              <a:spcAft>
                <a:spcPts val="0"/>
              </a:spcAft>
              <a:buSzPts val="1400"/>
              <a:buFont typeface="Lato"/>
              <a:buChar char="-"/>
            </a:pPr>
            <a:r>
              <a:rPr lang="pt-BR">
                <a:latin typeface="Lato"/>
                <a:ea typeface="Lato"/>
                <a:cs typeface="Lato"/>
                <a:sym typeface="Lato"/>
              </a:rPr>
              <a:t>“I Am A Western Chauvinist And I Refuse To Apologize For Creating The Modern World.”</a:t>
            </a:r>
            <a:endParaRPr>
              <a:latin typeface="Lato"/>
              <a:ea typeface="Lato"/>
              <a:cs typeface="Lato"/>
              <a:sym typeface="Lato"/>
            </a:endParaRPr>
          </a:p>
          <a:p>
            <a:pPr indent="0" lvl="0" marL="457200" rtl="0" algn="l">
              <a:spcBef>
                <a:spcPts val="0"/>
              </a:spcBef>
              <a:spcAft>
                <a:spcPts val="0"/>
              </a:spcAft>
              <a:buNone/>
            </a:pPr>
            <a:r>
              <a:t/>
            </a:r>
            <a:endParaRPr>
              <a:latin typeface="Lato"/>
              <a:ea typeface="Lato"/>
              <a:cs typeface="Lato"/>
              <a:sym typeface="Lato"/>
            </a:endParaRPr>
          </a:p>
          <a:p>
            <a:pPr indent="-317500" lvl="0" marL="457200" rtl="0" algn="l">
              <a:spcBef>
                <a:spcPts val="0"/>
              </a:spcBef>
              <a:spcAft>
                <a:spcPts val="0"/>
              </a:spcAft>
              <a:buSzPts val="1400"/>
              <a:buFont typeface="Lato"/>
              <a:buChar char="-"/>
            </a:pPr>
            <a:r>
              <a:rPr lang="pt-BR">
                <a:latin typeface="Lato"/>
                <a:ea typeface="Lato"/>
                <a:cs typeface="Lato"/>
                <a:sym typeface="Lato"/>
              </a:rPr>
              <a:t>“Being proud of Western culture today is like being a crippled, black, lesbian communist in 1953.”</a:t>
            </a:r>
            <a:endParaRPr>
              <a:latin typeface="Lato"/>
              <a:ea typeface="Lato"/>
              <a:cs typeface="Lato"/>
              <a:sym typeface="Lato"/>
            </a:endParaRPr>
          </a:p>
          <a:p>
            <a:pPr indent="0" lvl="0" marL="457200" rtl="0" algn="l">
              <a:spcBef>
                <a:spcPts val="0"/>
              </a:spcBef>
              <a:spcAft>
                <a:spcPts val="0"/>
              </a:spcAft>
              <a:buNone/>
            </a:pPr>
            <a:r>
              <a:t/>
            </a:r>
            <a:endParaRPr>
              <a:latin typeface="Lato"/>
              <a:ea typeface="Lato"/>
              <a:cs typeface="Lato"/>
              <a:sym typeface="Lato"/>
            </a:endParaRPr>
          </a:p>
          <a:p>
            <a:pPr indent="-317500" lvl="0" marL="457200" rtl="0" algn="l">
              <a:spcBef>
                <a:spcPts val="0"/>
              </a:spcBef>
              <a:spcAft>
                <a:spcPts val="0"/>
              </a:spcAft>
              <a:buSzPts val="1400"/>
              <a:buFont typeface="Lato"/>
              <a:buChar char="-"/>
            </a:pPr>
            <a:r>
              <a:rPr lang="pt-BR">
                <a:latin typeface="Lato"/>
                <a:ea typeface="Lato"/>
                <a:cs typeface="Lato"/>
                <a:sym typeface="Lato"/>
              </a:rPr>
              <a:t>“Our group is and will always be MEN ONLY(born with a penis if that wasn’t clear enough for you leftists)!”</a:t>
            </a:r>
            <a:endParaRPr>
              <a:latin typeface="Lato"/>
              <a:ea typeface="Lato"/>
              <a:cs typeface="Lato"/>
              <a:sym typeface="Lato"/>
            </a:endParaRPr>
          </a:p>
          <a:p>
            <a:pPr indent="0" lvl="0" marL="457200" rtl="0" algn="l">
              <a:spcBef>
                <a:spcPts val="0"/>
              </a:spcBef>
              <a:spcAft>
                <a:spcPts val="0"/>
              </a:spcAft>
              <a:buNone/>
            </a:pPr>
            <a:r>
              <a:t/>
            </a:r>
            <a:endParaRPr>
              <a:latin typeface="Lato"/>
              <a:ea typeface="Lato"/>
              <a:cs typeface="Lato"/>
              <a:sym typeface="Lato"/>
            </a:endParaRPr>
          </a:p>
          <a:p>
            <a:pPr indent="-317500" lvl="0" marL="457200" rtl="0" algn="l">
              <a:spcBef>
                <a:spcPts val="0"/>
              </a:spcBef>
              <a:spcAft>
                <a:spcPts val="0"/>
              </a:spcAft>
              <a:buSzPts val="1400"/>
              <a:buFont typeface="Lato"/>
              <a:buChar char="-"/>
            </a:pPr>
            <a:r>
              <a:rPr lang="pt-BR">
                <a:latin typeface="Lato"/>
                <a:ea typeface="Lato"/>
                <a:cs typeface="Lato"/>
                <a:sym typeface="Lato"/>
              </a:rPr>
              <a:t>Four degrees of initiation: public declaration, no masturbation, tattoo and engaging in a major conflict.  </a:t>
            </a:r>
            <a:endParaRPr>
              <a:latin typeface="Lato"/>
              <a:ea typeface="Lato"/>
              <a:cs typeface="Lato"/>
              <a:sym typeface="Lato"/>
            </a:endParaRPr>
          </a:p>
        </p:txBody>
      </p:sp>
      <p:pic>
        <p:nvPicPr>
          <p:cNvPr id="243" name="Google Shape;243;p28"/>
          <p:cNvPicPr preferRelativeResize="0"/>
          <p:nvPr/>
        </p:nvPicPr>
        <p:blipFill rotWithShape="1">
          <a:blip r:embed="rId5">
            <a:alphaModFix/>
          </a:blip>
          <a:srcRect b="44385" l="10217" r="19939" t="40824"/>
          <a:stretch/>
        </p:blipFill>
        <p:spPr>
          <a:xfrm>
            <a:off x="1379113" y="4145500"/>
            <a:ext cx="6385776" cy="760701"/>
          </a:xfrm>
          <a:prstGeom prst="rect">
            <a:avLst/>
          </a:prstGeom>
          <a:noFill/>
          <a:ln>
            <a:noFill/>
          </a:ln>
        </p:spPr>
      </p:pic>
      <p:pic>
        <p:nvPicPr>
          <p:cNvPr id="244" name="Google Shape;244;p28"/>
          <p:cNvPicPr preferRelativeResize="0"/>
          <p:nvPr/>
        </p:nvPicPr>
        <p:blipFill rotWithShape="1">
          <a:blip r:embed="rId6">
            <a:alphaModFix/>
          </a:blip>
          <a:srcRect b="27960" l="17244" r="42790" t="46063"/>
          <a:stretch/>
        </p:blipFill>
        <p:spPr>
          <a:xfrm>
            <a:off x="2310075" y="3489500"/>
            <a:ext cx="4523851" cy="16540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par>
                                <p:cTn fill="hold" nodeType="withEffect" presetClass="exit" presetID="10" presetSubtype="0">
                                  <p:stCondLst>
                                    <p:cond delay="0"/>
                                  </p:stCondLst>
                                  <p:childTnLst>
                                    <p:animEffect filter="fade" transition="out">
                                      <p:cBhvr>
                                        <p:cTn dur="1000"/>
                                        <p:tgtEl>
                                          <p:spTgt spid="241"/>
                                        </p:tgtEl>
                                      </p:cBhvr>
                                    </p:animEffect>
                                    <p:set>
                                      <p:cBhvr>
                                        <p:cTn dur="1" fill="hold">
                                          <p:stCondLst>
                                            <p:cond delay="1000"/>
                                          </p:stCondLst>
                                        </p:cTn>
                                        <p:tgtEl>
                                          <p:spTgt spid="24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43"/>
                                        </p:tgtEl>
                                      </p:cBhvr>
                                    </p:animEffect>
                                    <p:set>
                                      <p:cBhvr>
                                        <p:cTn dur="1" fill="hold">
                                          <p:stCondLst>
                                            <p:cond delay="1000"/>
                                          </p:stCondLst>
                                        </p:cTn>
                                        <p:tgtEl>
                                          <p:spTgt spid="24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48" name="Shape 248"/>
        <p:cNvGrpSpPr/>
        <p:nvPr/>
      </p:nvGrpSpPr>
      <p:grpSpPr>
        <a:xfrm>
          <a:off x="0" y="0"/>
          <a:ext cx="0" cy="0"/>
          <a:chOff x="0" y="0"/>
          <a:chExt cx="0" cy="0"/>
        </a:xfrm>
      </p:grpSpPr>
      <p:pic>
        <p:nvPicPr>
          <p:cNvPr descr="A white Michigan man shot at a black teenager to get him off his porch. The 14-year-old missed the school bus and walked up to the house to ask for directions.&#10;&#10;Subscribe to the CBS News Channel HERE: http://youtube.com/cbsnews&#10;Watch CBSN live HERE: http://cbsn.ws/1PlLpZ7&#10;Follow CBS News on Instagram HERE: https://www.instagram.com/cbsnews/&#10;Like CBS News on Facebook HERE: http://facebook.com/cbsnews&#10;Follow CBS News on Twitter HERE: http://twitter.com/cbsnews&#10;&#10;Get the latest news and best in original reporting from CBS News delivered to your inbox. Subscribe to newsletters HERE: http://cbsn.ws/1RqHw7T&#10;&#10;Get your news on the go! Download CBS News mobile apps HERE: http://cbsn.ws/1Xb1WC8&#10;&#10;Get new episodes of shows you love across devices the next day, stream CBSN and local news live, and watch full seasons of CBS fan favorites like Star Trek Discovery anytime, anywhere with CBS All Access. Try it free! http://bit.ly/1OQA29B&#10;&#10;---&#10;CBSN is the first digital streaming news network that will allow Internet-connected consumers to watch live, anchored news coverage on their connected TV and other devices. At launch, the network is available 24/7 and makes all of the resources of CBS News available directly on digital platforms with live, anchored coverage 15 hours each weekday. CBSN. Always On." id="249" name="Google Shape;249;p29" title="Michigan man who shot at black teen on porch found guilty">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8EF2A"/>
        </a:solidFill>
      </p:bgPr>
    </p:bg>
    <p:spTree>
      <p:nvGrpSpPr>
        <p:cNvPr id="253" name="Shape 253"/>
        <p:cNvGrpSpPr/>
        <p:nvPr/>
      </p:nvGrpSpPr>
      <p:grpSpPr>
        <a:xfrm>
          <a:off x="0" y="0"/>
          <a:ext cx="0" cy="0"/>
          <a:chOff x="0" y="0"/>
          <a:chExt cx="0" cy="0"/>
        </a:xfrm>
      </p:grpSpPr>
      <p:pic>
        <p:nvPicPr>
          <p:cNvPr id="254" name="Google Shape;254;p30"/>
          <p:cNvPicPr preferRelativeResize="0"/>
          <p:nvPr/>
        </p:nvPicPr>
        <p:blipFill>
          <a:blip r:embed="rId3">
            <a:alphaModFix/>
          </a:blip>
          <a:stretch>
            <a:fillRect/>
          </a:stretch>
        </p:blipFill>
        <p:spPr>
          <a:xfrm>
            <a:off x="0" y="0"/>
            <a:ext cx="2095500" cy="2095500"/>
          </a:xfrm>
          <a:prstGeom prst="rect">
            <a:avLst/>
          </a:prstGeom>
          <a:noFill/>
          <a:ln>
            <a:noFill/>
          </a:ln>
        </p:spPr>
      </p:pic>
      <p:sp>
        <p:nvSpPr>
          <p:cNvPr id="255" name="Google Shape;255;p30"/>
          <p:cNvSpPr txBox="1"/>
          <p:nvPr/>
        </p:nvSpPr>
        <p:spPr>
          <a:xfrm>
            <a:off x="2095500" y="1414200"/>
            <a:ext cx="6851700" cy="231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pt-BR">
                <a:latin typeface="Lato"/>
                <a:ea typeface="Lato"/>
                <a:cs typeface="Lato"/>
                <a:sym typeface="Lato"/>
              </a:rPr>
              <a:t>M</a:t>
            </a:r>
            <a:r>
              <a:rPr b="1" lang="pt-BR">
                <a:latin typeface="Lato"/>
                <a:ea typeface="Lato"/>
                <a:cs typeface="Lato"/>
                <a:sym typeface="Lato"/>
              </a:rPr>
              <a:t>ission</a:t>
            </a:r>
            <a:r>
              <a:rPr lang="pt-BR">
                <a:latin typeface="Lato"/>
                <a:ea typeface="Lato"/>
                <a:cs typeface="Lato"/>
                <a:sym typeface="Lato"/>
              </a:rPr>
              <a:t>: To build local power and to intervene in violence inflicted on Black communities by the state and vigilantes.</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Created in 2013 as a response to the decision to free the killer of Trayvon Martin</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National recognition in 2014 after the deaths of Michael Brown and Eric Garner</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Ferguson Unrests - Reaction the the police shooting of Michael Brown</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Backlash: “All Lives Matter”, “Blue Lives Matter”, “White Lives Matter”</a:t>
            </a:r>
            <a:endParaRPr>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46" name="Shape 146"/>
        <p:cNvGrpSpPr/>
        <p:nvPr/>
      </p:nvGrpSpPr>
      <p:grpSpPr>
        <a:xfrm>
          <a:off x="0" y="0"/>
          <a:ext cx="0" cy="0"/>
          <a:chOff x="0" y="0"/>
          <a:chExt cx="0" cy="0"/>
        </a:xfrm>
      </p:grpSpPr>
      <p:pic>
        <p:nvPicPr>
          <p:cNvPr id="147" name="Google Shape;147;p15"/>
          <p:cNvPicPr preferRelativeResize="0"/>
          <p:nvPr/>
        </p:nvPicPr>
        <p:blipFill>
          <a:blip r:embed="rId3">
            <a:alphaModFix/>
          </a:blip>
          <a:stretch>
            <a:fillRect/>
          </a:stretch>
        </p:blipFill>
        <p:spPr>
          <a:xfrm>
            <a:off x="559913" y="0"/>
            <a:ext cx="8024183" cy="5143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pic>
        <p:nvPicPr>
          <p:cNvPr id="152" name="Google Shape;152;p16"/>
          <p:cNvPicPr preferRelativeResize="0"/>
          <p:nvPr/>
        </p:nvPicPr>
        <p:blipFill>
          <a:blip r:embed="rId3">
            <a:alphaModFix/>
          </a:blip>
          <a:stretch>
            <a:fillRect/>
          </a:stretch>
        </p:blipFill>
        <p:spPr>
          <a:xfrm>
            <a:off x="0" y="0"/>
            <a:ext cx="9144001" cy="514099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pic>
        <p:nvPicPr>
          <p:cNvPr id="157" name="Google Shape;157;p17"/>
          <p:cNvPicPr preferRelativeResize="0"/>
          <p:nvPr/>
        </p:nvPicPr>
        <p:blipFill>
          <a:blip r:embed="rId3">
            <a:alphaModFix/>
          </a:blip>
          <a:stretch>
            <a:fillRect/>
          </a:stretch>
        </p:blipFill>
        <p:spPr>
          <a:xfrm>
            <a:off x="0" y="0"/>
            <a:ext cx="9160389"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pic>
        <p:nvPicPr>
          <p:cNvPr id="162" name="Google Shape;162;p18"/>
          <p:cNvPicPr preferRelativeResize="0"/>
          <p:nvPr/>
        </p:nvPicPr>
        <p:blipFill>
          <a:blip r:embed="rId3">
            <a:alphaModFix/>
          </a:blip>
          <a:stretch>
            <a:fillRect/>
          </a:stretch>
        </p:blipFill>
        <p:spPr>
          <a:xfrm>
            <a:off x="0" y="0"/>
            <a:ext cx="9144001" cy="514099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pic>
        <p:nvPicPr>
          <p:cNvPr id="167" name="Google Shape;167;p19"/>
          <p:cNvPicPr preferRelativeResize="0"/>
          <p:nvPr/>
        </p:nvPicPr>
        <p:blipFill>
          <a:blip r:embed="rId3">
            <a:alphaModFix/>
          </a:blip>
          <a:stretch>
            <a:fillRect/>
          </a:stretch>
        </p:blipFill>
        <p:spPr>
          <a:xfrm>
            <a:off x="0" y="0"/>
            <a:ext cx="9144001" cy="514099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71" name="Shape 171"/>
        <p:cNvGrpSpPr/>
        <p:nvPr/>
      </p:nvGrpSpPr>
      <p:grpSpPr>
        <a:xfrm>
          <a:off x="0" y="0"/>
          <a:ext cx="0" cy="0"/>
          <a:chOff x="0" y="0"/>
          <a:chExt cx="0" cy="0"/>
        </a:xfrm>
      </p:grpSpPr>
      <p:sp>
        <p:nvSpPr>
          <p:cNvPr id="172" name="Google Shape;172;p20"/>
          <p:cNvSpPr txBox="1"/>
          <p:nvPr/>
        </p:nvSpPr>
        <p:spPr>
          <a:xfrm>
            <a:off x="209375" y="328000"/>
            <a:ext cx="1284000" cy="11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2500"/>
              <a:t>Gary,</a:t>
            </a:r>
            <a:endParaRPr sz="2500"/>
          </a:p>
          <a:p>
            <a:pPr indent="0" lvl="0" marL="0" rtl="0" algn="l">
              <a:spcBef>
                <a:spcPts val="0"/>
              </a:spcBef>
              <a:spcAft>
                <a:spcPts val="0"/>
              </a:spcAft>
              <a:buNone/>
            </a:pPr>
            <a:r>
              <a:rPr lang="pt-BR" sz="2500"/>
              <a:t>Indiana</a:t>
            </a:r>
            <a:endParaRPr sz="2500">
              <a:latin typeface="Lato"/>
              <a:ea typeface="Lato"/>
              <a:cs typeface="Lato"/>
              <a:sym typeface="Lato"/>
            </a:endParaRPr>
          </a:p>
        </p:txBody>
      </p:sp>
      <p:sp>
        <p:nvSpPr>
          <p:cNvPr id="173" name="Google Shape;173;p20"/>
          <p:cNvSpPr txBox="1"/>
          <p:nvPr/>
        </p:nvSpPr>
        <p:spPr>
          <a:xfrm>
            <a:off x="209375" y="1130575"/>
            <a:ext cx="1332900" cy="97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a:latin typeface="Lato"/>
                <a:ea typeface="Lato"/>
                <a:cs typeface="Lato"/>
                <a:sym typeface="Lato"/>
              </a:rPr>
              <a:t>Population:</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1960: 178,360</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2016: 76,424</a:t>
            </a:r>
            <a:endParaRPr>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77" name="Shape 177"/>
        <p:cNvGrpSpPr/>
        <p:nvPr/>
      </p:nvGrpSpPr>
      <p:grpSpPr>
        <a:xfrm>
          <a:off x="0" y="0"/>
          <a:ext cx="0" cy="0"/>
          <a:chOff x="0" y="0"/>
          <a:chExt cx="0" cy="0"/>
        </a:xfrm>
      </p:grpSpPr>
      <p:sp>
        <p:nvSpPr>
          <p:cNvPr id="178" name="Google Shape;178;p21"/>
          <p:cNvSpPr txBox="1"/>
          <p:nvPr/>
        </p:nvSpPr>
        <p:spPr>
          <a:xfrm>
            <a:off x="390825" y="446650"/>
            <a:ext cx="2460300" cy="32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pt-BR" sz="2500">
                <a:latin typeface="Lato"/>
                <a:ea typeface="Lato"/>
                <a:cs typeface="Lato"/>
                <a:sym typeface="Lato"/>
              </a:rPr>
              <a:t>Flint,</a:t>
            </a:r>
            <a:endParaRPr sz="2500">
              <a:latin typeface="Lato"/>
              <a:ea typeface="Lato"/>
              <a:cs typeface="Lato"/>
              <a:sym typeface="Lato"/>
            </a:endParaRPr>
          </a:p>
          <a:p>
            <a:pPr indent="0" lvl="0" marL="0" rtl="0" algn="l">
              <a:spcBef>
                <a:spcPts val="0"/>
              </a:spcBef>
              <a:spcAft>
                <a:spcPts val="0"/>
              </a:spcAft>
              <a:buNone/>
            </a:pPr>
            <a:r>
              <a:rPr lang="pt-BR" sz="2500">
                <a:latin typeface="Lato"/>
                <a:ea typeface="Lato"/>
                <a:cs typeface="Lato"/>
                <a:sym typeface="Lato"/>
              </a:rPr>
              <a:t>Michigan</a:t>
            </a:r>
            <a:endParaRPr sz="25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Population</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1960: 196,940</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2016: 96,985</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Financial Emergency</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2002-2004</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2011-2015</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Water Crisis</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Lead Contamination</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rPr lang="pt-BR">
                <a:latin typeface="Lato"/>
                <a:ea typeface="Lato"/>
                <a:cs typeface="Lato"/>
                <a:sym typeface="Lato"/>
              </a:rPr>
              <a:t>One of the most dangerous cities in the US</a:t>
            </a:r>
            <a:endParaRPr>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pic>
        <p:nvPicPr>
          <p:cNvPr id="183" name="Google Shape;183;p22"/>
          <p:cNvPicPr preferRelativeResize="0"/>
          <p:nvPr/>
        </p:nvPicPr>
        <p:blipFill>
          <a:blip r:embed="rId3">
            <a:alphaModFix/>
          </a:blip>
          <a:stretch>
            <a:fillRect/>
          </a:stretch>
        </p:blipFill>
        <p:spPr>
          <a:xfrm>
            <a:off x="0" y="-7449"/>
            <a:ext cx="9143998" cy="5140249"/>
          </a:xfrm>
          <a:prstGeom prst="rect">
            <a:avLst/>
          </a:prstGeom>
          <a:noFill/>
          <a:ln>
            <a:noFill/>
          </a:ln>
        </p:spPr>
      </p:pic>
      <p:sp>
        <p:nvSpPr>
          <p:cNvPr id="184" name="Google Shape;184;p22"/>
          <p:cNvSpPr txBox="1"/>
          <p:nvPr/>
        </p:nvSpPr>
        <p:spPr>
          <a:xfrm>
            <a:off x="901350" y="263025"/>
            <a:ext cx="7341300" cy="856500"/>
          </a:xfrm>
          <a:prstGeom prst="rect">
            <a:avLst/>
          </a:prstGeom>
          <a:noFill/>
          <a:ln>
            <a:noFill/>
          </a:ln>
        </p:spPr>
        <p:txBody>
          <a:bodyPr anchorCtr="0" anchor="t" bIns="91425" lIns="91425" spcFirstLastPara="1" rIns="91425" wrap="square" tIns="91425">
            <a:noAutofit/>
          </a:bodyPr>
          <a:lstStyle/>
          <a:p>
            <a:pPr indent="0" lvl="0" marL="1371600" rtl="0" algn="l">
              <a:spcBef>
                <a:spcPts val="0"/>
              </a:spcBef>
              <a:spcAft>
                <a:spcPts val="0"/>
              </a:spcAft>
              <a:buNone/>
            </a:pPr>
            <a:r>
              <a:rPr lang="pt-BR" sz="3000">
                <a:solidFill>
                  <a:srgbClr val="FFFFFF"/>
                </a:solidFill>
                <a:latin typeface="Lato"/>
                <a:ea typeface="Lato"/>
                <a:cs typeface="Lato"/>
                <a:sym typeface="Lato"/>
              </a:rPr>
              <a:t>The rise of Donald Trump</a:t>
            </a:r>
            <a:endParaRPr sz="3000">
              <a:solidFill>
                <a:srgbClr val="FFFFFF"/>
              </a:solidFill>
              <a:latin typeface="Lato"/>
              <a:ea typeface="Lato"/>
              <a:cs typeface="Lato"/>
              <a:sym typeface="Lato"/>
            </a:endParaRPr>
          </a:p>
        </p:txBody>
      </p:sp>
      <p:sp>
        <p:nvSpPr>
          <p:cNvPr id="185" name="Google Shape;185;p22"/>
          <p:cNvSpPr txBox="1"/>
          <p:nvPr/>
        </p:nvSpPr>
        <p:spPr>
          <a:xfrm>
            <a:off x="789050" y="1242050"/>
            <a:ext cx="2761800" cy="26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2"/>
          <p:cNvSpPr txBox="1"/>
          <p:nvPr/>
        </p:nvSpPr>
        <p:spPr>
          <a:xfrm>
            <a:off x="111775" y="1297950"/>
            <a:ext cx="4044600" cy="1484400"/>
          </a:xfrm>
          <a:prstGeom prst="rect">
            <a:avLst/>
          </a:prstGeom>
          <a:solidFill>
            <a:srgbClr val="000000">
              <a:alpha val="39230"/>
            </a:srgbClr>
          </a:solidFill>
          <a:ln>
            <a:noFill/>
          </a:ln>
        </p:spPr>
        <p:txBody>
          <a:bodyPr anchorCtr="0" anchor="t" bIns="91425" lIns="91425" spcFirstLastPara="1" rIns="91425" wrap="square" tIns="91425">
            <a:noAutofit/>
          </a:bodyPr>
          <a:lstStyle/>
          <a:p>
            <a:pPr indent="-317500" lvl="0" marL="457200" rtl="0" algn="l">
              <a:lnSpc>
                <a:spcPct val="115000"/>
              </a:lnSpc>
              <a:spcBef>
                <a:spcPts val="400"/>
              </a:spcBef>
              <a:spcAft>
                <a:spcPts val="0"/>
              </a:spcAft>
              <a:buClr>
                <a:srgbClr val="FFFFFF"/>
              </a:buClr>
              <a:buSzPts val="1400"/>
              <a:buFont typeface="Lato"/>
              <a:buChar char="-"/>
            </a:pPr>
            <a:r>
              <a:rPr lang="pt-BR">
                <a:solidFill>
                  <a:srgbClr val="FFFFFF"/>
                </a:solidFill>
                <a:latin typeface="Lato"/>
                <a:ea typeface="Lato"/>
                <a:cs typeface="Lato"/>
                <a:sym typeface="Lato"/>
              </a:rPr>
              <a:t>“I would build a great wall, and nobody builds walls better than me, believe me, and I’ll build them very inexpensively, I will build a great, great wall on our southern border. And I will have Mexico pay for that wall.” </a:t>
            </a:r>
            <a:endParaRPr>
              <a:solidFill>
                <a:srgbClr val="FFFFFF"/>
              </a:solidFill>
              <a:latin typeface="Lato"/>
              <a:ea typeface="Lato"/>
              <a:cs typeface="Lato"/>
              <a:sym typeface="Lato"/>
            </a:endParaRPr>
          </a:p>
          <a:p>
            <a:pPr indent="-317500" lvl="0" marL="457200" marR="0" rtl="0" algn="l">
              <a:lnSpc>
                <a:spcPct val="115000"/>
              </a:lnSpc>
              <a:spcBef>
                <a:spcPts val="0"/>
              </a:spcBef>
              <a:spcAft>
                <a:spcPts val="0"/>
              </a:spcAft>
              <a:buClr>
                <a:srgbClr val="FFFFFF"/>
              </a:buClr>
              <a:buSzPts val="1400"/>
              <a:buFont typeface="Lato"/>
              <a:buChar char="-"/>
            </a:pPr>
            <a:r>
              <a:t/>
            </a:r>
            <a:endParaRPr>
              <a:solidFill>
                <a:srgbClr val="FFFFFF"/>
              </a:solidFill>
              <a:latin typeface="Lato"/>
              <a:ea typeface="Lato"/>
              <a:cs typeface="Lato"/>
              <a:sym typeface="Lato"/>
            </a:endParaRPr>
          </a:p>
          <a:p>
            <a:pPr indent="0" lvl="0" marL="0" rtl="0" algn="l">
              <a:lnSpc>
                <a:spcPct val="115000"/>
              </a:lnSpc>
              <a:spcBef>
                <a:spcPts val="500"/>
              </a:spcBef>
              <a:spcAft>
                <a:spcPts val="0"/>
              </a:spcAft>
              <a:buNone/>
            </a:pPr>
            <a:r>
              <a:t/>
            </a:r>
            <a:endParaRPr>
              <a:solidFill>
                <a:srgbClr val="FFFFFF"/>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