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28800425" cy="35999738"/>
  <p:notesSz cx="6858000" cy="9144000"/>
  <p:defaultTextStyle>
    <a:defPPr>
      <a:defRPr lang="pt-BR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71"/>
    <a:srgbClr val="73C6F1"/>
    <a:srgbClr val="73C6F2"/>
    <a:srgbClr val="8BCDF5"/>
    <a:srgbClr val="FF3921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63" autoAdjust="0"/>
  </p:normalViewPr>
  <p:slideViewPr>
    <p:cSldViewPr snapToGrid="0">
      <p:cViewPr>
        <p:scale>
          <a:sx n="20" d="100"/>
          <a:sy n="20" d="100"/>
        </p:scale>
        <p:origin x="1626" y="-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6BF58-F3C7-4F33-9547-63FC5CECCBF8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998E0-1428-44B3-B92A-A0A25AA7E8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17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8E0-1428-44B3-B92A-A0A25AA7E8D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98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89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44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50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2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15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42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41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69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88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0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2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FCF1-ACAD-4F24-8B01-6F38D7804F9B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B5FE4-B992-45D9-AABC-97578D2081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56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5"/>
          <a:stretch/>
        </p:blipFill>
        <p:spPr>
          <a:xfrm>
            <a:off x="1272855" y="-1"/>
            <a:ext cx="25603200" cy="31191201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0" y="0"/>
            <a:ext cx="1278662" cy="5504490"/>
          </a:xfrm>
          <a:prstGeom prst="rect">
            <a:avLst/>
          </a:prstGeom>
          <a:solidFill>
            <a:srgbClr val="73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26870247" y="-1"/>
            <a:ext cx="1930178" cy="5504491"/>
          </a:xfrm>
          <a:prstGeom prst="rect">
            <a:avLst/>
          </a:prstGeom>
          <a:solidFill>
            <a:srgbClr val="73C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5504491"/>
            <a:ext cx="1278662" cy="359229"/>
          </a:xfrm>
          <a:prstGeom prst="rect">
            <a:avLst/>
          </a:prstGeom>
          <a:solidFill>
            <a:srgbClr val="254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26870247" y="5509359"/>
            <a:ext cx="1930178" cy="366869"/>
          </a:xfrm>
          <a:prstGeom prst="rect">
            <a:avLst/>
          </a:prstGeom>
          <a:solidFill>
            <a:srgbClr val="254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2"/>
          <a:stretch/>
        </p:blipFill>
        <p:spPr>
          <a:xfrm>
            <a:off x="1364583" y="32512000"/>
            <a:ext cx="26059072" cy="34877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4779448"/>
            <a:ext cx="28800425" cy="122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4730629"/>
            <a:ext cx="28800425" cy="329749"/>
          </a:xfrm>
          <a:prstGeom prst="rect">
            <a:avLst/>
          </a:prstGeom>
          <a:solidFill>
            <a:srgbClr val="254871"/>
          </a:solidFill>
          <a:ln>
            <a:solidFill>
              <a:srgbClr val="254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29693937"/>
            <a:ext cx="28800425" cy="2818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4892730" y="22570883"/>
            <a:ext cx="12663985" cy="347975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Conclusão 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trabalho, relacionando como a ciência e a universidade podem contribuir para a Paz e os Objetivos da ONU.</a:t>
            </a:r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153938" y="7138422"/>
            <a:ext cx="24480361" cy="919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[Nomes dos estudantes]</a:t>
            </a:r>
            <a:endParaRPr lang="pt-BR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892731" y="29481444"/>
            <a:ext cx="12663984" cy="425262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utilizadas no 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trabalho, incluindo imagens.</a:t>
            </a:r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21697" y="8097423"/>
            <a:ext cx="12672000" cy="900000"/>
          </a:xfrm>
          <a:prstGeom prst="roundRect">
            <a:avLst/>
          </a:prstGeom>
          <a:solidFill>
            <a:srgbClr val="73C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2880086">
              <a:lnSpc>
                <a:spcPct val="90000"/>
              </a:lnSpc>
              <a:spcBef>
                <a:spcPct val="0"/>
              </a:spcBef>
            </a:pPr>
            <a:r>
              <a:rPr lang="pt-BR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4892731" y="21949449"/>
            <a:ext cx="12672000" cy="900000"/>
          </a:xfrm>
          <a:prstGeom prst="roundRect">
            <a:avLst/>
          </a:prstGeom>
          <a:solidFill>
            <a:srgbClr val="73C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2880086">
              <a:lnSpc>
                <a:spcPct val="90000"/>
              </a:lnSpc>
              <a:spcBef>
                <a:spcPct val="0"/>
              </a:spcBef>
            </a:pPr>
            <a:r>
              <a:rPr 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4892731" y="29103523"/>
            <a:ext cx="12672000" cy="900000"/>
          </a:xfrm>
          <a:prstGeom prst="roundRect">
            <a:avLst/>
          </a:prstGeom>
          <a:solidFill>
            <a:srgbClr val="73C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2880086">
              <a:lnSpc>
                <a:spcPct val="90000"/>
              </a:lnSpc>
              <a:spcBef>
                <a:spcPct val="0"/>
              </a:spcBef>
            </a:pPr>
            <a:r>
              <a:rPr 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92194" y="14778985"/>
            <a:ext cx="13237824" cy="1673847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Apresentar 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relevantes do texto-base, gráficos, desenhos e tudo o que for interessante para a argumentação do tema. Não esquecer de referenciar cada recurso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821697" y="14452725"/>
            <a:ext cx="12672000" cy="900000"/>
          </a:xfrm>
          <a:prstGeom prst="roundRect">
            <a:avLst/>
          </a:prstGeom>
          <a:solidFill>
            <a:srgbClr val="73C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defTabSz="2880086">
              <a:lnSpc>
                <a:spcPct val="90000"/>
              </a:lnSpc>
              <a:spcBef>
                <a:spcPct val="0"/>
              </a:spcBef>
            </a:pPr>
            <a:r>
              <a:rPr 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Desenvolvimento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92194" y="7982460"/>
            <a:ext cx="13131005" cy="4278883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Trazer </a:t>
            </a:r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importância do tema apresentado no banner, relacionando-os com os Objetivos do Desenvolvimento Sustentável da ONU e o programa Ciência pela Paz da ESALQ.</a:t>
            </a:r>
          </a:p>
          <a:p>
            <a:pPr algn="just"/>
            <a:endParaRPr lang="pt-BR" sz="4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4892731" y="8097424"/>
            <a:ext cx="12663985" cy="1228138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Continuação do desenvolvimento.</a:t>
            </a: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29713" y="5309719"/>
            <a:ext cx="26735018" cy="1839631"/>
          </a:xfrm>
          <a:prstGeom prst="roundRect">
            <a:avLst/>
          </a:prstGeom>
          <a:solidFill>
            <a:srgbClr val="73C6F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7500" lnSpcReduction="10000"/>
          </a:bodyPr>
          <a:lstStyle>
            <a:lvl1pPr algn="l" defTabSz="28800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85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6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LES0237 – Sociedade, Cultura e Natureza</a:t>
            </a:r>
            <a:br>
              <a:rPr lang="pt-BR" sz="66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[Título da apresentação]</a:t>
            </a:r>
            <a:endParaRPr lang="pt-BR" sz="66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110</Words>
  <Application>Microsoft Office PowerPoint</Application>
  <PresentationFormat>Personalizar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para a Paz</dc:title>
  <dc:creator>Usuário do Windows</dc:creator>
  <cp:lastModifiedBy>Usuário do Windows</cp:lastModifiedBy>
  <cp:revision>29</cp:revision>
  <dcterms:created xsi:type="dcterms:W3CDTF">2017-10-21T19:30:47Z</dcterms:created>
  <dcterms:modified xsi:type="dcterms:W3CDTF">2017-11-23T12:54:11Z</dcterms:modified>
</cp:coreProperties>
</file>