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66" r:id="rId2"/>
    <p:sldId id="276" r:id="rId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5" autoAdjust="0"/>
    <p:restoredTop sz="94660"/>
  </p:normalViewPr>
  <p:slideViewPr>
    <p:cSldViewPr>
      <p:cViewPr varScale="1">
        <p:scale>
          <a:sx n="107" d="100"/>
          <a:sy n="107" d="100"/>
        </p:scale>
        <p:origin x="181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C00000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  <p:pic>
        <p:nvPicPr>
          <p:cNvPr id="7" name="Picture 14" descr="http://t2.gstatic.com/images?q=tbn:ANd9GcRQBWxT4beYzZRy44dRgR6UN4Z-LNGvLP4DAoa0UlRkXSSAnC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1112" y="260648"/>
            <a:ext cx="1989000" cy="1224000"/>
          </a:xfrm>
          <a:prstGeom prst="rect">
            <a:avLst/>
          </a:prstGeom>
          <a:noFill/>
        </p:spPr>
      </p:pic>
      <p:cxnSp>
        <p:nvCxnSpPr>
          <p:cNvPr id="8" name="Straight Connector 16"/>
          <p:cNvCxnSpPr/>
          <p:nvPr/>
        </p:nvCxnSpPr>
        <p:spPr>
          <a:xfrm flipV="1">
            <a:off x="98173" y="305116"/>
            <a:ext cx="27625" cy="6156000"/>
          </a:xfrm>
          <a:prstGeom prst="line">
            <a:avLst/>
          </a:prstGeom>
          <a:ln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8"/>
          <p:cNvCxnSpPr/>
          <p:nvPr/>
        </p:nvCxnSpPr>
        <p:spPr>
          <a:xfrm flipV="1">
            <a:off x="9027165" y="305116"/>
            <a:ext cx="27625" cy="6156000"/>
          </a:xfrm>
          <a:prstGeom prst="line">
            <a:avLst/>
          </a:prstGeom>
          <a:ln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9"/>
          <p:cNvCxnSpPr/>
          <p:nvPr/>
        </p:nvCxnSpPr>
        <p:spPr>
          <a:xfrm>
            <a:off x="135618" y="305116"/>
            <a:ext cx="8910000" cy="0"/>
          </a:xfrm>
          <a:prstGeom prst="line">
            <a:avLst/>
          </a:prstGeom>
          <a:ln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2"/>
          <p:cNvCxnSpPr/>
          <p:nvPr/>
        </p:nvCxnSpPr>
        <p:spPr>
          <a:xfrm>
            <a:off x="2915816" y="836712"/>
            <a:ext cx="8640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4"/>
          <p:cNvCxnSpPr/>
          <p:nvPr/>
        </p:nvCxnSpPr>
        <p:spPr>
          <a:xfrm>
            <a:off x="5436096" y="836712"/>
            <a:ext cx="8640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12149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DB1A0B-9F10-4FDC-9DDB-BB2A6C1021D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  <p:pic>
        <p:nvPicPr>
          <p:cNvPr id="7" name="Picture 12" descr="http://img37.imageshack.us/img37/5788/esalq110anos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419872" y="6093296"/>
            <a:ext cx="2344912" cy="720000"/>
          </a:xfrm>
          <a:prstGeom prst="rect">
            <a:avLst/>
          </a:prstGeom>
          <a:noFill/>
        </p:spPr>
      </p:pic>
      <p:cxnSp>
        <p:nvCxnSpPr>
          <p:cNvPr id="8" name="Straight Connector 12"/>
          <p:cNvCxnSpPr/>
          <p:nvPr/>
        </p:nvCxnSpPr>
        <p:spPr>
          <a:xfrm>
            <a:off x="107504" y="6453256"/>
            <a:ext cx="3312000" cy="0"/>
          </a:xfrm>
          <a:prstGeom prst="line">
            <a:avLst/>
          </a:prstGeom>
          <a:ln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3"/>
          <p:cNvCxnSpPr/>
          <p:nvPr/>
        </p:nvCxnSpPr>
        <p:spPr>
          <a:xfrm>
            <a:off x="5714797" y="6453256"/>
            <a:ext cx="3312000" cy="0"/>
          </a:xfrm>
          <a:prstGeom prst="line">
            <a:avLst/>
          </a:prstGeom>
          <a:ln>
            <a:solidFill>
              <a:srgbClr val="009A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200" b="1" i="1" kern="1200" cap="all" baseline="0">
          <a:solidFill>
            <a:srgbClr val="C000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3600" dirty="0"/>
              <a:t>LES0684</a:t>
            </a:r>
            <a:br>
              <a:rPr lang="pt-BR" sz="3600" dirty="0"/>
            </a:br>
            <a:r>
              <a:rPr lang="pt-BR" sz="3600" dirty="0"/>
              <a:t>Análise de Decisões e Administração de Riscos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pt-BR" b="1" i="1" dirty="0"/>
              <a:t>Prof. Dr. Vitor Ozaki</a:t>
            </a:r>
          </a:p>
        </p:txBody>
      </p:sp>
    </p:spTree>
    <p:extLst>
      <p:ext uri="{BB962C8B-B14F-4D97-AF65-F5344CB8AC3E}">
        <p14:creationId xmlns:p14="http://schemas.microsoft.com/office/powerpoint/2010/main" val="2206914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89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200" b="1" dirty="0"/>
              <a:t>Título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761038"/>
          </a:xfrm>
        </p:spPr>
        <p:txBody>
          <a:bodyPr>
            <a:noAutofit/>
          </a:bodyPr>
          <a:lstStyle/>
          <a:p>
            <a:pPr algn="just"/>
            <a:r>
              <a:rPr lang="pt-BR" sz="2600"/>
              <a:t>Texto...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51299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Vitor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Apresentação4</Template>
  <TotalTime>2134</TotalTime>
  <Words>18</Words>
  <Application>Microsoft Office PowerPoint</Application>
  <PresentationFormat>Apresentação na tela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Tahoma</vt:lpstr>
      <vt:lpstr>Vitor</vt:lpstr>
      <vt:lpstr>LES0684 Análise de Decisões e Administração de Riscos</vt:lpstr>
      <vt:lpstr>Título</vt:lpstr>
    </vt:vector>
  </TitlesOfParts>
  <Company>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LES-101: Introdução à Economia</dc:title>
  <dc:creator>Humberto</dc:creator>
  <cp:lastModifiedBy>vitor ozaki</cp:lastModifiedBy>
  <cp:revision>79</cp:revision>
  <dcterms:created xsi:type="dcterms:W3CDTF">2010-01-26T11:46:30Z</dcterms:created>
  <dcterms:modified xsi:type="dcterms:W3CDTF">2022-08-22T11:26:55Z</dcterms:modified>
</cp:coreProperties>
</file>