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5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3A070-4663-1345-A9E0-E1A1E353936C}" type="datetimeFigureOut">
              <a:rPr lang="en-US" smtClean="0"/>
              <a:t>5/28/20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1D46B-5C8C-5245-8FB7-57FB346BC7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62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6A33C-D754-5A42-BDE5-E9F15F8A8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366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2A22E4-7F2C-A047-9D4E-7788DA216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2D9BFA-2285-FE49-941A-E461F7A3C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EA8A-C4AC-F54B-84AA-5C38C4B52BDF}" type="datetime1">
              <a:rPr lang="pt-BR" smtClean="0"/>
              <a:t>28/05/2020</a:t>
            </a:fld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D3B66E-80BD-AE4D-8A49-1AFFC590F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‹nº›</a:t>
            </a:fld>
            <a:endParaRPr lang="en-US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2D5CBBB-5703-E24B-9A4A-C670B949D1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01750" y="0"/>
            <a:ext cx="9588500" cy="111760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77A6F77A-8B6E-4D47-8DF3-D2A6B235D801}"/>
              </a:ext>
            </a:extLst>
          </p:cNvPr>
          <p:cNvSpPr txBox="1"/>
          <p:nvPr userDrawn="1"/>
        </p:nvSpPr>
        <p:spPr>
          <a:xfrm>
            <a:off x="102383" y="374134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PMR 3301 </a:t>
            </a:r>
          </a:p>
        </p:txBody>
      </p:sp>
    </p:spTree>
    <p:extLst>
      <p:ext uri="{BB962C8B-B14F-4D97-AF65-F5344CB8AC3E}">
        <p14:creationId xmlns:p14="http://schemas.microsoft.com/office/powerpoint/2010/main" val="238464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2E55F-6ECC-D447-8C54-5689A1FEF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300D6CC-7313-9640-B6CA-55ED7C41F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969A0C-D8B7-004D-965F-67288A326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8D04-F154-3245-A4E8-B6CDDBC66CEF}" type="datetime1">
              <a:rPr lang="pt-BR" smtClean="0"/>
              <a:t>28/05/2020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4A5842-A60D-1245-8207-47BE5859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7E84AC-8C04-E549-A5C6-C4DF93869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5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FC9421-ADB8-8C40-B9AE-93146375CA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DDF198D-609B-7448-9370-8A17FCE37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7A3D5E-4CB3-694A-BF92-89587AE15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543F-19AE-BF4A-AA2C-957DA2284242}" type="datetime1">
              <a:rPr lang="pt-BR" smtClean="0"/>
              <a:t>28/05/2020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A198C8-900D-5A4A-9533-27BA2589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78E1D9-0F00-2544-80E4-03A5495C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5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FDC9BE-34BA-064A-B69D-8D250FCC7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FAF57F-815B-1C41-9034-8F4269D9A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5B8E2D-89CE-1C44-A77D-DC87578D1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DD20-9C18-6B49-B314-10E08D6E8F98}" type="datetime1">
              <a:rPr lang="pt-BR" smtClean="0"/>
              <a:t>28/05/2020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F3EE27-8B02-C341-8D15-361047F0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E6AC21-F626-7D4F-964D-2D3D77C6C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2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40B16-14BC-5846-B56E-D1B2C23BA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186CF4-5A39-6E4C-980C-F386F9B6C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CAF5A3-5A83-714F-8E30-329C6106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D7A2-EF1C-A94B-B2C3-4F3A04325FD1}" type="datetime1">
              <a:rPr lang="pt-BR" smtClean="0"/>
              <a:t>28/05/2020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6E24CC-85D6-874F-96A2-C2DA71527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3B1FB8-1D6B-3844-93CD-DF7949B8E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8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03CB8-C0F4-5941-8077-4BCB799D1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8EFCBD-B53E-BF41-8321-303D7E8A76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2A64BD9-844B-3347-938C-C06B43C12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3F8931-54FA-C142-A823-81FA36F21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92E8-14FE-C647-A959-8E757F561246}" type="datetime1">
              <a:rPr lang="pt-BR" smtClean="0"/>
              <a:t>28/05/2020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7489BCA-1573-CD4B-A277-9D817F17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5D4EF3-CE43-5144-94AE-F60BBEC9B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1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F81F80-C9CC-D941-879F-13DCBE6B9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A23AFED-3D1D-3643-89FF-5541EB43E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BF994C-2AD9-F043-B97F-C7DC11DF2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205FD90-F8BF-6F46-86E3-EEF4798C1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38FF2FF-8061-3448-915A-4BB1FA372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3E84480-F4EB-DC46-B53D-0903CDCA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0355-ECF4-484C-AECB-CB94518B7235}" type="datetime1">
              <a:rPr lang="pt-BR" smtClean="0"/>
              <a:t>28/05/2020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855C7FC-F04D-6241-9C42-E97D2748C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E124EC7-A81A-E44C-9BEB-1F526D55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223A04-9BA7-D041-83CF-15AB5063F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FB2A26D-9A16-354D-A3B8-40B706F99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04C8-5548-9347-8B97-A657F1CD8E5F}" type="datetime1">
              <a:rPr lang="pt-BR" smtClean="0"/>
              <a:t>28/05/2020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2249D78-E00A-9646-85ED-BB4FB711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6FFB2BC-005B-7849-B0CA-24FAD8643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4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813C30E-6E0D-AC4A-9AE5-EC5643AA8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B341-5DA7-AB4A-9EF8-2D3ADC2DFBAB}" type="datetime1">
              <a:rPr lang="pt-BR" smtClean="0"/>
              <a:t>28/05/2020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6C1FD86-B3C6-5B41-9D3D-835A0283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A629860-203E-C546-8C5B-85AF71F7E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2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F7E60-8663-6843-821E-466675897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407AA2-4BBB-2F41-93E4-CD2FE59B2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1DC42E-338C-F04E-B452-E8B6C9BE0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C216CE2-531B-DA46-9EAA-9BA7AB406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1A20-7C75-1D4D-A47C-F68731C8968F}" type="datetime1">
              <a:rPr lang="pt-BR" smtClean="0"/>
              <a:t>28/05/2020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1B7EDD-9B60-1B47-8CA2-B95208887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751D1F-B3BF-D140-B427-FA6434D47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4D08A-EA35-1843-8CE4-5DD96BA4A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1836677-FCC2-9E41-9A88-6FE22B94A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C3EADA3-6329-2E4E-BB76-1462811F4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1B4B2DA-5002-1C46-9ED3-2A516C624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4ABF-A674-9B4B-AA27-3DEAC65FA53C}" type="datetime1">
              <a:rPr lang="pt-BR" smtClean="0"/>
              <a:t>28/05/2020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E55E31-1430-E649-92D7-C9EE13A8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51063C2-A33A-9446-A2FD-8C2CE0145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B8E78FE-CCAC-AC4F-81A8-066D9024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097B3F-7B03-A340-BDF1-5F7BBD249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5BEDEF-AC59-CA4E-8F4E-8EAA6D34E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BA4DA-6474-5E4D-8E6E-E2BE497280CA}" type="datetime1">
              <a:rPr lang="pt-BR" smtClean="0"/>
              <a:t>28/05/2020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929E15-0671-3F44-97B5-A60EA95B5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29A13B-AA58-B44B-840E-F970ADDDB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E8635-9D3E-8641-ACEA-0ECF8F8806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6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4A8C3-E11D-2545-B01A-AB56E05A2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09842"/>
            <a:ext cx="9144000" cy="1028032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Apresentação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587D35-62DE-2644-BE8B-BDB8976F8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748" y="2641350"/>
            <a:ext cx="9144000" cy="1655762"/>
          </a:xfrm>
        </p:spPr>
        <p:txBody>
          <a:bodyPr/>
          <a:lstStyle/>
          <a:p>
            <a:r>
              <a:rPr lang="en-US" dirty="0"/>
              <a:t>Nome e  NUSP  do </a:t>
            </a:r>
            <a:r>
              <a:rPr lang="en-US" dirty="0" err="1"/>
              <a:t>integrantes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GRUPO - </a:t>
            </a:r>
            <a:r>
              <a:rPr lang="en-US" dirty="0" err="1"/>
              <a:t>Número</a:t>
            </a:r>
            <a:r>
              <a:rPr lang="en-US" dirty="0"/>
              <a:t> do </a:t>
            </a:r>
            <a:r>
              <a:rPr lang="en-US" dirty="0" err="1"/>
              <a:t>grupo</a:t>
            </a:r>
            <a:r>
              <a:rPr lang="en-US" dirty="0"/>
              <a:t> (1 a 20)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414CA9-9A79-E549-BFD7-F24D8A807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8587-2C9D-974C-98C4-30BE84400AEA}" type="datetime1">
              <a:rPr lang="pt-BR" smtClean="0"/>
              <a:t>28/05/2020</a:t>
            </a:fld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4717F5-4239-1B4E-8CBA-3157FCBD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19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4A8C3-E11D-2545-B01A-AB56E05A2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09842"/>
            <a:ext cx="9144000" cy="1028032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587D35-62DE-2644-BE8B-BDB8976F8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748" y="2641350"/>
            <a:ext cx="9144000" cy="1655762"/>
          </a:xfrm>
        </p:spPr>
        <p:txBody>
          <a:bodyPr/>
          <a:lstStyle/>
          <a:p>
            <a:r>
              <a:rPr lang="en-US" dirty="0" err="1"/>
              <a:t>Descrever</a:t>
            </a:r>
            <a:r>
              <a:rPr lang="en-US" dirty="0"/>
              <a:t> a </a:t>
            </a:r>
            <a:r>
              <a:rPr lang="en-US" dirty="0" err="1"/>
              <a:t>importância</a:t>
            </a:r>
            <a:r>
              <a:rPr lang="en-US" dirty="0"/>
              <a:t> do </a:t>
            </a:r>
            <a:r>
              <a:rPr lang="en-US" dirty="0" err="1"/>
              <a:t>tema</a:t>
            </a:r>
            <a:r>
              <a:rPr lang="en-US" dirty="0"/>
              <a:t> do </a:t>
            </a:r>
            <a:r>
              <a:rPr lang="en-US" dirty="0" err="1"/>
              <a:t>ponto</a:t>
            </a:r>
            <a:r>
              <a:rPr lang="en-US" dirty="0"/>
              <a:t> de vista </a:t>
            </a:r>
            <a:r>
              <a:rPr lang="en-US" dirty="0" err="1"/>
              <a:t>tecnológico</a:t>
            </a:r>
            <a:r>
              <a:rPr lang="en-US" dirty="0"/>
              <a:t> e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exemplos</a:t>
            </a:r>
            <a:r>
              <a:rPr lang="en-US" dirty="0"/>
              <a:t> de </a:t>
            </a:r>
            <a:r>
              <a:rPr lang="en-US" dirty="0" err="1"/>
              <a:t>aplicações</a:t>
            </a:r>
            <a:r>
              <a:rPr lang="en-US" dirty="0"/>
              <a:t> e </a:t>
            </a:r>
            <a:r>
              <a:rPr lang="en-US" dirty="0" err="1"/>
              <a:t>processos</a:t>
            </a:r>
            <a:r>
              <a:rPr lang="en-US" dirty="0"/>
              <a:t> 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414CA9-9A79-E549-BFD7-F24D8A807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8587-2C9D-974C-98C4-30BE84400AEA}" type="datetime1">
              <a:rPr lang="pt-BR" smtClean="0"/>
              <a:t>28/05/2020</a:t>
            </a:fld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4717F5-4239-1B4E-8CBA-3157FCBD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6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4A8C3-E11D-2545-B01A-AB56E05A2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09842"/>
            <a:ext cx="9144000" cy="1028032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587D35-62DE-2644-BE8B-BDB8976F8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748" y="2641350"/>
            <a:ext cx="9144000" cy="1655762"/>
          </a:xfrm>
        </p:spPr>
        <p:txBody>
          <a:bodyPr/>
          <a:lstStyle/>
          <a:p>
            <a:r>
              <a:rPr lang="en-US" dirty="0"/>
              <a:t>Qual </a:t>
            </a:r>
            <a:r>
              <a:rPr lang="en-US" dirty="0" err="1"/>
              <a:t>será</a:t>
            </a:r>
            <a:r>
              <a:rPr lang="en-US" dirty="0"/>
              <a:t> o </a:t>
            </a:r>
            <a:r>
              <a:rPr lang="en-US" dirty="0" err="1"/>
              <a:t>foco</a:t>
            </a:r>
            <a:r>
              <a:rPr lang="en-US" dirty="0"/>
              <a:t> da </a:t>
            </a:r>
            <a:r>
              <a:rPr lang="en-US" dirty="0" err="1"/>
              <a:t>apresentação</a:t>
            </a:r>
            <a:r>
              <a:rPr lang="en-US" dirty="0"/>
              <a:t> ? por </a:t>
            </a:r>
            <a:r>
              <a:rPr lang="en-US" dirty="0" err="1"/>
              <a:t>exemplo</a:t>
            </a:r>
            <a:r>
              <a:rPr lang="en-US" dirty="0"/>
              <a:t>: </a:t>
            </a:r>
            <a:r>
              <a:rPr lang="en-US" dirty="0" err="1"/>
              <a:t>descrição</a:t>
            </a:r>
            <a:r>
              <a:rPr lang="en-US" dirty="0"/>
              <a:t> de </a:t>
            </a:r>
            <a:r>
              <a:rPr lang="en-US" dirty="0" err="1"/>
              <a:t>vários</a:t>
            </a:r>
            <a:r>
              <a:rPr lang="en-US" dirty="0"/>
              <a:t> </a:t>
            </a:r>
            <a:r>
              <a:rPr lang="en-US" dirty="0" err="1"/>
              <a:t>processos</a:t>
            </a:r>
            <a:r>
              <a:rPr lang="en-US" dirty="0"/>
              <a:t>? Um </a:t>
            </a:r>
            <a:r>
              <a:rPr lang="en-US" dirty="0" err="1"/>
              <a:t>processo</a:t>
            </a:r>
            <a:r>
              <a:rPr lang="en-US" dirty="0"/>
              <a:t> </a:t>
            </a:r>
            <a:r>
              <a:rPr lang="en-US" dirty="0" err="1"/>
              <a:t>específico</a:t>
            </a:r>
            <a:r>
              <a:rPr lang="en-US" dirty="0"/>
              <a:t> ? </a:t>
            </a:r>
            <a:r>
              <a:rPr lang="en-US" dirty="0" err="1"/>
              <a:t>Processos</a:t>
            </a:r>
            <a:r>
              <a:rPr lang="en-US" dirty="0"/>
              <a:t> para um </a:t>
            </a:r>
            <a:r>
              <a:rPr lang="en-US" dirty="0" err="1"/>
              <a:t>determinado</a:t>
            </a:r>
            <a:r>
              <a:rPr lang="en-US" dirty="0"/>
              <a:t> material? 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414CA9-9A79-E549-BFD7-F24D8A807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8587-2C9D-974C-98C4-30BE84400AEA}" type="datetime1">
              <a:rPr lang="pt-BR" smtClean="0"/>
              <a:t>28/05/2020</a:t>
            </a:fld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4717F5-4239-1B4E-8CBA-3157FCBD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15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4A8C3-E11D-2545-B01A-AB56E05A2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09842"/>
            <a:ext cx="9144000" cy="1028032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Seminário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587D35-62DE-2644-BE8B-BDB8976F8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748" y="2641350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Aqui</a:t>
            </a:r>
            <a:r>
              <a:rPr lang="en-US" dirty="0"/>
              <a:t> </a:t>
            </a:r>
            <a:r>
              <a:rPr lang="en-US" dirty="0" err="1"/>
              <a:t>serão</a:t>
            </a:r>
            <a:r>
              <a:rPr lang="en-US" dirty="0"/>
              <a:t> </a:t>
            </a:r>
            <a:r>
              <a:rPr lang="en-US" dirty="0" err="1"/>
              <a:t>apresentados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detalhes</a:t>
            </a:r>
            <a:r>
              <a:rPr lang="en-US" dirty="0"/>
              <a:t>  e </a:t>
            </a:r>
            <a:r>
              <a:rPr lang="en-US" dirty="0" err="1"/>
              <a:t>principais</a:t>
            </a:r>
            <a:r>
              <a:rPr lang="en-US" dirty="0"/>
              <a:t> </a:t>
            </a:r>
            <a:r>
              <a:rPr lang="en-US" dirty="0" err="1"/>
              <a:t>características</a:t>
            </a:r>
            <a:r>
              <a:rPr lang="en-US" dirty="0"/>
              <a:t> dos </a:t>
            </a:r>
            <a:r>
              <a:rPr lang="en-US" dirty="0" err="1"/>
              <a:t>processos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processo</a:t>
            </a:r>
            <a:endParaRPr lang="en-US" dirty="0"/>
          </a:p>
          <a:p>
            <a:r>
              <a:rPr lang="en-US" dirty="0" err="1"/>
              <a:t>Vantagens</a:t>
            </a:r>
            <a:r>
              <a:rPr lang="en-US" dirty="0"/>
              <a:t> e </a:t>
            </a:r>
            <a:r>
              <a:rPr lang="en-US" dirty="0" err="1"/>
              <a:t>desvantages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414CA9-9A79-E549-BFD7-F24D8A807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8587-2C9D-974C-98C4-30BE84400AEA}" type="datetime1">
              <a:rPr lang="pt-BR" smtClean="0"/>
              <a:t>28/05/2020</a:t>
            </a:fld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4717F5-4239-1B4E-8CBA-3157FCBD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6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4A8C3-E11D-2545-B01A-AB56E05A2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09842"/>
            <a:ext cx="9144000" cy="1028032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Conclusões ou Comentários Finais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587D35-62DE-2644-BE8B-BDB8976F8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748" y="2641350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função</a:t>
            </a:r>
            <a:r>
              <a:rPr lang="en-US" dirty="0"/>
              <a:t> das </a:t>
            </a:r>
            <a:r>
              <a:rPr lang="en-US" dirty="0" err="1"/>
              <a:t>vantagens</a:t>
            </a:r>
            <a:r>
              <a:rPr lang="en-US" dirty="0"/>
              <a:t> e </a:t>
            </a:r>
            <a:r>
              <a:rPr lang="en-US" dirty="0" err="1"/>
              <a:t>desvantagens</a:t>
            </a:r>
            <a:r>
              <a:rPr lang="en-US" dirty="0"/>
              <a:t> do </a:t>
            </a:r>
            <a:r>
              <a:rPr lang="en-US" dirty="0" err="1"/>
              <a:t>processo</a:t>
            </a:r>
            <a:r>
              <a:rPr lang="en-US" dirty="0"/>
              <a:t> e </a:t>
            </a:r>
            <a:r>
              <a:rPr lang="en-US" dirty="0" err="1"/>
              <a:t>aplicações</a:t>
            </a:r>
            <a:r>
              <a:rPr lang="en-US" dirty="0"/>
              <a:t> o que o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conclui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comentar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o </a:t>
            </a:r>
            <a:r>
              <a:rPr lang="en-US" dirty="0" err="1"/>
              <a:t>processos</a:t>
            </a:r>
            <a:r>
              <a:rPr lang="en-US" dirty="0"/>
              <a:t> </a:t>
            </a:r>
            <a:r>
              <a:rPr lang="en-US" dirty="0" err="1"/>
              <a:t>estudado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414CA9-9A79-E549-BFD7-F24D8A807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8587-2C9D-974C-98C4-30BE84400AEA}" type="datetime1">
              <a:rPr lang="pt-BR" smtClean="0"/>
              <a:t>28/05/2020</a:t>
            </a:fld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4717F5-4239-1B4E-8CBA-3157FCBD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4A8C3-E11D-2545-B01A-AB56E05A2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09842"/>
            <a:ext cx="9144000" cy="1028032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587D35-62DE-2644-BE8B-BDB8976F8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748" y="264135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err="1"/>
              <a:t>Listar</a:t>
            </a:r>
            <a:r>
              <a:rPr lang="en-US" dirty="0"/>
              <a:t> as </a:t>
            </a:r>
            <a:r>
              <a:rPr lang="en-US" dirty="0" err="1"/>
              <a:t>fontes</a:t>
            </a: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414CA9-9A79-E549-BFD7-F24D8A807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8587-2C9D-974C-98C4-30BE84400AEA}" type="datetime1">
              <a:rPr lang="pt-BR" smtClean="0"/>
              <a:t>28/05/2020</a:t>
            </a:fld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4717F5-4239-1B4E-8CBA-3157FCBD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40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4A8C3-E11D-2545-B01A-AB56E05A2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09842"/>
            <a:ext cx="9144000" cy="1028032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587D35-62DE-2644-BE8B-BDB8976F8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748" y="264135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Caso </a:t>
            </a:r>
            <a:r>
              <a:rPr lang="en-US" dirty="0" err="1"/>
              <a:t>queiram</a:t>
            </a:r>
            <a:r>
              <a:rPr lang="en-US" dirty="0"/>
              <a:t> </a:t>
            </a:r>
            <a:r>
              <a:rPr lang="en-US" dirty="0" err="1"/>
              <a:t>agradecer</a:t>
            </a:r>
            <a:r>
              <a:rPr lang="en-US" dirty="0"/>
              <a:t> </a:t>
            </a:r>
            <a:r>
              <a:rPr lang="en-US" dirty="0" err="1"/>
              <a:t>alguém</a:t>
            </a:r>
            <a:r>
              <a:rPr lang="en-US" dirty="0"/>
              <a:t> ,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obrigatório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414CA9-9A79-E549-BFD7-F24D8A807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8587-2C9D-974C-98C4-30BE84400AEA}" type="datetime1">
              <a:rPr lang="pt-BR" smtClean="0"/>
              <a:t>28/05/2020</a:t>
            </a:fld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4717F5-4239-1B4E-8CBA-3157FCBD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8635-9D3E-8641-ACEA-0ECF8F8806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55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136</Words>
  <Application>Microsoft Macintosh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Título da Apresentação</vt:lpstr>
      <vt:lpstr>Introdução</vt:lpstr>
      <vt:lpstr>Objetivos</vt:lpstr>
      <vt:lpstr>Seminário</vt:lpstr>
      <vt:lpstr>Conclusões ou Comentários Finais</vt:lpstr>
      <vt:lpstr>Referências</vt:lpstr>
      <vt:lpstr>Agradecimentos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Romulo Cruz</dc:creator>
  <cp:lastModifiedBy>Romulo Cruz</cp:lastModifiedBy>
  <cp:revision>7</cp:revision>
  <dcterms:created xsi:type="dcterms:W3CDTF">2020-05-28T11:32:37Z</dcterms:created>
  <dcterms:modified xsi:type="dcterms:W3CDTF">2020-05-28T12:36:32Z</dcterms:modified>
</cp:coreProperties>
</file>