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1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9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0371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1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92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63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69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9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8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9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7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1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1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3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75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Matemática aplicada À Economia – </a:t>
            </a:r>
            <a:r>
              <a:rPr lang="pt-BR" sz="4000" dirty="0"/>
              <a:t>14ª aula / 2022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Professor Ricardo LUIS CHAVES feijó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345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40"/>
    </mc:Choice>
    <mc:Fallback xmlns="">
      <p:transition spd="slow" advTm="334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definida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097088"/>
            <a:ext cx="10241068" cy="23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49"/>
    </mc:Choice>
    <mc:Fallback xmlns="">
      <p:transition xmlns:p14="http://schemas.microsoft.com/office/powerpoint/2010/main" spd="slow" advTm="14994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</a:t>
            </a:r>
            <a:r>
              <a:rPr lang="pt-BR" dirty="0" err="1"/>
              <a:t>matlab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27" y="1905001"/>
            <a:ext cx="10254888" cy="345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50"/>
    </mc:Choice>
    <mc:Fallback xmlns="">
      <p:transition xmlns:p14="http://schemas.microsoft.com/office/powerpoint/2010/main" spd="slow" advTm="1779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97" y="1761611"/>
            <a:ext cx="10443118" cy="304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18"/>
    </mc:Choice>
    <mc:Fallback xmlns="">
      <p:transition xmlns:p14="http://schemas.microsoft.com/office/powerpoint/2010/main" spd="slow" advTm="5061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93" y="795419"/>
            <a:ext cx="9501113" cy="55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61"/>
    </mc:Choice>
    <mc:Fallback xmlns="">
      <p:transition xmlns:p14="http://schemas.microsoft.com/office/powerpoint/2010/main" spd="slow" advTm="3786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14" y="665283"/>
            <a:ext cx="8749592" cy="56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3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72"/>
    </mc:Choice>
    <mc:Fallback xmlns="">
      <p:transition xmlns:p14="http://schemas.microsoft.com/office/powerpoint/2010/main" spd="slow" advTm="7187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73" y="1838324"/>
            <a:ext cx="1059536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20"/>
    </mc:Choice>
    <mc:Fallback xmlns="">
      <p:transition xmlns:p14="http://schemas.microsoft.com/office/powerpoint/2010/main" spd="slow" advTm="6512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53" y="952499"/>
            <a:ext cx="8814051" cy="53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0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56"/>
    </mc:Choice>
    <mc:Fallback xmlns="">
      <p:transition xmlns:p14="http://schemas.microsoft.com/office/powerpoint/2010/main" spd="slow" advTm="8525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Equações diferenciais de 2ª ordem com coeficiente e termo variáveis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33" y="2097088"/>
            <a:ext cx="10199622" cy="20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09"/>
    </mc:Choice>
    <mc:Fallback xmlns="">
      <p:transition xmlns:p14="http://schemas.microsoft.com/office/powerpoint/2010/main" spd="slow" advTm="9830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Interpretando Soluções por </a:t>
            </a:r>
            <a:r>
              <a:rPr lang="pt-BR" dirty="0" err="1"/>
              <a:t>matlab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097087"/>
            <a:ext cx="10400061" cy="18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66"/>
    </mc:Choice>
    <mc:Fallback xmlns="">
      <p:transition xmlns:p14="http://schemas.microsoft.com/office/powerpoint/2010/main" spd="slow" advTm="9016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Exemplo de Equação diferencial de 2ª ordem com coeficiente e termo variáveis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16" y="2627642"/>
            <a:ext cx="10621167" cy="160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9"/>
    </mc:Choice>
    <mc:Fallback xmlns="">
      <p:transition xmlns:p14="http://schemas.microsoft.com/office/powerpoint/2010/main" spd="slow" advTm="6645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Equações diferenciais lineares de ordem mais alta</a:t>
            </a:r>
            <a:br>
              <a:rPr lang="pt-BR" dirty="0"/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882774"/>
            <a:ext cx="9806254" cy="35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75"/>
    </mc:Choice>
    <mc:Fallback xmlns="">
      <p:transition xmlns:p14="http://schemas.microsoft.com/office/powerpoint/2010/main" spd="slow" advTm="31347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Programando em </a:t>
            </a:r>
            <a:r>
              <a:rPr lang="pt-BR" dirty="0" err="1"/>
              <a:t>matlab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854084"/>
            <a:ext cx="10047110" cy="266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81"/>
    </mc:Choice>
    <mc:Fallback xmlns="">
      <p:transition xmlns:p14="http://schemas.microsoft.com/office/powerpoint/2010/main" spd="slow" advTm="10888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23" y="2286820"/>
            <a:ext cx="10413416" cy="16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61"/>
    </mc:Choice>
    <mc:Fallback xmlns="">
      <p:transition xmlns:p14="http://schemas.microsoft.com/office/powerpoint/2010/main" spd="slow" advTm="5936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690" y="0"/>
            <a:ext cx="5862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19"/>
    </mc:Choice>
    <mc:Fallback xmlns="">
      <p:transition xmlns:p14="http://schemas.microsoft.com/office/powerpoint/2010/main" spd="slow" advTm="5731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86" y="1182035"/>
            <a:ext cx="9803492" cy="20924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085" y="3268567"/>
            <a:ext cx="9803492" cy="7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7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17"/>
    </mc:Choice>
    <mc:Fallback xmlns="">
      <p:transition xmlns:p14="http://schemas.microsoft.com/office/powerpoint/2010/main" spd="slow" advTm="8071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42" y="2213353"/>
            <a:ext cx="10453002" cy="2796649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</a:t>
            </a:r>
            <a:r>
              <a:rPr lang="pt-BR" dirty="0" err="1"/>
              <a:t>airy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930DBB-23D9-581D-62C9-0F937276D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95" y="4260957"/>
            <a:ext cx="371035" cy="3710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25E005E-10AF-B3F9-56F1-6215C8D98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651" y="2213353"/>
            <a:ext cx="317732" cy="204760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780CE60-2372-4783-8EDA-AA19AFE7C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9918" y="4631992"/>
            <a:ext cx="367011" cy="3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43"/>
    </mc:Choice>
    <mc:Fallback xmlns="">
      <p:transition xmlns:p14="http://schemas.microsoft.com/office/powerpoint/2010/main" spd="slow" advTm="12424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Gráfico por </a:t>
            </a:r>
            <a:r>
              <a:rPr lang="pt-BR" dirty="0" err="1"/>
              <a:t>simulink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99" y="1968353"/>
            <a:ext cx="10557891" cy="29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47"/>
    </mc:Choice>
    <mc:Fallback xmlns="">
      <p:transition xmlns:p14="http://schemas.microsoft.com/office/powerpoint/2010/main" spd="slow" advTm="10704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01" y="246880"/>
            <a:ext cx="8733663" cy="62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827"/>
    </mc:Choice>
    <mc:Fallback xmlns="">
      <p:transition xmlns:p14="http://schemas.microsoft.com/office/powerpoint/2010/main" spd="slow" advTm="17982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02" y="1973416"/>
            <a:ext cx="9998390" cy="18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53"/>
    </mc:Choice>
    <mc:Fallback xmlns="">
      <p:transition xmlns:p14="http://schemas.microsoft.com/office/powerpoint/2010/main" spd="slow" advTm="3375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90" y="836954"/>
            <a:ext cx="8669160" cy="52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76"/>
    </mc:Choice>
    <mc:Fallback xmlns="">
      <p:transition xmlns:p14="http://schemas.microsoft.com/office/powerpoint/2010/main" spd="slow" advTm="3877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Convergência e teorema de Routh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467908"/>
            <a:ext cx="9512300" cy="456659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BF55A1-8A62-58D7-FC02-7C1E72CFE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941" y="4646613"/>
            <a:ext cx="190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966"/>
    </mc:Choice>
    <mc:Fallback xmlns="">
      <p:transition xmlns:p14="http://schemas.microsoft.com/office/powerpoint/2010/main" spd="slow" advTm="18696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Função complementar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64" y="1970479"/>
            <a:ext cx="10642155" cy="31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3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73"/>
    </mc:Choice>
    <mc:Fallback xmlns="">
      <p:transition xmlns:p14="http://schemas.microsoft.com/office/powerpoint/2010/main" spd="slow" advTm="15067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146" y="453417"/>
            <a:ext cx="9905998" cy="1478570"/>
          </a:xfrm>
        </p:spPr>
        <p:txBody>
          <a:bodyPr/>
          <a:lstStyle/>
          <a:p>
            <a:r>
              <a:rPr lang="pt-BR" dirty="0"/>
              <a:t>Edward John Routh (1831-1907)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815946" y="2267743"/>
            <a:ext cx="6045198" cy="3541714"/>
          </a:xfrm>
        </p:spPr>
        <p:txBody>
          <a:bodyPr>
            <a:normAutofit/>
          </a:bodyPr>
          <a:lstStyle/>
          <a:p>
            <a:r>
              <a:rPr lang="pt-BR" dirty="0"/>
              <a:t>Foi um matemático inglês. </a:t>
            </a:r>
          </a:p>
          <a:p>
            <a:r>
              <a:rPr lang="pt-BR" dirty="0"/>
              <a:t>Ele trabalhou na sistematização na teoria matemática da mecânica e criou várias ideias importantes para o desenvolvimento da moderna teoria de sistemas de controle.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779588"/>
            <a:ext cx="3218920" cy="411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52"/>
    </mc:Choice>
    <mc:Fallback xmlns="">
      <p:transition xmlns:p14="http://schemas.microsoft.com/office/powerpoint/2010/main" spd="slow" advTm="3625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teorema de Routh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275579"/>
            <a:ext cx="9901939" cy="147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6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20"/>
    </mc:Choice>
    <mc:Fallback xmlns="">
      <p:transition xmlns:p14="http://schemas.microsoft.com/office/powerpoint/2010/main" spd="slow" advTm="5052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455" y="970083"/>
            <a:ext cx="9799089" cy="46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62"/>
    </mc:Choice>
    <mc:Fallback xmlns="">
      <p:transition xmlns:p14="http://schemas.microsoft.com/office/powerpoint/2010/main" spd="slow" advTm="23986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04" y="2265964"/>
            <a:ext cx="10649591" cy="18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41"/>
    </mc:Choice>
    <mc:Fallback xmlns="">
      <p:transition xmlns:p14="http://schemas.microsoft.com/office/powerpoint/2010/main" spd="slow" advTm="2914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94" y="1759699"/>
            <a:ext cx="10208117" cy="26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6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01"/>
    </mc:Choice>
    <mc:Fallback xmlns="">
      <p:transition xmlns:p14="http://schemas.microsoft.com/office/powerpoint/2010/main" spd="slow" advTm="10560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28" y="2219324"/>
            <a:ext cx="10111728" cy="13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52"/>
    </mc:Choice>
    <mc:Fallback xmlns="">
      <p:transition xmlns:p14="http://schemas.microsoft.com/office/powerpoint/2010/main" spd="slow" advTm="4575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39" y="1787670"/>
            <a:ext cx="9585825" cy="274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90"/>
    </mc:Choice>
    <mc:Fallback xmlns="">
      <p:transition xmlns:p14="http://schemas.microsoft.com/office/powerpoint/2010/main" spd="slow" advTm="15029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 de determinantes no </a:t>
            </a:r>
            <a:r>
              <a:rPr lang="pt-BR" dirty="0" err="1"/>
              <a:t>matlab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04" y="2438399"/>
            <a:ext cx="9570020" cy="18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17"/>
    </mc:Choice>
    <mc:Fallback xmlns="">
      <p:transition xmlns:p14="http://schemas.microsoft.com/office/powerpoint/2010/main" spd="slow" advTm="36317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06" y="1352092"/>
            <a:ext cx="9780314" cy="334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28"/>
    </mc:Choice>
    <mc:Fallback xmlns="">
      <p:transition xmlns:p14="http://schemas.microsoft.com/office/powerpoint/2010/main" spd="slow" advTm="52628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26" y="803723"/>
            <a:ext cx="9655148" cy="55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xmlns:p14="http://schemas.microsoft.com/office/powerpoint/2010/main" spd="slow" advTm="186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Raízes repetidas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3" y="1842029"/>
            <a:ext cx="9806383" cy="385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646"/>
    </mc:Choice>
    <mc:Fallback xmlns="">
      <p:transition xmlns:p14="http://schemas.microsoft.com/office/powerpoint/2010/main" spd="slow" advTm="2986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Raízes complexas repetidas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83" y="1929471"/>
            <a:ext cx="10336016" cy="28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10"/>
    </mc:Choice>
    <mc:Fallback xmlns="">
      <p:transition xmlns:p14="http://schemas.microsoft.com/office/powerpoint/2010/main" spd="slow" advTm="939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dois pares repetidos de raízes complexas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36" y="2097088"/>
            <a:ext cx="10642611" cy="13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04"/>
    </mc:Choice>
    <mc:Fallback xmlns="">
      <p:transition xmlns:p14="http://schemas.microsoft.com/office/powerpoint/2010/main" spd="slow" advTm="10310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geral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84" y="2097088"/>
            <a:ext cx="10512076" cy="99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66"/>
    </mc:Choice>
    <mc:Fallback xmlns="">
      <p:transition xmlns:p14="http://schemas.microsoft.com/office/powerpoint/2010/main" spd="slow" advTm="4966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13" y="2177977"/>
            <a:ext cx="10073510" cy="147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04"/>
    </mc:Choice>
    <mc:Fallback xmlns="">
      <p:transition xmlns:p14="http://schemas.microsoft.com/office/powerpoint/2010/main" spd="slow" advTm="8420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02" y="487919"/>
            <a:ext cx="10196505" cy="407613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E52EC85-F0A1-75AB-1D90-B3895C509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810" y="2147694"/>
            <a:ext cx="1561515" cy="37829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42B4A2-F0F8-8648-8AF0-574681782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8" y="2504666"/>
            <a:ext cx="332937" cy="4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0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764"/>
    </mc:Choice>
    <mc:Fallback xmlns="">
      <p:transition xmlns:p14="http://schemas.microsoft.com/office/powerpoint/2010/main" spd="slow" advTm="353764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227</TotalTime>
  <Words>129</Words>
  <Application>Microsoft Office PowerPoint</Application>
  <PresentationFormat>Widescreen</PresentationFormat>
  <Paragraphs>24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Arial</vt:lpstr>
      <vt:lpstr>Tw Cen MT</vt:lpstr>
      <vt:lpstr>Circuito</vt:lpstr>
      <vt:lpstr>Matemática aplicada À Economia – 14ª aula / 2022</vt:lpstr>
      <vt:lpstr>Equações diferenciais lineares de ordem mais alta </vt:lpstr>
      <vt:lpstr>Função complementar</vt:lpstr>
      <vt:lpstr>Raízes repetidas</vt:lpstr>
      <vt:lpstr>Raízes complexas repetidas</vt:lpstr>
      <vt:lpstr>dois pares repetidos de raízes complexas</vt:lpstr>
      <vt:lpstr>Solução geral</vt:lpstr>
      <vt:lpstr>exercício</vt:lpstr>
      <vt:lpstr>Apresentação do PowerPoint</vt:lpstr>
      <vt:lpstr>Solução definida</vt:lpstr>
      <vt:lpstr>Por matlab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Equações diferenciais de 2ª ordem com coeficiente e termo variáveis </vt:lpstr>
      <vt:lpstr>Interpretando Soluções por matlab</vt:lpstr>
      <vt:lpstr>Exemplo de Equação diferencial de 2ª ordem com coeficiente e termo variáveis </vt:lpstr>
      <vt:lpstr>Programando em matlab</vt:lpstr>
      <vt:lpstr>Apresentação do PowerPoint</vt:lpstr>
      <vt:lpstr>Apresentação do PowerPoint</vt:lpstr>
      <vt:lpstr>Apresentação do PowerPoint</vt:lpstr>
      <vt:lpstr>Funções airy</vt:lpstr>
      <vt:lpstr>Gráfico por simulink</vt:lpstr>
      <vt:lpstr>Apresentação do PowerPoint</vt:lpstr>
      <vt:lpstr>Apresentação do PowerPoint</vt:lpstr>
      <vt:lpstr>Apresentação do PowerPoint</vt:lpstr>
      <vt:lpstr>Convergência e teorema de Routh </vt:lpstr>
      <vt:lpstr>Edward John Routh (1831-1907) </vt:lpstr>
      <vt:lpstr>teorema de Routh</vt:lpstr>
      <vt:lpstr>Apresentação do PowerPoint</vt:lpstr>
      <vt:lpstr>Apresentação do PowerPoint</vt:lpstr>
      <vt:lpstr>Apresentação do PowerPoint</vt:lpstr>
      <vt:lpstr>Exercício</vt:lpstr>
      <vt:lpstr>Apresentação do PowerPoint</vt:lpstr>
      <vt:lpstr>Cálculo de determinantes no matlab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aplicada À Economia – 7ª aula À distância</dc:title>
  <dc:creator>Ricardo Feijo</dc:creator>
  <cp:lastModifiedBy>Ricardo Feijó</cp:lastModifiedBy>
  <cp:revision>18</cp:revision>
  <dcterms:created xsi:type="dcterms:W3CDTF">2020-04-12T23:26:27Z</dcterms:created>
  <dcterms:modified xsi:type="dcterms:W3CDTF">2022-05-25T15:45:32Z</dcterms:modified>
</cp:coreProperties>
</file>