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Frank Ruhl Libre Light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rankRuhlLibreLight-regular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FrankRuhlLibre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8654d097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8654d09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6af8bc080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6af8bc08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6af8bc080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6af8bc08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6af8bc080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6af8bc08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6af8bc080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6af8bc08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6af8bc080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6af8bc08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6af8bc080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6af8bc08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6af8bc080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6af8bc0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6af8bc080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6af8bc08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6af8bc080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6af8bc08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6af8bc080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6af8bc08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6af8bc080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6af8bc08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6af8bc080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6af8bc08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6af8bc080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6af8bc0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0TpS2PJLprM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SOCIOLOGIA DA EXPERIÊNCIA: FRANÇOIS DUBET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847200" y="1342725"/>
            <a:ext cx="74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Por que conceituar a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 experiênci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a social</a:t>
            </a:r>
            <a:r>
              <a:rPr b="1" i="1" lang="en">
                <a:latin typeface="Roboto"/>
                <a:ea typeface="Roboto"/>
                <a:cs typeface="Roboto"/>
                <a:sym typeface="Roboto"/>
              </a:rPr>
              <a:t>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0"/>
            <a:ext cx="4272130" cy="51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989075" y="1151825"/>
            <a:ext cx="3324600" cy="3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REDENÇÃO DE CAM, 1895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Obra consagrada por tratar de questões raciais e populares no século XIX, a tela de Modesto Brocos (1852-1936) ainda hoje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suscita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polêmicas, sobretudo no que se refere à sua utilização como ilustração em teses favoráveis ao branqueamento da população no Brasil.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Diferenças entre o preconceito de marca e de origem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distinção entre diferentes minorias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(Cultura X Raça)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etiqueta nas relações sociais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MARCA - controle do grupo discriminador, de modo a evitar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humilhação do grupo discriminado; ORIGEM - controle do grupo discriminado, de modo a evitar a agressividade do grupo discriminador.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Brasil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evita-se referência à cor diante de uma pessoa preta ou parda. Em contraposição, em qualquer contenda com uma pessoa de cor, a primeira ofensa que se lhe assaca é a referência a sua origem étnica. Nos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Estados Unidos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 ênfase está em expressar a assimetria das relações raciais. O branco exige que o negro o chame de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mister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e se dirija a ele pelo sobrenome.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Diferenças entre o preconceito de marca e de origem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ao efeito sobre o grupo discriminado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(consciência intermitente X contínua)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reação do grupo discriminado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(reação individual X coletiva)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ao efeito da variação do contingente minoritário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("territórios raciais"!!)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MARCA - tendência de se atenuar o preconceito onde há maior proporção de indivíduos do grupo discriminado; ORIGEM - tendência do preconceito se apresentar sob forma agravada onde o grupo discriminado é mais numeroso.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Brasil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manifestações mais frequentes e ostensivas de preconceito estão em São Paulo, onde negros estão em menor proporção (=/= BA, RJ). Nos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Estados Unidos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mais restrições nos pontos em que negros representam uma cota mais numerosa da população.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Diferenças entre o preconceito de marca e de origem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estrutura social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(ascensão social X impermeabilidade de classes)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onde o preconceito é de marca, a possibilidade de ascensão social é inversamente proporcional à intensidade das marcas de que o indivíduo é portador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ao tipo de movimento político que inspira</a:t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onde o preconceito é de marca, a questão racial se confunde com a luta de classes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CONCLUSÕES: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Será importante verificar qual a influência da industrialização e da urbanização em cada um dos tipos de situações raciais descritos. No que se refere particularmente ao Brasil, está, igualmente, a demandar pesquisa a questão da relação entre a imigração estrangeira e a frequência e intensidade das manifestações de preconceito.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ili recebe o jurista, professor e presidente do Instituto Luiz Gama, Silvio Almeida, autor do livro &quot;Racismo Estrutural&quot;.&#10;&#10;Site: http://www.liliaschwarcz.com.br&#10;Facebook: https://www.facebook.com/liliaschwarcz&#10;Instagram: @liliaschwarcz&#10;&#10;Realização: http://www.uzmk.com.br" id="162" name="Google Shape;162;p26" title="Lili entrevista | Silvio Almeid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75" y="1864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SOCIOLOGIA DA EXPERIÊNCIA: FRANÇOIS DUBET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Por que conceituar a experiência social?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NATUREZA, CULTURA, SOCIEDADE, CONTEXTO, RELACIONALIDADE, DIFERENÇA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alternativa aos ontologismos naturalizantes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"A MODERNIDADE SE BASEIA NA AFIRMATIVA DE QUE O HOMEM É O QUE FAZ"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(Touraine, 1995) - sociologia da ação --&gt; sociologia da experiência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PROBLEMA SOCIAL = FALHA DA EXPERIÊNCIA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inadequação da subjetividade dos indivíduos às expectativas objetivas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(vaivém do ator social nos elementos da situação)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Ex.: Qual é a experiência social de trabalhadores da Saúde?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SOCIOLOGIA DA EXPERIÊNCIA: FRANÇOIS DUBET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Experiência social como recomposição da realidade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FRAGMENTAÇÃO DO MODELO CLÁSSICO DE SOCIEDADE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ação social pensada como interiorização de regras e recursos (sociologia clássica)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--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&gt; coesão do sistema social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MULTIPLICIDADE DE PARADIGMAS DA AÇÃO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"a dispersão se tornou regra e a combinação dos modelos substitui a antiga unidade" (Dubet, 1994)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 LÓGICAS DA AÇÃO: INTEGRAÇÃO, ESTRATÉGIA E SUBJETIVAÇÃO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"a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sociologia da experiência social visa definir a experiência como uma combinatória de lógicas de ação que vinculam o ator a cada uma das dimensões de um sistema"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(Dubet, 1994)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824" y="0"/>
            <a:ext cx="67278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847200" y="1342725"/>
            <a:ext cx="744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Existe racismo no Brasil?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Existe racismo no Brasil?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TRÊS CORRENTES DE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INTERPRETAÇÃO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Afro-brasileira: aculturação em relação às origens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Estudos históricos: integração na sociedade nacional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Estudos sociológicos: caracterização das "relações raciais"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DESCRIÇÃO DA "SITUAÇÃO RACIAL" (ESTUDOS SOCIOLÓGICOS)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1) circunscrição da área de pesquisa, possibilitando coleta sistemática de dados (base empírica); 2) apresentação dos dados utilizados na pesquisa, assegurando a comparabilidade e permitindo reinterpretações; 3) discussão da “situação racial” no BR e no exterior, em especial EUA; e 4) projeto de conhecimento da “situação racial” no país em conjunto, a partir de casos concretos, em regiões urbanas e rurais.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Especificidade da situação racial no Brasil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O quadro de referência se baseia em dois conceitos ideais – exagerações lógicas, inferidas de casos concretos; todo caso particular tende para um ou outro desses dois pólos “ideais”, embora nenhum caso coincida, ponto por ponto, com qualquer destes –, um dos quais representa, aproximadamente, a situação brasileira e, o outro, a norte-americana.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Crítica à cegueira sobre o PRECONCEITO no Brasil: pg. 291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Então, qual é a especificidade do racismo à brasileira?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Preconceito de marca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Brasil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(definição estética: ambiguidade, manipulação dos códigos de fachada social);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Preconceito de origem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EUA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(definição biogenética: afirmação de uma verdade sobre o sujeito racial)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847200" y="1342725"/>
            <a:ext cx="7449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Diferenças entre o preconceito de marca e de origem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ao modo de atuar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(preterição X exclusão incondicional)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no Brasil: intensidade do preconceito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definição de membro do grupo que discrimina ou é discriminado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i="1" lang="en">
                <a:latin typeface="Roboto"/>
                <a:ea typeface="Roboto"/>
                <a:cs typeface="Roboto"/>
                <a:sym typeface="Roboto"/>
              </a:rPr>
              <a:t>Um negro norte-americano ficará desapontado ao ver que um brasileiro, de quem esperaria lealdade “racial” por considerá-lo de seu grupo, em função do conceito de negro corrente nos Estados Unidos, se identifica com o grupo branco e manifesta preconceito em relação a elementos de cor.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carga afetiva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(percepção intelectiva X integralidade emocional)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Nos Estados Unidos, o preconceito tende a ser antes emocional e irracional que intelectivo e estético, assumindo o caráter de antagonismo ou ódio intergrupal.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PRECONCEITO DE MARCA: ORACY NOGUEIRA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Diferenças entre o preconceito de marca e de origem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ao efeito sobre as relações interpessoais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no Brasil, diferente dos EUA, Nogueira identifica que a amizade e a admiração podem cruzar as fronteiras de marca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No brasil, um indivíduo pode ter preconceito contra as pessoas de cor, em geral, e, ao mesmo tempo, ser amigo particular, cliente ou admirador de determinada pessoa de cor.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Nos Estados Unidos, o branco que mantém relações de amizade com pessoas de cor é pejorativamente chamado de negro-lover.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Quanto à ideologia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(assimilacionista e miscigenacionista X segregacionista e racista)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