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1" r:id="rId2"/>
    <p:sldId id="260" r:id="rId3"/>
    <p:sldId id="265" r:id="rId4"/>
    <p:sldId id="263" r:id="rId5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22/03/2023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sz="2000" dirty="0"/>
              <a:t>Composição do capital</a:t>
            </a:r>
          </a:p>
          <a:p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SOCIOLOGIA RURAL– ZEB2317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				ZOOTECNIA – Turma 2023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			</a:t>
            </a: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	Professor Dr. Marcelo Ribeiro</a:t>
            </a:r>
            <a:endParaRPr lang="pt-BR" sz="2000" dirty="0">
              <a:cs typeface="Arial" pitchFamily="34" charset="0"/>
            </a:endParaRPr>
          </a:p>
        </p:txBody>
      </p:sp>
      <p:pic>
        <p:nvPicPr>
          <p:cNvPr id="4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 do Capital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endParaRPr lang="pt-BR" dirty="0"/>
          </a:p>
          <a:p>
            <a:pPr>
              <a:buNone/>
            </a:pPr>
            <a:r>
              <a:rPr lang="pt-BR" dirty="0"/>
              <a:t>			 T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D       M                                 </a:t>
            </a:r>
            <a:r>
              <a:rPr lang="en-US" dirty="0"/>
              <a:t>...P ...M' - D'</a:t>
            </a:r>
            <a:endParaRPr lang="pt-BR" dirty="0"/>
          </a:p>
          <a:p>
            <a:pPr>
              <a:buNone/>
            </a:pPr>
            <a:r>
              <a:rPr lang="pt-BR" dirty="0"/>
              <a:t>                                     Cc</a:t>
            </a:r>
          </a:p>
          <a:p>
            <a:pPr>
              <a:buNone/>
            </a:pPr>
            <a:r>
              <a:rPr lang="pt-BR" dirty="0"/>
              <a:t>                       C         </a:t>
            </a:r>
          </a:p>
          <a:p>
            <a:pPr>
              <a:buNone/>
            </a:pPr>
            <a:r>
              <a:rPr lang="pt-BR" dirty="0"/>
              <a:t>                                     </a:t>
            </a:r>
            <a:r>
              <a:rPr lang="pt-BR" dirty="0" err="1"/>
              <a:t>Cf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971600" y="32849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V="1">
            <a:off x="1835696" y="2420888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1835696" y="3501008"/>
            <a:ext cx="3600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flipV="1">
            <a:off x="2699792" y="371703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2699792" y="4437112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5148064" y="4077072"/>
          <a:ext cx="3851920" cy="2625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39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06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 - Dinheiro inicial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 - Mercadoria (capital produtivo)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 – Trabalho 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 - Capital constante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pt-BR" sz="1100" b="1" kern="1200" baseline="-250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- Capital circulante (matérias prima, energia...)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82">
                <a:tc>
                  <a:txBody>
                    <a:bodyPr/>
                    <a:lstStyle/>
                    <a:p>
                      <a:r>
                        <a:rPr kumimoji="0" lang="pt-BR" sz="1100" b="1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pt-BR" sz="1100" b="1" kern="1200" baseline="-250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- Capital fixo (máquinas, instalações...)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P - Processo produtivo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M' - Mercadoria final (capital-mercadoria)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D' - Dinheiro obtido como resultado da venda da mercadoria</a:t>
                      </a:r>
                      <a:endParaRPr lang="pt-BR" sz="11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	                                                 </a:t>
            </a:r>
            <a:r>
              <a:rPr lang="pt-BR" sz="2000" dirty="0"/>
              <a:t>Propriedade privada</a:t>
            </a:r>
          </a:p>
          <a:p>
            <a:pPr>
              <a:buNone/>
            </a:pPr>
            <a:endParaRPr lang="pt-BR" sz="2000" dirty="0"/>
          </a:p>
          <a:p>
            <a:pPr>
              <a:buFont typeface="Arial" pitchFamily="34" charset="0"/>
              <a:buChar char="•"/>
            </a:pPr>
            <a:r>
              <a:rPr lang="pt-BR" sz="2400" dirty="0"/>
              <a:t>   Princípios Fundamentais      </a:t>
            </a:r>
            <a:r>
              <a:rPr lang="pt-BR" sz="2000" dirty="0"/>
              <a:t>Lucro</a:t>
            </a:r>
          </a:p>
          <a:p>
            <a:pPr>
              <a:buNone/>
            </a:pPr>
            <a:r>
              <a:rPr lang="pt-BR" sz="2000" dirty="0"/>
              <a:t> </a:t>
            </a:r>
          </a:p>
          <a:p>
            <a:pPr>
              <a:buNone/>
            </a:pPr>
            <a:r>
              <a:rPr lang="pt-BR" sz="2000" dirty="0"/>
              <a:t>                                                                      Livre iniciativa </a:t>
            </a:r>
          </a:p>
          <a:p>
            <a:pPr>
              <a:buNone/>
            </a:pPr>
            <a:endParaRPr lang="pt-BR" sz="2800" dirty="0"/>
          </a:p>
          <a:p>
            <a:pPr algn="r">
              <a:buNone/>
            </a:pPr>
            <a:r>
              <a:rPr lang="pt-BR" sz="1800" dirty="0" err="1"/>
              <a:t>Obs</a:t>
            </a:r>
            <a:r>
              <a:rPr lang="pt-BR" sz="1800" dirty="0"/>
              <a:t>: riqueza ≠ capital</a:t>
            </a:r>
            <a:r>
              <a:rPr lang="pt-BR" sz="2800" dirty="0"/>
              <a:t>        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/>
              <a:t>Forças produtivas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Trabalho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Divisão social do trabalho</a:t>
            </a:r>
          </a:p>
          <a:p>
            <a:pPr lvl="1">
              <a:buFont typeface="Arial" pitchFamily="34" charset="0"/>
              <a:buChar char="•"/>
            </a:pPr>
            <a:r>
              <a:rPr lang="pt-BR" sz="1900" dirty="0">
                <a:solidFill>
                  <a:schemeClr val="tx1"/>
                </a:solidFill>
              </a:rPr>
              <a:t>Padrão de procriação das populações</a:t>
            </a:r>
          </a:p>
        </p:txBody>
      </p:sp>
      <p:sp>
        <p:nvSpPr>
          <p:cNvPr id="19" name="Chave esquerda 18"/>
          <p:cNvSpPr/>
          <p:nvPr/>
        </p:nvSpPr>
        <p:spPr>
          <a:xfrm>
            <a:off x="4355976" y="1844824"/>
            <a:ext cx="216024" cy="1512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Capitalista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37792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2000" dirty="0"/>
              <a:t>CONCENTRAÇÃO/ ACÚMULO DE RIQUEZAS</a:t>
            </a:r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COMPETIÇÃO/EXCLUSÃO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86409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Tendências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</TotalTime>
  <Words>156</Words>
  <Application>Microsoft Office PowerPoint</Application>
  <PresentationFormat>Apresentação na tela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Wingdings</vt:lpstr>
      <vt:lpstr>Wingdings 2</vt:lpstr>
      <vt:lpstr>Cívico</vt:lpstr>
      <vt:lpstr>    SOCIOLOGIA RURAL– ZEB2317     ZOOTECNIA – Turma 2023      Professor Dr. Marcelo Ribeiro</vt:lpstr>
      <vt:lpstr>Composição do Capital</vt:lpstr>
      <vt:lpstr>Organização Capitalista</vt:lpstr>
      <vt:lpstr>Tendências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FUNDAMENTOS DE EXTENSÃO RURAL– ZEB1307 MEDICINA VETERINÁRIA – Turma 2016  Professor Dr. Marcelo Ribeiro    </dc:title>
  <dc:creator>Marcelinho</dc:creator>
  <cp:lastModifiedBy>Marcelo Ribeiro</cp:lastModifiedBy>
  <cp:revision>29</cp:revision>
  <dcterms:created xsi:type="dcterms:W3CDTF">2016-08-02T13:11:49Z</dcterms:created>
  <dcterms:modified xsi:type="dcterms:W3CDTF">2023-03-22T14:13:41Z</dcterms:modified>
</cp:coreProperties>
</file>