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304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303" r:id="rId31"/>
    <p:sldId id="285" r:id="rId32"/>
    <p:sldId id="286" r:id="rId33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>
            <a:extLst>
              <a:ext uri="{FF2B5EF4-FFF2-40B4-BE49-F238E27FC236}">
                <a16:creationId xmlns:a16="http://schemas.microsoft.com/office/drawing/2014/main" id="{B3E0A623-A2F6-4059-8C31-B1E0CC828A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914400 h 1000"/>
              <a:gd name="T2" fmla="*/ 0 w 1000"/>
              <a:gd name="T3" fmla="*/ 0 h 1000"/>
              <a:gd name="T4" fmla="*/ 79248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" name="Line 8">
            <a:extLst>
              <a:ext uri="{FF2B5EF4-FFF2-40B4-BE49-F238E27FC236}">
                <a16:creationId xmlns:a16="http://schemas.microsoft.com/office/drawing/2014/main" id="{1A587EF6-F853-4546-9D12-E042A086035F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pt-BR" altLang="en-US"/>
              <a:t>Clique para editar o estilo do título mestre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pt-BR" altLang="en-US"/>
              <a:t>Clique para editar o estilo do subtítulo mestre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DABFF28B-B863-4030-9F50-0CFD44491A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1B25FD89-C9BF-448B-B336-48A9E74006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9F45F68A-0DA0-4E4A-A317-017B479ACE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A3B48-5835-4D61-A7BA-14D19DEC54F7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046723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D6EA9E4-B9F6-44D5-939B-9DE887273A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638AB63-9BE6-4344-A741-FC87B40582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A883CB3-876E-472A-B093-2B3F7B33A9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B33F7-29F2-4860-8AD8-1933B453AA42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976435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CE360DE-9A97-45E1-939A-03A941B7A7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6E05618-8416-44A8-AD3A-98256751BB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4DBDC9B-FEBE-4302-A548-47168F5805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1DE24F-93D6-4B24-953F-58DAD5352D8F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412805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A4392FD-354F-4838-9815-0639E52E90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9A34BA7-7798-4E37-BC9E-37370A2897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6BDB674-01A8-4F25-AB86-8927F7A176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044F93-726F-4DD5-BD1C-591FEFE2DFDA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746819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2C2B1B8-7C11-4DB0-BD87-E29129B22D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853D769-E58A-4CFA-990F-3AEFE04E95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17BEFE1-5547-4872-B6B2-CB81A44A11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3EE452-1470-4692-9C8D-FCD530A52493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87892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4E9B58-6914-44BE-BAC6-41DD764EA3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F4449FA-7DC3-496B-B59A-D7CF4465B2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A5B4986-261A-4CA8-A34F-10F3EA87D1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F37F3-1FB0-4FCB-B582-70C2183AF5AA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585261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60289D7-3AB1-4D40-9605-0A0B526FD2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3E1B6E6-E731-4466-863A-0442C13B9B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0C72D08-EE4F-4C8E-9C02-75DBB3A21F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0C1FD-B363-4BA3-9B28-FE628C5B88A0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4204767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45EEEE7-2BCC-4E85-95DD-FB37C52AE5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4F0114E-0636-4693-9B7F-BD4FDAD407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EB9FD37-CB9D-4354-89A0-46A9D5309D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3D03B-B961-4249-81CB-F511A6594D42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813099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18CEFA2-566A-43AD-A846-D74585F22C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16E0D6A-B0C3-404F-BF16-0A22E4D72F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3265362-B695-463B-94E5-B6C72F80AC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C3C9E-E9A7-444E-9B00-D9DDF1EA2D63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323449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A1F8C0-831E-4DB1-BD1C-D303CFC3EB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E645968-2F7E-4E0B-906D-94AD420B58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35B5BB6-C400-4C4A-81A6-DDC9B54F51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8F363D-C609-47FD-A3A1-ADF148C16849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354842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EF9FE9-6988-4D81-A226-47B908FA46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4236D5-19E6-4CD8-8A9E-D4F0A1FB81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1880ED0-0A7E-46C3-9FC1-D472EF92DE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B2E8FE-DE12-4825-BCD6-F9B5CEF7B45B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789151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AF8227E-3D1D-4188-8ABF-61887F564A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9B094BD-0687-4610-A0DC-59FF66170B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/>
              <a:t>Clique para editar os estilos do texto mestre</a:t>
            </a:r>
          </a:p>
          <a:p>
            <a:pPr lvl="1"/>
            <a:r>
              <a:rPr lang="pt-BR" altLang="en-US"/>
              <a:t>Segundo nível</a:t>
            </a:r>
          </a:p>
          <a:p>
            <a:pPr lvl="2"/>
            <a:r>
              <a:rPr lang="pt-BR" altLang="en-US"/>
              <a:t>Terceiro nível</a:t>
            </a:r>
          </a:p>
          <a:p>
            <a:pPr lvl="3"/>
            <a:r>
              <a:rPr lang="pt-BR" altLang="en-US"/>
              <a:t>Quarto nível</a:t>
            </a:r>
          </a:p>
          <a:p>
            <a:pPr lvl="4"/>
            <a:r>
              <a:rPr lang="pt-BR" altLang="en-US"/>
              <a:t>Quinto nível</a:t>
            </a:r>
          </a:p>
        </p:txBody>
      </p:sp>
      <p:sp>
        <p:nvSpPr>
          <p:cNvPr id="69636" name="Rectangle 4">
            <a:extLst>
              <a:ext uri="{FF2B5EF4-FFF2-40B4-BE49-F238E27FC236}">
                <a16:creationId xmlns:a16="http://schemas.microsoft.com/office/drawing/2014/main" id="{B3CED42F-6BE7-464F-90E7-5AAC772F535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j-lt"/>
              </a:defRPr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9637" name="Rectangle 5">
            <a:extLst>
              <a:ext uri="{FF2B5EF4-FFF2-40B4-BE49-F238E27FC236}">
                <a16:creationId xmlns:a16="http://schemas.microsoft.com/office/drawing/2014/main" id="{2F6EDEDB-D64F-4B73-9B3B-196ACD6877F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j-lt"/>
              </a:defRPr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9638" name="Rectangle 6">
            <a:extLst>
              <a:ext uri="{FF2B5EF4-FFF2-40B4-BE49-F238E27FC236}">
                <a16:creationId xmlns:a16="http://schemas.microsoft.com/office/drawing/2014/main" id="{C39C705A-F87B-408A-AC7E-A21C273C3A4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fld id="{EB601CFE-4CCD-4A2A-94E5-BD33CCF20B78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  <p:sp>
        <p:nvSpPr>
          <p:cNvPr id="1031" name="Freeform 7">
            <a:extLst>
              <a:ext uri="{FF2B5EF4-FFF2-40B4-BE49-F238E27FC236}">
                <a16:creationId xmlns:a16="http://schemas.microsoft.com/office/drawing/2014/main" id="{C58656E4-7CF1-41DD-AB97-4A6C3E86CB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609600 h 1000"/>
              <a:gd name="T2" fmla="*/ 0 w 1000"/>
              <a:gd name="T3" fmla="*/ 0 h 1000"/>
              <a:gd name="T4" fmla="*/ 82296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32" name="Line 8">
            <a:extLst>
              <a:ext uri="{FF2B5EF4-FFF2-40B4-BE49-F238E27FC236}">
                <a16:creationId xmlns:a16="http://schemas.microsoft.com/office/drawing/2014/main" id="{83A31894-0B03-425D-8EF1-D03D63AAA0BB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3817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487F6949-EAC8-4010-AC18-0C5EAA57023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4213" y="1524000"/>
            <a:ext cx="8351837" cy="1752600"/>
          </a:xfrm>
        </p:spPr>
        <p:txBody>
          <a:bodyPr/>
          <a:lstStyle/>
          <a:p>
            <a:pPr algn="ctr" eaLnBrk="1" hangingPunct="1"/>
            <a:r>
              <a:rPr lang="pt-BR" altLang="pt-BR" sz="4400"/>
              <a:t>SEL5752/SEL0632 – Linguagens de </a:t>
            </a:r>
            <a:br>
              <a:rPr lang="pt-BR" altLang="pt-BR" sz="4400"/>
            </a:br>
            <a:r>
              <a:rPr lang="pt-BR" altLang="pt-BR" sz="4400"/>
              <a:t>Descrição de Hardware</a:t>
            </a:r>
            <a:br>
              <a:rPr lang="pt-BR" altLang="pt-BR" sz="4400"/>
            </a:br>
            <a:r>
              <a:rPr lang="pt-BR" altLang="pt-BR" sz="4400"/>
              <a:t>Aula 3 – Construções Concorrentes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164127AC-5050-468B-9FFB-79E5D354429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pt-BR" altLang="pt-BR"/>
              <a:t>Prof. Dr. Maximiliam Luppe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>
            <a:extLst>
              <a:ext uri="{FF2B5EF4-FFF2-40B4-BE49-F238E27FC236}">
                <a16:creationId xmlns:a16="http://schemas.microsoft.com/office/drawing/2014/main" id="{2D76C14C-9429-458C-A9BB-69F0E9A2BA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20675"/>
            <a:ext cx="8507412" cy="598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aixaDeTexto 1">
            <a:extLst>
              <a:ext uri="{FF2B5EF4-FFF2-40B4-BE49-F238E27FC236}">
                <a16:creationId xmlns:a16="http://schemas.microsoft.com/office/drawing/2014/main" id="{9337E5DA-DD1A-404B-8EF0-F7938029A9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1268413"/>
            <a:ext cx="25574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b="1"/>
              <a:t>Pausa para exercício!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>
            <a:extLst>
              <a:ext uri="{FF2B5EF4-FFF2-40B4-BE49-F238E27FC236}">
                <a16:creationId xmlns:a16="http://schemas.microsoft.com/office/drawing/2014/main" id="{E8DC0155-C509-47E7-9201-F157A33A62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20675"/>
            <a:ext cx="8507412" cy="598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>
            <a:extLst>
              <a:ext uri="{FF2B5EF4-FFF2-40B4-BE49-F238E27FC236}">
                <a16:creationId xmlns:a16="http://schemas.microsoft.com/office/drawing/2014/main" id="{11E68988-747A-49E5-898C-62C3F68C03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20675"/>
            <a:ext cx="8507412" cy="598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>
            <a:extLst>
              <a:ext uri="{FF2B5EF4-FFF2-40B4-BE49-F238E27FC236}">
                <a16:creationId xmlns:a16="http://schemas.microsoft.com/office/drawing/2014/main" id="{DC781A35-6B1C-4CAA-A7A2-80A37BDAF6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20675"/>
            <a:ext cx="8507412" cy="598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>
            <a:extLst>
              <a:ext uri="{FF2B5EF4-FFF2-40B4-BE49-F238E27FC236}">
                <a16:creationId xmlns:a16="http://schemas.microsoft.com/office/drawing/2014/main" id="{883D0164-C5FF-45F4-B178-3DCC80A6F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20675"/>
            <a:ext cx="8507412" cy="598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>
            <a:extLst>
              <a:ext uri="{FF2B5EF4-FFF2-40B4-BE49-F238E27FC236}">
                <a16:creationId xmlns:a16="http://schemas.microsoft.com/office/drawing/2014/main" id="{BFB8DFDC-07CB-4D3F-A7F8-3357338B15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20675"/>
            <a:ext cx="8507412" cy="598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>
            <a:extLst>
              <a:ext uri="{FF2B5EF4-FFF2-40B4-BE49-F238E27FC236}">
                <a16:creationId xmlns:a16="http://schemas.microsoft.com/office/drawing/2014/main" id="{2BCDB08C-98F7-4D4C-BDA7-A722E8D22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20675"/>
            <a:ext cx="8507412" cy="598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>
            <a:extLst>
              <a:ext uri="{FF2B5EF4-FFF2-40B4-BE49-F238E27FC236}">
                <a16:creationId xmlns:a16="http://schemas.microsoft.com/office/drawing/2014/main" id="{5D3C5E22-211D-4D8B-A6D9-90F4DA8A1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20675"/>
            <a:ext cx="8507412" cy="598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>
            <a:extLst>
              <a:ext uri="{FF2B5EF4-FFF2-40B4-BE49-F238E27FC236}">
                <a16:creationId xmlns:a16="http://schemas.microsoft.com/office/drawing/2014/main" id="{BCCCC8BD-3EF9-4B55-B5C1-BAD393926D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20675"/>
            <a:ext cx="8507412" cy="598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>
            <a:extLst>
              <a:ext uri="{FF2B5EF4-FFF2-40B4-BE49-F238E27FC236}">
                <a16:creationId xmlns:a16="http://schemas.microsoft.com/office/drawing/2014/main" id="{6C8B9409-5A74-4ACC-87EE-9056EBCBA0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33375"/>
            <a:ext cx="8507412" cy="598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>
            <a:extLst>
              <a:ext uri="{FF2B5EF4-FFF2-40B4-BE49-F238E27FC236}">
                <a16:creationId xmlns:a16="http://schemas.microsoft.com/office/drawing/2014/main" id="{D818DA95-A4C3-42DA-AC7B-DF9E09434D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33375"/>
            <a:ext cx="8507412" cy="598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>
            <a:extLst>
              <a:ext uri="{FF2B5EF4-FFF2-40B4-BE49-F238E27FC236}">
                <a16:creationId xmlns:a16="http://schemas.microsoft.com/office/drawing/2014/main" id="{DB8B04AF-F6BD-4916-9E27-B88CB0DF1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33375"/>
            <a:ext cx="8507412" cy="598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>
            <a:extLst>
              <a:ext uri="{FF2B5EF4-FFF2-40B4-BE49-F238E27FC236}">
                <a16:creationId xmlns:a16="http://schemas.microsoft.com/office/drawing/2014/main" id="{3D538BD3-5865-4168-A86B-D4BE17ECC9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33375"/>
            <a:ext cx="8507412" cy="598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>
            <a:extLst>
              <a:ext uri="{FF2B5EF4-FFF2-40B4-BE49-F238E27FC236}">
                <a16:creationId xmlns:a16="http://schemas.microsoft.com/office/drawing/2014/main" id="{8AC88E70-51C2-4922-BB02-61449AF7B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33375"/>
            <a:ext cx="8507412" cy="598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>
            <a:extLst>
              <a:ext uri="{FF2B5EF4-FFF2-40B4-BE49-F238E27FC236}">
                <a16:creationId xmlns:a16="http://schemas.microsoft.com/office/drawing/2014/main" id="{1BEA0249-962E-4C55-A21B-E7ECDB715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33375"/>
            <a:ext cx="8507412" cy="598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5">
            <a:extLst>
              <a:ext uri="{FF2B5EF4-FFF2-40B4-BE49-F238E27FC236}">
                <a16:creationId xmlns:a16="http://schemas.microsoft.com/office/drawing/2014/main" id="{596A0788-5124-4A48-8DC2-2A8751F39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33375"/>
            <a:ext cx="8507412" cy="598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5">
            <a:extLst>
              <a:ext uri="{FF2B5EF4-FFF2-40B4-BE49-F238E27FC236}">
                <a16:creationId xmlns:a16="http://schemas.microsoft.com/office/drawing/2014/main" id="{F1B2ABB5-0E09-427B-8A31-4A402D4941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33375"/>
            <a:ext cx="8507412" cy="598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5">
            <a:extLst>
              <a:ext uri="{FF2B5EF4-FFF2-40B4-BE49-F238E27FC236}">
                <a16:creationId xmlns:a16="http://schemas.microsoft.com/office/drawing/2014/main" id="{1F3F0150-78A1-4462-B915-61DA02DA0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33375"/>
            <a:ext cx="8507412" cy="598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6">
            <a:extLst>
              <a:ext uri="{FF2B5EF4-FFF2-40B4-BE49-F238E27FC236}">
                <a16:creationId xmlns:a16="http://schemas.microsoft.com/office/drawing/2014/main" id="{9DE8197F-341E-44D6-BB8E-0813CF6AB5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33375"/>
            <a:ext cx="8507412" cy="598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7">
            <a:extLst>
              <a:ext uri="{FF2B5EF4-FFF2-40B4-BE49-F238E27FC236}">
                <a16:creationId xmlns:a16="http://schemas.microsoft.com/office/drawing/2014/main" id="{71DE6D87-0332-4BBE-AFAF-23B3FF8A2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33375"/>
            <a:ext cx="8507412" cy="598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>
            <a:extLst>
              <a:ext uri="{FF2B5EF4-FFF2-40B4-BE49-F238E27FC236}">
                <a16:creationId xmlns:a16="http://schemas.microsoft.com/office/drawing/2014/main" id="{F5340C26-64BC-421D-873C-D0550D9A99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20675"/>
            <a:ext cx="8507412" cy="598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5">
            <a:extLst>
              <a:ext uri="{FF2B5EF4-FFF2-40B4-BE49-F238E27FC236}">
                <a16:creationId xmlns:a16="http://schemas.microsoft.com/office/drawing/2014/main" id="{3987A1C7-0455-424C-B951-6B861757C5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2565400"/>
            <a:ext cx="5067300" cy="320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Rectangle 6">
            <a:extLst>
              <a:ext uri="{FF2B5EF4-FFF2-40B4-BE49-F238E27FC236}">
                <a16:creationId xmlns:a16="http://schemas.microsoft.com/office/drawing/2014/main" id="{7CB5102D-0D42-411B-BDB7-F606FDB992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3862388"/>
            <a:ext cx="4608513" cy="574675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5">
            <a:extLst>
              <a:ext uri="{FF2B5EF4-FFF2-40B4-BE49-F238E27FC236}">
                <a16:creationId xmlns:a16="http://schemas.microsoft.com/office/drawing/2014/main" id="{9BBF49DF-172E-42F8-BC46-87C942E41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33375"/>
            <a:ext cx="8507412" cy="598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5">
            <a:extLst>
              <a:ext uri="{FF2B5EF4-FFF2-40B4-BE49-F238E27FC236}">
                <a16:creationId xmlns:a16="http://schemas.microsoft.com/office/drawing/2014/main" id="{666FC40B-66CD-4839-BAF5-131BA5E0CE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33375"/>
            <a:ext cx="8507412" cy="598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Group 11">
            <a:extLst>
              <a:ext uri="{FF2B5EF4-FFF2-40B4-BE49-F238E27FC236}">
                <a16:creationId xmlns:a16="http://schemas.microsoft.com/office/drawing/2014/main" id="{21C30CB5-55B8-4BFF-892F-6B8C759679F3}"/>
              </a:ext>
            </a:extLst>
          </p:cNvPr>
          <p:cNvGrpSpPr>
            <a:grpSpLocks/>
          </p:cNvGrpSpPr>
          <p:nvPr/>
        </p:nvGrpSpPr>
        <p:grpSpPr bwMode="auto">
          <a:xfrm>
            <a:off x="385763" y="320675"/>
            <a:ext cx="8507412" cy="5988050"/>
            <a:chOff x="204" y="202"/>
            <a:chExt cx="5359" cy="3772"/>
          </a:xfrm>
        </p:grpSpPr>
        <p:pic>
          <p:nvPicPr>
            <p:cNvPr id="34819" name="Picture 6">
              <a:extLst>
                <a:ext uri="{FF2B5EF4-FFF2-40B4-BE49-F238E27FC236}">
                  <a16:creationId xmlns:a16="http://schemas.microsoft.com/office/drawing/2014/main" id="{EE4C8AC9-BF13-448A-9C4A-2AAF21E046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202"/>
              <a:ext cx="5359" cy="3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4820" name="Group 10">
              <a:extLst>
                <a:ext uri="{FF2B5EF4-FFF2-40B4-BE49-F238E27FC236}">
                  <a16:creationId xmlns:a16="http://schemas.microsoft.com/office/drawing/2014/main" id="{EE2040BE-4F2C-46DF-8F18-277F09F1AF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5" y="1207"/>
              <a:ext cx="3039" cy="1134"/>
              <a:chOff x="385" y="1207"/>
              <a:chExt cx="3039" cy="1134"/>
            </a:xfrm>
          </p:grpSpPr>
          <p:sp>
            <p:nvSpPr>
              <p:cNvPr id="34821" name="Rectangle 7">
                <a:extLst>
                  <a:ext uri="{FF2B5EF4-FFF2-40B4-BE49-F238E27FC236}">
                    <a16:creationId xmlns:a16="http://schemas.microsoft.com/office/drawing/2014/main" id="{73ABA1FC-D5D7-4671-AEB3-51F24FC59D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4" y="1207"/>
                <a:ext cx="680" cy="18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anose="05000000000000000000" pitchFamily="2" charset="2"/>
                  <a:buChar char="n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anose="05000000000000000000" pitchFamily="2" charset="2"/>
                  <a:buChar char="q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anose="05000000000000000000" pitchFamily="2" charset="2"/>
                  <a:buChar char="n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q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pt-BR" altLang="pt-BR" sz="1800"/>
              </a:p>
            </p:txBody>
          </p:sp>
          <p:sp>
            <p:nvSpPr>
              <p:cNvPr id="34822" name="Rectangle 8">
                <a:extLst>
                  <a:ext uri="{FF2B5EF4-FFF2-40B4-BE49-F238E27FC236}">
                    <a16:creationId xmlns:a16="http://schemas.microsoft.com/office/drawing/2014/main" id="{ED45CBBB-5B41-4A65-9FB0-08567F6634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7" y="1570"/>
                <a:ext cx="680" cy="18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anose="05000000000000000000" pitchFamily="2" charset="2"/>
                  <a:buChar char="n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anose="05000000000000000000" pitchFamily="2" charset="2"/>
                  <a:buChar char="q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anose="05000000000000000000" pitchFamily="2" charset="2"/>
                  <a:buChar char="n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q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pt-BR" altLang="pt-BR" sz="1800"/>
              </a:p>
            </p:txBody>
          </p:sp>
          <p:sp>
            <p:nvSpPr>
              <p:cNvPr id="34823" name="Rectangle 9">
                <a:extLst>
                  <a:ext uri="{FF2B5EF4-FFF2-40B4-BE49-F238E27FC236}">
                    <a16:creationId xmlns:a16="http://schemas.microsoft.com/office/drawing/2014/main" id="{127BFC74-A8CA-4F64-8979-29D893C638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5" y="1979"/>
                <a:ext cx="1769" cy="3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anose="05000000000000000000" pitchFamily="2" charset="2"/>
                  <a:buChar char="n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anose="05000000000000000000" pitchFamily="2" charset="2"/>
                  <a:buChar char="q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anose="05000000000000000000" pitchFamily="2" charset="2"/>
                  <a:buChar char="n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q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pt-BR" altLang="pt-BR" sz="1800"/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>
            <a:extLst>
              <a:ext uri="{FF2B5EF4-FFF2-40B4-BE49-F238E27FC236}">
                <a16:creationId xmlns:a16="http://schemas.microsoft.com/office/drawing/2014/main" id="{D2AC962A-5209-49B9-A4B4-87C3969288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20675"/>
            <a:ext cx="8507412" cy="598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>
            <a:extLst>
              <a:ext uri="{FF2B5EF4-FFF2-40B4-BE49-F238E27FC236}">
                <a16:creationId xmlns:a16="http://schemas.microsoft.com/office/drawing/2014/main" id="{46A15FE7-E32D-4B7D-B0FF-22A7C5AE48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20675"/>
            <a:ext cx="8507412" cy="598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>
            <a:extLst>
              <a:ext uri="{FF2B5EF4-FFF2-40B4-BE49-F238E27FC236}">
                <a16:creationId xmlns:a16="http://schemas.microsoft.com/office/drawing/2014/main" id="{0FE5FE60-8E57-43C7-9FBE-D5336D7090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20675"/>
            <a:ext cx="8507412" cy="598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>
            <a:extLst>
              <a:ext uri="{FF2B5EF4-FFF2-40B4-BE49-F238E27FC236}">
                <a16:creationId xmlns:a16="http://schemas.microsoft.com/office/drawing/2014/main" id="{38395CD5-1DC6-40C8-AE2F-AACA0497C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20675"/>
            <a:ext cx="8507412" cy="598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>
            <a:extLst>
              <a:ext uri="{FF2B5EF4-FFF2-40B4-BE49-F238E27FC236}">
                <a16:creationId xmlns:a16="http://schemas.microsoft.com/office/drawing/2014/main" id="{6EF70BAE-9B72-417C-B3FD-DE4E210740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20675"/>
            <a:ext cx="8507412" cy="598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>
            <a:extLst>
              <a:ext uri="{FF2B5EF4-FFF2-40B4-BE49-F238E27FC236}">
                <a16:creationId xmlns:a16="http://schemas.microsoft.com/office/drawing/2014/main" id="{046E46E8-31B0-4A36-8C2C-DA279840B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20675"/>
            <a:ext cx="8507412" cy="598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orda">
  <a:themeElements>
    <a:clrScheme name="Borda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Borda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orda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a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a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a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a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a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a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a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a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662</TotalTime>
  <Words>26</Words>
  <Application>Microsoft Office PowerPoint</Application>
  <PresentationFormat>Apresentação na tela (4:3)</PresentationFormat>
  <Paragraphs>3</Paragraphs>
  <Slides>32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7" baseType="lpstr">
      <vt:lpstr>Arial</vt:lpstr>
      <vt:lpstr>Garamond</vt:lpstr>
      <vt:lpstr>Wingdings</vt:lpstr>
      <vt:lpstr>Calibri</vt:lpstr>
      <vt:lpstr>Borda</vt:lpstr>
      <vt:lpstr>SEL5752/SEL0632 – Linguagens de  Descrição de Hardware Aula 3 – Construções Concorrentes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SEL632 – Linguagens de Descrição de Hardware</dc:title>
  <dc:creator>.</dc:creator>
  <cp:lastModifiedBy>Maximiliam Luppe</cp:lastModifiedBy>
  <cp:revision>23</cp:revision>
  <dcterms:created xsi:type="dcterms:W3CDTF">2008-08-07T14:13:20Z</dcterms:created>
  <dcterms:modified xsi:type="dcterms:W3CDTF">2021-04-27T18:18:38Z</dcterms:modified>
</cp:coreProperties>
</file>