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59" r:id="rId7"/>
    <p:sldId id="260" r:id="rId8"/>
    <p:sldId id="271" r:id="rId9"/>
    <p:sldId id="273" r:id="rId10"/>
    <p:sldId id="264" r:id="rId11"/>
    <p:sldId id="265" r:id="rId12"/>
    <p:sldId id="25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4119E-6B9C-4265-919F-0F4EC0AF2612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2751038-3449-482B-AB7B-2ABCA9A4A0F9}">
      <dgm:prSet phldrT="[Texto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Predominante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0C1BC-02ED-475E-9817-7CB0A3D9E25F}" type="parTrans" cxnId="{29804434-758A-4626-8F8B-C753E80E0DE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E3D49-F8E5-49C8-A1FB-3810A2239C20}" type="sibTrans" cxnId="{29804434-758A-4626-8F8B-C753E80E0DE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5CE26-6FFF-485E-B709-655A0744758E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Indivíduo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tem a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final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41393C-5CA2-472D-973E-8F5B6DEB34DF}" type="parTrans" cxnId="{50FDB08E-49C7-47F0-B3F6-AFE00C22C8F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11101-4829-4F38-AAFB-52141B139A44}" type="sibTrans" cxnId="{50FDB08E-49C7-47F0-B3F6-AFE00C22C8F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087C5-E79D-4F83-9CF2-E0D90F06684F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Perfil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536E0C-7CD2-4CDB-9EE6-01283A43C155}" type="parTrans" cxnId="{E4AE96F9-0368-4F90-849B-C10F112ABD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B4D39A-F86B-49D5-8B50-C771F6FC3C2A}" type="sibTrans" cxnId="{E4AE96F9-0368-4F90-849B-C10F112ABD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A0F6D-73D6-46D0-AF95-23A5C2C41B62}">
      <dgm:prSet phldrT="[Texto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Grupo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Pequeno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D2424-17CF-4141-B3ED-876771801923}" type="parTrans" cxnId="{59CE9910-0392-4B56-944C-F58862D19D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3724E-D587-4029-9349-C39B217978A3}" type="sibTrans" cxnId="{59CE9910-0392-4B56-944C-F58862D19D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9CEE9D-8F2A-485A-9F6B-15DA15BB0694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Todos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necessários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para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uma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pertencem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um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mesmo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grupo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185F42-983C-4CEA-BFF2-EDE22605CCAA}" type="parTrans" cxnId="{319A9C3D-1A97-4143-8D45-9EA646D7F0C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61B33-0BF3-44FA-A093-24BF02896DAC}" type="sibTrans" cxnId="{319A9C3D-1A97-4143-8D45-9EA646D7F0C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25CD3-932B-44EC-8969-6271D962AFE5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Decisões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membros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87E37E-CDB6-4FAF-8DE7-6F2D5D4DE942}" type="parTrans" cxnId="{A395C6BE-D5FD-4BAD-B05E-C8786BA1C6B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922B3-DAE7-4C99-B44C-81CAD0E24F93}" type="sibTrans" cxnId="{A395C6BE-D5FD-4BAD-B05E-C8786BA1C6B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6674E-01A8-4F94-8F78-BDB106287AC2}">
      <dgm:prSet phldrT="[Texto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Múltiplos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autônomos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A22461-81F9-4777-9625-5B59A6FFF43F}" type="parTrans" cxnId="{21E53A73-A71C-4D14-9D94-43246BD44A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7713C1-EBF9-45C8-A69C-65A01E93EBF5}" type="sibTrans" cxnId="{21E53A73-A71C-4D14-9D94-43246BD44A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4400B-B6FF-453A-B21F-32442F5FAC40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Entidades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separadas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autônomas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74FB3-6A72-4D8F-9D50-3CD7321E50D1}" type="parTrans" cxnId="{74B9C58D-980F-4B0C-874C-5E4CE3228D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6C53D0-416E-4D63-B1F4-CC2AE0A3DA2B}" type="sibTrans" cxnId="{74B9C58D-980F-4B0C-874C-5E4CE3228D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DD57A1-A783-4347-B37E-C55A9689BB39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Pontos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Veto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865B7-F49A-4531-81A4-883920F81975}" type="parTrans" cxnId="{63027C23-5C39-4991-8CD3-29E615E808F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E1471-E873-4C86-98EE-6272CB91B6FD}" type="sibTrans" cxnId="{63027C23-5C39-4991-8CD3-29E615E808F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7B0D1-0072-4F5A-A7FB-1BCFF41F80F1}">
      <dgm:prSet phldrT="[Texto]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BAB93-06FF-4A59-95EE-2CE0EC69F3B7}" type="parTrans" cxnId="{06A7140C-9D44-4B9B-84AD-2A981F40A04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97BB6-4864-4C62-A958-58FC26E79E55}" type="sibTrans" cxnId="{06A7140C-9D44-4B9B-84AD-2A981F40A04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E999BB-12D5-412E-9FBC-F49B0A5CF2A0}">
      <dgm:prSet phldrT="[Texto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Quadaffi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Líbia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F879E-ECDD-4318-A401-8FA2FFBD8977}" type="parTrans" cxnId="{22B4FD2C-C607-4168-BBE8-E61D6FAECAC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C8C68-F570-41F1-8054-D9539DBAD278}" type="sibTrans" cxnId="{22B4FD2C-C607-4168-BBE8-E61D6FAECAC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0C154-5694-402C-83F2-C808562CE5D3}">
      <dgm:prSet phldrT="[Texto]" custT="1"/>
      <dgm:spPr/>
      <dgm:t>
        <a:bodyPr/>
        <a:lstStyle/>
        <a:p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F31D1-6184-4DBE-86F3-180B91A2CB6A}" type="parTrans" cxnId="{D5B54100-7B41-4715-AAC3-81EFBF9E702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8743E-9B89-4142-9306-84F43AE95D5E}" type="sibTrans" cxnId="{D5B54100-7B41-4715-AAC3-81EFBF9E702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9B5C96-2B31-493D-947B-FB094AFE2FE1}">
      <dgm:prSet phldrT="[Texto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Castro – Cuba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20E42-772D-4171-8EC8-3FE113AF5E67}" type="parTrans" cxnId="{DCF8ABE9-EC66-4241-AE79-67CD8E3566B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888E6C-C639-4A57-87D9-D99C1D8EB6FE}" type="sibTrans" cxnId="{DCF8ABE9-EC66-4241-AE79-67CD8E3566B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64FF7-018A-4251-88CE-657E5794829B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Comunista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China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0A46CF-9EA7-4328-B0B1-88B18272B551}" type="parTrans" cxnId="{E4F5EAB9-F758-4B47-BA43-7A886E3918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52C3F-F5AA-423E-AACF-C3F0AF25D379}" type="sibTrans" cxnId="{E4F5EAB9-F758-4B47-BA43-7A886E3918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DD1D5-543F-4F77-A6B3-35E555A68A75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 Politburo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9E214-C64B-461C-80E1-679A9F7A361C}" type="parTrans" cxnId="{46B30C7F-D778-407B-84D8-18DF67E8BE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2BBD7-8181-44D8-A6ED-17E053DCC151}" type="sibTrans" cxnId="{46B30C7F-D778-407B-84D8-18DF67E8BE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E8F603-2157-4107-8F81-B4583106DC44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Conselho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Defesa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Nacional do Chile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D8E6B-5338-4E8F-8BD3-9763E76CAE20}" type="parTrans" cxnId="{0E5807EF-3993-4119-B589-8562932D72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7EFF6-629F-4401-B5C4-45117A512387}" type="sibTrans" cxnId="{0E5807EF-3993-4119-B589-8562932D72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B4BCF-F279-424A-87AB-BE2A569163DA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Parlamentarismo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multipartidário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92E5D-5118-4350-BCFF-8FA158A030BB}" type="parTrans" cxnId="{C10BE327-0FB9-417D-84D5-898209385333}">
      <dgm:prSet/>
      <dgm:spPr/>
      <dgm:t>
        <a:bodyPr/>
        <a:lstStyle/>
        <a:p>
          <a:endParaRPr lang="en-US"/>
        </a:p>
      </dgm:t>
    </dgm:pt>
    <dgm:pt modelId="{971EED8A-9921-4611-BC39-74A93716B7B3}" type="sibTrans" cxnId="{C10BE327-0FB9-417D-84D5-898209385333}">
      <dgm:prSet/>
      <dgm:spPr/>
      <dgm:t>
        <a:bodyPr/>
        <a:lstStyle/>
        <a:p>
          <a:endParaRPr lang="en-US"/>
        </a:p>
      </dgm:t>
    </dgm:pt>
    <dgm:pt modelId="{D50CB448-14EF-48EB-8FF9-12280A334E5D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Presidencialismo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???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2012C5-940B-4D42-B6DF-6A0DD759841C}" type="parTrans" cxnId="{624B52AD-8287-4527-AF72-7FDA705F7D56}">
      <dgm:prSet/>
      <dgm:spPr/>
      <dgm:t>
        <a:bodyPr/>
        <a:lstStyle/>
        <a:p>
          <a:endParaRPr lang="en-US"/>
        </a:p>
      </dgm:t>
    </dgm:pt>
    <dgm:pt modelId="{9B464041-DCA1-46E0-BE08-A5CB3B4B6F96}" type="sibTrans" cxnId="{624B52AD-8287-4527-AF72-7FDA705F7D56}">
      <dgm:prSet/>
      <dgm:spPr/>
      <dgm:t>
        <a:bodyPr/>
        <a:lstStyle/>
        <a:p>
          <a:endParaRPr lang="en-US"/>
        </a:p>
      </dgm:t>
    </dgm:pt>
    <dgm:pt modelId="{DF3C6A4A-05B8-4063-86E6-2C1D2CF49961}" type="pres">
      <dgm:prSet presAssocID="{BB34119E-6B9C-4265-919F-0F4EC0AF26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B69CEA-851F-4C93-8A80-17405F8CB93E}" type="pres">
      <dgm:prSet presAssocID="{F2751038-3449-482B-AB7B-2ABCA9A4A0F9}" presName="composite" presStyleCnt="0"/>
      <dgm:spPr/>
    </dgm:pt>
    <dgm:pt modelId="{B50D45B0-E3CC-4B03-A4E4-7C5E799C9151}" type="pres">
      <dgm:prSet presAssocID="{F2751038-3449-482B-AB7B-2ABCA9A4A0F9}" presName="parTx" presStyleLbl="alignNode1" presStyleIdx="0" presStyleCnt="3" custScaleY="222804" custLinFactY="-105476" custLinFactNeighborX="233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D35A22-FF30-40BA-9845-EF4535C2FB81}" type="pres">
      <dgm:prSet presAssocID="{F2751038-3449-482B-AB7B-2ABCA9A4A0F9}" presName="desTx" presStyleLbl="alignAccFollowNode1" presStyleIdx="0" presStyleCnt="3" custScaleY="113922" custLinFactNeighborX="336" custLinFactNeighborY="4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013D7-7496-42D3-8DAC-D50E6E031578}" type="pres">
      <dgm:prSet presAssocID="{BC2E3D49-F8E5-49C8-A1FB-3810A2239C20}" presName="space" presStyleCnt="0"/>
      <dgm:spPr/>
    </dgm:pt>
    <dgm:pt modelId="{6469A668-2DBE-465F-BB9F-F4DC37186753}" type="pres">
      <dgm:prSet presAssocID="{8A1A0F6D-73D6-46D0-AF95-23A5C2C41B62}" presName="composite" presStyleCnt="0"/>
      <dgm:spPr/>
    </dgm:pt>
    <dgm:pt modelId="{0579C43E-7A84-486F-A2C3-3B9C26B72895}" type="pres">
      <dgm:prSet presAssocID="{8A1A0F6D-73D6-46D0-AF95-23A5C2C41B62}" presName="parTx" presStyleLbl="alignNode1" presStyleIdx="1" presStyleCnt="3" custScaleY="235568" custLinFactY="-124795" custLinFactNeighborX="-336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85ED3-F3F5-466D-A7EC-062CC75952D1}" type="pres">
      <dgm:prSet presAssocID="{8A1A0F6D-73D6-46D0-AF95-23A5C2C41B62}" presName="desTx" presStyleLbl="alignAccFollowNode1" presStyleIdx="1" presStyleCnt="3" custScaleY="111433" custLinFactNeighborX="-337" custLinFactNeighborY="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57CC7-68A7-429E-A164-19F91CA4500B}" type="pres">
      <dgm:prSet presAssocID="{2AD3724E-D587-4029-9349-C39B217978A3}" presName="space" presStyleCnt="0"/>
      <dgm:spPr/>
    </dgm:pt>
    <dgm:pt modelId="{B798B42E-FC71-417F-9433-73CDFD9AC3A5}" type="pres">
      <dgm:prSet presAssocID="{5E46674E-01A8-4F94-8F78-BDB106287AC2}" presName="composite" presStyleCnt="0"/>
      <dgm:spPr/>
    </dgm:pt>
    <dgm:pt modelId="{FDC8A678-A0A6-47CB-BFF1-A057699D9987}" type="pres">
      <dgm:prSet presAssocID="{5E46674E-01A8-4F94-8F78-BDB106287AC2}" presName="parTx" presStyleLbl="alignNode1" presStyleIdx="2" presStyleCnt="3" custScaleY="229672" custLinFactY="-142150" custLinFactNeighborX="-3024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73BEDD-044D-4561-A6B5-8DF41BA37304}" type="pres">
      <dgm:prSet presAssocID="{5E46674E-01A8-4F94-8F78-BDB106287AC2}" presName="desTx" presStyleLbl="alignAccFollowNode1" presStyleIdx="2" presStyleCnt="3" custScaleY="115268" custLinFactNeighborX="-2687" custLinFactNeighborY="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75995-828F-4D54-80D0-6062F2035F09}" type="presOf" srcId="{6DFDD1D5-543F-4F77-A6B3-35E555A68A75}" destId="{6F485ED3-F3F5-466D-A7EC-062CC75952D1}" srcOrd="0" destOrd="3" presId="urn:microsoft.com/office/officeart/2005/8/layout/hList1"/>
    <dgm:cxn modelId="{46B30C7F-D778-407B-84D8-18DF67E8BE65}" srcId="{8A1A0F6D-73D6-46D0-AF95-23A5C2C41B62}" destId="{6DFDD1D5-543F-4F77-A6B3-35E555A68A75}" srcOrd="3" destOrd="0" parTransId="{EDF9E214-C64B-461C-80E1-679A9F7A361C}" sibTransId="{1C52BBD7-8181-44D8-A6ED-17E053DCC151}"/>
    <dgm:cxn modelId="{B4A75AB7-2009-41E3-B31C-A8E3B1C4529A}" type="presOf" srcId="{8ADD57A1-A783-4347-B37E-C55A9689BB39}" destId="{A673BEDD-044D-4561-A6B5-8DF41BA37304}" srcOrd="0" destOrd="1" presId="urn:microsoft.com/office/officeart/2005/8/layout/hList1"/>
    <dgm:cxn modelId="{21E53A73-A71C-4D14-9D94-43246BD44AA5}" srcId="{BB34119E-6B9C-4265-919F-0F4EC0AF2612}" destId="{5E46674E-01A8-4F94-8F78-BDB106287AC2}" srcOrd="2" destOrd="0" parTransId="{E7A22461-81F9-4777-9625-5B59A6FFF43F}" sibTransId="{947713C1-EBF9-45C8-A69C-65A01E93EBF5}"/>
    <dgm:cxn modelId="{CAD2D42D-5442-40CB-9118-303276C16E1C}" type="presOf" srcId="{8A1A0F6D-73D6-46D0-AF95-23A5C2C41B62}" destId="{0579C43E-7A84-486F-A2C3-3B9C26B72895}" srcOrd="0" destOrd="0" presId="urn:microsoft.com/office/officeart/2005/8/layout/hList1"/>
    <dgm:cxn modelId="{2479B659-14E2-47A9-85B0-8B63F3B8F5AA}" type="presOf" srcId="{B6E8F603-2157-4107-8F81-B4583106DC44}" destId="{6F485ED3-F3F5-466D-A7EC-062CC75952D1}" srcOrd="0" destOrd="4" presId="urn:microsoft.com/office/officeart/2005/8/layout/hList1"/>
    <dgm:cxn modelId="{D5B54100-7B41-4715-AAC3-81EFBF9E702C}" srcId="{F2751038-3449-482B-AB7B-2ABCA9A4A0F9}" destId="{6770C154-5694-402C-83F2-C808562CE5D3}" srcOrd="2" destOrd="0" parTransId="{F90F31D1-6184-4DBE-86F3-180B91A2CB6A}" sibTransId="{F928743E-9B89-4142-9306-84F43AE95D5E}"/>
    <dgm:cxn modelId="{3F530742-B95C-4154-BB12-F495AD2FDC04}" type="presOf" srcId="{C16B4BCF-F279-424A-87AB-BE2A569163DA}" destId="{A673BEDD-044D-4561-A6B5-8DF41BA37304}" srcOrd="0" destOrd="2" presId="urn:microsoft.com/office/officeart/2005/8/layout/hList1"/>
    <dgm:cxn modelId="{9155E7AD-77C6-4569-B280-B1423DD50D68}" type="presOf" srcId="{C8264FF7-018A-4251-88CE-657E5794829B}" destId="{6F485ED3-F3F5-466D-A7EC-062CC75952D1}" srcOrd="0" destOrd="2" presId="urn:microsoft.com/office/officeart/2005/8/layout/hList1"/>
    <dgm:cxn modelId="{B2869B2F-0AD8-4A3F-B8C3-62DFC15179E4}" type="presOf" srcId="{889B5C96-2B31-493D-947B-FB094AFE2FE1}" destId="{A4D35A22-FF30-40BA-9845-EF4535C2FB81}" srcOrd="0" destOrd="4" presId="urn:microsoft.com/office/officeart/2005/8/layout/hList1"/>
    <dgm:cxn modelId="{29804434-758A-4626-8F8B-C753E80E0DEA}" srcId="{BB34119E-6B9C-4265-919F-0F4EC0AF2612}" destId="{F2751038-3449-482B-AB7B-2ABCA9A4A0F9}" srcOrd="0" destOrd="0" parTransId="{9C30C1BC-02ED-475E-9817-7CB0A3D9E25F}" sibTransId="{BC2E3D49-F8E5-49C8-A1FB-3810A2239C20}"/>
    <dgm:cxn modelId="{DF5A8140-05F8-4547-A377-FAB88651BE59}" type="presOf" srcId="{6770C154-5694-402C-83F2-C808562CE5D3}" destId="{A4D35A22-FF30-40BA-9845-EF4535C2FB81}" srcOrd="0" destOrd="2" presId="urn:microsoft.com/office/officeart/2005/8/layout/hList1"/>
    <dgm:cxn modelId="{319A9C3D-1A97-4143-8D45-9EA646D7F0C5}" srcId="{8A1A0F6D-73D6-46D0-AF95-23A5C2C41B62}" destId="{ED9CEE9D-8F2A-485A-9F6B-15DA15BB0694}" srcOrd="0" destOrd="0" parTransId="{8D185F42-983C-4CEA-BFF2-EDE22605CCAA}" sibTransId="{CF161B33-0BF3-44FA-A093-24BF02896DAC}"/>
    <dgm:cxn modelId="{E27BE093-0EDB-400D-9DEB-E1D28E634E49}" type="presOf" srcId="{F2751038-3449-482B-AB7B-2ABCA9A4A0F9}" destId="{B50D45B0-E3CC-4B03-A4E4-7C5E799C9151}" srcOrd="0" destOrd="0" presId="urn:microsoft.com/office/officeart/2005/8/layout/hList1"/>
    <dgm:cxn modelId="{A93DC3E4-468D-4568-93FD-A32CBC6A0ED8}" type="presOf" srcId="{1E225CD3-932B-44EC-8969-6271D962AFE5}" destId="{6F485ED3-F3F5-466D-A7EC-062CC75952D1}" srcOrd="0" destOrd="1" presId="urn:microsoft.com/office/officeart/2005/8/layout/hList1"/>
    <dgm:cxn modelId="{C10BE327-0FB9-417D-84D5-898209385333}" srcId="{5E46674E-01A8-4F94-8F78-BDB106287AC2}" destId="{C16B4BCF-F279-424A-87AB-BE2A569163DA}" srcOrd="2" destOrd="0" parTransId="{64B92E5D-5118-4350-BCFF-8FA158A030BB}" sibTransId="{971EED8A-9921-4611-BC39-74A93716B7B3}"/>
    <dgm:cxn modelId="{23CE84D7-8F63-44B6-8AA3-7768C1EFE46F}" type="presOf" srcId="{D50CB448-14EF-48EB-8FF9-12280A334E5D}" destId="{A673BEDD-044D-4561-A6B5-8DF41BA37304}" srcOrd="0" destOrd="3" presId="urn:microsoft.com/office/officeart/2005/8/layout/hList1"/>
    <dgm:cxn modelId="{21DCB36D-0F7F-4138-8955-570CA0AB96E2}" type="presOf" srcId="{ED9CEE9D-8F2A-485A-9F6B-15DA15BB0694}" destId="{6F485ED3-F3F5-466D-A7EC-062CC75952D1}" srcOrd="0" destOrd="0" presId="urn:microsoft.com/office/officeart/2005/8/layout/hList1"/>
    <dgm:cxn modelId="{F268855A-D091-4468-BC07-6073187881BD}" type="presOf" srcId="{D715CE26-6FFF-485E-B709-655A0744758E}" destId="{A4D35A22-FF30-40BA-9845-EF4535C2FB81}" srcOrd="0" destOrd="0" presId="urn:microsoft.com/office/officeart/2005/8/layout/hList1"/>
    <dgm:cxn modelId="{E4AE96F9-0368-4F90-849B-C10F112ABDED}" srcId="{F2751038-3449-482B-AB7B-2ABCA9A4A0F9}" destId="{588087C5-E79D-4F83-9CF2-E0D90F06684F}" srcOrd="1" destOrd="0" parTransId="{97536E0C-7CD2-4CDB-9EE6-01283A43C155}" sibTransId="{C8B4D39A-F86B-49D5-8B50-C771F6FC3C2A}"/>
    <dgm:cxn modelId="{DCF8ABE9-EC66-4241-AE79-67CD8E3566B7}" srcId="{F2751038-3449-482B-AB7B-2ABCA9A4A0F9}" destId="{889B5C96-2B31-493D-947B-FB094AFE2FE1}" srcOrd="4" destOrd="0" parTransId="{7B920E42-772D-4171-8EC8-3FE113AF5E67}" sibTransId="{CA888E6C-C639-4A57-87D9-D99C1D8EB6FE}"/>
    <dgm:cxn modelId="{0153D8B3-A429-48E5-A400-DF56A82ED6E8}" type="presOf" srcId="{588087C5-E79D-4F83-9CF2-E0D90F06684F}" destId="{A4D35A22-FF30-40BA-9845-EF4535C2FB81}" srcOrd="0" destOrd="1" presId="urn:microsoft.com/office/officeart/2005/8/layout/hList1"/>
    <dgm:cxn modelId="{22B4FD2C-C607-4168-BBE8-E61D6FAECAC0}" srcId="{F2751038-3449-482B-AB7B-2ABCA9A4A0F9}" destId="{F7E999BB-12D5-412E-9FBC-F49B0A5CF2A0}" srcOrd="3" destOrd="0" parTransId="{EC8F879E-ECDD-4318-A401-8FA2FFBD8977}" sibTransId="{CD1C8C68-F570-41F1-8054-D9539DBAD278}"/>
    <dgm:cxn modelId="{A395C6BE-D5FD-4BAD-B05E-C8786BA1C6B9}" srcId="{8A1A0F6D-73D6-46D0-AF95-23A5C2C41B62}" destId="{1E225CD3-932B-44EC-8969-6271D962AFE5}" srcOrd="1" destOrd="0" parTransId="{CF87E37E-CDB6-4FAF-8DE7-6F2D5D4DE942}" sibTransId="{319922B3-DAE7-4C99-B44C-81CAD0E24F93}"/>
    <dgm:cxn modelId="{74B9C58D-980F-4B0C-874C-5E4CE3228D5E}" srcId="{5E46674E-01A8-4F94-8F78-BDB106287AC2}" destId="{B174400B-B6FF-453A-B21F-32442F5FAC40}" srcOrd="0" destOrd="0" parTransId="{E5B74FB3-6A72-4D8F-9D50-3CD7321E50D1}" sibTransId="{C86C53D0-416E-4D63-B1F4-CC2AE0A3DA2B}"/>
    <dgm:cxn modelId="{06A7140C-9D44-4B9B-84AD-2A981F40A047}" srcId="{F2751038-3449-482B-AB7B-2ABCA9A4A0F9}" destId="{04E7B0D1-0072-4F5A-A7FB-1BCFF41F80F1}" srcOrd="5" destOrd="0" parTransId="{BE3BAB93-06FF-4A59-95EE-2CE0EC69F3B7}" sibTransId="{C9097BB6-4864-4C62-A958-58FC26E79E55}"/>
    <dgm:cxn modelId="{50FDB08E-49C7-47F0-B3F6-AFE00C22C8FC}" srcId="{F2751038-3449-482B-AB7B-2ABCA9A4A0F9}" destId="{D715CE26-6FFF-485E-B709-655A0744758E}" srcOrd="0" destOrd="0" parTransId="{A741393C-5CA2-472D-973E-8F5B6DEB34DF}" sibTransId="{44811101-4829-4F38-AAFB-52141B139A44}"/>
    <dgm:cxn modelId="{167A956A-59A9-406B-A91E-160F4F72A236}" type="presOf" srcId="{BB34119E-6B9C-4265-919F-0F4EC0AF2612}" destId="{DF3C6A4A-05B8-4063-86E6-2C1D2CF49961}" srcOrd="0" destOrd="0" presId="urn:microsoft.com/office/officeart/2005/8/layout/hList1"/>
    <dgm:cxn modelId="{E4F5EAB9-F758-4B47-BA43-7A886E3918A9}" srcId="{8A1A0F6D-73D6-46D0-AF95-23A5C2C41B62}" destId="{C8264FF7-018A-4251-88CE-657E5794829B}" srcOrd="2" destOrd="0" parTransId="{540A46CF-9EA7-4328-B0B1-88B18272B551}" sibTransId="{3DC52C3F-F5AA-423E-AACF-C3F0AF25D379}"/>
    <dgm:cxn modelId="{0E5807EF-3993-4119-B589-8562932D72A9}" srcId="{8A1A0F6D-73D6-46D0-AF95-23A5C2C41B62}" destId="{B6E8F603-2157-4107-8F81-B4583106DC44}" srcOrd="4" destOrd="0" parTransId="{7C7D8E6B-5338-4E8F-8BD3-9763E76CAE20}" sibTransId="{1037EFF6-629F-4401-B5C4-45117A512387}"/>
    <dgm:cxn modelId="{63027C23-5C39-4991-8CD3-29E615E808FA}" srcId="{5E46674E-01A8-4F94-8F78-BDB106287AC2}" destId="{8ADD57A1-A783-4347-B37E-C55A9689BB39}" srcOrd="1" destOrd="0" parTransId="{EC0865B7-F49A-4531-81A4-883920F81975}" sibTransId="{D0EE1471-E873-4C86-98EE-6272CB91B6FD}"/>
    <dgm:cxn modelId="{1EB7C441-9C55-47DD-8C28-DB02DC8282CC}" type="presOf" srcId="{B174400B-B6FF-453A-B21F-32442F5FAC40}" destId="{A673BEDD-044D-4561-A6B5-8DF41BA37304}" srcOrd="0" destOrd="0" presId="urn:microsoft.com/office/officeart/2005/8/layout/hList1"/>
    <dgm:cxn modelId="{59CE9910-0392-4B56-944C-F58862D19D65}" srcId="{BB34119E-6B9C-4265-919F-0F4EC0AF2612}" destId="{8A1A0F6D-73D6-46D0-AF95-23A5C2C41B62}" srcOrd="1" destOrd="0" parTransId="{EB9D2424-17CF-4141-B3ED-876771801923}" sibTransId="{2AD3724E-D587-4029-9349-C39B217978A3}"/>
    <dgm:cxn modelId="{E8056057-1E70-4962-8587-2D6818391B90}" type="presOf" srcId="{F7E999BB-12D5-412E-9FBC-F49B0A5CF2A0}" destId="{A4D35A22-FF30-40BA-9845-EF4535C2FB81}" srcOrd="0" destOrd="3" presId="urn:microsoft.com/office/officeart/2005/8/layout/hList1"/>
    <dgm:cxn modelId="{F685EB60-C4D0-47D3-8BBE-D30F40A9B44F}" type="presOf" srcId="{5E46674E-01A8-4F94-8F78-BDB106287AC2}" destId="{FDC8A678-A0A6-47CB-BFF1-A057699D9987}" srcOrd="0" destOrd="0" presId="urn:microsoft.com/office/officeart/2005/8/layout/hList1"/>
    <dgm:cxn modelId="{624B52AD-8287-4527-AF72-7FDA705F7D56}" srcId="{5E46674E-01A8-4F94-8F78-BDB106287AC2}" destId="{D50CB448-14EF-48EB-8FF9-12280A334E5D}" srcOrd="3" destOrd="0" parTransId="{B02012C5-940B-4D42-B6DF-6A0DD759841C}" sibTransId="{9B464041-DCA1-46E0-BE08-A5CB3B4B6F96}"/>
    <dgm:cxn modelId="{2B780888-A2A7-4362-81A3-D085CFD2A22B}" type="presOf" srcId="{04E7B0D1-0072-4F5A-A7FB-1BCFF41F80F1}" destId="{A4D35A22-FF30-40BA-9845-EF4535C2FB81}" srcOrd="0" destOrd="5" presId="urn:microsoft.com/office/officeart/2005/8/layout/hList1"/>
    <dgm:cxn modelId="{883B0734-4026-4B6A-8A3E-9E282727B787}" type="presParOf" srcId="{DF3C6A4A-05B8-4063-86E6-2C1D2CF49961}" destId="{8FB69CEA-851F-4C93-8A80-17405F8CB93E}" srcOrd="0" destOrd="0" presId="urn:microsoft.com/office/officeart/2005/8/layout/hList1"/>
    <dgm:cxn modelId="{9A8F1A25-6708-4A93-AC89-4212E2748763}" type="presParOf" srcId="{8FB69CEA-851F-4C93-8A80-17405F8CB93E}" destId="{B50D45B0-E3CC-4B03-A4E4-7C5E799C9151}" srcOrd="0" destOrd="0" presId="urn:microsoft.com/office/officeart/2005/8/layout/hList1"/>
    <dgm:cxn modelId="{2FDF55C9-52CB-409A-A75E-05AC70655404}" type="presParOf" srcId="{8FB69CEA-851F-4C93-8A80-17405F8CB93E}" destId="{A4D35A22-FF30-40BA-9845-EF4535C2FB81}" srcOrd="1" destOrd="0" presId="urn:microsoft.com/office/officeart/2005/8/layout/hList1"/>
    <dgm:cxn modelId="{F0CC0980-4CE5-4889-9EAB-D9764401271B}" type="presParOf" srcId="{DF3C6A4A-05B8-4063-86E6-2C1D2CF49961}" destId="{DDF013D7-7496-42D3-8DAC-D50E6E031578}" srcOrd="1" destOrd="0" presId="urn:microsoft.com/office/officeart/2005/8/layout/hList1"/>
    <dgm:cxn modelId="{17735955-9202-4CE5-BADD-2F6D222FC2A9}" type="presParOf" srcId="{DF3C6A4A-05B8-4063-86E6-2C1D2CF49961}" destId="{6469A668-2DBE-465F-BB9F-F4DC37186753}" srcOrd="2" destOrd="0" presId="urn:microsoft.com/office/officeart/2005/8/layout/hList1"/>
    <dgm:cxn modelId="{2CC06F34-57E9-427A-B046-BCA4AB01AE03}" type="presParOf" srcId="{6469A668-2DBE-465F-BB9F-F4DC37186753}" destId="{0579C43E-7A84-486F-A2C3-3B9C26B72895}" srcOrd="0" destOrd="0" presId="urn:microsoft.com/office/officeart/2005/8/layout/hList1"/>
    <dgm:cxn modelId="{02657002-A9E8-492B-BFCB-1FBAB63CE528}" type="presParOf" srcId="{6469A668-2DBE-465F-BB9F-F4DC37186753}" destId="{6F485ED3-F3F5-466D-A7EC-062CC75952D1}" srcOrd="1" destOrd="0" presId="urn:microsoft.com/office/officeart/2005/8/layout/hList1"/>
    <dgm:cxn modelId="{B17BA597-3057-48E6-9D24-5867BC3CEDB2}" type="presParOf" srcId="{DF3C6A4A-05B8-4063-86E6-2C1D2CF49961}" destId="{00357CC7-68A7-429E-A164-19F91CA4500B}" srcOrd="3" destOrd="0" presId="urn:microsoft.com/office/officeart/2005/8/layout/hList1"/>
    <dgm:cxn modelId="{4C2E417B-6A0F-4E14-837F-5E09A91EC036}" type="presParOf" srcId="{DF3C6A4A-05B8-4063-86E6-2C1D2CF49961}" destId="{B798B42E-FC71-417F-9433-73CDFD9AC3A5}" srcOrd="4" destOrd="0" presId="urn:microsoft.com/office/officeart/2005/8/layout/hList1"/>
    <dgm:cxn modelId="{E3EA1C81-546B-4395-BAFA-3B723FE14E8E}" type="presParOf" srcId="{B798B42E-FC71-417F-9433-73CDFD9AC3A5}" destId="{FDC8A678-A0A6-47CB-BFF1-A057699D9987}" srcOrd="0" destOrd="0" presId="urn:microsoft.com/office/officeart/2005/8/layout/hList1"/>
    <dgm:cxn modelId="{201B6D11-0193-48A4-8F6D-48603541693D}" type="presParOf" srcId="{B798B42E-FC71-417F-9433-73CDFD9AC3A5}" destId="{A673BEDD-044D-4561-A6B5-8DF41BA373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2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16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0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11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4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7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5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8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6 – Análise político-burocrática: unidades de decisão e mudança em política </a:t>
            </a:r>
            <a: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</a:t>
            </a:r>
            <a: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4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RI5010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Análise de Política Externa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3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684" y="386861"/>
            <a:ext cx="10972800" cy="706090"/>
          </a:xfrm>
        </p:spPr>
        <p:txBody>
          <a:bodyPr>
            <a:normAutofit fontScale="90000"/>
          </a:bodyPr>
          <a:lstStyle/>
          <a:p>
            <a:pPr marL="108000" indent="-72000" algn="ctr"/>
            <a:r>
              <a:rPr lang="en-US" sz="36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Essence of Decision: Explaining the Cuban Missile </a:t>
            </a:r>
            <a:r>
              <a:rPr lang="en-US" sz="36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Crisis </a:t>
            </a:r>
            <a:r>
              <a:rPr lang="en-US" sz="36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Allison </a:t>
            </a:r>
            <a:r>
              <a:rPr lang="en-US" sz="36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(1967, 1971</a:t>
            </a:r>
            <a:r>
              <a:rPr lang="en-US" sz="36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86154" y="1770185"/>
            <a:ext cx="10972800" cy="4649056"/>
          </a:xfrm>
        </p:spPr>
        <p:txBody>
          <a:bodyPr>
            <a:normAutofit/>
          </a:bodyPr>
          <a:lstStyle/>
          <a:p>
            <a:pPr marL="108000" indent="-7200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 ao modelo da Teoria da Escolha Racional – Falseabilidade</a:t>
            </a:r>
          </a:p>
          <a:p>
            <a:pPr marL="108000" indent="-7200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Racional: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Kennedy 1961 – URSS tem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mísseis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intercontinentais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Khrushchev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posiciona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mísseis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curto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Cuba para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sustenta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crença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soviética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retaliação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93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Kennedy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consultores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opções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nada. Decide-se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Cuba,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soviéticos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moverem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93200" indent="-457200" algn="just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ameaça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destruição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mútua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Soviéticos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aceitam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norte-americana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93200" indent="-457200">
              <a:buFont typeface="+mj-lt"/>
              <a:buAutoNum type="arabicPeriod"/>
            </a:pPr>
            <a:endParaRPr lang="en-US" sz="2000" dirty="0"/>
          </a:p>
          <a:p>
            <a:pPr marL="108000" indent="-7200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10127"/>
            <a:ext cx="10972800" cy="85010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Allison - continuação</a:t>
            </a:r>
            <a:endParaRPr lang="pt-BR" sz="36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2" y="980728"/>
            <a:ext cx="10972800" cy="5760640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Kennedy e seus conselheiros consideraram apenas duas opções: ataque aéreo ou bloqueio naval. Inicialmente a decisão quase unânime era pelo ataque aéreo. Entretanto,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taque gerava incerteza na Força Aérea dos EUA: incerteza de desarmar todas as bombas e impossibilidade de um ataque cirúrgico. Como a Marinha já tinha um plano de bloqueio e expertise: incertezas reduzidas.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soviéticos não tinham um plano para a ação norte-americana, comunicações mostravam desespero. Soviéticos recuam.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Burocrático: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não vê sempre como um todo o problema, mas fragmentado – interesses conflitantes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Ênfase no curto-prazo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Decisões seguem repertórios pré-estabelecidos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Complexidade da questão e tamanho da burocracia x tempo escasso – limita a racionalidade em termos de listar todas as melhores opções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Centralidade da burocracia nas decisões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Governmental Politics: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disputa entre distintos atores com distintas motivações e interesses. Processo de barganha. Interesse Nacional = coalizão vencedora.</a:t>
            </a:r>
          </a:p>
        </p:txBody>
      </p:sp>
    </p:spTree>
    <p:extLst>
      <p:ext uri="{BB962C8B-B14F-4D97-AF65-F5344CB8AC3E}">
        <p14:creationId xmlns:p14="http://schemas.microsoft.com/office/powerpoint/2010/main" val="28728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326"/>
            <a:ext cx="10515600" cy="91174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 e Burocracia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38119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fundamental para a preservação da democracia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Processos e Procedimentos – STE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Baixa responsividade aos eleitores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FMI nos anos 90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em Weber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ivisão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(Racionalidade e Especialização)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Hierarquia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egras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gerais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ropriedade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Organizacional – MRE nos tempos de Barão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Meritocracia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0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Tipologia de unidades decisórias e Política Externa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Ideias, Burocracia e Política Externa: Construtivismo e Rational Choice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Krasner e Allison: Democracia e Burocracia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24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Unidades de Decis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446442"/>
              </p:ext>
            </p:extLst>
          </p:nvPr>
        </p:nvGraphicFramePr>
        <p:xfrm>
          <a:off x="398585" y="1617784"/>
          <a:ext cx="11453446" cy="500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4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DRO RIBEIRO\Downloads\APE_Herma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83" y="-1"/>
            <a:ext cx="6549571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5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RO RIBEIRO\Downloads\Diagrama 2 Her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380" y="92683"/>
            <a:ext cx="7069155" cy="48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807569" y="2528961"/>
            <a:ext cx="37833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H1: Cultural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H3: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argumentação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26124" y="5339080"/>
            <a:ext cx="10664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Pequenos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Política Externa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comparados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7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Autonomia Burocrática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0" y="1690688"/>
            <a:ext cx="11356272" cy="47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Ideias, Institui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ções e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Escolha Racional e Construtivismo se cruzam no texto: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organizational culture as an important factor in bureaucratic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politics”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fins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lideranças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operadores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 of bureaucratic preferences, strategies to maximize organizational utility, and likely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outcome”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Vantagem empírica: excessivos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estudos sobre crises (Allison) e decisões extremas. Foco em burocracia de rotina.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Externa: Baixo interesse legislativo, muitos agentes envolvidos nas ações, poucos grupos de interesse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Meios e não fins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0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Insulamento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Assertividade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8" y="2053431"/>
            <a:ext cx="11960318" cy="35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33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3" y="167417"/>
            <a:ext cx="10515600" cy="4785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Empírica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estudos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1" y="844314"/>
            <a:ext cx="11971543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67780" y="5103674"/>
            <a:ext cx="1190575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 Corps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Insulado. Objetivo: de anti-comunismo a desenvolvimento no terceiro mundo. Baixa habilidade para mudar a política externa dos EUA e convencer outras agencias. Vietnã... Países do terceiro mundo viam com desconfiança o órgão. Baixa capacidade de influenciar a ajuda externa dos EUA. Nixon: abolir o órgão seria muito custoso – ataques orçamentários – ideia sobrevive</a:t>
            </a:r>
          </a:p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criado em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arter, tinha baixa capacidade de influenciar a ajuda externa dos EUA a países que respeitassem os DH. Mudança em Reagan – DH sujeito a luta contra a URSS. Mudanças em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eagan mostram que a agência não sobreviveu como inicialmente foi planejada. Mudança na definição de DH. Após a mudança, a capacidade de influencia dos DH na ajuda externa americana foi maior em Reagan quando comparado a Carter. Explicação: mudança na opinião pública.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1991" y="163667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8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737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Tema do Office</vt:lpstr>
      <vt:lpstr>Aula 6 – Análise político-burocrática: unidades de decisão e mudança em política externa </vt:lpstr>
      <vt:lpstr>Plano de Aula</vt:lpstr>
      <vt:lpstr>Tipos de Unidades de Decisão</vt:lpstr>
      <vt:lpstr>Apresentação do PowerPoint</vt:lpstr>
      <vt:lpstr>Apresentação do PowerPoint</vt:lpstr>
      <vt:lpstr>Autonomia Burocrática</vt:lpstr>
      <vt:lpstr>Ideias, Instituições e Política Externa</vt:lpstr>
      <vt:lpstr>Insulamento e Assertividade</vt:lpstr>
      <vt:lpstr>Análise Empírica: estudos de caso</vt:lpstr>
      <vt:lpstr>Essence of Decision: Explaining the Cuban Missile Crisis Allison (1967, 1971)</vt:lpstr>
      <vt:lpstr>Allison - continuação</vt:lpstr>
      <vt:lpstr>Democracia e Burocracia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 – Análise político-burocrática: unidades de decisão e mudança em política externa</dc:title>
  <dc:creator>Pedro Feliu</dc:creator>
  <cp:lastModifiedBy>Pedro Feliu</cp:lastModifiedBy>
  <cp:revision>55</cp:revision>
  <dcterms:created xsi:type="dcterms:W3CDTF">2016-10-04T19:08:46Z</dcterms:created>
  <dcterms:modified xsi:type="dcterms:W3CDTF">2016-10-07T21:39:02Z</dcterms:modified>
</cp:coreProperties>
</file>