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1" r:id="rId3"/>
    <p:sldId id="262" r:id="rId4"/>
    <p:sldId id="263" r:id="rId5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o Ribeiro" userId="9237cc970094e527" providerId="LiveId" clId="{1829053A-B260-446D-A6A9-59EB531AA93E}"/>
    <pc:docChg chg="modSld">
      <pc:chgData name="Marcelo Ribeiro" userId="9237cc970094e527" providerId="LiveId" clId="{1829053A-B260-446D-A6A9-59EB531AA93E}" dt="2023-04-09T20:06:07.304" v="22" actId="20577"/>
      <pc:docMkLst>
        <pc:docMk/>
      </pc:docMkLst>
      <pc:sldChg chg="modSp mod">
        <pc:chgData name="Marcelo Ribeiro" userId="9237cc970094e527" providerId="LiveId" clId="{1829053A-B260-446D-A6A9-59EB531AA93E}" dt="2023-04-09T20:06:07.304" v="22" actId="20577"/>
        <pc:sldMkLst>
          <pc:docMk/>
          <pc:sldMk cId="0" sldId="256"/>
        </pc:sldMkLst>
        <pc:spChg chg="mod">
          <ac:chgData name="Marcelo Ribeiro" userId="9237cc970094e527" providerId="LiveId" clId="{1829053A-B260-446D-A6A9-59EB531AA93E}" dt="2023-04-09T20:06:07.304" v="22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  <pc:docChgLst>
    <pc:chgData name="Marcelo Ribeiro" userId="9237cc970094e527" providerId="LiveId" clId="{9A50505E-61D9-4F0B-A06D-37453FEDEA89}"/>
    <pc:docChg chg="custSel modSld">
      <pc:chgData name="Marcelo Ribeiro" userId="9237cc970094e527" providerId="LiveId" clId="{9A50505E-61D9-4F0B-A06D-37453FEDEA89}" dt="2022-04-04T01:09:46.527" v="63" actId="20577"/>
      <pc:docMkLst>
        <pc:docMk/>
      </pc:docMkLst>
      <pc:sldChg chg="modSp mod">
        <pc:chgData name="Marcelo Ribeiro" userId="9237cc970094e527" providerId="LiveId" clId="{9A50505E-61D9-4F0B-A06D-37453FEDEA89}" dt="2022-04-04T01:09:46.527" v="63" actId="20577"/>
        <pc:sldMkLst>
          <pc:docMk/>
          <pc:sldMk cId="0" sldId="256"/>
        </pc:sldMkLst>
        <pc:spChg chg="mod">
          <ac:chgData name="Marcelo Ribeiro" userId="9237cc970094e527" providerId="LiveId" clId="{9A50505E-61D9-4F0B-A06D-37453FEDEA89}" dt="2022-04-04T01:09:46.527" v="63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09/04/2023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09/04/2023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09/04/2023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09/04/2023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09/04/2023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09/04/2023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/>
          <a:lstStyle/>
          <a:p>
            <a:r>
              <a:rPr lang="pt-BR" sz="3200" dirty="0"/>
              <a:t>ideologia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75792"/>
          </a:xfrm>
        </p:spPr>
        <p:txBody>
          <a:bodyPr>
            <a:normAutofit/>
          </a:bodyPr>
          <a:lstStyle/>
          <a:p>
            <a:pPr algn="r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SOCIOLOGIA </a:t>
            </a:r>
            <a:r>
              <a:rPr lang="pt-BR" sz="2200">
                <a:solidFill>
                  <a:schemeClr val="tx1">
                    <a:lumMod val="95000"/>
                    <a:lumOff val="5000"/>
                  </a:schemeClr>
                </a:solidFill>
              </a:rPr>
              <a:t>– ZEB1092</a:t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ENGENHARIA Ad/BIO_2023</a:t>
            </a:r>
            <a:b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Dr. Marcelo Ribeiro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pt-BR" sz="2400" dirty="0"/>
          </a:p>
          <a:p>
            <a:pPr lvl="0" algn="just"/>
            <a:r>
              <a:rPr lang="pt-BR" sz="2400" dirty="0"/>
              <a:t>Definição: um sistema ordenado de ideias ou representações, e das normas e regras, separado e independente das condições materiais de existência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lvl="0" algn="just"/>
            <a:r>
              <a:rPr lang="pt-BR" sz="2400" dirty="0"/>
              <a:t>A ideologia não é somente reflexo da orientação política de um grupo ou classe social. Ela é uma visão de mundo que comporta elementos culturais, estéticos, morais e éticos</a:t>
            </a:r>
          </a:p>
          <a:p>
            <a:pPr algn="just">
              <a:buNone/>
            </a:pPr>
            <a:endParaRPr lang="pt-BR" sz="2400" dirty="0"/>
          </a:p>
          <a:p>
            <a:pPr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18720" cy="4572000"/>
          </a:xfrm>
        </p:spPr>
        <p:txBody>
          <a:bodyPr>
            <a:normAutofit/>
          </a:bodyPr>
          <a:lstStyle/>
          <a:p>
            <a:pPr lvl="0" algn="just"/>
            <a:endParaRPr lang="pt-BR" sz="2400" dirty="0"/>
          </a:p>
          <a:p>
            <a:pPr algn="just"/>
            <a:r>
              <a:rPr lang="pt-BR" sz="2400" dirty="0"/>
              <a:t>As ideias aparecem como produzidas pelo pensamento, porque seus pensadores estão distanciados da produção material</a:t>
            </a:r>
          </a:p>
          <a:p>
            <a:pPr lvl="0" algn="just">
              <a:buNone/>
            </a:pPr>
            <a:endParaRPr lang="pt-BR" sz="2400" dirty="0"/>
          </a:p>
          <a:p>
            <a:pPr lvl="0" algn="just">
              <a:buNone/>
            </a:pPr>
            <a:endParaRPr lang="pt-BR" sz="2400" dirty="0"/>
          </a:p>
          <a:p>
            <a:pPr lvl="0" algn="just">
              <a:buNone/>
            </a:pPr>
            <a:endParaRPr lang="pt-BR" sz="2400" dirty="0"/>
          </a:p>
          <a:p>
            <a:pPr lvl="0" algn="just"/>
            <a:r>
              <a:rPr lang="pt-BR" sz="2400" dirty="0"/>
              <a:t>A ideologia faz com que a “parte” apareça como o “todo”. Toma o interesse de alguns como a representação do interesse coletivo </a:t>
            </a:r>
          </a:p>
          <a:p>
            <a:pPr algn="just">
              <a:buNone/>
            </a:pPr>
            <a:endParaRPr lang="pt-B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18720" cy="4572000"/>
          </a:xfrm>
        </p:spPr>
        <p:txBody>
          <a:bodyPr>
            <a:normAutofit/>
          </a:bodyPr>
          <a:lstStyle/>
          <a:p>
            <a:pPr lvl="0" algn="just"/>
            <a:endParaRPr lang="pt-BR" sz="2400" dirty="0"/>
          </a:p>
          <a:p>
            <a:pPr lvl="0" algn="just"/>
            <a:r>
              <a:rPr lang="pt-BR" sz="2400" dirty="0"/>
              <a:t>O que torna objetivamente possível a ideologia é o fenômeno da “alienação”, ou seja, as condições de existência social dos seres humanos, não lhes aparecem como produzidas por eles mesmos</a:t>
            </a:r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algn="just">
              <a:buNone/>
            </a:pPr>
            <a:endParaRPr lang="pt-BR" sz="2400" dirty="0"/>
          </a:p>
          <a:p>
            <a:pPr lvl="0" algn="just"/>
            <a:r>
              <a:rPr lang="pt-BR" sz="2400" dirty="0"/>
              <a:t>A ideologia não pode ser entendida como uma “mentira”, mas como uma parte da “verdade” que toma a forma da “verdade” inteira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111</TotalTime>
  <Words>178</Words>
  <Application>Microsoft Office PowerPoint</Application>
  <PresentationFormat>Apresentação na tela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Georgia</vt:lpstr>
      <vt:lpstr>Wingdings</vt:lpstr>
      <vt:lpstr>Wingdings 2</vt:lpstr>
      <vt:lpstr>Cívico</vt:lpstr>
      <vt:lpstr>SOCIOLOGIA – ZEB1092 ENGENHARIA Ad/BIO_2023  Professor Dr. Marcelo Ribeiro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Marcelo Ribeiro</cp:lastModifiedBy>
  <cp:revision>42</cp:revision>
  <dcterms:created xsi:type="dcterms:W3CDTF">2016-08-02T13:11:49Z</dcterms:created>
  <dcterms:modified xsi:type="dcterms:W3CDTF">2023-04-09T20:06:10Z</dcterms:modified>
</cp:coreProperties>
</file>