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 smtClean="0"/>
              <a:t>A ideia da fenomenologia</a:t>
            </a:r>
            <a:br>
              <a:rPr lang="pt-BR" sz="4800" dirty="0" smtClean="0"/>
            </a:br>
            <a:r>
              <a:rPr lang="pt-BR" sz="4800" dirty="0" smtClean="0"/>
              <a:t>alguns apontamentos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Marcos Luiz </a:t>
            </a:r>
            <a:r>
              <a:rPr lang="pt-BR" dirty="0" err="1" smtClean="0"/>
              <a:t>Mucheroni</a:t>
            </a:r>
            <a:endParaRPr lang="pt-BR" dirty="0" smtClean="0"/>
          </a:p>
          <a:p>
            <a:r>
              <a:rPr lang="pt-BR" dirty="0" smtClean="0"/>
              <a:t>Dia 24/02/2026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9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Fenomenologia -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Husserl se volta para o </a:t>
            </a:r>
            <a:r>
              <a:rPr lang="pt-BR" dirty="0" smtClean="0"/>
              <a:t>puro </a:t>
            </a:r>
            <a:r>
              <a:rPr lang="pt-BR" dirty="0"/>
              <a:t>fenômeno </a:t>
            </a:r>
            <a:r>
              <a:rPr lang="pt-BR" dirty="0" smtClean="0"/>
              <a:t>(essência: a coisa em si mesma) como se mostra </a:t>
            </a:r>
            <a:r>
              <a:rPr lang="pt-BR" dirty="0"/>
              <a:t>à consciência, neste sentido </a:t>
            </a:r>
            <a:r>
              <a:rPr lang="pt-BR" dirty="0" smtClean="0"/>
              <a:t>poder-se-ia dizer subjetivo, mas não é </a:t>
            </a:r>
            <a:endParaRPr lang="pt-BR" dirty="0"/>
          </a:p>
          <a:p>
            <a:r>
              <a:rPr lang="pt-BR" dirty="0"/>
              <a:t>F</a:t>
            </a:r>
            <a:r>
              <a:rPr lang="pt-BR" dirty="0" smtClean="0"/>
              <a:t>enômeno </a:t>
            </a:r>
            <a:r>
              <a:rPr lang="pt-BR" dirty="0"/>
              <a:t>é tudo aquilo </a:t>
            </a:r>
            <a:r>
              <a:rPr lang="pt-BR" dirty="0" smtClean="0"/>
              <a:t>temos consciência, “consciência de algo” - conhecer</a:t>
            </a:r>
          </a:p>
          <a:p>
            <a:r>
              <a:rPr lang="pt-BR" dirty="0" smtClean="0"/>
              <a:t>Ao contrário das ciências positivas, que são certezas “lógicas” ou “empíricas” – fenomenologia questiona.</a:t>
            </a:r>
          </a:p>
          <a:p>
            <a:r>
              <a:rPr lang="pt-BR" dirty="0" smtClean="0"/>
              <a:t>A pergunta filosófica é: </a:t>
            </a:r>
            <a:r>
              <a:rPr lang="pt-BR" dirty="0"/>
              <a:t>como </a:t>
            </a:r>
            <a:r>
              <a:rPr lang="pt-BR" dirty="0" smtClean="0"/>
              <a:t>seria </a:t>
            </a:r>
            <a:r>
              <a:rPr lang="pt-BR" dirty="0"/>
              <a:t>possível o conhecimento e de que maneira ele se </a:t>
            </a:r>
            <a:r>
              <a:rPr lang="pt-BR" dirty="0" smtClean="0"/>
              <a:t>dá – e não tem sentido informação “objetiva” ou “semântica”.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16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da fenomenologia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0098" y="2550016"/>
            <a:ext cx="9703157" cy="367047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Husserl argumenta em torno da distinção entre atitude intelectual </a:t>
            </a:r>
            <a:r>
              <a:rPr lang="pt-BR" dirty="0" smtClean="0"/>
              <a:t>racional (dita “natural” no texto dele) </a:t>
            </a:r>
            <a:r>
              <a:rPr lang="pt-BR" dirty="0"/>
              <a:t>e </a:t>
            </a:r>
            <a:r>
              <a:rPr lang="pt-BR" dirty="0" smtClean="0"/>
              <a:t>atitude </a:t>
            </a:r>
            <a:r>
              <a:rPr lang="pt-BR" dirty="0"/>
              <a:t>intelectual filosófica, </a:t>
            </a:r>
          </a:p>
          <a:p>
            <a:r>
              <a:rPr lang="pt-BR" dirty="0" smtClean="0"/>
              <a:t>Primeiras definições </a:t>
            </a:r>
            <a:r>
              <a:rPr lang="pt-BR" dirty="0"/>
              <a:t>de </a:t>
            </a:r>
            <a:r>
              <a:rPr lang="pt-BR" dirty="0" smtClean="0"/>
              <a:t>fenomenologia (mais tarde modificadas):</a:t>
            </a:r>
          </a:p>
          <a:p>
            <a:r>
              <a:rPr lang="pt-BR" dirty="0"/>
              <a:t>A intencionalidade é um modo de ser </a:t>
            </a:r>
            <a:r>
              <a:rPr lang="pt-BR" dirty="0" smtClean="0"/>
              <a:t>da consciência </a:t>
            </a:r>
            <a:r>
              <a:rPr lang="pt-BR" dirty="0"/>
              <a:t>enquanto um transcender em direção à outra coisa, todas as experiências tem de </a:t>
            </a:r>
            <a:r>
              <a:rPr lang="pt-BR" dirty="0" smtClean="0"/>
              <a:t>alguma </a:t>
            </a:r>
            <a:r>
              <a:rPr lang="pt-BR" dirty="0"/>
              <a:t>modo alguma </a:t>
            </a:r>
            <a:r>
              <a:rPr lang="pt-BR" dirty="0" smtClean="0"/>
              <a:t>intencionalidade</a:t>
            </a:r>
            <a:r>
              <a:rPr lang="pt-BR" dirty="0"/>
              <a:t> </a:t>
            </a:r>
            <a:r>
              <a:rPr lang="pt-BR" dirty="0" smtClean="0"/>
              <a:t>– isto corrige a neutralidade positiva – insere a subjetividade humana e não tira a objetividade (consciência de “algo”).</a:t>
            </a:r>
          </a:p>
          <a:p>
            <a:r>
              <a:rPr lang="pt-BR" dirty="0"/>
              <a:t>“(...) A palavra intencionalidade nada significa senão essa particularidade fundamental e geral que a consciência tem de ser consciência de alguma coisa, de portar, em sua qualidade de cogito, seu </a:t>
            </a:r>
            <a:r>
              <a:rPr lang="pt-BR" dirty="0" err="1"/>
              <a:t>cogitatum</a:t>
            </a:r>
            <a:r>
              <a:rPr lang="pt-BR" dirty="0"/>
              <a:t> nela mesma” HUSSERL, E. Meditações Cartesianas, § </a:t>
            </a:r>
            <a:r>
              <a:rPr lang="pt-BR" dirty="0" smtClean="0"/>
              <a:t>14.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06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redução fenomenológica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3428" y="2653047"/>
            <a:ext cx="10205433" cy="3235699"/>
          </a:xfrm>
        </p:spPr>
        <p:txBody>
          <a:bodyPr>
            <a:normAutofit fontScale="92500"/>
          </a:bodyPr>
          <a:lstStyle/>
          <a:p>
            <a:r>
              <a:rPr lang="pt-BR" dirty="0"/>
              <a:t>Husserl </a:t>
            </a:r>
            <a:r>
              <a:rPr lang="pt-BR" dirty="0" smtClean="0"/>
              <a:t>propõe o método </a:t>
            </a:r>
            <a:r>
              <a:rPr lang="pt-BR" dirty="0"/>
              <a:t>radical para "vasculhar" o fenômeno, </a:t>
            </a:r>
            <a:r>
              <a:rPr lang="pt-BR" dirty="0" smtClean="0"/>
              <a:t>não “determina-lo”.</a:t>
            </a:r>
            <a:endParaRPr lang="pt-BR" dirty="0" smtClean="0"/>
          </a:p>
          <a:p>
            <a:r>
              <a:rPr lang="pt-BR" dirty="0"/>
              <a:t>Retoma o conceito da filosofia clássica de </a:t>
            </a:r>
            <a:r>
              <a:rPr lang="pt-BR" i="1" dirty="0" smtClean="0"/>
              <a:t>redução </a:t>
            </a:r>
            <a:r>
              <a:rPr lang="pt-BR" i="1" dirty="0"/>
              <a:t>fenomenológica (</a:t>
            </a:r>
            <a:r>
              <a:rPr lang="pt-BR" i="1" dirty="0" err="1"/>
              <a:t>epoché</a:t>
            </a:r>
            <a:r>
              <a:rPr lang="pt-BR" i="1" dirty="0"/>
              <a:t>)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Mas a </a:t>
            </a:r>
            <a:r>
              <a:rPr lang="pt-BR" dirty="0" err="1" smtClean="0"/>
              <a:t>epoché</a:t>
            </a:r>
            <a:r>
              <a:rPr lang="pt-BR" dirty="0"/>
              <a:t>, </a:t>
            </a:r>
            <a:r>
              <a:rPr lang="pt-BR" dirty="0" smtClean="0"/>
              <a:t>não é a “suspensão</a:t>
            </a:r>
            <a:r>
              <a:rPr lang="pt-BR" dirty="0"/>
              <a:t>” do juízo a respeito das </a:t>
            </a:r>
            <a:r>
              <a:rPr lang="pt-BR" dirty="0" smtClean="0"/>
              <a:t>coisas. (fenômeno de ser)</a:t>
            </a:r>
          </a:p>
          <a:p>
            <a:r>
              <a:rPr lang="pt-BR" dirty="0" smtClean="0"/>
              <a:t>A </a:t>
            </a:r>
            <a:r>
              <a:rPr lang="pt-BR" dirty="0" err="1"/>
              <a:t>epoché</a:t>
            </a:r>
            <a:r>
              <a:rPr lang="pt-BR" dirty="0"/>
              <a:t> </a:t>
            </a:r>
            <a:r>
              <a:rPr lang="pt-BR" dirty="0" err="1"/>
              <a:t>husserliana</a:t>
            </a:r>
            <a:r>
              <a:rPr lang="pt-BR" dirty="0"/>
              <a:t> consiste em pôr "entre parênteses" o mundo quando da apreensão do </a:t>
            </a:r>
            <a:r>
              <a:rPr lang="pt-BR" dirty="0" smtClean="0"/>
              <a:t>fenômeno, diferente do cogito cartesiano, não é seu cogito.</a:t>
            </a:r>
          </a:p>
          <a:p>
            <a:r>
              <a:rPr lang="pt-BR" dirty="0" smtClean="0"/>
              <a:t>Transcendente é o mundo exterior (livro, arvore, cadeira), e, transcendental:</a:t>
            </a:r>
          </a:p>
          <a:p>
            <a:r>
              <a:rPr lang="pt-BR" dirty="0" smtClean="0"/>
              <a:t>É a percepção do objeto na consciência (a ideia do objeto em nosso interior).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58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real em Husserl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eal</a:t>
            </a:r>
            <a:r>
              <a:rPr lang="pt-BR" dirty="0"/>
              <a:t>, para Husserl, é o objeto presentado </a:t>
            </a:r>
            <a:r>
              <a:rPr lang="pt-BR" dirty="0" smtClean="0"/>
              <a:t>(está </a:t>
            </a:r>
            <a:r>
              <a:rPr lang="pt-BR" dirty="0"/>
              <a:t>presente, mas não aparece) </a:t>
            </a:r>
          </a:p>
          <a:p>
            <a:pPr marL="0" indent="0">
              <a:buNone/>
            </a:pPr>
            <a:r>
              <a:rPr lang="pt-BR" dirty="0" smtClean="0"/>
              <a:t>    e </a:t>
            </a:r>
            <a:r>
              <a:rPr lang="pt-BR" dirty="0"/>
              <a:t>não a </a:t>
            </a:r>
            <a:r>
              <a:rPr lang="pt-BR" dirty="0" smtClean="0"/>
              <a:t>consciência, que é sempre, consciência “de algo” (intencional).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Em Heidegger é diferente, vejamos: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51367" y="4036096"/>
            <a:ext cx="90892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frase: “Somente o homem existe” </a:t>
            </a:r>
            <a:r>
              <a:rPr lang="pt-BR" dirty="0" smtClean="0"/>
              <a:t>de nenhum </a:t>
            </a:r>
            <a:r>
              <a:rPr lang="pt-BR" dirty="0"/>
              <a:t>modo significa apenas que o homem é um ente </a:t>
            </a:r>
            <a:r>
              <a:rPr lang="pt-BR" dirty="0" smtClean="0"/>
              <a:t> real e </a:t>
            </a:r>
            <a:r>
              <a:rPr lang="pt-BR" dirty="0"/>
              <a:t>que todos os entes restantes são irreais (...). </a:t>
            </a:r>
            <a:r>
              <a:rPr lang="pt-BR" dirty="0" err="1" smtClean="0"/>
              <a:t>Afrase</a:t>
            </a:r>
            <a:r>
              <a:rPr lang="pt-BR" dirty="0"/>
              <a:t>: "O </a:t>
            </a:r>
            <a:r>
              <a:rPr lang="pt-BR" dirty="0" smtClean="0"/>
              <a:t> homem </a:t>
            </a:r>
            <a:r>
              <a:rPr lang="pt-BR" dirty="0"/>
              <a:t>existe" significa: o homem é aquele ente </a:t>
            </a:r>
            <a:r>
              <a:rPr lang="pt-BR" dirty="0" smtClean="0"/>
              <a:t>cujo ser </a:t>
            </a:r>
            <a:r>
              <a:rPr lang="pt-BR" dirty="0"/>
              <a:t>é </a:t>
            </a:r>
            <a:r>
              <a:rPr lang="pt-BR" dirty="0" smtClean="0"/>
              <a:t>assinalado </a:t>
            </a:r>
            <a:r>
              <a:rPr lang="pt-BR" dirty="0"/>
              <a:t>pela </a:t>
            </a:r>
            <a:r>
              <a:rPr lang="pt-BR" dirty="0" err="1"/>
              <a:t>in-sistência</a:t>
            </a:r>
            <a:r>
              <a:rPr lang="pt-BR" dirty="0"/>
              <a:t> </a:t>
            </a:r>
            <a:r>
              <a:rPr lang="pt-BR" dirty="0" err="1"/>
              <a:t>ex-sistente</a:t>
            </a:r>
            <a:r>
              <a:rPr lang="pt-BR" dirty="0"/>
              <a:t> no </a:t>
            </a:r>
            <a:r>
              <a:rPr lang="pt-BR" dirty="0" smtClean="0"/>
              <a:t>desvelamento </a:t>
            </a:r>
            <a:r>
              <a:rPr lang="pt-BR" dirty="0"/>
              <a:t>do </a:t>
            </a:r>
          </a:p>
          <a:p>
            <a:r>
              <a:rPr lang="pt-BR" dirty="0"/>
              <a:t>ser a partir do ser e no </a:t>
            </a:r>
            <a:r>
              <a:rPr lang="pt-BR" dirty="0" smtClean="0"/>
              <a:t>ser” </a:t>
            </a:r>
            <a:r>
              <a:rPr lang="pt-BR" dirty="0"/>
              <a:t>(HEIDEGGER, 1973, p. </a:t>
            </a:r>
            <a:r>
              <a:rPr lang="pt-BR" dirty="0" smtClean="0"/>
              <a:t>257).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95209" y="5460642"/>
            <a:ext cx="940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Heidegger, M. </a:t>
            </a:r>
            <a:r>
              <a:rPr lang="pt-BR" dirty="0"/>
              <a:t>Meu caminho para a </a:t>
            </a:r>
            <a:r>
              <a:rPr lang="pt-BR" dirty="0" smtClean="0"/>
              <a:t>fenomenologia. Conferências </a:t>
            </a:r>
            <a:r>
              <a:rPr lang="pt-BR" dirty="0"/>
              <a:t>e escritos filosóficos. IN. </a:t>
            </a:r>
          </a:p>
          <a:p>
            <a:r>
              <a:rPr lang="pt-BR" dirty="0"/>
              <a:t>Coleção Os Pensadores. Trad. </a:t>
            </a:r>
            <a:r>
              <a:rPr lang="pt-BR" dirty="0" err="1"/>
              <a:t>Ernildo</a:t>
            </a:r>
            <a:r>
              <a:rPr lang="pt-BR" dirty="0"/>
              <a:t> Stein. São </a:t>
            </a:r>
            <a:r>
              <a:rPr lang="pt-BR" dirty="0" smtClean="0"/>
              <a:t>Paulo</a:t>
            </a:r>
            <a:r>
              <a:rPr lang="pt-BR" dirty="0"/>
              <a:t>: Abril, 1973. (Coleção </a:t>
            </a:r>
            <a:r>
              <a:rPr lang="pt-BR"/>
              <a:t>Os </a:t>
            </a:r>
            <a:r>
              <a:rPr lang="pt-BR" smtClean="0"/>
              <a:t>Pensadores</a:t>
            </a:r>
            <a:r>
              <a:rPr lang="pt-BR" dirty="0"/>
              <a:t>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89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Dai a noção de </a:t>
            </a:r>
            <a:r>
              <a:rPr lang="pt-BR" dirty="0" err="1" smtClean="0"/>
              <a:t>noese</a:t>
            </a:r>
            <a:r>
              <a:rPr lang="pt-BR" dirty="0" smtClean="0"/>
              <a:t> e </a:t>
            </a:r>
            <a:r>
              <a:rPr lang="pt-BR" dirty="0" err="1" smtClean="0"/>
              <a:t>noema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389507"/>
            <a:ext cx="9601196" cy="3318936"/>
          </a:xfrm>
        </p:spPr>
        <p:txBody>
          <a:bodyPr/>
          <a:lstStyle/>
          <a:p>
            <a:r>
              <a:rPr lang="pt-BR" dirty="0" smtClean="0"/>
              <a:t>Como para Husserl não existe subjetividade e objetividade, eis os conceitos:</a:t>
            </a:r>
          </a:p>
          <a:p>
            <a:r>
              <a:rPr lang="pt-BR" dirty="0" err="1" smtClean="0"/>
              <a:t>Noese</a:t>
            </a:r>
            <a:r>
              <a:rPr lang="pt-BR" dirty="0" smtClean="0"/>
              <a:t> e </a:t>
            </a:r>
            <a:r>
              <a:rPr lang="pt-BR" dirty="0" err="1" smtClean="0"/>
              <a:t>noema</a:t>
            </a:r>
            <a:r>
              <a:rPr lang="pt-BR" dirty="0" smtClean="0"/>
              <a:t> são “vivências” (</a:t>
            </a:r>
            <a:r>
              <a:rPr lang="pt-BR" dirty="0" err="1" smtClean="0"/>
              <a:t>Lebenswelt</a:t>
            </a:r>
            <a:r>
              <a:rPr lang="pt-BR" dirty="0" smtClean="0"/>
              <a:t> – mundo da vida):</a:t>
            </a:r>
          </a:p>
          <a:p>
            <a:r>
              <a:rPr lang="pt-BR" i="1" dirty="0" err="1"/>
              <a:t>Noe</a:t>
            </a:r>
            <a:r>
              <a:rPr lang="pt-BR" i="1" dirty="0" err="1" smtClean="0"/>
              <a:t>ma</a:t>
            </a:r>
            <a:r>
              <a:rPr lang="pt-BR" i="1" dirty="0" smtClean="0"/>
              <a:t> </a:t>
            </a:r>
            <a:r>
              <a:rPr lang="pt-BR" dirty="0"/>
              <a:t>seria "o aspecto objetivo da vivência (p. ex., árvore verde, iluminada, não iluminada, </a:t>
            </a:r>
            <a:r>
              <a:rPr lang="pt-BR" dirty="0" smtClean="0"/>
              <a:t>percebida</a:t>
            </a:r>
            <a:r>
              <a:rPr lang="pt-BR" dirty="0"/>
              <a:t>, lembrada, etc.)" (ABBAGNANO, 2000, p. 713). </a:t>
            </a:r>
            <a:endParaRPr lang="pt-BR" dirty="0" smtClean="0"/>
          </a:p>
          <a:p>
            <a:r>
              <a:rPr lang="pt-BR" i="1" dirty="0" err="1" smtClean="0"/>
              <a:t>Noese</a:t>
            </a:r>
            <a:r>
              <a:rPr lang="pt-BR" i="1" dirty="0" smtClean="0"/>
              <a:t> </a:t>
            </a:r>
            <a:r>
              <a:rPr lang="pt-BR" dirty="0"/>
              <a:t>"é o aspecto subjetivo da vivência, constituído por todos os atos de compreensão que visam a apreender o objeto, tais como perceber, lembrar, imaginar, etc." (Idem</a:t>
            </a:r>
            <a:r>
              <a:rPr lang="pt-BR" dirty="0" smtClean="0"/>
              <a:t>).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3091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variação “eidética”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eidos (essência) origem da palavra ideia (distorção idealista), é para Husserl a possibilidade de diversas percepções de um mesmo fenômeno.</a:t>
            </a:r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 err="1"/>
              <a:t>epoché</a:t>
            </a:r>
            <a:r>
              <a:rPr lang="pt-BR" dirty="0"/>
              <a:t> tem como </a:t>
            </a:r>
            <a:r>
              <a:rPr lang="pt-BR" dirty="0" smtClean="0"/>
              <a:t>objetivo </a:t>
            </a:r>
            <a:r>
              <a:rPr lang="pt-BR" dirty="0"/>
              <a:t>apreender a “essência” do fenômeno, ou seja, seu </a:t>
            </a:r>
            <a:r>
              <a:rPr lang="pt-BR" i="1" dirty="0"/>
              <a:t>eidos </a:t>
            </a:r>
            <a:r>
              <a:rPr lang="pt-BR" dirty="0"/>
              <a:t>, compreende-se assim que tal método fenomenológico seja denominado de “variação eidética</a:t>
            </a:r>
            <a:r>
              <a:rPr lang="pt-BR" dirty="0" smtClean="0"/>
              <a:t>”, como isto conduz a um método ?</a:t>
            </a:r>
          </a:p>
          <a:p>
            <a:pPr marL="0" indent="0">
              <a:buNone/>
            </a:pPr>
            <a:r>
              <a:rPr lang="pt-BR" dirty="0"/>
              <a:t>    "o </a:t>
            </a:r>
            <a:r>
              <a:rPr lang="pt-BR" dirty="0" err="1"/>
              <a:t>noema</a:t>
            </a:r>
            <a:r>
              <a:rPr lang="pt-BR" dirty="0"/>
              <a:t> é distinto do próprio objeto, que é a coisa; p. ex., o objeto da percepção da árvore é a árvore, mas o </a:t>
            </a:r>
            <a:r>
              <a:rPr lang="pt-BR" dirty="0" err="1"/>
              <a:t>noema</a:t>
            </a:r>
            <a:r>
              <a:rPr lang="pt-BR" dirty="0"/>
              <a:t> dessa percepção é o complexo dos predicados e dos modos de ser dados pela experiência" (ABBAGNANO, 2000, p. 724).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2533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 a “experiência” no </a:t>
            </a:r>
            <a:r>
              <a:rPr lang="pt-BR" dirty="0" err="1" smtClean="0"/>
              <a:t>noema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complexo de predicados a partir das diversas experiências, é distinto das vivências, por exemplo, nazistas, judeus e comunistas que viveram na Alemanha nazista são diferentes percepções do “nazismo”, mas suas vivências do “eu estive lá” não pode ser confundida com a “historiografia do nazismo” que é e sempre será interpretativa do “fenômeno” nazista.</a:t>
            </a:r>
          </a:p>
          <a:p>
            <a:r>
              <a:rPr lang="pt-BR" dirty="0" smtClean="0"/>
              <a:t>O que fica aqui já superado é a divisão entre “fora” e “dentro”, objetivo x subjetivo e o que não fica superado é o natural x cultural (confuso em Husserl).  </a:t>
            </a:r>
          </a:p>
          <a:p>
            <a:r>
              <a:rPr lang="pt-BR" dirty="0" smtClean="0"/>
              <a:t>Neste sentido minha proposta de próxima leitura é </a:t>
            </a:r>
            <a:r>
              <a:rPr lang="pt-BR" dirty="0" err="1" smtClean="0"/>
              <a:t>Lévinas</a:t>
            </a:r>
            <a:r>
              <a:rPr lang="pt-BR" dirty="0" smtClean="0"/>
              <a:t>: “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37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ABBAGNANO, N. </a:t>
            </a:r>
            <a:r>
              <a:rPr lang="pt-BR" b="1" dirty="0"/>
              <a:t>Dicionário de filosofia</a:t>
            </a:r>
            <a:r>
              <a:rPr lang="pt-BR" dirty="0"/>
              <a:t>. São Paulo: Martins Fontes, 2000</a:t>
            </a:r>
            <a:r>
              <a:rPr lang="pt-BR" dirty="0" smtClean="0"/>
              <a:t>.</a:t>
            </a:r>
          </a:p>
          <a:p>
            <a:r>
              <a:rPr lang="pt-BR" dirty="0" smtClean="0"/>
              <a:t>HUSSERL, E. Meditações cartesianas, </a:t>
            </a:r>
          </a:p>
          <a:p>
            <a:r>
              <a:rPr lang="pt-BR" dirty="0"/>
              <a:t>HUSSERL, E. </a:t>
            </a:r>
            <a:r>
              <a:rPr lang="pt-BR" b="1" dirty="0"/>
              <a:t>A crise da humanidade europeia e a filosofia</a:t>
            </a:r>
            <a:r>
              <a:rPr lang="pt-BR" dirty="0"/>
              <a:t>. Porto Alegre; EDIPUCRS, 2008.</a:t>
            </a:r>
          </a:p>
        </p:txBody>
      </p:sp>
    </p:spTree>
    <p:extLst>
      <p:ext uri="{BB962C8B-B14F-4D97-AF65-F5344CB8AC3E}">
        <p14:creationId xmlns:p14="http://schemas.microsoft.com/office/powerpoint/2010/main" val="418656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911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Orgânico</vt:lpstr>
      <vt:lpstr>A ideia da fenomenologia alguns apontamentos</vt:lpstr>
      <vt:lpstr>Fenomenologia - conclusões</vt:lpstr>
      <vt:lpstr>A ideia da fenomenologia</vt:lpstr>
      <vt:lpstr>A redução fenomenológica</vt:lpstr>
      <vt:lpstr>O que é real em Husserl</vt:lpstr>
      <vt:lpstr>Dai a noção de noese e noema</vt:lpstr>
      <vt:lpstr>A variação “eidética”</vt:lpstr>
      <vt:lpstr>Crítica a “experiência” no noema</vt:lpstr>
      <vt:lpstr>Referências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ideia da fenomenologia alguns apontamentos</dc:title>
  <dc:creator>marcos</dc:creator>
  <cp:lastModifiedBy>marcos</cp:lastModifiedBy>
  <cp:revision>16</cp:revision>
  <dcterms:created xsi:type="dcterms:W3CDTF">2016-02-15T08:18:13Z</dcterms:created>
  <dcterms:modified xsi:type="dcterms:W3CDTF">2016-02-23T15:08:32Z</dcterms:modified>
</cp:coreProperties>
</file>