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69" r:id="rId2"/>
    <p:sldId id="272" r:id="rId3"/>
    <p:sldId id="274" r:id="rId4"/>
    <p:sldId id="262" r:id="rId5"/>
    <p:sldId id="264" r:id="rId6"/>
    <p:sldId id="261" r:id="rId7"/>
    <p:sldId id="263" r:id="rId8"/>
    <p:sldId id="268" r:id="rId9"/>
    <p:sldId id="270" r:id="rId10"/>
    <p:sldId id="265" r:id="rId11"/>
    <p:sldId id="266" r:id="rId12"/>
    <p:sldId id="273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48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E133D4-4824-45DB-8CBF-48923125009B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184D1F72-525E-4A7A-A0F6-4E1D708E7DA2}">
      <dgm:prSet phldrT="[Texto]"/>
      <dgm:spPr/>
      <dgm:t>
        <a:bodyPr/>
        <a:lstStyle/>
        <a:p>
          <a:r>
            <a:rPr lang="en-US" dirty="0" err="1" smtClean="0"/>
            <a:t>inconsciência</a:t>
          </a:r>
          <a:endParaRPr lang="pt-BR" dirty="0"/>
        </a:p>
      </dgm:t>
    </dgm:pt>
    <dgm:pt modelId="{894E116C-C676-4564-BBCF-F7E29638EA72}" type="parTrans" cxnId="{E07A5F02-674E-4C0D-9A66-D3EEB4541368}">
      <dgm:prSet/>
      <dgm:spPr/>
      <dgm:t>
        <a:bodyPr/>
        <a:lstStyle/>
        <a:p>
          <a:endParaRPr lang="pt-BR"/>
        </a:p>
      </dgm:t>
    </dgm:pt>
    <dgm:pt modelId="{E6A47D16-66F2-472C-98AE-93B057F6D118}" type="sibTrans" cxnId="{E07A5F02-674E-4C0D-9A66-D3EEB4541368}">
      <dgm:prSet/>
      <dgm:spPr/>
      <dgm:t>
        <a:bodyPr/>
        <a:lstStyle/>
        <a:p>
          <a:endParaRPr lang="pt-BR"/>
        </a:p>
      </dgm:t>
    </dgm:pt>
    <dgm:pt modelId="{3C6010DC-25EA-4839-A5E9-2BA69F8B1053}">
      <dgm:prSet phldrT="[Texto]"/>
      <dgm:spPr/>
      <dgm:t>
        <a:bodyPr/>
        <a:lstStyle/>
        <a:p>
          <a:r>
            <a:rPr lang="en-US" dirty="0" err="1" smtClean="0"/>
            <a:t>Pré-consciência</a:t>
          </a:r>
          <a:endParaRPr lang="pt-BR" dirty="0"/>
        </a:p>
      </dgm:t>
    </dgm:pt>
    <dgm:pt modelId="{74494F4B-0A5A-42A2-B154-B8B0D78F3ACD}" type="parTrans" cxnId="{62A4E8B7-CF65-476D-B4F6-8D7DA7E36E7C}">
      <dgm:prSet/>
      <dgm:spPr/>
      <dgm:t>
        <a:bodyPr/>
        <a:lstStyle/>
        <a:p>
          <a:endParaRPr lang="pt-BR"/>
        </a:p>
      </dgm:t>
    </dgm:pt>
    <dgm:pt modelId="{6FCAE140-B647-4451-BEA6-E9B35C3FD14C}" type="sibTrans" cxnId="{62A4E8B7-CF65-476D-B4F6-8D7DA7E36E7C}">
      <dgm:prSet/>
      <dgm:spPr/>
      <dgm:t>
        <a:bodyPr/>
        <a:lstStyle/>
        <a:p>
          <a:endParaRPr lang="pt-BR"/>
        </a:p>
      </dgm:t>
    </dgm:pt>
    <dgm:pt modelId="{46234735-DC46-4D10-9D0C-EC2AE04F77CB}">
      <dgm:prSet phldrT="[Texto]"/>
      <dgm:spPr/>
      <dgm:t>
        <a:bodyPr/>
        <a:lstStyle/>
        <a:p>
          <a:r>
            <a:rPr lang="en-US" dirty="0" err="1" smtClean="0"/>
            <a:t>Consciência</a:t>
          </a:r>
          <a:endParaRPr lang="pt-BR" dirty="0"/>
        </a:p>
      </dgm:t>
    </dgm:pt>
    <dgm:pt modelId="{F390F49D-1C83-4F17-ABD9-6457A8B8CFB3}" type="parTrans" cxnId="{F56C49D6-E999-48DB-BC81-20C3C486BF42}">
      <dgm:prSet/>
      <dgm:spPr/>
      <dgm:t>
        <a:bodyPr/>
        <a:lstStyle/>
        <a:p>
          <a:endParaRPr lang="pt-BR"/>
        </a:p>
      </dgm:t>
    </dgm:pt>
    <dgm:pt modelId="{0181E3FA-B97C-4158-92A9-6F44B8A2F0F6}" type="sibTrans" cxnId="{F56C49D6-E999-48DB-BC81-20C3C486BF42}">
      <dgm:prSet/>
      <dgm:spPr/>
      <dgm:t>
        <a:bodyPr/>
        <a:lstStyle/>
        <a:p>
          <a:endParaRPr lang="pt-BR"/>
        </a:p>
      </dgm:t>
    </dgm:pt>
    <dgm:pt modelId="{929BCE05-A08B-40DF-AF7D-5D08C7CA28D5}" type="pres">
      <dgm:prSet presAssocID="{47E133D4-4824-45DB-8CBF-48923125009B}" presName="arrowDiagram" presStyleCnt="0">
        <dgm:presLayoutVars>
          <dgm:chMax val="5"/>
          <dgm:dir/>
          <dgm:resizeHandles val="exact"/>
        </dgm:presLayoutVars>
      </dgm:prSet>
      <dgm:spPr/>
    </dgm:pt>
    <dgm:pt modelId="{79CAC2DA-E78D-4E45-93BB-E02DFAD63947}" type="pres">
      <dgm:prSet presAssocID="{47E133D4-4824-45DB-8CBF-48923125009B}" presName="arrow" presStyleLbl="bgShp" presStyleIdx="0" presStyleCnt="1"/>
      <dgm:spPr/>
    </dgm:pt>
    <dgm:pt modelId="{BE98721C-3B45-4C26-A1DB-6BE0D0CF91F0}" type="pres">
      <dgm:prSet presAssocID="{47E133D4-4824-45DB-8CBF-48923125009B}" presName="arrowDiagram3" presStyleCnt="0"/>
      <dgm:spPr/>
    </dgm:pt>
    <dgm:pt modelId="{DEAA143C-C909-409B-B15A-90C4CB27E6E1}" type="pres">
      <dgm:prSet presAssocID="{184D1F72-525E-4A7A-A0F6-4E1D708E7DA2}" presName="bullet3a" presStyleLbl="node1" presStyleIdx="0" presStyleCnt="3"/>
      <dgm:spPr/>
    </dgm:pt>
    <dgm:pt modelId="{EE64A261-2E2C-4651-B74E-B3C499A5F592}" type="pres">
      <dgm:prSet presAssocID="{184D1F72-525E-4A7A-A0F6-4E1D708E7DA2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704A625-E9E4-45A0-B344-80B4377C5095}" type="pres">
      <dgm:prSet presAssocID="{3C6010DC-25EA-4839-A5E9-2BA69F8B1053}" presName="bullet3b" presStyleLbl="node1" presStyleIdx="1" presStyleCnt="3"/>
      <dgm:spPr/>
    </dgm:pt>
    <dgm:pt modelId="{1D9A87DD-911C-4DFC-9004-4128DC5EC8EB}" type="pres">
      <dgm:prSet presAssocID="{3C6010DC-25EA-4839-A5E9-2BA69F8B1053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DCD59B1-048E-45FC-95DB-7F40FB63AF33}" type="pres">
      <dgm:prSet presAssocID="{46234735-DC46-4D10-9D0C-EC2AE04F77CB}" presName="bullet3c" presStyleLbl="node1" presStyleIdx="2" presStyleCnt="3"/>
      <dgm:spPr/>
    </dgm:pt>
    <dgm:pt modelId="{2500EFCA-FAFB-49A0-95F0-C2AF99BCC5F6}" type="pres">
      <dgm:prSet presAssocID="{46234735-DC46-4D10-9D0C-EC2AE04F77CB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99C5EDB-C5B0-4341-B051-DB72DFF0ADF9}" type="presOf" srcId="{184D1F72-525E-4A7A-A0F6-4E1D708E7DA2}" destId="{EE64A261-2E2C-4651-B74E-B3C499A5F592}" srcOrd="0" destOrd="0" presId="urn:microsoft.com/office/officeart/2005/8/layout/arrow2"/>
    <dgm:cxn modelId="{9258792D-89D5-4BF1-A42A-9324F27302BB}" type="presOf" srcId="{3C6010DC-25EA-4839-A5E9-2BA69F8B1053}" destId="{1D9A87DD-911C-4DFC-9004-4128DC5EC8EB}" srcOrd="0" destOrd="0" presId="urn:microsoft.com/office/officeart/2005/8/layout/arrow2"/>
    <dgm:cxn modelId="{62A4E8B7-CF65-476D-B4F6-8D7DA7E36E7C}" srcId="{47E133D4-4824-45DB-8CBF-48923125009B}" destId="{3C6010DC-25EA-4839-A5E9-2BA69F8B1053}" srcOrd="1" destOrd="0" parTransId="{74494F4B-0A5A-42A2-B154-B8B0D78F3ACD}" sibTransId="{6FCAE140-B647-4451-BEA6-E9B35C3FD14C}"/>
    <dgm:cxn modelId="{3FD7AA18-51B2-471A-BC4D-826981F0F173}" type="presOf" srcId="{46234735-DC46-4D10-9D0C-EC2AE04F77CB}" destId="{2500EFCA-FAFB-49A0-95F0-C2AF99BCC5F6}" srcOrd="0" destOrd="0" presId="urn:microsoft.com/office/officeart/2005/8/layout/arrow2"/>
    <dgm:cxn modelId="{E07A5F02-674E-4C0D-9A66-D3EEB4541368}" srcId="{47E133D4-4824-45DB-8CBF-48923125009B}" destId="{184D1F72-525E-4A7A-A0F6-4E1D708E7DA2}" srcOrd="0" destOrd="0" parTransId="{894E116C-C676-4564-BBCF-F7E29638EA72}" sibTransId="{E6A47D16-66F2-472C-98AE-93B057F6D118}"/>
    <dgm:cxn modelId="{A5E25EAE-D0D6-40B4-A3F7-033A00F8BE89}" type="presOf" srcId="{47E133D4-4824-45DB-8CBF-48923125009B}" destId="{929BCE05-A08B-40DF-AF7D-5D08C7CA28D5}" srcOrd="0" destOrd="0" presId="urn:microsoft.com/office/officeart/2005/8/layout/arrow2"/>
    <dgm:cxn modelId="{F56C49D6-E999-48DB-BC81-20C3C486BF42}" srcId="{47E133D4-4824-45DB-8CBF-48923125009B}" destId="{46234735-DC46-4D10-9D0C-EC2AE04F77CB}" srcOrd="2" destOrd="0" parTransId="{F390F49D-1C83-4F17-ABD9-6457A8B8CFB3}" sibTransId="{0181E3FA-B97C-4158-92A9-6F44B8A2F0F6}"/>
    <dgm:cxn modelId="{3DF5A4ED-F8EC-423E-BDCB-C4C3B5433403}" type="presParOf" srcId="{929BCE05-A08B-40DF-AF7D-5D08C7CA28D5}" destId="{79CAC2DA-E78D-4E45-93BB-E02DFAD63947}" srcOrd="0" destOrd="0" presId="urn:microsoft.com/office/officeart/2005/8/layout/arrow2"/>
    <dgm:cxn modelId="{91093EEB-2F7F-497C-8F8D-CFE78262D88B}" type="presParOf" srcId="{929BCE05-A08B-40DF-AF7D-5D08C7CA28D5}" destId="{BE98721C-3B45-4C26-A1DB-6BE0D0CF91F0}" srcOrd="1" destOrd="0" presId="urn:microsoft.com/office/officeart/2005/8/layout/arrow2"/>
    <dgm:cxn modelId="{FE169DED-8A48-4E69-8480-11D2C9AE4D64}" type="presParOf" srcId="{BE98721C-3B45-4C26-A1DB-6BE0D0CF91F0}" destId="{DEAA143C-C909-409B-B15A-90C4CB27E6E1}" srcOrd="0" destOrd="0" presId="urn:microsoft.com/office/officeart/2005/8/layout/arrow2"/>
    <dgm:cxn modelId="{1BDD6E7F-1206-4A16-9B95-02DCB2481EB6}" type="presParOf" srcId="{BE98721C-3B45-4C26-A1DB-6BE0D0CF91F0}" destId="{EE64A261-2E2C-4651-B74E-B3C499A5F592}" srcOrd="1" destOrd="0" presId="urn:microsoft.com/office/officeart/2005/8/layout/arrow2"/>
    <dgm:cxn modelId="{302024EF-10D4-4E63-B4EA-ED85A671C34C}" type="presParOf" srcId="{BE98721C-3B45-4C26-A1DB-6BE0D0CF91F0}" destId="{A704A625-E9E4-45A0-B344-80B4377C5095}" srcOrd="2" destOrd="0" presId="urn:microsoft.com/office/officeart/2005/8/layout/arrow2"/>
    <dgm:cxn modelId="{B3E55402-F0CC-4C4D-8B96-27682F576C0E}" type="presParOf" srcId="{BE98721C-3B45-4C26-A1DB-6BE0D0CF91F0}" destId="{1D9A87DD-911C-4DFC-9004-4128DC5EC8EB}" srcOrd="3" destOrd="0" presId="urn:microsoft.com/office/officeart/2005/8/layout/arrow2"/>
    <dgm:cxn modelId="{3505E27A-CDA2-4770-8D63-FCC2D0CD114D}" type="presParOf" srcId="{BE98721C-3B45-4C26-A1DB-6BE0D0CF91F0}" destId="{6DCD59B1-048E-45FC-95DB-7F40FB63AF33}" srcOrd="4" destOrd="0" presId="urn:microsoft.com/office/officeart/2005/8/layout/arrow2"/>
    <dgm:cxn modelId="{615FEC0A-F043-4576-9FC4-1ADFA9E995EB}" type="presParOf" srcId="{BE98721C-3B45-4C26-A1DB-6BE0D0CF91F0}" destId="{2500EFCA-FAFB-49A0-95F0-C2AF99BCC5F6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2E1F62-3867-4282-8081-F0A4334CAEAA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F782898-948E-4CC4-8807-28C43C729F14}">
      <dgm:prSet phldrT="[Texto]" custT="1"/>
      <dgm:spPr/>
      <dgm:t>
        <a:bodyPr/>
        <a:lstStyle/>
        <a:p>
          <a:r>
            <a:rPr lang="pt-BR" sz="1600" b="1" dirty="0" smtClean="0"/>
            <a:t>MODELO ASCENDENTE ou “BOTTOM UP” (</a:t>
          </a:r>
          <a:r>
            <a:rPr lang="pt-BR" sz="1600" b="1" dirty="0" err="1" smtClean="0"/>
            <a:t>Gough</a:t>
          </a:r>
          <a:r>
            <a:rPr lang="pt-BR" sz="1600" b="1" dirty="0" smtClean="0"/>
            <a:t>, 1972)</a:t>
          </a:r>
        </a:p>
        <a:p>
          <a:endParaRPr lang="pt-BR" sz="800" b="1" dirty="0" smtClean="0"/>
        </a:p>
        <a:p>
          <a:r>
            <a:rPr lang="pt-BR" sz="1800" b="0" dirty="0" smtClean="0"/>
            <a:t>A leitura  se apoiaria basicamente  em processos de </a:t>
          </a:r>
          <a:r>
            <a:rPr lang="pt-BR" sz="1800" b="0" u="sng" dirty="0" smtClean="0"/>
            <a:t>decodificação </a:t>
          </a:r>
          <a:r>
            <a:rPr lang="pt-BR" sz="1800" b="0" dirty="0" smtClean="0"/>
            <a:t>(conversão de grafemas em fonemas)</a:t>
          </a:r>
        </a:p>
        <a:p>
          <a:endParaRPr lang="pt-BR" sz="1600" dirty="0"/>
        </a:p>
      </dgm:t>
    </dgm:pt>
    <dgm:pt modelId="{8E3FDA6F-B993-4426-BBC7-E62DFED957F0}" type="parTrans" cxnId="{8F795451-6311-44EB-B523-7771A635AD9C}">
      <dgm:prSet/>
      <dgm:spPr/>
      <dgm:t>
        <a:bodyPr/>
        <a:lstStyle/>
        <a:p>
          <a:endParaRPr lang="pt-BR"/>
        </a:p>
      </dgm:t>
    </dgm:pt>
    <dgm:pt modelId="{E53EB39D-7240-4CB0-8D12-01B2FA573DF1}" type="sibTrans" cxnId="{8F795451-6311-44EB-B523-7771A635AD9C}">
      <dgm:prSet/>
      <dgm:spPr/>
      <dgm:t>
        <a:bodyPr/>
        <a:lstStyle/>
        <a:p>
          <a:endParaRPr lang="pt-BR"/>
        </a:p>
      </dgm:t>
    </dgm:pt>
    <dgm:pt modelId="{F2ACC118-6669-4897-9EFB-053A244D4CC1}">
      <dgm:prSet phldrT="[Texto]" custT="1"/>
      <dgm:spPr/>
      <dgm:t>
        <a:bodyPr/>
        <a:lstStyle/>
        <a:p>
          <a:endParaRPr lang="pt-BR" sz="1600" b="1" dirty="0" smtClean="0"/>
        </a:p>
        <a:p>
          <a:endParaRPr lang="pt-BR" sz="1600" b="1" dirty="0" smtClean="0"/>
        </a:p>
        <a:p>
          <a:endParaRPr lang="pt-BR" sz="1600" b="1" dirty="0" smtClean="0"/>
        </a:p>
        <a:p>
          <a:endParaRPr lang="pt-BR" sz="1600" b="1" dirty="0" smtClean="0"/>
        </a:p>
        <a:p>
          <a:endParaRPr lang="pt-BR" sz="1600" b="1" dirty="0" smtClean="0"/>
        </a:p>
        <a:p>
          <a:endParaRPr lang="pt-BR" sz="1600" b="1" dirty="0" smtClean="0"/>
        </a:p>
        <a:p>
          <a:endParaRPr lang="pt-BR" sz="1600" b="1" dirty="0" smtClean="0"/>
        </a:p>
        <a:p>
          <a:endParaRPr lang="pt-BR" sz="1600" b="1" dirty="0" smtClean="0"/>
        </a:p>
        <a:p>
          <a:r>
            <a:rPr lang="pt-BR" sz="1600" b="1" dirty="0" smtClean="0"/>
            <a:t>MODELO DESCENDENTE  OU “TOP DOWN” (Goodman, 1980; Smith, 1980)</a:t>
          </a:r>
        </a:p>
        <a:p>
          <a:endParaRPr lang="pt-BR" sz="800" b="1" dirty="0" smtClean="0"/>
        </a:p>
        <a:p>
          <a:r>
            <a:rPr lang="pt-BR" sz="1800" b="0" dirty="0" smtClean="0"/>
            <a:t>A leitura consistiria em processos de </a:t>
          </a:r>
          <a:r>
            <a:rPr lang="pt-BR" sz="1800" b="0" u="sng" dirty="0" smtClean="0"/>
            <a:t>inferência e “adivinhação”, </a:t>
          </a:r>
          <a:r>
            <a:rPr lang="pt-BR" sz="1800" b="0" dirty="0" smtClean="0"/>
            <a:t>guiados por pistas contextuais </a:t>
          </a:r>
          <a:r>
            <a:rPr lang="pt-BR" sz="1800" b="0" dirty="0" err="1" smtClean="0"/>
            <a:t>linguísticas</a:t>
          </a:r>
          <a:r>
            <a:rPr lang="pt-BR" sz="1800" b="0" dirty="0" smtClean="0"/>
            <a:t> (estrutura sintático-semântica do texto) e </a:t>
          </a:r>
          <a:r>
            <a:rPr lang="pt-BR" sz="1800" b="0" dirty="0" err="1" smtClean="0"/>
            <a:t>extra-linguísticas</a:t>
          </a:r>
          <a:r>
            <a:rPr lang="pt-BR" sz="1800" b="0" dirty="0" smtClean="0"/>
            <a:t> (conhecimentos do leitor)</a:t>
          </a:r>
        </a:p>
        <a:p>
          <a:endParaRPr lang="pt-BR" sz="1600" b="1" dirty="0" smtClean="0"/>
        </a:p>
        <a:p>
          <a:endParaRPr lang="pt-BR" sz="1600" b="1" dirty="0" smtClean="0"/>
        </a:p>
        <a:p>
          <a:endParaRPr lang="pt-BR" sz="1300" b="1" dirty="0" smtClean="0"/>
        </a:p>
        <a:p>
          <a:endParaRPr lang="pt-BR" sz="1300" b="1" dirty="0" smtClean="0"/>
        </a:p>
        <a:p>
          <a:endParaRPr lang="pt-BR" sz="1300" dirty="0" smtClean="0"/>
        </a:p>
        <a:p>
          <a:endParaRPr lang="pt-BR" sz="1300" b="1" dirty="0" smtClean="0"/>
        </a:p>
        <a:p>
          <a:endParaRPr lang="pt-BR" sz="1300" dirty="0" smtClean="0"/>
        </a:p>
        <a:p>
          <a:endParaRPr lang="pt-BR" sz="1300" dirty="0"/>
        </a:p>
      </dgm:t>
    </dgm:pt>
    <dgm:pt modelId="{56FE0CB7-170E-4BE3-9A79-4429832C4C74}" type="parTrans" cxnId="{3D552B6D-B408-4A24-8BD8-2D1D048DD6EF}">
      <dgm:prSet/>
      <dgm:spPr/>
      <dgm:t>
        <a:bodyPr/>
        <a:lstStyle/>
        <a:p>
          <a:endParaRPr lang="pt-BR"/>
        </a:p>
      </dgm:t>
    </dgm:pt>
    <dgm:pt modelId="{11BDC0AE-6E3C-458E-82B8-9D465A484917}" type="sibTrans" cxnId="{3D552B6D-B408-4A24-8BD8-2D1D048DD6EF}">
      <dgm:prSet/>
      <dgm:spPr/>
      <dgm:t>
        <a:bodyPr/>
        <a:lstStyle/>
        <a:p>
          <a:endParaRPr lang="pt-BR"/>
        </a:p>
      </dgm:t>
    </dgm:pt>
    <dgm:pt modelId="{F737B194-C567-4CA9-9762-F417213DEE36}" type="pres">
      <dgm:prSet presAssocID="{342E1F62-3867-4282-8081-F0A4334CAEAA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3401C57-C130-44CC-80F8-1CF52708EAC1}" type="pres">
      <dgm:prSet presAssocID="{EF782898-948E-4CC4-8807-28C43C729F14}" presName="upArrow" presStyleLbl="node1" presStyleIdx="0" presStyleCnt="2" custScaleY="123145"/>
      <dgm:spPr/>
    </dgm:pt>
    <dgm:pt modelId="{D0B57337-BF60-475B-9A5E-F4C64B3F9780}" type="pres">
      <dgm:prSet presAssocID="{EF782898-948E-4CC4-8807-28C43C729F14}" presName="upArrowText" presStyleLbl="revTx" presStyleIdx="0" presStyleCnt="2" custScaleX="10689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153C044-BCFD-4F36-966C-4DFE47F4E3F3}" type="pres">
      <dgm:prSet presAssocID="{F2ACC118-6669-4897-9EFB-053A244D4CC1}" presName="downArrow" presStyleLbl="node1" presStyleIdx="1" presStyleCnt="2" custLinFactNeighborX="3733" custLinFactNeighborY="12195"/>
      <dgm:spPr/>
    </dgm:pt>
    <dgm:pt modelId="{DCF54982-7724-4CD3-9960-5F11CC15EC55}" type="pres">
      <dgm:prSet presAssocID="{F2ACC118-6669-4897-9EFB-053A244D4CC1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706E710-7880-4F2B-BE59-AC3A44405FB6}" type="presOf" srcId="{F2ACC118-6669-4897-9EFB-053A244D4CC1}" destId="{DCF54982-7724-4CD3-9960-5F11CC15EC55}" srcOrd="0" destOrd="0" presId="urn:microsoft.com/office/officeart/2005/8/layout/arrow4"/>
    <dgm:cxn modelId="{3AF14DA7-727B-4614-93C6-7BF326C7348A}" type="presOf" srcId="{EF782898-948E-4CC4-8807-28C43C729F14}" destId="{D0B57337-BF60-475B-9A5E-F4C64B3F9780}" srcOrd="0" destOrd="0" presId="urn:microsoft.com/office/officeart/2005/8/layout/arrow4"/>
    <dgm:cxn modelId="{3D552B6D-B408-4A24-8BD8-2D1D048DD6EF}" srcId="{342E1F62-3867-4282-8081-F0A4334CAEAA}" destId="{F2ACC118-6669-4897-9EFB-053A244D4CC1}" srcOrd="1" destOrd="0" parTransId="{56FE0CB7-170E-4BE3-9A79-4429832C4C74}" sibTransId="{11BDC0AE-6E3C-458E-82B8-9D465A484917}"/>
    <dgm:cxn modelId="{E151C838-FCD6-4940-9272-1D5DC8451B09}" type="presOf" srcId="{342E1F62-3867-4282-8081-F0A4334CAEAA}" destId="{F737B194-C567-4CA9-9762-F417213DEE36}" srcOrd="0" destOrd="0" presId="urn:microsoft.com/office/officeart/2005/8/layout/arrow4"/>
    <dgm:cxn modelId="{8F795451-6311-44EB-B523-7771A635AD9C}" srcId="{342E1F62-3867-4282-8081-F0A4334CAEAA}" destId="{EF782898-948E-4CC4-8807-28C43C729F14}" srcOrd="0" destOrd="0" parTransId="{8E3FDA6F-B993-4426-BBC7-E62DFED957F0}" sibTransId="{E53EB39D-7240-4CB0-8D12-01B2FA573DF1}"/>
    <dgm:cxn modelId="{474807D2-DA5E-42F9-809B-2B12D497674D}" type="presParOf" srcId="{F737B194-C567-4CA9-9762-F417213DEE36}" destId="{13401C57-C130-44CC-80F8-1CF52708EAC1}" srcOrd="0" destOrd="0" presId="urn:microsoft.com/office/officeart/2005/8/layout/arrow4"/>
    <dgm:cxn modelId="{F5EAE343-E999-4EC4-A983-A5A386DAA2D0}" type="presParOf" srcId="{F737B194-C567-4CA9-9762-F417213DEE36}" destId="{D0B57337-BF60-475B-9A5E-F4C64B3F9780}" srcOrd="1" destOrd="0" presId="urn:microsoft.com/office/officeart/2005/8/layout/arrow4"/>
    <dgm:cxn modelId="{615AD359-8891-43AE-BE0C-3A79F6689E2F}" type="presParOf" srcId="{F737B194-C567-4CA9-9762-F417213DEE36}" destId="{5153C044-BCFD-4F36-966C-4DFE47F4E3F3}" srcOrd="2" destOrd="0" presId="urn:microsoft.com/office/officeart/2005/8/layout/arrow4"/>
    <dgm:cxn modelId="{515B263E-8AF7-49D3-AE07-80E56C252A8B}" type="presParOf" srcId="{F737B194-C567-4CA9-9762-F417213DEE36}" destId="{DCF54982-7724-4CD3-9960-5F11CC15EC55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2470A4-BA0C-4C90-9413-75A1EC593EE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87E9AD1-8774-4889-AFD1-5C42550B4591}">
      <dgm:prSet phldrT="[Texto]"/>
      <dgm:spPr/>
      <dgm:t>
        <a:bodyPr/>
        <a:lstStyle/>
        <a:p>
          <a:r>
            <a:rPr lang="pt-BR" b="1" dirty="0" smtClean="0"/>
            <a:t>METACOGNIÇÃO</a:t>
          </a:r>
        </a:p>
        <a:p>
          <a:r>
            <a:rPr lang="pt-BR" dirty="0" smtClean="0"/>
            <a:t>(</a:t>
          </a:r>
          <a:r>
            <a:rPr lang="pt-BR" dirty="0" err="1" smtClean="0"/>
            <a:t>Flavell</a:t>
          </a:r>
          <a:r>
            <a:rPr lang="pt-BR" dirty="0" smtClean="0"/>
            <a:t>, </a:t>
          </a:r>
          <a:r>
            <a:rPr lang="pt-BR" dirty="0" err="1" smtClean="0"/>
            <a:t>déc</a:t>
          </a:r>
          <a:r>
            <a:rPr lang="pt-BR" dirty="0" smtClean="0"/>
            <a:t>. 70)</a:t>
          </a:r>
          <a:endParaRPr lang="pt-BR" dirty="0"/>
        </a:p>
      </dgm:t>
    </dgm:pt>
    <dgm:pt modelId="{4ACB5965-157F-40D4-B1A8-04E875BDA7C7}" type="parTrans" cxnId="{FC321087-A7C7-4DF1-8B0B-607954D75DB4}">
      <dgm:prSet/>
      <dgm:spPr/>
      <dgm:t>
        <a:bodyPr/>
        <a:lstStyle/>
        <a:p>
          <a:endParaRPr lang="pt-BR"/>
        </a:p>
      </dgm:t>
    </dgm:pt>
    <dgm:pt modelId="{A239B18A-2945-4324-8210-30F0BA5C5FAB}" type="sibTrans" cxnId="{FC321087-A7C7-4DF1-8B0B-607954D75DB4}">
      <dgm:prSet/>
      <dgm:spPr/>
      <dgm:t>
        <a:bodyPr/>
        <a:lstStyle/>
        <a:p>
          <a:endParaRPr lang="pt-BR"/>
        </a:p>
      </dgm:t>
    </dgm:pt>
    <dgm:pt modelId="{90606348-B13E-42B8-A57A-62801B7EB31B}">
      <dgm:prSet phldrT="[Texto]"/>
      <dgm:spPr/>
      <dgm:t>
        <a:bodyPr/>
        <a:lstStyle/>
        <a:p>
          <a:r>
            <a:rPr lang="pt-BR" b="1" dirty="0" smtClean="0"/>
            <a:t>Habilidades</a:t>
          </a:r>
        </a:p>
        <a:p>
          <a:r>
            <a:rPr lang="pt-BR" b="1" dirty="0" smtClean="0"/>
            <a:t>Metalinguísticas</a:t>
          </a:r>
          <a:endParaRPr lang="pt-BR" b="1" dirty="0"/>
        </a:p>
      </dgm:t>
    </dgm:pt>
    <dgm:pt modelId="{27CCC37E-E0D6-4F8F-8CC4-6546C116C9DF}" type="parTrans" cxnId="{99D6D1B7-6064-43DE-8878-EF1282BC34BC}">
      <dgm:prSet/>
      <dgm:spPr/>
      <dgm:t>
        <a:bodyPr/>
        <a:lstStyle/>
        <a:p>
          <a:endParaRPr lang="pt-BR"/>
        </a:p>
      </dgm:t>
    </dgm:pt>
    <dgm:pt modelId="{F07732BD-2293-432C-A54A-E45F3D3A8C0F}" type="sibTrans" cxnId="{99D6D1B7-6064-43DE-8878-EF1282BC34BC}">
      <dgm:prSet/>
      <dgm:spPr/>
      <dgm:t>
        <a:bodyPr/>
        <a:lstStyle/>
        <a:p>
          <a:endParaRPr lang="pt-BR"/>
        </a:p>
      </dgm:t>
    </dgm:pt>
    <dgm:pt modelId="{097E2C02-70C8-484A-894E-18C1A239EEF6}">
      <dgm:prSet phldrT="[Texto]"/>
      <dgm:spPr/>
      <dgm:t>
        <a:bodyPr/>
        <a:lstStyle/>
        <a:p>
          <a:r>
            <a:rPr lang="en-US" b="0" dirty="0" err="1" smtClean="0"/>
            <a:t>Metamemória</a:t>
          </a:r>
          <a:endParaRPr lang="pt-BR" b="0" dirty="0"/>
        </a:p>
      </dgm:t>
    </dgm:pt>
    <dgm:pt modelId="{04645A4E-521E-4C41-BD2E-65D3AC321B54}" type="parTrans" cxnId="{F7C99D00-F673-4F48-A0A2-37CCCB083629}">
      <dgm:prSet/>
      <dgm:spPr/>
      <dgm:t>
        <a:bodyPr/>
        <a:lstStyle/>
        <a:p>
          <a:endParaRPr lang="pt-BR"/>
        </a:p>
      </dgm:t>
    </dgm:pt>
    <dgm:pt modelId="{B02F5641-6E4F-4075-826D-70D9CA64EB01}" type="sibTrans" cxnId="{F7C99D00-F673-4F48-A0A2-37CCCB083629}">
      <dgm:prSet/>
      <dgm:spPr/>
      <dgm:t>
        <a:bodyPr/>
        <a:lstStyle/>
        <a:p>
          <a:endParaRPr lang="pt-BR"/>
        </a:p>
      </dgm:t>
    </dgm:pt>
    <dgm:pt modelId="{51DA59C0-DDD3-4F10-97B9-53D3ACC0DCF8}" type="pres">
      <dgm:prSet presAssocID="{302470A4-BA0C-4C90-9413-75A1EC593EE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709CE28E-D841-4AF5-B1BD-0CEDDE8A3253}" type="pres">
      <dgm:prSet presAssocID="{B87E9AD1-8774-4889-AFD1-5C42550B4591}" presName="hierRoot1" presStyleCnt="0"/>
      <dgm:spPr/>
    </dgm:pt>
    <dgm:pt modelId="{8C266809-4809-45BD-9E65-E748CB0D313E}" type="pres">
      <dgm:prSet presAssocID="{B87E9AD1-8774-4889-AFD1-5C42550B4591}" presName="composite" presStyleCnt="0"/>
      <dgm:spPr/>
    </dgm:pt>
    <dgm:pt modelId="{A3474AE1-C8F5-454E-93E7-2165120BDD5C}" type="pres">
      <dgm:prSet presAssocID="{B87E9AD1-8774-4889-AFD1-5C42550B4591}" presName="background" presStyleLbl="node0" presStyleIdx="0" presStyleCnt="1"/>
      <dgm:spPr/>
    </dgm:pt>
    <dgm:pt modelId="{0DEBFF11-B7C5-444C-92B4-AC7F4A36C502}" type="pres">
      <dgm:prSet presAssocID="{B87E9AD1-8774-4889-AFD1-5C42550B4591}" presName="text" presStyleLbl="fgAcc0" presStyleIdx="0" presStyleCnt="1" custLinFactNeighborX="25595" custLinFactNeighborY="-1232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EE4E961-E396-4A0D-801B-E2DBCEBB7443}" type="pres">
      <dgm:prSet presAssocID="{B87E9AD1-8774-4889-AFD1-5C42550B4591}" presName="hierChild2" presStyleCnt="0"/>
      <dgm:spPr/>
    </dgm:pt>
    <dgm:pt modelId="{DCCCF9F3-5441-45B7-962F-D56550EAF833}" type="pres">
      <dgm:prSet presAssocID="{27CCC37E-E0D6-4F8F-8CC4-6546C116C9DF}" presName="Name10" presStyleLbl="parChTrans1D2" presStyleIdx="0" presStyleCnt="2"/>
      <dgm:spPr/>
      <dgm:t>
        <a:bodyPr/>
        <a:lstStyle/>
        <a:p>
          <a:endParaRPr lang="pt-BR"/>
        </a:p>
      </dgm:t>
    </dgm:pt>
    <dgm:pt modelId="{C45433A9-60F8-47E7-86A2-B81CF67EEC0C}" type="pres">
      <dgm:prSet presAssocID="{90606348-B13E-42B8-A57A-62801B7EB31B}" presName="hierRoot2" presStyleCnt="0"/>
      <dgm:spPr/>
    </dgm:pt>
    <dgm:pt modelId="{233AEA42-64F4-447A-AA4D-9EB1618A661B}" type="pres">
      <dgm:prSet presAssocID="{90606348-B13E-42B8-A57A-62801B7EB31B}" presName="composite2" presStyleCnt="0"/>
      <dgm:spPr/>
    </dgm:pt>
    <dgm:pt modelId="{C19AAEB6-86A7-4B20-8525-0E84207B17AC}" type="pres">
      <dgm:prSet presAssocID="{90606348-B13E-42B8-A57A-62801B7EB31B}" presName="background2" presStyleLbl="node2" presStyleIdx="0" presStyleCnt="2"/>
      <dgm:spPr/>
    </dgm:pt>
    <dgm:pt modelId="{30D499E5-31F1-48B7-81A7-26F6FD6E200D}" type="pres">
      <dgm:prSet presAssocID="{90606348-B13E-42B8-A57A-62801B7EB31B}" presName="text2" presStyleLbl="fgAcc2" presStyleIdx="0" presStyleCnt="2" custLinFactNeighborX="6129" custLinFactNeighborY="-1570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AA11892-72BF-427B-AF4C-EB801B637376}" type="pres">
      <dgm:prSet presAssocID="{90606348-B13E-42B8-A57A-62801B7EB31B}" presName="hierChild3" presStyleCnt="0"/>
      <dgm:spPr/>
    </dgm:pt>
    <dgm:pt modelId="{8A51B095-E2EC-471D-A010-03673973A7A6}" type="pres">
      <dgm:prSet presAssocID="{04645A4E-521E-4C41-BD2E-65D3AC321B54}" presName="Name10" presStyleLbl="parChTrans1D2" presStyleIdx="1" presStyleCnt="2"/>
      <dgm:spPr/>
      <dgm:t>
        <a:bodyPr/>
        <a:lstStyle/>
        <a:p>
          <a:endParaRPr lang="pt-BR"/>
        </a:p>
      </dgm:t>
    </dgm:pt>
    <dgm:pt modelId="{C28873A4-1421-46FC-9063-89B78CB5F110}" type="pres">
      <dgm:prSet presAssocID="{097E2C02-70C8-484A-894E-18C1A239EEF6}" presName="hierRoot2" presStyleCnt="0"/>
      <dgm:spPr/>
    </dgm:pt>
    <dgm:pt modelId="{5943162D-1A43-4418-921D-6A7DE98AB9E0}" type="pres">
      <dgm:prSet presAssocID="{097E2C02-70C8-484A-894E-18C1A239EEF6}" presName="composite2" presStyleCnt="0"/>
      <dgm:spPr/>
    </dgm:pt>
    <dgm:pt modelId="{AED1FBB2-9E88-4E22-8A73-8836B4533C23}" type="pres">
      <dgm:prSet presAssocID="{097E2C02-70C8-484A-894E-18C1A239EEF6}" presName="background2" presStyleLbl="node2" presStyleIdx="1" presStyleCnt="2"/>
      <dgm:spPr/>
    </dgm:pt>
    <dgm:pt modelId="{8E892835-187B-441C-9A82-69FCA5EA71E0}" type="pres">
      <dgm:prSet presAssocID="{097E2C02-70C8-484A-894E-18C1A239EEF6}" presName="text2" presStyleLbl="fgAcc2" presStyleIdx="1" presStyleCnt="2" custLinFactNeighborX="19963" custLinFactNeighborY="-1570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9CE7953-2D74-4CC4-9F07-AF2D8BA158B2}" type="pres">
      <dgm:prSet presAssocID="{097E2C02-70C8-484A-894E-18C1A239EEF6}" presName="hierChild3" presStyleCnt="0"/>
      <dgm:spPr/>
    </dgm:pt>
  </dgm:ptLst>
  <dgm:cxnLst>
    <dgm:cxn modelId="{1D9DFA14-9286-4D35-BEA3-5A21616D0EBB}" type="presOf" srcId="{90606348-B13E-42B8-A57A-62801B7EB31B}" destId="{30D499E5-31F1-48B7-81A7-26F6FD6E200D}" srcOrd="0" destOrd="0" presId="urn:microsoft.com/office/officeart/2005/8/layout/hierarchy1"/>
    <dgm:cxn modelId="{FC321087-A7C7-4DF1-8B0B-607954D75DB4}" srcId="{302470A4-BA0C-4C90-9413-75A1EC593EE7}" destId="{B87E9AD1-8774-4889-AFD1-5C42550B4591}" srcOrd="0" destOrd="0" parTransId="{4ACB5965-157F-40D4-B1A8-04E875BDA7C7}" sibTransId="{A239B18A-2945-4324-8210-30F0BA5C5FAB}"/>
    <dgm:cxn modelId="{70BC6BC5-7E28-409B-A47D-A18053AECD92}" type="presOf" srcId="{302470A4-BA0C-4C90-9413-75A1EC593EE7}" destId="{51DA59C0-DDD3-4F10-97B9-53D3ACC0DCF8}" srcOrd="0" destOrd="0" presId="urn:microsoft.com/office/officeart/2005/8/layout/hierarchy1"/>
    <dgm:cxn modelId="{79ABFE22-B946-4FAE-A8B3-64D26DB033AF}" type="presOf" srcId="{27CCC37E-E0D6-4F8F-8CC4-6546C116C9DF}" destId="{DCCCF9F3-5441-45B7-962F-D56550EAF833}" srcOrd="0" destOrd="0" presId="urn:microsoft.com/office/officeart/2005/8/layout/hierarchy1"/>
    <dgm:cxn modelId="{F7C99D00-F673-4F48-A0A2-37CCCB083629}" srcId="{B87E9AD1-8774-4889-AFD1-5C42550B4591}" destId="{097E2C02-70C8-484A-894E-18C1A239EEF6}" srcOrd="1" destOrd="0" parTransId="{04645A4E-521E-4C41-BD2E-65D3AC321B54}" sibTransId="{B02F5641-6E4F-4075-826D-70D9CA64EB01}"/>
    <dgm:cxn modelId="{C64695F8-6190-46DA-B5CA-9B9B19EDC17D}" type="presOf" srcId="{097E2C02-70C8-484A-894E-18C1A239EEF6}" destId="{8E892835-187B-441C-9A82-69FCA5EA71E0}" srcOrd="0" destOrd="0" presId="urn:microsoft.com/office/officeart/2005/8/layout/hierarchy1"/>
    <dgm:cxn modelId="{35FEBE9B-0663-48A9-841D-649311DCDBDA}" type="presOf" srcId="{04645A4E-521E-4C41-BD2E-65D3AC321B54}" destId="{8A51B095-E2EC-471D-A010-03673973A7A6}" srcOrd="0" destOrd="0" presId="urn:microsoft.com/office/officeart/2005/8/layout/hierarchy1"/>
    <dgm:cxn modelId="{755E8D37-FB2F-4C95-A909-1B8ECD098161}" type="presOf" srcId="{B87E9AD1-8774-4889-AFD1-5C42550B4591}" destId="{0DEBFF11-B7C5-444C-92B4-AC7F4A36C502}" srcOrd="0" destOrd="0" presId="urn:microsoft.com/office/officeart/2005/8/layout/hierarchy1"/>
    <dgm:cxn modelId="{99D6D1B7-6064-43DE-8878-EF1282BC34BC}" srcId="{B87E9AD1-8774-4889-AFD1-5C42550B4591}" destId="{90606348-B13E-42B8-A57A-62801B7EB31B}" srcOrd="0" destOrd="0" parTransId="{27CCC37E-E0D6-4F8F-8CC4-6546C116C9DF}" sibTransId="{F07732BD-2293-432C-A54A-E45F3D3A8C0F}"/>
    <dgm:cxn modelId="{20B9D56B-6EA8-4846-A8B2-C1BFA2C2288F}" type="presParOf" srcId="{51DA59C0-DDD3-4F10-97B9-53D3ACC0DCF8}" destId="{709CE28E-D841-4AF5-B1BD-0CEDDE8A3253}" srcOrd="0" destOrd="0" presId="urn:microsoft.com/office/officeart/2005/8/layout/hierarchy1"/>
    <dgm:cxn modelId="{36DC9C4E-F604-430D-B1EF-591A6B62DAB6}" type="presParOf" srcId="{709CE28E-D841-4AF5-B1BD-0CEDDE8A3253}" destId="{8C266809-4809-45BD-9E65-E748CB0D313E}" srcOrd="0" destOrd="0" presId="urn:microsoft.com/office/officeart/2005/8/layout/hierarchy1"/>
    <dgm:cxn modelId="{CBF1C4C5-518E-4CE9-8A2E-AF731A3E4D2B}" type="presParOf" srcId="{8C266809-4809-45BD-9E65-E748CB0D313E}" destId="{A3474AE1-C8F5-454E-93E7-2165120BDD5C}" srcOrd="0" destOrd="0" presId="urn:microsoft.com/office/officeart/2005/8/layout/hierarchy1"/>
    <dgm:cxn modelId="{1EEAB6D2-CE87-4691-8066-B5CB846ECC5B}" type="presParOf" srcId="{8C266809-4809-45BD-9E65-E748CB0D313E}" destId="{0DEBFF11-B7C5-444C-92B4-AC7F4A36C502}" srcOrd="1" destOrd="0" presId="urn:microsoft.com/office/officeart/2005/8/layout/hierarchy1"/>
    <dgm:cxn modelId="{E919C599-AB2C-41B3-8ADD-01AA3242BF00}" type="presParOf" srcId="{709CE28E-D841-4AF5-B1BD-0CEDDE8A3253}" destId="{9EE4E961-E396-4A0D-801B-E2DBCEBB7443}" srcOrd="1" destOrd="0" presId="urn:microsoft.com/office/officeart/2005/8/layout/hierarchy1"/>
    <dgm:cxn modelId="{056441FC-5F55-48BF-AC30-7C9C904A1FBB}" type="presParOf" srcId="{9EE4E961-E396-4A0D-801B-E2DBCEBB7443}" destId="{DCCCF9F3-5441-45B7-962F-D56550EAF833}" srcOrd="0" destOrd="0" presId="urn:microsoft.com/office/officeart/2005/8/layout/hierarchy1"/>
    <dgm:cxn modelId="{AF62E934-C448-49E6-9513-E4FF71FAB276}" type="presParOf" srcId="{9EE4E961-E396-4A0D-801B-E2DBCEBB7443}" destId="{C45433A9-60F8-47E7-86A2-B81CF67EEC0C}" srcOrd="1" destOrd="0" presId="urn:microsoft.com/office/officeart/2005/8/layout/hierarchy1"/>
    <dgm:cxn modelId="{2038E8F0-D15A-4C59-90BF-2071EB44C32F}" type="presParOf" srcId="{C45433A9-60F8-47E7-86A2-B81CF67EEC0C}" destId="{233AEA42-64F4-447A-AA4D-9EB1618A661B}" srcOrd="0" destOrd="0" presId="urn:microsoft.com/office/officeart/2005/8/layout/hierarchy1"/>
    <dgm:cxn modelId="{7F85FF52-52DA-482C-A56C-212110444184}" type="presParOf" srcId="{233AEA42-64F4-447A-AA4D-9EB1618A661B}" destId="{C19AAEB6-86A7-4B20-8525-0E84207B17AC}" srcOrd="0" destOrd="0" presId="urn:microsoft.com/office/officeart/2005/8/layout/hierarchy1"/>
    <dgm:cxn modelId="{11FC7D7C-2A41-4204-9988-981011A8BC88}" type="presParOf" srcId="{233AEA42-64F4-447A-AA4D-9EB1618A661B}" destId="{30D499E5-31F1-48B7-81A7-26F6FD6E200D}" srcOrd="1" destOrd="0" presId="urn:microsoft.com/office/officeart/2005/8/layout/hierarchy1"/>
    <dgm:cxn modelId="{5208CA6D-C71E-4719-9CD8-C337DC16850C}" type="presParOf" srcId="{C45433A9-60F8-47E7-86A2-B81CF67EEC0C}" destId="{BAA11892-72BF-427B-AF4C-EB801B637376}" srcOrd="1" destOrd="0" presId="urn:microsoft.com/office/officeart/2005/8/layout/hierarchy1"/>
    <dgm:cxn modelId="{E51F2867-E8EC-4F4E-99F6-CC3A645EAB77}" type="presParOf" srcId="{9EE4E961-E396-4A0D-801B-E2DBCEBB7443}" destId="{8A51B095-E2EC-471D-A010-03673973A7A6}" srcOrd="2" destOrd="0" presId="urn:microsoft.com/office/officeart/2005/8/layout/hierarchy1"/>
    <dgm:cxn modelId="{AA38A1A4-DB62-4E46-97CD-8EEE9CBDB68B}" type="presParOf" srcId="{9EE4E961-E396-4A0D-801B-E2DBCEBB7443}" destId="{C28873A4-1421-46FC-9063-89B78CB5F110}" srcOrd="3" destOrd="0" presId="urn:microsoft.com/office/officeart/2005/8/layout/hierarchy1"/>
    <dgm:cxn modelId="{A4B7F6C0-ACCA-4C5B-95A3-767D8796EEB8}" type="presParOf" srcId="{C28873A4-1421-46FC-9063-89B78CB5F110}" destId="{5943162D-1A43-4418-921D-6A7DE98AB9E0}" srcOrd="0" destOrd="0" presId="urn:microsoft.com/office/officeart/2005/8/layout/hierarchy1"/>
    <dgm:cxn modelId="{8DB4788E-717E-4848-8500-9C1BA0AD249B}" type="presParOf" srcId="{5943162D-1A43-4418-921D-6A7DE98AB9E0}" destId="{AED1FBB2-9E88-4E22-8A73-8836B4533C23}" srcOrd="0" destOrd="0" presId="urn:microsoft.com/office/officeart/2005/8/layout/hierarchy1"/>
    <dgm:cxn modelId="{64ECBE50-990F-4CF6-BA6D-72349FC548BF}" type="presParOf" srcId="{5943162D-1A43-4418-921D-6A7DE98AB9E0}" destId="{8E892835-187B-441C-9A82-69FCA5EA71E0}" srcOrd="1" destOrd="0" presId="urn:microsoft.com/office/officeart/2005/8/layout/hierarchy1"/>
    <dgm:cxn modelId="{5998E7E4-25C0-4C1B-9629-540BE09A1D7E}" type="presParOf" srcId="{C28873A4-1421-46FC-9063-89B78CB5F110}" destId="{C9CE7953-2D74-4CC4-9F07-AF2D8BA158B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D8A0C9D-2138-4122-833F-B75AD02E8B0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F2BA09E-D7A9-4FA4-B846-6F0D983347DC}">
      <dgm:prSet phldrT="[Texto]" custT="1"/>
      <dgm:spPr/>
      <dgm:t>
        <a:bodyPr/>
        <a:lstStyle/>
        <a:p>
          <a:r>
            <a:rPr lang="en-US" sz="2000" dirty="0" smtClean="0"/>
            <a:t>METACOGNIÇÃO</a:t>
          </a:r>
          <a:endParaRPr lang="pt-BR" sz="2000" dirty="0"/>
        </a:p>
      </dgm:t>
    </dgm:pt>
    <dgm:pt modelId="{5A8AE2BC-DC86-4EE4-B1B5-E02240AB99E2}" type="parTrans" cxnId="{2188DF2E-35AC-402D-8F8D-8D65A170A1D8}">
      <dgm:prSet/>
      <dgm:spPr/>
      <dgm:t>
        <a:bodyPr/>
        <a:lstStyle/>
        <a:p>
          <a:endParaRPr lang="pt-BR"/>
        </a:p>
      </dgm:t>
    </dgm:pt>
    <dgm:pt modelId="{E3CE758A-EB00-46E8-9D15-4D663A20A94E}" type="sibTrans" cxnId="{2188DF2E-35AC-402D-8F8D-8D65A170A1D8}">
      <dgm:prSet/>
      <dgm:spPr/>
      <dgm:t>
        <a:bodyPr/>
        <a:lstStyle/>
        <a:p>
          <a:endParaRPr lang="pt-BR"/>
        </a:p>
      </dgm:t>
    </dgm:pt>
    <dgm:pt modelId="{CD657C04-F094-4BFF-96A3-EB4A07372557}">
      <dgm:prSet phldrT="[Texto]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 smtClean="0"/>
            <a:t>CONSCIÊNCIA</a:t>
          </a:r>
        </a:p>
        <a:p>
          <a:r>
            <a:rPr lang="en-US" dirty="0" smtClean="0"/>
            <a:t>(</a:t>
          </a:r>
          <a:r>
            <a:rPr lang="en-US" dirty="0" err="1" smtClean="0"/>
            <a:t>conhecimento</a:t>
          </a:r>
          <a:r>
            <a:rPr lang="en-US" dirty="0" smtClean="0"/>
            <a:t>)</a:t>
          </a:r>
          <a:endParaRPr lang="pt-BR" dirty="0"/>
        </a:p>
      </dgm:t>
    </dgm:pt>
    <dgm:pt modelId="{434FC393-684F-4CC3-9161-4901AAFB6047}" type="parTrans" cxnId="{F101C12D-7803-4975-BD4C-C69E73FA612A}">
      <dgm:prSet/>
      <dgm:spPr/>
      <dgm:t>
        <a:bodyPr/>
        <a:lstStyle/>
        <a:p>
          <a:endParaRPr lang="pt-BR"/>
        </a:p>
      </dgm:t>
    </dgm:pt>
    <dgm:pt modelId="{0B310832-2655-44C0-A1B1-380A442F19B8}" type="sibTrans" cxnId="{F101C12D-7803-4975-BD4C-C69E73FA612A}">
      <dgm:prSet/>
      <dgm:spPr/>
      <dgm:t>
        <a:bodyPr/>
        <a:lstStyle/>
        <a:p>
          <a:endParaRPr lang="pt-BR"/>
        </a:p>
      </dgm:t>
    </dgm:pt>
    <dgm:pt modelId="{2A561F41-B979-4A1E-88CC-494D17D3CE64}">
      <dgm:prSet phldrT="[Texto]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 smtClean="0"/>
            <a:t>Pessoa </a:t>
          </a:r>
          <a:endParaRPr lang="pt-BR" dirty="0"/>
        </a:p>
      </dgm:t>
    </dgm:pt>
    <dgm:pt modelId="{CE5C786A-8534-4C02-AF30-464916C63AB1}" type="parTrans" cxnId="{80041732-8A8C-4F7D-A975-81D8632ABE8A}">
      <dgm:prSet/>
      <dgm:spPr/>
      <dgm:t>
        <a:bodyPr/>
        <a:lstStyle/>
        <a:p>
          <a:endParaRPr lang="pt-BR"/>
        </a:p>
      </dgm:t>
    </dgm:pt>
    <dgm:pt modelId="{2184AA25-0BAB-44EF-BB6D-6E309EE39D33}" type="sibTrans" cxnId="{80041732-8A8C-4F7D-A975-81D8632ABE8A}">
      <dgm:prSet/>
      <dgm:spPr/>
      <dgm:t>
        <a:bodyPr/>
        <a:lstStyle/>
        <a:p>
          <a:endParaRPr lang="pt-BR"/>
        </a:p>
      </dgm:t>
    </dgm:pt>
    <dgm:pt modelId="{06455880-99C6-4116-88A7-96095090D0E1}">
      <dgm:prSet phldrT="[Texto]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 err="1" smtClean="0"/>
            <a:t>Tarefa</a:t>
          </a:r>
          <a:endParaRPr lang="pt-BR" dirty="0"/>
        </a:p>
      </dgm:t>
    </dgm:pt>
    <dgm:pt modelId="{F36B6B89-5C1B-4539-8B05-C4E057DDC453}" type="parTrans" cxnId="{0E6C80D8-2B16-4133-93F6-3FADEE9E61AB}">
      <dgm:prSet/>
      <dgm:spPr/>
      <dgm:t>
        <a:bodyPr/>
        <a:lstStyle/>
        <a:p>
          <a:endParaRPr lang="pt-BR"/>
        </a:p>
      </dgm:t>
    </dgm:pt>
    <dgm:pt modelId="{CB09C512-BD03-4CC8-B7FC-5542375F1B10}" type="sibTrans" cxnId="{0E6C80D8-2B16-4133-93F6-3FADEE9E61AB}">
      <dgm:prSet/>
      <dgm:spPr/>
      <dgm:t>
        <a:bodyPr/>
        <a:lstStyle/>
        <a:p>
          <a:endParaRPr lang="pt-BR"/>
        </a:p>
      </dgm:t>
    </dgm:pt>
    <dgm:pt modelId="{7BC62C10-AA8C-45F9-9846-2BC28F077ED8}">
      <dgm:prSet phldrT="[Texto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dirty="0" smtClean="0"/>
            <a:t>CONTROLE</a:t>
          </a:r>
          <a:endParaRPr lang="pt-BR" dirty="0"/>
        </a:p>
      </dgm:t>
    </dgm:pt>
    <dgm:pt modelId="{6ABD690F-D1D1-489A-B78F-5C001EFEAEF6}" type="parTrans" cxnId="{1CDFDCF8-8D6C-4562-B455-4E1D8BBDFBD2}">
      <dgm:prSet/>
      <dgm:spPr/>
      <dgm:t>
        <a:bodyPr/>
        <a:lstStyle/>
        <a:p>
          <a:endParaRPr lang="pt-BR"/>
        </a:p>
      </dgm:t>
    </dgm:pt>
    <dgm:pt modelId="{1325BF19-8E94-421D-BB8C-CAA935BDF47D}" type="sibTrans" cxnId="{1CDFDCF8-8D6C-4562-B455-4E1D8BBDFBD2}">
      <dgm:prSet/>
      <dgm:spPr/>
      <dgm:t>
        <a:bodyPr/>
        <a:lstStyle/>
        <a:p>
          <a:endParaRPr lang="pt-BR"/>
        </a:p>
      </dgm:t>
    </dgm:pt>
    <dgm:pt modelId="{E0A981CB-605E-456E-8725-AFE37B68ED10}">
      <dgm:prSet phldrT="[Texto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dirty="0" err="1" smtClean="0"/>
            <a:t>Planejamento</a:t>
          </a:r>
          <a:r>
            <a:rPr lang="en-US" dirty="0" smtClean="0"/>
            <a:t> </a:t>
          </a:r>
          <a:endParaRPr lang="pt-BR" dirty="0"/>
        </a:p>
      </dgm:t>
    </dgm:pt>
    <dgm:pt modelId="{26B1FF17-0EEA-4253-9808-FCCC639F5434}" type="parTrans" cxnId="{343A77C2-C00B-47AE-A442-6BF1AEF0AD2A}">
      <dgm:prSet/>
      <dgm:spPr/>
      <dgm:t>
        <a:bodyPr/>
        <a:lstStyle/>
        <a:p>
          <a:endParaRPr lang="pt-BR"/>
        </a:p>
      </dgm:t>
    </dgm:pt>
    <dgm:pt modelId="{CAA4E4AF-BE5A-4BE8-9E31-D17630D50DBE}" type="sibTrans" cxnId="{343A77C2-C00B-47AE-A442-6BF1AEF0AD2A}">
      <dgm:prSet/>
      <dgm:spPr/>
      <dgm:t>
        <a:bodyPr/>
        <a:lstStyle/>
        <a:p>
          <a:endParaRPr lang="pt-BR"/>
        </a:p>
      </dgm:t>
    </dgm:pt>
    <dgm:pt modelId="{F3EE8A9A-0463-49DF-91D5-58AE4995DF8C}">
      <dgm:prSet phldrT="[Texto]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 err="1" smtClean="0"/>
            <a:t>estratégias</a:t>
          </a:r>
          <a:endParaRPr lang="pt-BR" dirty="0"/>
        </a:p>
      </dgm:t>
    </dgm:pt>
    <dgm:pt modelId="{A1A9C0A0-FB6D-45C3-B920-4BA6B741FC55}" type="parTrans" cxnId="{6DC6CAAC-8B07-4D54-A33A-A16DD6EFE062}">
      <dgm:prSet/>
      <dgm:spPr/>
      <dgm:t>
        <a:bodyPr/>
        <a:lstStyle/>
        <a:p>
          <a:endParaRPr lang="pt-BR"/>
        </a:p>
      </dgm:t>
    </dgm:pt>
    <dgm:pt modelId="{207F6CC5-1475-4CE7-BABC-39E98534700E}" type="sibTrans" cxnId="{6DC6CAAC-8B07-4D54-A33A-A16DD6EFE062}">
      <dgm:prSet/>
      <dgm:spPr/>
      <dgm:t>
        <a:bodyPr/>
        <a:lstStyle/>
        <a:p>
          <a:endParaRPr lang="pt-BR"/>
        </a:p>
      </dgm:t>
    </dgm:pt>
    <dgm:pt modelId="{593B48FA-A35E-4AFA-90AF-8CA1E763BBD1}">
      <dgm:prSet phldrT="[Texto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dirty="0" err="1" smtClean="0"/>
            <a:t>Avaliação</a:t>
          </a:r>
          <a:endParaRPr lang="pt-BR" dirty="0"/>
        </a:p>
      </dgm:t>
    </dgm:pt>
    <dgm:pt modelId="{A76D7CE6-CE2F-4237-B8B8-45B321A4E686}" type="parTrans" cxnId="{902FADDD-80ED-48C3-8816-145CC7E669C7}">
      <dgm:prSet/>
      <dgm:spPr/>
      <dgm:t>
        <a:bodyPr/>
        <a:lstStyle/>
        <a:p>
          <a:endParaRPr lang="pt-BR"/>
        </a:p>
      </dgm:t>
    </dgm:pt>
    <dgm:pt modelId="{511997E6-F1B7-4ED1-9E60-D9354277DF12}" type="sibTrans" cxnId="{902FADDD-80ED-48C3-8816-145CC7E669C7}">
      <dgm:prSet/>
      <dgm:spPr/>
      <dgm:t>
        <a:bodyPr/>
        <a:lstStyle/>
        <a:p>
          <a:endParaRPr lang="pt-BR"/>
        </a:p>
      </dgm:t>
    </dgm:pt>
    <dgm:pt modelId="{83364367-55E4-47ED-8050-15A5066A52BA}">
      <dgm:prSet phldrT="[Texto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dirty="0" err="1" smtClean="0"/>
            <a:t>Monitoração</a:t>
          </a:r>
          <a:endParaRPr lang="en-US" dirty="0" smtClean="0"/>
        </a:p>
        <a:p>
          <a:r>
            <a:rPr lang="en-US" dirty="0" smtClean="0"/>
            <a:t>(auto-</a:t>
          </a:r>
          <a:r>
            <a:rPr lang="en-US" dirty="0" err="1" smtClean="0"/>
            <a:t>regulação</a:t>
          </a:r>
          <a:r>
            <a:rPr lang="en-US" dirty="0" smtClean="0"/>
            <a:t>)</a:t>
          </a:r>
          <a:endParaRPr lang="pt-BR" dirty="0"/>
        </a:p>
      </dgm:t>
    </dgm:pt>
    <dgm:pt modelId="{C9E9FC26-A4C7-4AF5-8D3E-900D9931D1C3}" type="parTrans" cxnId="{E43D6992-018C-44F4-934F-63D4AD604274}">
      <dgm:prSet/>
      <dgm:spPr/>
      <dgm:t>
        <a:bodyPr/>
        <a:lstStyle/>
        <a:p>
          <a:endParaRPr lang="pt-BR"/>
        </a:p>
      </dgm:t>
    </dgm:pt>
    <dgm:pt modelId="{DD603153-5583-4B66-8F34-FD5FA627EE52}" type="sibTrans" cxnId="{E43D6992-018C-44F4-934F-63D4AD604274}">
      <dgm:prSet/>
      <dgm:spPr/>
      <dgm:t>
        <a:bodyPr/>
        <a:lstStyle/>
        <a:p>
          <a:endParaRPr lang="pt-BR"/>
        </a:p>
      </dgm:t>
    </dgm:pt>
    <dgm:pt modelId="{E1E4C34B-48CE-49E5-8DF9-490C3FC17268}" type="pres">
      <dgm:prSet presAssocID="{9D8A0C9D-2138-4122-833F-B75AD02E8B0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7F473098-61F8-4412-A434-EBE540BF5FD6}" type="pres">
      <dgm:prSet presAssocID="{BF2BA09E-D7A9-4FA4-B846-6F0D983347DC}" presName="hierRoot1" presStyleCnt="0"/>
      <dgm:spPr/>
    </dgm:pt>
    <dgm:pt modelId="{6BF6E8E7-0322-498B-BFF5-C1A7278F8122}" type="pres">
      <dgm:prSet presAssocID="{BF2BA09E-D7A9-4FA4-B846-6F0D983347DC}" presName="composite" presStyleCnt="0"/>
      <dgm:spPr/>
    </dgm:pt>
    <dgm:pt modelId="{E18BD65C-6C1C-42BD-B1FF-0CB5F754C3D1}" type="pres">
      <dgm:prSet presAssocID="{BF2BA09E-D7A9-4FA4-B846-6F0D983347DC}" presName="background" presStyleLbl="node0" presStyleIdx="0" presStyleCnt="1"/>
      <dgm:spPr/>
    </dgm:pt>
    <dgm:pt modelId="{0D46DCA9-7EC5-4CF7-BFA3-018900533C06}" type="pres">
      <dgm:prSet presAssocID="{BF2BA09E-D7A9-4FA4-B846-6F0D983347DC}" presName="text" presStyleLbl="fgAcc0" presStyleIdx="0" presStyleCnt="1" custScaleX="163195" custScaleY="13812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39833C4-C36B-4B12-A172-44912B16368C}" type="pres">
      <dgm:prSet presAssocID="{BF2BA09E-D7A9-4FA4-B846-6F0D983347DC}" presName="hierChild2" presStyleCnt="0"/>
      <dgm:spPr/>
    </dgm:pt>
    <dgm:pt modelId="{B5C8DEEE-271E-4FAF-A08F-2A3788CD1E73}" type="pres">
      <dgm:prSet presAssocID="{434FC393-684F-4CC3-9161-4901AAFB6047}" presName="Name10" presStyleLbl="parChTrans1D2" presStyleIdx="0" presStyleCnt="2"/>
      <dgm:spPr/>
      <dgm:t>
        <a:bodyPr/>
        <a:lstStyle/>
        <a:p>
          <a:endParaRPr lang="pt-BR"/>
        </a:p>
      </dgm:t>
    </dgm:pt>
    <dgm:pt modelId="{67BC84FD-DB05-464C-B7A9-C1986B78A89E}" type="pres">
      <dgm:prSet presAssocID="{CD657C04-F094-4BFF-96A3-EB4A07372557}" presName="hierRoot2" presStyleCnt="0"/>
      <dgm:spPr/>
    </dgm:pt>
    <dgm:pt modelId="{082B4AB8-2FBB-432F-BD2F-F56C4DA3DDDA}" type="pres">
      <dgm:prSet presAssocID="{CD657C04-F094-4BFF-96A3-EB4A07372557}" presName="composite2" presStyleCnt="0"/>
      <dgm:spPr/>
    </dgm:pt>
    <dgm:pt modelId="{891D6A85-66FE-4D71-A35A-899E87E90E78}" type="pres">
      <dgm:prSet presAssocID="{CD657C04-F094-4BFF-96A3-EB4A07372557}" presName="background2" presStyleLbl="node2" presStyleIdx="0" presStyleCnt="2"/>
      <dgm:spPr/>
    </dgm:pt>
    <dgm:pt modelId="{35FC94E3-DDB0-4A0D-81AD-6CD4BFBA9D21}" type="pres">
      <dgm:prSet presAssocID="{CD657C04-F094-4BFF-96A3-EB4A07372557}" presName="text2" presStyleLbl="fgAcc2" presStyleIdx="0" presStyleCnt="2" custScaleX="151391" custScaleY="11095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2BD1868-C5A5-49F4-8AB9-844379F49288}" type="pres">
      <dgm:prSet presAssocID="{CD657C04-F094-4BFF-96A3-EB4A07372557}" presName="hierChild3" presStyleCnt="0"/>
      <dgm:spPr/>
    </dgm:pt>
    <dgm:pt modelId="{FD3122FA-CBC7-4F35-BD57-C56D338B8216}" type="pres">
      <dgm:prSet presAssocID="{CE5C786A-8534-4C02-AF30-464916C63AB1}" presName="Name17" presStyleLbl="parChTrans1D3" presStyleIdx="0" presStyleCnt="6"/>
      <dgm:spPr/>
      <dgm:t>
        <a:bodyPr/>
        <a:lstStyle/>
        <a:p>
          <a:endParaRPr lang="pt-BR"/>
        </a:p>
      </dgm:t>
    </dgm:pt>
    <dgm:pt modelId="{DEFF26F7-DCA9-478F-A506-8D61BEA66C92}" type="pres">
      <dgm:prSet presAssocID="{2A561F41-B979-4A1E-88CC-494D17D3CE64}" presName="hierRoot3" presStyleCnt="0"/>
      <dgm:spPr/>
    </dgm:pt>
    <dgm:pt modelId="{D10FF48D-AC79-44C0-AFC7-E719191D27E8}" type="pres">
      <dgm:prSet presAssocID="{2A561F41-B979-4A1E-88CC-494D17D3CE64}" presName="composite3" presStyleCnt="0"/>
      <dgm:spPr/>
    </dgm:pt>
    <dgm:pt modelId="{038DAECF-18D6-4930-8A29-6FD816A0F5C2}" type="pres">
      <dgm:prSet presAssocID="{2A561F41-B979-4A1E-88CC-494D17D3CE64}" presName="background3" presStyleLbl="node3" presStyleIdx="0" presStyleCnt="6"/>
      <dgm:spPr/>
    </dgm:pt>
    <dgm:pt modelId="{8A84147D-5F3A-4369-904D-0E8D4D10AFCA}" type="pres">
      <dgm:prSet presAssocID="{2A561F41-B979-4A1E-88CC-494D17D3CE64}" presName="text3" presStyleLbl="fgAcc3" presStyleIdx="0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E23BFD2-34EE-455F-BCFA-5CC4A6C2A790}" type="pres">
      <dgm:prSet presAssocID="{2A561F41-B979-4A1E-88CC-494D17D3CE64}" presName="hierChild4" presStyleCnt="0"/>
      <dgm:spPr/>
    </dgm:pt>
    <dgm:pt modelId="{34F222DC-0402-4783-BD8C-0069C7BBE1A3}" type="pres">
      <dgm:prSet presAssocID="{F36B6B89-5C1B-4539-8B05-C4E057DDC453}" presName="Name17" presStyleLbl="parChTrans1D3" presStyleIdx="1" presStyleCnt="6"/>
      <dgm:spPr/>
      <dgm:t>
        <a:bodyPr/>
        <a:lstStyle/>
        <a:p>
          <a:endParaRPr lang="pt-BR"/>
        </a:p>
      </dgm:t>
    </dgm:pt>
    <dgm:pt modelId="{C4960F02-CECC-44A2-9BA5-9ABB0501B125}" type="pres">
      <dgm:prSet presAssocID="{06455880-99C6-4116-88A7-96095090D0E1}" presName="hierRoot3" presStyleCnt="0"/>
      <dgm:spPr/>
    </dgm:pt>
    <dgm:pt modelId="{FC046E3B-D94F-481D-B9C8-9B37AF7365F6}" type="pres">
      <dgm:prSet presAssocID="{06455880-99C6-4116-88A7-96095090D0E1}" presName="composite3" presStyleCnt="0"/>
      <dgm:spPr/>
    </dgm:pt>
    <dgm:pt modelId="{E0BAD884-238E-4F08-9ECD-5EEE8342E259}" type="pres">
      <dgm:prSet presAssocID="{06455880-99C6-4116-88A7-96095090D0E1}" presName="background3" presStyleLbl="node3" presStyleIdx="1" presStyleCnt="6"/>
      <dgm:spPr/>
    </dgm:pt>
    <dgm:pt modelId="{4148858E-B65A-4E99-8CC9-A4ABDE59352B}" type="pres">
      <dgm:prSet presAssocID="{06455880-99C6-4116-88A7-96095090D0E1}" presName="text3" presStyleLbl="fgAcc3" presStyleIdx="1" presStyleCnt="6" custLinFactNeighborX="-6333" custLinFactNeighborY="9921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AA7172D-4815-45AC-93B6-0BA9D428DE8C}" type="pres">
      <dgm:prSet presAssocID="{06455880-99C6-4116-88A7-96095090D0E1}" presName="hierChild4" presStyleCnt="0"/>
      <dgm:spPr/>
    </dgm:pt>
    <dgm:pt modelId="{26738F15-DD17-4631-BC38-027E7B77B723}" type="pres">
      <dgm:prSet presAssocID="{A1A9C0A0-FB6D-45C3-B920-4BA6B741FC55}" presName="Name17" presStyleLbl="parChTrans1D3" presStyleIdx="2" presStyleCnt="6"/>
      <dgm:spPr/>
      <dgm:t>
        <a:bodyPr/>
        <a:lstStyle/>
        <a:p>
          <a:endParaRPr lang="pt-BR"/>
        </a:p>
      </dgm:t>
    </dgm:pt>
    <dgm:pt modelId="{31BAE624-0441-4C95-BD51-E1BE36FD565E}" type="pres">
      <dgm:prSet presAssocID="{F3EE8A9A-0463-49DF-91D5-58AE4995DF8C}" presName="hierRoot3" presStyleCnt="0"/>
      <dgm:spPr/>
    </dgm:pt>
    <dgm:pt modelId="{05C7A1C8-2183-4101-8594-0E4544F4E3E5}" type="pres">
      <dgm:prSet presAssocID="{F3EE8A9A-0463-49DF-91D5-58AE4995DF8C}" presName="composite3" presStyleCnt="0"/>
      <dgm:spPr/>
    </dgm:pt>
    <dgm:pt modelId="{F578CDEC-9272-4F3D-9D7B-7339F0A178F3}" type="pres">
      <dgm:prSet presAssocID="{F3EE8A9A-0463-49DF-91D5-58AE4995DF8C}" presName="background3" presStyleLbl="node3" presStyleIdx="2" presStyleCnt="6"/>
      <dgm:spPr/>
    </dgm:pt>
    <dgm:pt modelId="{29AAB961-F1A6-42E8-AB64-41F92623026C}" type="pres">
      <dgm:prSet presAssocID="{F3EE8A9A-0463-49DF-91D5-58AE4995DF8C}" presName="text3" presStyleLbl="fgAcc3" presStyleIdx="2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DBCB27A-DB94-461B-8B4E-ACB0BA3245B2}" type="pres">
      <dgm:prSet presAssocID="{F3EE8A9A-0463-49DF-91D5-58AE4995DF8C}" presName="hierChild4" presStyleCnt="0"/>
      <dgm:spPr/>
    </dgm:pt>
    <dgm:pt modelId="{690B8B1C-6225-416A-978C-8C1E38A83C97}" type="pres">
      <dgm:prSet presAssocID="{6ABD690F-D1D1-489A-B78F-5C001EFEAEF6}" presName="Name10" presStyleLbl="parChTrans1D2" presStyleIdx="1" presStyleCnt="2"/>
      <dgm:spPr/>
      <dgm:t>
        <a:bodyPr/>
        <a:lstStyle/>
        <a:p>
          <a:endParaRPr lang="pt-BR"/>
        </a:p>
      </dgm:t>
    </dgm:pt>
    <dgm:pt modelId="{F9272BD0-66F1-48A8-84EC-FE4C8DF9EA73}" type="pres">
      <dgm:prSet presAssocID="{7BC62C10-AA8C-45F9-9846-2BC28F077ED8}" presName="hierRoot2" presStyleCnt="0"/>
      <dgm:spPr/>
    </dgm:pt>
    <dgm:pt modelId="{9CB7A181-166E-4C6B-94D0-C9E45155C42B}" type="pres">
      <dgm:prSet presAssocID="{7BC62C10-AA8C-45F9-9846-2BC28F077ED8}" presName="composite2" presStyleCnt="0"/>
      <dgm:spPr/>
    </dgm:pt>
    <dgm:pt modelId="{181E6014-BC1C-4EB1-BB54-2B9AB4F5FB7E}" type="pres">
      <dgm:prSet presAssocID="{7BC62C10-AA8C-45F9-9846-2BC28F077ED8}" presName="background2" presStyleLbl="node2" presStyleIdx="1" presStyleCnt="2"/>
      <dgm:spPr/>
    </dgm:pt>
    <dgm:pt modelId="{42D87669-3D81-46F9-A453-2152643EBA13}" type="pres">
      <dgm:prSet presAssocID="{7BC62C10-AA8C-45F9-9846-2BC28F077ED8}" presName="text2" presStyleLbl="fgAcc2" presStyleIdx="1" presStyleCnt="2" custScaleX="164065" custScaleY="12662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E9A5587-FCFD-4AE8-9A57-4A68CD3F9C55}" type="pres">
      <dgm:prSet presAssocID="{7BC62C10-AA8C-45F9-9846-2BC28F077ED8}" presName="hierChild3" presStyleCnt="0"/>
      <dgm:spPr/>
    </dgm:pt>
    <dgm:pt modelId="{BB3A9712-5620-4EED-A460-A60C50D4CD7C}" type="pres">
      <dgm:prSet presAssocID="{26B1FF17-0EEA-4253-9808-FCCC639F5434}" presName="Name17" presStyleLbl="parChTrans1D3" presStyleIdx="3" presStyleCnt="6"/>
      <dgm:spPr/>
      <dgm:t>
        <a:bodyPr/>
        <a:lstStyle/>
        <a:p>
          <a:endParaRPr lang="pt-BR"/>
        </a:p>
      </dgm:t>
    </dgm:pt>
    <dgm:pt modelId="{1DDD9F79-8D49-4A0E-A217-912531CE136A}" type="pres">
      <dgm:prSet presAssocID="{E0A981CB-605E-456E-8725-AFE37B68ED10}" presName="hierRoot3" presStyleCnt="0"/>
      <dgm:spPr/>
    </dgm:pt>
    <dgm:pt modelId="{4F68C0CA-B193-40A7-9619-658446AE473D}" type="pres">
      <dgm:prSet presAssocID="{E0A981CB-605E-456E-8725-AFE37B68ED10}" presName="composite3" presStyleCnt="0"/>
      <dgm:spPr/>
    </dgm:pt>
    <dgm:pt modelId="{CF1FFCFE-D493-45AD-A9C9-C2667112773A}" type="pres">
      <dgm:prSet presAssocID="{E0A981CB-605E-456E-8725-AFE37B68ED10}" presName="background3" presStyleLbl="node3" presStyleIdx="3" presStyleCnt="6"/>
      <dgm:spPr/>
    </dgm:pt>
    <dgm:pt modelId="{E29A596D-14B9-40DC-9376-0749BB850AB0}" type="pres">
      <dgm:prSet presAssocID="{E0A981CB-605E-456E-8725-AFE37B68ED10}" presName="text3" presStyleLbl="fgAcc3" presStyleIdx="3" presStyleCnt="6" custLinFactNeighborX="10089" custLinFactNeighborY="9921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FC52B24-AF4B-49FC-9DA2-2813273CEBE0}" type="pres">
      <dgm:prSet presAssocID="{E0A981CB-605E-456E-8725-AFE37B68ED10}" presName="hierChild4" presStyleCnt="0"/>
      <dgm:spPr/>
    </dgm:pt>
    <dgm:pt modelId="{9D37015D-9768-466B-BC89-D7272219DD2A}" type="pres">
      <dgm:prSet presAssocID="{C9E9FC26-A4C7-4AF5-8D3E-900D9931D1C3}" presName="Name17" presStyleLbl="parChTrans1D3" presStyleIdx="4" presStyleCnt="6"/>
      <dgm:spPr/>
      <dgm:t>
        <a:bodyPr/>
        <a:lstStyle/>
        <a:p>
          <a:endParaRPr lang="pt-BR"/>
        </a:p>
      </dgm:t>
    </dgm:pt>
    <dgm:pt modelId="{2F8C3C16-118E-46E5-B2B0-A7F6BF91953A}" type="pres">
      <dgm:prSet presAssocID="{83364367-55E4-47ED-8050-15A5066A52BA}" presName="hierRoot3" presStyleCnt="0"/>
      <dgm:spPr/>
    </dgm:pt>
    <dgm:pt modelId="{B29876B8-C93F-4B2A-9A0C-A13FAFE9EDE2}" type="pres">
      <dgm:prSet presAssocID="{83364367-55E4-47ED-8050-15A5066A52BA}" presName="composite3" presStyleCnt="0"/>
      <dgm:spPr/>
    </dgm:pt>
    <dgm:pt modelId="{1AF88889-2421-46E6-A7FC-5FB55A616411}" type="pres">
      <dgm:prSet presAssocID="{83364367-55E4-47ED-8050-15A5066A52BA}" presName="background3" presStyleLbl="node3" presStyleIdx="4" presStyleCnt="6"/>
      <dgm:spPr/>
    </dgm:pt>
    <dgm:pt modelId="{B98FCD72-17AB-43DD-A777-423334A37946}" type="pres">
      <dgm:prSet presAssocID="{83364367-55E4-47ED-8050-15A5066A52BA}" presName="text3" presStyleLbl="fgAcc3" presStyleIdx="4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DDF7F89-F508-463D-B8AA-7C67F0A29E20}" type="pres">
      <dgm:prSet presAssocID="{83364367-55E4-47ED-8050-15A5066A52BA}" presName="hierChild4" presStyleCnt="0"/>
      <dgm:spPr/>
    </dgm:pt>
    <dgm:pt modelId="{6ED6C092-E1B8-4F96-9029-C063F3C1107F}" type="pres">
      <dgm:prSet presAssocID="{A76D7CE6-CE2F-4237-B8B8-45B321A4E686}" presName="Name17" presStyleLbl="parChTrans1D3" presStyleIdx="5" presStyleCnt="6"/>
      <dgm:spPr/>
      <dgm:t>
        <a:bodyPr/>
        <a:lstStyle/>
        <a:p>
          <a:endParaRPr lang="pt-BR"/>
        </a:p>
      </dgm:t>
    </dgm:pt>
    <dgm:pt modelId="{9A4E1729-59DE-458D-8780-24670FB3B0A9}" type="pres">
      <dgm:prSet presAssocID="{593B48FA-A35E-4AFA-90AF-8CA1E763BBD1}" presName="hierRoot3" presStyleCnt="0"/>
      <dgm:spPr/>
    </dgm:pt>
    <dgm:pt modelId="{680397CF-B849-4517-B5C4-023B6C0D2A24}" type="pres">
      <dgm:prSet presAssocID="{593B48FA-A35E-4AFA-90AF-8CA1E763BBD1}" presName="composite3" presStyleCnt="0"/>
      <dgm:spPr/>
    </dgm:pt>
    <dgm:pt modelId="{6AD131F8-A933-49BB-A376-695CDDE09C27}" type="pres">
      <dgm:prSet presAssocID="{593B48FA-A35E-4AFA-90AF-8CA1E763BBD1}" presName="background3" presStyleLbl="node3" presStyleIdx="5" presStyleCnt="6"/>
      <dgm:spPr/>
    </dgm:pt>
    <dgm:pt modelId="{0B1C7B97-70E8-407B-9F73-915E8AA763D4}" type="pres">
      <dgm:prSet presAssocID="{593B48FA-A35E-4AFA-90AF-8CA1E763BBD1}" presName="text3" presStyleLbl="fgAcc3" presStyleIdx="5" presStyleCnt="6" custLinFactNeighborX="-245" custLinFactNeighborY="8867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F95E62D-8106-410B-B176-54F2F01C8820}" type="pres">
      <dgm:prSet presAssocID="{593B48FA-A35E-4AFA-90AF-8CA1E763BBD1}" presName="hierChild4" presStyleCnt="0"/>
      <dgm:spPr/>
    </dgm:pt>
  </dgm:ptLst>
  <dgm:cxnLst>
    <dgm:cxn modelId="{902FADDD-80ED-48C3-8816-145CC7E669C7}" srcId="{7BC62C10-AA8C-45F9-9846-2BC28F077ED8}" destId="{593B48FA-A35E-4AFA-90AF-8CA1E763BBD1}" srcOrd="2" destOrd="0" parTransId="{A76D7CE6-CE2F-4237-B8B8-45B321A4E686}" sibTransId="{511997E6-F1B7-4ED1-9E60-D9354277DF12}"/>
    <dgm:cxn modelId="{2D9E62F6-0BA1-410E-918E-FCBD3F279EDE}" type="presOf" srcId="{F36B6B89-5C1B-4539-8B05-C4E057DDC453}" destId="{34F222DC-0402-4783-BD8C-0069C7BBE1A3}" srcOrd="0" destOrd="0" presId="urn:microsoft.com/office/officeart/2005/8/layout/hierarchy1"/>
    <dgm:cxn modelId="{5455A52F-DA1F-491D-9563-BD8832EC71BE}" type="presOf" srcId="{C9E9FC26-A4C7-4AF5-8D3E-900D9931D1C3}" destId="{9D37015D-9768-466B-BC89-D7272219DD2A}" srcOrd="0" destOrd="0" presId="urn:microsoft.com/office/officeart/2005/8/layout/hierarchy1"/>
    <dgm:cxn modelId="{80041732-8A8C-4F7D-A975-81D8632ABE8A}" srcId="{CD657C04-F094-4BFF-96A3-EB4A07372557}" destId="{2A561F41-B979-4A1E-88CC-494D17D3CE64}" srcOrd="0" destOrd="0" parTransId="{CE5C786A-8534-4C02-AF30-464916C63AB1}" sibTransId="{2184AA25-0BAB-44EF-BB6D-6E309EE39D33}"/>
    <dgm:cxn modelId="{343A77C2-C00B-47AE-A442-6BF1AEF0AD2A}" srcId="{7BC62C10-AA8C-45F9-9846-2BC28F077ED8}" destId="{E0A981CB-605E-456E-8725-AFE37B68ED10}" srcOrd="0" destOrd="0" parTransId="{26B1FF17-0EEA-4253-9808-FCCC639F5434}" sibTransId="{CAA4E4AF-BE5A-4BE8-9E31-D17630D50DBE}"/>
    <dgm:cxn modelId="{DD3D446B-7CC8-4D1E-AC61-C05377926E11}" type="presOf" srcId="{F3EE8A9A-0463-49DF-91D5-58AE4995DF8C}" destId="{29AAB961-F1A6-42E8-AB64-41F92623026C}" srcOrd="0" destOrd="0" presId="urn:microsoft.com/office/officeart/2005/8/layout/hierarchy1"/>
    <dgm:cxn modelId="{7FDBF3F0-7632-4F80-B05F-F9A4E83EEA3B}" type="presOf" srcId="{434FC393-684F-4CC3-9161-4901AAFB6047}" destId="{B5C8DEEE-271E-4FAF-A08F-2A3788CD1E73}" srcOrd="0" destOrd="0" presId="urn:microsoft.com/office/officeart/2005/8/layout/hierarchy1"/>
    <dgm:cxn modelId="{2069F502-6625-4298-AA5E-5B164CB804AF}" type="presOf" srcId="{593B48FA-A35E-4AFA-90AF-8CA1E763BBD1}" destId="{0B1C7B97-70E8-407B-9F73-915E8AA763D4}" srcOrd="0" destOrd="0" presId="urn:microsoft.com/office/officeart/2005/8/layout/hierarchy1"/>
    <dgm:cxn modelId="{1E061921-4E50-431D-A7C4-E97408FF84D1}" type="presOf" srcId="{E0A981CB-605E-456E-8725-AFE37B68ED10}" destId="{E29A596D-14B9-40DC-9376-0749BB850AB0}" srcOrd="0" destOrd="0" presId="urn:microsoft.com/office/officeart/2005/8/layout/hierarchy1"/>
    <dgm:cxn modelId="{E695FC3B-6147-46D7-9E02-4A69B7DEA54A}" type="presOf" srcId="{83364367-55E4-47ED-8050-15A5066A52BA}" destId="{B98FCD72-17AB-43DD-A777-423334A37946}" srcOrd="0" destOrd="0" presId="urn:microsoft.com/office/officeart/2005/8/layout/hierarchy1"/>
    <dgm:cxn modelId="{0E6C80D8-2B16-4133-93F6-3FADEE9E61AB}" srcId="{CD657C04-F094-4BFF-96A3-EB4A07372557}" destId="{06455880-99C6-4116-88A7-96095090D0E1}" srcOrd="1" destOrd="0" parTransId="{F36B6B89-5C1B-4539-8B05-C4E057DDC453}" sibTransId="{CB09C512-BD03-4CC8-B7FC-5542375F1B10}"/>
    <dgm:cxn modelId="{824A1C77-238A-462C-96A8-B70247FFF4F7}" type="presOf" srcId="{2A561F41-B979-4A1E-88CC-494D17D3CE64}" destId="{8A84147D-5F3A-4369-904D-0E8D4D10AFCA}" srcOrd="0" destOrd="0" presId="urn:microsoft.com/office/officeart/2005/8/layout/hierarchy1"/>
    <dgm:cxn modelId="{1CDFDCF8-8D6C-4562-B455-4E1D8BBDFBD2}" srcId="{BF2BA09E-D7A9-4FA4-B846-6F0D983347DC}" destId="{7BC62C10-AA8C-45F9-9846-2BC28F077ED8}" srcOrd="1" destOrd="0" parTransId="{6ABD690F-D1D1-489A-B78F-5C001EFEAEF6}" sibTransId="{1325BF19-8E94-421D-BB8C-CAA935BDF47D}"/>
    <dgm:cxn modelId="{4F86F056-8421-4D57-81D4-BB6FC686E34A}" type="presOf" srcId="{7BC62C10-AA8C-45F9-9846-2BC28F077ED8}" destId="{42D87669-3D81-46F9-A453-2152643EBA13}" srcOrd="0" destOrd="0" presId="urn:microsoft.com/office/officeart/2005/8/layout/hierarchy1"/>
    <dgm:cxn modelId="{2188DF2E-35AC-402D-8F8D-8D65A170A1D8}" srcId="{9D8A0C9D-2138-4122-833F-B75AD02E8B0B}" destId="{BF2BA09E-D7A9-4FA4-B846-6F0D983347DC}" srcOrd="0" destOrd="0" parTransId="{5A8AE2BC-DC86-4EE4-B1B5-E02240AB99E2}" sibTransId="{E3CE758A-EB00-46E8-9D15-4D663A20A94E}"/>
    <dgm:cxn modelId="{1147E80F-2F0D-4E3D-8614-86C30BA7E706}" type="presOf" srcId="{6ABD690F-D1D1-489A-B78F-5C001EFEAEF6}" destId="{690B8B1C-6225-416A-978C-8C1E38A83C97}" srcOrd="0" destOrd="0" presId="urn:microsoft.com/office/officeart/2005/8/layout/hierarchy1"/>
    <dgm:cxn modelId="{F101C12D-7803-4975-BD4C-C69E73FA612A}" srcId="{BF2BA09E-D7A9-4FA4-B846-6F0D983347DC}" destId="{CD657C04-F094-4BFF-96A3-EB4A07372557}" srcOrd="0" destOrd="0" parTransId="{434FC393-684F-4CC3-9161-4901AAFB6047}" sibTransId="{0B310832-2655-44C0-A1B1-380A442F19B8}"/>
    <dgm:cxn modelId="{9D464F85-E2C5-4B51-BADC-006C3DF37455}" type="presOf" srcId="{A76D7CE6-CE2F-4237-B8B8-45B321A4E686}" destId="{6ED6C092-E1B8-4F96-9029-C063F3C1107F}" srcOrd="0" destOrd="0" presId="urn:microsoft.com/office/officeart/2005/8/layout/hierarchy1"/>
    <dgm:cxn modelId="{6B5F7551-B32B-4410-9908-6B0A9061A8E0}" type="presOf" srcId="{CE5C786A-8534-4C02-AF30-464916C63AB1}" destId="{FD3122FA-CBC7-4F35-BD57-C56D338B8216}" srcOrd="0" destOrd="0" presId="urn:microsoft.com/office/officeart/2005/8/layout/hierarchy1"/>
    <dgm:cxn modelId="{F5B6453E-687F-4DD3-9335-01C00E3F3986}" type="presOf" srcId="{BF2BA09E-D7A9-4FA4-B846-6F0D983347DC}" destId="{0D46DCA9-7EC5-4CF7-BFA3-018900533C06}" srcOrd="0" destOrd="0" presId="urn:microsoft.com/office/officeart/2005/8/layout/hierarchy1"/>
    <dgm:cxn modelId="{40DDC26C-261C-4EA1-9FBF-9A6DF8BFCF32}" type="presOf" srcId="{CD657C04-F094-4BFF-96A3-EB4A07372557}" destId="{35FC94E3-DDB0-4A0D-81AD-6CD4BFBA9D21}" srcOrd="0" destOrd="0" presId="urn:microsoft.com/office/officeart/2005/8/layout/hierarchy1"/>
    <dgm:cxn modelId="{7229CD41-26D8-416C-BA44-1D4082CF91F5}" type="presOf" srcId="{9D8A0C9D-2138-4122-833F-B75AD02E8B0B}" destId="{E1E4C34B-48CE-49E5-8DF9-490C3FC17268}" srcOrd="0" destOrd="0" presId="urn:microsoft.com/office/officeart/2005/8/layout/hierarchy1"/>
    <dgm:cxn modelId="{F8FEECCA-4E60-43C7-898C-A8206FB16566}" type="presOf" srcId="{06455880-99C6-4116-88A7-96095090D0E1}" destId="{4148858E-B65A-4E99-8CC9-A4ABDE59352B}" srcOrd="0" destOrd="0" presId="urn:microsoft.com/office/officeart/2005/8/layout/hierarchy1"/>
    <dgm:cxn modelId="{59DDB05C-3A80-401F-9172-6BDC371F6676}" type="presOf" srcId="{A1A9C0A0-FB6D-45C3-B920-4BA6B741FC55}" destId="{26738F15-DD17-4631-BC38-027E7B77B723}" srcOrd="0" destOrd="0" presId="urn:microsoft.com/office/officeart/2005/8/layout/hierarchy1"/>
    <dgm:cxn modelId="{6DC6CAAC-8B07-4D54-A33A-A16DD6EFE062}" srcId="{CD657C04-F094-4BFF-96A3-EB4A07372557}" destId="{F3EE8A9A-0463-49DF-91D5-58AE4995DF8C}" srcOrd="2" destOrd="0" parTransId="{A1A9C0A0-FB6D-45C3-B920-4BA6B741FC55}" sibTransId="{207F6CC5-1475-4CE7-BABC-39E98534700E}"/>
    <dgm:cxn modelId="{E43D6992-018C-44F4-934F-63D4AD604274}" srcId="{7BC62C10-AA8C-45F9-9846-2BC28F077ED8}" destId="{83364367-55E4-47ED-8050-15A5066A52BA}" srcOrd="1" destOrd="0" parTransId="{C9E9FC26-A4C7-4AF5-8D3E-900D9931D1C3}" sibTransId="{DD603153-5583-4B66-8F34-FD5FA627EE52}"/>
    <dgm:cxn modelId="{2E4494CE-F77A-4F27-B87C-A594567090E7}" type="presOf" srcId="{26B1FF17-0EEA-4253-9808-FCCC639F5434}" destId="{BB3A9712-5620-4EED-A460-A60C50D4CD7C}" srcOrd="0" destOrd="0" presId="urn:microsoft.com/office/officeart/2005/8/layout/hierarchy1"/>
    <dgm:cxn modelId="{9794B739-4479-47DD-B1CD-27C206B7233A}" type="presParOf" srcId="{E1E4C34B-48CE-49E5-8DF9-490C3FC17268}" destId="{7F473098-61F8-4412-A434-EBE540BF5FD6}" srcOrd="0" destOrd="0" presId="urn:microsoft.com/office/officeart/2005/8/layout/hierarchy1"/>
    <dgm:cxn modelId="{0DCA6121-0013-4616-B66D-FDC2099F2CE5}" type="presParOf" srcId="{7F473098-61F8-4412-A434-EBE540BF5FD6}" destId="{6BF6E8E7-0322-498B-BFF5-C1A7278F8122}" srcOrd="0" destOrd="0" presId="urn:microsoft.com/office/officeart/2005/8/layout/hierarchy1"/>
    <dgm:cxn modelId="{5E01CFA7-3A01-4104-A240-9687E9354E6C}" type="presParOf" srcId="{6BF6E8E7-0322-498B-BFF5-C1A7278F8122}" destId="{E18BD65C-6C1C-42BD-B1FF-0CB5F754C3D1}" srcOrd="0" destOrd="0" presId="urn:microsoft.com/office/officeart/2005/8/layout/hierarchy1"/>
    <dgm:cxn modelId="{B055B3F8-7939-4297-8A03-CB5B03FF926F}" type="presParOf" srcId="{6BF6E8E7-0322-498B-BFF5-C1A7278F8122}" destId="{0D46DCA9-7EC5-4CF7-BFA3-018900533C06}" srcOrd="1" destOrd="0" presId="urn:microsoft.com/office/officeart/2005/8/layout/hierarchy1"/>
    <dgm:cxn modelId="{1D954BBD-A3C7-4FFE-B934-A34F5C644A87}" type="presParOf" srcId="{7F473098-61F8-4412-A434-EBE540BF5FD6}" destId="{839833C4-C36B-4B12-A172-44912B16368C}" srcOrd="1" destOrd="0" presId="urn:microsoft.com/office/officeart/2005/8/layout/hierarchy1"/>
    <dgm:cxn modelId="{67193743-E8FC-43F1-A613-F52F4DD25B49}" type="presParOf" srcId="{839833C4-C36B-4B12-A172-44912B16368C}" destId="{B5C8DEEE-271E-4FAF-A08F-2A3788CD1E73}" srcOrd="0" destOrd="0" presId="urn:microsoft.com/office/officeart/2005/8/layout/hierarchy1"/>
    <dgm:cxn modelId="{D6608118-7D83-41A3-9685-97CD75CDA88A}" type="presParOf" srcId="{839833C4-C36B-4B12-A172-44912B16368C}" destId="{67BC84FD-DB05-464C-B7A9-C1986B78A89E}" srcOrd="1" destOrd="0" presId="urn:microsoft.com/office/officeart/2005/8/layout/hierarchy1"/>
    <dgm:cxn modelId="{31D566AB-2A88-4B77-A872-524A685EE605}" type="presParOf" srcId="{67BC84FD-DB05-464C-B7A9-C1986B78A89E}" destId="{082B4AB8-2FBB-432F-BD2F-F56C4DA3DDDA}" srcOrd="0" destOrd="0" presId="urn:microsoft.com/office/officeart/2005/8/layout/hierarchy1"/>
    <dgm:cxn modelId="{E1BE6C35-B3C1-4981-BBA9-4FCEF0185A2C}" type="presParOf" srcId="{082B4AB8-2FBB-432F-BD2F-F56C4DA3DDDA}" destId="{891D6A85-66FE-4D71-A35A-899E87E90E78}" srcOrd="0" destOrd="0" presId="urn:microsoft.com/office/officeart/2005/8/layout/hierarchy1"/>
    <dgm:cxn modelId="{E0273DCC-870D-449C-93C0-EE8FAF2BDB5E}" type="presParOf" srcId="{082B4AB8-2FBB-432F-BD2F-F56C4DA3DDDA}" destId="{35FC94E3-DDB0-4A0D-81AD-6CD4BFBA9D21}" srcOrd="1" destOrd="0" presId="urn:microsoft.com/office/officeart/2005/8/layout/hierarchy1"/>
    <dgm:cxn modelId="{5F03273A-B19E-4AB2-BD82-DC0FCDCBFEE6}" type="presParOf" srcId="{67BC84FD-DB05-464C-B7A9-C1986B78A89E}" destId="{F2BD1868-C5A5-49F4-8AB9-844379F49288}" srcOrd="1" destOrd="0" presId="urn:microsoft.com/office/officeart/2005/8/layout/hierarchy1"/>
    <dgm:cxn modelId="{269E7565-ABC3-402B-BCC9-0841AB0FB05B}" type="presParOf" srcId="{F2BD1868-C5A5-49F4-8AB9-844379F49288}" destId="{FD3122FA-CBC7-4F35-BD57-C56D338B8216}" srcOrd="0" destOrd="0" presId="urn:microsoft.com/office/officeart/2005/8/layout/hierarchy1"/>
    <dgm:cxn modelId="{C93A22E6-E9F3-482E-B392-2CFD716C195F}" type="presParOf" srcId="{F2BD1868-C5A5-49F4-8AB9-844379F49288}" destId="{DEFF26F7-DCA9-478F-A506-8D61BEA66C92}" srcOrd="1" destOrd="0" presId="urn:microsoft.com/office/officeart/2005/8/layout/hierarchy1"/>
    <dgm:cxn modelId="{EDCBAB1B-F6F0-475E-8FF4-6A017F5E74A0}" type="presParOf" srcId="{DEFF26F7-DCA9-478F-A506-8D61BEA66C92}" destId="{D10FF48D-AC79-44C0-AFC7-E719191D27E8}" srcOrd="0" destOrd="0" presId="urn:microsoft.com/office/officeart/2005/8/layout/hierarchy1"/>
    <dgm:cxn modelId="{D21C6249-356C-47F3-9383-00C6E0B1DB18}" type="presParOf" srcId="{D10FF48D-AC79-44C0-AFC7-E719191D27E8}" destId="{038DAECF-18D6-4930-8A29-6FD816A0F5C2}" srcOrd="0" destOrd="0" presId="urn:microsoft.com/office/officeart/2005/8/layout/hierarchy1"/>
    <dgm:cxn modelId="{B3118E16-5896-43E2-9CCA-9F2ABF4083BC}" type="presParOf" srcId="{D10FF48D-AC79-44C0-AFC7-E719191D27E8}" destId="{8A84147D-5F3A-4369-904D-0E8D4D10AFCA}" srcOrd="1" destOrd="0" presId="urn:microsoft.com/office/officeart/2005/8/layout/hierarchy1"/>
    <dgm:cxn modelId="{28AD3844-18C4-41BE-9EFF-156F8540DC84}" type="presParOf" srcId="{DEFF26F7-DCA9-478F-A506-8D61BEA66C92}" destId="{DE23BFD2-34EE-455F-BCFA-5CC4A6C2A790}" srcOrd="1" destOrd="0" presId="urn:microsoft.com/office/officeart/2005/8/layout/hierarchy1"/>
    <dgm:cxn modelId="{642D7E0F-0780-419B-B0DC-0D0868EBC632}" type="presParOf" srcId="{F2BD1868-C5A5-49F4-8AB9-844379F49288}" destId="{34F222DC-0402-4783-BD8C-0069C7BBE1A3}" srcOrd="2" destOrd="0" presId="urn:microsoft.com/office/officeart/2005/8/layout/hierarchy1"/>
    <dgm:cxn modelId="{4A50F0A7-BC97-4864-988C-457B5C93ECEC}" type="presParOf" srcId="{F2BD1868-C5A5-49F4-8AB9-844379F49288}" destId="{C4960F02-CECC-44A2-9BA5-9ABB0501B125}" srcOrd="3" destOrd="0" presId="urn:microsoft.com/office/officeart/2005/8/layout/hierarchy1"/>
    <dgm:cxn modelId="{12D0F7DE-10E9-48F6-BD5A-52B8C1DB742A}" type="presParOf" srcId="{C4960F02-CECC-44A2-9BA5-9ABB0501B125}" destId="{FC046E3B-D94F-481D-B9C8-9B37AF7365F6}" srcOrd="0" destOrd="0" presId="urn:microsoft.com/office/officeart/2005/8/layout/hierarchy1"/>
    <dgm:cxn modelId="{75E0E62D-BFC1-40A3-8572-C9572F5AFB93}" type="presParOf" srcId="{FC046E3B-D94F-481D-B9C8-9B37AF7365F6}" destId="{E0BAD884-238E-4F08-9ECD-5EEE8342E259}" srcOrd="0" destOrd="0" presId="urn:microsoft.com/office/officeart/2005/8/layout/hierarchy1"/>
    <dgm:cxn modelId="{A9289623-091D-4B8A-8E4C-1993C734FF4A}" type="presParOf" srcId="{FC046E3B-D94F-481D-B9C8-9B37AF7365F6}" destId="{4148858E-B65A-4E99-8CC9-A4ABDE59352B}" srcOrd="1" destOrd="0" presId="urn:microsoft.com/office/officeart/2005/8/layout/hierarchy1"/>
    <dgm:cxn modelId="{C1D6C738-36FC-41A2-9BE2-622AFA45A25C}" type="presParOf" srcId="{C4960F02-CECC-44A2-9BA5-9ABB0501B125}" destId="{0AA7172D-4815-45AC-93B6-0BA9D428DE8C}" srcOrd="1" destOrd="0" presId="urn:microsoft.com/office/officeart/2005/8/layout/hierarchy1"/>
    <dgm:cxn modelId="{A7D684F8-6A37-430E-950F-F6BF0D0CF55A}" type="presParOf" srcId="{F2BD1868-C5A5-49F4-8AB9-844379F49288}" destId="{26738F15-DD17-4631-BC38-027E7B77B723}" srcOrd="4" destOrd="0" presId="urn:microsoft.com/office/officeart/2005/8/layout/hierarchy1"/>
    <dgm:cxn modelId="{65F94C9A-4343-4AEE-A7D7-6C79EBA3872D}" type="presParOf" srcId="{F2BD1868-C5A5-49F4-8AB9-844379F49288}" destId="{31BAE624-0441-4C95-BD51-E1BE36FD565E}" srcOrd="5" destOrd="0" presId="urn:microsoft.com/office/officeart/2005/8/layout/hierarchy1"/>
    <dgm:cxn modelId="{66303422-716B-49B7-8453-E63CE7EF085E}" type="presParOf" srcId="{31BAE624-0441-4C95-BD51-E1BE36FD565E}" destId="{05C7A1C8-2183-4101-8594-0E4544F4E3E5}" srcOrd="0" destOrd="0" presId="urn:microsoft.com/office/officeart/2005/8/layout/hierarchy1"/>
    <dgm:cxn modelId="{5879AA5A-155B-407A-922D-8AB9E1CDF381}" type="presParOf" srcId="{05C7A1C8-2183-4101-8594-0E4544F4E3E5}" destId="{F578CDEC-9272-4F3D-9D7B-7339F0A178F3}" srcOrd="0" destOrd="0" presId="urn:microsoft.com/office/officeart/2005/8/layout/hierarchy1"/>
    <dgm:cxn modelId="{20ED6A2F-057E-43BE-B27C-72A5360C7348}" type="presParOf" srcId="{05C7A1C8-2183-4101-8594-0E4544F4E3E5}" destId="{29AAB961-F1A6-42E8-AB64-41F92623026C}" srcOrd="1" destOrd="0" presId="urn:microsoft.com/office/officeart/2005/8/layout/hierarchy1"/>
    <dgm:cxn modelId="{96E49F19-4FB3-4F0B-871E-C156FDF15F34}" type="presParOf" srcId="{31BAE624-0441-4C95-BD51-E1BE36FD565E}" destId="{DDBCB27A-DB94-461B-8B4E-ACB0BA3245B2}" srcOrd="1" destOrd="0" presId="urn:microsoft.com/office/officeart/2005/8/layout/hierarchy1"/>
    <dgm:cxn modelId="{64CFCB40-E1E1-46C6-9268-1274B518EE65}" type="presParOf" srcId="{839833C4-C36B-4B12-A172-44912B16368C}" destId="{690B8B1C-6225-416A-978C-8C1E38A83C97}" srcOrd="2" destOrd="0" presId="urn:microsoft.com/office/officeart/2005/8/layout/hierarchy1"/>
    <dgm:cxn modelId="{EE813DC1-55AB-4777-87DC-0BA0AD58D5EB}" type="presParOf" srcId="{839833C4-C36B-4B12-A172-44912B16368C}" destId="{F9272BD0-66F1-48A8-84EC-FE4C8DF9EA73}" srcOrd="3" destOrd="0" presId="urn:microsoft.com/office/officeart/2005/8/layout/hierarchy1"/>
    <dgm:cxn modelId="{F3018650-45B7-4446-A091-7D6B108F569E}" type="presParOf" srcId="{F9272BD0-66F1-48A8-84EC-FE4C8DF9EA73}" destId="{9CB7A181-166E-4C6B-94D0-C9E45155C42B}" srcOrd="0" destOrd="0" presId="urn:microsoft.com/office/officeart/2005/8/layout/hierarchy1"/>
    <dgm:cxn modelId="{81EB7F13-AD43-4962-9D24-6E2379BA5843}" type="presParOf" srcId="{9CB7A181-166E-4C6B-94D0-C9E45155C42B}" destId="{181E6014-BC1C-4EB1-BB54-2B9AB4F5FB7E}" srcOrd="0" destOrd="0" presId="urn:microsoft.com/office/officeart/2005/8/layout/hierarchy1"/>
    <dgm:cxn modelId="{69357A75-68FE-4C6D-A723-30D50CF98B34}" type="presParOf" srcId="{9CB7A181-166E-4C6B-94D0-C9E45155C42B}" destId="{42D87669-3D81-46F9-A453-2152643EBA13}" srcOrd="1" destOrd="0" presId="urn:microsoft.com/office/officeart/2005/8/layout/hierarchy1"/>
    <dgm:cxn modelId="{CDB5CB4E-62F0-4A91-87D3-D0FBFCE53FE6}" type="presParOf" srcId="{F9272BD0-66F1-48A8-84EC-FE4C8DF9EA73}" destId="{5E9A5587-FCFD-4AE8-9A57-4A68CD3F9C55}" srcOrd="1" destOrd="0" presId="urn:microsoft.com/office/officeart/2005/8/layout/hierarchy1"/>
    <dgm:cxn modelId="{41261876-58CD-4F69-9D38-DC7564BC62C0}" type="presParOf" srcId="{5E9A5587-FCFD-4AE8-9A57-4A68CD3F9C55}" destId="{BB3A9712-5620-4EED-A460-A60C50D4CD7C}" srcOrd="0" destOrd="0" presId="urn:microsoft.com/office/officeart/2005/8/layout/hierarchy1"/>
    <dgm:cxn modelId="{8D793D5B-A467-47C2-ADE2-84C248343590}" type="presParOf" srcId="{5E9A5587-FCFD-4AE8-9A57-4A68CD3F9C55}" destId="{1DDD9F79-8D49-4A0E-A217-912531CE136A}" srcOrd="1" destOrd="0" presId="urn:microsoft.com/office/officeart/2005/8/layout/hierarchy1"/>
    <dgm:cxn modelId="{168366B9-A9BB-4BF3-918B-F3EBB542FE77}" type="presParOf" srcId="{1DDD9F79-8D49-4A0E-A217-912531CE136A}" destId="{4F68C0CA-B193-40A7-9619-658446AE473D}" srcOrd="0" destOrd="0" presId="urn:microsoft.com/office/officeart/2005/8/layout/hierarchy1"/>
    <dgm:cxn modelId="{B02C306A-1C9A-41E1-9160-7219E0A269F4}" type="presParOf" srcId="{4F68C0CA-B193-40A7-9619-658446AE473D}" destId="{CF1FFCFE-D493-45AD-A9C9-C2667112773A}" srcOrd="0" destOrd="0" presId="urn:microsoft.com/office/officeart/2005/8/layout/hierarchy1"/>
    <dgm:cxn modelId="{653DB5DD-2CA4-474C-B022-D212BF92AA5B}" type="presParOf" srcId="{4F68C0CA-B193-40A7-9619-658446AE473D}" destId="{E29A596D-14B9-40DC-9376-0749BB850AB0}" srcOrd="1" destOrd="0" presId="urn:microsoft.com/office/officeart/2005/8/layout/hierarchy1"/>
    <dgm:cxn modelId="{4BC57844-ED8C-4D16-AB09-3BFA094A9816}" type="presParOf" srcId="{1DDD9F79-8D49-4A0E-A217-912531CE136A}" destId="{AFC52B24-AF4B-49FC-9DA2-2813273CEBE0}" srcOrd="1" destOrd="0" presId="urn:microsoft.com/office/officeart/2005/8/layout/hierarchy1"/>
    <dgm:cxn modelId="{38693AB7-2723-4FED-B78B-E730AD8F0DEF}" type="presParOf" srcId="{5E9A5587-FCFD-4AE8-9A57-4A68CD3F9C55}" destId="{9D37015D-9768-466B-BC89-D7272219DD2A}" srcOrd="2" destOrd="0" presId="urn:microsoft.com/office/officeart/2005/8/layout/hierarchy1"/>
    <dgm:cxn modelId="{88FB84DD-3690-4671-BC6A-7516A9102DE5}" type="presParOf" srcId="{5E9A5587-FCFD-4AE8-9A57-4A68CD3F9C55}" destId="{2F8C3C16-118E-46E5-B2B0-A7F6BF91953A}" srcOrd="3" destOrd="0" presId="urn:microsoft.com/office/officeart/2005/8/layout/hierarchy1"/>
    <dgm:cxn modelId="{2DB20D4E-2889-4C46-8972-477E8C106504}" type="presParOf" srcId="{2F8C3C16-118E-46E5-B2B0-A7F6BF91953A}" destId="{B29876B8-C93F-4B2A-9A0C-A13FAFE9EDE2}" srcOrd="0" destOrd="0" presId="urn:microsoft.com/office/officeart/2005/8/layout/hierarchy1"/>
    <dgm:cxn modelId="{918064F1-812B-4F2C-A697-10E45195B1B0}" type="presParOf" srcId="{B29876B8-C93F-4B2A-9A0C-A13FAFE9EDE2}" destId="{1AF88889-2421-46E6-A7FC-5FB55A616411}" srcOrd="0" destOrd="0" presId="urn:microsoft.com/office/officeart/2005/8/layout/hierarchy1"/>
    <dgm:cxn modelId="{C2461404-31FA-4C11-94CD-6360A8FF0254}" type="presParOf" srcId="{B29876B8-C93F-4B2A-9A0C-A13FAFE9EDE2}" destId="{B98FCD72-17AB-43DD-A777-423334A37946}" srcOrd="1" destOrd="0" presId="urn:microsoft.com/office/officeart/2005/8/layout/hierarchy1"/>
    <dgm:cxn modelId="{F07870DC-EACD-4156-9DF5-FE3866B1D6B5}" type="presParOf" srcId="{2F8C3C16-118E-46E5-B2B0-A7F6BF91953A}" destId="{4DDF7F89-F508-463D-B8AA-7C67F0A29E20}" srcOrd="1" destOrd="0" presId="urn:microsoft.com/office/officeart/2005/8/layout/hierarchy1"/>
    <dgm:cxn modelId="{A0A449B6-42DE-4ADD-800A-F05DB16885C4}" type="presParOf" srcId="{5E9A5587-FCFD-4AE8-9A57-4A68CD3F9C55}" destId="{6ED6C092-E1B8-4F96-9029-C063F3C1107F}" srcOrd="4" destOrd="0" presId="urn:microsoft.com/office/officeart/2005/8/layout/hierarchy1"/>
    <dgm:cxn modelId="{68CB7F72-8F2B-4254-834B-06B3D8ABE624}" type="presParOf" srcId="{5E9A5587-FCFD-4AE8-9A57-4A68CD3F9C55}" destId="{9A4E1729-59DE-458D-8780-24670FB3B0A9}" srcOrd="5" destOrd="0" presId="urn:microsoft.com/office/officeart/2005/8/layout/hierarchy1"/>
    <dgm:cxn modelId="{CE4460CE-A487-4393-AF4D-9A3CE580C296}" type="presParOf" srcId="{9A4E1729-59DE-458D-8780-24670FB3B0A9}" destId="{680397CF-B849-4517-B5C4-023B6C0D2A24}" srcOrd="0" destOrd="0" presId="urn:microsoft.com/office/officeart/2005/8/layout/hierarchy1"/>
    <dgm:cxn modelId="{0C769404-A889-441D-AC6A-E36DC638B3A1}" type="presParOf" srcId="{680397CF-B849-4517-B5C4-023B6C0D2A24}" destId="{6AD131F8-A933-49BB-A376-695CDDE09C27}" srcOrd="0" destOrd="0" presId="urn:microsoft.com/office/officeart/2005/8/layout/hierarchy1"/>
    <dgm:cxn modelId="{D2703E85-533F-4B54-AC3B-71773EC9CCFA}" type="presParOf" srcId="{680397CF-B849-4517-B5C4-023B6C0D2A24}" destId="{0B1C7B97-70E8-407B-9F73-915E8AA763D4}" srcOrd="1" destOrd="0" presId="urn:microsoft.com/office/officeart/2005/8/layout/hierarchy1"/>
    <dgm:cxn modelId="{ECE24EFB-715E-4279-AC90-144582C6C850}" type="presParOf" srcId="{9A4E1729-59DE-458D-8780-24670FB3B0A9}" destId="{CF95E62D-8106-410B-B176-54F2F01C882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14B186D-72F4-411E-9618-3602B1916B3A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0F2724C-191F-464A-9047-22304862476C}">
      <dgm:prSet phldrT="[Texto]"/>
      <dgm:spPr/>
      <dgm:t>
        <a:bodyPr/>
        <a:lstStyle/>
        <a:p>
          <a:r>
            <a:rPr lang="en-US" dirty="0" smtClean="0"/>
            <a:t>HABILIDADES METALINGUÍSTICAS</a:t>
          </a:r>
          <a:endParaRPr lang="pt-BR" dirty="0"/>
        </a:p>
      </dgm:t>
    </dgm:pt>
    <dgm:pt modelId="{3A0B3DFC-DDAD-449B-9F88-B5553F59DD8F}" type="parTrans" cxnId="{0303FF9F-5582-4695-9253-5275D28B2B14}">
      <dgm:prSet/>
      <dgm:spPr/>
      <dgm:t>
        <a:bodyPr/>
        <a:lstStyle/>
        <a:p>
          <a:endParaRPr lang="pt-BR"/>
        </a:p>
      </dgm:t>
    </dgm:pt>
    <dgm:pt modelId="{E3C0B6BC-0ED2-45B8-92E3-057A0FB3B67D}" type="sibTrans" cxnId="{0303FF9F-5582-4695-9253-5275D28B2B14}">
      <dgm:prSet/>
      <dgm:spPr/>
      <dgm:t>
        <a:bodyPr/>
        <a:lstStyle/>
        <a:p>
          <a:endParaRPr lang="pt-BR"/>
        </a:p>
      </dgm:t>
    </dgm:pt>
    <dgm:pt modelId="{7E320801-D3E3-47A9-BA6D-593E70135EF4}">
      <dgm:prSet phldrT="[Texto]"/>
      <dgm:spPr/>
      <dgm:t>
        <a:bodyPr/>
        <a:lstStyle/>
        <a:p>
          <a:r>
            <a:rPr lang="en-US" dirty="0" smtClean="0"/>
            <a:t>CONSC. FONOLÓGICA</a:t>
          </a:r>
        </a:p>
        <a:p>
          <a:r>
            <a:rPr lang="en-US" dirty="0" smtClean="0"/>
            <a:t>(</a:t>
          </a:r>
          <a:r>
            <a:rPr lang="en-US" dirty="0" err="1" smtClean="0"/>
            <a:t>unidades</a:t>
          </a:r>
          <a:r>
            <a:rPr lang="en-US" dirty="0" smtClean="0"/>
            <a:t> </a:t>
          </a:r>
          <a:r>
            <a:rPr lang="en-US" dirty="0" err="1" smtClean="0"/>
            <a:t>sonoras</a:t>
          </a:r>
          <a:r>
            <a:rPr lang="en-US" dirty="0" smtClean="0"/>
            <a:t>: </a:t>
          </a:r>
          <a:r>
            <a:rPr lang="en-US" dirty="0" err="1" smtClean="0"/>
            <a:t>silabas</a:t>
          </a:r>
          <a:r>
            <a:rPr lang="en-US" dirty="0" smtClean="0"/>
            <a:t>, </a:t>
          </a:r>
          <a:r>
            <a:rPr lang="en-US" dirty="0" err="1" smtClean="0"/>
            <a:t>fonemas</a:t>
          </a:r>
          <a:r>
            <a:rPr lang="en-US" dirty="0" smtClean="0"/>
            <a:t>, </a:t>
          </a:r>
          <a:r>
            <a:rPr lang="en-US" dirty="0" err="1" smtClean="0"/>
            <a:t>etc</a:t>
          </a:r>
          <a:r>
            <a:rPr lang="en-US" dirty="0" smtClean="0"/>
            <a:t>)</a:t>
          </a:r>
          <a:endParaRPr lang="pt-BR" dirty="0"/>
        </a:p>
      </dgm:t>
    </dgm:pt>
    <dgm:pt modelId="{7D6AD833-26FC-4CC5-AC39-8730FA285F35}" type="parTrans" cxnId="{DDCCA680-7DD7-4B57-852F-0CADE79922FE}">
      <dgm:prSet/>
      <dgm:spPr/>
      <dgm:t>
        <a:bodyPr/>
        <a:lstStyle/>
        <a:p>
          <a:endParaRPr lang="pt-BR"/>
        </a:p>
      </dgm:t>
    </dgm:pt>
    <dgm:pt modelId="{5CB2CFFD-25C5-482F-AF4A-A3D6147E4F6A}" type="sibTrans" cxnId="{DDCCA680-7DD7-4B57-852F-0CADE79922FE}">
      <dgm:prSet/>
      <dgm:spPr/>
      <dgm:t>
        <a:bodyPr/>
        <a:lstStyle/>
        <a:p>
          <a:endParaRPr lang="pt-BR"/>
        </a:p>
      </dgm:t>
    </dgm:pt>
    <dgm:pt modelId="{BD8A720C-5B35-4F79-8D7C-B944D504BBF5}">
      <dgm:prSet phldrT="[Texto]"/>
      <dgm:spPr/>
      <dgm:t>
        <a:bodyPr/>
        <a:lstStyle/>
        <a:p>
          <a:r>
            <a:rPr lang="en-US" dirty="0" smtClean="0"/>
            <a:t>CONSC. MORFOLÓGICA</a:t>
          </a:r>
          <a:endParaRPr lang="pt-BR" dirty="0" smtClean="0"/>
        </a:p>
        <a:p>
          <a:r>
            <a:rPr lang="en-US" dirty="0" smtClean="0"/>
            <a:t>(</a:t>
          </a:r>
          <a:r>
            <a:rPr lang="en-US" dirty="0" err="1" smtClean="0"/>
            <a:t>unidades</a:t>
          </a:r>
          <a:r>
            <a:rPr lang="en-US" dirty="0" smtClean="0"/>
            <a:t> de </a:t>
          </a:r>
          <a:r>
            <a:rPr lang="en-US" dirty="0" err="1" smtClean="0"/>
            <a:t>significado</a:t>
          </a:r>
          <a:r>
            <a:rPr lang="en-US" dirty="0" smtClean="0"/>
            <a:t>: </a:t>
          </a:r>
          <a:r>
            <a:rPr lang="en-US" dirty="0" err="1" smtClean="0"/>
            <a:t>morfemas</a:t>
          </a:r>
          <a:r>
            <a:rPr lang="en-US" dirty="0" smtClean="0"/>
            <a:t>)</a:t>
          </a:r>
          <a:endParaRPr lang="pt-BR" dirty="0"/>
        </a:p>
      </dgm:t>
    </dgm:pt>
    <dgm:pt modelId="{77EBE636-23C2-4573-A6DB-214969FDE020}" type="parTrans" cxnId="{98BFA5C3-7629-4114-9606-395425A38A7B}">
      <dgm:prSet/>
      <dgm:spPr/>
      <dgm:t>
        <a:bodyPr/>
        <a:lstStyle/>
        <a:p>
          <a:endParaRPr lang="pt-BR"/>
        </a:p>
      </dgm:t>
    </dgm:pt>
    <dgm:pt modelId="{9008D1DF-1DD4-496C-AC75-283D522D47DA}" type="sibTrans" cxnId="{98BFA5C3-7629-4114-9606-395425A38A7B}">
      <dgm:prSet/>
      <dgm:spPr/>
      <dgm:t>
        <a:bodyPr/>
        <a:lstStyle/>
        <a:p>
          <a:endParaRPr lang="pt-BR"/>
        </a:p>
      </dgm:t>
    </dgm:pt>
    <dgm:pt modelId="{0D759B1C-6AF9-4B68-964A-0AB39D84D262}">
      <dgm:prSet phldrT="[Texto]"/>
      <dgm:spPr/>
      <dgm:t>
        <a:bodyPr/>
        <a:lstStyle/>
        <a:p>
          <a:r>
            <a:rPr lang="en-US" dirty="0" smtClean="0"/>
            <a:t>CONSC. SINTÁTICA</a:t>
          </a:r>
        </a:p>
        <a:p>
          <a:r>
            <a:rPr lang="en-US" dirty="0" smtClean="0"/>
            <a:t>(</a:t>
          </a:r>
          <a:r>
            <a:rPr lang="en-US" dirty="0" err="1" smtClean="0"/>
            <a:t>organização</a:t>
          </a:r>
          <a:r>
            <a:rPr lang="en-US" dirty="0" smtClean="0"/>
            <a:t> das </a:t>
          </a:r>
          <a:r>
            <a:rPr lang="en-US" dirty="0" err="1" smtClean="0"/>
            <a:t>sentenças</a:t>
          </a:r>
          <a:r>
            <a:rPr lang="en-US" dirty="0" smtClean="0"/>
            <a:t>)</a:t>
          </a:r>
        </a:p>
        <a:p>
          <a:endParaRPr lang="pt-BR" dirty="0"/>
        </a:p>
      </dgm:t>
    </dgm:pt>
    <dgm:pt modelId="{7C84B25C-93D7-4DA5-A1A4-26B07C193ED2}" type="parTrans" cxnId="{097FC8FB-01A7-4EC4-B211-6C7F396E667D}">
      <dgm:prSet/>
      <dgm:spPr/>
      <dgm:t>
        <a:bodyPr/>
        <a:lstStyle/>
        <a:p>
          <a:endParaRPr lang="pt-BR"/>
        </a:p>
      </dgm:t>
    </dgm:pt>
    <dgm:pt modelId="{82D67DF3-1B59-478A-8947-771ED37C44A6}" type="sibTrans" cxnId="{097FC8FB-01A7-4EC4-B211-6C7F396E667D}">
      <dgm:prSet/>
      <dgm:spPr/>
      <dgm:t>
        <a:bodyPr/>
        <a:lstStyle/>
        <a:p>
          <a:endParaRPr lang="pt-BR"/>
        </a:p>
      </dgm:t>
    </dgm:pt>
    <dgm:pt modelId="{33DAFB26-6B92-4EA2-ADA7-788D573FA6F6}">
      <dgm:prSet phldrT="[Texto]"/>
      <dgm:spPr/>
      <dgm:t>
        <a:bodyPr/>
        <a:lstStyle/>
        <a:p>
          <a:r>
            <a:rPr lang="en-US" dirty="0" smtClean="0"/>
            <a:t>CONSC. TEXTUAL</a:t>
          </a:r>
        </a:p>
        <a:p>
          <a:r>
            <a:rPr lang="en-US" dirty="0" smtClean="0"/>
            <a:t>[</a:t>
          </a:r>
          <a:r>
            <a:rPr lang="en-US" dirty="0" err="1" smtClean="0"/>
            <a:t>organização</a:t>
          </a:r>
          <a:r>
            <a:rPr lang="en-US" dirty="0" smtClean="0"/>
            <a:t> do </a:t>
          </a:r>
          <a:r>
            <a:rPr lang="en-US" dirty="0" err="1" smtClean="0"/>
            <a:t>texto</a:t>
          </a:r>
          <a:r>
            <a:rPr lang="en-US" dirty="0" smtClean="0"/>
            <a:t>]</a:t>
          </a:r>
        </a:p>
        <a:p>
          <a:endParaRPr lang="en-US" dirty="0" smtClean="0"/>
        </a:p>
        <a:p>
          <a:endParaRPr lang="pt-BR" dirty="0"/>
        </a:p>
      </dgm:t>
    </dgm:pt>
    <dgm:pt modelId="{DD1D6281-DC55-49FB-A4AC-25E7DBC144F8}" type="parTrans" cxnId="{A5F09306-9567-4484-9EF6-FD19AC9FB086}">
      <dgm:prSet/>
      <dgm:spPr/>
      <dgm:t>
        <a:bodyPr/>
        <a:lstStyle/>
        <a:p>
          <a:endParaRPr lang="pt-BR"/>
        </a:p>
      </dgm:t>
    </dgm:pt>
    <dgm:pt modelId="{1BCFD878-69B2-4B88-840B-56E8BC93414F}" type="sibTrans" cxnId="{A5F09306-9567-4484-9EF6-FD19AC9FB086}">
      <dgm:prSet/>
      <dgm:spPr/>
      <dgm:t>
        <a:bodyPr/>
        <a:lstStyle/>
        <a:p>
          <a:endParaRPr lang="pt-BR"/>
        </a:p>
      </dgm:t>
    </dgm:pt>
    <dgm:pt modelId="{7588CF62-F4FB-4900-8130-77C672AB6502}" type="pres">
      <dgm:prSet presAssocID="{E14B186D-72F4-411E-9618-3602B1916B3A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E6DC12C5-AAEC-46E5-B97B-30320E56A155}" type="pres">
      <dgm:prSet presAssocID="{E14B186D-72F4-411E-9618-3602B1916B3A}" presName="matrix" presStyleCnt="0"/>
      <dgm:spPr/>
    </dgm:pt>
    <dgm:pt modelId="{743F4115-8F33-4223-ABC6-53895D493F19}" type="pres">
      <dgm:prSet presAssocID="{E14B186D-72F4-411E-9618-3602B1916B3A}" presName="tile1" presStyleLbl="node1" presStyleIdx="0" presStyleCnt="4"/>
      <dgm:spPr/>
      <dgm:t>
        <a:bodyPr/>
        <a:lstStyle/>
        <a:p>
          <a:endParaRPr lang="pt-BR"/>
        </a:p>
      </dgm:t>
    </dgm:pt>
    <dgm:pt modelId="{73FC4981-37C6-4CF5-8A0A-D96EB0D67F24}" type="pres">
      <dgm:prSet presAssocID="{E14B186D-72F4-411E-9618-3602B1916B3A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3712C04-AB5A-4EFE-B25A-28A1F9F28FC0}" type="pres">
      <dgm:prSet presAssocID="{E14B186D-72F4-411E-9618-3602B1916B3A}" presName="tile2" presStyleLbl="node1" presStyleIdx="1" presStyleCnt="4" custLinFactNeighborX="37037" custLinFactNeighborY="-14605"/>
      <dgm:spPr/>
      <dgm:t>
        <a:bodyPr/>
        <a:lstStyle/>
        <a:p>
          <a:endParaRPr lang="pt-BR"/>
        </a:p>
      </dgm:t>
    </dgm:pt>
    <dgm:pt modelId="{E03D886D-B2CA-44A6-8086-DAF9896E03B5}" type="pres">
      <dgm:prSet presAssocID="{E14B186D-72F4-411E-9618-3602B1916B3A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F570C3E-7177-4B05-BFC6-505A98F4432C}" type="pres">
      <dgm:prSet presAssocID="{E14B186D-72F4-411E-9618-3602B1916B3A}" presName="tile3" presStyleLbl="node1" presStyleIdx="2" presStyleCnt="4" custLinFactNeighborX="136" custLinFactNeighborY="-74"/>
      <dgm:spPr/>
      <dgm:t>
        <a:bodyPr/>
        <a:lstStyle/>
        <a:p>
          <a:endParaRPr lang="pt-BR"/>
        </a:p>
      </dgm:t>
    </dgm:pt>
    <dgm:pt modelId="{4209001F-9453-40C6-BD7E-3329F8964BB0}" type="pres">
      <dgm:prSet presAssocID="{E14B186D-72F4-411E-9618-3602B1916B3A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4BFF2F7-A70F-4928-987F-128D746F2C13}" type="pres">
      <dgm:prSet presAssocID="{E14B186D-72F4-411E-9618-3602B1916B3A}" presName="tile4" presStyleLbl="node1" presStyleIdx="3" presStyleCnt="4"/>
      <dgm:spPr/>
      <dgm:t>
        <a:bodyPr/>
        <a:lstStyle/>
        <a:p>
          <a:endParaRPr lang="pt-BR"/>
        </a:p>
      </dgm:t>
    </dgm:pt>
    <dgm:pt modelId="{E23A2220-4A8C-41B4-B830-014F14949A27}" type="pres">
      <dgm:prSet presAssocID="{E14B186D-72F4-411E-9618-3602B1916B3A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6D73857-B8F8-4AB1-B1AD-A7153479AD18}" type="pres">
      <dgm:prSet presAssocID="{E14B186D-72F4-411E-9618-3602B1916B3A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</dgm:ptLst>
  <dgm:cxnLst>
    <dgm:cxn modelId="{8926F695-1376-4E6C-88A0-BB17124CD501}" type="presOf" srcId="{0D759B1C-6AF9-4B68-964A-0AB39D84D262}" destId="{DF570C3E-7177-4B05-BFC6-505A98F4432C}" srcOrd="0" destOrd="0" presId="urn:microsoft.com/office/officeart/2005/8/layout/matrix1"/>
    <dgm:cxn modelId="{DDCCA680-7DD7-4B57-852F-0CADE79922FE}" srcId="{F0F2724C-191F-464A-9047-22304862476C}" destId="{7E320801-D3E3-47A9-BA6D-593E70135EF4}" srcOrd="0" destOrd="0" parTransId="{7D6AD833-26FC-4CC5-AC39-8730FA285F35}" sibTransId="{5CB2CFFD-25C5-482F-AF4A-A3D6147E4F6A}"/>
    <dgm:cxn modelId="{D01C881A-9880-468D-941E-C2B345D7EC2D}" type="presOf" srcId="{7E320801-D3E3-47A9-BA6D-593E70135EF4}" destId="{73FC4981-37C6-4CF5-8A0A-D96EB0D67F24}" srcOrd="1" destOrd="0" presId="urn:microsoft.com/office/officeart/2005/8/layout/matrix1"/>
    <dgm:cxn modelId="{94EB0103-EA8E-4CFE-B0C7-DF67DFAF39B9}" type="presOf" srcId="{33DAFB26-6B92-4EA2-ADA7-788D573FA6F6}" destId="{54BFF2F7-A70F-4928-987F-128D746F2C13}" srcOrd="0" destOrd="0" presId="urn:microsoft.com/office/officeart/2005/8/layout/matrix1"/>
    <dgm:cxn modelId="{98BFA5C3-7629-4114-9606-395425A38A7B}" srcId="{F0F2724C-191F-464A-9047-22304862476C}" destId="{BD8A720C-5B35-4F79-8D7C-B944D504BBF5}" srcOrd="1" destOrd="0" parTransId="{77EBE636-23C2-4573-A6DB-214969FDE020}" sibTransId="{9008D1DF-1DD4-496C-AC75-283D522D47DA}"/>
    <dgm:cxn modelId="{729802C3-1FEB-42E5-879E-DEC402ACA8E6}" type="presOf" srcId="{0D759B1C-6AF9-4B68-964A-0AB39D84D262}" destId="{4209001F-9453-40C6-BD7E-3329F8964BB0}" srcOrd="1" destOrd="0" presId="urn:microsoft.com/office/officeart/2005/8/layout/matrix1"/>
    <dgm:cxn modelId="{AA8A56E0-E18F-4F72-A07F-BB97804D78D8}" type="presOf" srcId="{33DAFB26-6B92-4EA2-ADA7-788D573FA6F6}" destId="{E23A2220-4A8C-41B4-B830-014F14949A27}" srcOrd="1" destOrd="0" presId="urn:microsoft.com/office/officeart/2005/8/layout/matrix1"/>
    <dgm:cxn modelId="{7CC702AF-441C-4E84-BAA3-BE3C7646DF65}" type="presOf" srcId="{E14B186D-72F4-411E-9618-3602B1916B3A}" destId="{7588CF62-F4FB-4900-8130-77C672AB6502}" srcOrd="0" destOrd="0" presId="urn:microsoft.com/office/officeart/2005/8/layout/matrix1"/>
    <dgm:cxn modelId="{6EF9ACFA-855A-4E71-BE72-90190743BE4E}" type="presOf" srcId="{F0F2724C-191F-464A-9047-22304862476C}" destId="{76D73857-B8F8-4AB1-B1AD-A7153479AD18}" srcOrd="0" destOrd="0" presId="urn:microsoft.com/office/officeart/2005/8/layout/matrix1"/>
    <dgm:cxn modelId="{0303FF9F-5582-4695-9253-5275D28B2B14}" srcId="{E14B186D-72F4-411E-9618-3602B1916B3A}" destId="{F0F2724C-191F-464A-9047-22304862476C}" srcOrd="0" destOrd="0" parTransId="{3A0B3DFC-DDAD-449B-9F88-B5553F59DD8F}" sibTransId="{E3C0B6BC-0ED2-45B8-92E3-057A0FB3B67D}"/>
    <dgm:cxn modelId="{097FC8FB-01A7-4EC4-B211-6C7F396E667D}" srcId="{F0F2724C-191F-464A-9047-22304862476C}" destId="{0D759B1C-6AF9-4B68-964A-0AB39D84D262}" srcOrd="2" destOrd="0" parTransId="{7C84B25C-93D7-4DA5-A1A4-26B07C193ED2}" sibTransId="{82D67DF3-1B59-478A-8947-771ED37C44A6}"/>
    <dgm:cxn modelId="{65ACFBDF-559C-4B79-9D16-F45FADEBD433}" type="presOf" srcId="{BD8A720C-5B35-4F79-8D7C-B944D504BBF5}" destId="{83712C04-AB5A-4EFE-B25A-28A1F9F28FC0}" srcOrd="0" destOrd="0" presId="urn:microsoft.com/office/officeart/2005/8/layout/matrix1"/>
    <dgm:cxn modelId="{0D2955BC-E475-4877-BAB3-409962FE43FF}" type="presOf" srcId="{7E320801-D3E3-47A9-BA6D-593E70135EF4}" destId="{743F4115-8F33-4223-ABC6-53895D493F19}" srcOrd="0" destOrd="0" presId="urn:microsoft.com/office/officeart/2005/8/layout/matrix1"/>
    <dgm:cxn modelId="{E7D35E18-5D30-4C59-8B3E-5BBF7386030A}" type="presOf" srcId="{BD8A720C-5B35-4F79-8D7C-B944D504BBF5}" destId="{E03D886D-B2CA-44A6-8086-DAF9896E03B5}" srcOrd="1" destOrd="0" presId="urn:microsoft.com/office/officeart/2005/8/layout/matrix1"/>
    <dgm:cxn modelId="{A5F09306-9567-4484-9EF6-FD19AC9FB086}" srcId="{F0F2724C-191F-464A-9047-22304862476C}" destId="{33DAFB26-6B92-4EA2-ADA7-788D573FA6F6}" srcOrd="3" destOrd="0" parTransId="{DD1D6281-DC55-49FB-A4AC-25E7DBC144F8}" sibTransId="{1BCFD878-69B2-4B88-840B-56E8BC93414F}"/>
    <dgm:cxn modelId="{16FDB306-F7B4-4352-BB1C-6EB71C7352B5}" type="presParOf" srcId="{7588CF62-F4FB-4900-8130-77C672AB6502}" destId="{E6DC12C5-AAEC-46E5-B97B-30320E56A155}" srcOrd="0" destOrd="0" presId="urn:microsoft.com/office/officeart/2005/8/layout/matrix1"/>
    <dgm:cxn modelId="{B08E78CE-F845-44CF-8A3A-E5C0596DD2D7}" type="presParOf" srcId="{E6DC12C5-AAEC-46E5-B97B-30320E56A155}" destId="{743F4115-8F33-4223-ABC6-53895D493F19}" srcOrd="0" destOrd="0" presId="urn:microsoft.com/office/officeart/2005/8/layout/matrix1"/>
    <dgm:cxn modelId="{EDB4B9D8-B73B-4D01-BCDC-76109F4005CC}" type="presParOf" srcId="{E6DC12C5-AAEC-46E5-B97B-30320E56A155}" destId="{73FC4981-37C6-4CF5-8A0A-D96EB0D67F24}" srcOrd="1" destOrd="0" presId="urn:microsoft.com/office/officeart/2005/8/layout/matrix1"/>
    <dgm:cxn modelId="{5E991939-2054-4E8E-9B1F-005C978E9C21}" type="presParOf" srcId="{E6DC12C5-AAEC-46E5-B97B-30320E56A155}" destId="{83712C04-AB5A-4EFE-B25A-28A1F9F28FC0}" srcOrd="2" destOrd="0" presId="urn:microsoft.com/office/officeart/2005/8/layout/matrix1"/>
    <dgm:cxn modelId="{CBC3C8D2-3A31-4757-8BE8-F8D8C8C5ABC0}" type="presParOf" srcId="{E6DC12C5-AAEC-46E5-B97B-30320E56A155}" destId="{E03D886D-B2CA-44A6-8086-DAF9896E03B5}" srcOrd="3" destOrd="0" presId="urn:microsoft.com/office/officeart/2005/8/layout/matrix1"/>
    <dgm:cxn modelId="{40F71931-9EBA-4B64-9201-A8332632F383}" type="presParOf" srcId="{E6DC12C5-AAEC-46E5-B97B-30320E56A155}" destId="{DF570C3E-7177-4B05-BFC6-505A98F4432C}" srcOrd="4" destOrd="0" presId="urn:microsoft.com/office/officeart/2005/8/layout/matrix1"/>
    <dgm:cxn modelId="{FD891E2E-E9C1-4828-A0DA-5C353090F10C}" type="presParOf" srcId="{E6DC12C5-AAEC-46E5-B97B-30320E56A155}" destId="{4209001F-9453-40C6-BD7E-3329F8964BB0}" srcOrd="5" destOrd="0" presId="urn:microsoft.com/office/officeart/2005/8/layout/matrix1"/>
    <dgm:cxn modelId="{4B1C9A8F-5A7D-4085-9187-30B1195F00CC}" type="presParOf" srcId="{E6DC12C5-AAEC-46E5-B97B-30320E56A155}" destId="{54BFF2F7-A70F-4928-987F-128D746F2C13}" srcOrd="6" destOrd="0" presId="urn:microsoft.com/office/officeart/2005/8/layout/matrix1"/>
    <dgm:cxn modelId="{132C8853-A01E-4101-B36B-4A07369A5957}" type="presParOf" srcId="{E6DC12C5-AAEC-46E5-B97B-30320E56A155}" destId="{E23A2220-4A8C-41B4-B830-014F14949A27}" srcOrd="7" destOrd="0" presId="urn:microsoft.com/office/officeart/2005/8/layout/matrix1"/>
    <dgm:cxn modelId="{F12BA102-71D9-4C24-A2FE-BDA7719A41FF}" type="presParOf" srcId="{7588CF62-F4FB-4900-8130-77C672AB6502}" destId="{76D73857-B8F8-4AB1-B1AD-A7153479AD18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CAC2DA-E78D-4E45-93BB-E02DFAD63947}">
      <dsp:nvSpPr>
        <dsp:cNvPr id="0" name=""/>
        <dsp:cNvSpPr/>
      </dsp:nvSpPr>
      <dsp:spPr>
        <a:xfrm>
          <a:off x="494029" y="0"/>
          <a:ext cx="7241540" cy="4525963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AA143C-C909-409B-B15A-90C4CB27E6E1}">
      <dsp:nvSpPr>
        <dsp:cNvPr id="0" name=""/>
        <dsp:cNvSpPr/>
      </dsp:nvSpPr>
      <dsp:spPr>
        <a:xfrm>
          <a:off x="1413705" y="3123819"/>
          <a:ext cx="188280" cy="1882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64A261-2E2C-4651-B74E-B3C499A5F592}">
      <dsp:nvSpPr>
        <dsp:cNvPr id="0" name=""/>
        <dsp:cNvSpPr/>
      </dsp:nvSpPr>
      <dsp:spPr>
        <a:xfrm>
          <a:off x="1507845" y="3217959"/>
          <a:ext cx="1687279" cy="1308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766" tIns="0" rIns="0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inconsciência</a:t>
          </a:r>
          <a:endParaRPr lang="pt-BR" sz="2300" kern="1200" dirty="0"/>
        </a:p>
      </dsp:txBody>
      <dsp:txXfrm>
        <a:off x="1507845" y="3217959"/>
        <a:ext cx="1687279" cy="1308003"/>
      </dsp:txXfrm>
    </dsp:sp>
    <dsp:sp modelId="{A704A625-E9E4-45A0-B344-80B4377C5095}">
      <dsp:nvSpPr>
        <dsp:cNvPr id="0" name=""/>
        <dsp:cNvSpPr/>
      </dsp:nvSpPr>
      <dsp:spPr>
        <a:xfrm>
          <a:off x="3075638" y="1893662"/>
          <a:ext cx="340352" cy="3403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9A87DD-911C-4DFC-9004-4128DC5EC8EB}">
      <dsp:nvSpPr>
        <dsp:cNvPr id="0" name=""/>
        <dsp:cNvSpPr/>
      </dsp:nvSpPr>
      <dsp:spPr>
        <a:xfrm>
          <a:off x="3245815" y="2063839"/>
          <a:ext cx="1737969" cy="2462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346" tIns="0" rIns="0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Pré-consciência</a:t>
          </a:r>
          <a:endParaRPr lang="pt-BR" sz="2300" kern="1200" dirty="0"/>
        </a:p>
      </dsp:txBody>
      <dsp:txXfrm>
        <a:off x="3245815" y="2063839"/>
        <a:ext cx="1737969" cy="2462123"/>
      </dsp:txXfrm>
    </dsp:sp>
    <dsp:sp modelId="{6DCD59B1-048E-45FC-95DB-7F40FB63AF33}">
      <dsp:nvSpPr>
        <dsp:cNvPr id="0" name=""/>
        <dsp:cNvSpPr/>
      </dsp:nvSpPr>
      <dsp:spPr>
        <a:xfrm>
          <a:off x="5074304" y="1145068"/>
          <a:ext cx="470700" cy="4707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00EFCA-FAFB-49A0-95F0-C2AF99BCC5F6}">
      <dsp:nvSpPr>
        <dsp:cNvPr id="0" name=""/>
        <dsp:cNvSpPr/>
      </dsp:nvSpPr>
      <dsp:spPr>
        <a:xfrm>
          <a:off x="5309654" y="1380418"/>
          <a:ext cx="1737969" cy="3145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9414" tIns="0" rIns="0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Consciência</a:t>
          </a:r>
          <a:endParaRPr lang="pt-BR" sz="2300" kern="1200" dirty="0"/>
        </a:p>
      </dsp:txBody>
      <dsp:txXfrm>
        <a:off x="5309654" y="1380418"/>
        <a:ext cx="1737969" cy="31455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401C57-C130-44CC-80F8-1CF52708EAC1}">
      <dsp:nvSpPr>
        <dsp:cNvPr id="0" name=""/>
        <dsp:cNvSpPr/>
      </dsp:nvSpPr>
      <dsp:spPr>
        <a:xfrm>
          <a:off x="3656" y="-112873"/>
          <a:ext cx="2193972" cy="2402214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B57337-BF60-475B-9A5E-F4C64B3F9780}">
      <dsp:nvSpPr>
        <dsp:cNvPr id="0" name=""/>
        <dsp:cNvSpPr/>
      </dsp:nvSpPr>
      <dsp:spPr>
        <a:xfrm>
          <a:off x="2135131" y="112873"/>
          <a:ext cx="3979737" cy="1950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0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MODELO ASCENDENTE ou “BOTTOM UP” (</a:t>
          </a:r>
          <a:r>
            <a:rPr lang="pt-BR" sz="1600" b="1" kern="1200" dirty="0" err="1" smtClean="0"/>
            <a:t>Gough</a:t>
          </a:r>
          <a:r>
            <a:rPr lang="pt-BR" sz="1600" b="1" kern="1200" dirty="0" smtClean="0"/>
            <a:t>, 1972)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800" b="1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0" kern="1200" dirty="0" smtClean="0"/>
            <a:t>A leitura  se apoiaria basicamente  em processos de </a:t>
          </a:r>
          <a:r>
            <a:rPr lang="pt-BR" sz="1800" b="0" u="sng" kern="1200" dirty="0" smtClean="0"/>
            <a:t>decodificação </a:t>
          </a:r>
          <a:r>
            <a:rPr lang="pt-BR" sz="1800" b="0" kern="1200" dirty="0" smtClean="0"/>
            <a:t>(conversão de grafemas em fonemas)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 dirty="0"/>
        </a:p>
      </dsp:txBody>
      <dsp:txXfrm>
        <a:off x="2135131" y="112873"/>
        <a:ext cx="3979737" cy="1950720"/>
      </dsp:txXfrm>
    </dsp:sp>
    <dsp:sp modelId="{5153C044-BCFD-4F36-966C-4DFE47F4E3F3}">
      <dsp:nvSpPr>
        <dsp:cNvPr id="0" name=""/>
        <dsp:cNvSpPr/>
      </dsp:nvSpPr>
      <dsp:spPr>
        <a:xfrm>
          <a:off x="743749" y="2226153"/>
          <a:ext cx="2193972" cy="1950720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F54982-7724-4CD3-9960-5F11CC15EC55}">
      <dsp:nvSpPr>
        <dsp:cNvPr id="0" name=""/>
        <dsp:cNvSpPr/>
      </dsp:nvSpPr>
      <dsp:spPr>
        <a:xfrm>
          <a:off x="2921639" y="2226153"/>
          <a:ext cx="3723104" cy="1950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0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b="1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b="1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b="1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b="1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b="1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b="1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b="1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b="1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MODELO DESCENDENTE  OU “TOP DOWN” (Goodman, 1980; Smith, 1980)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800" b="1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0" kern="1200" dirty="0" smtClean="0"/>
            <a:t>A leitura consistiria em processos de </a:t>
          </a:r>
          <a:r>
            <a:rPr lang="pt-BR" sz="1800" b="0" u="sng" kern="1200" dirty="0" smtClean="0"/>
            <a:t>inferência e “adivinhação”, </a:t>
          </a:r>
          <a:r>
            <a:rPr lang="pt-BR" sz="1800" b="0" kern="1200" dirty="0" smtClean="0"/>
            <a:t>guiados por pistas contextuais </a:t>
          </a:r>
          <a:r>
            <a:rPr lang="pt-BR" sz="1800" b="0" kern="1200" dirty="0" err="1" smtClean="0"/>
            <a:t>linguísticas</a:t>
          </a:r>
          <a:r>
            <a:rPr lang="pt-BR" sz="1800" b="0" kern="1200" dirty="0" smtClean="0"/>
            <a:t> (estrutura sintático-semântica do texto) e </a:t>
          </a:r>
          <a:r>
            <a:rPr lang="pt-BR" sz="1800" b="0" kern="1200" dirty="0" err="1" smtClean="0"/>
            <a:t>extra-linguísticas</a:t>
          </a:r>
          <a:r>
            <a:rPr lang="pt-BR" sz="1800" b="0" kern="1200" dirty="0" smtClean="0"/>
            <a:t> (conhecimentos do leitor)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b="1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b="1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300" b="1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300" b="1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3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300" b="1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3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300" kern="1200" dirty="0"/>
        </a:p>
      </dsp:txBody>
      <dsp:txXfrm>
        <a:off x="2921639" y="2226153"/>
        <a:ext cx="3723104" cy="19507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51B095-E2EC-471D-A010-03673973A7A6}">
      <dsp:nvSpPr>
        <dsp:cNvPr id="0" name=""/>
        <dsp:cNvSpPr/>
      </dsp:nvSpPr>
      <dsp:spPr>
        <a:xfrm>
          <a:off x="3571416" y="1777944"/>
          <a:ext cx="928401" cy="7036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1643"/>
              </a:lnTo>
              <a:lnTo>
                <a:pt x="928401" y="461643"/>
              </a:lnTo>
              <a:lnTo>
                <a:pt x="928401" y="7036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CCF9F3-5441-45B7-962F-D56550EAF833}">
      <dsp:nvSpPr>
        <dsp:cNvPr id="0" name=""/>
        <dsp:cNvSpPr/>
      </dsp:nvSpPr>
      <dsp:spPr>
        <a:xfrm>
          <a:off x="1466796" y="1777944"/>
          <a:ext cx="2104620" cy="703610"/>
        </a:xfrm>
        <a:custGeom>
          <a:avLst/>
          <a:gdLst/>
          <a:ahLst/>
          <a:cxnLst/>
          <a:rect l="0" t="0" r="0" b="0"/>
          <a:pathLst>
            <a:path>
              <a:moveTo>
                <a:pt x="2104620" y="0"/>
              </a:moveTo>
              <a:lnTo>
                <a:pt x="2104620" y="461643"/>
              </a:lnTo>
              <a:lnTo>
                <a:pt x="0" y="461643"/>
              </a:lnTo>
              <a:lnTo>
                <a:pt x="0" y="7036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474AE1-C8F5-454E-93E7-2165120BDD5C}">
      <dsp:nvSpPr>
        <dsp:cNvPr id="0" name=""/>
        <dsp:cNvSpPr/>
      </dsp:nvSpPr>
      <dsp:spPr>
        <a:xfrm>
          <a:off x="2265450" y="119367"/>
          <a:ext cx="2611933" cy="16585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EBFF11-B7C5-444C-92B4-AC7F4A36C502}">
      <dsp:nvSpPr>
        <dsp:cNvPr id="0" name=""/>
        <dsp:cNvSpPr/>
      </dsp:nvSpPr>
      <dsp:spPr>
        <a:xfrm>
          <a:off x="2555665" y="395071"/>
          <a:ext cx="2611933" cy="16585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b="1" kern="1200" dirty="0" smtClean="0"/>
            <a:t>METACOGNIÇÃO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(</a:t>
          </a:r>
          <a:r>
            <a:rPr lang="pt-BR" sz="2600" kern="1200" dirty="0" err="1" smtClean="0"/>
            <a:t>Flavell</a:t>
          </a:r>
          <a:r>
            <a:rPr lang="pt-BR" sz="2600" kern="1200" dirty="0" smtClean="0"/>
            <a:t>, </a:t>
          </a:r>
          <a:r>
            <a:rPr lang="pt-BR" sz="2600" kern="1200" dirty="0" err="1" smtClean="0"/>
            <a:t>déc</a:t>
          </a:r>
          <a:r>
            <a:rPr lang="pt-BR" sz="2600" kern="1200" dirty="0" smtClean="0"/>
            <a:t>. 70)</a:t>
          </a:r>
          <a:endParaRPr lang="pt-BR" sz="2600" kern="1200" dirty="0"/>
        </a:p>
      </dsp:txBody>
      <dsp:txXfrm>
        <a:off x="2604243" y="443649"/>
        <a:ext cx="2514777" cy="1561421"/>
      </dsp:txXfrm>
    </dsp:sp>
    <dsp:sp modelId="{C19AAEB6-86A7-4B20-8525-0E84207B17AC}">
      <dsp:nvSpPr>
        <dsp:cNvPr id="0" name=""/>
        <dsp:cNvSpPr/>
      </dsp:nvSpPr>
      <dsp:spPr>
        <a:xfrm>
          <a:off x="160829" y="2481555"/>
          <a:ext cx="2611933" cy="16585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D499E5-31F1-48B7-81A7-26F6FD6E200D}">
      <dsp:nvSpPr>
        <dsp:cNvPr id="0" name=""/>
        <dsp:cNvSpPr/>
      </dsp:nvSpPr>
      <dsp:spPr>
        <a:xfrm>
          <a:off x="451044" y="2757259"/>
          <a:ext cx="2611933" cy="16585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b="1" kern="1200" dirty="0" smtClean="0"/>
            <a:t>Habilidades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b="1" kern="1200" dirty="0" smtClean="0"/>
            <a:t>Metalinguísticas</a:t>
          </a:r>
          <a:endParaRPr lang="pt-BR" sz="2600" b="1" kern="1200" dirty="0"/>
        </a:p>
      </dsp:txBody>
      <dsp:txXfrm>
        <a:off x="499622" y="2805837"/>
        <a:ext cx="2514777" cy="1561421"/>
      </dsp:txXfrm>
    </dsp:sp>
    <dsp:sp modelId="{AED1FBB2-9E88-4E22-8A73-8836B4533C23}">
      <dsp:nvSpPr>
        <dsp:cNvPr id="0" name=""/>
        <dsp:cNvSpPr/>
      </dsp:nvSpPr>
      <dsp:spPr>
        <a:xfrm>
          <a:off x="3193851" y="2481555"/>
          <a:ext cx="2611933" cy="16585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892835-187B-441C-9A82-69FCA5EA71E0}">
      <dsp:nvSpPr>
        <dsp:cNvPr id="0" name=""/>
        <dsp:cNvSpPr/>
      </dsp:nvSpPr>
      <dsp:spPr>
        <a:xfrm>
          <a:off x="3484066" y="2757259"/>
          <a:ext cx="2611933" cy="16585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0" kern="1200" dirty="0" err="1" smtClean="0"/>
            <a:t>Metamemória</a:t>
          </a:r>
          <a:endParaRPr lang="pt-BR" sz="2600" b="0" kern="1200" dirty="0"/>
        </a:p>
      </dsp:txBody>
      <dsp:txXfrm>
        <a:off x="3532644" y="2805837"/>
        <a:ext cx="2514777" cy="15614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D6C092-E1B8-4F96-9029-C063F3C1107F}">
      <dsp:nvSpPr>
        <dsp:cNvPr id="0" name=""/>
        <dsp:cNvSpPr/>
      </dsp:nvSpPr>
      <dsp:spPr>
        <a:xfrm>
          <a:off x="6481167" y="3361918"/>
          <a:ext cx="1466768" cy="10268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5443"/>
              </a:lnTo>
              <a:lnTo>
                <a:pt x="1466768" y="915443"/>
              </a:lnTo>
              <a:lnTo>
                <a:pt x="1466768" y="10268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37015D-9768-466B-BC89-D7272219DD2A}">
      <dsp:nvSpPr>
        <dsp:cNvPr id="0" name=""/>
        <dsp:cNvSpPr/>
      </dsp:nvSpPr>
      <dsp:spPr>
        <a:xfrm>
          <a:off x="6435447" y="3361918"/>
          <a:ext cx="91440" cy="3497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97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3A9712-5620-4EED-A460-A60C50D4CD7C}">
      <dsp:nvSpPr>
        <dsp:cNvPr id="0" name=""/>
        <dsp:cNvSpPr/>
      </dsp:nvSpPr>
      <dsp:spPr>
        <a:xfrm>
          <a:off x="5132771" y="3361918"/>
          <a:ext cx="1348395" cy="1107276"/>
        </a:xfrm>
        <a:custGeom>
          <a:avLst/>
          <a:gdLst/>
          <a:ahLst/>
          <a:cxnLst/>
          <a:rect l="0" t="0" r="0" b="0"/>
          <a:pathLst>
            <a:path>
              <a:moveTo>
                <a:pt x="1348395" y="0"/>
              </a:moveTo>
              <a:lnTo>
                <a:pt x="1348395" y="995879"/>
              </a:lnTo>
              <a:lnTo>
                <a:pt x="0" y="995879"/>
              </a:lnTo>
              <a:lnTo>
                <a:pt x="0" y="110727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0B8B1C-6225-416A-978C-8C1E38A83C97}">
      <dsp:nvSpPr>
        <dsp:cNvPr id="0" name=""/>
        <dsp:cNvSpPr/>
      </dsp:nvSpPr>
      <dsp:spPr>
        <a:xfrm>
          <a:off x="4314695" y="2045274"/>
          <a:ext cx="2166471" cy="3497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327"/>
              </a:lnTo>
              <a:lnTo>
                <a:pt x="2166471" y="238327"/>
              </a:lnTo>
              <a:lnTo>
                <a:pt x="2166471" y="3497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38F15-DD17-4631-BC38-027E7B77B723}">
      <dsp:nvSpPr>
        <dsp:cNvPr id="0" name=""/>
        <dsp:cNvSpPr/>
      </dsp:nvSpPr>
      <dsp:spPr>
        <a:xfrm>
          <a:off x="2072022" y="3242226"/>
          <a:ext cx="1469714" cy="3497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327"/>
              </a:lnTo>
              <a:lnTo>
                <a:pt x="1469714" y="238327"/>
              </a:lnTo>
              <a:lnTo>
                <a:pt x="1469714" y="3497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F222DC-0402-4783-BD8C-0069C7BBE1A3}">
      <dsp:nvSpPr>
        <dsp:cNvPr id="0" name=""/>
        <dsp:cNvSpPr/>
      </dsp:nvSpPr>
      <dsp:spPr>
        <a:xfrm>
          <a:off x="1950148" y="3242226"/>
          <a:ext cx="91440" cy="1107276"/>
        </a:xfrm>
        <a:custGeom>
          <a:avLst/>
          <a:gdLst/>
          <a:ahLst/>
          <a:cxnLst/>
          <a:rect l="0" t="0" r="0" b="0"/>
          <a:pathLst>
            <a:path>
              <a:moveTo>
                <a:pt x="121873" y="0"/>
              </a:moveTo>
              <a:lnTo>
                <a:pt x="121873" y="995879"/>
              </a:lnTo>
              <a:lnTo>
                <a:pt x="45720" y="995879"/>
              </a:lnTo>
              <a:lnTo>
                <a:pt x="45720" y="110727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3122FA-CBC7-4F35-BD57-C56D338B8216}">
      <dsp:nvSpPr>
        <dsp:cNvPr id="0" name=""/>
        <dsp:cNvSpPr/>
      </dsp:nvSpPr>
      <dsp:spPr>
        <a:xfrm>
          <a:off x="602307" y="3242226"/>
          <a:ext cx="1469714" cy="349725"/>
        </a:xfrm>
        <a:custGeom>
          <a:avLst/>
          <a:gdLst/>
          <a:ahLst/>
          <a:cxnLst/>
          <a:rect l="0" t="0" r="0" b="0"/>
          <a:pathLst>
            <a:path>
              <a:moveTo>
                <a:pt x="1469714" y="0"/>
              </a:moveTo>
              <a:lnTo>
                <a:pt x="1469714" y="238327"/>
              </a:lnTo>
              <a:lnTo>
                <a:pt x="0" y="238327"/>
              </a:lnTo>
              <a:lnTo>
                <a:pt x="0" y="3497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C8DEEE-271E-4FAF-A08F-2A3788CD1E73}">
      <dsp:nvSpPr>
        <dsp:cNvPr id="0" name=""/>
        <dsp:cNvSpPr/>
      </dsp:nvSpPr>
      <dsp:spPr>
        <a:xfrm>
          <a:off x="2072022" y="2045274"/>
          <a:ext cx="2242673" cy="349725"/>
        </a:xfrm>
        <a:custGeom>
          <a:avLst/>
          <a:gdLst/>
          <a:ahLst/>
          <a:cxnLst/>
          <a:rect l="0" t="0" r="0" b="0"/>
          <a:pathLst>
            <a:path>
              <a:moveTo>
                <a:pt x="2242673" y="0"/>
              </a:moveTo>
              <a:lnTo>
                <a:pt x="2242673" y="238327"/>
              </a:lnTo>
              <a:lnTo>
                <a:pt x="0" y="238327"/>
              </a:lnTo>
              <a:lnTo>
                <a:pt x="0" y="3497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8BD65C-6C1C-42BD-B1FF-0CB5F754C3D1}">
      <dsp:nvSpPr>
        <dsp:cNvPr id="0" name=""/>
        <dsp:cNvSpPr/>
      </dsp:nvSpPr>
      <dsp:spPr>
        <a:xfrm>
          <a:off x="3333490" y="990605"/>
          <a:ext cx="1962410" cy="10546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46DCA9-7EC5-4CF7-BFA3-018900533C06}">
      <dsp:nvSpPr>
        <dsp:cNvPr id="0" name=""/>
        <dsp:cNvSpPr/>
      </dsp:nvSpPr>
      <dsp:spPr>
        <a:xfrm>
          <a:off x="3467101" y="1117535"/>
          <a:ext cx="1962410" cy="10546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METACOGNIÇÃO</a:t>
          </a:r>
          <a:endParaRPr lang="pt-BR" sz="2000" kern="1200" dirty="0"/>
        </a:p>
      </dsp:txBody>
      <dsp:txXfrm>
        <a:off x="3497991" y="1148425"/>
        <a:ext cx="1900630" cy="992889"/>
      </dsp:txXfrm>
    </dsp:sp>
    <dsp:sp modelId="{891D6A85-66FE-4D71-A35A-899E87E90E78}">
      <dsp:nvSpPr>
        <dsp:cNvPr id="0" name=""/>
        <dsp:cNvSpPr/>
      </dsp:nvSpPr>
      <dsp:spPr>
        <a:xfrm>
          <a:off x="1161788" y="2395000"/>
          <a:ext cx="1820467" cy="847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FC94E3-DDB0-4A0D-81AD-6CD4BFBA9D21}">
      <dsp:nvSpPr>
        <dsp:cNvPr id="0" name=""/>
        <dsp:cNvSpPr/>
      </dsp:nvSpPr>
      <dsp:spPr>
        <a:xfrm>
          <a:off x="1295398" y="2521930"/>
          <a:ext cx="1820467" cy="84722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CONSCIÊNCIA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(</a:t>
          </a:r>
          <a:r>
            <a:rPr lang="en-US" sz="1300" kern="1200" dirty="0" err="1" smtClean="0"/>
            <a:t>conhecimento</a:t>
          </a:r>
          <a:r>
            <a:rPr lang="en-US" sz="1300" kern="1200" dirty="0" smtClean="0"/>
            <a:t>)</a:t>
          </a:r>
          <a:endParaRPr lang="pt-BR" sz="1300" kern="1200" dirty="0"/>
        </a:p>
      </dsp:txBody>
      <dsp:txXfrm>
        <a:off x="1320212" y="2546744"/>
        <a:ext cx="1770839" cy="797598"/>
      </dsp:txXfrm>
    </dsp:sp>
    <dsp:sp modelId="{038DAECF-18D6-4930-8A29-6FD816A0F5C2}">
      <dsp:nvSpPr>
        <dsp:cNvPr id="0" name=""/>
        <dsp:cNvSpPr/>
      </dsp:nvSpPr>
      <dsp:spPr>
        <a:xfrm>
          <a:off x="1060" y="3591952"/>
          <a:ext cx="1202494" cy="7635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84147D-5F3A-4369-904D-0E8D4D10AFCA}">
      <dsp:nvSpPr>
        <dsp:cNvPr id="0" name=""/>
        <dsp:cNvSpPr/>
      </dsp:nvSpPr>
      <dsp:spPr>
        <a:xfrm>
          <a:off x="134670" y="3718882"/>
          <a:ext cx="1202494" cy="763583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Pessoa </a:t>
          </a:r>
          <a:endParaRPr lang="pt-BR" sz="1300" kern="1200" dirty="0"/>
        </a:p>
      </dsp:txBody>
      <dsp:txXfrm>
        <a:off x="157035" y="3741247"/>
        <a:ext cx="1157764" cy="718853"/>
      </dsp:txXfrm>
    </dsp:sp>
    <dsp:sp modelId="{E0BAD884-238E-4F08-9ECD-5EEE8342E259}">
      <dsp:nvSpPr>
        <dsp:cNvPr id="0" name=""/>
        <dsp:cNvSpPr/>
      </dsp:nvSpPr>
      <dsp:spPr>
        <a:xfrm>
          <a:off x="1394621" y="4349503"/>
          <a:ext cx="1202494" cy="7635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48858E-B65A-4E99-8CC9-A4ABDE59352B}">
      <dsp:nvSpPr>
        <dsp:cNvPr id="0" name=""/>
        <dsp:cNvSpPr/>
      </dsp:nvSpPr>
      <dsp:spPr>
        <a:xfrm>
          <a:off x="1528231" y="4476433"/>
          <a:ext cx="1202494" cy="763583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Tarefa</a:t>
          </a:r>
          <a:endParaRPr lang="pt-BR" sz="1300" kern="1200" dirty="0"/>
        </a:p>
      </dsp:txBody>
      <dsp:txXfrm>
        <a:off x="1550596" y="4498798"/>
        <a:ext cx="1157764" cy="718853"/>
      </dsp:txXfrm>
    </dsp:sp>
    <dsp:sp modelId="{F578CDEC-9272-4F3D-9D7B-7339F0A178F3}">
      <dsp:nvSpPr>
        <dsp:cNvPr id="0" name=""/>
        <dsp:cNvSpPr/>
      </dsp:nvSpPr>
      <dsp:spPr>
        <a:xfrm>
          <a:off x="2940490" y="3591952"/>
          <a:ext cx="1202494" cy="7635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AAB961-F1A6-42E8-AB64-41F92623026C}">
      <dsp:nvSpPr>
        <dsp:cNvPr id="0" name=""/>
        <dsp:cNvSpPr/>
      </dsp:nvSpPr>
      <dsp:spPr>
        <a:xfrm>
          <a:off x="3074100" y="3718882"/>
          <a:ext cx="1202494" cy="763583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estratégias</a:t>
          </a:r>
          <a:endParaRPr lang="pt-BR" sz="1300" kern="1200" dirty="0"/>
        </a:p>
      </dsp:txBody>
      <dsp:txXfrm>
        <a:off x="3096465" y="3741247"/>
        <a:ext cx="1157764" cy="718853"/>
      </dsp:txXfrm>
    </dsp:sp>
    <dsp:sp modelId="{181E6014-BC1C-4EB1-BB54-2B9AB4F5FB7E}">
      <dsp:nvSpPr>
        <dsp:cNvPr id="0" name=""/>
        <dsp:cNvSpPr/>
      </dsp:nvSpPr>
      <dsp:spPr>
        <a:xfrm>
          <a:off x="5494731" y="2395000"/>
          <a:ext cx="1972871" cy="966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D87669-3D81-46F9-A453-2152643EBA13}">
      <dsp:nvSpPr>
        <dsp:cNvPr id="0" name=""/>
        <dsp:cNvSpPr/>
      </dsp:nvSpPr>
      <dsp:spPr>
        <a:xfrm>
          <a:off x="5628341" y="2521930"/>
          <a:ext cx="1972871" cy="966918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CONTROLE</a:t>
          </a:r>
          <a:endParaRPr lang="pt-BR" sz="1300" kern="1200" dirty="0"/>
        </a:p>
      </dsp:txBody>
      <dsp:txXfrm>
        <a:off x="5656661" y="2550250"/>
        <a:ext cx="1916231" cy="910278"/>
      </dsp:txXfrm>
    </dsp:sp>
    <dsp:sp modelId="{CF1FFCFE-D493-45AD-A9C9-C2667112773A}">
      <dsp:nvSpPr>
        <dsp:cNvPr id="0" name=""/>
        <dsp:cNvSpPr/>
      </dsp:nvSpPr>
      <dsp:spPr>
        <a:xfrm>
          <a:off x="4531524" y="4469195"/>
          <a:ext cx="1202494" cy="7635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9A596D-14B9-40DC-9376-0749BB850AB0}">
      <dsp:nvSpPr>
        <dsp:cNvPr id="0" name=""/>
        <dsp:cNvSpPr/>
      </dsp:nvSpPr>
      <dsp:spPr>
        <a:xfrm>
          <a:off x="4665135" y="4596125"/>
          <a:ext cx="1202494" cy="763583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Planejamento</a:t>
          </a:r>
          <a:r>
            <a:rPr lang="en-US" sz="1300" kern="1200" dirty="0" smtClean="0"/>
            <a:t> </a:t>
          </a:r>
          <a:endParaRPr lang="pt-BR" sz="1300" kern="1200" dirty="0"/>
        </a:p>
      </dsp:txBody>
      <dsp:txXfrm>
        <a:off x="4687500" y="4618490"/>
        <a:ext cx="1157764" cy="718853"/>
      </dsp:txXfrm>
    </dsp:sp>
    <dsp:sp modelId="{1AF88889-2421-46E6-A7FC-5FB55A616411}">
      <dsp:nvSpPr>
        <dsp:cNvPr id="0" name=""/>
        <dsp:cNvSpPr/>
      </dsp:nvSpPr>
      <dsp:spPr>
        <a:xfrm>
          <a:off x="5879920" y="3711643"/>
          <a:ext cx="1202494" cy="7635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8FCD72-17AB-43DD-A777-423334A37946}">
      <dsp:nvSpPr>
        <dsp:cNvPr id="0" name=""/>
        <dsp:cNvSpPr/>
      </dsp:nvSpPr>
      <dsp:spPr>
        <a:xfrm>
          <a:off x="6013530" y="3838573"/>
          <a:ext cx="1202494" cy="763583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Monitoração</a:t>
          </a:r>
          <a:endParaRPr lang="en-US" sz="130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(auto-</a:t>
          </a:r>
          <a:r>
            <a:rPr lang="en-US" sz="1300" kern="1200" dirty="0" err="1" smtClean="0"/>
            <a:t>regulação</a:t>
          </a:r>
          <a:r>
            <a:rPr lang="en-US" sz="1300" kern="1200" dirty="0" smtClean="0"/>
            <a:t>)</a:t>
          </a:r>
          <a:endParaRPr lang="pt-BR" sz="1300" kern="1200" dirty="0"/>
        </a:p>
      </dsp:txBody>
      <dsp:txXfrm>
        <a:off x="6035895" y="3860938"/>
        <a:ext cx="1157764" cy="718853"/>
      </dsp:txXfrm>
    </dsp:sp>
    <dsp:sp modelId="{6AD131F8-A933-49BB-A376-695CDDE09C27}">
      <dsp:nvSpPr>
        <dsp:cNvPr id="0" name=""/>
        <dsp:cNvSpPr/>
      </dsp:nvSpPr>
      <dsp:spPr>
        <a:xfrm>
          <a:off x="7346688" y="4388759"/>
          <a:ext cx="1202494" cy="7635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1C7B97-70E8-407B-9F73-915E8AA763D4}">
      <dsp:nvSpPr>
        <dsp:cNvPr id="0" name=""/>
        <dsp:cNvSpPr/>
      </dsp:nvSpPr>
      <dsp:spPr>
        <a:xfrm>
          <a:off x="7480299" y="4515689"/>
          <a:ext cx="1202494" cy="763583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Avaliação</a:t>
          </a:r>
          <a:endParaRPr lang="pt-BR" sz="1300" kern="1200" dirty="0"/>
        </a:p>
      </dsp:txBody>
      <dsp:txXfrm>
        <a:off x="7502664" y="4538054"/>
        <a:ext cx="1157764" cy="71885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3F4115-8F33-4223-ABC6-53895D493F19}">
      <dsp:nvSpPr>
        <dsp:cNvPr id="0" name=""/>
        <dsp:cNvSpPr/>
      </dsp:nvSpPr>
      <dsp:spPr>
        <a:xfrm rot="16200000">
          <a:off x="925909" y="-925909"/>
          <a:ext cx="2262981" cy="4114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CONSC. FONOLÓGICA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(</a:t>
          </a:r>
          <a:r>
            <a:rPr lang="en-US" sz="1900" kern="1200" dirty="0" err="1" smtClean="0"/>
            <a:t>unidades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sonoras</a:t>
          </a:r>
          <a:r>
            <a:rPr lang="en-US" sz="1900" kern="1200" dirty="0" smtClean="0"/>
            <a:t>: </a:t>
          </a:r>
          <a:r>
            <a:rPr lang="en-US" sz="1900" kern="1200" dirty="0" err="1" smtClean="0"/>
            <a:t>silabas</a:t>
          </a:r>
          <a:r>
            <a:rPr lang="en-US" sz="1900" kern="1200" dirty="0" smtClean="0"/>
            <a:t>, </a:t>
          </a:r>
          <a:r>
            <a:rPr lang="en-US" sz="1900" kern="1200" dirty="0" err="1" smtClean="0"/>
            <a:t>fonemas</a:t>
          </a:r>
          <a:r>
            <a:rPr lang="en-US" sz="1900" kern="1200" dirty="0" smtClean="0"/>
            <a:t>, </a:t>
          </a:r>
          <a:r>
            <a:rPr lang="en-US" sz="1900" kern="1200" dirty="0" err="1" smtClean="0"/>
            <a:t>etc</a:t>
          </a:r>
          <a:r>
            <a:rPr lang="en-US" sz="1900" kern="1200" dirty="0" smtClean="0"/>
            <a:t>)</a:t>
          </a:r>
          <a:endParaRPr lang="pt-BR" sz="1900" kern="1200" dirty="0"/>
        </a:p>
      </dsp:txBody>
      <dsp:txXfrm rot="5400000">
        <a:off x="-1" y="1"/>
        <a:ext cx="4114800" cy="1697236"/>
      </dsp:txXfrm>
    </dsp:sp>
    <dsp:sp modelId="{83712C04-AB5A-4EFE-B25A-28A1F9F28FC0}">
      <dsp:nvSpPr>
        <dsp:cNvPr id="0" name=""/>
        <dsp:cNvSpPr/>
      </dsp:nvSpPr>
      <dsp:spPr>
        <a:xfrm>
          <a:off x="4114800" y="0"/>
          <a:ext cx="4114800" cy="2262981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CONSC. MORFOLÓGICA</a:t>
          </a:r>
          <a:endParaRPr lang="pt-BR" sz="1900" kern="1200" dirty="0" smtClean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(</a:t>
          </a:r>
          <a:r>
            <a:rPr lang="en-US" sz="1900" kern="1200" dirty="0" err="1" smtClean="0"/>
            <a:t>unidades</a:t>
          </a:r>
          <a:r>
            <a:rPr lang="en-US" sz="1900" kern="1200" dirty="0" smtClean="0"/>
            <a:t> de </a:t>
          </a:r>
          <a:r>
            <a:rPr lang="en-US" sz="1900" kern="1200" dirty="0" err="1" smtClean="0"/>
            <a:t>significado</a:t>
          </a:r>
          <a:r>
            <a:rPr lang="en-US" sz="1900" kern="1200" dirty="0" smtClean="0"/>
            <a:t>: </a:t>
          </a:r>
          <a:r>
            <a:rPr lang="en-US" sz="1900" kern="1200" dirty="0" err="1" smtClean="0"/>
            <a:t>morfemas</a:t>
          </a:r>
          <a:r>
            <a:rPr lang="en-US" sz="1900" kern="1200" dirty="0" smtClean="0"/>
            <a:t>)</a:t>
          </a:r>
          <a:endParaRPr lang="pt-BR" sz="1900" kern="1200" dirty="0"/>
        </a:p>
      </dsp:txBody>
      <dsp:txXfrm>
        <a:off x="4114800" y="0"/>
        <a:ext cx="4114800" cy="1697236"/>
      </dsp:txXfrm>
    </dsp:sp>
    <dsp:sp modelId="{DF570C3E-7177-4B05-BFC6-505A98F4432C}">
      <dsp:nvSpPr>
        <dsp:cNvPr id="0" name=""/>
        <dsp:cNvSpPr/>
      </dsp:nvSpPr>
      <dsp:spPr>
        <a:xfrm rot="10800000">
          <a:off x="5596" y="2261306"/>
          <a:ext cx="4114800" cy="2262981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CONSC. SINTÁTICA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(</a:t>
          </a:r>
          <a:r>
            <a:rPr lang="en-US" sz="1900" kern="1200" dirty="0" err="1" smtClean="0"/>
            <a:t>organização</a:t>
          </a:r>
          <a:r>
            <a:rPr lang="en-US" sz="1900" kern="1200" dirty="0" smtClean="0"/>
            <a:t> das </a:t>
          </a:r>
          <a:r>
            <a:rPr lang="en-US" sz="1900" kern="1200" dirty="0" err="1" smtClean="0"/>
            <a:t>sentenças</a:t>
          </a:r>
          <a:r>
            <a:rPr lang="en-US" sz="1900" kern="1200" dirty="0" smtClean="0"/>
            <a:t>)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900" kern="1200" dirty="0"/>
        </a:p>
      </dsp:txBody>
      <dsp:txXfrm rot="10800000">
        <a:off x="5596" y="2827052"/>
        <a:ext cx="4114800" cy="1697236"/>
      </dsp:txXfrm>
    </dsp:sp>
    <dsp:sp modelId="{54BFF2F7-A70F-4928-987F-128D746F2C13}">
      <dsp:nvSpPr>
        <dsp:cNvPr id="0" name=""/>
        <dsp:cNvSpPr/>
      </dsp:nvSpPr>
      <dsp:spPr>
        <a:xfrm rot="5400000">
          <a:off x="5040709" y="1337072"/>
          <a:ext cx="2262981" cy="4114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CONSC. TEXTUAL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[</a:t>
          </a:r>
          <a:r>
            <a:rPr lang="en-US" sz="1900" kern="1200" dirty="0" err="1" smtClean="0"/>
            <a:t>organização</a:t>
          </a:r>
          <a:r>
            <a:rPr lang="en-US" sz="1900" kern="1200" dirty="0" smtClean="0"/>
            <a:t> do </a:t>
          </a:r>
          <a:r>
            <a:rPr lang="en-US" sz="1900" kern="1200" dirty="0" err="1" smtClean="0"/>
            <a:t>texto</a:t>
          </a:r>
          <a:r>
            <a:rPr lang="en-US" sz="1900" kern="1200" dirty="0" smtClean="0"/>
            <a:t>]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 smtClean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900" kern="1200" dirty="0"/>
        </a:p>
      </dsp:txBody>
      <dsp:txXfrm rot="-5400000">
        <a:off x="4114799" y="2828726"/>
        <a:ext cx="4114800" cy="1697236"/>
      </dsp:txXfrm>
    </dsp:sp>
    <dsp:sp modelId="{76D73857-B8F8-4AB1-B1AD-A7153479AD18}">
      <dsp:nvSpPr>
        <dsp:cNvPr id="0" name=""/>
        <dsp:cNvSpPr/>
      </dsp:nvSpPr>
      <dsp:spPr>
        <a:xfrm>
          <a:off x="2880359" y="1697236"/>
          <a:ext cx="2468880" cy="113149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HABILIDADES METALINGUÍSTICAS</a:t>
          </a:r>
          <a:endParaRPr lang="pt-BR" sz="1900" kern="1200" dirty="0"/>
        </a:p>
      </dsp:txBody>
      <dsp:txXfrm>
        <a:off x="2935594" y="1752471"/>
        <a:ext cx="2358410" cy="10210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589B2-CDB7-45F7-8CE1-98F495C1E1F4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3BB01-B529-4FDC-8FC9-441F6705C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445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3BB01-B529-4FDC-8FC9-441F6705C8B8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4157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E0C3-B737-49FD-9CF0-796517C4368C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CEF0-BD21-439C-8F29-A0B61875C6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E0C3-B737-49FD-9CF0-796517C4368C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CEF0-BD21-439C-8F29-A0B61875C6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E0C3-B737-49FD-9CF0-796517C4368C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CEF0-BD21-439C-8F29-A0B61875C6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E0C3-B737-49FD-9CF0-796517C4368C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CEF0-BD21-439C-8F29-A0B61875C6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E0C3-B737-49FD-9CF0-796517C4368C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CEF0-BD21-439C-8F29-A0B61875C6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E0C3-B737-49FD-9CF0-796517C4368C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CEF0-BD21-439C-8F29-A0B61875C6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E0C3-B737-49FD-9CF0-796517C4368C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CEF0-BD21-439C-8F29-A0B61875C6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E0C3-B737-49FD-9CF0-796517C4368C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CEF0-BD21-439C-8F29-A0B61875C6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E0C3-B737-49FD-9CF0-796517C4368C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CEF0-BD21-439C-8F29-A0B61875C6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E0C3-B737-49FD-9CF0-796517C4368C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CEF0-BD21-439C-8F29-A0B61875C694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E0C3-B737-49FD-9CF0-796517C4368C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2ECEF0-BD21-439C-8F29-A0B61875C694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02ECEF0-BD21-439C-8F29-A0B61875C694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416E0C3-B737-49FD-9CF0-796517C4368C}" type="datetimeFigureOut">
              <a:rPr lang="pt-BR" smtClean="0"/>
              <a:t>10/03/2020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oXoGEHyGQzY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b="1" dirty="0"/>
              <a:t>Ciência da Leitura e Alfabetização Infantil</a:t>
            </a:r>
            <a:r>
              <a:rPr lang="pt-BR" sz="2800" b="1" dirty="0" smtClean="0"/>
              <a:t>:</a:t>
            </a:r>
            <a:br>
              <a:rPr lang="pt-BR" sz="2800" b="1" dirty="0" smtClean="0"/>
            </a:br>
            <a:r>
              <a:rPr lang="pt-BR" sz="2800" b="1" dirty="0" smtClean="0"/>
              <a:t> </a:t>
            </a:r>
            <a:r>
              <a:rPr lang="pt-BR" sz="2800" b="1" dirty="0"/>
              <a:t>Um </a:t>
            </a:r>
            <a:r>
              <a:rPr lang="pt-BR" sz="2800" b="1" dirty="0" smtClean="0"/>
              <a:t>enfoque </a:t>
            </a:r>
            <a:r>
              <a:rPr lang="pt-BR" sz="2800" b="1" dirty="0" smtClean="0"/>
              <a:t>metalinguístico</a:t>
            </a:r>
            <a:endParaRPr lang="pt-BR" sz="28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Relevância</a:t>
            </a:r>
            <a:r>
              <a:rPr lang="en-US" sz="2400" dirty="0" smtClean="0"/>
              <a:t> da </a:t>
            </a:r>
            <a:r>
              <a:rPr lang="en-US" sz="2400" dirty="0" err="1" smtClean="0"/>
              <a:t>alfabetização</a:t>
            </a:r>
            <a:r>
              <a:rPr lang="en-US" sz="2400" dirty="0" smtClean="0"/>
              <a:t> </a:t>
            </a:r>
            <a:r>
              <a:rPr lang="en-US" sz="2400" dirty="0" err="1" smtClean="0"/>
              <a:t>nas</a:t>
            </a:r>
            <a:r>
              <a:rPr lang="en-US" sz="2400" dirty="0" smtClean="0"/>
              <a:t> </a:t>
            </a:r>
            <a:r>
              <a:rPr lang="en-US" sz="2400" dirty="0" err="1" smtClean="0"/>
              <a:t>sociedades</a:t>
            </a:r>
            <a:r>
              <a:rPr lang="en-US" sz="2400" dirty="0" smtClean="0"/>
              <a:t> </a:t>
            </a:r>
            <a:r>
              <a:rPr lang="en-US" sz="2400" dirty="0" err="1" smtClean="0"/>
              <a:t>letradas</a:t>
            </a:r>
            <a:endParaRPr lang="en-US" sz="2400" dirty="0" smtClean="0"/>
          </a:p>
          <a:p>
            <a:endParaRPr lang="en-US" sz="800" dirty="0" smtClean="0"/>
          </a:p>
          <a:p>
            <a:r>
              <a:rPr lang="en-US" sz="2400" dirty="0" err="1" smtClean="0"/>
              <a:t>Psicologia</a:t>
            </a:r>
            <a:r>
              <a:rPr lang="en-US" sz="2400" dirty="0" smtClean="0"/>
              <a:t> </a:t>
            </a:r>
            <a:r>
              <a:rPr lang="en-US" sz="2400" dirty="0" err="1" smtClean="0"/>
              <a:t>Cognitiva</a:t>
            </a:r>
            <a:r>
              <a:rPr lang="en-US" sz="2400" dirty="0" smtClean="0"/>
              <a:t> =&gt; </a:t>
            </a:r>
            <a:r>
              <a:rPr lang="en-US" sz="2400" dirty="0" err="1" smtClean="0"/>
              <a:t>Abordagem</a:t>
            </a:r>
            <a:r>
              <a:rPr lang="en-US" sz="2400" dirty="0" smtClean="0"/>
              <a:t> do </a:t>
            </a:r>
            <a:r>
              <a:rPr lang="en-US" sz="2400" dirty="0" err="1" smtClean="0"/>
              <a:t>processamento</a:t>
            </a:r>
            <a:r>
              <a:rPr lang="en-US" sz="2400" dirty="0" smtClean="0"/>
              <a:t> de </a:t>
            </a:r>
            <a:r>
              <a:rPr lang="en-US" sz="2400" dirty="0" err="1" smtClean="0"/>
              <a:t>informação</a:t>
            </a:r>
            <a:r>
              <a:rPr lang="en-US" sz="2400" dirty="0" smtClean="0"/>
              <a:t> =&gt; </a:t>
            </a:r>
            <a:r>
              <a:rPr lang="en-US" sz="2400" dirty="0" err="1" smtClean="0"/>
              <a:t>ciência</a:t>
            </a:r>
            <a:r>
              <a:rPr lang="en-US" sz="2400" dirty="0" smtClean="0"/>
              <a:t> </a:t>
            </a:r>
            <a:r>
              <a:rPr lang="en-US" sz="2400" dirty="0" err="1" smtClean="0"/>
              <a:t>cognitiva</a:t>
            </a:r>
            <a:r>
              <a:rPr lang="en-US" sz="2400" dirty="0" smtClean="0"/>
              <a:t> da </a:t>
            </a:r>
            <a:r>
              <a:rPr lang="en-US" sz="2400" dirty="0" err="1" smtClean="0"/>
              <a:t>leitura</a:t>
            </a:r>
            <a:endParaRPr lang="en-US" sz="2400" dirty="0" smtClean="0"/>
          </a:p>
          <a:p>
            <a:endParaRPr lang="en-US" sz="800" dirty="0" smtClean="0"/>
          </a:p>
          <a:p>
            <a:r>
              <a:rPr lang="en-US" sz="2400" dirty="0" err="1" smtClean="0"/>
              <a:t>Linguagem</a:t>
            </a:r>
            <a:r>
              <a:rPr lang="en-US" sz="2400" dirty="0" smtClean="0"/>
              <a:t> </a:t>
            </a:r>
            <a:r>
              <a:rPr lang="en-US" sz="2400" dirty="0" err="1" smtClean="0"/>
              <a:t>escrita</a:t>
            </a:r>
            <a:r>
              <a:rPr lang="en-US" sz="2400" dirty="0" smtClean="0"/>
              <a:t> (</a:t>
            </a:r>
            <a:r>
              <a:rPr lang="en-US" sz="2400" dirty="0" err="1" smtClean="0"/>
              <a:t>construção</a:t>
            </a:r>
            <a:r>
              <a:rPr lang="en-US" sz="2400" dirty="0" smtClean="0"/>
              <a:t> cultural) ≠ </a:t>
            </a:r>
            <a:r>
              <a:rPr lang="en-US" sz="2400" dirty="0" err="1" smtClean="0"/>
              <a:t>inguagem</a:t>
            </a:r>
            <a:r>
              <a:rPr lang="en-US" sz="2400" dirty="0" smtClean="0"/>
              <a:t> oral (base </a:t>
            </a:r>
            <a:r>
              <a:rPr lang="en-US" sz="2400" dirty="0" err="1" smtClean="0"/>
              <a:t>biológica</a:t>
            </a:r>
            <a:r>
              <a:rPr lang="en-US" sz="2400" dirty="0" smtClean="0"/>
              <a:t>) (</a:t>
            </a:r>
            <a:r>
              <a:rPr lang="en-US" sz="2400" dirty="0" err="1" smtClean="0"/>
              <a:t>aprendizagem</a:t>
            </a:r>
            <a:r>
              <a:rPr lang="en-US" sz="2400" dirty="0" smtClean="0"/>
              <a:t>)</a:t>
            </a:r>
          </a:p>
          <a:p>
            <a:endParaRPr lang="en-US" sz="800" dirty="0" smtClean="0"/>
          </a:p>
          <a:p>
            <a:r>
              <a:rPr lang="en-US" sz="2400" dirty="0" err="1" smtClean="0"/>
              <a:t>Anos</a:t>
            </a:r>
            <a:r>
              <a:rPr lang="en-US" sz="2400" dirty="0" smtClean="0"/>
              <a:t> 90 =&gt; </a:t>
            </a:r>
            <a:r>
              <a:rPr lang="en-US" sz="2400" dirty="0" err="1" smtClean="0"/>
              <a:t>Propostas</a:t>
            </a:r>
            <a:r>
              <a:rPr lang="en-US" sz="2400" dirty="0" smtClean="0"/>
              <a:t> de </a:t>
            </a:r>
            <a:r>
              <a:rPr lang="en-US" sz="2400" dirty="0" err="1" smtClean="0"/>
              <a:t>alfabetização</a:t>
            </a:r>
            <a:r>
              <a:rPr lang="en-US" sz="2400" dirty="0" smtClean="0"/>
              <a:t> </a:t>
            </a:r>
            <a:r>
              <a:rPr lang="en-US" sz="2400" dirty="0" err="1" smtClean="0"/>
              <a:t>equivocadas</a:t>
            </a:r>
            <a:r>
              <a:rPr lang="en-US" sz="2400" dirty="0" smtClean="0"/>
              <a:t> (</a:t>
            </a:r>
            <a:r>
              <a:rPr lang="en-US" sz="2400" dirty="0" err="1" smtClean="0"/>
              <a:t>enfase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compreensao</a:t>
            </a:r>
            <a:r>
              <a:rPr lang="en-US" sz="2400" dirty="0" smtClean="0"/>
              <a:t> de </a:t>
            </a:r>
            <a:r>
              <a:rPr lang="en-US" sz="2400" dirty="0" err="1" smtClean="0"/>
              <a:t>textos</a:t>
            </a:r>
            <a:r>
              <a:rPr lang="en-US" sz="2400" dirty="0" smtClean="0"/>
              <a:t> </a:t>
            </a:r>
            <a:r>
              <a:rPr lang="en-US" sz="2400" dirty="0" err="1" smtClean="0"/>
              <a:t>em</a:t>
            </a:r>
            <a:r>
              <a:rPr lang="en-US" sz="2400" dirty="0" smtClean="0"/>
              <a:t> </a:t>
            </a:r>
            <a:r>
              <a:rPr lang="en-US" sz="2400" dirty="0" err="1" smtClean="0"/>
              <a:t>detrimento</a:t>
            </a:r>
            <a:r>
              <a:rPr lang="en-US" sz="2400" dirty="0" smtClean="0"/>
              <a:t> da </a:t>
            </a:r>
            <a:r>
              <a:rPr lang="en-US" sz="2400" dirty="0" err="1" smtClean="0"/>
              <a:t>compreensão</a:t>
            </a:r>
            <a:r>
              <a:rPr lang="en-US" sz="2400" dirty="0" smtClean="0"/>
              <a:t> e </a:t>
            </a:r>
            <a:r>
              <a:rPr lang="en-US" sz="2400" dirty="0" err="1" smtClean="0"/>
              <a:t>domínio</a:t>
            </a:r>
            <a:r>
              <a:rPr lang="en-US" sz="2400" dirty="0" smtClean="0"/>
              <a:t> do </a:t>
            </a:r>
            <a:r>
              <a:rPr lang="en-US" sz="2400" dirty="0" err="1" smtClean="0"/>
              <a:t>sistema</a:t>
            </a:r>
            <a:r>
              <a:rPr lang="en-US" sz="2400" dirty="0" smtClean="0"/>
              <a:t>/</a:t>
            </a:r>
            <a:r>
              <a:rPr lang="en-US" sz="2400" dirty="0" err="1" smtClean="0"/>
              <a:t>codigo</a:t>
            </a:r>
            <a:r>
              <a:rPr lang="en-US" sz="2400" dirty="0" smtClean="0"/>
              <a:t> </a:t>
            </a:r>
            <a:r>
              <a:rPr lang="en-US" sz="2400" dirty="0" err="1" smtClean="0"/>
              <a:t>alfabético</a:t>
            </a:r>
            <a:endParaRPr lang="en-US" sz="2400" dirty="0" smtClean="0"/>
          </a:p>
          <a:p>
            <a:endParaRPr lang="en-US" sz="800" dirty="0" smtClean="0"/>
          </a:p>
          <a:p>
            <a:r>
              <a:rPr lang="en-US" sz="2400" dirty="0" err="1" smtClean="0"/>
              <a:t>Leitura</a:t>
            </a:r>
            <a:r>
              <a:rPr lang="en-US" sz="2400" dirty="0" smtClean="0"/>
              <a:t> (</a:t>
            </a:r>
            <a:r>
              <a:rPr lang="en-US" sz="2400" dirty="0" err="1" smtClean="0"/>
              <a:t>reconhecimento</a:t>
            </a:r>
            <a:r>
              <a:rPr lang="en-US" sz="2400" dirty="0" smtClean="0"/>
              <a:t> de </a:t>
            </a:r>
            <a:r>
              <a:rPr lang="en-US" sz="2400" dirty="0" err="1" smtClean="0"/>
              <a:t>palavras</a:t>
            </a:r>
            <a:r>
              <a:rPr lang="en-US" sz="2400" dirty="0" smtClean="0"/>
              <a:t>) ≠ </a:t>
            </a:r>
            <a:r>
              <a:rPr lang="en-US" sz="2400" dirty="0" err="1" smtClean="0"/>
              <a:t>compreensão</a:t>
            </a:r>
            <a:endParaRPr lang="en-US" sz="2400" dirty="0" smtClean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336048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Piaget </a:t>
            </a:r>
            <a:r>
              <a:rPr lang="en-US" sz="3200" dirty="0" smtClean="0"/>
              <a:t>(Fazer e </a:t>
            </a:r>
            <a:r>
              <a:rPr lang="en-US" sz="3200" dirty="0" err="1" smtClean="0"/>
              <a:t>Compreeder</a:t>
            </a:r>
            <a:r>
              <a:rPr lang="en-US" sz="3200" dirty="0" smtClean="0"/>
              <a:t>, 1974)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tomada</a:t>
            </a:r>
            <a:r>
              <a:rPr lang="en-US" dirty="0" smtClean="0"/>
              <a:t> de </a:t>
            </a:r>
            <a:r>
              <a:rPr lang="en-US" dirty="0" err="1" smtClean="0"/>
              <a:t>consciência</a:t>
            </a:r>
            <a:r>
              <a:rPr lang="en-US" dirty="0" smtClean="0"/>
              <a:t> é um </a:t>
            </a:r>
            <a:r>
              <a:rPr lang="en-US" dirty="0" err="1" smtClean="0"/>
              <a:t>processo</a:t>
            </a:r>
            <a:r>
              <a:rPr lang="en-US" dirty="0" smtClean="0"/>
              <a:t> </a:t>
            </a:r>
            <a:r>
              <a:rPr lang="en-US" dirty="0" err="1" smtClean="0"/>
              <a:t>defasado</a:t>
            </a:r>
            <a:r>
              <a:rPr lang="en-US" dirty="0" smtClean="0"/>
              <a:t> no tempo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relação</a:t>
            </a:r>
            <a:r>
              <a:rPr lang="en-US" dirty="0" smtClean="0"/>
              <a:t> à </a:t>
            </a:r>
            <a:r>
              <a:rPr lang="en-US" dirty="0" err="1" smtClean="0"/>
              <a:t>ação</a:t>
            </a:r>
            <a:r>
              <a:rPr lang="en-US" dirty="0" smtClean="0"/>
              <a:t> do </a:t>
            </a:r>
            <a:r>
              <a:rPr lang="en-US" dirty="0" err="1" smtClean="0"/>
              <a:t>sujeito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objetos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É </a:t>
            </a:r>
            <a:r>
              <a:rPr lang="en-US" dirty="0" err="1" smtClean="0"/>
              <a:t>possível</a:t>
            </a:r>
            <a:r>
              <a:rPr lang="en-US" dirty="0" smtClean="0"/>
              <a:t> saber </a:t>
            </a:r>
            <a:r>
              <a:rPr lang="en-US" dirty="0" err="1" smtClean="0"/>
              <a:t>fazer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coisa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ter</a:t>
            </a:r>
            <a:r>
              <a:rPr lang="en-US" dirty="0" smtClean="0"/>
              <a:t> </a:t>
            </a:r>
            <a:r>
              <a:rPr lang="en-US" dirty="0" err="1" smtClean="0"/>
              <a:t>conhecimento</a:t>
            </a:r>
            <a:r>
              <a:rPr lang="en-US" dirty="0" smtClean="0"/>
              <a:t>  (</a:t>
            </a:r>
            <a:r>
              <a:rPr lang="en-US" dirty="0" err="1" smtClean="0"/>
              <a:t>controle</a:t>
            </a:r>
            <a:r>
              <a:rPr lang="en-US" dirty="0" smtClean="0"/>
              <a:t> </a:t>
            </a:r>
            <a:r>
              <a:rPr lang="en-US" dirty="0" err="1" smtClean="0"/>
              <a:t>consciente</a:t>
            </a:r>
            <a:r>
              <a:rPr lang="en-US" dirty="0" smtClean="0"/>
              <a:t>) dos </a:t>
            </a:r>
            <a:r>
              <a:rPr lang="en-US" dirty="0" err="1" smtClean="0"/>
              <a:t>processos</a:t>
            </a:r>
            <a:r>
              <a:rPr lang="en-US" dirty="0" smtClean="0"/>
              <a:t> </a:t>
            </a:r>
            <a:r>
              <a:rPr lang="en-US" dirty="0" err="1" smtClean="0"/>
              <a:t>utilizados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ação</a:t>
            </a:r>
            <a:r>
              <a:rPr lang="en-US" dirty="0" smtClean="0"/>
              <a:t>. Ex: </a:t>
            </a:r>
            <a:r>
              <a:rPr lang="en-US" dirty="0" err="1" smtClean="0"/>
              <a:t>engatinhar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“</a:t>
            </a:r>
            <a:r>
              <a:rPr lang="en-US" dirty="0" err="1" smtClean="0"/>
              <a:t>tomada</a:t>
            </a:r>
            <a:r>
              <a:rPr lang="en-US" dirty="0" smtClean="0"/>
              <a:t> de </a:t>
            </a:r>
            <a:r>
              <a:rPr lang="en-US" dirty="0" err="1" smtClean="0"/>
              <a:t>consciência</a:t>
            </a:r>
            <a:r>
              <a:rPr lang="en-US" dirty="0" smtClean="0"/>
              <a:t>” </a:t>
            </a:r>
            <a:r>
              <a:rPr lang="en-US" dirty="0" err="1" smtClean="0"/>
              <a:t>teria</a:t>
            </a:r>
            <a:r>
              <a:rPr lang="en-US" dirty="0" smtClean="0"/>
              <a:t> </a:t>
            </a:r>
            <a:r>
              <a:rPr lang="en-US" dirty="0" err="1" smtClean="0"/>
              <a:t>origem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atenção</a:t>
            </a:r>
            <a:r>
              <a:rPr lang="en-US" dirty="0" smtClean="0"/>
              <a:t> </a:t>
            </a:r>
            <a:r>
              <a:rPr lang="en-US" dirty="0" err="1" smtClean="0"/>
              <a:t>dirigida</a:t>
            </a:r>
            <a:r>
              <a:rPr lang="en-US" dirty="0" smtClean="0"/>
              <a:t> </a:t>
            </a:r>
            <a:r>
              <a:rPr lang="en-US" dirty="0" err="1" smtClean="0"/>
              <a:t>às</a:t>
            </a:r>
            <a:r>
              <a:rPr lang="en-US" dirty="0"/>
              <a:t> </a:t>
            </a:r>
            <a:r>
              <a:rPr lang="en-US" dirty="0" err="1" smtClean="0"/>
              <a:t>próprias</a:t>
            </a:r>
            <a:r>
              <a:rPr lang="en-US" dirty="0" smtClean="0"/>
              <a:t> </a:t>
            </a:r>
            <a:r>
              <a:rPr lang="en-US" dirty="0" err="1" smtClean="0"/>
              <a:t>ações</a:t>
            </a:r>
            <a:r>
              <a:rPr lang="en-US" dirty="0" smtClean="0"/>
              <a:t>, </a:t>
            </a:r>
            <a:r>
              <a:rPr lang="en-US" dirty="0" err="1" smtClean="0"/>
              <a:t>bem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aos</a:t>
            </a:r>
            <a:r>
              <a:rPr lang="en-US" dirty="0" smtClean="0"/>
              <a:t> </a:t>
            </a:r>
            <a:r>
              <a:rPr lang="en-US" dirty="0" err="1" smtClean="0"/>
              <a:t>efeitos</a:t>
            </a:r>
            <a:r>
              <a:rPr lang="en-US" dirty="0" smtClean="0"/>
              <a:t> </a:t>
            </a:r>
            <a:r>
              <a:rPr lang="en-US" dirty="0" err="1" smtClean="0"/>
              <a:t>dessas</a:t>
            </a:r>
            <a:r>
              <a:rPr lang="en-US" dirty="0" smtClean="0"/>
              <a:t> </a:t>
            </a:r>
            <a:r>
              <a:rPr lang="en-US" dirty="0" err="1" smtClean="0"/>
              <a:t>ações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a </a:t>
            </a:r>
            <a:r>
              <a:rPr lang="en-US" dirty="0" err="1" smtClean="0"/>
              <a:t>realidade</a:t>
            </a:r>
            <a:endParaRPr lang="en-US" dirty="0" smtClean="0"/>
          </a:p>
          <a:p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90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Vygotsky</a:t>
            </a:r>
            <a:r>
              <a:rPr lang="en-US" dirty="0" smtClean="0"/>
              <a:t> </a:t>
            </a:r>
            <a:r>
              <a:rPr lang="en-US" sz="3600" dirty="0" smtClean="0"/>
              <a:t>(</a:t>
            </a:r>
            <a:r>
              <a:rPr lang="en-US" sz="3200" dirty="0" err="1" smtClean="0"/>
              <a:t>Pensamento</a:t>
            </a:r>
            <a:r>
              <a:rPr lang="en-US" sz="3200" dirty="0" smtClean="0"/>
              <a:t> e </a:t>
            </a:r>
            <a:r>
              <a:rPr lang="en-US" sz="3200" dirty="0" err="1" smtClean="0"/>
              <a:t>Linguagem</a:t>
            </a:r>
            <a:r>
              <a:rPr lang="en-US" sz="3600" dirty="0" smtClean="0"/>
              <a:t>)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“A </a:t>
            </a:r>
            <a:r>
              <a:rPr lang="en-US" sz="2800" dirty="0" err="1" smtClean="0"/>
              <a:t>consciência</a:t>
            </a:r>
            <a:r>
              <a:rPr lang="en-US" sz="2800" dirty="0" smtClean="0"/>
              <a:t> e o </a:t>
            </a:r>
            <a:r>
              <a:rPr lang="en-US" sz="2800" dirty="0" err="1" smtClean="0"/>
              <a:t>controle</a:t>
            </a:r>
            <a:r>
              <a:rPr lang="en-US" sz="2800" dirty="0" smtClean="0"/>
              <a:t> </a:t>
            </a:r>
            <a:r>
              <a:rPr lang="en-US" sz="2800" dirty="0" err="1" smtClean="0"/>
              <a:t>só</a:t>
            </a:r>
            <a:r>
              <a:rPr lang="en-US" sz="2800" dirty="0" smtClean="0"/>
              <a:t> </a:t>
            </a:r>
            <a:r>
              <a:rPr lang="en-US" sz="2800" dirty="0" err="1" smtClean="0"/>
              <a:t>aparecem</a:t>
            </a:r>
            <a:r>
              <a:rPr lang="en-US" sz="2800" dirty="0" smtClean="0"/>
              <a:t> </a:t>
            </a:r>
            <a:r>
              <a:rPr lang="en-US" sz="2800" dirty="0" err="1" smtClean="0"/>
              <a:t>num</a:t>
            </a:r>
            <a:r>
              <a:rPr lang="en-US" sz="2800" dirty="0" smtClean="0"/>
              <a:t> </a:t>
            </a:r>
            <a:r>
              <a:rPr lang="en-US" sz="2800" dirty="0" err="1" smtClean="0"/>
              <a:t>estado</a:t>
            </a:r>
            <a:r>
              <a:rPr lang="en-US" sz="2800" dirty="0" smtClean="0"/>
              <a:t> </a:t>
            </a:r>
            <a:r>
              <a:rPr lang="en-US" sz="2800" dirty="0" err="1" smtClean="0"/>
              <a:t>relativamente</a:t>
            </a:r>
            <a:r>
              <a:rPr lang="en-US" sz="2800" dirty="0" smtClean="0"/>
              <a:t> </a:t>
            </a:r>
            <a:r>
              <a:rPr lang="en-US" sz="2800" dirty="0" err="1" smtClean="0"/>
              <a:t>tardio</a:t>
            </a:r>
            <a:r>
              <a:rPr lang="en-US" sz="2800" dirty="0" smtClean="0"/>
              <a:t> do </a:t>
            </a:r>
            <a:r>
              <a:rPr lang="en-US" sz="2800" dirty="0" err="1" smtClean="0"/>
              <a:t>desenvolvimento</a:t>
            </a:r>
            <a:r>
              <a:rPr lang="en-US" sz="2800" dirty="0" smtClean="0"/>
              <a:t> de </a:t>
            </a:r>
            <a:r>
              <a:rPr lang="en-US" sz="2800" dirty="0" err="1" smtClean="0"/>
              <a:t>uma</a:t>
            </a:r>
            <a:r>
              <a:rPr lang="en-US" sz="2800" dirty="0" smtClean="0"/>
              <a:t> </a:t>
            </a:r>
            <a:r>
              <a:rPr lang="en-US" sz="2800" dirty="0" err="1" smtClean="0"/>
              <a:t>função</a:t>
            </a:r>
            <a:r>
              <a:rPr lang="en-US" sz="2800" dirty="0" smtClean="0"/>
              <a:t>, </a:t>
            </a:r>
            <a:r>
              <a:rPr lang="en-US" sz="2800" dirty="0" err="1" smtClean="0"/>
              <a:t>depois</a:t>
            </a:r>
            <a:r>
              <a:rPr lang="en-US" sz="2800" dirty="0" smtClean="0"/>
              <a:t> de </a:t>
            </a:r>
            <a:r>
              <a:rPr lang="en-US" sz="2800" dirty="0" err="1" smtClean="0"/>
              <a:t>esta</a:t>
            </a:r>
            <a:r>
              <a:rPr lang="en-US" sz="2800" dirty="0" smtClean="0"/>
              <a:t> </a:t>
            </a:r>
            <a:r>
              <a:rPr lang="en-US" sz="2800" dirty="0" err="1" smtClean="0"/>
              <a:t>ter</a:t>
            </a:r>
            <a:r>
              <a:rPr lang="en-US" sz="2800" dirty="0" smtClean="0"/>
              <a:t> </a:t>
            </a:r>
            <a:r>
              <a:rPr lang="en-US" sz="2800" dirty="0" err="1" smtClean="0"/>
              <a:t>sido</a:t>
            </a:r>
            <a:r>
              <a:rPr lang="en-US" sz="2800" dirty="0" smtClean="0"/>
              <a:t> </a:t>
            </a:r>
            <a:r>
              <a:rPr lang="en-US" sz="2800" dirty="0" err="1" smtClean="0"/>
              <a:t>utilizada</a:t>
            </a:r>
            <a:r>
              <a:rPr lang="en-US" sz="2800" dirty="0" smtClean="0"/>
              <a:t> e </a:t>
            </a:r>
            <a:r>
              <a:rPr lang="en-US" sz="2800" dirty="0" err="1" smtClean="0"/>
              <a:t>praticada</a:t>
            </a:r>
            <a:r>
              <a:rPr lang="en-US" sz="2800" dirty="0" smtClean="0"/>
              <a:t> </a:t>
            </a:r>
            <a:r>
              <a:rPr lang="en-US" sz="2800" dirty="0" err="1" smtClean="0"/>
              <a:t>insconsciente</a:t>
            </a:r>
            <a:r>
              <a:rPr lang="en-US" sz="2800" dirty="0" smtClean="0"/>
              <a:t> e </a:t>
            </a:r>
            <a:r>
              <a:rPr lang="en-US" sz="2800" dirty="0" err="1" smtClean="0"/>
              <a:t>espontaneamente</a:t>
            </a:r>
            <a:r>
              <a:rPr lang="en-US" sz="2800" dirty="0" smtClean="0"/>
              <a:t>. Para </a:t>
            </a:r>
            <a:r>
              <a:rPr lang="en-US" sz="2800" dirty="0" err="1" smtClean="0"/>
              <a:t>submetermos</a:t>
            </a:r>
            <a:r>
              <a:rPr lang="en-US" sz="2800" dirty="0" smtClean="0"/>
              <a:t> </a:t>
            </a:r>
            <a:r>
              <a:rPr lang="en-US" sz="2800" dirty="0" err="1" smtClean="0"/>
              <a:t>uma</a:t>
            </a:r>
            <a:r>
              <a:rPr lang="en-US" sz="2800" dirty="0" smtClean="0"/>
              <a:t> </a:t>
            </a:r>
            <a:r>
              <a:rPr lang="en-US" sz="2800" dirty="0" err="1" smtClean="0"/>
              <a:t>função</a:t>
            </a:r>
            <a:r>
              <a:rPr lang="en-US" sz="2800" dirty="0" smtClean="0"/>
              <a:t> </a:t>
            </a:r>
            <a:r>
              <a:rPr lang="en-US" sz="2800" dirty="0" err="1" smtClean="0"/>
              <a:t>ao</a:t>
            </a:r>
            <a:r>
              <a:rPr lang="en-US" sz="2800" dirty="0" smtClean="0"/>
              <a:t> </a:t>
            </a:r>
            <a:r>
              <a:rPr lang="en-US" sz="2800" dirty="0" err="1" smtClean="0"/>
              <a:t>controle</a:t>
            </a:r>
            <a:r>
              <a:rPr lang="en-US" sz="2800" dirty="0" smtClean="0"/>
              <a:t> da </a:t>
            </a:r>
            <a:r>
              <a:rPr lang="en-US" sz="2800" dirty="0" err="1" smtClean="0"/>
              <a:t>inteligência</a:t>
            </a:r>
            <a:r>
              <a:rPr lang="en-US" sz="2800" dirty="0" smtClean="0"/>
              <a:t> </a:t>
            </a:r>
            <a:r>
              <a:rPr lang="en-US" sz="2800" dirty="0" err="1" smtClean="0"/>
              <a:t>temos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a </a:t>
            </a:r>
            <a:r>
              <a:rPr lang="en-US" sz="2800" dirty="0" err="1" smtClean="0"/>
              <a:t>dominar</a:t>
            </a:r>
            <a:r>
              <a:rPr lang="en-US" sz="2800" dirty="0" smtClean="0"/>
              <a:t> </a:t>
            </a:r>
            <a:r>
              <a:rPr lang="en-US" sz="2800" dirty="0" err="1" smtClean="0"/>
              <a:t>primeiro</a:t>
            </a:r>
            <a:r>
              <a:rPr lang="en-US" sz="2800" dirty="0" smtClean="0"/>
              <a:t>” </a:t>
            </a:r>
            <a:r>
              <a:rPr lang="en-US" dirty="0" smtClean="0"/>
              <a:t>(1979, p. 121)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5856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339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Habilidades</a:t>
            </a:r>
            <a:r>
              <a:rPr lang="en-US" sz="2400" dirty="0" smtClean="0"/>
              <a:t> </a:t>
            </a:r>
            <a:r>
              <a:rPr lang="en-US" sz="2400" dirty="0" err="1" smtClean="0"/>
              <a:t>metalinguísticas</a:t>
            </a:r>
            <a:r>
              <a:rPr lang="en-US" sz="2400" dirty="0" smtClean="0"/>
              <a:t> (</a:t>
            </a:r>
            <a:r>
              <a:rPr lang="en-US" sz="2400" dirty="0" err="1" smtClean="0"/>
              <a:t>definição</a:t>
            </a:r>
            <a:r>
              <a:rPr lang="en-US" sz="2400" dirty="0" smtClean="0"/>
              <a:t> e </a:t>
            </a:r>
            <a:r>
              <a:rPr lang="en-US" sz="2400" dirty="0" err="1" smtClean="0"/>
              <a:t>tipos</a:t>
            </a:r>
            <a:r>
              <a:rPr lang="en-US" sz="2400" dirty="0" smtClean="0"/>
              <a:t>)</a:t>
            </a:r>
          </a:p>
          <a:p>
            <a:endParaRPr lang="en-US" sz="800" dirty="0" smtClean="0"/>
          </a:p>
          <a:p>
            <a:r>
              <a:rPr lang="en-US" sz="2400" dirty="0" err="1" smtClean="0"/>
              <a:t>Relação</a:t>
            </a:r>
            <a:r>
              <a:rPr lang="en-US" sz="2400" dirty="0" smtClean="0"/>
              <a:t> entre Hab. </a:t>
            </a:r>
            <a:r>
              <a:rPr lang="en-US" sz="2400" dirty="0" err="1" smtClean="0"/>
              <a:t>Metalinguísticas</a:t>
            </a:r>
            <a:r>
              <a:rPr lang="en-US" sz="2400" dirty="0" smtClean="0"/>
              <a:t> e </a:t>
            </a:r>
            <a:r>
              <a:rPr lang="en-US" sz="2400" dirty="0" err="1" smtClean="0"/>
              <a:t>alfabetização</a:t>
            </a:r>
            <a:endParaRPr lang="en-US" sz="2400" dirty="0" smtClean="0"/>
          </a:p>
          <a:p>
            <a:endParaRPr lang="en-US" sz="800" dirty="0" smtClean="0"/>
          </a:p>
          <a:p>
            <a:r>
              <a:rPr lang="en-US" sz="2400" dirty="0" err="1" smtClean="0"/>
              <a:t>Consciência</a:t>
            </a:r>
            <a:r>
              <a:rPr lang="en-US" sz="2400" dirty="0" smtClean="0"/>
              <a:t> </a:t>
            </a:r>
            <a:r>
              <a:rPr lang="en-US" sz="2400" dirty="0" err="1" smtClean="0"/>
              <a:t>fonológica</a:t>
            </a:r>
            <a:r>
              <a:rPr lang="en-US" sz="2400" dirty="0" smtClean="0"/>
              <a:t> =&gt; </a:t>
            </a:r>
            <a:r>
              <a:rPr lang="en-US" sz="2400" dirty="0" err="1" smtClean="0"/>
              <a:t>princípio</a:t>
            </a:r>
            <a:r>
              <a:rPr lang="en-US" sz="2400" dirty="0" smtClean="0"/>
              <a:t> </a:t>
            </a:r>
            <a:r>
              <a:rPr lang="en-US" sz="2400" dirty="0" err="1" smtClean="0"/>
              <a:t>alfabético</a:t>
            </a:r>
            <a:r>
              <a:rPr lang="en-US" sz="2400" dirty="0" smtClean="0"/>
              <a:t>; </a:t>
            </a:r>
            <a:r>
              <a:rPr lang="en-US" sz="2400" dirty="0" err="1" smtClean="0"/>
              <a:t>reconhecimento</a:t>
            </a:r>
            <a:r>
              <a:rPr lang="en-US" sz="2400" dirty="0" smtClean="0"/>
              <a:t> e </a:t>
            </a:r>
            <a:r>
              <a:rPr lang="en-US" sz="2400" dirty="0" err="1" smtClean="0"/>
              <a:t>escrita</a:t>
            </a:r>
            <a:r>
              <a:rPr lang="en-US" sz="2400" dirty="0" smtClean="0"/>
              <a:t> de </a:t>
            </a:r>
            <a:r>
              <a:rPr lang="en-US" sz="2400" dirty="0" err="1" smtClean="0"/>
              <a:t>palavras</a:t>
            </a:r>
            <a:endParaRPr lang="en-US" sz="2400" dirty="0" smtClean="0"/>
          </a:p>
          <a:p>
            <a:endParaRPr lang="en-US" sz="800" dirty="0" smtClean="0"/>
          </a:p>
          <a:p>
            <a:r>
              <a:rPr lang="en-US" sz="2400" dirty="0" err="1" smtClean="0"/>
              <a:t>Consciência</a:t>
            </a:r>
            <a:r>
              <a:rPr lang="en-US" sz="2400" dirty="0" smtClean="0"/>
              <a:t> </a:t>
            </a:r>
            <a:r>
              <a:rPr lang="en-US" sz="2400" dirty="0" err="1" smtClean="0"/>
              <a:t>Sintática</a:t>
            </a:r>
            <a:r>
              <a:rPr lang="en-US" sz="2400" dirty="0" smtClean="0"/>
              <a:t> =&gt; </a:t>
            </a:r>
            <a:r>
              <a:rPr lang="en-US" sz="2400" dirty="0" err="1" smtClean="0"/>
              <a:t>compreensão</a:t>
            </a:r>
            <a:r>
              <a:rPr lang="en-US" sz="2400" dirty="0" smtClean="0"/>
              <a:t> de </a:t>
            </a:r>
            <a:r>
              <a:rPr lang="en-US" sz="2400" dirty="0" err="1" smtClean="0"/>
              <a:t>texto</a:t>
            </a:r>
            <a:endParaRPr lang="en-US" sz="2400" dirty="0" smtClean="0"/>
          </a:p>
          <a:p>
            <a:endParaRPr lang="en-US" sz="800" dirty="0" smtClean="0"/>
          </a:p>
          <a:p>
            <a:r>
              <a:rPr lang="en-US" sz="2400" dirty="0" err="1" smtClean="0"/>
              <a:t>Método</a:t>
            </a:r>
            <a:r>
              <a:rPr lang="en-US" sz="2400" dirty="0" smtClean="0"/>
              <a:t> de </a:t>
            </a:r>
            <a:r>
              <a:rPr lang="en-US" sz="2400" dirty="0" err="1" smtClean="0"/>
              <a:t>alfabetização</a:t>
            </a:r>
            <a:r>
              <a:rPr lang="en-US" sz="2400" dirty="0" smtClean="0"/>
              <a:t> </a:t>
            </a:r>
            <a:r>
              <a:rPr lang="en-US" sz="2400" dirty="0" err="1" smtClean="0"/>
              <a:t>eficiente</a:t>
            </a:r>
            <a:r>
              <a:rPr lang="en-US" sz="2400" dirty="0" smtClean="0"/>
              <a:t> =&gt; </a:t>
            </a:r>
            <a:r>
              <a:rPr lang="en-US" sz="2400" dirty="0" err="1" smtClean="0"/>
              <a:t>consc</a:t>
            </a:r>
            <a:r>
              <a:rPr lang="en-US" sz="2400" dirty="0" smtClean="0"/>
              <a:t>. </a:t>
            </a:r>
            <a:r>
              <a:rPr lang="en-US" sz="2400" dirty="0" err="1" smtClean="0"/>
              <a:t>Fonêmica</a:t>
            </a:r>
            <a:r>
              <a:rPr lang="en-US" sz="2400" dirty="0" smtClean="0"/>
              <a:t> e </a:t>
            </a:r>
            <a:r>
              <a:rPr lang="en-US" sz="2400" dirty="0" err="1" smtClean="0"/>
              <a:t>princípio</a:t>
            </a:r>
            <a:r>
              <a:rPr lang="en-US" sz="2400" dirty="0" smtClean="0"/>
              <a:t> </a:t>
            </a:r>
            <a:r>
              <a:rPr lang="en-US" sz="2400" dirty="0" err="1" smtClean="0"/>
              <a:t>alfabético</a:t>
            </a:r>
            <a:endParaRPr lang="en-US" sz="2400" dirty="0" smtClean="0"/>
          </a:p>
          <a:p>
            <a:endParaRPr lang="en-US" sz="800" dirty="0" smtClean="0"/>
          </a:p>
          <a:p>
            <a:r>
              <a:rPr lang="en-US" sz="2400" dirty="0" smtClean="0"/>
              <a:t>Material </a:t>
            </a:r>
            <a:r>
              <a:rPr lang="en-US" sz="2400" dirty="0" err="1" smtClean="0"/>
              <a:t>adequado</a:t>
            </a:r>
            <a:r>
              <a:rPr lang="en-US" sz="2400" dirty="0" smtClean="0"/>
              <a:t> para </a:t>
            </a:r>
            <a:r>
              <a:rPr lang="en-US" sz="2400" dirty="0" err="1" smtClean="0"/>
              <a:t>aprender</a:t>
            </a:r>
            <a:r>
              <a:rPr lang="en-US" sz="2400" dirty="0" smtClean="0"/>
              <a:t> a </a:t>
            </a:r>
            <a:r>
              <a:rPr lang="en-US" sz="2400" dirty="0" err="1" smtClean="0"/>
              <a:t>ler</a:t>
            </a:r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58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O continuum da conscientização</a:t>
            </a:r>
            <a:endParaRPr lang="pt-BR" dirty="0"/>
          </a:p>
        </p:txBody>
      </p:sp>
      <p:graphicFrame>
        <p:nvGraphicFramePr>
          <p:cNvPr id="3" name="Espaço Reservado para Conteú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096035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762000" y="3352800"/>
            <a:ext cx="1555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Ausência</a:t>
            </a:r>
            <a:r>
              <a:rPr lang="en-US" dirty="0" smtClean="0">
                <a:solidFill>
                  <a:schemeClr val="tx2"/>
                </a:solidFill>
              </a:rPr>
              <a:t> de</a:t>
            </a:r>
          </a:p>
          <a:p>
            <a:r>
              <a:rPr lang="en-US" dirty="0" err="1" smtClean="0">
                <a:solidFill>
                  <a:schemeClr val="tx2"/>
                </a:solidFill>
              </a:rPr>
              <a:t>Conhecimento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895600" y="2133600"/>
            <a:ext cx="17427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Conhecimento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</a:p>
          <a:p>
            <a:r>
              <a:rPr lang="en-US" dirty="0" err="1" smtClean="0">
                <a:solidFill>
                  <a:schemeClr val="tx2"/>
                </a:solidFill>
              </a:rPr>
              <a:t>Tácito</a:t>
            </a:r>
            <a:r>
              <a:rPr lang="en-US" dirty="0" smtClean="0">
                <a:solidFill>
                  <a:schemeClr val="tx2"/>
                </a:solidFill>
              </a:rPr>
              <a:t> (</a:t>
            </a:r>
            <a:r>
              <a:rPr lang="en-US" dirty="0" err="1" smtClean="0">
                <a:solidFill>
                  <a:schemeClr val="tx2"/>
                </a:solidFill>
              </a:rPr>
              <a:t>implícito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553200" y="3996999"/>
            <a:ext cx="165667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Conhecimento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err="1" smtClean="0">
                <a:solidFill>
                  <a:schemeClr val="tx2"/>
                </a:solidFill>
              </a:rPr>
              <a:t>Explícito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err="1" smtClean="0">
                <a:solidFill>
                  <a:schemeClr val="tx2"/>
                </a:solidFill>
              </a:rPr>
              <a:t>Metalinguagem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err="1" smtClean="0">
                <a:solidFill>
                  <a:schemeClr val="tx2"/>
                </a:solidFill>
              </a:rPr>
              <a:t>Metacognição</a:t>
            </a:r>
            <a:endParaRPr lang="pt-B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019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893621"/>
              </p:ext>
            </p:extLst>
          </p:nvPr>
        </p:nvGraphicFramePr>
        <p:xfrm>
          <a:off x="1331640" y="1444626"/>
          <a:ext cx="66484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aixaDeTexto 2"/>
          <p:cNvSpPr txBox="1">
            <a:spLocks noChangeArrowheads="1"/>
          </p:cNvSpPr>
          <p:nvPr/>
        </p:nvSpPr>
        <p:spPr bwMode="auto">
          <a:xfrm>
            <a:off x="1908174" y="1700212"/>
            <a:ext cx="1774845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>
                <a:solidFill>
                  <a:schemeClr val="tx1"/>
                </a:solidFill>
                <a:latin typeface="Arial" charset="0"/>
              </a:rPr>
              <a:t>Texto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>
                <a:solidFill>
                  <a:schemeClr val="tx1"/>
                </a:solidFill>
                <a:latin typeface="Arial" charset="0"/>
              </a:rPr>
              <a:t>Frases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>
                <a:solidFill>
                  <a:schemeClr val="tx1"/>
                </a:solidFill>
                <a:latin typeface="Arial" charset="0"/>
              </a:rPr>
              <a:t>Palavras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>
                <a:solidFill>
                  <a:schemeClr val="tx1"/>
                </a:solidFill>
                <a:latin typeface="Arial" charset="0"/>
              </a:rPr>
              <a:t>Sílabas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 smtClean="0">
                <a:solidFill>
                  <a:schemeClr val="tx1"/>
                </a:solidFill>
                <a:latin typeface="Arial" charset="0"/>
              </a:rPr>
              <a:t>Letras/fonemas</a:t>
            </a:r>
            <a:endParaRPr lang="pt-BR" altLang="pt-BR" sz="1800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" name="CaixaDeTexto 3"/>
          <p:cNvSpPr txBox="1">
            <a:spLocks noChangeArrowheads="1"/>
          </p:cNvSpPr>
          <p:nvPr/>
        </p:nvSpPr>
        <p:spPr bwMode="auto">
          <a:xfrm>
            <a:off x="2700338" y="3573463"/>
            <a:ext cx="1082348" cy="1892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pt-BR" sz="1800" dirty="0" smtClean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900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>
                <a:solidFill>
                  <a:schemeClr val="tx1"/>
                </a:solidFill>
                <a:latin typeface="Arial" charset="0"/>
              </a:rPr>
              <a:t>Texto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>
                <a:solidFill>
                  <a:schemeClr val="tx1"/>
                </a:solidFill>
                <a:latin typeface="Arial" charset="0"/>
              </a:rPr>
              <a:t>Frases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>
                <a:solidFill>
                  <a:schemeClr val="tx1"/>
                </a:solidFill>
                <a:latin typeface="Arial" charset="0"/>
              </a:rPr>
              <a:t>Palavras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" name="CaixaDeTexto 4"/>
          <p:cNvSpPr txBox="1">
            <a:spLocks noChangeArrowheads="1"/>
          </p:cNvSpPr>
          <p:nvPr/>
        </p:nvSpPr>
        <p:spPr bwMode="auto">
          <a:xfrm>
            <a:off x="971550" y="5910263"/>
            <a:ext cx="535274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 smtClean="0">
                <a:solidFill>
                  <a:schemeClr val="tx1"/>
                </a:solidFill>
                <a:latin typeface="Arial" charset="0"/>
              </a:rPr>
              <a:t>=&gt; conhecimentos </a:t>
            </a:r>
            <a:r>
              <a:rPr lang="pt-BR" altLang="pt-BR" sz="1800" dirty="0">
                <a:solidFill>
                  <a:schemeClr val="tx1"/>
                </a:solidFill>
                <a:latin typeface="Arial" charset="0"/>
              </a:rPr>
              <a:t>do leitor/expectativas/hipóteses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Título 5"/>
          <p:cNvSpPr txBox="1">
            <a:spLocks/>
          </p:cNvSpPr>
          <p:nvPr/>
        </p:nvSpPr>
        <p:spPr>
          <a:xfrm>
            <a:off x="76200" y="457200"/>
            <a:ext cx="8686800" cy="8382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3600" dirty="0" smtClean="0"/>
              <a:t>Primeiros Modelos cognitivos de leitura</a:t>
            </a:r>
            <a:endParaRPr lang="pt-BR" sz="3600" dirty="0"/>
          </a:p>
        </p:txBody>
      </p:sp>
      <p:pic>
        <p:nvPicPr>
          <p:cNvPr id="9" name="Picture 7" descr="C:\Users\Sylvia\AppData\Local\Microsoft\Windows\INetCache\IE\SW0CKXJV\MC900433823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99" y="6183994"/>
            <a:ext cx="576262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aixaDeTexto 10"/>
          <p:cNvSpPr txBox="1"/>
          <p:nvPr/>
        </p:nvSpPr>
        <p:spPr>
          <a:xfrm>
            <a:off x="204672" y="1828800"/>
            <a:ext cx="153375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Apoio</a:t>
            </a:r>
            <a:r>
              <a:rPr lang="en-US" sz="1600" dirty="0" smtClean="0"/>
              <a:t> </a:t>
            </a:r>
            <a:r>
              <a:rPr lang="en-US" sz="1600" dirty="0" err="1" smtClean="0"/>
              <a:t>aos</a:t>
            </a:r>
            <a:r>
              <a:rPr lang="en-US" sz="1600" dirty="0" smtClean="0"/>
              <a:t> </a:t>
            </a:r>
          </a:p>
          <a:p>
            <a:r>
              <a:rPr lang="en-US" sz="1600" dirty="0" err="1" smtClean="0"/>
              <a:t>Métodos</a:t>
            </a:r>
            <a:endParaRPr lang="en-US" sz="1600" dirty="0" smtClean="0"/>
          </a:p>
          <a:p>
            <a:r>
              <a:rPr lang="en-US" sz="1600" dirty="0" err="1" smtClean="0"/>
              <a:t>Sintéticos</a:t>
            </a:r>
            <a:endParaRPr lang="en-US" sz="1600" dirty="0" smtClean="0"/>
          </a:p>
          <a:p>
            <a:r>
              <a:rPr lang="en-US" sz="1600" dirty="0" smtClean="0"/>
              <a:t>de </a:t>
            </a:r>
            <a:r>
              <a:rPr lang="en-US" sz="1600" dirty="0" err="1" smtClean="0"/>
              <a:t>alfabetização</a:t>
            </a:r>
            <a:endParaRPr lang="en-US" sz="1600" dirty="0" smtClean="0"/>
          </a:p>
          <a:p>
            <a:r>
              <a:rPr lang="en-US" sz="1600" dirty="0" smtClean="0"/>
              <a:t>Ex: </a:t>
            </a:r>
            <a:r>
              <a:rPr lang="en-US" sz="1600" dirty="0" err="1" smtClean="0"/>
              <a:t>Fônico</a:t>
            </a:r>
            <a:r>
              <a:rPr lang="en-US" sz="1600" dirty="0" smtClean="0"/>
              <a:t>,</a:t>
            </a:r>
          </a:p>
          <a:p>
            <a:r>
              <a:rPr lang="en-US" sz="1600" dirty="0" err="1" smtClean="0"/>
              <a:t>Silábico</a:t>
            </a:r>
            <a:endParaRPr lang="pt-BR" sz="16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264399" y="4142850"/>
            <a:ext cx="156953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Apoio</a:t>
            </a:r>
            <a:r>
              <a:rPr lang="en-US" sz="1600" dirty="0" smtClean="0"/>
              <a:t> </a:t>
            </a:r>
            <a:r>
              <a:rPr lang="en-US" sz="1600" dirty="0" err="1" smtClean="0"/>
              <a:t>aos</a:t>
            </a:r>
            <a:r>
              <a:rPr lang="en-US" sz="1600" dirty="0" smtClean="0"/>
              <a:t> </a:t>
            </a:r>
          </a:p>
          <a:p>
            <a:r>
              <a:rPr lang="en-US" sz="1600" dirty="0" err="1" smtClean="0"/>
              <a:t>Métodos</a:t>
            </a:r>
            <a:endParaRPr lang="en-US" sz="1600" dirty="0" smtClean="0"/>
          </a:p>
          <a:p>
            <a:r>
              <a:rPr lang="en-US" sz="1600" dirty="0" err="1" smtClean="0"/>
              <a:t>Analíticos</a:t>
            </a:r>
            <a:r>
              <a:rPr lang="en-US" sz="1600" dirty="0" smtClean="0"/>
              <a:t> de</a:t>
            </a:r>
          </a:p>
          <a:p>
            <a:r>
              <a:rPr lang="en-US" sz="1600" dirty="0" err="1" smtClean="0"/>
              <a:t>alfabetização</a:t>
            </a:r>
            <a:endParaRPr lang="en-US" sz="1600" dirty="0" smtClean="0"/>
          </a:p>
          <a:p>
            <a:r>
              <a:rPr lang="en-US" sz="1600" dirty="0" smtClean="0"/>
              <a:t>Ex: </a:t>
            </a:r>
            <a:r>
              <a:rPr lang="en-US" sz="1600" dirty="0" smtClean="0"/>
              <a:t>global, </a:t>
            </a:r>
          </a:p>
          <a:p>
            <a:r>
              <a:rPr lang="en-US" sz="1600" dirty="0" smtClean="0"/>
              <a:t>Whole </a:t>
            </a:r>
            <a:r>
              <a:rPr lang="en-US" sz="1600" dirty="0" smtClean="0"/>
              <a:t>Language</a:t>
            </a:r>
            <a:endParaRPr lang="pt-BR" sz="1600" dirty="0"/>
          </a:p>
        </p:txBody>
      </p:sp>
      <p:pic>
        <p:nvPicPr>
          <p:cNvPr id="13" name="Picture 7" descr="C:\Users\Sylvia\AppData\Local\Microsoft\Windows\INetCache\IE\SW0CKXJV\MC900433823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745" y="3731538"/>
            <a:ext cx="576262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o explicativo em forma de nuvem 9"/>
          <p:cNvSpPr/>
          <p:nvPr/>
        </p:nvSpPr>
        <p:spPr>
          <a:xfrm>
            <a:off x="712448" y="5910262"/>
            <a:ext cx="659152" cy="414895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" name="Picture 7" descr="C:\Users\Sylvia\AppData\Local\Microsoft\Windows\INetCache\IE\SW0CKXJV\MC900433823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6" y="1541462"/>
            <a:ext cx="576262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5985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mtClean="0"/>
              <a:t>História da escrita (filmes)</a:t>
            </a:r>
            <a:endParaRPr lang="pt-BR" dirty="0"/>
          </a:p>
        </p:txBody>
      </p:sp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304800" y="1554163"/>
            <a:ext cx="8686800" cy="45259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altLang="pt-BR" sz="2000" dirty="0" smtClean="0">
                <a:hlinkClick r:id="rId2"/>
              </a:rPr>
              <a:t>http://www.youtube.com/watch?v=oXoGEHyGQzY</a:t>
            </a:r>
            <a:endParaRPr lang="pt-BR" altLang="pt-BR" sz="2000" dirty="0" smtClean="0"/>
          </a:p>
          <a:p>
            <a:endParaRPr lang="pt-BR" altLang="pt-BR" sz="2800" dirty="0" smtClean="0"/>
          </a:p>
          <a:p>
            <a:r>
              <a:rPr lang="pt-BR" altLang="pt-BR" sz="2000" dirty="0"/>
              <a:t>https://www.youtube.com/watch?v=nmRpeu9kV40</a:t>
            </a:r>
            <a:endParaRPr lang="pt-BR" alt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367738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ilvia a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412875"/>
            <a:ext cx="42958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3"/>
          <p:cNvSpPr>
            <a:spLocks noChangeArrowheads="1"/>
          </p:cNvSpPr>
          <p:nvPr/>
        </p:nvSpPr>
        <p:spPr bwMode="auto">
          <a:xfrm>
            <a:off x="4067944" y="2530476"/>
            <a:ext cx="14398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600" b="1" dirty="0" smtClean="0">
                <a:solidFill>
                  <a:srgbClr val="A11D03"/>
                </a:solidFill>
                <a:latin typeface="Arial" charset="0"/>
              </a:rPr>
              <a:t>Atenção*</a:t>
            </a:r>
            <a:endParaRPr lang="pt-BR" altLang="pt-BR" sz="1600" b="1" dirty="0">
              <a:solidFill>
                <a:srgbClr val="A11D03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600" b="1" dirty="0" smtClean="0">
                <a:solidFill>
                  <a:srgbClr val="A11D03"/>
                </a:solidFill>
                <a:latin typeface="Arial" charset="0"/>
              </a:rPr>
              <a:t>Percepção*</a:t>
            </a:r>
            <a:endParaRPr lang="pt-BR" altLang="pt-BR" sz="1600" b="1" dirty="0">
              <a:solidFill>
                <a:srgbClr val="A11D03"/>
              </a:solidFill>
              <a:latin typeface="Arial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443663" y="4508500"/>
            <a:ext cx="110959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600" b="1" dirty="0" smtClean="0">
                <a:solidFill>
                  <a:srgbClr val="A11D03"/>
                </a:solidFill>
                <a:latin typeface="Arial" charset="0"/>
              </a:rPr>
              <a:t>Memória*</a:t>
            </a:r>
            <a:endParaRPr lang="pt-BR" altLang="pt-BR" sz="1600" b="1" dirty="0">
              <a:solidFill>
                <a:srgbClr val="A11D03"/>
              </a:solidFill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331913" y="5373688"/>
            <a:ext cx="2373312" cy="153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600" b="1">
              <a:solidFill>
                <a:srgbClr val="A11D03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600" b="1">
                <a:solidFill>
                  <a:srgbClr val="A11D03"/>
                </a:solidFill>
                <a:latin typeface="Arial" charset="0"/>
              </a:rPr>
              <a:t>Resposta verbal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600" b="1">
                <a:solidFill>
                  <a:srgbClr val="A11D03"/>
                </a:solidFill>
                <a:latin typeface="Arial" charset="0"/>
              </a:rPr>
              <a:t>Solução  de  problema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600" b="1">
                <a:solidFill>
                  <a:srgbClr val="A11D03"/>
                </a:solidFill>
                <a:latin typeface="Arial" charset="0"/>
              </a:rPr>
              <a:t>Tomada  de  decisão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600" b="1">
                <a:solidFill>
                  <a:srgbClr val="A11D03"/>
                </a:solidFill>
                <a:latin typeface="Arial" charset="0"/>
              </a:rPr>
              <a:t> Expressão artística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400" b="1">
              <a:solidFill>
                <a:srgbClr val="A11D03"/>
              </a:solidFill>
              <a:latin typeface="Arial" charset="0"/>
            </a:endParaRPr>
          </a:p>
        </p:txBody>
      </p:sp>
      <p:sp>
        <p:nvSpPr>
          <p:cNvPr id="9" name="Retângulo 2"/>
          <p:cNvSpPr>
            <a:spLocks noChangeArrowheads="1"/>
          </p:cNvSpPr>
          <p:nvPr/>
        </p:nvSpPr>
        <p:spPr bwMode="auto">
          <a:xfrm>
            <a:off x="539750" y="188913"/>
            <a:ext cx="7993063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b="1" dirty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PSICOLOGIA COGNITIVA / PROCESSAMENTO DE INFORMAÇÃO </a:t>
            </a:r>
            <a:r>
              <a:rPr lang="pt-BR" altLang="pt-BR" sz="1800" b="1" dirty="0">
                <a:solidFill>
                  <a:schemeClr val="tx1"/>
                </a:solidFill>
                <a:latin typeface="Arial" charset="0"/>
              </a:rPr>
              <a:t>(1960)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000" dirty="0">
                <a:latin typeface="Arial" charset="0"/>
              </a:rPr>
              <a:t>baseia-se numa  analogia com o computador para entender/explicar o funcionamento cognitivo humano</a:t>
            </a:r>
          </a:p>
        </p:txBody>
      </p:sp>
      <p:sp>
        <p:nvSpPr>
          <p:cNvPr id="10" name="CaixaDeTexto 3"/>
          <p:cNvSpPr txBox="1">
            <a:spLocks noChangeArrowheads="1"/>
          </p:cNvSpPr>
          <p:nvPr/>
        </p:nvSpPr>
        <p:spPr bwMode="auto">
          <a:xfrm>
            <a:off x="179388" y="1341438"/>
            <a:ext cx="3505200" cy="523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b="1" dirty="0">
                <a:solidFill>
                  <a:srgbClr val="0070C0"/>
                </a:solidFill>
                <a:latin typeface="Arial" charset="0"/>
              </a:rPr>
              <a:t>Objeto de estudo: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>
                <a:latin typeface="Arial" charset="0"/>
              </a:rPr>
              <a:t>Processos </a:t>
            </a:r>
            <a:r>
              <a:rPr lang="pt-BR" altLang="pt-BR" sz="1800" dirty="0" smtClean="0">
                <a:latin typeface="Arial" charset="0"/>
              </a:rPr>
              <a:t>psicológicos (*)</a:t>
            </a:r>
            <a:endParaRPr lang="pt-BR" altLang="pt-BR" sz="1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>
                <a:latin typeface="Arial" charset="0"/>
              </a:rPr>
              <a:t>envolvidos no ato de conhecer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None/>
            </a:pPr>
            <a:r>
              <a:rPr lang="pt-BR" altLang="pt-BR" sz="1800" b="1" dirty="0">
                <a:solidFill>
                  <a:srgbClr val="0070C0"/>
                </a:solidFill>
                <a:latin typeface="Arial" charset="0"/>
              </a:rPr>
              <a:t>Metodologia de pesquisa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pt-BR" altLang="pt-BR" sz="1600" dirty="0" smtClean="0">
                <a:solidFill>
                  <a:schemeClr val="tx1"/>
                </a:solidFill>
                <a:latin typeface="Arial" charset="0"/>
              </a:rPr>
              <a:t>abordagem quantitativa (estudos    experimentais e  correlacionais);</a:t>
            </a:r>
            <a:endParaRPr lang="pt-BR" altLang="pt-BR" sz="1600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pt-BR" altLang="pt-BR" sz="1600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None/>
            </a:pPr>
            <a:endParaRPr lang="pt-BR" altLang="pt-BR" sz="1600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600" b="1" dirty="0">
                <a:solidFill>
                  <a:srgbClr val="0070C0"/>
                </a:solidFill>
                <a:latin typeface="Arial" charset="0"/>
              </a:rPr>
              <a:t>Aproximações</a:t>
            </a:r>
            <a:r>
              <a:rPr lang="pt-BR" altLang="pt-BR" sz="1600" dirty="0">
                <a:solidFill>
                  <a:srgbClr val="0070C0"/>
                </a:solidFill>
                <a:latin typeface="Arial" charset="0"/>
              </a:rPr>
              <a:t>:</a:t>
            </a:r>
            <a:r>
              <a:rPr lang="pt-BR" altLang="pt-BR" sz="1600" dirty="0">
                <a:solidFill>
                  <a:schemeClr val="tx1"/>
                </a:solidFill>
                <a:latin typeface="Arial" charset="0"/>
              </a:rPr>
              <a:t> neurociências; inteligência artificial; abordagens cognitivas (Piaget, </a:t>
            </a:r>
            <a:r>
              <a:rPr lang="pt-BR" altLang="pt-BR" sz="1600" dirty="0" err="1" smtClean="0">
                <a:solidFill>
                  <a:schemeClr val="tx1"/>
                </a:solidFill>
                <a:latin typeface="Arial" charset="0"/>
              </a:rPr>
              <a:t>Ausubel</a:t>
            </a:r>
            <a:r>
              <a:rPr lang="pt-BR" altLang="pt-BR" sz="1600" dirty="0" smtClean="0">
                <a:solidFill>
                  <a:schemeClr val="tx1"/>
                </a:solidFill>
                <a:latin typeface="Arial" charset="0"/>
              </a:rPr>
              <a:t>, Vygotsky)</a:t>
            </a:r>
            <a:endParaRPr lang="pt-BR" altLang="pt-BR" sz="1600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None/>
            </a:pPr>
            <a:endParaRPr lang="pt-BR" altLang="pt-BR" sz="1600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1800" dirty="0" smtClean="0">
                <a:latin typeface="Arial" charset="0"/>
              </a:rPr>
              <a:t>	     	</a:t>
            </a:r>
            <a:endParaRPr lang="pt-BR" altLang="pt-BR" sz="1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>
              <a:latin typeface="Arial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5092383" y="5805264"/>
            <a:ext cx="13580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solidFill>
                  <a:srgbClr val="8A0000"/>
                </a:solidFill>
              </a:rPr>
              <a:t>Linguagem</a:t>
            </a:r>
            <a:r>
              <a:rPr lang="en-US" sz="1600" b="1" dirty="0" smtClean="0">
                <a:solidFill>
                  <a:srgbClr val="8A0000"/>
                </a:solidFill>
              </a:rPr>
              <a:t>*</a:t>
            </a:r>
            <a:endParaRPr lang="pt-BR" sz="1600" b="1" dirty="0">
              <a:solidFill>
                <a:srgbClr val="8A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87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2"/>
          <p:cNvSpPr txBox="1">
            <a:spLocks/>
          </p:cNvSpPr>
          <p:nvPr/>
        </p:nvSpPr>
        <p:spPr>
          <a:xfrm>
            <a:off x="468313" y="260350"/>
            <a:ext cx="8229600" cy="9364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2400" b="1" dirty="0" smtClean="0"/>
              <a:t>PSICOLOGIA COGNITIVA</a:t>
            </a:r>
          </a:p>
        </p:txBody>
      </p:sp>
      <p:sp>
        <p:nvSpPr>
          <p:cNvPr id="3" name="Espaço Reservado para Conteúdo 3"/>
          <p:cNvSpPr txBox="1">
            <a:spLocks/>
          </p:cNvSpPr>
          <p:nvPr/>
        </p:nvSpPr>
        <p:spPr>
          <a:xfrm>
            <a:off x="457200" y="981075"/>
            <a:ext cx="8229600" cy="51450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endParaRPr lang="pt-BR" altLang="pt-BR" sz="800" smtClean="0"/>
          </a:p>
          <a:p>
            <a:pPr>
              <a:buFont typeface="Arial" charset="0"/>
              <a:buNone/>
            </a:pPr>
            <a:endParaRPr lang="pt-BR" altLang="pt-BR" sz="2000" smtClean="0"/>
          </a:p>
          <a:p>
            <a:pPr>
              <a:buFont typeface="Arial" charset="0"/>
              <a:buNone/>
            </a:pPr>
            <a:endParaRPr lang="pt-BR" altLang="pt-BR" sz="2000" smtClean="0"/>
          </a:p>
          <a:p>
            <a:pPr>
              <a:buFont typeface="Arial" charset="0"/>
              <a:buNone/>
            </a:pPr>
            <a:endParaRPr lang="pt-BR" altLang="pt-BR" sz="900" smtClean="0"/>
          </a:p>
          <a:p>
            <a:pPr>
              <a:buFont typeface="Arial" charset="0"/>
              <a:buNone/>
            </a:pPr>
            <a:endParaRPr lang="pt-BR" altLang="pt-BR" sz="2400" smtClean="0"/>
          </a:p>
          <a:p>
            <a:pPr>
              <a:buFont typeface="Arial" charset="0"/>
              <a:buNone/>
            </a:pPr>
            <a:r>
              <a:rPr lang="pt-BR" altLang="pt-BR" sz="2400" smtClean="0"/>
              <a:t> 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054280382"/>
              </p:ext>
            </p:extLst>
          </p:nvPr>
        </p:nvGraphicFramePr>
        <p:xfrm>
          <a:off x="539552" y="1052736"/>
          <a:ext cx="6096000" cy="5000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5"/>
          <p:cNvSpPr txBox="1">
            <a:spLocks noChangeArrowheads="1"/>
          </p:cNvSpPr>
          <p:nvPr/>
        </p:nvSpPr>
        <p:spPr bwMode="auto">
          <a:xfrm>
            <a:off x="457200" y="1317122"/>
            <a:ext cx="2326278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>
                <a:solidFill>
                  <a:schemeClr val="tx1"/>
                </a:solidFill>
                <a:latin typeface="Arial" charset="0"/>
              </a:rPr>
              <a:t>Conhecimento e </a:t>
            </a:r>
            <a:endParaRPr lang="pt-BR" altLang="pt-BR" sz="1800" dirty="0" smtClean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 smtClean="0">
                <a:solidFill>
                  <a:schemeClr val="tx1"/>
                </a:solidFill>
                <a:latin typeface="Arial" charset="0"/>
              </a:rPr>
              <a:t>controle </a:t>
            </a:r>
            <a:r>
              <a:rPr lang="pt-BR" altLang="pt-BR" sz="1800" dirty="0">
                <a:solidFill>
                  <a:schemeClr val="tx1"/>
                </a:solidFill>
                <a:latin typeface="Arial" charset="0"/>
              </a:rPr>
              <a:t>consciente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>
                <a:solidFill>
                  <a:schemeClr val="tx1"/>
                </a:solidFill>
                <a:latin typeface="Arial" charset="0"/>
              </a:rPr>
              <a:t>sobre os [próprios] </a:t>
            </a:r>
            <a:endParaRPr lang="pt-BR" altLang="pt-BR" sz="1800" dirty="0" smtClean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 smtClean="0">
                <a:solidFill>
                  <a:schemeClr val="tx1"/>
                </a:solidFill>
                <a:latin typeface="Arial" charset="0"/>
              </a:rPr>
              <a:t>processos </a:t>
            </a:r>
            <a:r>
              <a:rPr lang="pt-BR" altLang="pt-BR" sz="1800" dirty="0">
                <a:solidFill>
                  <a:schemeClr val="tx1"/>
                </a:solidFill>
                <a:latin typeface="Arial" charset="0"/>
              </a:rPr>
              <a:t>cognitivos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>
                <a:solidFill>
                  <a:schemeClr val="tx1"/>
                </a:solidFill>
                <a:latin typeface="Arial" charset="0"/>
              </a:rPr>
              <a:t>(a partir dos 7 anos)</a:t>
            </a:r>
          </a:p>
        </p:txBody>
      </p:sp>
    </p:spTree>
    <p:extLst>
      <p:ext uri="{BB962C8B-B14F-4D97-AF65-F5344CB8AC3E}">
        <p14:creationId xmlns:p14="http://schemas.microsoft.com/office/powerpoint/2010/main" val="969143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spaço Reservado para Conteú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0150333"/>
              </p:ext>
            </p:extLst>
          </p:nvPr>
        </p:nvGraphicFramePr>
        <p:xfrm>
          <a:off x="228600" y="609600"/>
          <a:ext cx="8686800" cy="5592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3" name="Conector de seta reta 2"/>
          <p:cNvCxnSpPr/>
          <p:nvPr/>
        </p:nvCxnSpPr>
        <p:spPr>
          <a:xfrm>
            <a:off x="3657600" y="3303563"/>
            <a:ext cx="19812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5403112" y="6216134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//  </a:t>
            </a:r>
            <a:r>
              <a:rPr lang="en-US" dirty="0" err="1" smtClean="0"/>
              <a:t>Funções</a:t>
            </a:r>
            <a:r>
              <a:rPr lang="en-US" dirty="0" smtClean="0"/>
              <a:t>  </a:t>
            </a:r>
            <a:r>
              <a:rPr lang="en-US" dirty="0" err="1" smtClean="0"/>
              <a:t>Executivas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6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99323"/>
            <a:ext cx="76200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/>
              <a:t>Habilidades metalinguísticas</a:t>
            </a:r>
            <a:r>
              <a:rPr lang="en-US" sz="2800" smtClean="0"/>
              <a:t>: </a:t>
            </a:r>
            <a:r>
              <a:rPr lang="en-US" sz="2400" smtClean="0"/>
              <a:t>capacidade de análise, reflexão e controle intencional  da estrutura da língua oral em diversos níveis (fonológico, morfológico, sintático, textual)</a:t>
            </a:r>
            <a:endParaRPr lang="pt-BR" sz="2400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152400" y="29932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4294094"/>
              </p:ext>
            </p:extLst>
          </p:nvPr>
        </p:nvGraphicFramePr>
        <p:xfrm>
          <a:off x="152400" y="1624885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838200" y="3003351"/>
            <a:ext cx="22374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/g/ /a/ /t/ /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/ /</a:t>
            </a:r>
            <a:r>
              <a:rPr lang="en-US" dirty="0" err="1" smtClean="0">
                <a:solidFill>
                  <a:schemeClr val="bg1"/>
                </a:solidFill>
              </a:rPr>
              <a:t>nh</a:t>
            </a:r>
            <a:r>
              <a:rPr lang="en-US" dirty="0" smtClean="0">
                <a:solidFill>
                  <a:schemeClr val="bg1"/>
                </a:solidFill>
              </a:rPr>
              <a:t>/ /o/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/</a:t>
            </a:r>
            <a:r>
              <a:rPr lang="en-US" dirty="0" err="1" smtClean="0">
                <a:solidFill>
                  <a:schemeClr val="bg1"/>
                </a:solidFill>
              </a:rPr>
              <a:t>ga</a:t>
            </a:r>
            <a:r>
              <a:rPr lang="en-US" dirty="0" smtClean="0">
                <a:solidFill>
                  <a:schemeClr val="bg1"/>
                </a:solidFill>
              </a:rPr>
              <a:t>/  /</a:t>
            </a:r>
            <a:r>
              <a:rPr lang="en-US" dirty="0" err="1" smtClean="0">
                <a:solidFill>
                  <a:schemeClr val="bg1"/>
                </a:solidFill>
              </a:rPr>
              <a:t>ti</a:t>
            </a:r>
            <a:r>
              <a:rPr lang="en-US" dirty="0" smtClean="0">
                <a:solidFill>
                  <a:schemeClr val="bg1"/>
                </a:solidFill>
              </a:rPr>
              <a:t>/  /</a:t>
            </a:r>
            <a:r>
              <a:rPr lang="en-US" dirty="0" err="1" smtClean="0">
                <a:solidFill>
                  <a:schemeClr val="bg1"/>
                </a:solidFill>
              </a:rPr>
              <a:t>nho</a:t>
            </a:r>
            <a:r>
              <a:rPr lang="en-US" dirty="0" smtClean="0">
                <a:solidFill>
                  <a:schemeClr val="bg1"/>
                </a:solidFill>
              </a:rPr>
              <a:t>/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486400" y="3188017"/>
            <a:ext cx="1422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[gat] [</a:t>
            </a:r>
            <a:r>
              <a:rPr lang="en-US" dirty="0" err="1" smtClean="0">
                <a:solidFill>
                  <a:schemeClr val="bg1"/>
                </a:solidFill>
              </a:rPr>
              <a:t>inh</a:t>
            </a:r>
            <a:r>
              <a:rPr lang="en-US" dirty="0" smtClean="0">
                <a:solidFill>
                  <a:schemeClr val="bg1"/>
                </a:solidFill>
              </a:rPr>
              <a:t>] [o]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039091" y="5486400"/>
            <a:ext cx="25257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[O </a:t>
            </a:r>
            <a:r>
              <a:rPr lang="en-US" dirty="0" err="1" smtClean="0">
                <a:solidFill>
                  <a:schemeClr val="bg1"/>
                </a:solidFill>
              </a:rPr>
              <a:t>gatinho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bebeu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leite</a:t>
            </a:r>
            <a:r>
              <a:rPr lang="en-US" dirty="0" smtClean="0">
                <a:solidFill>
                  <a:schemeClr val="bg1"/>
                </a:solidFill>
              </a:rPr>
              <a:t>]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[ </a:t>
            </a:r>
            <a:r>
              <a:rPr lang="en-US" dirty="0" err="1" smtClean="0">
                <a:solidFill>
                  <a:schemeClr val="bg1"/>
                </a:solidFill>
              </a:rPr>
              <a:t>Leite</a:t>
            </a:r>
            <a:r>
              <a:rPr lang="en-US" dirty="0" smtClean="0">
                <a:solidFill>
                  <a:schemeClr val="bg1"/>
                </a:solidFill>
              </a:rPr>
              <a:t> o </a:t>
            </a:r>
            <a:r>
              <a:rPr lang="en-US" dirty="0" err="1" smtClean="0">
                <a:solidFill>
                  <a:schemeClr val="bg1"/>
                </a:solidFill>
              </a:rPr>
              <a:t>bebeu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gatinho</a:t>
            </a:r>
            <a:r>
              <a:rPr lang="en-US" dirty="0" smtClean="0">
                <a:solidFill>
                  <a:schemeClr val="bg1"/>
                </a:solidFill>
              </a:rPr>
              <a:t> ] 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200809" y="5329042"/>
            <a:ext cx="19933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Coerência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coesão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Estrutura</a:t>
            </a:r>
            <a:r>
              <a:rPr lang="en-US" dirty="0" smtClean="0">
                <a:solidFill>
                  <a:schemeClr val="bg1"/>
                </a:solidFill>
              </a:rPr>
              <a:t> textual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04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443</TotalTime>
  <Words>648</Words>
  <Application>Microsoft Office PowerPoint</Application>
  <PresentationFormat>Apresentação na tela (4:3)</PresentationFormat>
  <Paragraphs>167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Adjacência</vt:lpstr>
      <vt:lpstr>Ciência da Leitura e Alfabetização Infantil:  Um enfoque metalinguístico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Piaget (Fazer e Compreeder, 1974)</vt:lpstr>
      <vt:lpstr>Vygotsky (Pensamento e Linguagem)</vt:lpstr>
      <vt:lpstr>Apresentação do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Algumas Questões</dc:title>
  <dc:creator>Sylvia Barrera</dc:creator>
  <cp:lastModifiedBy>Sylvia Barrera</cp:lastModifiedBy>
  <cp:revision>35</cp:revision>
  <dcterms:created xsi:type="dcterms:W3CDTF">2014-09-16T13:39:48Z</dcterms:created>
  <dcterms:modified xsi:type="dcterms:W3CDTF">2020-03-10T22:57:06Z</dcterms:modified>
</cp:coreProperties>
</file>