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79" r:id="rId2"/>
  </p:sldIdLst>
  <p:sldSz cx="9144000" cy="6858000" type="overhead"/>
  <p:notesSz cx="6858000" cy="9144000"/>
  <p:defaultTextStyle>
    <a:defPPr>
      <a:defRPr lang="en-US"/>
    </a:defPPr>
    <a:lvl1pPr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-314325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-630238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-946150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-1262063" algn="l" defTabSz="9128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">
          <p15:clr>
            <a:srgbClr val="A4A3A4"/>
          </p15:clr>
        </p15:guide>
        <p15:guide id="2" orient="horz" pos="732">
          <p15:clr>
            <a:srgbClr val="A4A3A4"/>
          </p15:clr>
        </p15:guide>
        <p15:guide id="3" orient="horz" pos="792">
          <p15:clr>
            <a:srgbClr val="A4A3A4"/>
          </p15:clr>
        </p15:guide>
        <p15:guide id="4" orient="horz" pos="1446">
          <p15:clr>
            <a:srgbClr val="A4A3A4"/>
          </p15:clr>
        </p15:guide>
        <p15:guide id="5" orient="horz" pos="1506">
          <p15:clr>
            <a:srgbClr val="A4A3A4"/>
          </p15:clr>
        </p15:guide>
        <p15:guide id="6" orient="horz" pos="2142">
          <p15:clr>
            <a:srgbClr val="A4A3A4"/>
          </p15:clr>
        </p15:guide>
        <p15:guide id="7" orient="horz" pos="2220">
          <p15:clr>
            <a:srgbClr val="A4A3A4"/>
          </p15:clr>
        </p15:guide>
        <p15:guide id="8" orient="horz" pos="2856">
          <p15:clr>
            <a:srgbClr val="A4A3A4"/>
          </p15:clr>
        </p15:guide>
        <p15:guide id="9" pos="72">
          <p15:clr>
            <a:srgbClr val="A4A3A4"/>
          </p15:clr>
        </p15:guide>
        <p15:guide id="10" pos="720">
          <p15:clr>
            <a:srgbClr val="A4A3A4"/>
          </p15:clr>
        </p15:guide>
        <p15:guide id="11" pos="792">
          <p15:clr>
            <a:srgbClr val="A4A3A4"/>
          </p15:clr>
        </p15:guide>
        <p15:guide id="12" pos="1428">
          <p15:clr>
            <a:srgbClr val="A4A3A4"/>
          </p15:clr>
        </p15:guide>
        <p15:guide id="13" pos="1494">
          <p15:clr>
            <a:srgbClr val="A4A3A4"/>
          </p15:clr>
        </p15:guide>
        <p15:guide id="14" pos="2142">
          <p15:clr>
            <a:srgbClr val="A4A3A4"/>
          </p15:clr>
        </p15:guide>
        <p15:guide id="15" pos="2202">
          <p15:clr>
            <a:srgbClr val="A4A3A4"/>
          </p15:clr>
        </p15:guide>
        <p15:guide id="16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00FFFF"/>
    <a:srgbClr val="FF33AB"/>
    <a:srgbClr val="33CC33"/>
    <a:srgbClr val="FFCC00"/>
    <a:srgbClr val="0DD100"/>
    <a:srgbClr val="FFC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7282" autoAdjust="0"/>
  </p:normalViewPr>
  <p:slideViewPr>
    <p:cSldViewPr snapToGrid="0" showGuides="1">
      <p:cViewPr varScale="1">
        <p:scale>
          <a:sx n="65" d="100"/>
          <a:sy n="65" d="100"/>
        </p:scale>
        <p:origin x="1686" y="66"/>
      </p:cViewPr>
      <p:guideLst>
        <p:guide orient="horz" pos="102"/>
        <p:guide orient="horz" pos="732"/>
        <p:guide orient="horz" pos="792"/>
        <p:guide orient="horz" pos="1446"/>
        <p:guide orient="horz" pos="1506"/>
        <p:guide orient="horz" pos="2142"/>
        <p:guide orient="horz" pos="2220"/>
        <p:guide orient="horz" pos="2856"/>
        <p:guide pos="72"/>
        <p:guide pos="720"/>
        <p:guide pos="792"/>
        <p:guide pos="1428"/>
        <p:guide pos="1494"/>
        <p:guide pos="2142"/>
        <p:guide pos="2202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044374-0444-4AAA-9261-77E1F6BB7B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95314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22B40-FE41-4160-A0B0-C7B737EA93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95314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F912D3F5-23FC-4D31-A442-80A17A8CEAD9}" type="datetimeFigureOut">
              <a:rPr lang="en-US"/>
              <a:pPr>
                <a:defRPr/>
              </a:pPr>
              <a:t>11/7/2023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655186-94A8-45E8-BAFF-88D91B8F65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F3AE7F-8CD0-4F96-9BA9-15B5C8A946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784F9-D92F-4141-A891-CD65C85C63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953146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14935-9A15-423A-B733-037BC2CC26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2952750" eaLnBrk="1" hangingPunct="1">
              <a:defRPr sz="1200">
                <a:latin typeface="Trebuchet MS" panose="020B0603020202020204" pitchFamily="34" charset="0"/>
              </a:defRPr>
            </a:lvl1pPr>
          </a:lstStyle>
          <a:p>
            <a:fld id="{78453E2A-2A9D-47C6-88C0-44C6FECCCA7A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5735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2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9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6" algn="l" defTabSz="9142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10364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A84BAD48-1A69-49D5-B312-21FDC383F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299" indent="-182859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87" indent="-182859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018" indent="-182859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591" indent="-182859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upo 2054">
            <a:extLst>
              <a:ext uri="{FF2B5EF4-FFF2-40B4-BE49-F238E27FC236}">
                <a16:creationId xmlns:a16="http://schemas.microsoft.com/office/drawing/2014/main" id="{9A9C95F4-16AC-4908-93D4-9979C30CDF02}"/>
              </a:ext>
            </a:extLst>
          </p:cNvPr>
          <p:cNvGrpSpPr>
            <a:grpSpLocks/>
          </p:cNvGrpSpPr>
          <p:nvPr/>
        </p:nvGrpSpPr>
        <p:grpSpPr bwMode="auto">
          <a:xfrm>
            <a:off x="107950" y="247650"/>
            <a:ext cx="8929688" cy="6276975"/>
            <a:chOff x="107504" y="247536"/>
            <a:chExt cx="8930300" cy="6277808"/>
          </a:xfrm>
        </p:grpSpPr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ADD3C880-178D-4B88-B574-8EFC6D95CAC3}"/>
                </a:ext>
              </a:extLst>
            </p:cNvPr>
            <p:cNvGrpSpPr/>
            <p:nvPr/>
          </p:nvGrpSpPr>
          <p:grpSpPr>
            <a:xfrm>
              <a:off x="107504" y="298453"/>
              <a:ext cx="1800200" cy="1690387"/>
              <a:chOff x="107504" y="1268760"/>
              <a:chExt cx="1800200" cy="1368152"/>
            </a:xfrm>
            <a:noFill/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9CE7FECD-AA12-4218-B13C-BE5F8CE2229B}"/>
                  </a:ext>
                </a:extLst>
              </p:cNvPr>
              <p:cNvSpPr/>
              <p:nvPr/>
            </p:nvSpPr>
            <p:spPr>
              <a:xfrm>
                <a:off x="107504" y="1268760"/>
                <a:ext cx="1728192" cy="136815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5" name="Retângulo 34">
                <a:extLst>
                  <a:ext uri="{FF2B5EF4-FFF2-40B4-BE49-F238E27FC236}">
                    <a16:creationId xmlns:a16="http://schemas.microsoft.com/office/drawing/2014/main" id="{241206B4-0E2C-442E-95B0-0CE7AB815749}"/>
                  </a:ext>
                </a:extLst>
              </p:cNvPr>
              <p:cNvSpPr/>
              <p:nvPr/>
            </p:nvSpPr>
            <p:spPr>
              <a:xfrm>
                <a:off x="611560" y="1358413"/>
                <a:ext cx="1296144" cy="287717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JUSTIFICATIVAS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900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Passado</a:t>
                </a:r>
                <a:endParaRPr lang="pt-BR" sz="11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  <a:cs typeface="Calibri" pitchFamily="34" charset="0"/>
                </a:endParaRPr>
              </a:p>
            </p:txBody>
          </p:sp>
          <p:pic>
            <p:nvPicPr>
              <p:cNvPr id="7" name="Picture 2" descr="C:\Users\CASULO-\Desktop\S04.png">
                <a:extLst>
                  <a:ext uri="{FF2B5EF4-FFF2-40B4-BE49-F238E27FC236}">
                    <a16:creationId xmlns:a16="http://schemas.microsoft.com/office/drawing/2014/main" id="{4DECC753-4626-49CF-818F-5EEB5EDE002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62" t="19550" r="87801" b="72050"/>
              <a:stretch/>
            </p:blipFill>
            <p:spPr bwMode="auto">
              <a:xfrm>
                <a:off x="107504" y="1290526"/>
                <a:ext cx="483150" cy="297323"/>
              </a:xfrm>
              <a:prstGeom prst="rect">
                <a:avLst/>
              </a:prstGeom>
              <a:grpFill/>
            </p:spPr>
          </p:pic>
        </p:grp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684F7950-CEEF-4009-916A-750B03FE9926}"/>
                </a:ext>
              </a:extLst>
            </p:cNvPr>
            <p:cNvGrpSpPr/>
            <p:nvPr/>
          </p:nvGrpSpPr>
          <p:grpSpPr>
            <a:xfrm>
              <a:off x="107504" y="2060848"/>
              <a:ext cx="1728192" cy="1368152"/>
              <a:chOff x="107504" y="2708920"/>
              <a:chExt cx="1728192" cy="1368152"/>
            </a:xfrm>
            <a:noFill/>
          </p:grpSpPr>
          <p:sp>
            <p:nvSpPr>
              <p:cNvPr id="21" name="Retângulo 20">
                <a:extLst>
                  <a:ext uri="{FF2B5EF4-FFF2-40B4-BE49-F238E27FC236}">
                    <a16:creationId xmlns:a16="http://schemas.microsoft.com/office/drawing/2014/main" id="{67C5346B-1C41-4BA8-80B5-49508EEE3F7D}"/>
                  </a:ext>
                </a:extLst>
              </p:cNvPr>
              <p:cNvSpPr/>
              <p:nvPr/>
            </p:nvSpPr>
            <p:spPr>
              <a:xfrm>
                <a:off x="107504" y="2708920"/>
                <a:ext cx="1728192" cy="136815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Retângulo 39">
                <a:extLst>
                  <a:ext uri="{FF2B5EF4-FFF2-40B4-BE49-F238E27FC236}">
                    <a16:creationId xmlns:a16="http://schemas.microsoft.com/office/drawing/2014/main" id="{F0F25E45-840B-40D2-8ADF-8D447A0BDB5D}"/>
                  </a:ext>
                </a:extLst>
              </p:cNvPr>
              <p:cNvSpPr/>
              <p:nvPr/>
            </p:nvSpPr>
            <p:spPr>
              <a:xfrm>
                <a:off x="539552" y="2822739"/>
                <a:ext cx="1224136" cy="24622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 OBJ SMART</a:t>
                </a:r>
              </a:p>
            </p:txBody>
          </p:sp>
          <p:pic>
            <p:nvPicPr>
              <p:cNvPr id="53" name="Picture 2" descr="C:\Users\CASULO-\Desktop\S04.png">
                <a:extLst>
                  <a:ext uri="{FF2B5EF4-FFF2-40B4-BE49-F238E27FC236}">
                    <a16:creationId xmlns:a16="http://schemas.microsoft.com/office/drawing/2014/main" id="{F34B8596-F4BB-49E9-8CB9-0CD8D099AA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953" t="18500" r="26636" b="72050"/>
              <a:stretch/>
            </p:blipFill>
            <p:spPr bwMode="auto">
              <a:xfrm>
                <a:off x="107504" y="2708920"/>
                <a:ext cx="547505" cy="461334"/>
              </a:xfrm>
              <a:prstGeom prst="rect">
                <a:avLst/>
              </a:prstGeom>
              <a:grpFill/>
            </p:spPr>
          </p:pic>
        </p:grpSp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AA055843-AB39-4E15-AED9-64B5973DC327}"/>
                </a:ext>
              </a:extLst>
            </p:cNvPr>
            <p:cNvGrpSpPr/>
            <p:nvPr/>
          </p:nvGrpSpPr>
          <p:grpSpPr>
            <a:xfrm>
              <a:off x="1907704" y="2060847"/>
              <a:ext cx="1728192" cy="4464497"/>
              <a:chOff x="1907704" y="2708919"/>
              <a:chExt cx="1728192" cy="4032449"/>
            </a:xfrm>
            <a:noFill/>
          </p:grpSpPr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5720081D-BF04-4A2F-9C1D-B98A2EF85301}"/>
                  </a:ext>
                </a:extLst>
              </p:cNvPr>
              <p:cNvSpPr/>
              <p:nvPr/>
            </p:nvSpPr>
            <p:spPr>
              <a:xfrm>
                <a:off x="1907704" y="2708919"/>
                <a:ext cx="1728192" cy="4032449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" name="Retângulo 40">
                <a:extLst>
                  <a:ext uri="{FF2B5EF4-FFF2-40B4-BE49-F238E27FC236}">
                    <a16:creationId xmlns:a16="http://schemas.microsoft.com/office/drawing/2014/main" id="{3923B085-7A2C-440A-BF64-7CA261D35CF5}"/>
                  </a:ext>
                </a:extLst>
              </p:cNvPr>
              <p:cNvSpPr/>
              <p:nvPr/>
            </p:nvSpPr>
            <p:spPr>
              <a:xfrm>
                <a:off x="2339752" y="2811725"/>
                <a:ext cx="1296144" cy="222393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REQUISITOS </a:t>
                </a:r>
              </a:p>
            </p:txBody>
          </p:sp>
          <p:pic>
            <p:nvPicPr>
              <p:cNvPr id="54" name="Picture 2" descr="C:\Users\CASULO-\Desktop\S04.png">
                <a:extLst>
                  <a:ext uri="{FF2B5EF4-FFF2-40B4-BE49-F238E27FC236}">
                    <a16:creationId xmlns:a16="http://schemas.microsoft.com/office/drawing/2014/main" id="{536D843E-CF9A-49AD-873F-6F048F4E33E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6635" t="18500" r="16356" b="71525"/>
              <a:stretch/>
            </p:blipFill>
            <p:spPr bwMode="auto">
              <a:xfrm>
                <a:off x="1907704" y="2708919"/>
                <a:ext cx="442130" cy="422144"/>
              </a:xfrm>
              <a:prstGeom prst="rect">
                <a:avLst/>
              </a:prstGeom>
              <a:grpFill/>
            </p:spPr>
          </p:pic>
        </p:grpSp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F272DC3B-5C5D-4D9A-B076-55C33D29C624}"/>
                </a:ext>
              </a:extLst>
            </p:cNvPr>
            <p:cNvGrpSpPr/>
            <p:nvPr/>
          </p:nvGrpSpPr>
          <p:grpSpPr>
            <a:xfrm>
              <a:off x="7308305" y="5105398"/>
              <a:ext cx="1729499" cy="1419943"/>
              <a:chOff x="6876257" y="5747408"/>
              <a:chExt cx="2160240" cy="993961"/>
            </a:xfrm>
            <a:noFill/>
          </p:grpSpPr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5A21B1C7-BCA5-439D-B6E1-A6449D29FEE3}"/>
                  </a:ext>
                </a:extLst>
              </p:cNvPr>
              <p:cNvSpPr/>
              <p:nvPr/>
            </p:nvSpPr>
            <p:spPr>
              <a:xfrm>
                <a:off x="6876257" y="5747408"/>
                <a:ext cx="2160240" cy="99396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4EC8E74C-259E-4A00-A8A9-07350E035F4F}"/>
                  </a:ext>
                </a:extLst>
              </p:cNvPr>
              <p:cNvSpPr/>
              <p:nvPr/>
            </p:nvSpPr>
            <p:spPr>
              <a:xfrm>
                <a:off x="7509704" y="5812930"/>
                <a:ext cx="1525159" cy="172355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CUSTOS</a:t>
                </a:r>
              </a:p>
            </p:txBody>
          </p:sp>
          <p:pic>
            <p:nvPicPr>
              <p:cNvPr id="55" name="Picture 2" descr="C:\Users\CASULO-\Desktop\S04.png">
                <a:extLst>
                  <a:ext uri="{FF2B5EF4-FFF2-40B4-BE49-F238E27FC236}">
                    <a16:creationId xmlns:a16="http://schemas.microsoft.com/office/drawing/2014/main" id="{6968DB03-C350-4EA5-A061-4F65A064ED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prstClr val="black"/>
                  <a:schemeClr val="accent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65" t="38451" r="87799" b="53150"/>
              <a:stretch/>
            </p:blipFill>
            <p:spPr bwMode="auto">
              <a:xfrm>
                <a:off x="6966197" y="5749863"/>
                <a:ext cx="582683" cy="285828"/>
              </a:xfrm>
              <a:prstGeom prst="rect">
                <a:avLst/>
              </a:prstGeom>
              <a:grpFill/>
            </p:spPr>
          </p:pic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ED2E2F1F-1FFA-49E5-8496-AFD73FE24D18}"/>
                </a:ext>
              </a:extLst>
            </p:cNvPr>
            <p:cNvGrpSpPr/>
            <p:nvPr/>
          </p:nvGrpSpPr>
          <p:grpSpPr>
            <a:xfrm>
              <a:off x="3707904" y="2809502"/>
              <a:ext cx="1728192" cy="2236630"/>
              <a:chOff x="3707904" y="3456705"/>
              <a:chExt cx="1728192" cy="2168539"/>
            </a:xfrm>
            <a:noFill/>
          </p:grpSpPr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79ACE1DB-B1F3-4322-95C1-828D52EA2FCA}"/>
                  </a:ext>
                </a:extLst>
              </p:cNvPr>
              <p:cNvSpPr/>
              <p:nvPr/>
            </p:nvSpPr>
            <p:spPr>
              <a:xfrm>
                <a:off x="3707904" y="3501008"/>
                <a:ext cx="1728192" cy="2124236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" name="Retângulo 41">
                <a:extLst>
                  <a:ext uri="{FF2B5EF4-FFF2-40B4-BE49-F238E27FC236}">
                    <a16:creationId xmlns:a16="http://schemas.microsoft.com/office/drawing/2014/main" id="{B5E38F47-735E-43B0-A5D5-88433265B68C}"/>
                  </a:ext>
                </a:extLst>
              </p:cNvPr>
              <p:cNvSpPr/>
              <p:nvPr/>
            </p:nvSpPr>
            <p:spPr>
              <a:xfrm>
                <a:off x="4283968" y="3545255"/>
                <a:ext cx="1080120" cy="24622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EQUIPE</a:t>
                </a:r>
              </a:p>
            </p:txBody>
          </p:sp>
          <p:pic>
            <p:nvPicPr>
              <p:cNvPr id="57" name="Picture 2" descr="C:\Users\CASULO-\Desktop\S04.png">
                <a:extLst>
                  <a:ext uri="{FF2B5EF4-FFF2-40B4-BE49-F238E27FC236}">
                    <a16:creationId xmlns:a16="http://schemas.microsoft.com/office/drawing/2014/main" id="{62DFDD25-115F-4027-B668-E4C8CE3330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888" t="33988" r="63645" b="55763"/>
              <a:stretch/>
            </p:blipFill>
            <p:spPr bwMode="auto">
              <a:xfrm>
                <a:off x="3707904" y="3456705"/>
                <a:ext cx="616414" cy="452670"/>
              </a:xfrm>
              <a:prstGeom prst="rect">
                <a:avLst/>
              </a:prstGeom>
              <a:grpFill/>
            </p:spPr>
          </p:pic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C797D7AF-EE3E-4172-911B-08FA4CDA0FB2}"/>
                </a:ext>
              </a:extLst>
            </p:cNvPr>
            <p:cNvGrpSpPr/>
            <p:nvPr/>
          </p:nvGrpSpPr>
          <p:grpSpPr>
            <a:xfrm>
              <a:off x="1907704" y="298454"/>
              <a:ext cx="1728192" cy="1690388"/>
              <a:chOff x="1907704" y="1268760"/>
              <a:chExt cx="1728192" cy="1368152"/>
            </a:xfrm>
            <a:noFill/>
          </p:grpSpPr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2C206CED-D562-453A-B9B8-7F0D7EB931A8}"/>
                  </a:ext>
                </a:extLst>
              </p:cNvPr>
              <p:cNvSpPr/>
              <p:nvPr/>
            </p:nvSpPr>
            <p:spPr>
              <a:xfrm>
                <a:off x="1907704" y="1268760"/>
                <a:ext cx="1728192" cy="136815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DA4E158F-B6B1-4A76-B591-70FE647288D2}"/>
                  </a:ext>
                </a:extLst>
              </p:cNvPr>
              <p:cNvSpPr/>
              <p:nvPr/>
            </p:nvSpPr>
            <p:spPr>
              <a:xfrm>
                <a:off x="2339752" y="1354724"/>
                <a:ext cx="1296144" cy="199284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PRODUTO</a:t>
                </a:r>
              </a:p>
            </p:txBody>
          </p:sp>
          <p:pic>
            <p:nvPicPr>
              <p:cNvPr id="58" name="Picture 2" descr="C:\Users\CASULO-\Desktop\S04.png">
                <a:extLst>
                  <a:ext uri="{FF2B5EF4-FFF2-40B4-BE49-F238E27FC236}">
                    <a16:creationId xmlns:a16="http://schemas.microsoft.com/office/drawing/2014/main" id="{9AD8F0B2-48F6-46D8-BFF0-06B6A7C799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duotone>
                  <a:prstClr val="black"/>
                  <a:schemeClr val="tx2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550" t="33988" r="51776" b="55763"/>
              <a:stretch/>
            </p:blipFill>
            <p:spPr bwMode="auto">
              <a:xfrm>
                <a:off x="1907704" y="1273804"/>
                <a:ext cx="472723" cy="400136"/>
              </a:xfrm>
              <a:prstGeom prst="rect">
                <a:avLst/>
              </a:prstGeom>
              <a:grpFill/>
            </p:spPr>
          </p:pic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80EDD531-8F15-4959-BDC6-67B541E6B1AB}"/>
                </a:ext>
              </a:extLst>
            </p:cNvPr>
            <p:cNvGrpSpPr/>
            <p:nvPr/>
          </p:nvGrpSpPr>
          <p:grpSpPr>
            <a:xfrm>
              <a:off x="3707903" y="5039631"/>
              <a:ext cx="3528393" cy="1485711"/>
              <a:chOff x="3707903" y="5685628"/>
              <a:chExt cx="3096345" cy="1055741"/>
            </a:xfrm>
            <a:noFill/>
          </p:grpSpPr>
          <p:sp>
            <p:nvSpPr>
              <p:cNvPr id="25" name="Retângulo 24">
                <a:extLst>
                  <a:ext uri="{FF2B5EF4-FFF2-40B4-BE49-F238E27FC236}">
                    <a16:creationId xmlns:a16="http://schemas.microsoft.com/office/drawing/2014/main" id="{514BF02C-E881-42B1-A98B-481C553F8433}"/>
                  </a:ext>
                </a:extLst>
              </p:cNvPr>
              <p:cNvSpPr/>
              <p:nvPr/>
            </p:nvSpPr>
            <p:spPr>
              <a:xfrm>
                <a:off x="3707903" y="5733257"/>
                <a:ext cx="3096345" cy="1008112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" name="Retângulo 45">
                <a:extLst>
                  <a:ext uri="{FF2B5EF4-FFF2-40B4-BE49-F238E27FC236}">
                    <a16:creationId xmlns:a16="http://schemas.microsoft.com/office/drawing/2014/main" id="{BF882C71-F295-4857-9EE6-F398C458D130}"/>
                  </a:ext>
                </a:extLst>
              </p:cNvPr>
              <p:cNvSpPr/>
              <p:nvPr/>
            </p:nvSpPr>
            <p:spPr>
              <a:xfrm>
                <a:off x="4087048" y="5812410"/>
                <a:ext cx="2717200" cy="174964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RESTRIÇÕES</a:t>
                </a:r>
              </a:p>
            </p:txBody>
          </p:sp>
          <p:pic>
            <p:nvPicPr>
              <p:cNvPr id="59" name="Picture 2" descr="C:\Users\CASULO-\Desktop\S04.png">
                <a:extLst>
                  <a:ext uri="{FF2B5EF4-FFF2-40B4-BE49-F238E27FC236}">
                    <a16:creationId xmlns:a16="http://schemas.microsoft.com/office/drawing/2014/main" id="{E8329647-4933-4947-AE13-B23FDF80D4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402" t="33988" r="39763" b="51602"/>
              <a:stretch/>
            </p:blipFill>
            <p:spPr bwMode="auto">
              <a:xfrm>
                <a:off x="3741339" y="5685628"/>
                <a:ext cx="395419" cy="409349"/>
              </a:xfrm>
              <a:prstGeom prst="rect">
                <a:avLst/>
              </a:prstGeom>
              <a:grpFill/>
            </p:spPr>
          </p:pic>
        </p:grpSp>
        <p:grpSp>
          <p:nvGrpSpPr>
            <p:cNvPr id="62" name="Grupo 61">
              <a:extLst>
                <a:ext uri="{FF2B5EF4-FFF2-40B4-BE49-F238E27FC236}">
                  <a16:creationId xmlns:a16="http://schemas.microsoft.com/office/drawing/2014/main" id="{63092A00-3273-4276-A676-0DCB771ED755}"/>
                </a:ext>
              </a:extLst>
            </p:cNvPr>
            <p:cNvGrpSpPr/>
            <p:nvPr/>
          </p:nvGrpSpPr>
          <p:grpSpPr>
            <a:xfrm>
              <a:off x="107504" y="3501008"/>
              <a:ext cx="1728192" cy="3024335"/>
              <a:chOff x="107504" y="4149081"/>
              <a:chExt cx="1728192" cy="2592288"/>
            </a:xfrm>
            <a:noFill/>
          </p:grpSpPr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5811ED73-ABE4-49AC-8C6F-303E7F8D8A75}"/>
                  </a:ext>
                </a:extLst>
              </p:cNvPr>
              <p:cNvSpPr/>
              <p:nvPr/>
            </p:nvSpPr>
            <p:spPr>
              <a:xfrm>
                <a:off x="107504" y="4149081"/>
                <a:ext cx="1728192" cy="259228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pt-BR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3DC6E152-5C81-4789-9FC6-5119531EB6F2}"/>
                  </a:ext>
                </a:extLst>
              </p:cNvPr>
              <p:cNvSpPr/>
              <p:nvPr/>
            </p:nvSpPr>
            <p:spPr>
              <a:xfrm>
                <a:off x="683568" y="4214709"/>
                <a:ext cx="1152128" cy="304699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BENEFÍCIOS</a:t>
                </a:r>
              </a:p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900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Futuro</a:t>
                </a:r>
                <a:endParaRPr lang="pt-BR" sz="11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  <a:cs typeface="Calibri" pitchFamily="34" charset="0"/>
                </a:endParaRPr>
              </a:p>
            </p:txBody>
          </p:sp>
          <p:pic>
            <p:nvPicPr>
              <p:cNvPr id="56" name="Picture 2" descr="C:\Users\CASULO-\Desktop\S04.png">
                <a:extLst>
                  <a:ext uri="{FF2B5EF4-FFF2-40B4-BE49-F238E27FC236}">
                    <a16:creationId xmlns:a16="http://schemas.microsoft.com/office/drawing/2014/main" id="{1761325B-CBFF-4DD7-8A6E-4366E7BAC3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205" t="35639" r="77103" b="55763"/>
              <a:stretch/>
            </p:blipFill>
            <p:spPr bwMode="auto">
              <a:xfrm>
                <a:off x="107504" y="4217732"/>
                <a:ext cx="582328" cy="342496"/>
              </a:xfrm>
              <a:prstGeom prst="rect">
                <a:avLst/>
              </a:prstGeom>
              <a:grpFill/>
            </p:spPr>
          </p:pic>
          <p:cxnSp>
            <p:nvCxnSpPr>
              <p:cNvPr id="3" name="Conector de seta reta 2">
                <a:extLst>
                  <a:ext uri="{FF2B5EF4-FFF2-40B4-BE49-F238E27FC236}">
                    <a16:creationId xmlns:a16="http://schemas.microsoft.com/office/drawing/2014/main" id="{F0F5CD2D-DA70-43F5-852E-8CD018C5812C}"/>
                  </a:ext>
                </a:extLst>
              </p:cNvPr>
              <p:cNvCxnSpPr/>
              <p:nvPr/>
            </p:nvCxnSpPr>
            <p:spPr>
              <a:xfrm flipV="1">
                <a:off x="223156" y="4196252"/>
                <a:ext cx="235744" cy="147638"/>
              </a:xfrm>
              <a:prstGeom prst="straightConnector1">
                <a:avLst/>
              </a:prstGeom>
              <a:grpFill/>
              <a:ln w="12700">
                <a:solidFill>
                  <a:schemeClr val="bg1">
                    <a:lumMod val="50000"/>
                  </a:schemeClr>
                </a:solidFill>
                <a:headEnd type="none" w="sm" len="sm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E7BC9627-429B-41AA-AD7A-87890FC1693B}"/>
                </a:ext>
              </a:extLst>
            </p:cNvPr>
            <p:cNvGrpSpPr/>
            <p:nvPr/>
          </p:nvGrpSpPr>
          <p:grpSpPr>
            <a:xfrm>
              <a:off x="5508104" y="2852935"/>
              <a:ext cx="1774800" cy="2193197"/>
              <a:chOff x="5508104" y="2852935"/>
              <a:chExt cx="1774800" cy="2193197"/>
            </a:xfrm>
            <a:noFill/>
          </p:grpSpPr>
          <p:grpSp>
            <p:nvGrpSpPr>
              <p:cNvPr id="13" name="Grupo 12">
                <a:extLst>
                  <a:ext uri="{FF2B5EF4-FFF2-40B4-BE49-F238E27FC236}">
                    <a16:creationId xmlns:a16="http://schemas.microsoft.com/office/drawing/2014/main" id="{E542EB1A-0F92-4BFE-8087-DBD86BE5105E}"/>
                  </a:ext>
                </a:extLst>
              </p:cNvPr>
              <p:cNvGrpSpPr/>
              <p:nvPr/>
            </p:nvGrpSpPr>
            <p:grpSpPr>
              <a:xfrm>
                <a:off x="5508104" y="2852935"/>
                <a:ext cx="1774800" cy="2193197"/>
                <a:chOff x="5508104" y="3501007"/>
                <a:chExt cx="1774800" cy="2156644"/>
              </a:xfrm>
              <a:grpFill/>
            </p:grpSpPr>
            <p:sp>
              <p:nvSpPr>
                <p:cNvPr id="29" name="Retângulo 28">
                  <a:extLst>
                    <a:ext uri="{FF2B5EF4-FFF2-40B4-BE49-F238E27FC236}">
                      <a16:creationId xmlns:a16="http://schemas.microsoft.com/office/drawing/2014/main" id="{B544CE01-CACD-439E-B7CF-68963EA41588}"/>
                    </a:ext>
                  </a:extLst>
                </p:cNvPr>
                <p:cNvSpPr/>
                <p:nvPr/>
              </p:nvSpPr>
              <p:spPr>
                <a:xfrm>
                  <a:off x="5508104" y="3501007"/>
                  <a:ext cx="1728192" cy="2156644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3" name="Retângulo 42">
                  <a:extLst>
                    <a:ext uri="{FF2B5EF4-FFF2-40B4-BE49-F238E27FC236}">
                      <a16:creationId xmlns:a16="http://schemas.microsoft.com/office/drawing/2014/main" id="{945F269D-DF7B-4991-8B7A-1E932D889ED2}"/>
                    </a:ext>
                  </a:extLst>
                </p:cNvPr>
                <p:cNvSpPr/>
                <p:nvPr/>
              </p:nvSpPr>
              <p:spPr>
                <a:xfrm>
                  <a:off x="6274792" y="3541539"/>
                  <a:ext cx="1008112" cy="393954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GRUPOS DE </a:t>
                  </a:r>
                </a:p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ENTREGAS</a:t>
                  </a:r>
                </a:p>
              </p:txBody>
            </p:sp>
          </p:grpSp>
          <p:pic>
            <p:nvPicPr>
              <p:cNvPr id="61" name="Picture 2" descr="C:\Users\CASULO-\Desktop\S04.png">
                <a:extLst>
                  <a:ext uri="{FF2B5EF4-FFF2-40B4-BE49-F238E27FC236}">
                    <a16:creationId xmlns:a16="http://schemas.microsoft.com/office/drawing/2014/main" id="{F76A4AAD-1C97-4429-82B7-B5B9166F4D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7" t="18500" r="77104" b="73458"/>
              <a:stretch/>
            </p:blipFill>
            <p:spPr bwMode="auto">
              <a:xfrm>
                <a:off x="6036816" y="2924944"/>
                <a:ext cx="284584" cy="268635"/>
              </a:xfrm>
              <a:prstGeom prst="rect">
                <a:avLst/>
              </a:prstGeom>
              <a:grpFill/>
            </p:spPr>
          </p:pic>
          <p:pic>
            <p:nvPicPr>
              <p:cNvPr id="65" name="Picture 2" descr="C:\Users\CASULO-\Desktop\S04.png">
                <a:extLst>
                  <a:ext uri="{FF2B5EF4-FFF2-40B4-BE49-F238E27FC236}">
                    <a16:creationId xmlns:a16="http://schemas.microsoft.com/office/drawing/2014/main" id="{22589A56-E51D-4992-9D3D-85177573CE7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7" t="18500" r="77104" b="73458"/>
              <a:stretch/>
            </p:blipFill>
            <p:spPr bwMode="auto">
              <a:xfrm>
                <a:off x="5770736" y="2924944"/>
                <a:ext cx="284584" cy="268635"/>
              </a:xfrm>
              <a:prstGeom prst="rect">
                <a:avLst/>
              </a:prstGeom>
              <a:grpFill/>
            </p:spPr>
          </p:pic>
          <p:pic>
            <p:nvPicPr>
              <p:cNvPr id="77" name="Picture 2" descr="C:\Users\CASULO-\Desktop\S04.png">
                <a:extLst>
                  <a:ext uri="{FF2B5EF4-FFF2-40B4-BE49-F238E27FC236}">
                    <a16:creationId xmlns:a16="http://schemas.microsoft.com/office/drawing/2014/main" id="{C3555D7A-C44E-4717-8B6C-3F246029AA0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507" t="18500" r="77104" b="73458"/>
              <a:stretch/>
            </p:blipFill>
            <p:spPr bwMode="auto">
              <a:xfrm>
                <a:off x="5517257" y="2924944"/>
                <a:ext cx="284584" cy="268635"/>
              </a:xfrm>
              <a:prstGeom prst="rect">
                <a:avLst/>
              </a:prstGeom>
              <a:grpFill/>
            </p:spPr>
          </p:pic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9484096-EB72-4E10-9EFC-3C0874E997C9}"/>
                </a:ext>
              </a:extLst>
            </p:cNvPr>
            <p:cNvGrpSpPr/>
            <p:nvPr/>
          </p:nvGrpSpPr>
          <p:grpSpPr>
            <a:xfrm>
              <a:off x="7302816" y="2564903"/>
              <a:ext cx="1733680" cy="2481229"/>
              <a:chOff x="7302816" y="2564903"/>
              <a:chExt cx="1733680" cy="2481229"/>
            </a:xfrm>
            <a:noFill/>
          </p:grpSpPr>
          <p:grpSp>
            <p:nvGrpSpPr>
              <p:cNvPr id="2048" name="Grupo 2047">
                <a:extLst>
                  <a:ext uri="{FF2B5EF4-FFF2-40B4-BE49-F238E27FC236}">
                    <a16:creationId xmlns:a16="http://schemas.microsoft.com/office/drawing/2014/main" id="{BF6514B8-239A-4B42-BB20-11BE749901D0}"/>
                  </a:ext>
                </a:extLst>
              </p:cNvPr>
              <p:cNvGrpSpPr/>
              <p:nvPr/>
            </p:nvGrpSpPr>
            <p:grpSpPr>
              <a:xfrm>
                <a:off x="7308304" y="2564903"/>
                <a:ext cx="1728192" cy="2481229"/>
                <a:chOff x="7308304" y="3212975"/>
                <a:chExt cx="1728192" cy="2444739"/>
              </a:xfrm>
              <a:grpFill/>
            </p:grpSpPr>
            <p:sp>
              <p:nvSpPr>
                <p:cNvPr id="30" name="Retângulo 29">
                  <a:extLst>
                    <a:ext uri="{FF2B5EF4-FFF2-40B4-BE49-F238E27FC236}">
                      <a16:creationId xmlns:a16="http://schemas.microsoft.com/office/drawing/2014/main" id="{03875D4E-E0DA-4017-A933-B2A7A18827D0}"/>
                    </a:ext>
                  </a:extLst>
                </p:cNvPr>
                <p:cNvSpPr/>
                <p:nvPr/>
              </p:nvSpPr>
              <p:spPr>
                <a:xfrm>
                  <a:off x="7308304" y="3212975"/>
                  <a:ext cx="1728192" cy="244473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pic>
              <p:nvPicPr>
                <p:cNvPr id="63" name="Picture 2" descr="C:\Users\CASULO-\Desktop\S04.png">
                  <a:extLst>
                    <a:ext uri="{FF2B5EF4-FFF2-40B4-BE49-F238E27FC236}">
                      <a16:creationId xmlns:a16="http://schemas.microsoft.com/office/drawing/2014/main" id="{15EF7AF3-FB64-4D18-97AF-D3D8AE5DAF6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 rotWithShape="1">
                <a:blip r:embed="rId7">
                  <a:duotone>
                    <a:prstClr val="black"/>
                    <a:schemeClr val="tx2">
                      <a:tint val="45000"/>
                      <a:satMod val="400000"/>
                    </a:schemeClr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3521" t="51333" r="26189" b="44081"/>
                <a:stretch/>
              </p:blipFill>
              <p:spPr bwMode="auto">
                <a:xfrm>
                  <a:off x="7380312" y="3212976"/>
                  <a:ext cx="980069" cy="327607"/>
                </a:xfrm>
                <a:prstGeom prst="rect">
                  <a:avLst/>
                </a:prstGeom>
                <a:grpFill/>
              </p:spPr>
            </p:pic>
          </p:grpSp>
          <p:sp>
            <p:nvSpPr>
              <p:cNvPr id="67" name="Retângulo 43">
                <a:extLst>
                  <a:ext uri="{FF2B5EF4-FFF2-40B4-BE49-F238E27FC236}">
                    <a16:creationId xmlns:a16="http://schemas.microsoft.com/office/drawing/2014/main" id="{05E6007A-C755-49C8-9AFD-E45649335784}"/>
                  </a:ext>
                </a:extLst>
              </p:cNvPr>
              <p:cNvSpPr/>
              <p:nvPr/>
            </p:nvSpPr>
            <p:spPr>
              <a:xfrm>
                <a:off x="7302816" y="2780928"/>
                <a:ext cx="1728192" cy="246221"/>
              </a:xfrm>
              <a:prstGeom prst="rect">
                <a:avLst/>
              </a:prstGeom>
              <a:grpFill/>
              <a:ln w="317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lnSpc>
                    <a:spcPct val="80000"/>
                  </a:lnSpc>
                  <a:defRPr/>
                </a:pPr>
                <a:r>
                  <a:rPr lang="pt-BR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itchFamily="34" charset="0"/>
                    <a:cs typeface="Calibri" pitchFamily="34" charset="0"/>
                  </a:rPr>
                  <a:t>LINHA DO TEMPO</a:t>
                </a:r>
              </a:p>
            </p:txBody>
          </p:sp>
        </p:grp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id="{BE4F97EB-1576-44E0-9CD2-3CE758464045}"/>
                </a:ext>
              </a:extLst>
            </p:cNvPr>
            <p:cNvGrpSpPr/>
            <p:nvPr/>
          </p:nvGrpSpPr>
          <p:grpSpPr>
            <a:xfrm>
              <a:off x="3707904" y="296332"/>
              <a:ext cx="1800200" cy="2484595"/>
              <a:chOff x="3707904" y="296332"/>
              <a:chExt cx="1800200" cy="2484595"/>
            </a:xfrm>
            <a:noFill/>
          </p:grpSpPr>
          <p:grpSp>
            <p:nvGrpSpPr>
              <p:cNvPr id="10" name="Grupo 9">
                <a:extLst>
                  <a:ext uri="{FF2B5EF4-FFF2-40B4-BE49-F238E27FC236}">
                    <a16:creationId xmlns:a16="http://schemas.microsoft.com/office/drawing/2014/main" id="{8CD3B905-EFCD-4B94-BA64-8F85BA01FAF7}"/>
                  </a:ext>
                </a:extLst>
              </p:cNvPr>
              <p:cNvGrpSpPr/>
              <p:nvPr/>
            </p:nvGrpSpPr>
            <p:grpSpPr>
              <a:xfrm>
                <a:off x="3707904" y="296332"/>
                <a:ext cx="1800200" cy="2484595"/>
                <a:chOff x="3707904" y="1298837"/>
                <a:chExt cx="1800200" cy="2094159"/>
              </a:xfrm>
              <a:grpFill/>
            </p:grpSpPr>
            <p:sp>
              <p:nvSpPr>
                <p:cNvPr id="16" name="Retângulo 15">
                  <a:extLst>
                    <a:ext uri="{FF2B5EF4-FFF2-40B4-BE49-F238E27FC236}">
                      <a16:creationId xmlns:a16="http://schemas.microsoft.com/office/drawing/2014/main" id="{9C1B0EF9-C658-4F29-A193-67E74789B754}"/>
                    </a:ext>
                  </a:extLst>
                </p:cNvPr>
                <p:cNvSpPr/>
                <p:nvPr/>
              </p:nvSpPr>
              <p:spPr>
                <a:xfrm>
                  <a:off x="3707904" y="1298837"/>
                  <a:ext cx="1728192" cy="209415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7" name="Retângulo 36">
                  <a:extLst>
                    <a:ext uri="{FF2B5EF4-FFF2-40B4-BE49-F238E27FC236}">
                      <a16:creationId xmlns:a16="http://schemas.microsoft.com/office/drawing/2014/main" id="{6DDA2762-BACB-4549-8134-DDA5C34415D7}"/>
                    </a:ext>
                  </a:extLst>
                </p:cNvPr>
                <p:cNvSpPr/>
                <p:nvPr/>
              </p:nvSpPr>
              <p:spPr>
                <a:xfrm>
                  <a:off x="4211960" y="1358158"/>
                  <a:ext cx="1296144" cy="393008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algn="ctr"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bg1">
                          <a:lumMod val="50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STAKEHOLDERS</a:t>
                  </a:r>
                </a:p>
                <a:p>
                  <a:pPr algn="ctr" eaLnBrk="1" hangingPunct="1">
                    <a:lnSpc>
                      <a:spcPct val="80000"/>
                    </a:lnSpc>
                    <a:defRPr/>
                  </a:pPr>
                  <a:r>
                    <a:rPr lang="pt-BR" sz="900" dirty="0">
                      <a:solidFill>
                        <a:schemeClr val="bg1">
                          <a:lumMod val="50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Externos &amp; </a:t>
                  </a:r>
                </a:p>
                <a:p>
                  <a:pPr algn="ctr" eaLnBrk="1" hangingPunct="1">
                    <a:lnSpc>
                      <a:spcPct val="80000"/>
                    </a:lnSpc>
                    <a:defRPr/>
                  </a:pPr>
                  <a:r>
                    <a:rPr lang="pt-BR" sz="900" dirty="0">
                      <a:solidFill>
                        <a:schemeClr val="bg1">
                          <a:lumMod val="50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Fatores Externos</a:t>
                  </a:r>
                </a:p>
              </p:txBody>
            </p:sp>
          </p:grpSp>
          <p:pic>
            <p:nvPicPr>
              <p:cNvPr id="68" name="Picture 2" descr="C:\Users\CASULO-\Desktop\S04.png">
                <a:extLst>
                  <a:ext uri="{FF2B5EF4-FFF2-40B4-BE49-F238E27FC236}">
                    <a16:creationId xmlns:a16="http://schemas.microsoft.com/office/drawing/2014/main" id="{C75C43C7-39E4-4C79-8E01-20A047A09F0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972" t="18223" r="64223" b="73432"/>
              <a:stretch/>
            </p:blipFill>
            <p:spPr bwMode="auto">
              <a:xfrm>
                <a:off x="3741043" y="380048"/>
                <a:ext cx="549504" cy="350747"/>
              </a:xfrm>
              <a:prstGeom prst="rect">
                <a:avLst/>
              </a:prstGeom>
              <a:grpFill/>
            </p:spPr>
          </p:pic>
        </p:grpSp>
        <p:grpSp>
          <p:nvGrpSpPr>
            <p:cNvPr id="48" name="Grupo 47">
              <a:extLst>
                <a:ext uri="{FF2B5EF4-FFF2-40B4-BE49-F238E27FC236}">
                  <a16:creationId xmlns:a16="http://schemas.microsoft.com/office/drawing/2014/main" id="{6C0CA5F5-799E-4CCE-B1A4-C7E89F696AFE}"/>
                </a:ext>
              </a:extLst>
            </p:cNvPr>
            <p:cNvGrpSpPr/>
            <p:nvPr/>
          </p:nvGrpSpPr>
          <p:grpSpPr>
            <a:xfrm>
              <a:off x="7308304" y="247536"/>
              <a:ext cx="1728192" cy="2245362"/>
              <a:chOff x="7308304" y="247536"/>
              <a:chExt cx="1728192" cy="2245362"/>
            </a:xfrm>
            <a:noFill/>
          </p:grpSpPr>
          <p:grpSp>
            <p:nvGrpSpPr>
              <p:cNvPr id="20" name="Grupo 19">
                <a:extLst>
                  <a:ext uri="{FF2B5EF4-FFF2-40B4-BE49-F238E27FC236}">
                    <a16:creationId xmlns:a16="http://schemas.microsoft.com/office/drawing/2014/main" id="{32D1AFD9-B871-4A77-8756-86654D4E99D2}"/>
                  </a:ext>
                </a:extLst>
              </p:cNvPr>
              <p:cNvGrpSpPr/>
              <p:nvPr/>
            </p:nvGrpSpPr>
            <p:grpSpPr>
              <a:xfrm>
                <a:off x="7308304" y="296334"/>
                <a:ext cx="1728192" cy="2196564"/>
                <a:chOff x="7308304" y="1288229"/>
                <a:chExt cx="1728192" cy="1852738"/>
              </a:xfrm>
              <a:grpFill/>
            </p:grpSpPr>
            <p:sp>
              <p:nvSpPr>
                <p:cNvPr id="18" name="Retângulo 17">
                  <a:extLst>
                    <a:ext uri="{FF2B5EF4-FFF2-40B4-BE49-F238E27FC236}">
                      <a16:creationId xmlns:a16="http://schemas.microsoft.com/office/drawing/2014/main" id="{2BE1B394-0924-443D-A53A-F27BA6330358}"/>
                    </a:ext>
                  </a:extLst>
                </p:cNvPr>
                <p:cNvSpPr/>
                <p:nvPr/>
              </p:nvSpPr>
              <p:spPr>
                <a:xfrm>
                  <a:off x="7308304" y="1288229"/>
                  <a:ext cx="1728192" cy="1852738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9" name="Retângulo 38">
                  <a:extLst>
                    <a:ext uri="{FF2B5EF4-FFF2-40B4-BE49-F238E27FC236}">
                      <a16:creationId xmlns:a16="http://schemas.microsoft.com/office/drawing/2014/main" id="{91A59D72-4FBA-4BB5-9B12-0AEE8BCDF272}"/>
                    </a:ext>
                  </a:extLst>
                </p:cNvPr>
                <p:cNvSpPr/>
                <p:nvPr/>
              </p:nvSpPr>
              <p:spPr>
                <a:xfrm>
                  <a:off x="7734864" y="1354134"/>
                  <a:ext cx="869584" cy="207680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RISCOS</a:t>
                  </a:r>
                </a:p>
              </p:txBody>
            </p:sp>
          </p:grpSp>
          <p:pic>
            <p:nvPicPr>
              <p:cNvPr id="69" name="Picture 2" descr="C:\Users\CASULO-\Desktop\S04.png">
                <a:extLst>
                  <a:ext uri="{FF2B5EF4-FFF2-40B4-BE49-F238E27FC236}">
                    <a16:creationId xmlns:a16="http://schemas.microsoft.com/office/drawing/2014/main" id="{81813B82-E34C-495A-A84D-DB15F1FE21D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2555" t="16121" r="39815" b="72146"/>
              <a:stretch/>
            </p:blipFill>
            <p:spPr bwMode="auto">
              <a:xfrm>
                <a:off x="7338742" y="247536"/>
                <a:ext cx="424697" cy="489802"/>
              </a:xfrm>
              <a:prstGeom prst="rect">
                <a:avLst/>
              </a:prstGeom>
              <a:grpFill/>
            </p:spPr>
          </p:pic>
        </p:grpSp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16593303-537F-4B52-8E6D-B45DB8795D78}"/>
                </a:ext>
              </a:extLst>
            </p:cNvPr>
            <p:cNvGrpSpPr/>
            <p:nvPr/>
          </p:nvGrpSpPr>
          <p:grpSpPr>
            <a:xfrm>
              <a:off x="5508104" y="296332"/>
              <a:ext cx="1728192" cy="2484595"/>
              <a:chOff x="5508104" y="296332"/>
              <a:chExt cx="1728192" cy="2484595"/>
            </a:xfrm>
            <a:noFill/>
          </p:grpSpPr>
          <p:grpSp>
            <p:nvGrpSpPr>
              <p:cNvPr id="15" name="Grupo 14">
                <a:extLst>
                  <a:ext uri="{FF2B5EF4-FFF2-40B4-BE49-F238E27FC236}">
                    <a16:creationId xmlns:a16="http://schemas.microsoft.com/office/drawing/2014/main" id="{29BD1B4B-5FA2-49EA-84EA-B2B8C6F70AE2}"/>
                  </a:ext>
                </a:extLst>
              </p:cNvPr>
              <p:cNvGrpSpPr/>
              <p:nvPr/>
            </p:nvGrpSpPr>
            <p:grpSpPr>
              <a:xfrm>
                <a:off x="5508104" y="296332"/>
                <a:ext cx="1728192" cy="2484595"/>
                <a:chOff x="5508104" y="1298837"/>
                <a:chExt cx="1728192" cy="2094159"/>
              </a:xfrm>
              <a:grpFill/>
            </p:grpSpPr>
            <p:sp>
              <p:nvSpPr>
                <p:cNvPr id="17" name="Retângulo 16">
                  <a:extLst>
                    <a:ext uri="{FF2B5EF4-FFF2-40B4-BE49-F238E27FC236}">
                      <a16:creationId xmlns:a16="http://schemas.microsoft.com/office/drawing/2014/main" id="{C17AF533-1CA6-4B5B-9F95-F6506D021A53}"/>
                    </a:ext>
                  </a:extLst>
                </p:cNvPr>
                <p:cNvSpPr/>
                <p:nvPr/>
              </p:nvSpPr>
              <p:spPr>
                <a:xfrm>
                  <a:off x="5508104" y="1298837"/>
                  <a:ext cx="1728192" cy="2094159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8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pt-BR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8" name="Retângulo 37">
                  <a:extLst>
                    <a:ext uri="{FF2B5EF4-FFF2-40B4-BE49-F238E27FC236}">
                      <a16:creationId xmlns:a16="http://schemas.microsoft.com/office/drawing/2014/main" id="{1AB100B8-E97B-44EA-8577-238B8788B449}"/>
                    </a:ext>
                  </a:extLst>
                </p:cNvPr>
                <p:cNvSpPr/>
                <p:nvPr/>
              </p:nvSpPr>
              <p:spPr>
                <a:xfrm>
                  <a:off x="6084168" y="1364693"/>
                  <a:ext cx="1152128" cy="207529"/>
                </a:xfrm>
                <a:prstGeom prst="rect">
                  <a:avLst/>
                </a:prstGeom>
                <a:grpFill/>
              </p:spPr>
              <p:txBody>
                <a:bodyPr>
                  <a:spAutoFit/>
                </a:bodyPr>
                <a:lstStyle/>
                <a:p>
                  <a:pPr eaLnBrk="1" hangingPunct="1">
                    <a:lnSpc>
                      <a:spcPct val="80000"/>
                    </a:lnSpc>
                    <a:defRPr/>
                  </a:pPr>
                  <a:r>
                    <a:rPr lang="pt-BR" sz="12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Trebuchet MS" pitchFamily="34" charset="0"/>
                      <a:cs typeface="Calibri" pitchFamily="34" charset="0"/>
                    </a:rPr>
                    <a:t>PREMISSAS</a:t>
                  </a:r>
                </a:p>
              </p:txBody>
            </p:sp>
          </p:grpSp>
          <p:pic>
            <p:nvPicPr>
              <p:cNvPr id="70" name="Picture 2" descr="C:\Users\CASULO-\Desktop\S04.png">
                <a:extLst>
                  <a:ext uri="{FF2B5EF4-FFF2-40B4-BE49-F238E27FC236}">
                    <a16:creationId xmlns:a16="http://schemas.microsoft.com/office/drawing/2014/main" id="{39878D75-6EBD-4084-890A-F8911D6DD9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5310" t="34774" r="13321" b="57426"/>
              <a:stretch/>
            </p:blipFill>
            <p:spPr bwMode="auto">
              <a:xfrm>
                <a:off x="5565254" y="333261"/>
                <a:ext cx="573693" cy="295167"/>
              </a:xfrm>
              <a:prstGeom prst="rect">
                <a:avLst/>
              </a:prstGeom>
              <a:grpFill/>
            </p:spPr>
          </p:pic>
        </p:grpSp>
      </p:grpSp>
      <p:sp>
        <p:nvSpPr>
          <p:cNvPr id="33" name="Retângulo 32">
            <a:extLst>
              <a:ext uri="{FF2B5EF4-FFF2-40B4-BE49-F238E27FC236}">
                <a16:creationId xmlns:a16="http://schemas.microsoft.com/office/drawing/2014/main" id="{8F39D4E5-4CEC-4BF4-A263-2F334DA34BDB}"/>
              </a:ext>
            </a:extLst>
          </p:cNvPr>
          <p:cNvSpPr/>
          <p:nvPr/>
        </p:nvSpPr>
        <p:spPr>
          <a:xfrm>
            <a:off x="6350" y="-55563"/>
            <a:ext cx="468313" cy="3683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GP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F3B9AD4F-BA32-42CB-82B7-42F0FF3CC5F1}"/>
              </a:ext>
            </a:extLst>
          </p:cNvPr>
          <p:cNvSpPr/>
          <p:nvPr/>
        </p:nvSpPr>
        <p:spPr>
          <a:xfrm>
            <a:off x="2960688" y="-41275"/>
            <a:ext cx="8001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PITCH</a:t>
            </a:r>
          </a:p>
        </p:txBody>
      </p:sp>
      <p:grpSp>
        <p:nvGrpSpPr>
          <p:cNvPr id="88" name="Grupo 87">
            <a:extLst>
              <a:ext uri="{FF2B5EF4-FFF2-40B4-BE49-F238E27FC236}">
                <a16:creationId xmlns:a16="http://schemas.microsoft.com/office/drawing/2014/main" id="{D47A81EC-B1E5-43A5-B8D7-C2E4470F45D7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2249488"/>
            <a:ext cx="1447800" cy="1250950"/>
            <a:chOff x="247878" y="692695"/>
            <a:chExt cx="1447445" cy="1251502"/>
          </a:xfrm>
        </p:grpSpPr>
        <p:pic>
          <p:nvPicPr>
            <p:cNvPr id="3181" name="Picture 2">
              <a:extLst>
                <a:ext uri="{FF2B5EF4-FFF2-40B4-BE49-F238E27FC236}">
                  <a16:creationId xmlns:a16="http://schemas.microsoft.com/office/drawing/2014/main" id="{7258A07F-4809-453F-A455-FC50191F0F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etângulo 95">
              <a:extLst>
                <a:ext uri="{FF2B5EF4-FFF2-40B4-BE49-F238E27FC236}">
                  <a16:creationId xmlns:a16="http://schemas.microsoft.com/office/drawing/2014/main" id="{C5A30D83-B1E2-407C-805E-DCBD621CB033}"/>
                </a:ext>
              </a:extLst>
            </p:cNvPr>
            <p:cNvSpPr/>
            <p:nvPr/>
          </p:nvSpPr>
          <p:spPr>
            <a:xfrm>
              <a:off x="338344" y="838809"/>
              <a:ext cx="1356979" cy="10345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Objetivo específico, mensurável, atingível, relevante e temporal</a:t>
              </a: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:a16="http://schemas.microsoft.com/office/drawing/2014/main" id="{65A978A6-D156-4DF3-8AD6-FC6F77432A9C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3994150"/>
            <a:ext cx="1447800" cy="1250950"/>
            <a:chOff x="247878" y="692695"/>
            <a:chExt cx="1447444" cy="1251502"/>
          </a:xfrm>
        </p:grpSpPr>
        <p:pic>
          <p:nvPicPr>
            <p:cNvPr id="3179" name="Picture 2">
              <a:extLst>
                <a:ext uri="{FF2B5EF4-FFF2-40B4-BE49-F238E27FC236}">
                  <a16:creationId xmlns:a16="http://schemas.microsoft.com/office/drawing/2014/main" id="{4CC601E6-42DA-47C9-B521-ACBA78B0A6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" name="Retângulo 98">
              <a:extLst>
                <a:ext uri="{FF2B5EF4-FFF2-40B4-BE49-F238E27FC236}">
                  <a16:creationId xmlns:a16="http://schemas.microsoft.com/office/drawing/2014/main" id="{0808C49E-BB05-4D85-9E35-91BCB744B965}"/>
                </a:ext>
              </a:extLst>
            </p:cNvPr>
            <p:cNvSpPr/>
            <p:nvPr/>
          </p:nvSpPr>
          <p:spPr>
            <a:xfrm>
              <a:off x="279620" y="784811"/>
              <a:ext cx="1379199" cy="2493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Benefício 1</a:t>
              </a: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:a16="http://schemas.microsoft.com/office/drawing/2014/main" id="{29345098-DF66-4F2B-98FF-A1C45956EF11}"/>
              </a:ext>
            </a:extLst>
          </p:cNvPr>
          <p:cNvGrpSpPr>
            <a:grpSpLocks/>
          </p:cNvGrpSpPr>
          <p:nvPr/>
        </p:nvGrpSpPr>
        <p:grpSpPr bwMode="auto">
          <a:xfrm>
            <a:off x="2043113" y="692150"/>
            <a:ext cx="1447800" cy="1252538"/>
            <a:chOff x="247878" y="692695"/>
            <a:chExt cx="1447444" cy="1251502"/>
          </a:xfrm>
        </p:grpSpPr>
        <p:pic>
          <p:nvPicPr>
            <p:cNvPr id="3177" name="Picture 2">
              <a:extLst>
                <a:ext uri="{FF2B5EF4-FFF2-40B4-BE49-F238E27FC236}">
                  <a16:creationId xmlns:a16="http://schemas.microsoft.com/office/drawing/2014/main" id="{DBCC7216-D53A-401B-90CD-56F27F75E6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" name="Retângulo 101">
              <a:extLst>
                <a:ext uri="{FF2B5EF4-FFF2-40B4-BE49-F238E27FC236}">
                  <a16:creationId xmlns:a16="http://schemas.microsoft.com/office/drawing/2014/main" id="{3836B85F-853D-4527-8737-870D64DB8FF5}"/>
                </a:ext>
              </a:extLst>
            </p:cNvPr>
            <p:cNvSpPr/>
            <p:nvPr/>
          </p:nvSpPr>
          <p:spPr>
            <a:xfrm>
              <a:off x="341517" y="919520"/>
              <a:ext cx="1260165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Produto único</a:t>
              </a: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:a16="http://schemas.microsoft.com/office/drawing/2014/main" id="{87BE5610-4712-446A-B604-3BD2F50474AE}"/>
              </a:ext>
            </a:extLst>
          </p:cNvPr>
          <p:cNvGrpSpPr>
            <a:grpSpLocks/>
          </p:cNvGrpSpPr>
          <p:nvPr/>
        </p:nvGrpSpPr>
        <p:grpSpPr bwMode="auto">
          <a:xfrm>
            <a:off x="1866747" y="2328164"/>
            <a:ext cx="1447800" cy="1250950"/>
            <a:chOff x="247878" y="692695"/>
            <a:chExt cx="1447444" cy="1251502"/>
          </a:xfrm>
        </p:grpSpPr>
        <p:pic>
          <p:nvPicPr>
            <p:cNvPr id="3175" name="Picture 2">
              <a:extLst>
                <a:ext uri="{FF2B5EF4-FFF2-40B4-BE49-F238E27FC236}">
                  <a16:creationId xmlns:a16="http://schemas.microsoft.com/office/drawing/2014/main" id="{BF16F6A1-B7D5-401E-A035-250BFEB096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Retângulo 104">
              <a:extLst>
                <a:ext uri="{FF2B5EF4-FFF2-40B4-BE49-F238E27FC236}">
                  <a16:creationId xmlns:a16="http://schemas.microsoft.com/office/drawing/2014/main" id="{A3914E3F-5ED4-43DB-A8C1-0516B59FD055}"/>
                </a:ext>
              </a:extLst>
            </p:cNvPr>
            <p:cNvSpPr/>
            <p:nvPr/>
          </p:nvSpPr>
          <p:spPr>
            <a:xfrm>
              <a:off x="341517" y="830869"/>
              <a:ext cx="1260165" cy="2493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1</a:t>
              </a: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53B5909C-8313-47E8-9BBD-EB3EBA3C0DC9}"/>
              </a:ext>
            </a:extLst>
          </p:cNvPr>
          <p:cNvGrpSpPr>
            <a:grpSpLocks/>
          </p:cNvGrpSpPr>
          <p:nvPr/>
        </p:nvGrpSpPr>
        <p:grpSpPr bwMode="auto">
          <a:xfrm>
            <a:off x="3848100" y="822325"/>
            <a:ext cx="1447800" cy="1252538"/>
            <a:chOff x="247878" y="692695"/>
            <a:chExt cx="1447444" cy="1251502"/>
          </a:xfrm>
        </p:grpSpPr>
        <p:pic>
          <p:nvPicPr>
            <p:cNvPr id="3173" name="Picture 2">
              <a:extLst>
                <a:ext uri="{FF2B5EF4-FFF2-40B4-BE49-F238E27FC236}">
                  <a16:creationId xmlns:a16="http://schemas.microsoft.com/office/drawing/2014/main" id="{3D9BF4A1-2436-411E-965E-4C18BF3B9E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8" name="Retângulo 107">
              <a:extLst>
                <a:ext uri="{FF2B5EF4-FFF2-40B4-BE49-F238E27FC236}">
                  <a16:creationId xmlns:a16="http://schemas.microsoft.com/office/drawing/2014/main" id="{A0F8CC7D-0132-4460-BA9E-20711C505852}"/>
                </a:ext>
              </a:extLst>
            </p:cNvPr>
            <p:cNvSpPr/>
            <p:nvPr/>
          </p:nvSpPr>
          <p:spPr>
            <a:xfrm>
              <a:off x="341518" y="919520"/>
              <a:ext cx="1260165" cy="2490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Stakeholder 1</a:t>
              </a: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:a16="http://schemas.microsoft.com/office/drawing/2014/main" id="{F62ACCF7-98C9-40DC-8313-58516E298316}"/>
              </a:ext>
            </a:extLst>
          </p:cNvPr>
          <p:cNvGrpSpPr>
            <a:grpSpLocks/>
          </p:cNvGrpSpPr>
          <p:nvPr/>
        </p:nvGrpSpPr>
        <p:grpSpPr bwMode="auto">
          <a:xfrm>
            <a:off x="5648325" y="822325"/>
            <a:ext cx="1447800" cy="1252538"/>
            <a:chOff x="247878" y="692695"/>
            <a:chExt cx="1447444" cy="1251502"/>
          </a:xfrm>
        </p:grpSpPr>
        <p:pic>
          <p:nvPicPr>
            <p:cNvPr id="3171" name="Picture 2">
              <a:extLst>
                <a:ext uri="{FF2B5EF4-FFF2-40B4-BE49-F238E27FC236}">
                  <a16:creationId xmlns:a16="http://schemas.microsoft.com/office/drawing/2014/main" id="{81E3900B-401E-4035-80DF-675361FC9B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2E227AB9-F221-47EE-865F-5488D6DADC3D}"/>
                </a:ext>
              </a:extLst>
            </p:cNvPr>
            <p:cNvSpPr/>
            <p:nvPr/>
          </p:nvSpPr>
          <p:spPr>
            <a:xfrm>
              <a:off x="341518" y="808487"/>
              <a:ext cx="1260165" cy="2363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Premissa 1</a:t>
              </a: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:a16="http://schemas.microsoft.com/office/drawing/2014/main" id="{FB011C96-EFAC-4271-9AD9-A83B65A47773}"/>
              </a:ext>
            </a:extLst>
          </p:cNvPr>
          <p:cNvGrpSpPr>
            <a:grpSpLocks/>
          </p:cNvGrpSpPr>
          <p:nvPr/>
        </p:nvGrpSpPr>
        <p:grpSpPr bwMode="auto">
          <a:xfrm>
            <a:off x="4054651" y="5315846"/>
            <a:ext cx="1446213" cy="1250950"/>
            <a:chOff x="247878" y="692695"/>
            <a:chExt cx="1447444" cy="1251502"/>
          </a:xfrm>
        </p:grpSpPr>
        <p:pic>
          <p:nvPicPr>
            <p:cNvPr id="3169" name="Picture 2">
              <a:extLst>
                <a:ext uri="{FF2B5EF4-FFF2-40B4-BE49-F238E27FC236}">
                  <a16:creationId xmlns:a16="http://schemas.microsoft.com/office/drawing/2014/main" id="{40AEDBAC-2C25-4FE5-8FF0-A59E44F1B4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0" name="Retângulo 119">
              <a:extLst>
                <a:ext uri="{FF2B5EF4-FFF2-40B4-BE49-F238E27FC236}">
                  <a16:creationId xmlns:a16="http://schemas.microsoft.com/office/drawing/2014/main" id="{22D1F236-ACAE-4298-ABC5-5D738173BA35}"/>
                </a:ext>
              </a:extLst>
            </p:cNvPr>
            <p:cNvSpPr/>
            <p:nvPr/>
          </p:nvSpPr>
          <p:spPr>
            <a:xfrm>
              <a:off x="341621" y="919808"/>
              <a:ext cx="1259959" cy="2493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Restrição 1</a:t>
              </a: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393E9A9D-3354-40AE-B8AD-58C83AF4B11F}"/>
              </a:ext>
            </a:extLst>
          </p:cNvPr>
          <p:cNvGrpSpPr>
            <a:grpSpLocks/>
          </p:cNvGrpSpPr>
          <p:nvPr/>
        </p:nvGrpSpPr>
        <p:grpSpPr bwMode="auto">
          <a:xfrm>
            <a:off x="7243763" y="547688"/>
            <a:ext cx="1447800" cy="1252537"/>
            <a:chOff x="247878" y="692695"/>
            <a:chExt cx="1447444" cy="1251502"/>
          </a:xfrm>
        </p:grpSpPr>
        <p:pic>
          <p:nvPicPr>
            <p:cNvPr id="3167" name="Picture 2">
              <a:extLst>
                <a:ext uri="{FF2B5EF4-FFF2-40B4-BE49-F238E27FC236}">
                  <a16:creationId xmlns:a16="http://schemas.microsoft.com/office/drawing/2014/main" id="{9A01CA6F-5B86-4A4E-8661-3F4A65E7F0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" name="Retângulo 122">
              <a:extLst>
                <a:ext uri="{FF2B5EF4-FFF2-40B4-BE49-F238E27FC236}">
                  <a16:creationId xmlns:a16="http://schemas.microsoft.com/office/drawing/2014/main" id="{0F1864A3-D117-4EB1-AA40-7FEEE582CFA9}"/>
                </a:ext>
              </a:extLst>
            </p:cNvPr>
            <p:cNvSpPr/>
            <p:nvPr/>
          </p:nvSpPr>
          <p:spPr>
            <a:xfrm>
              <a:off x="341517" y="919519"/>
              <a:ext cx="1260165" cy="2363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Risco 1</a:t>
              </a: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:a16="http://schemas.microsoft.com/office/drawing/2014/main" id="{3457677D-8EC2-4E60-A215-74A9F44BC365}"/>
              </a:ext>
            </a:extLst>
          </p:cNvPr>
          <p:cNvGrpSpPr>
            <a:grpSpLocks/>
          </p:cNvGrpSpPr>
          <p:nvPr/>
        </p:nvGrpSpPr>
        <p:grpSpPr bwMode="auto">
          <a:xfrm>
            <a:off x="7448550" y="5313363"/>
            <a:ext cx="1476375" cy="1250950"/>
            <a:chOff x="247878" y="692695"/>
            <a:chExt cx="1475433" cy="1251502"/>
          </a:xfrm>
        </p:grpSpPr>
        <p:pic>
          <p:nvPicPr>
            <p:cNvPr id="3165" name="Picture 2">
              <a:extLst>
                <a:ext uri="{FF2B5EF4-FFF2-40B4-BE49-F238E27FC236}">
                  <a16:creationId xmlns:a16="http://schemas.microsoft.com/office/drawing/2014/main" id="{365DFC09-0181-4692-97B6-6B8F3089EE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9" name="Retângulo 128">
              <a:extLst>
                <a:ext uri="{FF2B5EF4-FFF2-40B4-BE49-F238E27FC236}">
                  <a16:creationId xmlns:a16="http://schemas.microsoft.com/office/drawing/2014/main" id="{2A8E4F9B-61F8-4CCC-8E02-20809E29346D}"/>
                </a:ext>
              </a:extLst>
            </p:cNvPr>
            <p:cNvSpPr/>
            <p:nvPr/>
          </p:nvSpPr>
          <p:spPr>
            <a:xfrm>
              <a:off x="281195" y="808633"/>
              <a:ext cx="1442116" cy="10736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(1) Custo #1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(2) Custo #2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(3) Custo #3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(4) Custo #4</a:t>
              </a:r>
            </a:p>
            <a:p>
              <a:pPr marL="85725" indent="-85725" eaLnBrk="1" hangingPunct="1">
                <a:lnSpc>
                  <a:spcPct val="85000"/>
                </a:lnSpc>
                <a:buFont typeface="Arial" pitchFamily="34" charset="0"/>
                <a:buChar char="•"/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(5) Custo #5</a:t>
              </a:r>
            </a:p>
            <a:p>
              <a:pPr eaLnBrk="1" hangingPunct="1">
                <a:lnSpc>
                  <a:spcPct val="85000"/>
                </a:lnSpc>
                <a:defRPr/>
              </a:pPr>
              <a:endParaRPr lang="pt-BR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Arial" charset="0"/>
              </a:endParaRP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Custo total</a:t>
              </a: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 </a:t>
              </a:r>
            </a:p>
          </p:txBody>
        </p:sp>
      </p:grpSp>
      <p:sp>
        <p:nvSpPr>
          <p:cNvPr id="44" name="Retângulo 43">
            <a:extLst>
              <a:ext uri="{FF2B5EF4-FFF2-40B4-BE49-F238E27FC236}">
                <a16:creationId xmlns:a16="http://schemas.microsoft.com/office/drawing/2014/main" id="{C9994549-8118-442F-B610-E17732606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60" y="-50788"/>
            <a:ext cx="301717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000" i="1" dirty="0">
                <a:latin typeface="Trebuchet MS" panose="020B0603020202020204" pitchFamily="34" charset="0"/>
              </a:rPr>
              <a:t>Gestor/autor do projeto</a:t>
            </a:r>
          </a:p>
        </p:txBody>
      </p:sp>
      <p:sp>
        <p:nvSpPr>
          <p:cNvPr id="130" name="Retângulo 129">
            <a:extLst>
              <a:ext uri="{FF2B5EF4-FFF2-40B4-BE49-F238E27FC236}">
                <a16:creationId xmlns:a16="http://schemas.microsoft.com/office/drawing/2014/main" id="{D0C116C1-4978-430E-91E2-29B3AE0D1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25" y="-57150"/>
            <a:ext cx="218200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pt-BR" altLang="pt-BR" sz="2000" i="1" dirty="0">
                <a:latin typeface="Trebuchet MS" panose="020B0603020202020204" pitchFamily="34" charset="0"/>
              </a:rPr>
              <a:t>Título do projeto</a:t>
            </a:r>
          </a:p>
        </p:txBody>
      </p:sp>
      <p:grpSp>
        <p:nvGrpSpPr>
          <p:cNvPr id="132" name="Grupo 131">
            <a:extLst>
              <a:ext uri="{FF2B5EF4-FFF2-40B4-BE49-F238E27FC236}">
                <a16:creationId xmlns:a16="http://schemas.microsoft.com/office/drawing/2014/main" id="{2CE63D5E-66BD-4F4B-BE9F-D39A35872C58}"/>
              </a:ext>
            </a:extLst>
          </p:cNvPr>
          <p:cNvGrpSpPr>
            <a:grpSpLocks/>
          </p:cNvGrpSpPr>
          <p:nvPr/>
        </p:nvGrpSpPr>
        <p:grpSpPr bwMode="auto">
          <a:xfrm>
            <a:off x="331788" y="4667250"/>
            <a:ext cx="1446212" cy="1252538"/>
            <a:chOff x="247878" y="692695"/>
            <a:chExt cx="1447444" cy="1251502"/>
          </a:xfrm>
        </p:grpSpPr>
        <p:pic>
          <p:nvPicPr>
            <p:cNvPr id="3163" name="Picture 2">
              <a:extLst>
                <a:ext uri="{FF2B5EF4-FFF2-40B4-BE49-F238E27FC236}">
                  <a16:creationId xmlns:a16="http://schemas.microsoft.com/office/drawing/2014/main" id="{B021B6A7-5422-420C-82C9-3A55F5B7AE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4" name="Retângulo 133">
              <a:extLst>
                <a:ext uri="{FF2B5EF4-FFF2-40B4-BE49-F238E27FC236}">
                  <a16:creationId xmlns:a16="http://schemas.microsoft.com/office/drawing/2014/main" id="{1E3DEDE5-F38C-4F01-925A-5FEB2BC0727C}"/>
                </a:ext>
              </a:extLst>
            </p:cNvPr>
            <p:cNvSpPr/>
            <p:nvPr/>
          </p:nvSpPr>
          <p:spPr>
            <a:xfrm>
              <a:off x="414707" y="919520"/>
              <a:ext cx="1194817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Benefício 2</a:t>
              </a:r>
            </a:p>
          </p:txBody>
        </p:sp>
      </p:grpSp>
      <p:grpSp>
        <p:nvGrpSpPr>
          <p:cNvPr id="138" name="Grupo 137">
            <a:extLst>
              <a:ext uri="{FF2B5EF4-FFF2-40B4-BE49-F238E27FC236}">
                <a16:creationId xmlns:a16="http://schemas.microsoft.com/office/drawing/2014/main" id="{649C4940-4E25-45FA-A709-81D290BC0B9C}"/>
              </a:ext>
            </a:extLst>
          </p:cNvPr>
          <p:cNvGrpSpPr>
            <a:grpSpLocks/>
          </p:cNvGrpSpPr>
          <p:nvPr/>
        </p:nvGrpSpPr>
        <p:grpSpPr bwMode="auto">
          <a:xfrm>
            <a:off x="77788" y="5427663"/>
            <a:ext cx="1447800" cy="1250950"/>
            <a:chOff x="247878" y="692695"/>
            <a:chExt cx="1447444" cy="1251502"/>
          </a:xfrm>
        </p:grpSpPr>
        <p:pic>
          <p:nvPicPr>
            <p:cNvPr id="3161" name="Picture 2">
              <a:extLst>
                <a:ext uri="{FF2B5EF4-FFF2-40B4-BE49-F238E27FC236}">
                  <a16:creationId xmlns:a16="http://schemas.microsoft.com/office/drawing/2014/main" id="{B8456683-F638-449F-AC4F-AE34DE413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0" name="Retângulo 139">
              <a:extLst>
                <a:ext uri="{FF2B5EF4-FFF2-40B4-BE49-F238E27FC236}">
                  <a16:creationId xmlns:a16="http://schemas.microsoft.com/office/drawing/2014/main" id="{EC93C314-CE5A-4A16-9376-744F95D01050}"/>
                </a:ext>
              </a:extLst>
            </p:cNvPr>
            <p:cNvSpPr/>
            <p:nvPr/>
          </p:nvSpPr>
          <p:spPr>
            <a:xfrm>
              <a:off x="414524" y="907102"/>
              <a:ext cx="1195094" cy="2493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Benefício 3</a:t>
              </a: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9AAEB6C4-BBA5-460E-B6A9-362573A79FD3}"/>
              </a:ext>
            </a:extLst>
          </p:cNvPr>
          <p:cNvGrpSpPr>
            <a:grpSpLocks/>
          </p:cNvGrpSpPr>
          <p:nvPr/>
        </p:nvGrpSpPr>
        <p:grpSpPr bwMode="auto">
          <a:xfrm>
            <a:off x="2035043" y="3140075"/>
            <a:ext cx="1446212" cy="1252537"/>
            <a:chOff x="247878" y="692695"/>
            <a:chExt cx="1447444" cy="1251502"/>
          </a:xfrm>
        </p:grpSpPr>
        <p:pic>
          <p:nvPicPr>
            <p:cNvPr id="3159" name="Picture 2">
              <a:extLst>
                <a:ext uri="{FF2B5EF4-FFF2-40B4-BE49-F238E27FC236}">
                  <a16:creationId xmlns:a16="http://schemas.microsoft.com/office/drawing/2014/main" id="{0113B6AE-8214-41D1-B1C4-ADE06B2020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Retângulo 142">
              <a:extLst>
                <a:ext uri="{FF2B5EF4-FFF2-40B4-BE49-F238E27FC236}">
                  <a16:creationId xmlns:a16="http://schemas.microsoft.com/office/drawing/2014/main" id="{D5E83A86-8E8D-49CC-BDE8-DF2D72EBB8AA}"/>
                </a:ext>
              </a:extLst>
            </p:cNvPr>
            <p:cNvSpPr/>
            <p:nvPr/>
          </p:nvSpPr>
          <p:spPr>
            <a:xfrm>
              <a:off x="341620" y="919519"/>
              <a:ext cx="1259960" cy="2490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2</a:t>
              </a:r>
            </a:p>
          </p:txBody>
        </p:sp>
      </p:grpSp>
      <p:grpSp>
        <p:nvGrpSpPr>
          <p:cNvPr id="144" name="Grupo 143">
            <a:extLst>
              <a:ext uri="{FF2B5EF4-FFF2-40B4-BE49-F238E27FC236}">
                <a16:creationId xmlns:a16="http://schemas.microsoft.com/office/drawing/2014/main" id="{C7F6A43E-4F79-4C0C-BCB1-43171DC1C5C8}"/>
              </a:ext>
            </a:extLst>
          </p:cNvPr>
          <p:cNvGrpSpPr>
            <a:grpSpLocks/>
          </p:cNvGrpSpPr>
          <p:nvPr/>
        </p:nvGrpSpPr>
        <p:grpSpPr bwMode="auto">
          <a:xfrm>
            <a:off x="2187442" y="3950331"/>
            <a:ext cx="1447800" cy="1252538"/>
            <a:chOff x="247878" y="692695"/>
            <a:chExt cx="1447444" cy="1251502"/>
          </a:xfrm>
        </p:grpSpPr>
        <p:pic>
          <p:nvPicPr>
            <p:cNvPr id="3157" name="Picture 2">
              <a:extLst>
                <a:ext uri="{FF2B5EF4-FFF2-40B4-BE49-F238E27FC236}">
                  <a16:creationId xmlns:a16="http://schemas.microsoft.com/office/drawing/2014/main" id="{B0E14925-913A-4EBF-8556-BF86E5255B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6" name="Retângulo 145">
              <a:extLst>
                <a:ext uri="{FF2B5EF4-FFF2-40B4-BE49-F238E27FC236}">
                  <a16:creationId xmlns:a16="http://schemas.microsoft.com/office/drawing/2014/main" id="{A309DB43-F15F-429F-A265-D9B5179F8538}"/>
                </a:ext>
              </a:extLst>
            </p:cNvPr>
            <p:cNvSpPr/>
            <p:nvPr/>
          </p:nvSpPr>
          <p:spPr>
            <a:xfrm>
              <a:off x="341518" y="919520"/>
              <a:ext cx="1260165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3</a:t>
              </a:r>
            </a:p>
          </p:txBody>
        </p:sp>
      </p:grpSp>
      <p:grpSp>
        <p:nvGrpSpPr>
          <p:cNvPr id="147" name="Grupo 146">
            <a:extLst>
              <a:ext uri="{FF2B5EF4-FFF2-40B4-BE49-F238E27FC236}">
                <a16:creationId xmlns:a16="http://schemas.microsoft.com/office/drawing/2014/main" id="{3DE2416F-FB81-4CBC-9C16-AF206B8A4610}"/>
              </a:ext>
            </a:extLst>
          </p:cNvPr>
          <p:cNvGrpSpPr>
            <a:grpSpLocks/>
          </p:cNvGrpSpPr>
          <p:nvPr/>
        </p:nvGrpSpPr>
        <p:grpSpPr bwMode="auto">
          <a:xfrm>
            <a:off x="3989388" y="1409700"/>
            <a:ext cx="1446212" cy="1252538"/>
            <a:chOff x="247878" y="692695"/>
            <a:chExt cx="1447444" cy="1251502"/>
          </a:xfrm>
        </p:grpSpPr>
        <p:pic>
          <p:nvPicPr>
            <p:cNvPr id="3155" name="Picture 2">
              <a:extLst>
                <a:ext uri="{FF2B5EF4-FFF2-40B4-BE49-F238E27FC236}">
                  <a16:creationId xmlns:a16="http://schemas.microsoft.com/office/drawing/2014/main" id="{A647803E-5B30-4C83-961B-41157AFAB7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9" name="Retângulo 148">
              <a:extLst>
                <a:ext uri="{FF2B5EF4-FFF2-40B4-BE49-F238E27FC236}">
                  <a16:creationId xmlns:a16="http://schemas.microsoft.com/office/drawing/2014/main" id="{E4C99BAE-C695-417D-98E3-523F35EC784E}"/>
                </a:ext>
              </a:extLst>
            </p:cNvPr>
            <p:cNvSpPr/>
            <p:nvPr/>
          </p:nvSpPr>
          <p:spPr>
            <a:xfrm>
              <a:off x="341620" y="919520"/>
              <a:ext cx="1259960" cy="2490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Stakeholder 2</a:t>
              </a:r>
            </a:p>
          </p:txBody>
        </p:sp>
      </p:grpSp>
      <p:grpSp>
        <p:nvGrpSpPr>
          <p:cNvPr id="150" name="Grupo 149">
            <a:extLst>
              <a:ext uri="{FF2B5EF4-FFF2-40B4-BE49-F238E27FC236}">
                <a16:creationId xmlns:a16="http://schemas.microsoft.com/office/drawing/2014/main" id="{3538540B-1D71-4416-9C63-D57F27CBE9C5}"/>
              </a:ext>
            </a:extLst>
          </p:cNvPr>
          <p:cNvGrpSpPr>
            <a:grpSpLocks/>
          </p:cNvGrpSpPr>
          <p:nvPr/>
        </p:nvGrpSpPr>
        <p:grpSpPr bwMode="auto">
          <a:xfrm>
            <a:off x="5794375" y="1455738"/>
            <a:ext cx="1446213" cy="1252537"/>
            <a:chOff x="247878" y="692695"/>
            <a:chExt cx="1447444" cy="1251502"/>
          </a:xfrm>
        </p:grpSpPr>
        <p:pic>
          <p:nvPicPr>
            <p:cNvPr id="3153" name="Picture 2">
              <a:extLst>
                <a:ext uri="{FF2B5EF4-FFF2-40B4-BE49-F238E27FC236}">
                  <a16:creationId xmlns:a16="http://schemas.microsoft.com/office/drawing/2014/main" id="{62CFAE43-100A-4DA8-B9C7-29F801C871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2" name="Retângulo 151">
              <a:extLst>
                <a:ext uri="{FF2B5EF4-FFF2-40B4-BE49-F238E27FC236}">
                  <a16:creationId xmlns:a16="http://schemas.microsoft.com/office/drawing/2014/main" id="{35124ABA-8092-4C49-93B0-39339732BD2A}"/>
                </a:ext>
              </a:extLst>
            </p:cNvPr>
            <p:cNvSpPr/>
            <p:nvPr/>
          </p:nvSpPr>
          <p:spPr>
            <a:xfrm>
              <a:off x="341621" y="919519"/>
              <a:ext cx="1259959" cy="2363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Premissa 2</a:t>
              </a: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:a16="http://schemas.microsoft.com/office/drawing/2014/main" id="{11DD34D3-1EB9-45BC-9388-0275CB30C10C}"/>
              </a:ext>
            </a:extLst>
          </p:cNvPr>
          <p:cNvGrpSpPr>
            <a:grpSpLocks/>
          </p:cNvGrpSpPr>
          <p:nvPr/>
        </p:nvGrpSpPr>
        <p:grpSpPr bwMode="auto">
          <a:xfrm>
            <a:off x="5688187" y="5277960"/>
            <a:ext cx="1447800" cy="1250950"/>
            <a:chOff x="247878" y="692695"/>
            <a:chExt cx="1447444" cy="1251502"/>
          </a:xfrm>
        </p:grpSpPr>
        <p:pic>
          <p:nvPicPr>
            <p:cNvPr id="3151" name="Picture 2">
              <a:extLst>
                <a:ext uri="{FF2B5EF4-FFF2-40B4-BE49-F238E27FC236}">
                  <a16:creationId xmlns:a16="http://schemas.microsoft.com/office/drawing/2014/main" id="{47966A05-B956-4E5F-AE64-152CECDDA6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5" name="Retângulo 154">
              <a:extLst>
                <a:ext uri="{FF2B5EF4-FFF2-40B4-BE49-F238E27FC236}">
                  <a16:creationId xmlns:a16="http://schemas.microsoft.com/office/drawing/2014/main" id="{45371F83-6D4B-4AA5-809A-44F9CCE3B093}"/>
                </a:ext>
              </a:extLst>
            </p:cNvPr>
            <p:cNvSpPr/>
            <p:nvPr/>
          </p:nvSpPr>
          <p:spPr>
            <a:xfrm>
              <a:off x="341517" y="919807"/>
              <a:ext cx="1314127" cy="24934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Restrição 2</a:t>
              </a: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:a16="http://schemas.microsoft.com/office/drawing/2014/main" id="{CC4EF013-5AEB-48F5-8882-46097D0AB176}"/>
              </a:ext>
            </a:extLst>
          </p:cNvPr>
          <p:cNvGrpSpPr>
            <a:grpSpLocks/>
          </p:cNvGrpSpPr>
          <p:nvPr/>
        </p:nvGrpSpPr>
        <p:grpSpPr bwMode="auto">
          <a:xfrm>
            <a:off x="7376399" y="998580"/>
            <a:ext cx="1447800" cy="1250950"/>
            <a:chOff x="247878" y="692695"/>
            <a:chExt cx="1447444" cy="1251502"/>
          </a:xfrm>
        </p:grpSpPr>
        <p:pic>
          <p:nvPicPr>
            <p:cNvPr id="3149" name="Picture 2">
              <a:extLst>
                <a:ext uri="{FF2B5EF4-FFF2-40B4-BE49-F238E27FC236}">
                  <a16:creationId xmlns:a16="http://schemas.microsoft.com/office/drawing/2014/main" id="{B81F6ABE-0898-44D7-B5C8-AF64474DC2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8" name="Retângulo 157">
              <a:extLst>
                <a:ext uri="{FF2B5EF4-FFF2-40B4-BE49-F238E27FC236}">
                  <a16:creationId xmlns:a16="http://schemas.microsoft.com/office/drawing/2014/main" id="{1C9982FD-286B-4840-98E8-F17C15923616}"/>
                </a:ext>
              </a:extLst>
            </p:cNvPr>
            <p:cNvSpPr/>
            <p:nvPr/>
          </p:nvSpPr>
          <p:spPr>
            <a:xfrm>
              <a:off x="341517" y="764164"/>
              <a:ext cx="1260165" cy="23664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Risco 2</a:t>
              </a:r>
            </a:p>
          </p:txBody>
        </p:sp>
      </p:grpSp>
      <p:grpSp>
        <p:nvGrpSpPr>
          <p:cNvPr id="159" name="Grupo 158">
            <a:extLst>
              <a:ext uri="{FF2B5EF4-FFF2-40B4-BE49-F238E27FC236}">
                <a16:creationId xmlns:a16="http://schemas.microsoft.com/office/drawing/2014/main" id="{D5C7DB8E-DF7D-406F-95F3-0D1804C89D83}"/>
              </a:ext>
            </a:extLst>
          </p:cNvPr>
          <p:cNvGrpSpPr>
            <a:grpSpLocks/>
          </p:cNvGrpSpPr>
          <p:nvPr/>
        </p:nvGrpSpPr>
        <p:grpSpPr bwMode="auto">
          <a:xfrm>
            <a:off x="7610443" y="1354138"/>
            <a:ext cx="1446213" cy="1250950"/>
            <a:chOff x="247878" y="692695"/>
            <a:chExt cx="1447444" cy="1251502"/>
          </a:xfrm>
        </p:grpSpPr>
        <p:pic>
          <p:nvPicPr>
            <p:cNvPr id="3147" name="Picture 2">
              <a:extLst>
                <a:ext uri="{FF2B5EF4-FFF2-40B4-BE49-F238E27FC236}">
                  <a16:creationId xmlns:a16="http://schemas.microsoft.com/office/drawing/2014/main" id="{A226D701-382E-4359-BF52-8F1468E92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1" name="Retângulo 160">
              <a:extLst>
                <a:ext uri="{FF2B5EF4-FFF2-40B4-BE49-F238E27FC236}">
                  <a16:creationId xmlns:a16="http://schemas.microsoft.com/office/drawing/2014/main" id="{E8482692-69D7-424D-AF84-EF15EAB68CFC}"/>
                </a:ext>
              </a:extLst>
            </p:cNvPr>
            <p:cNvSpPr/>
            <p:nvPr/>
          </p:nvSpPr>
          <p:spPr>
            <a:xfrm>
              <a:off x="341621" y="919808"/>
              <a:ext cx="1259959" cy="2366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Risco 3</a:t>
              </a:r>
            </a:p>
          </p:txBody>
        </p:sp>
      </p:grpSp>
      <p:grpSp>
        <p:nvGrpSpPr>
          <p:cNvPr id="2053" name="Grupo 2052">
            <a:extLst>
              <a:ext uri="{FF2B5EF4-FFF2-40B4-BE49-F238E27FC236}">
                <a16:creationId xmlns:a16="http://schemas.microsoft.com/office/drawing/2014/main" id="{4160F35E-72F0-4FC8-B5FF-D1455D3D2C98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3059113"/>
            <a:ext cx="781050" cy="1835150"/>
            <a:chOff x="7722474" y="3059261"/>
            <a:chExt cx="781735" cy="1835777"/>
          </a:xfrm>
        </p:grpSpPr>
        <p:cxnSp>
          <p:nvCxnSpPr>
            <p:cNvPr id="2052" name="Conector reto 2051">
              <a:extLst>
                <a:ext uri="{FF2B5EF4-FFF2-40B4-BE49-F238E27FC236}">
                  <a16:creationId xmlns:a16="http://schemas.microsoft.com/office/drawing/2014/main" id="{35630C3E-7AB3-476B-8AB9-DC59DC8E3D6F}"/>
                </a:ext>
              </a:extLst>
            </p:cNvPr>
            <p:cNvCxnSpPr/>
            <p:nvPr/>
          </p:nvCxnSpPr>
          <p:spPr>
            <a:xfrm>
              <a:off x="7722474" y="3059261"/>
              <a:ext cx="0" cy="18357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to 173">
              <a:extLst>
                <a:ext uri="{FF2B5EF4-FFF2-40B4-BE49-F238E27FC236}">
                  <a16:creationId xmlns:a16="http://schemas.microsoft.com/office/drawing/2014/main" id="{A42356A6-F5D5-49B0-9FCE-D2C0FA2B1213}"/>
                </a:ext>
              </a:extLst>
            </p:cNvPr>
            <p:cNvCxnSpPr/>
            <p:nvPr/>
          </p:nvCxnSpPr>
          <p:spPr>
            <a:xfrm>
              <a:off x="8130819" y="3059261"/>
              <a:ext cx="0" cy="18357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to 174">
              <a:extLst>
                <a:ext uri="{FF2B5EF4-FFF2-40B4-BE49-F238E27FC236}">
                  <a16:creationId xmlns:a16="http://schemas.microsoft.com/office/drawing/2014/main" id="{6EA69FE1-8318-4D79-B52F-81F9D2DAB51A}"/>
                </a:ext>
              </a:extLst>
            </p:cNvPr>
            <p:cNvCxnSpPr/>
            <p:nvPr/>
          </p:nvCxnSpPr>
          <p:spPr>
            <a:xfrm>
              <a:off x="8504209" y="3059261"/>
              <a:ext cx="0" cy="1835777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upo 162">
            <a:extLst>
              <a:ext uri="{FF2B5EF4-FFF2-40B4-BE49-F238E27FC236}">
                <a16:creationId xmlns:a16="http://schemas.microsoft.com/office/drawing/2014/main" id="{58BAE672-B57B-4899-997F-207128DBA357}"/>
              </a:ext>
            </a:extLst>
          </p:cNvPr>
          <p:cNvGrpSpPr>
            <a:grpSpLocks/>
          </p:cNvGrpSpPr>
          <p:nvPr/>
        </p:nvGrpSpPr>
        <p:grpSpPr bwMode="auto">
          <a:xfrm>
            <a:off x="244475" y="466725"/>
            <a:ext cx="1447800" cy="1252538"/>
            <a:chOff x="247878" y="692695"/>
            <a:chExt cx="1447444" cy="1251502"/>
          </a:xfrm>
        </p:grpSpPr>
        <p:pic>
          <p:nvPicPr>
            <p:cNvPr id="3142" name="Picture 2">
              <a:extLst>
                <a:ext uri="{FF2B5EF4-FFF2-40B4-BE49-F238E27FC236}">
                  <a16:creationId xmlns:a16="http://schemas.microsoft.com/office/drawing/2014/main" id="{DF6707D4-A23C-4ECA-A9E5-C1C47696DE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5" name="Retângulo 164">
              <a:extLst>
                <a:ext uri="{FF2B5EF4-FFF2-40B4-BE49-F238E27FC236}">
                  <a16:creationId xmlns:a16="http://schemas.microsoft.com/office/drawing/2014/main" id="{C3B39599-71B1-4129-8E7C-9AC6E3981AAF}"/>
                </a:ext>
              </a:extLst>
            </p:cNvPr>
            <p:cNvSpPr/>
            <p:nvPr/>
          </p:nvSpPr>
          <p:spPr>
            <a:xfrm>
              <a:off x="343105" y="824349"/>
              <a:ext cx="1256991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Justificativa 1</a:t>
              </a: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61A80897-DA23-43A2-AEC6-BA0E83AF606A}"/>
              </a:ext>
            </a:extLst>
          </p:cNvPr>
          <p:cNvGrpSpPr>
            <a:grpSpLocks/>
          </p:cNvGrpSpPr>
          <p:nvPr/>
        </p:nvGrpSpPr>
        <p:grpSpPr bwMode="auto">
          <a:xfrm>
            <a:off x="428625" y="800100"/>
            <a:ext cx="1447800" cy="1276350"/>
            <a:chOff x="280567" y="709482"/>
            <a:chExt cx="1447444" cy="1251502"/>
          </a:xfrm>
        </p:grpSpPr>
        <p:pic>
          <p:nvPicPr>
            <p:cNvPr id="3140" name="Picture 2">
              <a:extLst>
                <a:ext uri="{FF2B5EF4-FFF2-40B4-BE49-F238E27FC236}">
                  <a16:creationId xmlns:a16="http://schemas.microsoft.com/office/drawing/2014/main" id="{C235075A-617F-4A39-9173-670D6EA321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567" y="709482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41" name="Retângulo 51">
              <a:extLst>
                <a:ext uri="{FF2B5EF4-FFF2-40B4-BE49-F238E27FC236}">
                  <a16:creationId xmlns:a16="http://schemas.microsoft.com/office/drawing/2014/main" id="{8385D971-D66D-4483-8362-D7E21ADF1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79" y="882805"/>
              <a:ext cx="1271630" cy="249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</a:pPr>
              <a:r>
                <a:rPr lang="pt-BR" altLang="pt-BR" sz="1200">
                  <a:solidFill>
                    <a:srgbClr val="595959"/>
                  </a:solidFill>
                </a:rPr>
                <a:t>Justificativa 2</a:t>
              </a:r>
            </a:p>
          </p:txBody>
        </p:sp>
      </p:grpSp>
      <p:grpSp>
        <p:nvGrpSpPr>
          <p:cNvPr id="2051" name="Grupo 2050">
            <a:extLst>
              <a:ext uri="{FF2B5EF4-FFF2-40B4-BE49-F238E27FC236}">
                <a16:creationId xmlns:a16="http://schemas.microsoft.com/office/drawing/2014/main" id="{D9A65683-E87F-46C7-A9A5-32E9ABCFB9DA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3152775"/>
            <a:ext cx="877888" cy="625475"/>
            <a:chOff x="9851105" y="3765215"/>
            <a:chExt cx="876874" cy="626400"/>
          </a:xfrm>
        </p:grpSpPr>
        <p:pic>
          <p:nvPicPr>
            <p:cNvPr id="3138" name="Picture 2">
              <a:extLst>
                <a:ext uri="{FF2B5EF4-FFF2-40B4-BE49-F238E27FC236}">
                  <a16:creationId xmlns:a16="http://schemas.microsoft.com/office/drawing/2014/main" id="{6831F45E-3C71-4971-93D8-9D753CFC58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9259" y="3765215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9" name="Retângulo 168">
              <a:extLst>
                <a:ext uri="{FF2B5EF4-FFF2-40B4-BE49-F238E27FC236}">
                  <a16:creationId xmlns:a16="http://schemas.microsoft.com/office/drawing/2014/main" id="{01C166C2-78FD-4FD9-85AC-C5C961DE0183}"/>
                </a:ext>
              </a:extLst>
            </p:cNvPr>
            <p:cNvSpPr/>
            <p:nvPr/>
          </p:nvSpPr>
          <p:spPr>
            <a:xfrm>
              <a:off x="9851105" y="3868556"/>
              <a:ext cx="876874" cy="24006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Membro</a:t>
              </a:r>
            </a:p>
          </p:txBody>
        </p:sp>
      </p:grpSp>
      <p:grpSp>
        <p:nvGrpSpPr>
          <p:cNvPr id="2049" name="Grupo 2048">
            <a:extLst>
              <a:ext uri="{FF2B5EF4-FFF2-40B4-BE49-F238E27FC236}">
                <a16:creationId xmlns:a16="http://schemas.microsoft.com/office/drawing/2014/main" id="{08E54840-9399-491E-AD07-1B8EEC8D094B}"/>
              </a:ext>
            </a:extLst>
          </p:cNvPr>
          <p:cNvGrpSpPr>
            <a:grpSpLocks/>
          </p:cNvGrpSpPr>
          <p:nvPr/>
        </p:nvGrpSpPr>
        <p:grpSpPr bwMode="auto">
          <a:xfrm>
            <a:off x="3829050" y="3043238"/>
            <a:ext cx="839788" cy="625475"/>
            <a:chOff x="9735591" y="4425269"/>
            <a:chExt cx="839913" cy="626400"/>
          </a:xfrm>
        </p:grpSpPr>
        <p:pic>
          <p:nvPicPr>
            <p:cNvPr id="3136" name="Picture 2">
              <a:extLst>
                <a:ext uri="{FF2B5EF4-FFF2-40B4-BE49-F238E27FC236}">
                  <a16:creationId xmlns:a16="http://schemas.microsoft.com/office/drawing/2014/main" id="{9E748C54-7791-4F77-AC11-A4BDC67D6E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5591" y="4425269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7" name="Retângulo 196">
              <a:extLst>
                <a:ext uri="{FF2B5EF4-FFF2-40B4-BE49-F238E27FC236}">
                  <a16:creationId xmlns:a16="http://schemas.microsoft.com/office/drawing/2014/main" id="{D3AE0964-AF35-4985-BF47-FCF855111DFE}"/>
                </a:ext>
              </a:extLst>
            </p:cNvPr>
            <p:cNvSpPr/>
            <p:nvPr/>
          </p:nvSpPr>
          <p:spPr>
            <a:xfrm>
              <a:off x="9746706" y="4534968"/>
              <a:ext cx="828798" cy="50875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Gerente</a:t>
              </a:r>
            </a:p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 de projeto</a:t>
              </a:r>
            </a:p>
          </p:txBody>
        </p:sp>
      </p:grpSp>
      <p:grpSp>
        <p:nvGrpSpPr>
          <p:cNvPr id="2058" name="Grupo 2057">
            <a:extLst>
              <a:ext uri="{FF2B5EF4-FFF2-40B4-BE49-F238E27FC236}">
                <a16:creationId xmlns:a16="http://schemas.microsoft.com/office/drawing/2014/main" id="{AE35A29C-45A8-4169-BEED-432BA4D7C901}"/>
              </a:ext>
            </a:extLst>
          </p:cNvPr>
          <p:cNvGrpSpPr>
            <a:grpSpLocks/>
          </p:cNvGrpSpPr>
          <p:nvPr/>
        </p:nvGrpSpPr>
        <p:grpSpPr bwMode="auto">
          <a:xfrm>
            <a:off x="3867150" y="3609975"/>
            <a:ext cx="922338" cy="625475"/>
            <a:chOff x="9922075" y="2472096"/>
            <a:chExt cx="923757" cy="626400"/>
          </a:xfrm>
        </p:grpSpPr>
        <p:pic>
          <p:nvPicPr>
            <p:cNvPr id="3134" name="Picture 2">
              <a:extLst>
                <a:ext uri="{FF2B5EF4-FFF2-40B4-BE49-F238E27FC236}">
                  <a16:creationId xmlns:a16="http://schemas.microsoft.com/office/drawing/2014/main" id="{7D0E0D9F-4C4E-44E1-8C5F-9BD9626554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5431" y="2472096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0" name="Retângulo 199">
              <a:extLst>
                <a:ext uri="{FF2B5EF4-FFF2-40B4-BE49-F238E27FC236}">
                  <a16:creationId xmlns:a16="http://schemas.microsoft.com/office/drawing/2014/main" id="{C18AC6D8-DCCE-4720-8AC8-DFE51F8D5877}"/>
                </a:ext>
              </a:extLst>
            </p:cNvPr>
            <p:cNvSpPr/>
            <p:nvPr/>
          </p:nvSpPr>
          <p:spPr>
            <a:xfrm>
              <a:off x="9922075" y="2645390"/>
              <a:ext cx="923757" cy="2305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Executor</a:t>
              </a:r>
            </a:p>
          </p:txBody>
        </p:sp>
      </p:grpSp>
      <p:grpSp>
        <p:nvGrpSpPr>
          <p:cNvPr id="2056" name="Grupo 2055">
            <a:extLst>
              <a:ext uri="{FF2B5EF4-FFF2-40B4-BE49-F238E27FC236}">
                <a16:creationId xmlns:a16="http://schemas.microsoft.com/office/drawing/2014/main" id="{D5055CC9-BD5C-40AC-9B24-FB5F5EEC5566}"/>
              </a:ext>
            </a:extLst>
          </p:cNvPr>
          <p:cNvGrpSpPr>
            <a:grpSpLocks/>
          </p:cNvGrpSpPr>
          <p:nvPr/>
        </p:nvGrpSpPr>
        <p:grpSpPr bwMode="auto">
          <a:xfrm>
            <a:off x="4614863" y="3822700"/>
            <a:ext cx="833437" cy="625475"/>
            <a:chOff x="9710571" y="3048687"/>
            <a:chExt cx="832264" cy="626400"/>
          </a:xfrm>
        </p:grpSpPr>
        <p:pic>
          <p:nvPicPr>
            <p:cNvPr id="3132" name="Picture 2">
              <a:extLst>
                <a:ext uri="{FF2B5EF4-FFF2-40B4-BE49-F238E27FC236}">
                  <a16:creationId xmlns:a16="http://schemas.microsoft.com/office/drawing/2014/main" id="{12C54EAD-1686-4DB1-AE5D-BA255F9CAF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0571" y="3048687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1" name="Retângulo 200">
              <a:extLst>
                <a:ext uri="{FF2B5EF4-FFF2-40B4-BE49-F238E27FC236}">
                  <a16:creationId xmlns:a16="http://schemas.microsoft.com/office/drawing/2014/main" id="{DF52CB6C-E420-4546-A8C6-61BC8732328C}"/>
                </a:ext>
              </a:extLst>
            </p:cNvPr>
            <p:cNvSpPr/>
            <p:nvPr/>
          </p:nvSpPr>
          <p:spPr>
            <a:xfrm>
              <a:off x="9728008" y="3210851"/>
              <a:ext cx="814827" cy="2368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Executor</a:t>
              </a:r>
            </a:p>
          </p:txBody>
        </p:sp>
      </p:grpSp>
      <p:grpSp>
        <p:nvGrpSpPr>
          <p:cNvPr id="2057" name="Grupo 2056">
            <a:extLst>
              <a:ext uri="{FF2B5EF4-FFF2-40B4-BE49-F238E27FC236}">
                <a16:creationId xmlns:a16="http://schemas.microsoft.com/office/drawing/2014/main" id="{57F3DF33-57AC-4239-A7E8-F98700851013}"/>
              </a:ext>
            </a:extLst>
          </p:cNvPr>
          <p:cNvGrpSpPr>
            <a:grpSpLocks/>
          </p:cNvGrpSpPr>
          <p:nvPr/>
        </p:nvGrpSpPr>
        <p:grpSpPr bwMode="auto">
          <a:xfrm>
            <a:off x="3929063" y="4230688"/>
            <a:ext cx="723900" cy="627062"/>
            <a:chOff x="9469382" y="1776782"/>
            <a:chExt cx="724473" cy="626400"/>
          </a:xfrm>
        </p:grpSpPr>
        <p:pic>
          <p:nvPicPr>
            <p:cNvPr id="3130" name="Picture 2">
              <a:extLst>
                <a:ext uri="{FF2B5EF4-FFF2-40B4-BE49-F238E27FC236}">
                  <a16:creationId xmlns:a16="http://schemas.microsoft.com/office/drawing/2014/main" id="{280D191F-9CC2-4956-A5E5-7341D97D6C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9382" y="1776782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2" name="Retângulo 201">
              <a:extLst>
                <a:ext uri="{FF2B5EF4-FFF2-40B4-BE49-F238E27FC236}">
                  <a16:creationId xmlns:a16="http://schemas.microsoft.com/office/drawing/2014/main" id="{E71F84A6-39EC-43CC-8899-695FE82FDECD}"/>
                </a:ext>
              </a:extLst>
            </p:cNvPr>
            <p:cNvSpPr/>
            <p:nvPr/>
          </p:nvSpPr>
          <p:spPr>
            <a:xfrm>
              <a:off x="9469382" y="1916335"/>
              <a:ext cx="691109" cy="24104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Membro</a:t>
              </a:r>
            </a:p>
          </p:txBody>
        </p:sp>
      </p:grpSp>
      <p:grpSp>
        <p:nvGrpSpPr>
          <p:cNvPr id="203" name="Grupo 202">
            <a:extLst>
              <a:ext uri="{FF2B5EF4-FFF2-40B4-BE49-F238E27FC236}">
                <a16:creationId xmlns:a16="http://schemas.microsoft.com/office/drawing/2014/main" id="{F9E60CD2-8577-42A7-A0AF-A93949976732}"/>
              </a:ext>
            </a:extLst>
          </p:cNvPr>
          <p:cNvGrpSpPr>
            <a:grpSpLocks/>
          </p:cNvGrpSpPr>
          <p:nvPr/>
        </p:nvGrpSpPr>
        <p:grpSpPr bwMode="auto">
          <a:xfrm>
            <a:off x="5524500" y="3140075"/>
            <a:ext cx="1481138" cy="625475"/>
            <a:chOff x="9403573" y="3765215"/>
            <a:chExt cx="1324406" cy="626400"/>
          </a:xfrm>
        </p:grpSpPr>
        <p:pic>
          <p:nvPicPr>
            <p:cNvPr id="3128" name="Picture 2">
              <a:extLst>
                <a:ext uri="{FF2B5EF4-FFF2-40B4-BE49-F238E27FC236}">
                  <a16:creationId xmlns:a16="http://schemas.microsoft.com/office/drawing/2014/main" id="{69DB7B39-9E08-4EFC-9AA0-FFD48FA380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03573" y="3765215"/>
              <a:ext cx="1180158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" name="Retângulo 204">
              <a:extLst>
                <a:ext uri="{FF2B5EF4-FFF2-40B4-BE49-F238E27FC236}">
                  <a16:creationId xmlns:a16="http://schemas.microsoft.com/office/drawing/2014/main" id="{04AB2F4A-87B8-4056-9400-D12E1998D3C1}"/>
                </a:ext>
              </a:extLst>
            </p:cNvPr>
            <p:cNvSpPr/>
            <p:nvPr/>
          </p:nvSpPr>
          <p:spPr>
            <a:xfrm>
              <a:off x="9487325" y="3825629"/>
              <a:ext cx="1240654" cy="2368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1 Atividade #1</a:t>
              </a:r>
            </a:p>
          </p:txBody>
        </p:sp>
      </p:grpSp>
      <p:grpSp>
        <p:nvGrpSpPr>
          <p:cNvPr id="206" name="Grupo 205">
            <a:extLst>
              <a:ext uri="{FF2B5EF4-FFF2-40B4-BE49-F238E27FC236}">
                <a16:creationId xmlns:a16="http://schemas.microsoft.com/office/drawing/2014/main" id="{F16C66E1-0E94-43AA-975F-D53B2A04507D}"/>
              </a:ext>
            </a:extLst>
          </p:cNvPr>
          <p:cNvGrpSpPr>
            <a:grpSpLocks/>
          </p:cNvGrpSpPr>
          <p:nvPr/>
        </p:nvGrpSpPr>
        <p:grpSpPr bwMode="auto">
          <a:xfrm>
            <a:off x="5584825" y="3389313"/>
            <a:ext cx="1703388" cy="627062"/>
            <a:chOff x="9534012" y="4425269"/>
            <a:chExt cx="1121824" cy="626400"/>
          </a:xfrm>
        </p:grpSpPr>
        <p:pic>
          <p:nvPicPr>
            <p:cNvPr id="3126" name="Picture 2">
              <a:extLst>
                <a:ext uri="{FF2B5EF4-FFF2-40B4-BE49-F238E27FC236}">
                  <a16:creationId xmlns:a16="http://schemas.microsoft.com/office/drawing/2014/main" id="{E98A8DF1-D873-4B48-8E4F-4C6D0B19E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4012" y="4425269"/>
              <a:ext cx="926052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8" name="Retângulo 207">
              <a:extLst>
                <a:ext uri="{FF2B5EF4-FFF2-40B4-BE49-F238E27FC236}">
                  <a16:creationId xmlns:a16="http://schemas.microsoft.com/office/drawing/2014/main" id="{FCCA6878-1866-486D-90A9-88A214EA1F2D}"/>
                </a:ext>
              </a:extLst>
            </p:cNvPr>
            <p:cNvSpPr/>
            <p:nvPr/>
          </p:nvSpPr>
          <p:spPr>
            <a:xfrm>
              <a:off x="9705474" y="4534690"/>
              <a:ext cx="950362" cy="2362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2 Atividade #2</a:t>
              </a:r>
            </a:p>
          </p:txBody>
        </p:sp>
      </p:grpSp>
      <p:grpSp>
        <p:nvGrpSpPr>
          <p:cNvPr id="209" name="Grupo 208">
            <a:extLst>
              <a:ext uri="{FF2B5EF4-FFF2-40B4-BE49-F238E27FC236}">
                <a16:creationId xmlns:a16="http://schemas.microsoft.com/office/drawing/2014/main" id="{BB8017FA-43E5-4BA0-B963-7A64EB94C005}"/>
              </a:ext>
            </a:extLst>
          </p:cNvPr>
          <p:cNvGrpSpPr>
            <a:grpSpLocks/>
          </p:cNvGrpSpPr>
          <p:nvPr/>
        </p:nvGrpSpPr>
        <p:grpSpPr bwMode="auto">
          <a:xfrm>
            <a:off x="5827713" y="3751263"/>
            <a:ext cx="1565275" cy="625475"/>
            <a:chOff x="9935431" y="2472096"/>
            <a:chExt cx="889135" cy="626400"/>
          </a:xfrm>
        </p:grpSpPr>
        <p:pic>
          <p:nvPicPr>
            <p:cNvPr id="3124" name="Picture 2">
              <a:extLst>
                <a:ext uri="{FF2B5EF4-FFF2-40B4-BE49-F238E27FC236}">
                  <a16:creationId xmlns:a16="http://schemas.microsoft.com/office/drawing/2014/main" id="{0692DE5E-5D63-4FBC-8290-A00C000302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35431" y="2472096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1" name="Retângulo 210">
              <a:extLst>
                <a:ext uri="{FF2B5EF4-FFF2-40B4-BE49-F238E27FC236}">
                  <a16:creationId xmlns:a16="http://schemas.microsoft.com/office/drawing/2014/main" id="{4D21EBCE-9D70-4DF7-99C6-039102D37BFA}"/>
                </a:ext>
              </a:extLst>
            </p:cNvPr>
            <p:cNvSpPr/>
            <p:nvPr/>
          </p:nvSpPr>
          <p:spPr>
            <a:xfrm>
              <a:off x="10025607" y="2629490"/>
              <a:ext cx="798959" cy="22416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3 Atividade #3</a:t>
              </a:r>
            </a:p>
          </p:txBody>
        </p:sp>
      </p:grpSp>
      <p:grpSp>
        <p:nvGrpSpPr>
          <p:cNvPr id="212" name="Grupo 211">
            <a:extLst>
              <a:ext uri="{FF2B5EF4-FFF2-40B4-BE49-F238E27FC236}">
                <a16:creationId xmlns:a16="http://schemas.microsoft.com/office/drawing/2014/main" id="{2509AC1D-EAD4-4C55-86BA-C9285490C156}"/>
              </a:ext>
            </a:extLst>
          </p:cNvPr>
          <p:cNvGrpSpPr>
            <a:grpSpLocks/>
          </p:cNvGrpSpPr>
          <p:nvPr/>
        </p:nvGrpSpPr>
        <p:grpSpPr bwMode="auto">
          <a:xfrm>
            <a:off x="5949950" y="4154488"/>
            <a:ext cx="1289050" cy="627062"/>
            <a:chOff x="9699612" y="3048687"/>
            <a:chExt cx="780222" cy="626400"/>
          </a:xfrm>
        </p:grpSpPr>
        <p:pic>
          <p:nvPicPr>
            <p:cNvPr id="3122" name="Picture 2">
              <a:extLst>
                <a:ext uri="{FF2B5EF4-FFF2-40B4-BE49-F238E27FC236}">
                  <a16:creationId xmlns:a16="http://schemas.microsoft.com/office/drawing/2014/main" id="{252C86CA-E6EA-4AC4-9142-CD6A780406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99612" y="3048687"/>
              <a:ext cx="735431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" name="Retângulo 213">
              <a:extLst>
                <a:ext uri="{FF2B5EF4-FFF2-40B4-BE49-F238E27FC236}">
                  <a16:creationId xmlns:a16="http://schemas.microsoft.com/office/drawing/2014/main" id="{C94EF2D5-B436-4924-9307-A1DF51685753}"/>
                </a:ext>
              </a:extLst>
            </p:cNvPr>
            <p:cNvSpPr/>
            <p:nvPr/>
          </p:nvSpPr>
          <p:spPr>
            <a:xfrm>
              <a:off x="9754382" y="3088332"/>
              <a:ext cx="725452" cy="2362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4 Atividade #4</a:t>
              </a:r>
            </a:p>
          </p:txBody>
        </p:sp>
      </p:grpSp>
      <p:grpSp>
        <p:nvGrpSpPr>
          <p:cNvPr id="215" name="Grupo 214">
            <a:extLst>
              <a:ext uri="{FF2B5EF4-FFF2-40B4-BE49-F238E27FC236}">
                <a16:creationId xmlns:a16="http://schemas.microsoft.com/office/drawing/2014/main" id="{95BF49B1-D4E1-4689-AFC4-5DBA15AD4CBA}"/>
              </a:ext>
            </a:extLst>
          </p:cNvPr>
          <p:cNvGrpSpPr>
            <a:grpSpLocks/>
          </p:cNvGrpSpPr>
          <p:nvPr/>
        </p:nvGrpSpPr>
        <p:grpSpPr bwMode="auto">
          <a:xfrm>
            <a:off x="6116638" y="4370388"/>
            <a:ext cx="1112837" cy="757237"/>
            <a:chOff x="9469382" y="1776782"/>
            <a:chExt cx="728063" cy="626400"/>
          </a:xfrm>
        </p:grpSpPr>
        <p:pic>
          <p:nvPicPr>
            <p:cNvPr id="3120" name="Picture 2">
              <a:extLst>
                <a:ext uri="{FF2B5EF4-FFF2-40B4-BE49-F238E27FC236}">
                  <a16:creationId xmlns:a16="http://schemas.microsoft.com/office/drawing/2014/main" id="{302835BC-544A-4033-84FA-684A8FC51D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9382" y="1776782"/>
              <a:ext cx="724473" cy="626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7" name="Retângulo 216">
              <a:extLst>
                <a:ext uri="{FF2B5EF4-FFF2-40B4-BE49-F238E27FC236}">
                  <a16:creationId xmlns:a16="http://schemas.microsoft.com/office/drawing/2014/main" id="{11E54E77-331E-4392-ACA9-FDFFEA3333BA}"/>
                </a:ext>
              </a:extLst>
            </p:cNvPr>
            <p:cNvSpPr/>
            <p:nvPr/>
          </p:nvSpPr>
          <p:spPr>
            <a:xfrm>
              <a:off x="9469382" y="1939620"/>
              <a:ext cx="728063" cy="19566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itchFamily="34" charset="0"/>
                  <a:cs typeface="Arial" charset="0"/>
                </a:rPr>
                <a:t>5 Atividade #5</a:t>
              </a:r>
            </a:p>
          </p:txBody>
        </p:sp>
      </p:grpSp>
      <p:pic>
        <p:nvPicPr>
          <p:cNvPr id="222" name="Picture 2">
            <a:extLst>
              <a:ext uri="{FF2B5EF4-FFF2-40B4-BE49-F238E27FC236}">
                <a16:creationId xmlns:a16="http://schemas.microsoft.com/office/drawing/2014/main" id="{89E619A4-ED90-476A-9B8B-590372D77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292975" y="3098800"/>
            <a:ext cx="725488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3" name="Picture 2">
            <a:extLst>
              <a:ext uri="{FF2B5EF4-FFF2-40B4-BE49-F238E27FC236}">
                <a16:creationId xmlns:a16="http://schemas.microsoft.com/office/drawing/2014/main" id="{5103054A-CF2D-453C-8522-674207373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483475" y="3436938"/>
            <a:ext cx="719931" cy="34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4" name="Picture 2">
            <a:extLst>
              <a:ext uri="{FF2B5EF4-FFF2-40B4-BE49-F238E27FC236}">
                <a16:creationId xmlns:a16="http://schemas.microsoft.com/office/drawing/2014/main" id="{39359411-BBE4-40AF-A2BD-EDD8101B2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643789" y="3804683"/>
            <a:ext cx="7254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" name="Picture 2">
            <a:extLst>
              <a:ext uri="{FF2B5EF4-FFF2-40B4-BE49-F238E27FC236}">
                <a16:creationId xmlns:a16="http://schemas.microsoft.com/office/drawing/2014/main" id="{0A0F766A-CE93-4C6F-BEBB-AADD77E10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7904449" y="4191533"/>
            <a:ext cx="72548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" name="Picture 2">
            <a:extLst>
              <a:ext uri="{FF2B5EF4-FFF2-40B4-BE49-F238E27FC236}">
                <a16:creationId xmlns:a16="http://schemas.microsoft.com/office/drawing/2014/main" id="{770604E0-CAD6-4987-B688-251051F24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604"/>
          <a:stretch>
            <a:fillRect/>
          </a:stretch>
        </p:blipFill>
        <p:spPr bwMode="auto">
          <a:xfrm>
            <a:off x="8239878" y="4603711"/>
            <a:ext cx="694572" cy="33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" name="Retângulo 175">
            <a:extLst>
              <a:ext uri="{FF2B5EF4-FFF2-40B4-BE49-F238E27FC236}">
                <a16:creationId xmlns:a16="http://schemas.microsoft.com/office/drawing/2014/main" id="{2FFD735C-8757-4EF6-84EE-956C0B5D2FC2}"/>
              </a:ext>
            </a:extLst>
          </p:cNvPr>
          <p:cNvSpPr/>
          <p:nvPr/>
        </p:nvSpPr>
        <p:spPr>
          <a:xfrm>
            <a:off x="-45844" y="6524625"/>
            <a:ext cx="20810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Project </a:t>
            </a:r>
            <a:r>
              <a:rPr lang="pt-BR" sz="1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Model</a:t>
            </a:r>
            <a:r>
              <a:rPr lang="pt-BR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 </a:t>
            </a:r>
            <a:r>
              <a:rPr lang="pt-BR" sz="14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Canvas</a:t>
            </a:r>
            <a:r>
              <a:rPr lang="pt-BR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cs typeface="Calibri" pitchFamily="34" charset="0"/>
              </a:rPr>
              <a:t> </a:t>
            </a:r>
            <a:endParaRPr lang="pt-BR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grpSp>
        <p:nvGrpSpPr>
          <p:cNvPr id="168" name="Grupo 143">
            <a:extLst>
              <a:ext uri="{FF2B5EF4-FFF2-40B4-BE49-F238E27FC236}">
                <a16:creationId xmlns:a16="http://schemas.microsoft.com/office/drawing/2014/main" id="{BE35672E-49A1-488E-A4F9-BE667A817A7E}"/>
              </a:ext>
            </a:extLst>
          </p:cNvPr>
          <p:cNvGrpSpPr>
            <a:grpSpLocks/>
          </p:cNvGrpSpPr>
          <p:nvPr/>
        </p:nvGrpSpPr>
        <p:grpSpPr bwMode="auto">
          <a:xfrm>
            <a:off x="2221369" y="5050947"/>
            <a:ext cx="1447800" cy="1252538"/>
            <a:chOff x="247878" y="692695"/>
            <a:chExt cx="1447444" cy="1251502"/>
          </a:xfrm>
        </p:grpSpPr>
        <p:pic>
          <p:nvPicPr>
            <p:cNvPr id="170" name="Picture 2">
              <a:extLst>
                <a:ext uri="{FF2B5EF4-FFF2-40B4-BE49-F238E27FC236}">
                  <a16:creationId xmlns:a16="http://schemas.microsoft.com/office/drawing/2014/main" id="{F921D208-3A7D-48CE-9BB2-1D17D293B3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78" y="692695"/>
              <a:ext cx="1447444" cy="1251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1" name="Retângulo 170">
              <a:extLst>
                <a:ext uri="{FF2B5EF4-FFF2-40B4-BE49-F238E27FC236}">
                  <a16:creationId xmlns:a16="http://schemas.microsoft.com/office/drawing/2014/main" id="{94EDE4C2-4213-4657-950F-EFC01C6A6D6B}"/>
                </a:ext>
              </a:extLst>
            </p:cNvPr>
            <p:cNvSpPr/>
            <p:nvPr/>
          </p:nvSpPr>
          <p:spPr>
            <a:xfrm>
              <a:off x="341518" y="919520"/>
              <a:ext cx="1260165" cy="2490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eaLnBrk="1" hangingPunct="1">
                <a:lnSpc>
                  <a:spcPct val="85000"/>
                </a:lnSpc>
                <a:defRPr/>
              </a:pPr>
              <a:r>
                <a:rPr lang="pt-B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/>
                  <a:cs typeface="Arial"/>
                </a:rPr>
                <a:t>Requisito 4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1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-MODEL-CANVAS-APRESENTACAO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PROJECT-MODEL-CANVAS-APRESENTACAO</Template>
  <TotalTime>243</TotalTime>
  <Words>146</Words>
  <Application>Microsoft Office PowerPoint</Application>
  <PresentationFormat>Transparência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Verdana</vt:lpstr>
      <vt:lpstr>Wingdings 2</vt:lpstr>
      <vt:lpstr>PROJECT-MODEL-CANVAS-APRESENTACAO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gerenciamento de projetos</dc:subject>
  <dc:creator>Carlos Y. Shigue</dc:creator>
  <dc:description>Apresenta metodologia pra planejar um projeto em uma única página</dc:description>
  <cp:lastModifiedBy>Carlos Shigue</cp:lastModifiedBy>
  <cp:revision>12</cp:revision>
  <dcterms:created xsi:type="dcterms:W3CDTF">2014-09-09T18:20:14Z</dcterms:created>
  <dcterms:modified xsi:type="dcterms:W3CDTF">2023-11-07T15:52:52Z</dcterms:modified>
</cp:coreProperties>
</file>