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4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17"/>
  </p:normalViewPr>
  <p:slideViewPr>
    <p:cSldViewPr snapToGrid="0" snapToObjects="1">
      <p:cViewPr varScale="1">
        <p:scale>
          <a:sx n="81" d="100"/>
          <a:sy n="81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5795E-3A72-0041-8720-AB1665F9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B9EE31-6C57-304A-86FB-0A5EE876F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A58909-8D98-2746-94FB-189AD844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C96DF1-838F-404E-8FB2-26885BE6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86D07F-2F50-5D46-ADB7-E13B5475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69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94029-F326-1F46-B613-C5A44D2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64232C-37AF-8740-8FF6-A6AC73304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6005CE-98F5-D749-9793-934F3689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89B7A4-5B80-844C-A75C-B4C29758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31DB17-4E8C-674B-80CC-CB007281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7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13BB87-6AF2-5345-9320-9581BDEF5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3EE662-5BF6-3B4C-B541-3626DE72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257741-882F-DE4E-BA64-ECC06AE9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5B4459-E2E9-914C-A07B-E4A9285D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A7225D-8AD4-9E46-8F59-518A78E5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73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307DE-BDAB-FC4D-B70D-3A89ECBC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CB2100-4493-E746-9D1B-F91305354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83B02D-D723-2043-87C8-4F9B6F6E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B6138E-0802-874C-938E-F122E19E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620DA-0541-584F-9F6C-5F91A18F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576A7-54A3-3C41-B580-212F5FC3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AF060-36E5-A24D-97EC-AD9CD0491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5D5223-F3A8-BC4B-83F7-9C98011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21A520-C5A6-724E-88C3-243E46A2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A661-B874-C14A-AF40-C7799A38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15A73-5353-474D-9CEF-4B55BBD9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89579-E484-4943-B726-26FB8D297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57DB2F-ECB3-6B42-95D9-292DC2D47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CB1C0F-1493-D944-B43B-FFE60C04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E13E14-F914-214B-ACF6-91490A27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3C28E4-5C6F-184C-BCA6-1FA3FC11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95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A9375-F294-554E-9764-4C18CBED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23DF77-100D-554A-B010-2724F616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A0DEBB-BC29-3C42-A371-DC5809C22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CD4C18-1210-F34C-9568-2A9535DB5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7FD2AB-A9AB-AF4F-AC96-AEAE220BE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FDED05-340C-0341-9C0A-70DE3DF0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D9DF4EF-4F8F-9340-BD1C-B4EC5385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9AEC2C-992A-B14C-96AC-AD29E9F3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87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2FF3C-FB5C-4C40-A375-84DBE495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D94ED4-4F8C-9F4E-BD85-62F39C14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42ECC2-6599-2C4B-8E9D-7138C8DE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48568C-8D89-9C47-B119-C5FD6376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0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89DBDD-5ABD-F642-AFFC-625E4E31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12E91B-5EDE-8B42-8D0B-32E509BB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036C90-96EB-3B4F-904C-CDE693EE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68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3A27E-890D-1D4D-8882-4AB68CD5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6E4260-73A3-1746-B68E-29F74369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7696A9-EFBD-3F4B-B919-D77D18FA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1C83C8-0270-0A43-A074-3002DEB3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AB6576-86B0-1A42-893E-A3929B18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F441A8-1BED-B847-B3DA-7B2F31A7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1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5F290-45FD-F748-8FD9-595D4992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1EAF61-631C-AA41-ACCC-19BD4F7CA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F7C31-6A57-7944-A082-76462CF85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B9A532-C29D-F14D-9FD9-8185A011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29ACA0-9E59-8647-8B47-9BC96B74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6E9721-A71E-0C4F-923B-B6309778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99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4790F3-1D92-054E-A1DC-63658A08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F0487B-9017-C141-AD11-74D97C1D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ED0BD1-5045-4448-A443-237A88426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128D-530C-064A-9FD7-90C1A622B203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557B42-071D-BD45-ACD0-AAD6353D8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A9565-1C45-1145-BA4E-DCFF8C5C9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D5F-8C7C-3F4C-B274-56F17A58D7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9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ECBF2E-40D9-814A-9E03-B47A2C73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898"/>
            <a:ext cx="11980724" cy="13243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CCEB69-1FF0-BE41-A043-3612C5D9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2782"/>
            <a:ext cx="12192000" cy="18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2º 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5B65E9-4009-884E-BF10-BB6B39CF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353"/>
            <a:ext cx="12192000" cy="13531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FE14B2-9614-AF42-82B0-70BDF6B0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8038"/>
            <a:ext cx="12192000" cy="18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36306E-C706-5C49-996C-E905212B9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649"/>
            <a:ext cx="12192000" cy="18742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13E595-D78D-BE48-93D2-1DD783713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8509"/>
            <a:ext cx="12192000" cy="31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3º ano</a:t>
            </a:r>
          </a:p>
        </p:txBody>
      </p:sp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B2ABC3B-B87C-504F-9B5E-BC892472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887"/>
            <a:ext cx="12192000" cy="23118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C73C7D-D1B5-0744-BC6A-8748C3E12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8738"/>
            <a:ext cx="12192000" cy="36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4º 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5A5E55-E942-C847-90BA-A38D81C5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265"/>
            <a:ext cx="12192000" cy="18114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C20D01-3C92-AD44-8F34-57F3CA8B2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4775"/>
            <a:ext cx="12192000" cy="28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2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4º ano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C31CF7-6440-1240-B144-E679FADE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352"/>
            <a:ext cx="12192000" cy="17209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9745C81-1650-C44F-A1D6-CFFEBF92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9269"/>
            <a:ext cx="12192000" cy="25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745AAA-6549-CE41-A539-515B334A9C57}"/>
              </a:ext>
            </a:extLst>
          </p:cNvPr>
          <p:cNvSpPr txBox="1"/>
          <p:nvPr/>
        </p:nvSpPr>
        <p:spPr>
          <a:xfrm>
            <a:off x="441434" y="409903"/>
            <a:ext cx="45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5º ano</a:t>
            </a:r>
          </a:p>
        </p:txBody>
      </p:sp>
      <p:pic>
        <p:nvPicPr>
          <p:cNvPr id="4" name="Imagem 3" descr="Gráfico&#10;&#10;Descrição gerada automaticamente com confiança média">
            <a:extLst>
              <a:ext uri="{FF2B5EF4-FFF2-40B4-BE49-F238E27FC236}">
                <a16:creationId xmlns:a16="http://schemas.microsoft.com/office/drawing/2014/main" id="{18D8EB02-396C-B34F-9373-B0BAD5AE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106"/>
            <a:ext cx="12192000" cy="21306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251889-F233-C441-9598-5E52A7B48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1623"/>
            <a:ext cx="12192000" cy="39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9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 Helena Sasseron</dc:creator>
  <cp:lastModifiedBy>Lucia Helena Sasseron</cp:lastModifiedBy>
  <cp:revision>3</cp:revision>
  <dcterms:created xsi:type="dcterms:W3CDTF">2022-03-28T20:11:07Z</dcterms:created>
  <dcterms:modified xsi:type="dcterms:W3CDTF">2022-03-28T20:49:42Z</dcterms:modified>
</cp:coreProperties>
</file>