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7" r:id="rId3"/>
    <p:sldId id="256" r:id="rId4"/>
    <p:sldId id="265" r:id="rId5"/>
    <p:sldId id="258" r:id="rId6"/>
    <p:sldId id="260" r:id="rId7"/>
    <p:sldId id="262" r:id="rId8"/>
    <p:sldId id="266" r:id="rId9"/>
    <p:sldId id="271" r:id="rId10"/>
    <p:sldId id="268" r:id="rId11"/>
    <p:sldId id="272" r:id="rId12"/>
    <p:sldId id="269" r:id="rId13"/>
    <p:sldId id="27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6" autoAdjust="0"/>
    <p:restoredTop sz="94628" autoAdjust="0"/>
  </p:normalViewPr>
  <p:slideViewPr>
    <p:cSldViewPr>
      <p:cViewPr>
        <p:scale>
          <a:sx n="107" d="100"/>
          <a:sy n="107" d="100"/>
        </p:scale>
        <p:origin x="-1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F5850-E388-45C9-BE8F-5ED32C941612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9EE8B-6AC3-4E8B-847C-A2E91F0179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94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9EE8B-6AC3-4E8B-847C-A2E91F01798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06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25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3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16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79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73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02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16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7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66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30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13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43E-2C59-4B41-9C8F-6A17E1D588C9}" type="datetimeFigureOut">
              <a:rPr lang="pt-BR" smtClean="0"/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8738-FB64-4FE9-91D3-BB370908F8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8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Nuffield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Projeto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nascido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Inglaterra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1962,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inclui</a:t>
            </a:r>
            <a:r>
              <a:rPr lang="en-US" dirty="0" smtClean="0"/>
              <a:t> as </a:t>
            </a:r>
            <a:r>
              <a:rPr lang="en-US" dirty="0" err="1" smtClean="0"/>
              <a:t>disciplinas</a:t>
            </a:r>
            <a:r>
              <a:rPr lang="en-US" dirty="0" smtClean="0"/>
              <a:t> de </a:t>
            </a:r>
            <a:r>
              <a:rPr lang="en-US" dirty="0" err="1" smtClean="0"/>
              <a:t>física</a:t>
            </a:r>
            <a:r>
              <a:rPr lang="en-US" dirty="0" smtClean="0"/>
              <a:t>, </a:t>
            </a:r>
            <a:r>
              <a:rPr lang="en-US" dirty="0" err="1" smtClean="0"/>
              <a:t>química</a:t>
            </a:r>
            <a:r>
              <a:rPr lang="en-US" dirty="0" smtClean="0"/>
              <a:t> e </a:t>
            </a:r>
            <a:r>
              <a:rPr lang="en-US" dirty="0" err="1" smtClean="0"/>
              <a:t>biologia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Duração</a:t>
            </a:r>
            <a:r>
              <a:rPr lang="en-US" dirty="0" smtClean="0"/>
              <a:t> de 5 </a:t>
            </a:r>
            <a:r>
              <a:rPr lang="en-US" dirty="0" err="1" smtClean="0"/>
              <a:t>anos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a </a:t>
            </a:r>
            <a:r>
              <a:rPr lang="en-US" dirty="0" err="1" smtClean="0"/>
              <a:t>idade</a:t>
            </a:r>
            <a:r>
              <a:rPr lang="en-US" dirty="0" smtClean="0"/>
              <a:t> dos 16 </a:t>
            </a:r>
            <a:r>
              <a:rPr lang="en-US" dirty="0" err="1" smtClean="0"/>
              <a:t>anos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Livro</a:t>
            </a:r>
            <a:r>
              <a:rPr lang="en-US" dirty="0" smtClean="0"/>
              <a:t> </a:t>
            </a:r>
            <a:r>
              <a:rPr lang="en-US" dirty="0" err="1" smtClean="0"/>
              <a:t>didático</a:t>
            </a:r>
            <a:r>
              <a:rPr lang="en-US" dirty="0" smtClean="0"/>
              <a:t> </a:t>
            </a:r>
            <a:r>
              <a:rPr lang="en-US" dirty="0" err="1" smtClean="0"/>
              <a:t>composto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4 volumes: </a:t>
            </a:r>
            <a:r>
              <a:rPr lang="en-US" dirty="0" err="1" smtClean="0"/>
              <a:t>livro</a:t>
            </a:r>
            <a:r>
              <a:rPr lang="en-US" dirty="0" smtClean="0"/>
              <a:t> do </a:t>
            </a:r>
            <a:r>
              <a:rPr lang="en-US" dirty="0" err="1" smtClean="0"/>
              <a:t>aluno</a:t>
            </a:r>
            <a:r>
              <a:rPr lang="en-US" dirty="0" smtClean="0"/>
              <a:t>, manual do professor, </a:t>
            </a:r>
            <a:r>
              <a:rPr lang="en-US" dirty="0" err="1" smtClean="0"/>
              <a:t>guia</a:t>
            </a:r>
            <a:r>
              <a:rPr lang="en-US" dirty="0" smtClean="0"/>
              <a:t> de </a:t>
            </a:r>
            <a:r>
              <a:rPr lang="en-US" dirty="0" err="1" smtClean="0"/>
              <a:t>experiências</a:t>
            </a:r>
            <a:r>
              <a:rPr lang="en-US" dirty="0" smtClean="0"/>
              <a:t> e </a:t>
            </a:r>
            <a:r>
              <a:rPr lang="en-US" dirty="0" err="1" smtClean="0"/>
              <a:t>livro</a:t>
            </a:r>
            <a:r>
              <a:rPr lang="en-US" dirty="0" smtClean="0"/>
              <a:t> de </a:t>
            </a:r>
            <a:r>
              <a:rPr lang="en-US" dirty="0" err="1" smtClean="0"/>
              <a:t>questões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responsáveis</a:t>
            </a:r>
            <a:r>
              <a:rPr lang="en-US" dirty="0" smtClean="0"/>
              <a:t> do Nuffield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negam</a:t>
            </a:r>
            <a:r>
              <a:rPr lang="en-US" dirty="0" smtClean="0"/>
              <a:t> a </a:t>
            </a:r>
            <a:r>
              <a:rPr lang="en-US" dirty="0" err="1" smtClean="0"/>
              <a:t>influência</a:t>
            </a:r>
            <a:r>
              <a:rPr lang="en-US" dirty="0" smtClean="0"/>
              <a:t> do PSSC.</a:t>
            </a:r>
          </a:p>
        </p:txBody>
      </p:sp>
    </p:spTree>
    <p:extLst>
      <p:ext uri="{BB962C8B-B14F-4D97-AF65-F5344CB8AC3E}">
        <p14:creationId xmlns:p14="http://schemas.microsoft.com/office/powerpoint/2010/main" val="2490859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Análise do aprofundamento, extensão e cortes e aspectos experimentais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O PSSC </a:t>
            </a:r>
            <a:r>
              <a:rPr lang="pt-BR" dirty="0"/>
              <a:t>apresenta</a:t>
            </a:r>
            <a:r>
              <a:rPr lang="en-US" dirty="0"/>
              <a:t> </a:t>
            </a:r>
            <a:r>
              <a:rPr lang="pt-BR" dirty="0"/>
              <a:t>uma</a:t>
            </a:r>
            <a:r>
              <a:rPr lang="en-US" dirty="0"/>
              <a:t> </a:t>
            </a:r>
            <a:r>
              <a:rPr lang="pt-BR" dirty="0"/>
              <a:t>riqueza</a:t>
            </a:r>
            <a:r>
              <a:rPr lang="en-US" dirty="0"/>
              <a:t> </a:t>
            </a:r>
            <a:r>
              <a:rPr lang="pt-BR" dirty="0"/>
              <a:t>em explicação com um</a:t>
            </a:r>
            <a:r>
              <a:rPr lang="en-US" dirty="0"/>
              <a:t> </a:t>
            </a:r>
            <a:r>
              <a:rPr lang="pt-BR" dirty="0"/>
              <a:t>aprofundamento adequado aos temas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pt-BR" dirty="0"/>
              <a:t>A extensão de suas exposições o tornam pesado para rotina em sala de aula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pt-BR" dirty="0"/>
              <a:t>A abordagem experimental é clara e detalhada mas inviável para trabalho individual do aluno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68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prstClr val="black"/>
                </a:solidFill>
              </a:rPr>
              <a:t>Análise do aprofundamento, extensão e cortes e aspectos experimentais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</a:t>
            </a:r>
            <a:r>
              <a:rPr lang="pt-BR" dirty="0" err="1"/>
              <a:t>Nuffield</a:t>
            </a:r>
            <a:r>
              <a:rPr lang="pt-BR" dirty="0"/>
              <a:t> apresenta sucintamente os temas  de uma forma econômica nos detalhes.</a:t>
            </a:r>
          </a:p>
          <a:p>
            <a:r>
              <a:rPr lang="pt-BR" dirty="0"/>
              <a:t> Rico em experimentos, em sua maioria curtos, simples e fácil execução. Acompanhados de exercícios e demonstrações igualmente simples.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41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49" y="404813"/>
            <a:ext cx="4281901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2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 PSSC v. 3- </a:t>
            </a:r>
            <a:r>
              <a:rPr lang="en-US" dirty="0" err="1" smtClean="0"/>
              <a:t>Edart</a:t>
            </a:r>
            <a:r>
              <a:rPr lang="en-US" dirty="0" smtClean="0"/>
              <a:t> São Paulo</a:t>
            </a:r>
          </a:p>
          <a:p>
            <a:pPr>
              <a:buFontTx/>
              <a:buChar char="-"/>
            </a:pPr>
            <a:r>
              <a:rPr lang="en-US" dirty="0" smtClean="0"/>
              <a:t>Revised Nuffield Physics Pupils Text Year 4</a:t>
            </a:r>
          </a:p>
          <a:p>
            <a:pPr>
              <a:buFontTx/>
              <a:buChar char="-"/>
            </a:pPr>
            <a:r>
              <a:rPr lang="en-US" dirty="0" smtClean="0"/>
              <a:t>Nuffield Physics Questions Book IV</a:t>
            </a:r>
          </a:p>
          <a:p>
            <a:pPr>
              <a:buFontTx/>
              <a:buChar char="-"/>
            </a:pPr>
            <a:r>
              <a:rPr lang="en-US" dirty="0" err="1" smtClean="0"/>
              <a:t>Atividades</a:t>
            </a:r>
            <a:r>
              <a:rPr lang="en-US" dirty="0" smtClean="0"/>
              <a:t> </a:t>
            </a:r>
            <a:r>
              <a:rPr lang="en-US" dirty="0" err="1"/>
              <a:t>e</a:t>
            </a:r>
            <a:r>
              <a:rPr lang="en-US" dirty="0" err="1" smtClean="0"/>
              <a:t>xperimentais</a:t>
            </a:r>
            <a:r>
              <a:rPr lang="en-US" dirty="0" smtClean="0"/>
              <a:t>: do </a:t>
            </a:r>
            <a:r>
              <a:rPr lang="en-US" dirty="0" err="1" smtClean="0"/>
              <a:t>método</a:t>
            </a:r>
            <a:r>
              <a:rPr lang="en-US" dirty="0" smtClean="0"/>
              <a:t> à </a:t>
            </a:r>
            <a:r>
              <a:rPr lang="en-US" dirty="0" err="1" smtClean="0"/>
              <a:t>prática</a:t>
            </a:r>
            <a:r>
              <a:rPr lang="en-US" dirty="0" smtClean="0"/>
              <a:t> </a:t>
            </a:r>
            <a:r>
              <a:rPr lang="en-US" dirty="0" err="1" smtClean="0"/>
              <a:t>construtivista</a:t>
            </a:r>
            <a:r>
              <a:rPr lang="en-US" dirty="0" smtClean="0"/>
              <a:t>, </a:t>
            </a:r>
            <a:r>
              <a:rPr lang="en-US" i="1" dirty="0" smtClean="0"/>
              <a:t>José de </a:t>
            </a:r>
            <a:r>
              <a:rPr lang="en-US" i="1" dirty="0" err="1" smtClean="0"/>
              <a:t>Pinho</a:t>
            </a:r>
            <a:r>
              <a:rPr lang="en-US" i="1" dirty="0" smtClean="0"/>
              <a:t> </a:t>
            </a:r>
            <a:r>
              <a:rPr lang="en-US" i="1" dirty="0" err="1" smtClean="0"/>
              <a:t>Alves</a:t>
            </a:r>
            <a:r>
              <a:rPr lang="en-US" i="1" dirty="0" smtClean="0"/>
              <a:t> </a:t>
            </a:r>
            <a:r>
              <a:rPr lang="en-US" i="1" dirty="0" err="1" smtClean="0"/>
              <a:t>Filho</a:t>
            </a:r>
            <a:r>
              <a:rPr lang="en-US" i="1" dirty="0" smtClean="0"/>
              <a:t>, </a:t>
            </a:r>
            <a:r>
              <a:rPr lang="en-US" dirty="0" err="1" smtClean="0"/>
              <a:t>Florianópolis</a:t>
            </a:r>
            <a:r>
              <a:rPr lang="en-US" dirty="0" smtClean="0"/>
              <a:t>, 2000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163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-A </a:t>
            </a:r>
            <a:r>
              <a:rPr lang="en-US" dirty="0" err="1" smtClean="0"/>
              <a:t>ideia</a:t>
            </a:r>
            <a:r>
              <a:rPr lang="en-US" dirty="0" smtClean="0"/>
              <a:t> do Nuffield é </a:t>
            </a:r>
            <a:r>
              <a:rPr lang="en-US" dirty="0" err="1" smtClean="0"/>
              <a:t>mostrar</a:t>
            </a:r>
            <a:r>
              <a:rPr lang="en-US" dirty="0" smtClean="0"/>
              <a:t> a </a:t>
            </a:r>
            <a:r>
              <a:rPr lang="en-US" dirty="0" err="1" smtClean="0"/>
              <a:t>ciência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excitante</a:t>
            </a:r>
            <a:r>
              <a:rPr lang="en-US" dirty="0" smtClean="0"/>
              <a:t> e </a:t>
            </a:r>
            <a:r>
              <a:rPr lang="en-US" dirty="0" err="1" smtClean="0"/>
              <a:t>fazer</a:t>
            </a:r>
            <a:r>
              <a:rPr lang="en-US" dirty="0" smtClean="0"/>
              <a:t> o </a:t>
            </a:r>
            <a:r>
              <a:rPr lang="en-US" dirty="0" err="1" smtClean="0"/>
              <a:t>aluno</a:t>
            </a:r>
            <a:r>
              <a:rPr lang="en-US" dirty="0" smtClean="0"/>
              <a:t> </a:t>
            </a:r>
            <a:r>
              <a:rPr lang="en-US" dirty="0" err="1" smtClean="0"/>
              <a:t>compreender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significa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cientista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Atividades</a:t>
            </a:r>
            <a:r>
              <a:rPr lang="en-US" dirty="0" smtClean="0"/>
              <a:t> de </a:t>
            </a:r>
            <a:r>
              <a:rPr lang="en-US" dirty="0" err="1" smtClean="0"/>
              <a:t>discussão</a:t>
            </a:r>
            <a:r>
              <a:rPr lang="en-US" dirty="0" smtClean="0"/>
              <a:t> e </a:t>
            </a:r>
            <a:r>
              <a:rPr lang="en-US" dirty="0" err="1" smtClean="0"/>
              <a:t>laboratório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feitas</a:t>
            </a:r>
            <a:r>
              <a:rPr lang="en-US" dirty="0" smtClean="0"/>
              <a:t> </a:t>
            </a:r>
            <a:r>
              <a:rPr lang="en-US" dirty="0" err="1" smtClean="0"/>
              <a:t>exaustivamente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-No </a:t>
            </a:r>
            <a:r>
              <a:rPr lang="en-US" dirty="0" err="1" smtClean="0"/>
              <a:t>Brasil</a:t>
            </a:r>
            <a:r>
              <a:rPr lang="en-US" dirty="0" smtClean="0"/>
              <a:t> a </a:t>
            </a:r>
            <a:r>
              <a:rPr lang="en-US" dirty="0" err="1" smtClean="0"/>
              <a:t>tradução</a:t>
            </a:r>
            <a:r>
              <a:rPr lang="en-US" dirty="0" smtClean="0"/>
              <a:t> do Nuffield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recusada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se </a:t>
            </a:r>
            <a:r>
              <a:rPr lang="en-US" dirty="0" err="1" smtClean="0"/>
              <a:t>tratar</a:t>
            </a:r>
            <a:r>
              <a:rPr lang="en-US" dirty="0" smtClean="0"/>
              <a:t> de um </a:t>
            </a:r>
            <a:r>
              <a:rPr lang="en-US" dirty="0" err="1" smtClean="0"/>
              <a:t>texto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adaptável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brasileiras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774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PSSC</a:t>
            </a:r>
            <a:br>
              <a:rPr lang="en-US" dirty="0" smtClean="0"/>
            </a:br>
            <a:r>
              <a:rPr lang="en-US" dirty="0" smtClean="0"/>
              <a:t>V. 3- Cap. 20: A lei do </a:t>
            </a:r>
            <a:r>
              <a:rPr lang="en-US" dirty="0" err="1" smtClean="0"/>
              <a:t>movimento</a:t>
            </a:r>
            <a:r>
              <a:rPr lang="en-US" dirty="0" smtClean="0"/>
              <a:t> de Newton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Ideias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força</a:t>
            </a:r>
            <a:r>
              <a:rPr lang="en-US" dirty="0" smtClean="0"/>
              <a:t> e </a:t>
            </a:r>
            <a:r>
              <a:rPr lang="en-US" dirty="0" err="1" smtClean="0"/>
              <a:t>movimento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Movimento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força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Variação</a:t>
            </a:r>
            <a:r>
              <a:rPr lang="en-US" dirty="0" smtClean="0"/>
              <a:t> da </a:t>
            </a:r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atua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Dependência</a:t>
            </a:r>
            <a:r>
              <a:rPr lang="en-US" dirty="0" smtClean="0"/>
              <a:t> entre a </a:t>
            </a:r>
            <a:r>
              <a:rPr lang="en-US" dirty="0" err="1" smtClean="0"/>
              <a:t>variação</a:t>
            </a:r>
            <a:r>
              <a:rPr lang="en-US" dirty="0" smtClean="0"/>
              <a:t> da </a:t>
            </a:r>
            <a:r>
              <a:rPr lang="en-US" dirty="0" err="1" smtClean="0"/>
              <a:t>velocidade</a:t>
            </a:r>
            <a:r>
              <a:rPr lang="en-US" dirty="0" smtClean="0"/>
              <a:t> e a </a:t>
            </a:r>
            <a:r>
              <a:rPr lang="en-US" dirty="0" err="1" smtClean="0"/>
              <a:t>intensidade</a:t>
            </a:r>
            <a:r>
              <a:rPr lang="en-US" dirty="0" smtClean="0"/>
              <a:t> da </a:t>
            </a:r>
            <a:r>
              <a:rPr lang="en-US" dirty="0" err="1" smtClean="0"/>
              <a:t>força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Massa </a:t>
            </a:r>
            <a:r>
              <a:rPr lang="en-US" dirty="0" err="1" smtClean="0"/>
              <a:t>inercial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Massa </a:t>
            </a:r>
            <a:r>
              <a:rPr lang="en-US" dirty="0" err="1" smtClean="0"/>
              <a:t>inercial</a:t>
            </a:r>
            <a:r>
              <a:rPr lang="en-US" dirty="0" smtClean="0"/>
              <a:t> e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gravitacional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Lei de Newton: </a:t>
            </a:r>
            <a:r>
              <a:rPr lang="en-US" dirty="0" err="1" smtClean="0"/>
              <a:t>medida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smtClean="0"/>
              <a:t> da </a:t>
            </a:r>
            <a:r>
              <a:rPr lang="en-US" dirty="0" err="1" smtClean="0"/>
              <a:t>força</a:t>
            </a:r>
            <a:r>
              <a:rPr lang="en-US" dirty="0" smtClean="0"/>
              <a:t>; </a:t>
            </a:r>
            <a:r>
              <a:rPr lang="en-US" dirty="0" err="1" smtClean="0"/>
              <a:t>unidades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Aplicação</a:t>
            </a:r>
            <a:r>
              <a:rPr lang="en-US" dirty="0" smtClean="0"/>
              <a:t> da lei de Newton a </a:t>
            </a:r>
            <a:r>
              <a:rPr lang="en-US" dirty="0" err="1" smtClean="0"/>
              <a:t>forças</a:t>
            </a:r>
            <a:r>
              <a:rPr lang="en-US" dirty="0" smtClean="0"/>
              <a:t> </a:t>
            </a:r>
            <a:r>
              <a:rPr lang="en-US" dirty="0" err="1" smtClean="0"/>
              <a:t>variáveis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Como as </a:t>
            </a:r>
            <a:r>
              <a:rPr lang="en-US" dirty="0" err="1" smtClean="0"/>
              <a:t>forças</a:t>
            </a:r>
            <a:r>
              <a:rPr lang="en-US" dirty="0" smtClean="0"/>
              <a:t> se </a:t>
            </a:r>
            <a:r>
              <a:rPr lang="en-US" dirty="0" err="1" smtClean="0"/>
              <a:t>somam</a:t>
            </a:r>
            <a:r>
              <a:rPr lang="en-US" dirty="0" smtClean="0"/>
              <a:t>; a </a:t>
            </a: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resultante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vetorial</a:t>
            </a:r>
            <a:r>
              <a:rPr lang="en-US" dirty="0" smtClean="0"/>
              <a:t> da lei de Newton</a:t>
            </a:r>
          </a:p>
          <a:p>
            <a:pPr marL="0" indent="0">
              <a:buNone/>
            </a:pPr>
            <a:r>
              <a:rPr lang="en-US" dirty="0" smtClean="0"/>
              <a:t>11. </a:t>
            </a:r>
            <a:r>
              <a:rPr lang="en-US" dirty="0" err="1" smtClean="0"/>
              <a:t>Forças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natureza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054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PSSC</a:t>
            </a:r>
            <a:br>
              <a:rPr lang="en-US" dirty="0" smtClean="0"/>
            </a:br>
            <a:r>
              <a:rPr lang="en-US" dirty="0" smtClean="0"/>
              <a:t>V. 3- Cap. 23: A </a:t>
            </a:r>
            <a:r>
              <a:rPr lang="en-US" dirty="0" err="1" smtClean="0"/>
              <a:t>quantidade</a:t>
            </a:r>
            <a:r>
              <a:rPr lang="en-US" dirty="0" smtClean="0"/>
              <a:t> de </a:t>
            </a:r>
            <a:r>
              <a:rPr lang="en-US" dirty="0" err="1" smtClean="0"/>
              <a:t>movimento</a:t>
            </a:r>
            <a:r>
              <a:rPr lang="en-US" dirty="0" smtClean="0"/>
              <a:t> e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conservação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Forças</a:t>
            </a:r>
            <a:r>
              <a:rPr lang="en-US" dirty="0" smtClean="0"/>
              <a:t> de </a:t>
            </a:r>
            <a:r>
              <a:rPr lang="en-US" dirty="0" err="1" smtClean="0"/>
              <a:t>interação</a:t>
            </a:r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907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Nuffield V. 4- Cap. 2: Force, mass, acceleration. Newton’s second law; problems; Bernoulli paradoxes</a:t>
            </a:r>
            <a:br>
              <a:rPr lang="en-US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-Why bother with trolleys: why worry about force, mass, acceleration?</a:t>
            </a:r>
          </a:p>
          <a:p>
            <a:pPr marL="0" indent="0">
              <a:buNone/>
            </a:pPr>
            <a:r>
              <a:rPr lang="en-US" dirty="0"/>
              <a:t>-Discussion of Newton’s laws of motion</a:t>
            </a:r>
          </a:p>
          <a:p>
            <a:pPr marL="0" indent="0">
              <a:buNone/>
            </a:pPr>
            <a:r>
              <a:rPr lang="en-US" dirty="0"/>
              <a:t>-Weight</a:t>
            </a:r>
          </a:p>
          <a:p>
            <a:pPr marL="0" indent="0">
              <a:buNone/>
            </a:pPr>
            <a:r>
              <a:rPr lang="en-US" dirty="0"/>
              <a:t>-Mass</a:t>
            </a:r>
          </a:p>
          <a:p>
            <a:pPr marL="0" indent="0">
              <a:buNone/>
            </a:pPr>
            <a:r>
              <a:rPr lang="en-US" dirty="0"/>
              <a:t>-Gravitational </a:t>
            </a:r>
            <a:r>
              <a:rPr lang="en-US"/>
              <a:t>field </a:t>
            </a:r>
            <a:r>
              <a:rPr lang="en-US" smtClean="0"/>
              <a:t>strength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-A new meaning for g</a:t>
            </a:r>
          </a:p>
          <a:p>
            <a:pPr marL="0" indent="0">
              <a:buNone/>
            </a:pPr>
            <a:r>
              <a:rPr lang="en-US" dirty="0"/>
              <a:t>-Demonstrations</a:t>
            </a:r>
          </a:p>
          <a:p>
            <a:pPr marL="0" indent="0">
              <a:buNone/>
            </a:pPr>
            <a:r>
              <a:rPr lang="en-US" dirty="0"/>
              <a:t>-Paradoxes</a:t>
            </a:r>
          </a:p>
          <a:p>
            <a:pPr marL="0" indent="0">
              <a:buNone/>
            </a:pPr>
            <a:r>
              <a:rPr lang="en-US" dirty="0"/>
              <a:t>-Explanations of Bernoulli paradoxes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21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Nuffield</a:t>
            </a:r>
            <a:r>
              <a:rPr lang="en-US" dirty="0"/>
              <a:t> </a:t>
            </a:r>
            <a:r>
              <a:rPr lang="en-US" dirty="0" smtClean="0"/>
              <a:t>V. 4- Cap. 3: Newton’s first law</a:t>
            </a:r>
            <a:br>
              <a:rPr lang="en-US" dirty="0" smtClean="0"/>
            </a:br>
            <a:r>
              <a:rPr lang="en-US" dirty="0" smtClean="0"/>
              <a:t>Mass and inertia; notes on mass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564904"/>
            <a:ext cx="8147248" cy="360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-Newton’s first law of motion</a:t>
            </a:r>
          </a:p>
          <a:p>
            <a:pPr marL="0" indent="0">
              <a:buNone/>
            </a:pPr>
            <a:r>
              <a:rPr lang="en-US" dirty="0"/>
              <a:t>-Friction of solids</a:t>
            </a:r>
          </a:p>
          <a:p>
            <a:pPr marL="0" indent="0">
              <a:buNone/>
            </a:pPr>
            <a:r>
              <a:rPr lang="en-US" dirty="0"/>
              <a:t>-Inertia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803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291264" cy="12101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Nuffield V. 4- Cap. 4: Momentum. Conservation of momentum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2636912"/>
            <a:ext cx="7931224" cy="348925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-Newton’s second law: momentum form</a:t>
            </a:r>
          </a:p>
          <a:p>
            <a:pPr marL="0" indent="0">
              <a:buNone/>
            </a:pPr>
            <a:r>
              <a:rPr lang="en-US" dirty="0"/>
              <a:t>-Newton’s third law of momentum and conservation of momentum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087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r>
              <a:rPr lang="en-US" dirty="0" err="1" smtClean="0"/>
              <a:t>Análise</a:t>
            </a:r>
            <a:r>
              <a:rPr lang="en-US" dirty="0" smtClean="0"/>
              <a:t> do </a:t>
            </a:r>
            <a:r>
              <a:rPr lang="en-US" dirty="0" err="1" smtClean="0"/>
              <a:t>formalismo</a:t>
            </a:r>
            <a:r>
              <a:rPr lang="en-US" dirty="0" smtClean="0"/>
              <a:t> </a:t>
            </a:r>
            <a:r>
              <a:rPr lang="en-US" dirty="0" err="1" smtClean="0"/>
              <a:t>matemático</a:t>
            </a:r>
            <a:r>
              <a:rPr lang="en-US" dirty="0" smtClean="0"/>
              <a:t> e dos </a:t>
            </a:r>
            <a:r>
              <a:rPr lang="en-US" dirty="0" err="1" smtClean="0"/>
              <a:t>exercícios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 </a:t>
            </a:r>
            <a:r>
              <a:rPr lang="en-US" dirty="0" smtClean="0"/>
              <a:t>De um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o </a:t>
            </a:r>
            <a:r>
              <a:rPr lang="en-US" dirty="0" err="1" smtClean="0"/>
              <a:t>formalismo</a:t>
            </a:r>
            <a:r>
              <a:rPr lang="en-US" dirty="0" smtClean="0"/>
              <a:t> </a:t>
            </a:r>
            <a:r>
              <a:rPr lang="en-US" dirty="0" err="1" smtClean="0"/>
              <a:t>matemático</a:t>
            </a:r>
            <a:r>
              <a:rPr lang="en-US" dirty="0" smtClean="0"/>
              <a:t> é </a:t>
            </a:r>
            <a:r>
              <a:rPr lang="en-US" dirty="0" err="1" smtClean="0"/>
              <a:t>maior</a:t>
            </a:r>
            <a:r>
              <a:rPr lang="en-US" dirty="0" smtClean="0"/>
              <a:t> no PSSC do </a:t>
            </a:r>
            <a:r>
              <a:rPr lang="en-US" dirty="0" err="1" smtClean="0"/>
              <a:t>que</a:t>
            </a:r>
            <a:r>
              <a:rPr lang="en-US" dirty="0" smtClean="0"/>
              <a:t> no Nuffield.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exercícios</a:t>
            </a:r>
            <a:r>
              <a:rPr lang="en-US" dirty="0" smtClean="0"/>
              <a:t> do PSSC no </a:t>
            </a:r>
            <a:r>
              <a:rPr lang="en-US" dirty="0" err="1" smtClean="0"/>
              <a:t>geral</a:t>
            </a:r>
            <a:r>
              <a:rPr lang="en-US" dirty="0" smtClean="0"/>
              <a:t> </a:t>
            </a:r>
            <a:r>
              <a:rPr lang="en-US" dirty="0" err="1" smtClean="0"/>
              <a:t>envolvem</a:t>
            </a:r>
            <a:r>
              <a:rPr lang="en-US" dirty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o valor de </a:t>
            </a:r>
            <a:r>
              <a:rPr lang="en-US" dirty="0" err="1" smtClean="0"/>
              <a:t>algumas</a:t>
            </a:r>
            <a:r>
              <a:rPr lang="en-US" dirty="0" smtClean="0"/>
              <a:t> </a:t>
            </a:r>
            <a:r>
              <a:rPr lang="en-US" dirty="0" err="1" smtClean="0"/>
              <a:t>grandezas</a:t>
            </a:r>
            <a:r>
              <a:rPr lang="en-US" dirty="0" smtClean="0"/>
              <a:t> e </a:t>
            </a:r>
            <a:r>
              <a:rPr lang="en-US" dirty="0" err="1" smtClean="0"/>
              <a:t>pedir</a:t>
            </a:r>
            <a:r>
              <a:rPr lang="en-US" dirty="0" smtClean="0"/>
              <a:t> o valor de </a:t>
            </a:r>
            <a:r>
              <a:rPr lang="en-US" dirty="0" err="1" smtClean="0"/>
              <a:t>outras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exercícios</a:t>
            </a:r>
            <a:r>
              <a:rPr lang="en-US" dirty="0" smtClean="0"/>
              <a:t> do Nuffield </a:t>
            </a:r>
            <a:r>
              <a:rPr lang="en-US" dirty="0" err="1" smtClean="0"/>
              <a:t>são</a:t>
            </a:r>
            <a:r>
              <a:rPr lang="en-US" dirty="0" smtClean="0"/>
              <a:t> de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: </a:t>
            </a:r>
            <a:r>
              <a:rPr lang="en-US" dirty="0" err="1" smtClean="0"/>
              <a:t>muitos</a:t>
            </a:r>
            <a:r>
              <a:rPr lang="en-US" dirty="0" smtClean="0"/>
              <a:t> se </a:t>
            </a:r>
            <a:r>
              <a:rPr lang="en-US" dirty="0" err="1" smtClean="0"/>
              <a:t>referem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experimento</a:t>
            </a:r>
            <a:r>
              <a:rPr lang="en-US" dirty="0" smtClean="0"/>
              <a:t> e </a:t>
            </a:r>
            <a:r>
              <a:rPr lang="en-US" dirty="0" err="1" smtClean="0"/>
              <a:t>vários</a:t>
            </a:r>
            <a:r>
              <a:rPr lang="en-US" dirty="0" smtClean="0"/>
              <a:t> outros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conceituais</a:t>
            </a:r>
            <a:r>
              <a:rPr lang="en-US" dirty="0"/>
              <a:t>.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811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Nuffield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30     </a:t>
            </a:r>
            <a:r>
              <a:rPr lang="en-US" dirty="0"/>
              <a:t>Newton's First Law (write it out if you haven't already written it) </a:t>
            </a:r>
          </a:p>
          <a:p>
            <a:pPr marL="0" indent="0">
              <a:buNone/>
            </a:pPr>
            <a:r>
              <a:rPr lang="en-US" dirty="0"/>
              <a:t>states:</a:t>
            </a:r>
          </a:p>
          <a:p>
            <a:pPr marL="0" indent="0">
              <a:buNone/>
            </a:pPr>
            <a:r>
              <a:rPr lang="en-US" dirty="0"/>
              <a:t>'Every object continues to move with constant speed in a straight </a:t>
            </a:r>
          </a:p>
          <a:p>
            <a:pPr marL="0" indent="0">
              <a:buNone/>
            </a:pPr>
            <a:r>
              <a:rPr lang="en-US" dirty="0"/>
              <a:t>line, or to remain at rest, unless some unbalanced (resultant) </a:t>
            </a:r>
          </a:p>
          <a:p>
            <a:pPr marL="0" indent="0">
              <a:buNone/>
            </a:pPr>
            <a:r>
              <a:rPr lang="en-US" dirty="0"/>
              <a:t>force acts on it.'</a:t>
            </a:r>
          </a:p>
          <a:p>
            <a:pPr marL="0" indent="0">
              <a:buNone/>
            </a:pPr>
            <a:r>
              <a:rPr lang="en-US" dirty="0"/>
              <a:t>Your Uncle George sees this law written in your book. 'Apart </a:t>
            </a:r>
          </a:p>
          <a:p>
            <a:pPr marL="0" indent="0">
              <a:buNone/>
            </a:pPr>
            <a:r>
              <a:rPr lang="en-US" dirty="0"/>
              <a:t>from unbalanced force which I don't understand,' he says, 'this </a:t>
            </a:r>
            <a:r>
              <a:rPr lang="en-US" dirty="0" smtClean="0"/>
              <a:t>plain </a:t>
            </a:r>
            <a:r>
              <a:rPr lang="en-US" dirty="0"/>
              <a:t>nonsense. Here's a wheelbarrow full of garden rubbish; this </a:t>
            </a:r>
          </a:p>
          <a:p>
            <a:pPr marL="0" indent="0">
              <a:buNone/>
            </a:pPr>
            <a:r>
              <a:rPr lang="en-US" dirty="0"/>
              <a:t>won't move with constant speed, it soon stops if I stop pushing </a:t>
            </a:r>
          </a:p>
          <a:p>
            <a:pPr marL="0" indent="0">
              <a:buNone/>
            </a:pPr>
            <a:r>
              <a:rPr lang="en-US" dirty="0"/>
              <a:t>it.' And he states two laws which are, he says, 'better and more </a:t>
            </a:r>
          </a:p>
          <a:p>
            <a:pPr marL="0" indent="0">
              <a:buNone/>
            </a:pPr>
            <a:r>
              <a:rPr lang="en-US" dirty="0"/>
              <a:t>sensible' than Newton's.</a:t>
            </a:r>
          </a:p>
          <a:p>
            <a:pPr marL="0" indent="0">
              <a:buNone/>
            </a:pPr>
            <a:r>
              <a:rPr lang="en-US" dirty="0"/>
              <a:t>Uncle George's laws of motion.</a:t>
            </a:r>
          </a:p>
          <a:p>
            <a:pPr marL="0" indent="0">
              <a:buNone/>
            </a:pPr>
            <a:r>
              <a:rPr lang="en-US" dirty="0"/>
              <a:t>1. Everything slows down and stops unless someone pushes it </a:t>
            </a:r>
          </a:p>
          <a:p>
            <a:pPr marL="0" indent="0">
              <a:buNone/>
            </a:pPr>
            <a:r>
              <a:rPr lang="en-US" dirty="0"/>
              <a:t>(on the flat, he means).</a:t>
            </a:r>
          </a:p>
          <a:p>
            <a:pPr marL="0" indent="0">
              <a:buNone/>
            </a:pPr>
            <a:r>
              <a:rPr lang="en-US" dirty="0"/>
              <a:t>2. Everything that goes up comes down again - or tries to.</a:t>
            </a:r>
          </a:p>
          <a:p>
            <a:pPr marL="0" indent="0">
              <a:buNone/>
            </a:pPr>
            <a:r>
              <a:rPr lang="en-US" dirty="0"/>
              <a:t>Write a page or so in answer to this, or jot down a few notes for a </a:t>
            </a:r>
          </a:p>
          <a:p>
            <a:pPr marL="0" indent="0">
              <a:buNone/>
            </a:pPr>
            <a:r>
              <a:rPr lang="en-US" dirty="0"/>
              <a:t>discussion later on.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39712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710</Words>
  <Application>Microsoft Office PowerPoint</Application>
  <PresentationFormat>Apresentação na tela (4:3)</PresentationFormat>
  <Paragraphs>73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Nuffield</vt:lpstr>
      <vt:lpstr>Apresentação do PowerPoint</vt:lpstr>
      <vt:lpstr>PSSC V. 3- Cap. 20: A lei do movimento de Newton</vt:lpstr>
      <vt:lpstr>PSSC V. 3- Cap. 23: A quantidade de movimento e a sua conservação</vt:lpstr>
      <vt:lpstr> Nuffield V. 4- Cap. 2: Force, mass, acceleration. Newton’s second law; problems; Bernoulli paradoxes </vt:lpstr>
      <vt:lpstr>Nuffield V. 4- Cap. 3: Newton’s first law Mass and inertia; notes on mass</vt:lpstr>
      <vt:lpstr>Nuffield V. 4- Cap. 4: Momentum. Conservation of momentum  </vt:lpstr>
      <vt:lpstr>Análise do formalismo matemático e dos exercícios</vt:lpstr>
      <vt:lpstr>Nuffield</vt:lpstr>
      <vt:lpstr>Análise do aprofundamento, extensão e cortes e aspectos experimentais</vt:lpstr>
      <vt:lpstr>Análise do aprofundamento, extensão e cortes e aspectos experimentais</vt:lpstr>
      <vt:lpstr>Apresentação do PowerPoint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</dc:creator>
  <cp:lastModifiedBy>BRUNO</cp:lastModifiedBy>
  <cp:revision>24</cp:revision>
  <dcterms:created xsi:type="dcterms:W3CDTF">2013-09-16T22:53:30Z</dcterms:created>
  <dcterms:modified xsi:type="dcterms:W3CDTF">2013-10-10T22:54:34Z</dcterms:modified>
</cp:coreProperties>
</file>