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840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72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23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845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266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92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472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770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68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763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453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883BB6-8474-41EA-87C4-1C4B674131DC}" type="datetimeFigureOut">
              <a:rPr lang="pt-BR" smtClean="0"/>
              <a:t>02/04/2018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FD1BC-9222-46E0-B7E4-D15FBB570E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807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Variação compensatória e equivalente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905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42" y="293640"/>
            <a:ext cx="11645952" cy="347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41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753" y="332126"/>
            <a:ext cx="11531509" cy="1855262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576" y="3036025"/>
            <a:ext cx="11993240" cy="2097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56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Exercícios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Exercícios</dc:title>
  <dc:creator>User</dc:creator>
  <cp:lastModifiedBy>User</cp:lastModifiedBy>
  <cp:revision>2</cp:revision>
  <dcterms:created xsi:type="dcterms:W3CDTF">2018-04-02T03:46:09Z</dcterms:created>
  <dcterms:modified xsi:type="dcterms:W3CDTF">2018-04-02T16:35:34Z</dcterms:modified>
</cp:coreProperties>
</file>