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68" r:id="rId4"/>
    <p:sldId id="269" r:id="rId5"/>
    <p:sldId id="270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18/06/2023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/>
              <a:t>O Complexo </a:t>
            </a:r>
          </a:p>
          <a:p>
            <a:r>
              <a:rPr lang="pt-BR" sz="3200" dirty="0" smtClean="0"/>
              <a:t>agroindustrial</a:t>
            </a:r>
            <a:endParaRPr lang="pt-BR" sz="3200" dirty="0"/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71600" y="332656"/>
            <a:ext cx="7772400" cy="1175792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SOCIOLOGIA – </a:t>
            </a: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ZEB1092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Engenharia 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AD/BIO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 </a:t>
            </a: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Marcelo Ribeiro 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Complexo A</a:t>
            </a:r>
            <a:r>
              <a:rPr lang="pt-BR" sz="3600" dirty="0" smtClean="0"/>
              <a:t>groindustrial</a:t>
            </a:r>
            <a:endParaRPr lang="pt-BR" sz="3600" dirty="0"/>
          </a:p>
        </p:txBody>
      </p:sp>
      <p:pic>
        <p:nvPicPr>
          <p:cNvPr id="1027" name="Picture 3" descr="D:\Users\User\Documents\graduação\cadeiapr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2857642"/>
            <a:ext cx="8504238" cy="1911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2400" dirty="0"/>
              <a:t>Modernização da Agricultura Brasileira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200" dirty="0"/>
              <a:t>Maior abertura ao comércio internacional</a:t>
            </a:r>
          </a:p>
          <a:p>
            <a:pPr algn="just">
              <a:buFont typeface="Arial" pitchFamily="34" charset="0"/>
              <a:buChar char="•"/>
            </a:pPr>
            <a:endParaRPr lang="pt-BR" sz="3200" dirty="0"/>
          </a:p>
          <a:p>
            <a:pPr algn="just">
              <a:buFont typeface="Arial" pitchFamily="34" charset="0"/>
              <a:buChar char="•"/>
            </a:pPr>
            <a:r>
              <a:rPr lang="pt-BR" sz="3200" dirty="0"/>
              <a:t>Grande expansão dos programas de crédito subsidiado</a:t>
            </a:r>
          </a:p>
          <a:p>
            <a:pPr algn="just">
              <a:buFont typeface="Arial" pitchFamily="34" charset="0"/>
              <a:buChar char="•"/>
            </a:pPr>
            <a:endParaRPr lang="pt-BR" sz="3200" dirty="0"/>
          </a:p>
          <a:p>
            <a:pPr algn="just">
              <a:buFont typeface="Arial" pitchFamily="34" charset="0"/>
              <a:buChar char="•"/>
            </a:pPr>
            <a:r>
              <a:rPr lang="pt-BR" sz="3200" dirty="0"/>
              <a:t>Elevação dos gastos em extensão rural</a:t>
            </a:r>
          </a:p>
          <a:p>
            <a:pPr algn="just">
              <a:buFont typeface="Arial" pitchFamily="34" charset="0"/>
              <a:buChar char="•"/>
            </a:pPr>
            <a:endParaRPr lang="pt-BR" sz="3200" dirty="0"/>
          </a:p>
          <a:p>
            <a:pPr algn="just">
              <a:buFont typeface="Arial" pitchFamily="34" charset="0"/>
              <a:buChar char="•"/>
            </a:pPr>
            <a:r>
              <a:rPr lang="pt-BR" sz="3200" dirty="0"/>
              <a:t>Especial tratamento a uma parte do setor de insumos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Tratores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Fertilizantes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Inseticidas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Herbicidas</a:t>
            </a:r>
          </a:p>
          <a:p>
            <a:pPr lvl="4"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/>
              <a:t>Consolidação do Complexo </a:t>
            </a:r>
            <a:r>
              <a:rPr lang="pt-BR" dirty="0"/>
              <a:t>Agroindustrial </a:t>
            </a:r>
          </a:p>
          <a:p>
            <a:pPr algn="just">
              <a:buNone/>
            </a:pPr>
            <a:endParaRPr lang="pt-BR" dirty="0"/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Expansão da produção agrícola para mercado interno e externo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Geração de novo campo de valorização do capital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Incremento de divisas para expansão do modelo econômico</a:t>
            </a:r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  <a:p>
            <a:pPr lvl="4"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/>
              <a:t>Transformação das relações de produção na agricultura brasileira</a:t>
            </a:r>
          </a:p>
          <a:p>
            <a:pPr algn="just">
              <a:buNone/>
            </a:pPr>
            <a:endParaRPr lang="pt-BR" dirty="0"/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Depuração das relações de produção capitalistas nas grandes empresas agrícolas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Fortalecimento de um importante setor de produtores familiares capitalizados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Geração de uma massa de pequenos produtores empobrecidos, marginalizados dos grandes circuitos produtivos</a:t>
            </a:r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  <a:p>
            <a:pPr lvl="4"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229</TotalTime>
  <Words>113</Words>
  <Application>Microsoft Office PowerPoint</Application>
  <PresentationFormat>Apresentação na tela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Georgia</vt:lpstr>
      <vt:lpstr>Wingdings</vt:lpstr>
      <vt:lpstr>Wingdings 2</vt:lpstr>
      <vt:lpstr>Cívico</vt:lpstr>
      <vt:lpstr>Apresentação do PowerPoint</vt:lpstr>
      <vt:lpstr>Complexo Agroindustrial</vt:lpstr>
      <vt:lpstr>Modernização da Agricultura Brasileira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Usuario</cp:lastModifiedBy>
  <cp:revision>80</cp:revision>
  <dcterms:created xsi:type="dcterms:W3CDTF">2016-08-02T13:11:49Z</dcterms:created>
  <dcterms:modified xsi:type="dcterms:W3CDTF">2023-06-19T01:43:52Z</dcterms:modified>
</cp:coreProperties>
</file>