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9999" cy="59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60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43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58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80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58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281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19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601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48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06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17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97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58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28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67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63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9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142567-98EF-4F56-A794-15122F10399F}" type="datetimeFigureOut">
              <a:rPr lang="pt-BR" smtClean="0"/>
              <a:t>20/09/2022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4DFE-D483-4301-A85E-6B3F874764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594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cholar.google.com/citations?hl=en&amp;user=LoKcaLEAAAAJ&amp;view_op=list_works&amp;sortby=pubdat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77115" y="594058"/>
            <a:ext cx="66377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Nemat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Oliver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Keyhani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Dept. of Microbiology and Cell Science, University of Florida</a:t>
            </a:r>
            <a:br>
              <a:rPr lang="en-US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"Mechanisms of fungal mutualism: the hidden lifestyle”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7" name="Retângulo 6"/>
          <p:cNvSpPr/>
          <p:nvPr/>
        </p:nvSpPr>
        <p:spPr>
          <a:xfrm>
            <a:off x="2916053" y="51547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Anfiteatro da Parasitologia, ICB II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 de outubro às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10h30</a:t>
            </a:r>
            <a:endParaRPr 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95790" y="6230450"/>
            <a:ext cx="743987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https://scholar.google.com/citations?hl=en&amp;user=LoKcaLEAAAAJ&amp;view_op=list_works&amp;sortby=pubdate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t="2112" r="2267" b="4918"/>
          <a:stretch/>
        </p:blipFill>
        <p:spPr>
          <a:xfrm>
            <a:off x="4656024" y="2175728"/>
            <a:ext cx="2159964" cy="263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04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Íon</vt:lpstr>
      <vt:lpstr>Nemat Oliver Keyhani Dept. of Microbiology and Cell Science, University of Florida   "Mechanisms of fungal mutualism: the hidden lifestyle”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LV79</dc:title>
  <dc:creator>lab242</dc:creator>
  <cp:lastModifiedBy>Beatriz Stolf</cp:lastModifiedBy>
  <cp:revision>4</cp:revision>
  <dcterms:created xsi:type="dcterms:W3CDTF">2022-05-12T19:22:01Z</dcterms:created>
  <dcterms:modified xsi:type="dcterms:W3CDTF">2022-09-20T19:07:27Z</dcterms:modified>
</cp:coreProperties>
</file>