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BE8E4A-E8FA-4788-A14D-146C02313E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DA31B1A-4D73-4073-8C6B-E0E3D823E9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F0BC89D-6979-4A19-886D-07089ECCC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95C22-11FA-4336-8811-46FFF21356DF}" type="datetimeFigureOut">
              <a:rPr lang="pt-BR" smtClean="0"/>
              <a:t>20/02/2020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BE437D0-CA72-4DFD-B844-BA4EBBDBF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014DD09-0613-457F-AB39-41A480711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D5A97-DBD1-4F09-B455-11A089CC367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062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5557E7-C473-443B-B728-DEF8C4BB4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D7A4368-FF86-43D1-BE51-47E417F9C2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350FD96-DAC7-4931-802F-9DA18C74B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95C22-11FA-4336-8811-46FFF21356DF}" type="datetimeFigureOut">
              <a:rPr lang="pt-BR" smtClean="0"/>
              <a:t>20/02/2020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55835A0-668D-44A6-9755-32E7BD6EF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AA47892-477F-4E3F-9FFF-7AB69DDEA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D5A97-DBD1-4F09-B455-11A089CC367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4613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CC45485-F25A-49FD-AF79-1C9A78706B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CD824E8-608B-47DD-A100-00501DABC3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FE5CD52-A75E-4610-9EEA-3D2DB9812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95C22-11FA-4336-8811-46FFF21356DF}" type="datetimeFigureOut">
              <a:rPr lang="pt-BR" smtClean="0"/>
              <a:t>20/02/2020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5414CD1-AB90-4547-8664-645DCB159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C789ACE-A657-4CC9-9A28-FF3F9C0AE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D5A97-DBD1-4F09-B455-11A089CC367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6266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63DECB-69D4-42BF-9E00-1DBB19552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F58BF4E-E09B-456E-A77F-A2D55294BB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71532DF-6FEB-4288-A499-7FB5467D1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95C22-11FA-4336-8811-46FFF21356DF}" type="datetimeFigureOut">
              <a:rPr lang="pt-BR" smtClean="0"/>
              <a:t>20/02/2020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50E9958-91F1-4269-A06E-E3CCB22D3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0555025-5477-45D2-BC02-A85106525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D5A97-DBD1-4F09-B455-11A089CC367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4448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2ECEF7-AA37-4B49-BE26-1CF7EDCE6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58A6BEC-F65F-4DF9-892E-5B27FC077E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935BD6B-AA18-448A-986F-C0E4F4F14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95C22-11FA-4336-8811-46FFF21356DF}" type="datetimeFigureOut">
              <a:rPr lang="pt-BR" smtClean="0"/>
              <a:t>20/02/2020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73700B5-5AA2-4824-9074-C61C27432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69B732E-89D7-4091-A0E3-D7F0F20F4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D5A97-DBD1-4F09-B455-11A089CC367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4170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028BF8-F050-4EC1-8C0C-241C2CB07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33EB41E-47CE-4A08-BF2A-2F4B913616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E1DCA34-7864-4EEC-90B8-6D1ECAB147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51F99E4-94E5-4767-B5E9-EF07B98E8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95C22-11FA-4336-8811-46FFF21356DF}" type="datetimeFigureOut">
              <a:rPr lang="pt-BR" smtClean="0"/>
              <a:t>20/02/2020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F511963-1F54-42A8-839E-C044A8F39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C717BF8-FD7A-42CD-B831-5E3B8B091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D5A97-DBD1-4F09-B455-11A089CC367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3313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E14853-4E35-481A-8D15-62B30D28A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7BA1ADC-AE4D-4C0E-A169-E11AAA3B87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41FF922-17B1-4B10-83FB-6C75F6EE85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DC8AC9E-F0EF-4C64-8910-62825B9EC9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BC31B51-1CCB-4183-9865-73B403CE12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206B7432-16F0-44B7-A503-1C4EEF6C8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95C22-11FA-4336-8811-46FFF21356DF}" type="datetimeFigureOut">
              <a:rPr lang="pt-BR" smtClean="0"/>
              <a:t>20/02/2020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C7D60041-79EB-4F87-9D72-A0F7FFF8F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8E7DAD05-A4AB-4283-A58D-0A0288807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D5A97-DBD1-4F09-B455-11A089CC367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9001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7A2EEB-9B5B-4FC2-B71A-CBC0A456E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2D8505D4-6880-4DC6-88FE-7938A7E52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95C22-11FA-4336-8811-46FFF21356DF}" type="datetimeFigureOut">
              <a:rPr lang="pt-BR" smtClean="0"/>
              <a:t>20/02/2020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9966CB6-413D-41E9-9E72-E5C9E33C5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39DB0BC-A8BD-49CA-957B-8BF46F6E7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D5A97-DBD1-4F09-B455-11A089CC367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7845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1A6E034A-D892-4714-8E01-9939E31CE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95C22-11FA-4336-8811-46FFF21356DF}" type="datetimeFigureOut">
              <a:rPr lang="pt-BR" smtClean="0"/>
              <a:t>20/02/2020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F2821C44-085D-4479-B492-2DD117FAC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D96AEE4-849F-4245-A5FC-BAA2FBD3E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D5A97-DBD1-4F09-B455-11A089CC367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9637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400450-E52F-4B97-803D-F53FDA514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8951165-DB07-49B4-9D7E-A1EBE45F04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604BBEC-7D31-4218-BABB-9DBE4C67DC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89FD310-7311-4472-A400-5B46D3916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95C22-11FA-4336-8811-46FFF21356DF}" type="datetimeFigureOut">
              <a:rPr lang="pt-BR" smtClean="0"/>
              <a:t>20/02/2020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1FED743-18E7-4A95-BAD9-2F5F4D1B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6DE3710-EB3E-4998-91D6-80D7A1B94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D5A97-DBD1-4F09-B455-11A089CC367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9411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CAE48B-47E9-4A5E-B0F1-348C37E46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BF82FED6-A424-4D92-B17E-5206C07642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28F5F97-E427-44FB-96A3-C28A19DBF2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255713B-CBA5-431B-BE42-04D9CD2F4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95C22-11FA-4336-8811-46FFF21356DF}" type="datetimeFigureOut">
              <a:rPr lang="pt-BR" smtClean="0"/>
              <a:t>20/02/2020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3E934D0-AFB0-42D8-AF56-9A0E10D0E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8FACF55-FEB1-4E5F-91AF-8675D4B2F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D5A97-DBD1-4F09-B455-11A089CC367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5174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C447091D-DCDC-4D43-BA17-3A20F0620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D88B245-20D9-4BDE-89AE-C2B737B54A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D0A1A79-67F9-40AA-90F7-4A1B034FB4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95C22-11FA-4336-8811-46FFF21356DF}" type="datetimeFigureOut">
              <a:rPr lang="pt-BR" smtClean="0"/>
              <a:t>20/02/2020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8C8D331-4FF6-4469-97BB-C8072C4CF7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EFFC363-8142-4B5B-8FCC-C51E4AFDEB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4D5A97-DBD1-4F09-B455-11A089CC367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7516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EADBB782-B93A-4CBB-97F7-1674E60C58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878"/>
            <a:ext cx="12192000" cy="685800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A83DDCF1-C3C7-48DA-BDAE-1E705F6BC9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03201"/>
            <a:ext cx="12192000" cy="527725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C4A538AC-EC09-4B99-A45F-5259E4C406D3}"/>
              </a:ext>
            </a:extLst>
          </p:cNvPr>
          <p:cNvSpPr txBox="1"/>
          <p:nvPr/>
        </p:nvSpPr>
        <p:spPr>
          <a:xfrm>
            <a:off x="1677880" y="3604334"/>
            <a:ext cx="20104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22/01/2020</a:t>
            </a:r>
          </a:p>
          <a:p>
            <a:r>
              <a:rPr lang="pt-BR" dirty="0"/>
              <a:t>V X20 R$ 206,95/@</a:t>
            </a:r>
          </a:p>
        </p:txBody>
      </p:sp>
    </p:spTree>
    <p:extLst>
      <p:ext uri="{BB962C8B-B14F-4D97-AF65-F5344CB8AC3E}">
        <p14:creationId xmlns:p14="http://schemas.microsoft.com/office/powerpoint/2010/main" val="1016043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9F7E6E87-BA0A-473C-B51E-10E4530695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412C8B30-287E-489E-AB47-4234EA3D07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03201"/>
            <a:ext cx="12192000" cy="527725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F067E999-F655-4080-B227-240BC285DA2B}"/>
              </a:ext>
            </a:extLst>
          </p:cNvPr>
          <p:cNvSpPr txBox="1"/>
          <p:nvPr/>
        </p:nvSpPr>
        <p:spPr>
          <a:xfrm>
            <a:off x="1495425" y="3886200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23/01/2020</a:t>
            </a:r>
          </a:p>
        </p:txBody>
      </p:sp>
    </p:spTree>
    <p:extLst>
      <p:ext uri="{BB962C8B-B14F-4D97-AF65-F5344CB8AC3E}">
        <p14:creationId xmlns:p14="http://schemas.microsoft.com/office/powerpoint/2010/main" val="1128325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D6E7B456-EC6D-4DF6-BAA9-79ACCBDCED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FBC8541E-193E-46FA-B979-373FCC5D3E24}"/>
              </a:ext>
            </a:extLst>
          </p:cNvPr>
          <p:cNvSpPr txBox="1"/>
          <p:nvPr/>
        </p:nvSpPr>
        <p:spPr>
          <a:xfrm>
            <a:off x="1491449" y="4722920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24/01/2020</a:t>
            </a:r>
          </a:p>
        </p:txBody>
      </p:sp>
    </p:spTree>
    <p:extLst>
      <p:ext uri="{BB962C8B-B14F-4D97-AF65-F5344CB8AC3E}">
        <p14:creationId xmlns:p14="http://schemas.microsoft.com/office/powerpoint/2010/main" val="544651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Tela de celular com texto preto sobre fundo branco&#10;&#10;Descrição gerada automaticamente">
            <a:extLst>
              <a:ext uri="{FF2B5EF4-FFF2-40B4-BE49-F238E27FC236}">
                <a16:creationId xmlns:a16="http://schemas.microsoft.com/office/drawing/2014/main" id="{BC918CA4-AABE-4659-89E8-48709E61BD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57" y="0"/>
            <a:ext cx="10967085" cy="68580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407679D6-720A-4F21-9C7B-8F47C667AE91}"/>
              </a:ext>
            </a:extLst>
          </p:cNvPr>
          <p:cNvSpPr txBox="1"/>
          <p:nvPr/>
        </p:nvSpPr>
        <p:spPr>
          <a:xfrm>
            <a:off x="1802167" y="2743200"/>
            <a:ext cx="106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27/01/20</a:t>
            </a:r>
          </a:p>
        </p:txBody>
      </p:sp>
    </p:spTree>
    <p:extLst>
      <p:ext uri="{BB962C8B-B14F-4D97-AF65-F5344CB8AC3E}">
        <p14:creationId xmlns:p14="http://schemas.microsoft.com/office/powerpoint/2010/main" val="2555546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00B93713-3C5F-47F7-B627-BF6678D039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2CF12441-9464-4321-8AD7-03C0D3B8C237}"/>
              </a:ext>
            </a:extLst>
          </p:cNvPr>
          <p:cNvSpPr txBox="1"/>
          <p:nvPr/>
        </p:nvSpPr>
        <p:spPr>
          <a:xfrm>
            <a:off x="1666875" y="3762375"/>
            <a:ext cx="106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28/01/20</a:t>
            </a:r>
          </a:p>
        </p:txBody>
      </p:sp>
    </p:spTree>
    <p:extLst>
      <p:ext uri="{BB962C8B-B14F-4D97-AF65-F5344CB8AC3E}">
        <p14:creationId xmlns:p14="http://schemas.microsoft.com/office/powerpoint/2010/main" val="865899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8D4A76-0DA0-4E36-B4A8-67095FE75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Encerramento da operação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C48687C-7C0D-4A1F-9A89-6544110891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Encerrou a operação  C X20 a R$ 209,80/@</a:t>
            </a:r>
          </a:p>
        </p:txBody>
      </p:sp>
    </p:spTree>
    <p:extLst>
      <p:ext uri="{BB962C8B-B14F-4D97-AF65-F5344CB8AC3E}">
        <p14:creationId xmlns:p14="http://schemas.microsoft.com/office/powerpoint/2010/main" val="39984235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24</Words>
  <Application>Microsoft Office PowerPoint</Application>
  <PresentationFormat>Widescreen</PresentationFormat>
  <Paragraphs>8</Paragraphs>
  <Slides>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Encerramento da operação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Pedro Valentim Marques</dc:creator>
  <cp:lastModifiedBy>Roberto Arruda de Souza Lima</cp:lastModifiedBy>
  <cp:revision>14</cp:revision>
  <dcterms:created xsi:type="dcterms:W3CDTF">2020-01-20T13:36:39Z</dcterms:created>
  <dcterms:modified xsi:type="dcterms:W3CDTF">2020-02-20T19:12:49Z</dcterms:modified>
</cp:coreProperties>
</file>