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5" r:id="rId2"/>
    <p:sldId id="546" r:id="rId3"/>
    <p:sldId id="550" r:id="rId4"/>
    <p:sldId id="375" r:id="rId5"/>
    <p:sldId id="420" r:id="rId6"/>
    <p:sldId id="422" r:id="rId7"/>
    <p:sldId id="429" r:id="rId8"/>
    <p:sldId id="515" r:id="rId9"/>
    <p:sldId id="448" r:id="rId10"/>
    <p:sldId id="450" r:id="rId11"/>
    <p:sldId id="449" r:id="rId12"/>
    <p:sldId id="551" r:id="rId13"/>
    <p:sldId id="455" r:id="rId14"/>
    <p:sldId id="461" r:id="rId15"/>
    <p:sldId id="552" r:id="rId16"/>
    <p:sldId id="463" r:id="rId17"/>
    <p:sldId id="465" r:id="rId18"/>
    <p:sldId id="468" r:id="rId19"/>
    <p:sldId id="469" r:id="rId20"/>
    <p:sldId id="553" r:id="rId21"/>
    <p:sldId id="477" r:id="rId22"/>
    <p:sldId id="554" r:id="rId23"/>
    <p:sldId id="491" r:id="rId24"/>
    <p:sldId id="556" r:id="rId25"/>
    <p:sldId id="663" r:id="rId26"/>
    <p:sldId id="661" r:id="rId27"/>
    <p:sldId id="493" r:id="rId28"/>
    <p:sldId id="496" r:id="rId29"/>
    <p:sldId id="555" r:id="rId30"/>
    <p:sldId id="325" r:id="rId31"/>
    <p:sldId id="329" r:id="rId32"/>
    <p:sldId id="330" r:id="rId33"/>
    <p:sldId id="368" r:id="rId34"/>
    <p:sldId id="665" r:id="rId35"/>
    <p:sldId id="664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B681A-0822-45B2-9CA8-A8F16D887F36}" v="777" dt="2023-03-22T23:40:48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Ferrari" userId="9394e654fb56c114" providerId="LiveId" clId="{4EDB681A-0822-45B2-9CA8-A8F16D887F36}"/>
    <pc:docChg chg="undo custSel addSld delSld modSld sldOrd">
      <pc:chgData name="Vanessa Ferrari" userId="9394e654fb56c114" providerId="LiveId" clId="{4EDB681A-0822-45B2-9CA8-A8F16D887F36}" dt="2023-03-22T23:40:56.477" v="1569" actId="14100"/>
      <pc:docMkLst>
        <pc:docMk/>
      </pc:docMkLst>
      <pc:sldChg chg="addSp delSp modSp mod setBg modClrScheme delAnim delDesignElem chgLayout">
        <pc:chgData name="Vanessa Ferrari" userId="9394e654fb56c114" providerId="LiveId" clId="{4EDB681A-0822-45B2-9CA8-A8F16D887F36}" dt="2023-03-22T22:50:09.140" v="1323" actId="1076"/>
        <pc:sldMkLst>
          <pc:docMk/>
          <pc:sldMk cId="3800667069" sldId="325"/>
        </pc:sldMkLst>
        <pc:spChg chg="mod">
          <ac:chgData name="Vanessa Ferrari" userId="9394e654fb56c114" providerId="LiveId" clId="{4EDB681A-0822-45B2-9CA8-A8F16D887F36}" dt="2023-03-22T12:34:44.154" v="316" actId="26606"/>
          <ac:spMkLst>
            <pc:docMk/>
            <pc:sldMk cId="3800667069" sldId="325"/>
            <ac:spMk id="2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4:41.803" v="315" actId="478"/>
          <ac:spMkLst>
            <pc:docMk/>
            <pc:sldMk cId="3800667069" sldId="325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4:38.955" v="314" actId="478"/>
          <ac:spMkLst>
            <pc:docMk/>
            <pc:sldMk cId="3800667069" sldId="325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38:49.901" v="1265" actId="14100"/>
          <ac:spMkLst>
            <pc:docMk/>
            <pc:sldMk cId="3800667069" sldId="325"/>
            <ac:spMk id="5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50:06.376" v="1322" actId="1076"/>
          <ac:spMkLst>
            <pc:docMk/>
            <pc:sldMk cId="3800667069" sldId="325"/>
            <ac:spMk id="6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50:09.140" v="1323" actId="1076"/>
          <ac:spMkLst>
            <pc:docMk/>
            <pc:sldMk cId="3800667069" sldId="325"/>
            <ac:spMk id="7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12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14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16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18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20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800667069" sldId="325"/>
            <ac:spMk id="22" creationId="{A09989E4-EFDC-4A90-A633-E0525FB4139E}"/>
          </ac:spMkLst>
        </pc:spChg>
      </pc:sldChg>
      <pc:sldChg chg="addSp delSp modSp mod setBg modClrScheme delAnim delDesignElem chgLayout">
        <pc:chgData name="Vanessa Ferrari" userId="9394e654fb56c114" providerId="LiveId" clId="{4EDB681A-0822-45B2-9CA8-A8F16D887F36}" dt="2023-03-22T22:39:36.714" v="1276" actId="255"/>
        <pc:sldMkLst>
          <pc:docMk/>
          <pc:sldMk cId="2447222033" sldId="329"/>
        </pc:sldMkLst>
        <pc:spChg chg="mod">
          <ac:chgData name="Vanessa Ferrari" userId="9394e654fb56c114" providerId="LiveId" clId="{4EDB681A-0822-45B2-9CA8-A8F16D887F36}" dt="2023-03-22T12:35:13.654" v="322" actId="26606"/>
          <ac:spMkLst>
            <pc:docMk/>
            <pc:sldMk cId="2447222033" sldId="329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5:12.042" v="321" actId="478"/>
          <ac:spMkLst>
            <pc:docMk/>
            <pc:sldMk cId="2447222033" sldId="329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39:36.714" v="1276" actId="255"/>
          <ac:spMkLst>
            <pc:docMk/>
            <pc:sldMk cId="2447222033" sldId="329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10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12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14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16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18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447222033" sldId="329"/>
            <ac:spMk id="20" creationId="{A09989E4-EFDC-4A90-A633-E0525FB4139E}"/>
          </ac:spMkLst>
        </pc:spChg>
      </pc:sldChg>
      <pc:sldChg chg="addSp delSp modSp mod ord setBg delDesignElem">
        <pc:chgData name="Vanessa Ferrari" userId="9394e654fb56c114" providerId="LiveId" clId="{4EDB681A-0822-45B2-9CA8-A8F16D887F36}" dt="2023-03-22T22:50:29.894" v="1326" actId="14100"/>
        <pc:sldMkLst>
          <pc:docMk/>
          <pc:sldMk cId="2876685926" sldId="330"/>
        </pc:sldMkLst>
        <pc:spChg chg="mod">
          <ac:chgData name="Vanessa Ferrari" userId="9394e654fb56c114" providerId="LiveId" clId="{4EDB681A-0822-45B2-9CA8-A8F16D887F36}" dt="2023-03-22T22:50:29.894" v="1326" actId="14100"/>
          <ac:spMkLst>
            <pc:docMk/>
            <pc:sldMk cId="2876685926" sldId="330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76685926" sldId="330"/>
            <ac:spMk id="10" creationId="{1B15ED52-F352-441B-82BF-E0EA34836D08}"/>
          </ac:spMkLst>
        </pc:spChg>
        <pc:spChg chg="add del">
          <ac:chgData name="Vanessa Ferrari" userId="9394e654fb56c114" providerId="LiveId" clId="{4EDB681A-0822-45B2-9CA8-A8F16D887F36}" dt="2023-03-22T12:35:54.485" v="331" actId="26606"/>
          <ac:spMkLst>
            <pc:docMk/>
            <pc:sldMk cId="2876685926" sldId="330"/>
            <ac:spMk id="11" creationId="{4D1248EE-67D1-4BDE-AB0E-01D7CD8DD7ED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76685926" sldId="330"/>
            <ac:spMk id="12" creationId="{3B2E3793-BFE6-45A2-9B7B-E18844431C99}"/>
          </ac:spMkLst>
        </pc:spChg>
        <pc:spChg chg="add del">
          <ac:chgData name="Vanessa Ferrari" userId="9394e654fb56c114" providerId="LiveId" clId="{4EDB681A-0822-45B2-9CA8-A8F16D887F36}" dt="2023-03-22T12:35:54.485" v="331" actId="26606"/>
          <ac:spMkLst>
            <pc:docMk/>
            <pc:sldMk cId="2876685926" sldId="330"/>
            <ac:spMk id="13" creationId="{A344AAA5-41F4-4862-97EF-688D31DC756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76685926" sldId="330"/>
            <ac:spMk id="14" creationId="{BC4C4868-CB8F-4AF9-9CDB-8108F2C19B67}"/>
          </ac:spMkLst>
        </pc:spChg>
        <pc:spChg chg="add del">
          <ac:chgData name="Vanessa Ferrari" userId="9394e654fb56c114" providerId="LiveId" clId="{4EDB681A-0822-45B2-9CA8-A8F16D887F36}" dt="2023-03-22T12:35:54.485" v="331" actId="26606"/>
          <ac:spMkLst>
            <pc:docMk/>
            <pc:sldMk cId="2876685926" sldId="330"/>
            <ac:spMk id="15" creationId="{69E1A62C-2AAF-4B3E-8CDB-65E23708099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76685926" sldId="330"/>
            <ac:spMk id="16" creationId="{375E0459-6403-40CD-989D-56A4407CA12E}"/>
          </ac:spMkLst>
        </pc:spChg>
        <pc:spChg chg="add del">
          <ac:chgData name="Vanessa Ferrari" userId="9394e654fb56c114" providerId="LiveId" clId="{4EDB681A-0822-45B2-9CA8-A8F16D887F36}" dt="2023-03-22T12:35:55.721" v="333" actId="26606"/>
          <ac:spMkLst>
            <pc:docMk/>
            <pc:sldMk cId="2876685926" sldId="330"/>
            <ac:spMk id="17" creationId="{829A1E2C-5AC8-40FC-99E9-832069D39792}"/>
          </ac:spMkLst>
        </pc:spChg>
        <pc:spChg chg="add del">
          <ac:chgData name="Vanessa Ferrari" userId="9394e654fb56c114" providerId="LiveId" clId="{4EDB681A-0822-45B2-9CA8-A8F16D887F36}" dt="2023-03-22T12:35:55.721" v="333" actId="26606"/>
          <ac:spMkLst>
            <pc:docMk/>
            <pc:sldMk cId="2876685926" sldId="330"/>
            <ac:spMk id="18" creationId="{8181FC64-B306-4821-98E2-780662EFC486}"/>
          </ac:spMkLst>
        </pc:spChg>
        <pc:spChg chg="add del">
          <ac:chgData name="Vanessa Ferrari" userId="9394e654fb56c114" providerId="LiveId" clId="{4EDB681A-0822-45B2-9CA8-A8F16D887F36}" dt="2023-03-22T12:35:55.721" v="333" actId="26606"/>
          <ac:spMkLst>
            <pc:docMk/>
            <pc:sldMk cId="2876685926" sldId="330"/>
            <ac:spMk id="20" creationId="{5871FC61-DD4E-47D4-81FD-8A7E7D12B371}"/>
          </ac:spMkLst>
        </pc:spChg>
        <pc:spChg chg="add del">
          <ac:chgData name="Vanessa Ferrari" userId="9394e654fb56c114" providerId="LiveId" clId="{4EDB681A-0822-45B2-9CA8-A8F16D887F36}" dt="2023-03-22T12:35:55.721" v="333" actId="26606"/>
          <ac:spMkLst>
            <pc:docMk/>
            <pc:sldMk cId="2876685926" sldId="330"/>
            <ac:spMk id="21" creationId="{F9EC3F91-A75C-4F74-867E-E4C28C13546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76685926" sldId="330"/>
            <ac:spMk id="23" creationId="{53E5B1A8-3AC9-4BD1-9BBC-78CA94F2D1BA}"/>
          </ac:spMkLst>
        </pc:spChg>
        <pc:picChg chg="add del">
          <ac:chgData name="Vanessa Ferrari" userId="9394e654fb56c114" providerId="LiveId" clId="{4EDB681A-0822-45B2-9CA8-A8F16D887F36}" dt="2023-03-22T12:35:54.485" v="331" actId="26606"/>
          <ac:picMkLst>
            <pc:docMk/>
            <pc:sldMk cId="2876685926" sldId="330"/>
            <ac:picMk id="7" creationId="{7F5A1CD8-5C84-B600-9811-CA81A5B09293}"/>
          </ac:picMkLst>
        </pc:picChg>
        <pc:picChg chg="add del">
          <ac:chgData name="Vanessa Ferrari" userId="9394e654fb56c114" providerId="LiveId" clId="{4EDB681A-0822-45B2-9CA8-A8F16D887F36}" dt="2023-03-22T12:35:55.721" v="333" actId="26606"/>
          <ac:picMkLst>
            <pc:docMk/>
            <pc:sldMk cId="2876685926" sldId="330"/>
            <ac:picMk id="19" creationId="{CE857B20-55F1-27C6-D485-A48F4E9697C5}"/>
          </ac:picMkLst>
        </pc:picChg>
      </pc:sldChg>
      <pc:sldChg chg="del">
        <pc:chgData name="Vanessa Ferrari" userId="9394e654fb56c114" providerId="LiveId" clId="{4EDB681A-0822-45B2-9CA8-A8F16D887F36}" dt="2023-03-22T12:09:30.046" v="29" actId="47"/>
        <pc:sldMkLst>
          <pc:docMk/>
          <pc:sldMk cId="0" sldId="340"/>
        </pc:sldMkLst>
      </pc:sldChg>
      <pc:sldChg chg="del">
        <pc:chgData name="Vanessa Ferrari" userId="9394e654fb56c114" providerId="LiveId" clId="{4EDB681A-0822-45B2-9CA8-A8F16D887F36}" dt="2023-03-22T01:17:35.428" v="7" actId="47"/>
        <pc:sldMkLst>
          <pc:docMk/>
          <pc:sldMk cId="0" sldId="354"/>
        </pc:sldMkLst>
      </pc:sldChg>
      <pc:sldChg chg="addSp delSp modSp mod setBg modClrScheme delAnim delDesignElem chgLayout">
        <pc:chgData name="Vanessa Ferrari" userId="9394e654fb56c114" providerId="LiveId" clId="{4EDB681A-0822-45B2-9CA8-A8F16D887F36}" dt="2023-03-22T22:12:43.693" v="929" actId="14100"/>
        <pc:sldMkLst>
          <pc:docMk/>
          <pc:sldMk cId="813443400" sldId="368"/>
        </pc:sldMkLst>
        <pc:spChg chg="del">
          <ac:chgData name="Vanessa Ferrari" userId="9394e654fb56c114" providerId="LiveId" clId="{4EDB681A-0822-45B2-9CA8-A8F16D887F36}" dt="2023-03-22T12:35:35.362" v="326" actId="478"/>
          <ac:spMkLst>
            <pc:docMk/>
            <pc:sldMk cId="813443400" sldId="368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5:24.731" v="324" actId="478"/>
          <ac:spMkLst>
            <pc:docMk/>
            <pc:sldMk cId="813443400" sldId="368"/>
            <ac:spMk id="4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12:35:38.736" v="327" actId="26606"/>
          <ac:spMkLst>
            <pc:docMk/>
            <pc:sldMk cId="813443400" sldId="368"/>
            <ac:spMk id="5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12:35:38.736" v="327" actId="26606"/>
          <ac:spMkLst>
            <pc:docMk/>
            <pc:sldMk cId="813443400" sldId="368"/>
            <ac:spMk id="7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813443400" sldId="368"/>
            <ac:spMk id="12" creationId="{32BC26D8-82FB-445E-AA49-62A77D7C1E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813443400" sldId="368"/>
            <ac:spMk id="14" creationId="{CB44330D-EA18-4254-AA95-EB49948539B8}"/>
          </ac:spMkLst>
        </pc:spChg>
        <pc:picChg chg="mod">
          <ac:chgData name="Vanessa Ferrari" userId="9394e654fb56c114" providerId="LiveId" clId="{4EDB681A-0822-45B2-9CA8-A8F16D887F36}" dt="2023-03-22T22:12:43.693" v="929" actId="14100"/>
          <ac:picMkLst>
            <pc:docMk/>
            <pc:sldMk cId="813443400" sldId="368"/>
            <ac:picMk id="2" creationId="{00000000-0000-0000-0000-000000000000}"/>
          </ac:picMkLst>
        </pc:picChg>
        <pc:picChg chg="mod">
          <ac:chgData name="Vanessa Ferrari" userId="9394e654fb56c114" providerId="LiveId" clId="{4EDB681A-0822-45B2-9CA8-A8F16D887F36}" dt="2023-03-22T22:12:39.589" v="927" actId="14100"/>
          <ac:picMkLst>
            <pc:docMk/>
            <pc:sldMk cId="813443400" sldId="368"/>
            <ac:picMk id="6" creationId="{00000000-0000-0000-0000-000000000000}"/>
          </ac:picMkLst>
        </pc:picChg>
        <pc:picChg chg="add del mod">
          <ac:chgData name="Vanessa Ferrari" userId="9394e654fb56c114" providerId="LiveId" clId="{4EDB681A-0822-45B2-9CA8-A8F16D887F36}" dt="2023-03-22T12:35:43.402" v="329" actId="478"/>
          <ac:picMkLst>
            <pc:docMk/>
            <pc:sldMk cId="813443400" sldId="368"/>
            <ac:picMk id="8" creationId="{A63D383B-EE25-72F5-1596-C691233CD6B9}"/>
          </ac:picMkLst>
        </pc:picChg>
        <pc:picChg chg="del">
          <ac:chgData name="Vanessa Ferrari" userId="9394e654fb56c114" providerId="LiveId" clId="{4EDB681A-0822-45B2-9CA8-A8F16D887F36}" dt="2023-03-22T12:35:27.060" v="325" actId="21"/>
          <ac:picMkLst>
            <pc:docMk/>
            <pc:sldMk cId="813443400" sldId="368"/>
            <ac:picMk id="9" creationId="{8B5279B5-4CD0-4EFA-BF19-F386B8AA0A3A}"/>
          </ac:picMkLst>
        </pc:picChg>
      </pc:sldChg>
      <pc:sldChg chg="addSp delSp modSp mod setBg modClrScheme modAnim delDesignElem chgLayout">
        <pc:chgData name="Vanessa Ferrari" userId="9394e654fb56c114" providerId="LiveId" clId="{4EDB681A-0822-45B2-9CA8-A8F16D887F36}" dt="2023-03-22T21:37:37.353" v="457" actId="255"/>
        <pc:sldMkLst>
          <pc:docMk/>
          <pc:sldMk cId="44451295" sldId="375"/>
        </pc:sldMkLst>
        <pc:spChg chg="mod ord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2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1:37:37.353" v="457" actId="255"/>
          <ac:spMkLst>
            <pc:docMk/>
            <pc:sldMk cId="44451295" sldId="375"/>
            <ac:spMk id="3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8" creationId="{1709F1D5-B0F1-4714-A239-E5B61C161915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10" creationId="{228FB460-D3FF-4440-A020-05982A09E517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12" creationId="{14847E93-7DC1-4D4B-8829-B19AA7137C50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14" creationId="{5566D6E1-03A1-4D73-A4E0-35D74D568A04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16" creationId="{9F835A99-04AC-494A-A572-AFE8413CC938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18" creationId="{7B786209-1B0B-4CA9-9BDD-F7327066A84D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20" creationId="{2D2964BB-484D-45AE-AD66-D407D0629652}"/>
          </ac:spMkLst>
        </pc:spChg>
        <pc:spChg chg="add del">
          <ac:chgData name="Vanessa Ferrari" userId="9394e654fb56c114" providerId="LiveId" clId="{4EDB681A-0822-45B2-9CA8-A8F16D887F36}" dt="2023-03-22T12:10:18.862" v="35" actId="26606"/>
          <ac:spMkLst>
            <pc:docMk/>
            <pc:sldMk cId="44451295" sldId="375"/>
            <ac:spMk id="22" creationId="{6691AC69-A76E-4DAB-B565-468B6B87ACF3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4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5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6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7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29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2:10:23.591" v="37" actId="26606"/>
          <ac:spMkLst>
            <pc:docMk/>
            <pc:sldMk cId="44451295" sldId="375"/>
            <ac:spMk id="30" creationId="{8D71EDA1-87BF-4D5D-AB79-F346FD19278A}"/>
          </ac:spMkLst>
        </pc:spChg>
        <pc:spChg chg="add del">
          <ac:chgData name="Vanessa Ferrari" userId="9394e654fb56c114" providerId="LiveId" clId="{4EDB681A-0822-45B2-9CA8-A8F16D887F36}" dt="2023-03-22T12:10:26.459" v="39" actId="26606"/>
          <ac:spMkLst>
            <pc:docMk/>
            <pc:sldMk cId="44451295" sldId="375"/>
            <ac:spMk id="32" creationId="{1B15ED52-F352-441B-82BF-E0EA34836D08}"/>
          </ac:spMkLst>
        </pc:spChg>
        <pc:spChg chg="add del">
          <ac:chgData name="Vanessa Ferrari" userId="9394e654fb56c114" providerId="LiveId" clId="{4EDB681A-0822-45B2-9CA8-A8F16D887F36}" dt="2023-03-22T12:10:26.459" v="39" actId="26606"/>
          <ac:spMkLst>
            <pc:docMk/>
            <pc:sldMk cId="44451295" sldId="375"/>
            <ac:spMk id="33" creationId="{3B2E3793-BFE6-45A2-9B7B-E18844431C99}"/>
          </ac:spMkLst>
        </pc:spChg>
        <pc:spChg chg="add del">
          <ac:chgData name="Vanessa Ferrari" userId="9394e654fb56c114" providerId="LiveId" clId="{4EDB681A-0822-45B2-9CA8-A8F16D887F36}" dt="2023-03-22T12:10:26.459" v="39" actId="26606"/>
          <ac:spMkLst>
            <pc:docMk/>
            <pc:sldMk cId="44451295" sldId="375"/>
            <ac:spMk id="34" creationId="{BC4C4868-CB8F-4AF9-9CDB-8108F2C19B67}"/>
          </ac:spMkLst>
        </pc:spChg>
        <pc:spChg chg="add del">
          <ac:chgData name="Vanessa Ferrari" userId="9394e654fb56c114" providerId="LiveId" clId="{4EDB681A-0822-45B2-9CA8-A8F16D887F36}" dt="2023-03-22T12:10:26.459" v="39" actId="26606"/>
          <ac:spMkLst>
            <pc:docMk/>
            <pc:sldMk cId="44451295" sldId="375"/>
            <ac:spMk id="35" creationId="{375E0459-6403-40CD-989D-56A4407CA12E}"/>
          </ac:spMkLst>
        </pc:spChg>
        <pc:spChg chg="add del">
          <ac:chgData name="Vanessa Ferrari" userId="9394e654fb56c114" providerId="LiveId" clId="{4EDB681A-0822-45B2-9CA8-A8F16D887F36}" dt="2023-03-22T12:10:26.459" v="39" actId="26606"/>
          <ac:spMkLst>
            <pc:docMk/>
            <pc:sldMk cId="44451295" sldId="375"/>
            <ac:spMk id="36" creationId="{53E5B1A8-3AC9-4BD1-9BBC-78CA94F2D1BA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38" creationId="{E92FEB64-6EEA-4759-B4A4-BD2C1E660BA8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39" creationId="{B10BB131-AC8E-4A8E-A5D1-36260F720C3B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0" creationId="{14847E93-7DC1-4D4B-8829-B19AA7137C50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1" creationId="{5566D6E1-03A1-4D73-A4E0-35D74D568A04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2" creationId="{9F835A99-04AC-494A-A572-AFE8413CC938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3" creationId="{7B786209-1B0B-4CA9-9BDD-F7327066A84D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4" creationId="{2D2964BB-484D-45AE-AD66-D407D0629652}"/>
          </ac:spMkLst>
        </pc:spChg>
        <pc:spChg chg="add del">
          <ac:chgData name="Vanessa Ferrari" userId="9394e654fb56c114" providerId="LiveId" clId="{4EDB681A-0822-45B2-9CA8-A8F16D887F36}" dt="2023-03-22T12:10:28.534" v="41" actId="26606"/>
          <ac:spMkLst>
            <pc:docMk/>
            <pc:sldMk cId="44451295" sldId="375"/>
            <ac:spMk id="45" creationId="{6691AC69-A76E-4DAB-B565-468B6B87ACF3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47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48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49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50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51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52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4451295" sldId="375"/>
            <ac:spMk id="53" creationId="{8D71EDA1-87BF-4D5D-AB79-F346FD19278A}"/>
          </ac:spMkLst>
        </pc:spChg>
      </pc:sldChg>
      <pc:sldChg chg="modSp del mod">
        <pc:chgData name="Vanessa Ferrari" userId="9394e654fb56c114" providerId="LiveId" clId="{4EDB681A-0822-45B2-9CA8-A8F16D887F36}" dt="2023-03-22T12:11:19.681" v="57" actId="47"/>
        <pc:sldMkLst>
          <pc:docMk/>
          <pc:sldMk cId="1907620177" sldId="381"/>
        </pc:sldMkLst>
        <pc:spChg chg="mod">
          <ac:chgData name="Vanessa Ferrari" userId="9394e654fb56c114" providerId="LiveId" clId="{4EDB681A-0822-45B2-9CA8-A8F16D887F36}" dt="2023-03-22T12:10:33.906" v="43" actId="21"/>
          <ac:spMkLst>
            <pc:docMk/>
            <pc:sldMk cId="1907620177" sldId="381"/>
            <ac:spMk id="3" creationId="{00000000-0000-0000-0000-000000000000}"/>
          </ac:spMkLst>
        </pc:spChg>
      </pc:sldChg>
      <pc:sldChg chg="del">
        <pc:chgData name="Vanessa Ferrari" userId="9394e654fb56c114" providerId="LiveId" clId="{4EDB681A-0822-45B2-9CA8-A8F16D887F36}" dt="2023-03-22T22:39:01.257" v="1268" actId="47"/>
        <pc:sldMkLst>
          <pc:docMk/>
          <pc:sldMk cId="461631372" sldId="414"/>
        </pc:sldMkLst>
      </pc:sldChg>
      <pc:sldChg chg="addSp delSp modSp mod setBg modClrScheme delAnim modAnim delDesignElem chgLayout">
        <pc:chgData name="Vanessa Ferrari" userId="9394e654fb56c114" providerId="LiveId" clId="{4EDB681A-0822-45B2-9CA8-A8F16D887F36}" dt="2023-03-22T22:13:44.308" v="934" actId="1076"/>
        <pc:sldMkLst>
          <pc:docMk/>
          <pc:sldMk cId="519151154" sldId="420"/>
        </pc:sldMkLst>
        <pc:spChg chg="mod">
          <ac:chgData name="Vanessa Ferrari" userId="9394e654fb56c114" providerId="LiveId" clId="{4EDB681A-0822-45B2-9CA8-A8F16D887F36}" dt="2023-03-22T12:12:01.510" v="60" actId="26606"/>
          <ac:spMkLst>
            <pc:docMk/>
            <pc:sldMk cId="519151154" sldId="420"/>
            <ac:spMk id="2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13:44.308" v="934" actId="1076"/>
          <ac:spMkLst>
            <pc:docMk/>
            <pc:sldMk cId="519151154" sldId="420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11:58.382" v="59" actId="478"/>
          <ac:spMkLst>
            <pc:docMk/>
            <pc:sldMk cId="519151154" sldId="420"/>
            <ac:spMk id="4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8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10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12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14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16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519151154" sldId="420"/>
            <ac:spMk id="18" creationId="{A09989E4-EFDC-4A90-A633-E0525FB4139E}"/>
          </ac:spMkLst>
        </pc:spChg>
      </pc:sldChg>
      <pc:sldChg chg="delSp modSp del mod modClrScheme delAnim modAnim chgLayout">
        <pc:chgData name="Vanessa Ferrari" userId="9394e654fb56c114" providerId="LiveId" clId="{4EDB681A-0822-45B2-9CA8-A8F16D887F36}" dt="2023-03-22T12:13:07.130" v="87" actId="47"/>
        <pc:sldMkLst>
          <pc:docMk/>
          <pc:sldMk cId="2592221082" sldId="421"/>
        </pc:sldMkLst>
        <pc:spChg chg="del mod">
          <ac:chgData name="Vanessa Ferrari" userId="9394e654fb56c114" providerId="LiveId" clId="{4EDB681A-0822-45B2-9CA8-A8F16D887F36}" dt="2023-03-22T12:12:13.570" v="63"/>
          <ac:spMkLst>
            <pc:docMk/>
            <pc:sldMk cId="2592221082" sldId="421"/>
            <ac:spMk id="5" creationId="{00000000-0000-0000-0000-000000000000}"/>
          </ac:spMkLst>
        </pc:spChg>
      </pc:sldChg>
      <pc:sldChg chg="addSp delSp modSp mod setBg modClrScheme delDesignElem chgLayout">
        <pc:chgData name="Vanessa Ferrari" userId="9394e654fb56c114" providerId="LiveId" clId="{4EDB681A-0822-45B2-9CA8-A8F16D887F36}" dt="2023-03-22T13:00:09.776" v="402"/>
        <pc:sldMkLst>
          <pc:docMk/>
          <pc:sldMk cId="1578152292" sldId="422"/>
        </pc:sldMkLst>
        <pc:spChg chg="mod">
          <ac:chgData name="Vanessa Ferrari" userId="9394e654fb56c114" providerId="LiveId" clId="{4EDB681A-0822-45B2-9CA8-A8F16D887F36}" dt="2023-03-22T12:59:31.285" v="373" actId="255"/>
          <ac:spMkLst>
            <pc:docMk/>
            <pc:sldMk cId="1578152292" sldId="422"/>
            <ac:spMk id="2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12:59:40.229" v="374" actId="114"/>
          <ac:spMkLst>
            <pc:docMk/>
            <pc:sldMk cId="1578152292" sldId="422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10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2:13:20.283" v="92" actId="26606"/>
          <ac:spMkLst>
            <pc:docMk/>
            <pc:sldMk cId="1578152292" sldId="422"/>
            <ac:spMk id="11" creationId="{8FC9BE17-9A7B-462D-AE50-3D8777387304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12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2:13:20.283" v="92" actId="26606"/>
          <ac:spMkLst>
            <pc:docMk/>
            <pc:sldMk cId="1578152292" sldId="422"/>
            <ac:spMk id="13" creationId="{3EBE8569-6AEC-4B8C-8D53-2DE337CDBA65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14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2:13:20.283" v="92" actId="26606"/>
          <ac:spMkLst>
            <pc:docMk/>
            <pc:sldMk cId="1578152292" sldId="422"/>
            <ac:spMk id="15" creationId="{55D4142C-5077-457F-A6AD-3FECFDB39685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16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2:13:20.283" v="92" actId="26606"/>
          <ac:spMkLst>
            <pc:docMk/>
            <pc:sldMk cId="1578152292" sldId="422"/>
            <ac:spMk id="17" creationId="{7A5F0580-5EE9-419F-96EE-B6529EF6E7D0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18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2:13:31.637" v="97" actId="26606"/>
          <ac:spMkLst>
            <pc:docMk/>
            <pc:sldMk cId="1578152292" sldId="422"/>
            <ac:spMk id="19" creationId="{04812C46-200A-4DEB-A05E-3ED6C68C2387}"/>
          </ac:spMkLst>
        </pc:spChg>
        <pc:spChg chg="add del">
          <ac:chgData name="Vanessa Ferrari" userId="9394e654fb56c114" providerId="LiveId" clId="{4EDB681A-0822-45B2-9CA8-A8F16D887F36}" dt="2023-03-22T12:13:17.125" v="90" actId="26606"/>
          <ac:spMkLst>
            <pc:docMk/>
            <pc:sldMk cId="1578152292" sldId="422"/>
            <ac:spMk id="20" creationId="{A09989E4-EFDC-4A90-A633-E0525FB4139E}"/>
          </ac:spMkLst>
        </pc:spChg>
        <pc:spChg chg="add del">
          <ac:chgData name="Vanessa Ferrari" userId="9394e654fb56c114" providerId="LiveId" clId="{4EDB681A-0822-45B2-9CA8-A8F16D887F36}" dt="2023-03-22T12:13:31.637" v="97" actId="26606"/>
          <ac:spMkLst>
            <pc:docMk/>
            <pc:sldMk cId="1578152292" sldId="422"/>
            <ac:spMk id="22" creationId="{D1EA859B-E555-4109-94F3-6700E046E008}"/>
          </ac:spMkLst>
        </pc:spChg>
        <pc:spChg chg="add del">
          <ac:chgData name="Vanessa Ferrari" userId="9394e654fb56c114" providerId="LiveId" clId="{4EDB681A-0822-45B2-9CA8-A8F16D887F36}" dt="2023-03-22T12:13:31.620" v="96" actId="26606"/>
          <ac:spMkLst>
            <pc:docMk/>
            <pc:sldMk cId="1578152292" sldId="422"/>
            <ac:spMk id="27" creationId="{3AFE8227-C443-417B-BA91-520EB1EF4559}"/>
          </ac:spMkLst>
        </pc:spChg>
        <pc:spChg chg="add del">
          <ac:chgData name="Vanessa Ferrari" userId="9394e654fb56c114" providerId="LiveId" clId="{4EDB681A-0822-45B2-9CA8-A8F16D887F36}" dt="2023-03-22T12:13:31.620" v="96" actId="26606"/>
          <ac:spMkLst>
            <pc:docMk/>
            <pc:sldMk cId="1578152292" sldId="422"/>
            <ac:spMk id="29" creationId="{907741FC-B544-4A6E-B831-6789D042333D}"/>
          </ac:spMkLst>
        </pc:spChg>
        <pc:spChg chg="add del">
          <ac:chgData name="Vanessa Ferrari" userId="9394e654fb56c114" providerId="LiveId" clId="{4EDB681A-0822-45B2-9CA8-A8F16D887F36}" dt="2023-03-22T12:13:31.620" v="96" actId="26606"/>
          <ac:spMkLst>
            <pc:docMk/>
            <pc:sldMk cId="1578152292" sldId="422"/>
            <ac:spMk id="31" creationId="{3F0BE7ED-7814-4273-B18A-F26CC038038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578152292" sldId="422"/>
            <ac:spMk id="33" creationId="{04812C46-200A-4DEB-A05E-3ED6C68C238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578152292" sldId="422"/>
            <ac:spMk id="34" creationId="{D1EA859B-E555-4109-94F3-6700E046E008}"/>
          </ac:spMkLst>
        </pc:spChg>
        <pc:picChg chg="add del">
          <ac:chgData name="Vanessa Ferrari" userId="9394e654fb56c114" providerId="LiveId" clId="{4EDB681A-0822-45B2-9CA8-A8F16D887F36}" dt="2023-03-22T12:13:20.283" v="92" actId="26606"/>
          <ac:picMkLst>
            <pc:docMk/>
            <pc:sldMk cId="1578152292" sldId="422"/>
            <ac:picMk id="7" creationId="{BC58C094-D7D6-90D5-3951-261E7DFD3713}"/>
          </ac:picMkLst>
        </pc:picChg>
        <pc:picChg chg="add mod ord">
          <ac:chgData name="Vanessa Ferrari" userId="9394e654fb56c114" providerId="LiveId" clId="{4EDB681A-0822-45B2-9CA8-A8F16D887F36}" dt="2023-03-22T12:13:48.212" v="100" actId="1076"/>
          <ac:picMkLst>
            <pc:docMk/>
            <pc:sldMk cId="1578152292" sldId="422"/>
            <ac:picMk id="21" creationId="{FA9D58DE-A3CC-18DF-AE9F-B754643F6830}"/>
          </ac:picMkLst>
        </pc:picChg>
      </pc:sldChg>
      <pc:sldChg chg="del mod modClrScheme chgLayout">
        <pc:chgData name="Vanessa Ferrari" userId="9394e654fb56c114" providerId="LiveId" clId="{4EDB681A-0822-45B2-9CA8-A8F16D887F36}" dt="2023-03-22T12:13:09.586" v="88" actId="47"/>
        <pc:sldMkLst>
          <pc:docMk/>
          <pc:sldMk cId="3142033588" sldId="426"/>
        </pc:sldMkLst>
      </pc:sldChg>
      <pc:sldChg chg="delSp modSp mod modClrScheme delAnim chgLayout">
        <pc:chgData name="Vanessa Ferrari" userId="9394e654fb56c114" providerId="LiveId" clId="{4EDB681A-0822-45B2-9CA8-A8F16D887F36}" dt="2023-03-22T13:01:29.001" v="407" actId="1076"/>
        <pc:sldMkLst>
          <pc:docMk/>
          <pc:sldMk cId="880459385" sldId="429"/>
        </pc:sldMkLst>
        <pc:spChg chg="del">
          <ac:chgData name="Vanessa Ferrari" userId="9394e654fb56c114" providerId="LiveId" clId="{4EDB681A-0822-45B2-9CA8-A8F16D887F36}" dt="2023-03-22T12:32:39.473" v="296" actId="21"/>
          <ac:spMkLst>
            <pc:docMk/>
            <pc:sldMk cId="880459385" sldId="429"/>
            <ac:spMk id="5" creationId="{00000000-0000-0000-0000-000000000000}"/>
          </ac:spMkLst>
        </pc:spChg>
        <pc:graphicFrameChg chg="mod">
          <ac:chgData name="Vanessa Ferrari" userId="9394e654fb56c114" providerId="LiveId" clId="{4EDB681A-0822-45B2-9CA8-A8F16D887F36}" dt="2023-03-22T13:01:29.001" v="407" actId="1076"/>
          <ac:graphicFrameMkLst>
            <pc:docMk/>
            <pc:sldMk cId="880459385" sldId="429"/>
            <ac:graphicFrameMk id="2" creationId="{00000000-0000-0000-0000-000000000000}"/>
          </ac:graphicFrameMkLst>
        </pc:graphicFrameChg>
      </pc:sldChg>
      <pc:sldChg chg="delSp modSp del mod modClrScheme delAnim modAnim chgLayout">
        <pc:chgData name="Vanessa Ferrari" userId="9394e654fb56c114" providerId="LiveId" clId="{4EDB681A-0822-45B2-9CA8-A8F16D887F36}" dt="2023-03-22T12:27:43.135" v="205" actId="47"/>
        <pc:sldMkLst>
          <pc:docMk/>
          <pc:sldMk cId="1981136003" sldId="430"/>
        </pc:sldMkLst>
        <pc:spChg chg="del mod">
          <ac:chgData name="Vanessa Ferrari" userId="9394e654fb56c114" providerId="LiveId" clId="{4EDB681A-0822-45B2-9CA8-A8F16D887F36}" dt="2023-03-22T12:27:18.712" v="196"/>
          <ac:spMkLst>
            <pc:docMk/>
            <pc:sldMk cId="1981136003" sldId="430"/>
            <ac:spMk id="3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12:24:40.113" v="177" actId="207"/>
          <ac:spMkLst>
            <pc:docMk/>
            <pc:sldMk cId="1981136003" sldId="430"/>
            <ac:spMk id="4" creationId="{00000000-0000-0000-0000-000000000000}"/>
          </ac:spMkLst>
        </pc:spChg>
        <pc:spChg chg="del mod">
          <ac:chgData name="Vanessa Ferrari" userId="9394e654fb56c114" providerId="LiveId" clId="{4EDB681A-0822-45B2-9CA8-A8F16D887F36}" dt="2023-03-22T12:27:27.837" v="200"/>
          <ac:spMkLst>
            <pc:docMk/>
            <pc:sldMk cId="1981136003" sldId="430"/>
            <ac:spMk id="5" creationId="{00000000-0000-0000-0000-000000000000}"/>
          </ac:spMkLst>
        </pc:spChg>
      </pc:sldChg>
      <pc:sldChg chg="del mod modClrScheme chgLayout">
        <pc:chgData name="Vanessa Ferrari" userId="9394e654fb56c114" providerId="LiveId" clId="{4EDB681A-0822-45B2-9CA8-A8F16D887F36}" dt="2023-03-22T22:08:57.219" v="859" actId="47"/>
        <pc:sldMkLst>
          <pc:docMk/>
          <pc:sldMk cId="3560700712" sldId="432"/>
        </pc:sldMkLst>
      </pc:sldChg>
      <pc:sldChg chg="del mod modClrScheme chgLayout">
        <pc:chgData name="Vanessa Ferrari" userId="9394e654fb56c114" providerId="LiveId" clId="{4EDB681A-0822-45B2-9CA8-A8F16D887F36}" dt="2023-03-22T12:24:07.131" v="163" actId="47"/>
        <pc:sldMkLst>
          <pc:docMk/>
          <pc:sldMk cId="3776667776" sldId="447"/>
        </pc:sldMkLst>
      </pc:sldChg>
      <pc:sldChg chg="addSp delSp modSp mod setBg modClrScheme delAnim modAnim delDesignElem chgLayout">
        <pc:chgData name="Vanessa Ferrari" userId="9394e654fb56c114" providerId="LiveId" clId="{4EDB681A-0822-45B2-9CA8-A8F16D887F36}" dt="2023-03-22T22:24:14.827" v="936" actId="14100"/>
        <pc:sldMkLst>
          <pc:docMk/>
          <pc:sldMk cId="2810007462" sldId="448"/>
        </pc:sldMkLst>
        <pc:spChg chg="mod">
          <ac:chgData name="Vanessa Ferrari" userId="9394e654fb56c114" providerId="LiveId" clId="{4EDB681A-0822-45B2-9CA8-A8F16D887F36}" dt="2023-03-22T12:22:53.091" v="138" actId="26606"/>
          <ac:spMkLst>
            <pc:docMk/>
            <pc:sldMk cId="2810007462" sldId="448"/>
            <ac:spMk id="2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24:14.827" v="936" actId="14100"/>
          <ac:spMkLst>
            <pc:docMk/>
            <pc:sldMk cId="2810007462" sldId="448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2:48.075" v="136" actId="478"/>
          <ac:spMkLst>
            <pc:docMk/>
            <pc:sldMk cId="2810007462" sldId="448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1:49:44.055" v="659" actId="27636"/>
          <ac:spMkLst>
            <pc:docMk/>
            <pc:sldMk cId="2810007462" sldId="448"/>
            <ac:spMk id="5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2:50.522" v="137" actId="478"/>
          <ac:spMkLst>
            <pc:docMk/>
            <pc:sldMk cId="2810007462" sldId="448"/>
            <ac:spMk id="6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10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12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14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1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1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20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810007462" sldId="448"/>
            <ac:spMk id="22" creationId="{8D71EDA1-87BF-4D5D-AB79-F346FD19278A}"/>
          </ac:spMkLst>
        </pc:spChg>
      </pc:sldChg>
      <pc:sldChg chg="addSp delSp modSp mod setBg modClrScheme modAnim delDesignElem chgLayout">
        <pc:chgData name="Vanessa Ferrari" userId="9394e654fb56c114" providerId="LiveId" clId="{4EDB681A-0822-45B2-9CA8-A8F16D887F36}" dt="2023-03-22T22:24:37.246" v="939" actId="14100"/>
        <pc:sldMkLst>
          <pc:docMk/>
          <pc:sldMk cId="1843745031" sldId="449"/>
        </pc:sldMkLst>
        <pc:spChg chg="mod">
          <ac:chgData name="Vanessa Ferrari" userId="9394e654fb56c114" providerId="LiveId" clId="{4EDB681A-0822-45B2-9CA8-A8F16D887F36}" dt="2023-03-22T12:24:24.176" v="175" actId="26606"/>
          <ac:spMkLst>
            <pc:docMk/>
            <pc:sldMk cId="1843745031" sldId="449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4:11.098" v="164" actId="478"/>
          <ac:spMkLst>
            <pc:docMk/>
            <pc:sldMk cId="1843745031" sldId="449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24:37.246" v="939" actId="14100"/>
          <ac:spMkLst>
            <pc:docMk/>
            <pc:sldMk cId="1843745031" sldId="449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10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12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14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16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18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2:24:18.205" v="166" actId="26606"/>
          <ac:spMkLst>
            <pc:docMk/>
            <pc:sldMk cId="1843745031" sldId="449"/>
            <ac:spMk id="20" creationId="{A09989E4-EFDC-4A90-A633-E0525FB4139E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2" creationId="{8D71EDA1-87BF-4D5D-AB79-F346FD19278A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3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4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5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7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2:24:19.861" v="168" actId="26606"/>
          <ac:spMkLst>
            <pc:docMk/>
            <pc:sldMk cId="1843745031" sldId="449"/>
            <ac:spMk id="28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2:24:22.081" v="170" actId="26606"/>
          <ac:spMkLst>
            <pc:docMk/>
            <pc:sldMk cId="1843745031" sldId="449"/>
            <ac:spMk id="30" creationId="{12609869-9E80-471B-A487-A53288E0E791}"/>
          </ac:spMkLst>
        </pc:spChg>
        <pc:spChg chg="add del">
          <ac:chgData name="Vanessa Ferrari" userId="9394e654fb56c114" providerId="LiveId" clId="{4EDB681A-0822-45B2-9CA8-A8F16D887F36}" dt="2023-03-22T12:24:22.081" v="170" actId="26606"/>
          <ac:spMkLst>
            <pc:docMk/>
            <pc:sldMk cId="1843745031" sldId="449"/>
            <ac:spMk id="31" creationId="{7004738A-9D34-43E8-97D2-CA0EED4F8BE0}"/>
          </ac:spMkLst>
        </pc:spChg>
        <pc:spChg chg="add del">
          <ac:chgData name="Vanessa Ferrari" userId="9394e654fb56c114" providerId="LiveId" clId="{4EDB681A-0822-45B2-9CA8-A8F16D887F36}" dt="2023-03-22T12:24:22.081" v="170" actId="26606"/>
          <ac:spMkLst>
            <pc:docMk/>
            <pc:sldMk cId="1843745031" sldId="449"/>
            <ac:spMk id="32" creationId="{B8B8D07F-F13E-443E-BA68-2D26672D76B9}"/>
          </ac:spMkLst>
        </pc:spChg>
        <pc:spChg chg="add del">
          <ac:chgData name="Vanessa Ferrari" userId="9394e654fb56c114" providerId="LiveId" clId="{4EDB681A-0822-45B2-9CA8-A8F16D887F36}" dt="2023-03-22T12:24:22.081" v="170" actId="26606"/>
          <ac:spMkLst>
            <pc:docMk/>
            <pc:sldMk cId="1843745031" sldId="449"/>
            <ac:spMk id="33" creationId="{2813A4FA-24A5-41ED-A534-3807D1B2F344}"/>
          </ac:spMkLst>
        </pc:spChg>
        <pc:spChg chg="add del">
          <ac:chgData name="Vanessa Ferrari" userId="9394e654fb56c114" providerId="LiveId" clId="{4EDB681A-0822-45B2-9CA8-A8F16D887F36}" dt="2023-03-22T12:24:22.081" v="170" actId="26606"/>
          <ac:spMkLst>
            <pc:docMk/>
            <pc:sldMk cId="1843745031" sldId="449"/>
            <ac:spMk id="34" creationId="{C3944F27-CA70-4E84-A51A-E6BF89558979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36" creationId="{625C7A17-0AB5-4F40-B255-141AA5E43D2F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37" creationId="{1762B729-F900-4F35-9821-8F0931B4CAD0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38" creationId="{28DC658A-B0F6-46FC-ACE2-E243AD533C98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39" creationId="{A98F7AA8-63CB-43D4-96CA-C60D2638FE4F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40" creationId="{C29150B2-D91F-415C-9066-25D1E5235461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41" creationId="{DDAF221D-8B70-4DA2-8EC6-1B35600F83A0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42" creationId="{16F72A90-B900-47B2-8B00-49749A6F0766}"/>
          </ac:spMkLst>
        </pc:spChg>
        <pc:spChg chg="add del">
          <ac:chgData name="Vanessa Ferrari" userId="9394e654fb56c114" providerId="LiveId" clId="{4EDB681A-0822-45B2-9CA8-A8F16D887F36}" dt="2023-03-22T12:24:23.340" v="172" actId="26606"/>
          <ac:spMkLst>
            <pc:docMk/>
            <pc:sldMk cId="1843745031" sldId="449"/>
            <ac:spMk id="43" creationId="{D9F63C7E-A3F2-4E9B-9912-67021EF3BAE1}"/>
          </ac:spMkLst>
        </pc:spChg>
        <pc:spChg chg="add del">
          <ac:chgData name="Vanessa Ferrari" userId="9394e654fb56c114" providerId="LiveId" clId="{4EDB681A-0822-45B2-9CA8-A8F16D887F36}" dt="2023-03-22T12:24:24.163" v="174" actId="26606"/>
          <ac:spMkLst>
            <pc:docMk/>
            <pc:sldMk cId="1843745031" sldId="449"/>
            <ac:spMk id="45" creationId="{22587ECF-85E9-4393-9D87-8EB6F3F6C208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48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49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50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51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52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843745031" sldId="449"/>
            <ac:spMk id="53" creationId="{A09989E4-EFDC-4A90-A633-E0525FB4139E}"/>
          </ac:spMkLst>
        </pc:spChg>
        <pc:picChg chg="add del">
          <ac:chgData name="Vanessa Ferrari" userId="9394e654fb56c114" providerId="LiveId" clId="{4EDB681A-0822-45B2-9CA8-A8F16D887F36}" dt="2023-03-22T12:24:22.081" v="170" actId="26606"/>
          <ac:picMkLst>
            <pc:docMk/>
            <pc:sldMk cId="1843745031" sldId="449"/>
            <ac:picMk id="9" creationId="{2DAFE94E-2BA7-513F-DD1F-2BB5EAEA89B0}"/>
          </ac:picMkLst>
        </pc:picChg>
        <pc:picChg chg="add del">
          <ac:chgData name="Vanessa Ferrari" userId="9394e654fb56c114" providerId="LiveId" clId="{4EDB681A-0822-45B2-9CA8-A8F16D887F36}" dt="2023-03-22T12:24:24.163" v="174" actId="26606"/>
          <ac:picMkLst>
            <pc:docMk/>
            <pc:sldMk cId="1843745031" sldId="449"/>
            <ac:picMk id="46" creationId="{2DAFE94E-2BA7-513F-DD1F-2BB5EAEA89B0}"/>
          </ac:picMkLst>
        </pc:picChg>
      </pc:sldChg>
      <pc:sldChg chg="addSp delSp modSp mod ord setBg modClrScheme delAnim modAnim chgLayout">
        <pc:chgData name="Vanessa Ferrari" userId="9394e654fb56c114" providerId="LiveId" clId="{4EDB681A-0822-45B2-9CA8-A8F16D887F36}" dt="2023-03-22T22:24:25.899" v="937" actId="20577"/>
        <pc:sldMkLst>
          <pc:docMk/>
          <pc:sldMk cId="4179958117" sldId="450"/>
        </pc:sldMkLst>
        <pc:spChg chg="del">
          <ac:chgData name="Vanessa Ferrari" userId="9394e654fb56c114" providerId="LiveId" clId="{4EDB681A-0822-45B2-9CA8-A8F16D887F36}" dt="2023-03-22T21:50:51.188" v="692" actId="21"/>
          <ac:spMkLst>
            <pc:docMk/>
            <pc:sldMk cId="4179958117" sldId="450"/>
            <ac:spMk id="2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21:50:27.746" v="688" actId="21"/>
          <ac:spMkLst>
            <pc:docMk/>
            <pc:sldMk cId="4179958117" sldId="450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21:50:18.184" v="686" actId="478"/>
          <ac:spMkLst>
            <pc:docMk/>
            <pc:sldMk cId="4179958117" sldId="450"/>
            <ac:spMk id="4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24:25.899" v="937" actId="20577"/>
          <ac:spMkLst>
            <pc:docMk/>
            <pc:sldMk cId="4179958117" sldId="450"/>
            <ac:spMk id="5" creationId="{00000000-0000-0000-0000-000000000000}"/>
          </ac:spMkLst>
        </pc:spChg>
        <pc:spChg chg="add mod">
          <ac:chgData name="Vanessa Ferrari" userId="9394e654fb56c114" providerId="LiveId" clId="{4EDB681A-0822-45B2-9CA8-A8F16D887F36}" dt="2023-03-22T21:51:05.643" v="694" actId="1076"/>
          <ac:spMkLst>
            <pc:docMk/>
            <pc:sldMk cId="4179958117" sldId="450"/>
            <ac:spMk id="6" creationId="{3F36A2BF-E1A1-E936-9EA2-9E59F83DEACE}"/>
          </ac:spMkLst>
        </pc:spChg>
        <pc:spChg chg="add mod">
          <ac:chgData name="Vanessa Ferrari" userId="9394e654fb56c114" providerId="LiveId" clId="{4EDB681A-0822-45B2-9CA8-A8F16D887F36}" dt="2023-03-22T21:51:15.878" v="698" actId="14100"/>
          <ac:spMkLst>
            <pc:docMk/>
            <pc:sldMk cId="4179958117" sldId="450"/>
            <ac:spMk id="7" creationId="{9DD12520-0ABC-2444-CEB8-0BF2E0393CD6}"/>
          </ac:spMkLst>
        </pc:spChg>
        <pc:spChg chg="add">
          <ac:chgData name="Vanessa Ferrari" userId="9394e654fb56c114" providerId="LiveId" clId="{4EDB681A-0822-45B2-9CA8-A8F16D887F36}" dt="2023-03-22T21:51:01.387" v="693" actId="26606"/>
          <ac:spMkLst>
            <pc:docMk/>
            <pc:sldMk cId="4179958117" sldId="450"/>
            <ac:spMk id="11" creationId="{32BC26D8-82FB-445E-AA49-62A77D7C1EE0}"/>
          </ac:spMkLst>
        </pc:spChg>
        <pc:spChg chg="add">
          <ac:chgData name="Vanessa Ferrari" userId="9394e654fb56c114" providerId="LiveId" clId="{4EDB681A-0822-45B2-9CA8-A8F16D887F36}" dt="2023-03-22T21:51:01.387" v="693" actId="26606"/>
          <ac:spMkLst>
            <pc:docMk/>
            <pc:sldMk cId="4179958117" sldId="450"/>
            <ac:spMk id="13" creationId="{CB44330D-EA18-4254-AA95-EB49948539B8}"/>
          </ac:spMkLst>
        </pc:spChg>
      </pc:sldChg>
      <pc:sldChg chg="del mod modClrScheme chgLayout">
        <pc:chgData name="Vanessa Ferrari" userId="9394e654fb56c114" providerId="LiveId" clId="{4EDB681A-0822-45B2-9CA8-A8F16D887F36}" dt="2023-03-22T22:24:51.713" v="940" actId="47"/>
        <pc:sldMkLst>
          <pc:docMk/>
          <pc:sldMk cId="4168745675" sldId="452"/>
        </pc:sldMkLst>
      </pc:sldChg>
      <pc:sldChg chg="addSp delSp modSp mod setBg modClrScheme delAnim modAnim delDesignElem chgLayout">
        <pc:chgData name="Vanessa Ferrari" userId="9394e654fb56c114" providerId="LiveId" clId="{4EDB681A-0822-45B2-9CA8-A8F16D887F36}" dt="2023-03-22T22:25:01.096" v="941" actId="14100"/>
        <pc:sldMkLst>
          <pc:docMk/>
          <pc:sldMk cId="2244621466" sldId="455"/>
        </pc:sldMkLst>
        <pc:spChg chg="del">
          <ac:chgData name="Vanessa Ferrari" userId="9394e654fb56c114" providerId="LiveId" clId="{4EDB681A-0822-45B2-9CA8-A8F16D887F36}" dt="2023-03-22T12:27:55.607" v="207" actId="21"/>
          <ac:spMkLst>
            <pc:docMk/>
            <pc:sldMk cId="2244621466" sldId="455"/>
            <ac:spMk id="2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12:27:59.290" v="208" actId="26606"/>
          <ac:spMkLst>
            <pc:docMk/>
            <pc:sldMk cId="2244621466" sldId="455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7:52.355" v="206" actId="478"/>
          <ac:spMkLst>
            <pc:docMk/>
            <pc:sldMk cId="2244621466" sldId="455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25:01.096" v="941" actId="14100"/>
          <ac:spMkLst>
            <pc:docMk/>
            <pc:sldMk cId="2244621466" sldId="455"/>
            <ac:spMk id="5" creationId="{00000000-0000-0000-0000-000000000000}"/>
          </ac:spMkLst>
        </pc:spChg>
        <pc:spChg chg="add del mod">
          <ac:chgData name="Vanessa Ferrari" userId="9394e654fb56c114" providerId="LiveId" clId="{4EDB681A-0822-45B2-9CA8-A8F16D887F36}" dt="2023-03-22T12:28:16.338" v="212" actId="478"/>
          <ac:spMkLst>
            <pc:docMk/>
            <pc:sldMk cId="2244621466" sldId="455"/>
            <ac:spMk id="6" creationId="{B9229A09-2BEF-EDAE-CCF8-16744BD4236D}"/>
          </ac:spMkLst>
        </pc:spChg>
        <pc:spChg chg="add del mod">
          <ac:chgData name="Vanessa Ferrari" userId="9394e654fb56c114" providerId="LiveId" clId="{4EDB681A-0822-45B2-9CA8-A8F16D887F36}" dt="2023-03-22T21:59:45.279" v="723" actId="478"/>
          <ac:spMkLst>
            <pc:docMk/>
            <pc:sldMk cId="2244621466" sldId="455"/>
            <ac:spMk id="8" creationId="{77E432B5-19A1-7893-12D4-07180E106AF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12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14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1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1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20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244621466" sldId="455"/>
            <ac:spMk id="22" creationId="{8D71EDA1-87BF-4D5D-AB79-F346FD19278A}"/>
          </ac:spMkLst>
        </pc:spChg>
        <pc:picChg chg="add mod">
          <ac:chgData name="Vanessa Ferrari" userId="9394e654fb56c114" providerId="LiveId" clId="{4EDB681A-0822-45B2-9CA8-A8F16D887F36}" dt="2023-03-22T22:02:51.383" v="725" actId="1076"/>
          <ac:picMkLst>
            <pc:docMk/>
            <pc:sldMk cId="2244621466" sldId="455"/>
            <ac:picMk id="9" creationId="{E14B6096-8CDE-867E-B555-ACF3E8A50A5A}"/>
          </ac:picMkLst>
        </pc:picChg>
      </pc:sldChg>
      <pc:sldChg chg="del mod modClrScheme chgLayout">
        <pc:chgData name="Vanessa Ferrari" userId="9394e654fb56c114" providerId="LiveId" clId="{4EDB681A-0822-45B2-9CA8-A8F16D887F36}" dt="2023-03-22T12:28:26.528" v="215" actId="47"/>
        <pc:sldMkLst>
          <pc:docMk/>
          <pc:sldMk cId="3982434053" sldId="456"/>
        </pc:sldMkLst>
      </pc:sldChg>
      <pc:sldChg chg="addSp delSp modSp mod setBg modClrScheme delAnim modAnim chgLayout">
        <pc:chgData name="Vanessa Ferrari" userId="9394e654fb56c114" providerId="LiveId" clId="{4EDB681A-0822-45B2-9CA8-A8F16D887F36}" dt="2023-03-22T22:26:52.933" v="995"/>
        <pc:sldMkLst>
          <pc:docMk/>
          <pc:sldMk cId="2608655614" sldId="461"/>
        </pc:sldMkLst>
        <pc:spChg chg="add mo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2" creationId="{19E6CA6C-0AE2-76CF-7FCA-B8E9EDABA826}"/>
          </ac:spMkLst>
        </pc:spChg>
        <pc:spChg chg="del">
          <ac:chgData name="Vanessa Ferrari" userId="9394e654fb56c114" providerId="LiveId" clId="{4EDB681A-0822-45B2-9CA8-A8F16D887F36}" dt="2023-03-22T22:03:06.187" v="726" actId="21"/>
          <ac:spMkLst>
            <pc:docMk/>
            <pc:sldMk cId="2608655614" sldId="461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22:03:11.577" v="727" actId="478"/>
          <ac:spMkLst>
            <pc:docMk/>
            <pc:sldMk cId="2608655614" sldId="461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26:52.933" v="995"/>
          <ac:spMkLst>
            <pc:docMk/>
            <pc:sldMk cId="2608655614" sldId="461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10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12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14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16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18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20" creationId="{A09989E4-EFDC-4A90-A633-E0525FB4139E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25" creationId="{DEE2AD96-B495-4E06-9291-B71706F728CB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27" creationId="{53CF6D67-C5A8-4ADD-9E8E-1E38CA1D3166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29" creationId="{86909FA0-B515-4681-B7A8-FA281D133B94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31" creationId="{21C9FE86-FCC3-4A31-AA1C-C882262B7FE7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33" creationId="{7D96243B-ECED-4B71-8E06-AE9A285EAD20}"/>
          </ac:spMkLst>
        </pc:spChg>
        <pc:spChg chg="add">
          <ac:chgData name="Vanessa Ferrari" userId="9394e654fb56c114" providerId="LiveId" clId="{4EDB681A-0822-45B2-9CA8-A8F16D887F36}" dt="2023-03-22T22:03:19.027" v="730" actId="26606"/>
          <ac:spMkLst>
            <pc:docMk/>
            <pc:sldMk cId="2608655614" sldId="461"/>
            <ac:spMk id="35" creationId="{A09989E4-EFDC-4A90-A633-E0525FB4139E}"/>
          </ac:spMkLst>
        </pc:spChg>
      </pc:sldChg>
      <pc:sldChg chg="delSp modSp del mod modClrScheme delAnim modAnim chgLayout">
        <pc:chgData name="Vanessa Ferrari" userId="9394e654fb56c114" providerId="LiveId" clId="{4EDB681A-0822-45B2-9CA8-A8F16D887F36}" dt="2023-03-22T22:03:47.446" v="737" actId="47"/>
        <pc:sldMkLst>
          <pc:docMk/>
          <pc:sldMk cId="2657607163" sldId="462"/>
        </pc:sldMkLst>
        <pc:spChg chg="del mod">
          <ac:chgData name="Vanessa Ferrari" userId="9394e654fb56c114" providerId="LiveId" clId="{4EDB681A-0822-45B2-9CA8-A8F16D887F36}" dt="2023-03-22T22:03:40.913" v="734"/>
          <ac:spMkLst>
            <pc:docMk/>
            <pc:sldMk cId="2657607163" sldId="462"/>
            <ac:spMk id="5" creationId="{00000000-0000-0000-0000-000000000000}"/>
          </ac:spMkLst>
        </pc:spChg>
      </pc:sldChg>
      <pc:sldChg chg="addSp delSp modSp mod setBg modClrScheme delAnim modAnim delDesignElem chgLayout">
        <pc:chgData name="Vanessa Ferrari" userId="9394e654fb56c114" providerId="LiveId" clId="{4EDB681A-0822-45B2-9CA8-A8F16D887F36}" dt="2023-03-22T22:45:23.217" v="1291" actId="14100"/>
        <pc:sldMkLst>
          <pc:docMk/>
          <pc:sldMk cId="916296259" sldId="463"/>
        </pc:sldMkLst>
        <pc:spChg chg="mod">
          <ac:chgData name="Vanessa Ferrari" userId="9394e654fb56c114" providerId="LiveId" clId="{4EDB681A-0822-45B2-9CA8-A8F16D887F36}" dt="2023-03-22T12:28:40.566" v="217" actId="26606"/>
          <ac:spMkLst>
            <pc:docMk/>
            <pc:sldMk cId="916296259" sldId="463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8:35.355" v="216" actId="478"/>
          <ac:spMkLst>
            <pc:docMk/>
            <pc:sldMk cId="916296259" sldId="463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45:23.217" v="1291" actId="14100"/>
          <ac:spMkLst>
            <pc:docMk/>
            <pc:sldMk cId="916296259" sldId="463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12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14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1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1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20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16296259" sldId="463"/>
            <ac:spMk id="22" creationId="{8D71EDA1-87BF-4D5D-AB79-F346FD19278A}"/>
          </ac:spMkLst>
        </pc:spChg>
        <pc:picChg chg="add mod">
          <ac:chgData name="Vanessa Ferrari" userId="9394e654fb56c114" providerId="LiveId" clId="{4EDB681A-0822-45B2-9CA8-A8F16D887F36}" dt="2023-03-22T22:45:16.019" v="1289" actId="1076"/>
          <ac:picMkLst>
            <pc:docMk/>
            <pc:sldMk cId="916296259" sldId="463"/>
            <ac:picMk id="9" creationId="{A8629A84-98AA-96C9-73E0-0CC547F43F7F}"/>
          </ac:picMkLst>
        </pc:picChg>
      </pc:sldChg>
      <pc:sldChg chg="addSp delSp modSp mod setBg modClrScheme delAnim modAnim delDesignElem chgLayout">
        <pc:chgData name="Vanessa Ferrari" userId="9394e654fb56c114" providerId="LiveId" clId="{4EDB681A-0822-45B2-9CA8-A8F16D887F36}" dt="2023-03-22T22:29:36.491" v="1150" actId="27636"/>
        <pc:sldMkLst>
          <pc:docMk/>
          <pc:sldMk cId="1431979091" sldId="465"/>
        </pc:sldMkLst>
        <pc:spChg chg="mod">
          <ac:chgData name="Vanessa Ferrari" userId="9394e654fb56c114" providerId="LiveId" clId="{4EDB681A-0822-45B2-9CA8-A8F16D887F36}" dt="2023-03-22T12:29:09.649" v="248" actId="20577"/>
          <ac:spMkLst>
            <pc:docMk/>
            <pc:sldMk cId="1431979091" sldId="465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8:56.930" v="220" actId="478"/>
          <ac:spMkLst>
            <pc:docMk/>
            <pc:sldMk cId="1431979091" sldId="465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29:36.491" v="1150" actId="27636"/>
          <ac:spMkLst>
            <pc:docMk/>
            <pc:sldMk cId="1431979091" sldId="465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431979091" sldId="465"/>
            <ac:spMk id="10" creationId="{1B15ED52-F352-441B-82BF-E0EA34836D08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431979091" sldId="465"/>
            <ac:spMk id="12" creationId="{3B2E3793-BFE6-45A2-9B7B-E18844431C99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431979091" sldId="465"/>
            <ac:spMk id="14" creationId="{BC4C4868-CB8F-4AF9-9CDB-8108F2C19B6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431979091" sldId="465"/>
            <ac:spMk id="16" creationId="{375E0459-6403-40CD-989D-56A4407CA12E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431979091" sldId="465"/>
            <ac:spMk id="18" creationId="{53E5B1A8-3AC9-4BD1-9BBC-78CA94F2D1BA}"/>
          </ac:spMkLst>
        </pc:spChg>
      </pc:sldChg>
      <pc:sldChg chg="del mod modClrScheme chgLayout">
        <pc:chgData name="Vanessa Ferrari" userId="9394e654fb56c114" providerId="LiveId" clId="{4EDB681A-0822-45B2-9CA8-A8F16D887F36}" dt="2023-03-22T22:04:53.427" v="748" actId="47"/>
        <pc:sldMkLst>
          <pc:docMk/>
          <pc:sldMk cId="2528119344" sldId="466"/>
        </pc:sldMkLst>
      </pc:sldChg>
      <pc:sldChg chg="addSp delSp modSp del mod setBg modClrScheme delAnim delDesignElem chgLayout">
        <pc:chgData name="Vanessa Ferrari" userId="9394e654fb56c114" providerId="LiveId" clId="{4EDB681A-0822-45B2-9CA8-A8F16D887F36}" dt="2023-03-22T22:28:41.513" v="1044" actId="47"/>
        <pc:sldMkLst>
          <pc:docMk/>
          <pc:sldMk cId="3305360869" sldId="467"/>
        </pc:sldMkLst>
        <pc:spChg chg="mod">
          <ac:chgData name="Vanessa Ferrari" userId="9394e654fb56c114" providerId="LiveId" clId="{4EDB681A-0822-45B2-9CA8-A8F16D887F36}" dt="2023-03-22T12:29:53.521" v="270" actId="20577"/>
          <ac:spMkLst>
            <pc:docMk/>
            <pc:sldMk cId="3305360869" sldId="467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29:39.986" v="250" actId="478"/>
          <ac:spMkLst>
            <pc:docMk/>
            <pc:sldMk cId="3305360869" sldId="467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28:21.447" v="1038" actId="21"/>
          <ac:spMkLst>
            <pc:docMk/>
            <pc:sldMk cId="3305360869" sldId="467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05360869" sldId="467"/>
            <ac:spMk id="10" creationId="{1B15ED52-F352-441B-82BF-E0EA34836D08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05360869" sldId="467"/>
            <ac:spMk id="12" creationId="{3B2E3793-BFE6-45A2-9B7B-E18844431C99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05360869" sldId="467"/>
            <ac:spMk id="14" creationId="{BC4C4868-CB8F-4AF9-9CDB-8108F2C19B6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05360869" sldId="467"/>
            <ac:spMk id="16" creationId="{375E0459-6403-40CD-989D-56A4407CA12E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05360869" sldId="467"/>
            <ac:spMk id="18" creationId="{53E5B1A8-3AC9-4BD1-9BBC-78CA94F2D1BA}"/>
          </ac:spMkLst>
        </pc:spChg>
      </pc:sldChg>
      <pc:sldChg chg="addSp delSp modSp mod setBg modClrScheme delAnim modAnim delDesignElem chgLayout">
        <pc:chgData name="Vanessa Ferrari" userId="9394e654fb56c114" providerId="LiveId" clId="{4EDB681A-0822-45B2-9CA8-A8F16D887F36}" dt="2023-03-22T22:47:42.713" v="1299" actId="21"/>
        <pc:sldMkLst>
          <pc:docMk/>
          <pc:sldMk cId="2134768027" sldId="468"/>
        </pc:sldMkLst>
        <pc:spChg chg="mod">
          <ac:chgData name="Vanessa Ferrari" userId="9394e654fb56c114" providerId="LiveId" clId="{4EDB681A-0822-45B2-9CA8-A8F16D887F36}" dt="2023-03-22T22:47:35.356" v="1298" actId="1076"/>
          <ac:spMkLst>
            <pc:docMk/>
            <pc:sldMk cId="2134768027" sldId="468"/>
            <ac:spMk id="3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30:23.983" v="1174" actId="14100"/>
          <ac:spMkLst>
            <pc:docMk/>
            <pc:sldMk cId="2134768027" sldId="468"/>
            <ac:spMk id="5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0:04.858" v="271" actId="478"/>
          <ac:spMkLst>
            <pc:docMk/>
            <pc:sldMk cId="2134768027" sldId="468"/>
            <ac:spMk id="6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10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12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14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16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18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134768027" sldId="468"/>
            <ac:spMk id="20" creationId="{8D71EDA1-87BF-4D5D-AB79-F346FD19278A}"/>
          </ac:spMkLst>
        </pc:spChg>
        <pc:picChg chg="mod">
          <ac:chgData name="Vanessa Ferrari" userId="9394e654fb56c114" providerId="LiveId" clId="{4EDB681A-0822-45B2-9CA8-A8F16D887F36}" dt="2023-03-22T22:29:56.625" v="1155" actId="14100"/>
          <ac:picMkLst>
            <pc:docMk/>
            <pc:sldMk cId="2134768027" sldId="468"/>
            <ac:picMk id="2" creationId="{00000000-0000-0000-0000-000000000000}"/>
          </ac:picMkLst>
        </pc:picChg>
        <pc:picChg chg="add del mod">
          <ac:chgData name="Vanessa Ferrari" userId="9394e654fb56c114" providerId="LiveId" clId="{4EDB681A-0822-45B2-9CA8-A8F16D887F36}" dt="2023-03-22T22:47:42.713" v="1299" actId="21"/>
          <ac:picMkLst>
            <pc:docMk/>
            <pc:sldMk cId="2134768027" sldId="468"/>
            <ac:picMk id="7" creationId="{B90BF0A6-1DB0-15F6-A1C8-1CABB228CC5A}"/>
          </ac:picMkLst>
        </pc:picChg>
      </pc:sldChg>
      <pc:sldChg chg="addSp delSp modSp mod setBg modClrScheme delAnim modAnim delDesignElem chgLayout">
        <pc:chgData name="Vanessa Ferrari" userId="9394e654fb56c114" providerId="LiveId" clId="{4EDB681A-0822-45B2-9CA8-A8F16D887F36}" dt="2023-03-22T22:47:52.708" v="1302" actId="1076"/>
        <pc:sldMkLst>
          <pc:docMk/>
          <pc:sldMk cId="3131008458" sldId="469"/>
        </pc:sldMkLst>
        <pc:spChg chg="del mod">
          <ac:chgData name="Vanessa Ferrari" userId="9394e654fb56c114" providerId="LiveId" clId="{4EDB681A-0822-45B2-9CA8-A8F16D887F36}" dt="2023-03-22T12:30:28.864" v="276" actId="21"/>
          <ac:spMkLst>
            <pc:docMk/>
            <pc:sldMk cId="3131008458" sldId="469"/>
            <ac:spMk id="2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47:52.708" v="1302" actId="1076"/>
          <ac:spMkLst>
            <pc:docMk/>
            <pc:sldMk cId="3131008458" sldId="469"/>
            <ac:spMk id="3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0:17.907" v="274" actId="478"/>
          <ac:spMkLst>
            <pc:docMk/>
            <pc:sldMk cId="3131008458" sldId="469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32:31.675" v="1179" actId="1076"/>
          <ac:spMkLst>
            <pc:docMk/>
            <pc:sldMk cId="3131008458" sldId="469"/>
            <ac:spMk id="5" creationId="{00000000-0000-0000-0000-000000000000}"/>
          </ac:spMkLst>
        </pc:spChg>
        <pc:spChg chg="add mod">
          <ac:chgData name="Vanessa Ferrari" userId="9394e654fb56c114" providerId="LiveId" clId="{4EDB681A-0822-45B2-9CA8-A8F16D887F36}" dt="2023-03-22T22:32:29.235" v="1178" actId="1076"/>
          <ac:spMkLst>
            <pc:docMk/>
            <pc:sldMk cId="3131008458" sldId="469"/>
            <ac:spMk id="6" creationId="{13A7433C-8BBB-A9E7-1C12-7481772DDF4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12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14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1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1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20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131008458" sldId="469"/>
            <ac:spMk id="22" creationId="{8D71EDA1-87BF-4D5D-AB79-F346FD19278A}"/>
          </ac:spMkLst>
        </pc:spChg>
        <pc:picChg chg="add mod">
          <ac:chgData name="Vanessa Ferrari" userId="9394e654fb56c114" providerId="LiveId" clId="{4EDB681A-0822-45B2-9CA8-A8F16D887F36}" dt="2023-03-22T22:47:46.299" v="1300"/>
          <ac:picMkLst>
            <pc:docMk/>
            <pc:sldMk cId="3131008458" sldId="469"/>
            <ac:picMk id="7" creationId="{2FD50A72-ECEE-4CFA-9DA4-7A3BF5434FB2}"/>
          </ac:picMkLst>
        </pc:picChg>
        <pc:picChg chg="add del">
          <ac:chgData name="Vanessa Ferrari" userId="9394e654fb56c114" providerId="LiveId" clId="{4EDB681A-0822-45B2-9CA8-A8F16D887F36}" dt="2023-03-22T12:30:45.003" v="282" actId="478"/>
          <ac:picMkLst>
            <pc:docMk/>
            <pc:sldMk cId="3131008458" sldId="469"/>
            <ac:picMk id="9" creationId="{DA2BF2E5-5B1B-94E9-15EB-A1A7966F7B56}"/>
          </ac:picMkLst>
        </pc:picChg>
      </pc:sldChg>
      <pc:sldChg chg="del">
        <pc:chgData name="Vanessa Ferrari" userId="9394e654fb56c114" providerId="LiveId" clId="{4EDB681A-0822-45B2-9CA8-A8F16D887F36}" dt="2023-03-22T22:05:39.284" v="761" actId="47"/>
        <pc:sldMkLst>
          <pc:docMk/>
          <pc:sldMk cId="1582747998" sldId="470"/>
        </pc:sldMkLst>
      </pc:sldChg>
      <pc:sldChg chg="addSp delSp modSp del mod modClrScheme delAnim chgLayout">
        <pc:chgData name="Vanessa Ferrari" userId="9394e654fb56c114" providerId="LiveId" clId="{4EDB681A-0822-45B2-9CA8-A8F16D887F36}" dt="2023-03-22T22:07:14.910" v="818" actId="47"/>
        <pc:sldMkLst>
          <pc:docMk/>
          <pc:sldMk cId="2023085177" sldId="476"/>
        </pc:sldMkLst>
        <pc:spChg chg="del">
          <ac:chgData name="Vanessa Ferrari" userId="9394e654fb56c114" providerId="LiveId" clId="{4EDB681A-0822-45B2-9CA8-A8F16D887F36}" dt="2023-03-22T12:31:24.050" v="290" actId="478"/>
          <ac:spMkLst>
            <pc:docMk/>
            <pc:sldMk cId="2023085177" sldId="476"/>
            <ac:spMk id="3" creationId="{00000000-0000-0000-0000-000000000000}"/>
          </ac:spMkLst>
        </pc:spChg>
        <pc:picChg chg="add mod">
          <ac:chgData name="Vanessa Ferrari" userId="9394e654fb56c114" providerId="LiveId" clId="{4EDB681A-0822-45B2-9CA8-A8F16D887F36}" dt="2023-03-22T12:31:37.101" v="292"/>
          <ac:picMkLst>
            <pc:docMk/>
            <pc:sldMk cId="2023085177" sldId="476"/>
            <ac:picMk id="7" creationId="{C5A38AD4-8138-8D71-10E7-6EA7A55563DA}"/>
          </ac:picMkLst>
        </pc:picChg>
        <pc:picChg chg="del">
          <ac:chgData name="Vanessa Ferrari" userId="9394e654fb56c114" providerId="LiveId" clId="{4EDB681A-0822-45B2-9CA8-A8F16D887F36}" dt="2023-03-22T12:31:27.320" v="291" actId="21"/>
          <ac:picMkLst>
            <pc:docMk/>
            <pc:sldMk cId="2023085177" sldId="476"/>
            <ac:picMk id="8" creationId="{E5116AEE-AEA9-440D-BCF0-179C0933D9C6}"/>
          </ac:picMkLst>
        </pc:picChg>
      </pc:sldChg>
      <pc:sldChg chg="addSp delSp modSp mod setBg modClrScheme delDesignElem chgLayout">
        <pc:chgData name="Vanessa Ferrari" userId="9394e654fb56c114" providerId="LiveId" clId="{4EDB681A-0822-45B2-9CA8-A8F16D887F36}" dt="2023-03-22T22:07:53.401" v="827" actId="5793"/>
        <pc:sldMkLst>
          <pc:docMk/>
          <pc:sldMk cId="3211024156" sldId="477"/>
        </pc:sldMkLst>
        <pc:spChg chg="mod">
          <ac:chgData name="Vanessa Ferrari" userId="9394e654fb56c114" providerId="LiveId" clId="{4EDB681A-0822-45B2-9CA8-A8F16D887F36}" dt="2023-03-22T22:07:53.401" v="827" actId="5793"/>
          <ac:spMkLst>
            <pc:docMk/>
            <pc:sldMk cId="3211024156" sldId="477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10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12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14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16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18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211024156" sldId="477"/>
            <ac:spMk id="20" creationId="{8D71EDA1-87BF-4D5D-AB79-F346FD19278A}"/>
          </ac:spMkLst>
        </pc:spChg>
        <pc:picChg chg="mod">
          <ac:chgData name="Vanessa Ferrari" userId="9394e654fb56c114" providerId="LiveId" clId="{4EDB681A-0822-45B2-9CA8-A8F16D887F36}" dt="2023-03-22T22:07:38.908" v="823" actId="1076"/>
          <ac:picMkLst>
            <pc:docMk/>
            <pc:sldMk cId="3211024156" sldId="477"/>
            <ac:picMk id="3" creationId="{00F35076-F133-491D-A630-FFE16FECD1C4}"/>
          </ac:picMkLst>
        </pc:picChg>
      </pc:sldChg>
      <pc:sldChg chg="del mod modClrScheme chgLayout">
        <pc:chgData name="Vanessa Ferrari" userId="9394e654fb56c114" providerId="LiveId" clId="{4EDB681A-0822-45B2-9CA8-A8F16D887F36}" dt="2023-03-22T12:28:52.803" v="219" actId="47"/>
        <pc:sldMkLst>
          <pc:docMk/>
          <pc:sldMk cId="584954205" sldId="483"/>
        </pc:sldMkLst>
      </pc:sldChg>
      <pc:sldChg chg="modSp add del mod">
        <pc:chgData name="Vanessa Ferrari" userId="9394e654fb56c114" providerId="LiveId" clId="{4EDB681A-0822-45B2-9CA8-A8F16D887F36}" dt="2023-03-22T22:36:19.629" v="1219" actId="47"/>
        <pc:sldMkLst>
          <pc:docMk/>
          <pc:sldMk cId="2326254478" sldId="484"/>
        </pc:sldMkLst>
        <pc:spChg chg="mod">
          <ac:chgData name="Vanessa Ferrari" userId="9394e654fb56c114" providerId="LiveId" clId="{4EDB681A-0822-45B2-9CA8-A8F16D887F36}" dt="2023-03-22T22:35:38.075" v="1214" actId="21"/>
          <ac:spMkLst>
            <pc:docMk/>
            <pc:sldMk cId="2326254478" sldId="484"/>
            <ac:spMk id="3" creationId="{00000000-0000-0000-0000-000000000000}"/>
          </ac:spMkLst>
        </pc:spChg>
      </pc:sldChg>
      <pc:sldChg chg="del">
        <pc:chgData name="Vanessa Ferrari" userId="9394e654fb56c114" providerId="LiveId" clId="{4EDB681A-0822-45B2-9CA8-A8F16D887F36}" dt="2023-03-22T22:38:32.431" v="1260" actId="47"/>
        <pc:sldMkLst>
          <pc:docMk/>
          <pc:sldMk cId="3809957407" sldId="486"/>
        </pc:sldMkLst>
      </pc:sldChg>
      <pc:sldChg chg="addSp delSp modSp mod setBg modClrScheme delDesignElem chgLayout">
        <pc:chgData name="Vanessa Ferrari" userId="9394e654fb56c114" providerId="LiveId" clId="{4EDB681A-0822-45B2-9CA8-A8F16D887F36}" dt="2023-03-22T22:09:08.179" v="860" actId="255"/>
        <pc:sldMkLst>
          <pc:docMk/>
          <pc:sldMk cId="3365980037" sldId="491"/>
        </pc:sldMkLst>
        <pc:spChg chg="mod">
          <ac:chgData name="Vanessa Ferrari" userId="9394e654fb56c114" providerId="LiveId" clId="{4EDB681A-0822-45B2-9CA8-A8F16D887F36}" dt="2023-03-22T12:33:36.973" v="303" actId="26606"/>
          <ac:spMkLst>
            <pc:docMk/>
            <pc:sldMk cId="3365980037" sldId="491"/>
            <ac:spMk id="2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12:33:35.210" v="302" actId="478"/>
          <ac:spMkLst>
            <pc:docMk/>
            <pc:sldMk cId="3365980037" sldId="491"/>
            <ac:spMk id="4" creationId="{00000000-0000-0000-0000-000000000000}"/>
          </ac:spMkLst>
        </pc:spChg>
        <pc:spChg chg="mod ord">
          <ac:chgData name="Vanessa Ferrari" userId="9394e654fb56c114" providerId="LiveId" clId="{4EDB681A-0822-45B2-9CA8-A8F16D887F36}" dt="2023-03-22T22:09:08.179" v="860" actId="255"/>
          <ac:spMkLst>
            <pc:docMk/>
            <pc:sldMk cId="3365980037" sldId="491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10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12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14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16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18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20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65980037" sldId="491"/>
            <ac:spMk id="22" creationId="{8D71EDA1-87BF-4D5D-AB79-F346FD19278A}"/>
          </ac:spMkLst>
        </pc:spChg>
      </pc:sldChg>
      <pc:sldChg chg="addSp delSp modSp mod setBg modClrScheme delAnim delDesignElem chgLayout">
        <pc:chgData name="Vanessa Ferrari" userId="9394e654fb56c114" providerId="LiveId" clId="{4EDB681A-0822-45B2-9CA8-A8F16D887F36}" dt="2023-03-22T22:37:07.501" v="1227" actId="14100"/>
        <pc:sldMkLst>
          <pc:docMk/>
          <pc:sldMk cId="974811469" sldId="493"/>
        </pc:sldMkLst>
        <pc:spChg chg="del">
          <ac:chgData name="Vanessa Ferrari" userId="9394e654fb56c114" providerId="LiveId" clId="{4EDB681A-0822-45B2-9CA8-A8F16D887F36}" dt="2023-03-22T12:33:45.451" v="304" actId="478"/>
          <ac:spMkLst>
            <pc:docMk/>
            <pc:sldMk cId="974811469" sldId="493"/>
            <ac:spMk id="4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12:33:53.172" v="306" actId="26606"/>
          <ac:spMkLst>
            <pc:docMk/>
            <pc:sldMk cId="974811469" sldId="493"/>
            <ac:spMk id="5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6:50.860" v="1224" actId="27636"/>
          <ac:spMkLst>
            <pc:docMk/>
            <pc:sldMk cId="974811469" sldId="493"/>
            <ac:spMk id="8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7:07.501" v="1227" actId="14100"/>
          <ac:spMkLst>
            <pc:docMk/>
            <pc:sldMk cId="974811469" sldId="493"/>
            <ac:spMk id="9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14" creationId="{09588DA8-065E-4F6F-8EFD-43104AB2E0CF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16" creationId="{C4285719-470E-454C-AF62-8323075F1F5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18" creationId="{CD9FE4EF-C4D8-49A0-B2FF-81D8DB7D8A2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20" creationId="{4300840D-0A0B-4512-BACA-B439D5B9C57C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22" creationId="{D2B78728-A580-49A7-84F9-6EF6F583AD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24" creationId="{38FAA1A1-D861-433F-88FA-1E9D6FD31D1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974811469" sldId="493"/>
            <ac:spMk id="26" creationId="{8D71EDA1-87BF-4D5D-AB79-F346FD19278A}"/>
          </ac:spMkLst>
        </pc:spChg>
      </pc:sldChg>
      <pc:sldChg chg="addSp delSp modSp mod setBg modClrScheme delAnim modAnim delDesignElem chgLayout">
        <pc:chgData name="Vanessa Ferrari" userId="9394e654fb56c114" providerId="LiveId" clId="{4EDB681A-0822-45B2-9CA8-A8F16D887F36}" dt="2023-03-22T22:38:26.095" v="1259" actId="14100"/>
        <pc:sldMkLst>
          <pc:docMk/>
          <pc:sldMk cId="1680925017" sldId="496"/>
        </pc:sldMkLst>
        <pc:spChg chg="del">
          <ac:chgData name="Vanessa Ferrari" userId="9394e654fb56c114" providerId="LiveId" clId="{4EDB681A-0822-45B2-9CA8-A8F16D887F36}" dt="2023-03-22T12:34:12.489" v="309" actId="21"/>
          <ac:spMkLst>
            <pc:docMk/>
            <pc:sldMk cId="1680925017" sldId="496"/>
            <ac:spMk id="2" creationId="{00000000-0000-0000-0000-000000000000}"/>
          </ac:spMkLst>
        </pc:spChg>
        <pc:spChg chg="add del mod">
          <ac:chgData name="Vanessa Ferrari" userId="9394e654fb56c114" providerId="LiveId" clId="{4EDB681A-0822-45B2-9CA8-A8F16D887F36}" dt="2023-03-22T22:38:19.104" v="1257"/>
          <ac:spMkLst>
            <pc:docMk/>
            <pc:sldMk cId="1680925017" sldId="496"/>
            <ac:spMk id="3" creationId="{4AF13B19-3BF2-4F4E-CB28-F7D262897D42}"/>
          </ac:spMkLst>
        </pc:spChg>
        <pc:spChg chg="del">
          <ac:chgData name="Vanessa Ferrari" userId="9394e654fb56c114" providerId="LiveId" clId="{4EDB681A-0822-45B2-9CA8-A8F16D887F36}" dt="2023-03-22T12:34:05.859" v="308" actId="478"/>
          <ac:spMkLst>
            <pc:docMk/>
            <pc:sldMk cId="1680925017" sldId="496"/>
            <ac:spMk id="4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8:17.182" v="1255"/>
          <ac:spMkLst>
            <pc:docMk/>
            <pc:sldMk cId="1680925017" sldId="496"/>
            <ac:spMk id="5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8:26.095" v="1259" actId="14100"/>
          <ac:spMkLst>
            <pc:docMk/>
            <pc:sldMk cId="1680925017" sldId="496"/>
            <ac:spMk id="8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13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15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17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19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21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1680925017" sldId="496"/>
            <ac:spMk id="23" creationId="{A09989E4-EFDC-4A90-A633-E0525FB4139E}"/>
          </ac:spMkLst>
        </pc:spChg>
      </pc:sldChg>
      <pc:sldChg chg="del">
        <pc:chgData name="Vanessa Ferrari" userId="9394e654fb56c114" providerId="LiveId" clId="{4EDB681A-0822-45B2-9CA8-A8F16D887F36}" dt="2023-03-22T22:10:56.420" v="905" actId="47"/>
        <pc:sldMkLst>
          <pc:docMk/>
          <pc:sldMk cId="2563918791" sldId="498"/>
        </pc:sldMkLst>
      </pc:sldChg>
      <pc:sldChg chg="addSp delSp del mod modClrScheme chgLayout">
        <pc:chgData name="Vanessa Ferrari" userId="9394e654fb56c114" providerId="LiveId" clId="{4EDB681A-0822-45B2-9CA8-A8F16D887F36}" dt="2023-03-22T22:34:11.814" v="1190" actId="47"/>
        <pc:sldMkLst>
          <pc:docMk/>
          <pc:sldMk cId="3026008803" sldId="514"/>
        </pc:sldMkLst>
        <pc:spChg chg="add del">
          <ac:chgData name="Vanessa Ferrari" userId="9394e654fb56c114" providerId="LiveId" clId="{4EDB681A-0822-45B2-9CA8-A8F16D887F36}" dt="2023-03-22T12:33:17.566" v="300" actId="26606"/>
          <ac:spMkLst>
            <pc:docMk/>
            <pc:sldMk cId="3026008803" sldId="514"/>
            <ac:spMk id="15" creationId="{7BBEF94D-3468-45A2-B7E5-9E6942AC9AF0}"/>
          </ac:spMkLst>
        </pc:spChg>
        <pc:graphicFrameChg chg="add del">
          <ac:chgData name="Vanessa Ferrari" userId="9394e654fb56c114" providerId="LiveId" clId="{4EDB681A-0822-45B2-9CA8-A8F16D887F36}" dt="2023-03-22T12:33:17.551" v="299" actId="26606"/>
          <ac:graphicFrameMkLst>
            <pc:docMk/>
            <pc:sldMk cId="3026008803" sldId="514"/>
            <ac:graphicFrameMk id="17" creationId="{FDA301D4-A009-8B5D-681D-B6B08DFE39E8}"/>
          </ac:graphicFrameMkLst>
        </pc:graphicFrameChg>
        <pc:graphicFrameChg chg="add">
          <ac:chgData name="Vanessa Ferrari" userId="9394e654fb56c114" providerId="LiveId" clId="{4EDB681A-0822-45B2-9CA8-A8F16D887F36}" dt="2023-03-22T12:33:17.566" v="300" actId="26606"/>
          <ac:graphicFrameMkLst>
            <pc:docMk/>
            <pc:sldMk cId="3026008803" sldId="514"/>
            <ac:graphicFrameMk id="19" creationId="{995FE345-E9AA-C5AB-54EB-F547CDDC33BD}"/>
          </ac:graphicFrameMkLst>
        </pc:graphicFrameChg>
      </pc:sldChg>
      <pc:sldChg chg="addSp delSp modSp mod setBg modClrScheme delDesignElem chgLayout">
        <pc:chgData name="Vanessa Ferrari" userId="9394e654fb56c114" providerId="LiveId" clId="{4EDB681A-0822-45B2-9CA8-A8F16D887F36}" dt="2023-03-22T21:48:23.313" v="599" actId="113"/>
        <pc:sldMkLst>
          <pc:docMk/>
          <pc:sldMk cId="2678046796" sldId="515"/>
        </pc:sldMkLst>
        <pc:spChg chg="mod ord">
          <ac:chgData name="Vanessa Ferrari" userId="9394e654fb56c114" providerId="LiveId" clId="{4EDB681A-0822-45B2-9CA8-A8F16D887F36}" dt="2023-03-22T21:48:23.313" v="599" actId="113"/>
          <ac:spMkLst>
            <pc:docMk/>
            <pc:sldMk cId="2678046796" sldId="515"/>
            <ac:spMk id="7" creationId="{9002F336-1C8E-4F32-8CB7-43BF3AEA2291}"/>
          </ac:spMkLst>
        </pc:spChg>
        <pc:spChg chg="mod ord">
          <ac:chgData name="Vanessa Ferrari" userId="9394e654fb56c114" providerId="LiveId" clId="{4EDB681A-0822-45B2-9CA8-A8F16D887F36}" dt="2023-03-22T21:40:42.270" v="492" actId="14100"/>
          <ac:spMkLst>
            <pc:docMk/>
            <pc:sldMk cId="2678046796" sldId="515"/>
            <ac:spMk id="9" creationId="{E66AD950-CC95-4559-B4F4-0584A8ECA466}"/>
          </ac:spMkLst>
        </pc:spChg>
        <pc:spChg chg="add del">
          <ac:chgData name="Vanessa Ferrari" userId="9394e654fb56c114" providerId="LiveId" clId="{4EDB681A-0822-45B2-9CA8-A8F16D887F36}" dt="2023-03-22T12:21:34.986" v="104" actId="26606"/>
          <ac:spMkLst>
            <pc:docMk/>
            <pc:sldMk cId="2678046796" sldId="515"/>
            <ac:spMk id="14" creationId="{2EB492CD-616E-47F8-933B-5E2D952A0593}"/>
          </ac:spMkLst>
        </pc:spChg>
        <pc:spChg chg="add del">
          <ac:chgData name="Vanessa Ferrari" userId="9394e654fb56c114" providerId="LiveId" clId="{4EDB681A-0822-45B2-9CA8-A8F16D887F36}" dt="2023-03-22T12:21:34.986" v="104" actId="26606"/>
          <ac:spMkLst>
            <pc:docMk/>
            <pc:sldMk cId="2678046796" sldId="515"/>
            <ac:spMk id="16" creationId="{59383CF9-23B5-4335-9B21-1791C4CF1C75}"/>
          </ac:spMkLst>
        </pc:spChg>
        <pc:spChg chg="add del">
          <ac:chgData name="Vanessa Ferrari" userId="9394e654fb56c114" providerId="LiveId" clId="{4EDB681A-0822-45B2-9CA8-A8F16D887F36}" dt="2023-03-22T12:21:34.986" v="104" actId="26606"/>
          <ac:spMkLst>
            <pc:docMk/>
            <pc:sldMk cId="2678046796" sldId="515"/>
            <ac:spMk id="18" creationId="{0007FE00-9498-4706-B255-6437B0252C02}"/>
          </ac:spMkLst>
        </pc:spChg>
        <pc:spChg chg="add del">
          <ac:chgData name="Vanessa Ferrari" userId="9394e654fb56c114" providerId="LiveId" clId="{4EDB681A-0822-45B2-9CA8-A8F16D887F36}" dt="2023-03-22T12:21:36.685" v="106" actId="26606"/>
          <ac:spMkLst>
            <pc:docMk/>
            <pc:sldMk cId="2678046796" sldId="515"/>
            <ac:spMk id="20" creationId="{3346177D-ADC4-4968-B747-5CFCD390B5B9}"/>
          </ac:spMkLst>
        </pc:spChg>
        <pc:spChg chg="add del">
          <ac:chgData name="Vanessa Ferrari" userId="9394e654fb56c114" providerId="LiveId" clId="{4EDB681A-0822-45B2-9CA8-A8F16D887F36}" dt="2023-03-22T12:21:36.685" v="106" actId="26606"/>
          <ac:spMkLst>
            <pc:docMk/>
            <pc:sldMk cId="2678046796" sldId="515"/>
            <ac:spMk id="21" creationId="{0844A943-BF79-4FEA-ABB1-3BD54D236606}"/>
          </ac:spMkLst>
        </pc:spChg>
        <pc:spChg chg="add del">
          <ac:chgData name="Vanessa Ferrari" userId="9394e654fb56c114" providerId="LiveId" clId="{4EDB681A-0822-45B2-9CA8-A8F16D887F36}" dt="2023-03-22T12:21:36.685" v="106" actId="26606"/>
          <ac:spMkLst>
            <pc:docMk/>
            <pc:sldMk cId="2678046796" sldId="515"/>
            <ac:spMk id="22" creationId="{6437CC72-F4A8-4DC3-AFAB-D22C482C8100}"/>
          </ac:spMkLst>
        </pc:spChg>
        <pc:spChg chg="add del">
          <ac:chgData name="Vanessa Ferrari" userId="9394e654fb56c114" providerId="LiveId" clId="{4EDB681A-0822-45B2-9CA8-A8F16D887F36}" dt="2023-03-22T12:21:59.009" v="122" actId="26606"/>
          <ac:spMkLst>
            <pc:docMk/>
            <pc:sldMk cId="2678046796" sldId="515"/>
            <ac:spMk id="24" creationId="{9A3403D0-23AC-4B03-8081-0982C43DD4A4}"/>
          </ac:spMkLst>
        </pc:spChg>
        <pc:spChg chg="add del">
          <ac:chgData name="Vanessa Ferrari" userId="9394e654fb56c114" providerId="LiveId" clId="{4EDB681A-0822-45B2-9CA8-A8F16D887F36}" dt="2023-03-22T12:21:59.009" v="122" actId="26606"/>
          <ac:spMkLst>
            <pc:docMk/>
            <pc:sldMk cId="2678046796" sldId="515"/>
            <ac:spMk id="25" creationId="{05B1F9C8-178C-42CE-AED4-A58839B79897}"/>
          </ac:spMkLst>
        </pc:spChg>
        <pc:spChg chg="add del">
          <ac:chgData name="Vanessa Ferrari" userId="9394e654fb56c114" providerId="LiveId" clId="{4EDB681A-0822-45B2-9CA8-A8F16D887F36}" dt="2023-03-22T12:21:59.009" v="122" actId="26606"/>
          <ac:spMkLst>
            <pc:docMk/>
            <pc:sldMk cId="2678046796" sldId="515"/>
            <ac:spMk id="26" creationId="{B0CEF843-5EDB-4EFF-9FC3-B058D4CD22BE}"/>
          </ac:spMkLst>
        </pc:spChg>
        <pc:spChg chg="add del">
          <ac:chgData name="Vanessa Ferrari" userId="9394e654fb56c114" providerId="LiveId" clId="{4EDB681A-0822-45B2-9CA8-A8F16D887F36}" dt="2023-03-22T12:21:59.009" v="122" actId="26606"/>
          <ac:spMkLst>
            <pc:docMk/>
            <pc:sldMk cId="2678046796" sldId="515"/>
            <ac:spMk id="27" creationId="{DC0FE031-FEED-4A22-95A5-5747EEB946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678046796" sldId="515"/>
            <ac:spMk id="32" creationId="{12609869-9E80-471B-A487-A53288E0E791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678046796" sldId="515"/>
            <ac:spMk id="34" creationId="{7004738A-9D34-43E8-97D2-CA0EED4F8B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678046796" sldId="515"/>
            <ac:spMk id="36" creationId="{B8B8D07F-F13E-443E-BA68-2D26672D76B9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678046796" sldId="515"/>
            <ac:spMk id="38" creationId="{2813A4FA-24A5-41ED-A534-3807D1B2F34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2678046796" sldId="515"/>
            <ac:spMk id="40" creationId="{C3944F27-CA70-4E84-A51A-E6BF89558979}"/>
          </ac:spMkLst>
        </pc:spChg>
        <pc:picChg chg="mod ord">
          <ac:chgData name="Vanessa Ferrari" userId="9394e654fb56c114" providerId="LiveId" clId="{4EDB681A-0822-45B2-9CA8-A8F16D887F36}" dt="2023-03-22T21:40:29.852" v="490" actId="1076"/>
          <ac:picMkLst>
            <pc:docMk/>
            <pc:sldMk cId="2678046796" sldId="515"/>
            <ac:picMk id="5" creationId="{22A48392-5A5E-424D-80CC-5049FD93B9F5}"/>
          </ac:picMkLst>
        </pc:picChg>
      </pc:sldChg>
      <pc:sldChg chg="addSp delSp delDesignElem">
        <pc:chgData name="Vanessa Ferrari" userId="9394e654fb56c114" providerId="LiveId" clId="{4EDB681A-0822-45B2-9CA8-A8F16D887F36}" dt="2023-03-22T13:00:09.776" v="402"/>
        <pc:sldMkLst>
          <pc:docMk/>
          <pc:sldMk cId="4008893725" sldId="545"/>
        </pc:sldMkLst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008893725" sldId="545"/>
            <ac:spMk id="12" creationId="{32BC26D8-82FB-445E-AA49-62A77D7C1EE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4008893725" sldId="545"/>
            <ac:spMk id="14" creationId="{CB44330D-EA18-4254-AA95-EB49948539B8}"/>
          </ac:spMkLst>
        </pc:spChg>
      </pc:sldChg>
      <pc:sldChg chg="addSp delSp modSp delDesignElem">
        <pc:chgData name="Vanessa Ferrari" userId="9394e654fb56c114" providerId="LiveId" clId="{4EDB681A-0822-45B2-9CA8-A8F16D887F36}" dt="2023-03-22T13:00:09.776" v="402"/>
        <pc:sldMkLst>
          <pc:docMk/>
          <pc:sldMk cId="0" sldId="546"/>
        </pc:sldMkLst>
        <pc:spChg chg="mod">
          <ac:chgData name="Vanessa Ferrari" userId="9394e654fb56c114" providerId="LiveId" clId="{4EDB681A-0822-45B2-9CA8-A8F16D887F36}" dt="2023-03-22T13:00:09.776" v="402"/>
          <ac:spMkLst>
            <pc:docMk/>
            <pc:sldMk cId="0" sldId="546"/>
            <ac:spMk id="4" creationId="{3CD95D2E-4D2F-498A-B3DB-9AD7C59A848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0" sldId="546"/>
            <ac:spMk id="10" creationId="{460B0EFB-53ED-4F35-B05D-F658EA021C65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0" sldId="546"/>
            <ac:spMk id="12" creationId="{835EF3DD-7D43-4A27-8967-A92FD8CC9365}"/>
          </ac:spMkLst>
        </pc:spChg>
      </pc:sldChg>
      <pc:sldChg chg="addSp delSp modSp mod ord modAnim delDesignElem">
        <pc:chgData name="Vanessa Ferrari" userId="9394e654fb56c114" providerId="LiveId" clId="{4EDB681A-0822-45B2-9CA8-A8F16D887F36}" dt="2023-03-22T22:13:35.625" v="933"/>
        <pc:sldMkLst>
          <pc:docMk/>
          <pc:sldMk cId="0" sldId="550"/>
        </pc:sldMkLst>
        <pc:spChg chg="mod">
          <ac:chgData name="Vanessa Ferrari" userId="9394e654fb56c114" providerId="LiveId" clId="{4EDB681A-0822-45B2-9CA8-A8F16D887F36}" dt="2023-03-22T22:13:19.603" v="930" actId="14100"/>
          <ac:spMkLst>
            <pc:docMk/>
            <pc:sldMk cId="0" sldId="550"/>
            <ac:spMk id="3" creationId="{DA2197D2-5BB0-E706-FF1A-F34F350942F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0" sldId="550"/>
            <ac:spMk id="12" creationId="{F13C74B1-5B17-4795-BED0-7140497B445A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0" sldId="550"/>
            <ac:spMk id="14" creationId="{D4974D33-8DC5-464E-8C6D-BE58F0669C17}"/>
          </ac:spMkLst>
        </pc:spChg>
        <pc:spChg chg="mod">
          <ac:chgData name="Vanessa Ferrari" userId="9394e654fb56c114" providerId="LiveId" clId="{4EDB681A-0822-45B2-9CA8-A8F16D887F36}" dt="2023-03-22T12:08:56.445" v="24" actId="12"/>
          <ac:spMkLst>
            <pc:docMk/>
            <pc:sldMk cId="0" sldId="550"/>
            <ac:spMk id="46" creationId="{A6152AF5-A232-C797-A13E-BAB0385FF9AF}"/>
          </ac:spMkLst>
        </pc:spChg>
      </pc:sldChg>
      <pc:sldChg chg="addSp delSp add del setBg delDesignElem">
        <pc:chgData name="Vanessa Ferrari" userId="9394e654fb56c114" providerId="LiveId" clId="{4EDB681A-0822-45B2-9CA8-A8F16D887F36}" dt="2023-03-22T12:26:02.322" v="180"/>
        <pc:sldMkLst>
          <pc:docMk/>
          <pc:sldMk cId="283055070" sldId="551"/>
        </pc:sldMkLst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48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49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50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51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52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2:26:02.322" v="180"/>
          <ac:spMkLst>
            <pc:docMk/>
            <pc:sldMk cId="283055070" sldId="551"/>
            <ac:spMk id="53" creationId="{A09989E4-EFDC-4A90-A633-E0525FB4139E}"/>
          </ac:spMkLst>
        </pc:spChg>
      </pc:sldChg>
      <pc:sldChg chg="addSp delSp modSp add mod ord modAnim delDesignElem">
        <pc:chgData name="Vanessa Ferrari" userId="9394e654fb56c114" providerId="LiveId" clId="{4EDB681A-0822-45B2-9CA8-A8F16D887F36}" dt="2023-03-22T21:58:30.202" v="705" actId="208"/>
        <pc:sldMkLst>
          <pc:docMk/>
          <pc:sldMk cId="3377108241" sldId="551"/>
        </pc:sldMkLst>
        <pc:spChg chg="add mod">
          <ac:chgData name="Vanessa Ferrari" userId="9394e654fb56c114" providerId="LiveId" clId="{4EDB681A-0822-45B2-9CA8-A8F16D887F36}" dt="2023-03-22T21:58:30.202" v="705" actId="208"/>
          <ac:spMkLst>
            <pc:docMk/>
            <pc:sldMk cId="3377108241" sldId="551"/>
            <ac:spMk id="2" creationId="{BCFB1AF6-C008-40E5-8603-4035043CBCB8}"/>
          </ac:spMkLst>
        </pc:spChg>
        <pc:spChg chg="mod">
          <ac:chgData name="Vanessa Ferrari" userId="9394e654fb56c114" providerId="LiveId" clId="{4EDB681A-0822-45B2-9CA8-A8F16D887F36}" dt="2023-03-22T12:27:11.491" v="193" actId="1076"/>
          <ac:spMkLst>
            <pc:docMk/>
            <pc:sldMk cId="3377108241" sldId="551"/>
            <ac:spMk id="3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1:51:54.656" v="704" actId="1076"/>
          <ac:spMkLst>
            <pc:docMk/>
            <pc:sldMk cId="3377108241" sldId="551"/>
            <ac:spMk id="5" creationId="{00000000-0000-0000-0000-00000000000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48" creationId="{DEE2AD96-B495-4E06-9291-B71706F728CB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49" creationId="{53CF6D67-C5A8-4ADD-9E8E-1E38CA1D3166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50" creationId="{86909FA0-B515-4681-B7A8-FA281D133B94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51" creationId="{21C9FE86-FCC3-4A31-AA1C-C882262B7FE7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52" creationId="{7D96243B-ECED-4B71-8E06-AE9A285EAD20}"/>
          </ac:spMkLst>
        </pc:spChg>
        <pc:spChg chg="add del">
          <ac:chgData name="Vanessa Ferrari" userId="9394e654fb56c114" providerId="LiveId" clId="{4EDB681A-0822-45B2-9CA8-A8F16D887F36}" dt="2023-03-22T13:00:09.776" v="402"/>
          <ac:spMkLst>
            <pc:docMk/>
            <pc:sldMk cId="3377108241" sldId="551"/>
            <ac:spMk id="53" creationId="{A09989E4-EFDC-4A90-A633-E0525FB4139E}"/>
          </ac:spMkLst>
        </pc:spChg>
      </pc:sldChg>
      <pc:sldChg chg="modSp add mod modAnim">
        <pc:chgData name="Vanessa Ferrari" userId="9394e654fb56c114" providerId="LiveId" clId="{4EDB681A-0822-45B2-9CA8-A8F16D887F36}" dt="2023-03-22T22:45:04.965" v="1286" actId="20577"/>
        <pc:sldMkLst>
          <pc:docMk/>
          <pc:sldMk cId="893894678" sldId="552"/>
        </pc:sldMkLst>
        <pc:spChg chg="mod">
          <ac:chgData name="Vanessa Ferrari" userId="9394e654fb56c114" providerId="LiveId" clId="{4EDB681A-0822-45B2-9CA8-A8F16D887F36}" dt="2023-03-22T22:45:04.965" v="1286" actId="20577"/>
          <ac:spMkLst>
            <pc:docMk/>
            <pc:sldMk cId="893894678" sldId="552"/>
            <ac:spMk id="5" creationId="{00000000-0000-0000-0000-000000000000}"/>
          </ac:spMkLst>
        </pc:spChg>
      </pc:sldChg>
      <pc:sldChg chg="addSp delSp modSp add mod delAnim modAnim">
        <pc:chgData name="Vanessa Ferrari" userId="9394e654fb56c114" providerId="LiveId" clId="{4EDB681A-0822-45B2-9CA8-A8F16D887F36}" dt="2023-03-22T22:47:58.964" v="1303" actId="20577"/>
        <pc:sldMkLst>
          <pc:docMk/>
          <pc:sldMk cId="3479654959" sldId="553"/>
        </pc:sldMkLst>
        <pc:spChg chg="add mod">
          <ac:chgData name="Vanessa Ferrari" userId="9394e654fb56c114" providerId="LiveId" clId="{4EDB681A-0822-45B2-9CA8-A8F16D887F36}" dt="2023-03-22T22:32:46.767" v="1183" actId="1076"/>
          <ac:spMkLst>
            <pc:docMk/>
            <pc:sldMk cId="3479654959" sldId="553"/>
            <ac:spMk id="2" creationId="{42E9C772-F707-97CC-74A0-F8597E2A5A9D}"/>
          </ac:spMkLst>
        </pc:spChg>
        <pc:spChg chg="mod">
          <ac:chgData name="Vanessa Ferrari" userId="9394e654fb56c114" providerId="LiveId" clId="{4EDB681A-0822-45B2-9CA8-A8F16D887F36}" dt="2023-03-22T22:47:58.964" v="1303" actId="20577"/>
          <ac:spMkLst>
            <pc:docMk/>
            <pc:sldMk cId="3479654959" sldId="553"/>
            <ac:spMk id="3" creationId="{00000000-0000-0000-0000-000000000000}"/>
          </ac:spMkLst>
        </pc:spChg>
        <pc:spChg chg="add mod">
          <ac:chgData name="Vanessa Ferrari" userId="9394e654fb56c114" providerId="LiveId" clId="{4EDB681A-0822-45B2-9CA8-A8F16D887F36}" dt="2023-03-22T22:32:44.961" v="1182" actId="1076"/>
          <ac:spMkLst>
            <pc:docMk/>
            <pc:sldMk cId="3479654959" sldId="553"/>
            <ac:spMk id="4" creationId="{9880B9F7-D1A9-AE80-B43A-F6B4B99A0CE6}"/>
          </ac:spMkLst>
        </pc:spChg>
        <pc:spChg chg="mod">
          <ac:chgData name="Vanessa Ferrari" userId="9394e654fb56c114" providerId="LiveId" clId="{4EDB681A-0822-45B2-9CA8-A8F16D887F36}" dt="2023-03-22T22:06:19.661" v="807" actId="6549"/>
          <ac:spMkLst>
            <pc:docMk/>
            <pc:sldMk cId="3479654959" sldId="553"/>
            <ac:spMk id="5" creationId="{00000000-0000-0000-0000-000000000000}"/>
          </ac:spMkLst>
        </pc:spChg>
        <pc:spChg chg="del">
          <ac:chgData name="Vanessa Ferrari" userId="9394e654fb56c114" providerId="LiveId" clId="{4EDB681A-0822-45B2-9CA8-A8F16D887F36}" dt="2023-03-22T22:06:40.575" v="810" actId="478"/>
          <ac:spMkLst>
            <pc:docMk/>
            <pc:sldMk cId="3479654959" sldId="553"/>
            <ac:spMk id="6" creationId="{13A7433C-8BBB-A9E7-1C12-7481772DDF4B}"/>
          </ac:spMkLst>
        </pc:spChg>
        <pc:spChg chg="add mod">
          <ac:chgData name="Vanessa Ferrari" userId="9394e654fb56c114" providerId="LiveId" clId="{4EDB681A-0822-45B2-9CA8-A8F16D887F36}" dt="2023-03-22T22:33:02.653" v="1186" actId="208"/>
          <ac:spMkLst>
            <pc:docMk/>
            <pc:sldMk cId="3479654959" sldId="553"/>
            <ac:spMk id="7" creationId="{3FD7A4EE-F259-2743-A828-2E595C28784F}"/>
          </ac:spMkLst>
        </pc:spChg>
        <pc:picChg chg="add mod">
          <ac:chgData name="Vanessa Ferrari" userId="9394e654fb56c114" providerId="LiveId" clId="{4EDB681A-0822-45B2-9CA8-A8F16D887F36}" dt="2023-03-22T22:07:12.593" v="817" actId="1076"/>
          <ac:picMkLst>
            <pc:docMk/>
            <pc:sldMk cId="3479654959" sldId="553"/>
            <ac:picMk id="8" creationId="{025AC92E-025E-7A15-6E49-30A6D1A8376F}"/>
          </ac:picMkLst>
        </pc:picChg>
      </pc:sldChg>
      <pc:sldChg chg="addSp modSp add mod ord modAnim">
        <pc:chgData name="Vanessa Ferrari" userId="9394e654fb56c114" providerId="LiveId" clId="{4EDB681A-0822-45B2-9CA8-A8F16D887F36}" dt="2023-03-22T22:34:04.757" v="1189" actId="255"/>
        <pc:sldMkLst>
          <pc:docMk/>
          <pc:sldMk cId="1645288740" sldId="554"/>
        </pc:sldMkLst>
        <pc:spChg chg="mod">
          <ac:chgData name="Vanessa Ferrari" userId="9394e654fb56c114" providerId="LiveId" clId="{4EDB681A-0822-45B2-9CA8-A8F16D887F36}" dt="2023-03-22T22:08:19.342" v="854" actId="20577"/>
          <ac:spMkLst>
            <pc:docMk/>
            <pc:sldMk cId="1645288740" sldId="554"/>
            <ac:spMk id="3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3:59.830" v="1188" actId="255"/>
          <ac:spMkLst>
            <pc:docMk/>
            <pc:sldMk cId="1645288740" sldId="554"/>
            <ac:spMk id="5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4:04.757" v="1189" actId="255"/>
          <ac:spMkLst>
            <pc:docMk/>
            <pc:sldMk cId="1645288740" sldId="554"/>
            <ac:spMk id="6" creationId="{13A7433C-8BBB-A9E7-1C12-7481772DDF4B}"/>
          </ac:spMkLst>
        </pc:spChg>
        <pc:picChg chg="add mod">
          <ac:chgData name="Vanessa Ferrari" userId="9394e654fb56c114" providerId="LiveId" clId="{4EDB681A-0822-45B2-9CA8-A8F16D887F36}" dt="2023-03-22T22:08:53.122" v="858" actId="1076"/>
          <ac:picMkLst>
            <pc:docMk/>
            <pc:sldMk cId="1645288740" sldId="554"/>
            <ac:picMk id="2" creationId="{05B8D54C-E6EA-3859-05C2-6E094D461983}"/>
          </ac:picMkLst>
        </pc:picChg>
      </pc:sldChg>
      <pc:sldChg chg="modSp add mod ord modAnim">
        <pc:chgData name="Vanessa Ferrari" userId="9394e654fb56c114" providerId="LiveId" clId="{4EDB681A-0822-45B2-9CA8-A8F16D887F36}" dt="2023-03-22T22:38:43.783" v="1264" actId="5793"/>
        <pc:sldMkLst>
          <pc:docMk/>
          <pc:sldMk cId="1340865395" sldId="555"/>
        </pc:sldMkLst>
        <pc:spChg chg="mod">
          <ac:chgData name="Vanessa Ferrari" userId="9394e654fb56c114" providerId="LiveId" clId="{4EDB681A-0822-45B2-9CA8-A8F16D887F36}" dt="2023-03-22T22:38:38.001" v="1261" actId="1076"/>
          <ac:spMkLst>
            <pc:docMk/>
            <pc:sldMk cId="1340865395" sldId="555"/>
            <ac:spMk id="2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38:43.783" v="1264" actId="5793"/>
          <ac:spMkLst>
            <pc:docMk/>
            <pc:sldMk cId="1340865395" sldId="555"/>
            <ac:spMk id="5" creationId="{00000000-0000-0000-0000-000000000000}"/>
          </ac:spMkLst>
        </pc:spChg>
      </pc:sldChg>
      <pc:sldChg chg="del">
        <pc:chgData name="Vanessa Ferrari" userId="9394e654fb56c114" providerId="LiveId" clId="{4EDB681A-0822-45B2-9CA8-A8F16D887F36}" dt="2023-03-22T01:17:34.227" v="6" actId="47"/>
        <pc:sldMkLst>
          <pc:docMk/>
          <pc:sldMk cId="2873222612" sldId="556"/>
        </pc:sldMkLst>
      </pc:sldChg>
      <pc:sldChg chg="addSp modSp add mod modAnim">
        <pc:chgData name="Vanessa Ferrari" userId="9394e654fb56c114" providerId="LiveId" clId="{4EDB681A-0822-45B2-9CA8-A8F16D887F36}" dt="2023-03-22T22:48:28.636" v="1308" actId="20577"/>
        <pc:sldMkLst>
          <pc:docMk/>
          <pc:sldMk cId="3853845729" sldId="556"/>
        </pc:sldMkLst>
        <pc:spChg chg="mod">
          <ac:chgData name="Vanessa Ferrari" userId="9394e654fb56c114" providerId="LiveId" clId="{4EDB681A-0822-45B2-9CA8-A8F16D887F36}" dt="2023-03-22T22:34:43.346" v="1212" actId="20577"/>
          <ac:spMkLst>
            <pc:docMk/>
            <pc:sldMk cId="3853845729" sldId="556"/>
            <ac:spMk id="2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2:48:28.636" v="1308" actId="20577"/>
          <ac:spMkLst>
            <pc:docMk/>
            <pc:sldMk cId="3853845729" sldId="556"/>
            <ac:spMk id="5" creationId="{00000000-0000-0000-0000-000000000000}"/>
          </ac:spMkLst>
        </pc:spChg>
        <pc:picChg chg="add mod">
          <ac:chgData name="Vanessa Ferrari" userId="9394e654fb56c114" providerId="LiveId" clId="{4EDB681A-0822-45B2-9CA8-A8F16D887F36}" dt="2023-03-22T22:36:01.464" v="1218" actId="1076"/>
          <ac:picMkLst>
            <pc:docMk/>
            <pc:sldMk cId="3853845729" sldId="556"/>
            <ac:picMk id="3" creationId="{D3D2A46E-D932-0312-4F7D-65113A229381}"/>
          </ac:picMkLst>
        </pc:picChg>
      </pc:sldChg>
      <pc:sldChg chg="addSp modSp add mod setBg">
        <pc:chgData name="Vanessa Ferrari" userId="9394e654fb56c114" providerId="LiveId" clId="{4EDB681A-0822-45B2-9CA8-A8F16D887F36}" dt="2023-03-22T22:49:37.116" v="1320" actId="255"/>
        <pc:sldMkLst>
          <pc:docMk/>
          <pc:sldMk cId="3768910215" sldId="661"/>
        </pc:sldMkLst>
        <pc:spChg chg="mod ord">
          <ac:chgData name="Vanessa Ferrari" userId="9394e654fb56c114" providerId="LiveId" clId="{4EDB681A-0822-45B2-9CA8-A8F16D887F36}" dt="2023-03-22T22:49:37.116" v="1320" actId="255"/>
          <ac:spMkLst>
            <pc:docMk/>
            <pc:sldMk cId="3768910215" sldId="661"/>
            <ac:spMk id="3" creationId="{3ABE785E-6139-A675-47F6-DCE48409E618}"/>
          </ac:spMkLst>
        </pc:spChg>
        <pc:spChg chg="mo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4" creationId="{769CB7A3-4EB4-1CDD-B469-A78443AACC45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9" creationId="{DEE2AD96-B495-4E06-9291-B71706F728CB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11" creationId="{53CF6D67-C5A8-4ADD-9E8E-1E38CA1D3166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13" creationId="{86909FA0-B515-4681-B7A8-FA281D133B94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15" creationId="{21C9FE86-FCC3-4A31-AA1C-C882262B7FE7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17" creationId="{7D96243B-ECED-4B71-8E06-AE9A285EAD20}"/>
          </ac:spMkLst>
        </pc:spChg>
        <pc:spChg chg="add">
          <ac:chgData name="Vanessa Ferrari" userId="9394e654fb56c114" providerId="LiveId" clId="{4EDB681A-0822-45B2-9CA8-A8F16D887F36}" dt="2023-03-22T22:36:31.521" v="1221" actId="26606"/>
          <ac:spMkLst>
            <pc:docMk/>
            <pc:sldMk cId="3768910215" sldId="661"/>
            <ac:spMk id="19" creationId="{A09989E4-EFDC-4A90-A633-E0525FB4139E}"/>
          </ac:spMkLst>
        </pc:spChg>
      </pc:sldChg>
      <pc:sldChg chg="addSp modSp add del mod setBg">
        <pc:chgData name="Vanessa Ferrari" userId="9394e654fb56c114" providerId="LiveId" clId="{4EDB681A-0822-45B2-9CA8-A8F16D887F36}" dt="2023-03-22T22:49:45.971" v="1321" actId="47"/>
        <pc:sldMkLst>
          <pc:docMk/>
          <pc:sldMk cId="476587022" sldId="662"/>
        </pc:sldMkLst>
        <pc:spChg chg="mo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2" creationId="{97C6F4BE-F37C-2C90-FEFF-CA2ACBA24D75}"/>
          </ac:spMkLst>
        </pc:spChg>
        <pc:spChg chg="mod or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3" creationId="{3ABE785E-6139-A675-47F6-DCE48409E618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8" creationId="{DEE2AD96-B495-4E06-9291-B71706F728CB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10" creationId="{53CF6D67-C5A8-4ADD-9E8E-1E38CA1D3166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12" creationId="{86909FA0-B515-4681-B7A8-FA281D133B94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14" creationId="{21C9FE86-FCC3-4A31-AA1C-C882262B7FE7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16" creationId="{7D96243B-ECED-4B71-8E06-AE9A285EAD20}"/>
          </ac:spMkLst>
        </pc:spChg>
        <pc:spChg chg="add">
          <ac:chgData name="Vanessa Ferrari" userId="9394e654fb56c114" providerId="LiveId" clId="{4EDB681A-0822-45B2-9CA8-A8F16D887F36}" dt="2023-03-22T22:36:36.474" v="1222" actId="26606"/>
          <ac:spMkLst>
            <pc:docMk/>
            <pc:sldMk cId="476587022" sldId="662"/>
            <ac:spMk id="18" creationId="{A09989E4-EFDC-4A90-A633-E0525FB4139E}"/>
          </ac:spMkLst>
        </pc:spChg>
      </pc:sldChg>
      <pc:sldChg chg="addSp delSp modSp add mod setBg">
        <pc:chgData name="Vanessa Ferrari" userId="9394e654fb56c114" providerId="LiveId" clId="{4EDB681A-0822-45B2-9CA8-A8F16D887F36}" dt="2023-03-22T22:49:22.844" v="1317" actId="478"/>
        <pc:sldMkLst>
          <pc:docMk/>
          <pc:sldMk cId="698696169" sldId="663"/>
        </pc:sldMkLst>
        <pc:spChg chg="mo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2" creationId="{03D3CAE6-FEF5-F6B7-6F90-9C1E31F8039C}"/>
          </ac:spMkLst>
        </pc:spChg>
        <pc:spChg chg="mod ord">
          <ac:chgData name="Vanessa Ferrari" userId="9394e654fb56c114" providerId="LiveId" clId="{4EDB681A-0822-45B2-9CA8-A8F16D887F36}" dt="2023-03-22T22:48:42.964" v="1311" actId="255"/>
          <ac:spMkLst>
            <pc:docMk/>
            <pc:sldMk cId="698696169" sldId="663"/>
            <ac:spMk id="3" creationId="{3ABE785E-6139-A675-47F6-DCE48409E618}"/>
          </ac:spMkLst>
        </pc:spChg>
        <pc:spChg chg="add del mod">
          <ac:chgData name="Vanessa Ferrari" userId="9394e654fb56c114" providerId="LiveId" clId="{4EDB681A-0822-45B2-9CA8-A8F16D887F36}" dt="2023-03-22T22:49:22.844" v="1317" actId="478"/>
          <ac:spMkLst>
            <pc:docMk/>
            <pc:sldMk cId="698696169" sldId="663"/>
            <ac:spMk id="5" creationId="{BBCAB70E-34E5-3C92-8F71-01E9E105C3E0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8" creationId="{DEE2AD96-B495-4E06-9291-B71706F728CB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10" creationId="{53CF6D67-C5A8-4ADD-9E8E-1E38CA1D3166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12" creationId="{86909FA0-B515-4681-B7A8-FA281D133B94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14" creationId="{21C9FE86-FCC3-4A31-AA1C-C882262B7FE7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16" creationId="{7D96243B-ECED-4B71-8E06-AE9A285EAD20}"/>
          </ac:spMkLst>
        </pc:spChg>
        <pc:spChg chg="add">
          <ac:chgData name="Vanessa Ferrari" userId="9394e654fb56c114" providerId="LiveId" clId="{4EDB681A-0822-45B2-9CA8-A8F16D887F36}" dt="2023-03-22T22:36:23.108" v="1220" actId="26606"/>
          <ac:spMkLst>
            <pc:docMk/>
            <pc:sldMk cId="698696169" sldId="663"/>
            <ac:spMk id="18" creationId="{A09989E4-EFDC-4A90-A633-E0525FB4139E}"/>
          </ac:spMkLst>
        </pc:spChg>
      </pc:sldChg>
      <pc:sldChg chg="addSp delSp modSp new mod setBg">
        <pc:chgData name="Vanessa Ferrari" userId="9394e654fb56c114" providerId="LiveId" clId="{4EDB681A-0822-45B2-9CA8-A8F16D887F36}" dt="2023-03-22T23:36:06.343" v="1375" actId="26606"/>
        <pc:sldMkLst>
          <pc:docMk/>
          <pc:sldMk cId="3864104315" sldId="664"/>
        </pc:sldMkLst>
        <pc:spChg chg="add mod">
          <ac:chgData name="Vanessa Ferrari" userId="9394e654fb56c114" providerId="LiveId" clId="{4EDB681A-0822-45B2-9CA8-A8F16D887F36}" dt="2023-03-22T23:36:06.343" v="1375" actId="26606"/>
          <ac:spMkLst>
            <pc:docMk/>
            <pc:sldMk cId="3864104315" sldId="664"/>
            <ac:spMk id="2" creationId="{2EEF9179-A351-AF8C-9B93-48731E74FF2E}"/>
          </ac:spMkLst>
        </pc:spChg>
        <pc:spChg chg="add del mod">
          <ac:chgData name="Vanessa Ferrari" userId="9394e654fb56c114" providerId="LiveId" clId="{4EDB681A-0822-45B2-9CA8-A8F16D887F36}" dt="2023-03-22T23:35:32.653" v="1371" actId="478"/>
          <ac:spMkLst>
            <pc:docMk/>
            <pc:sldMk cId="3864104315" sldId="664"/>
            <ac:spMk id="3" creationId="{BAB8F31B-005F-3E9E-4F0F-A864C328B863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9" creationId="{8555C5B3-193A-4749-9AFD-682E53CDDE8F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11" creationId="{2EAE06A6-F76A-41C9-827A-C561B004485C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13" creationId="{89F9D4E8-0639-444B-949B-9518585061AF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15" creationId="{7E3DA7A2-ED70-4BBA-AB72-00AD461FA405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17" creationId="{FC485432-3647-4218-B5D3-15D3FA222B13}"/>
          </ac:spMkLst>
        </pc:spChg>
        <pc:spChg chg="add del">
          <ac:chgData name="Vanessa Ferrari" userId="9394e654fb56c114" providerId="LiveId" clId="{4EDB681A-0822-45B2-9CA8-A8F16D887F36}" dt="2023-03-22T23:34:48.725" v="1339" actId="26606"/>
          <ac:spMkLst>
            <pc:docMk/>
            <pc:sldMk cId="3864104315" sldId="664"/>
            <ac:spMk id="19" creationId="{F4AFDDCA-6ABA-4D23-8A5C-1BF0F4308148}"/>
          </ac:spMkLst>
        </pc:spChg>
        <pc:spChg chg="add del">
          <ac:chgData name="Vanessa Ferrari" userId="9394e654fb56c114" providerId="LiveId" clId="{4EDB681A-0822-45B2-9CA8-A8F16D887F36}" dt="2023-03-22T23:36:06.343" v="1375" actId="26606"/>
          <ac:spMkLst>
            <pc:docMk/>
            <pc:sldMk cId="3864104315" sldId="664"/>
            <ac:spMk id="21" creationId="{A3363022-C969-41E9-8EB2-E4C94908C1FA}"/>
          </ac:spMkLst>
        </pc:spChg>
        <pc:spChg chg="add del">
          <ac:chgData name="Vanessa Ferrari" userId="9394e654fb56c114" providerId="LiveId" clId="{4EDB681A-0822-45B2-9CA8-A8F16D887F36}" dt="2023-03-22T23:36:06.343" v="1375" actId="26606"/>
          <ac:spMkLst>
            <pc:docMk/>
            <pc:sldMk cId="3864104315" sldId="664"/>
            <ac:spMk id="22" creationId="{8D1AD6B3-BE88-4CEB-BA17-790657CC4729}"/>
          </ac:spMkLst>
        </pc:spChg>
        <pc:spChg chg="add del">
          <ac:chgData name="Vanessa Ferrari" userId="9394e654fb56c114" providerId="LiveId" clId="{4EDB681A-0822-45B2-9CA8-A8F16D887F36}" dt="2023-03-22T23:36:06.334" v="1374" actId="26606"/>
          <ac:spMkLst>
            <pc:docMk/>
            <pc:sldMk cId="3864104315" sldId="664"/>
            <ac:spMk id="30" creationId="{9180DE06-7362-4888-AADA-7AADD57AC49D}"/>
          </ac:spMkLst>
        </pc:spChg>
        <pc:spChg chg="add del">
          <ac:chgData name="Vanessa Ferrari" userId="9394e654fb56c114" providerId="LiveId" clId="{4EDB681A-0822-45B2-9CA8-A8F16D887F36}" dt="2023-03-22T23:36:06.334" v="1374" actId="26606"/>
          <ac:spMkLst>
            <pc:docMk/>
            <pc:sldMk cId="3864104315" sldId="664"/>
            <ac:spMk id="36" creationId="{04357C93-F0CB-4A1C-8F77-4E9063789819}"/>
          </ac:spMkLst>
        </pc:spChg>
        <pc:spChg chg="add">
          <ac:chgData name="Vanessa Ferrari" userId="9394e654fb56c114" providerId="LiveId" clId="{4EDB681A-0822-45B2-9CA8-A8F16D887F36}" dt="2023-03-22T23:36:06.343" v="1375" actId="26606"/>
          <ac:spMkLst>
            <pc:docMk/>
            <pc:sldMk cId="3864104315" sldId="664"/>
            <ac:spMk id="38" creationId="{A3363022-C969-41E9-8EB2-E4C94908C1FA}"/>
          </ac:spMkLst>
        </pc:spChg>
        <pc:spChg chg="add">
          <ac:chgData name="Vanessa Ferrari" userId="9394e654fb56c114" providerId="LiveId" clId="{4EDB681A-0822-45B2-9CA8-A8F16D887F36}" dt="2023-03-22T23:36:06.343" v="1375" actId="26606"/>
          <ac:spMkLst>
            <pc:docMk/>
            <pc:sldMk cId="3864104315" sldId="664"/>
            <ac:spMk id="39" creationId="{8D1AD6B3-BE88-4CEB-BA17-790657CC4729}"/>
          </ac:spMkLst>
        </pc:spChg>
        <pc:grpChg chg="add del">
          <ac:chgData name="Vanessa Ferrari" userId="9394e654fb56c114" providerId="LiveId" clId="{4EDB681A-0822-45B2-9CA8-A8F16D887F36}" dt="2023-03-22T23:36:06.343" v="1375" actId="26606"/>
          <ac:grpSpMkLst>
            <pc:docMk/>
            <pc:sldMk cId="3864104315" sldId="664"/>
            <ac:grpSpMk id="24" creationId="{89D1390B-7E13-4B4F-9CB2-391063412E54}"/>
          </ac:grpSpMkLst>
        </pc:grpChg>
        <pc:grpChg chg="add del">
          <ac:chgData name="Vanessa Ferrari" userId="9394e654fb56c114" providerId="LiveId" clId="{4EDB681A-0822-45B2-9CA8-A8F16D887F36}" dt="2023-03-22T23:36:06.334" v="1374" actId="26606"/>
          <ac:grpSpMkLst>
            <pc:docMk/>
            <pc:sldMk cId="3864104315" sldId="664"/>
            <ac:grpSpMk id="32" creationId="{3AF6A671-C637-4547-85F4-51B6D1881399}"/>
          </ac:grpSpMkLst>
        </pc:grpChg>
        <pc:grpChg chg="add">
          <ac:chgData name="Vanessa Ferrari" userId="9394e654fb56c114" providerId="LiveId" clId="{4EDB681A-0822-45B2-9CA8-A8F16D887F36}" dt="2023-03-22T23:36:06.343" v="1375" actId="26606"/>
          <ac:grpSpMkLst>
            <pc:docMk/>
            <pc:sldMk cId="3864104315" sldId="664"/>
            <ac:grpSpMk id="40" creationId="{89D1390B-7E13-4B4F-9CB2-391063412E54}"/>
          </ac:grpSpMkLst>
        </pc:grpChg>
        <pc:picChg chg="add del">
          <ac:chgData name="Vanessa Ferrari" userId="9394e654fb56c114" providerId="LiveId" clId="{4EDB681A-0822-45B2-9CA8-A8F16D887F36}" dt="2023-03-22T23:34:48.725" v="1339" actId="26606"/>
          <ac:picMkLst>
            <pc:docMk/>
            <pc:sldMk cId="3864104315" sldId="664"/>
            <ac:picMk id="6" creationId="{A749264D-A71B-3140-A3D4-6D27F74F6191}"/>
          </ac:picMkLst>
        </pc:picChg>
        <pc:picChg chg="add mod">
          <ac:chgData name="Vanessa Ferrari" userId="9394e654fb56c114" providerId="LiveId" clId="{4EDB681A-0822-45B2-9CA8-A8F16D887F36}" dt="2023-03-22T23:36:06.334" v="1374" actId="26606"/>
          <ac:picMkLst>
            <pc:docMk/>
            <pc:sldMk cId="3864104315" sldId="664"/>
            <ac:picMk id="23" creationId="{2C5FDA01-6DA0-A3DA-45A5-C457B3CB257B}"/>
          </ac:picMkLst>
        </pc:picChg>
      </pc:sldChg>
      <pc:sldChg chg="modSp add mod ord modAnim">
        <pc:chgData name="Vanessa Ferrari" userId="9394e654fb56c114" providerId="LiveId" clId="{4EDB681A-0822-45B2-9CA8-A8F16D887F36}" dt="2023-03-22T23:40:56.477" v="1569" actId="14100"/>
        <pc:sldMkLst>
          <pc:docMk/>
          <pc:sldMk cId="1522051423" sldId="665"/>
        </pc:sldMkLst>
        <pc:spChg chg="mod">
          <ac:chgData name="Vanessa Ferrari" userId="9394e654fb56c114" providerId="LiveId" clId="{4EDB681A-0822-45B2-9CA8-A8F16D887F36}" dt="2023-03-22T23:36:30.979" v="1394" actId="20577"/>
          <ac:spMkLst>
            <pc:docMk/>
            <pc:sldMk cId="1522051423" sldId="665"/>
            <ac:spMk id="3" creationId="{00000000-0000-0000-0000-000000000000}"/>
          </ac:spMkLst>
        </pc:spChg>
        <pc:spChg chg="mod">
          <ac:chgData name="Vanessa Ferrari" userId="9394e654fb56c114" providerId="LiveId" clId="{4EDB681A-0822-45B2-9CA8-A8F16D887F36}" dt="2023-03-22T23:40:56.477" v="1569" actId="14100"/>
          <ac:spMkLst>
            <pc:docMk/>
            <pc:sldMk cId="1522051423" sldId="665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6F83-485C-4DAD-BCC3-FAB78073F3DB}" type="doc">
      <dgm:prSet loTypeId="urn:microsoft.com/office/officeart/2005/8/layout/venn1" loCatId="relationship" qsTypeId="urn:microsoft.com/office/officeart/2005/8/quickstyle/3d1" qsCatId="3D" csTypeId="urn:microsoft.com/office/officeart/2005/8/colors/accent3_2" csCatId="accent3" phldr="1"/>
      <dgm:spPr/>
    </dgm:pt>
    <dgm:pt modelId="{7C7AB5DA-0D9B-4400-8813-BA1F52DAF58D}">
      <dgm:prSet phldrT="[Texto]"/>
      <dgm:spPr/>
      <dgm:t>
        <a:bodyPr/>
        <a:lstStyle/>
        <a:p>
          <a:r>
            <a:rPr lang="pt-BR" b="1" dirty="0"/>
            <a:t>DESENVOLVIMENTO ECONOMICO-SOCIAL</a:t>
          </a:r>
        </a:p>
      </dgm:t>
    </dgm:pt>
    <dgm:pt modelId="{CAB02E30-CAFD-4112-838D-B02008E70A10}" type="parTrans" cxnId="{82D213A0-DBA9-441E-AEE3-DDC315B77719}">
      <dgm:prSet/>
      <dgm:spPr/>
      <dgm:t>
        <a:bodyPr/>
        <a:lstStyle/>
        <a:p>
          <a:endParaRPr lang="pt-BR"/>
        </a:p>
      </dgm:t>
    </dgm:pt>
    <dgm:pt modelId="{CD1ED0AF-9A57-479C-9054-788791D6679F}" type="sibTrans" cxnId="{82D213A0-DBA9-441E-AEE3-DDC315B77719}">
      <dgm:prSet/>
      <dgm:spPr/>
      <dgm:t>
        <a:bodyPr/>
        <a:lstStyle/>
        <a:p>
          <a:endParaRPr lang="pt-BR"/>
        </a:p>
      </dgm:t>
    </dgm:pt>
    <dgm:pt modelId="{5C04B34B-84E3-4FF6-A8E5-2A7FB48F218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t-BR" b="1" dirty="0"/>
            <a:t>EQUIDADE SOCIAL/JUSTIÇA SOCIAL</a:t>
          </a:r>
        </a:p>
      </dgm:t>
    </dgm:pt>
    <dgm:pt modelId="{8AEF668F-83C9-4CA6-8474-E3BB75599203}" type="parTrans" cxnId="{2555DF8C-2C62-4798-82FE-3BF3E51AD0DE}">
      <dgm:prSet/>
      <dgm:spPr/>
      <dgm:t>
        <a:bodyPr/>
        <a:lstStyle/>
        <a:p>
          <a:endParaRPr lang="pt-BR"/>
        </a:p>
      </dgm:t>
    </dgm:pt>
    <dgm:pt modelId="{41441F91-6605-456F-8E5D-296F929F5A85}" type="sibTrans" cxnId="{2555DF8C-2C62-4798-82FE-3BF3E51AD0DE}">
      <dgm:prSet/>
      <dgm:spPr/>
      <dgm:t>
        <a:bodyPr/>
        <a:lstStyle/>
        <a:p>
          <a:endParaRPr lang="pt-BR"/>
        </a:p>
      </dgm:t>
    </dgm:pt>
    <dgm:pt modelId="{9ABC9788-8469-417D-B572-2ED4873F5ABA}">
      <dgm:prSet phldrT="[Texto]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b="1" dirty="0"/>
            <a:t>PRESERVAÇÃO AMBIENTAL</a:t>
          </a:r>
        </a:p>
      </dgm:t>
    </dgm:pt>
    <dgm:pt modelId="{767D44B7-DE93-4E18-8EBF-5664BAE5B406}" type="parTrans" cxnId="{37881BBD-0015-4256-937E-9CD0B4941C42}">
      <dgm:prSet/>
      <dgm:spPr/>
      <dgm:t>
        <a:bodyPr/>
        <a:lstStyle/>
        <a:p>
          <a:endParaRPr lang="pt-BR"/>
        </a:p>
      </dgm:t>
    </dgm:pt>
    <dgm:pt modelId="{D7C7244E-A669-4845-8C79-14C915644255}" type="sibTrans" cxnId="{37881BBD-0015-4256-937E-9CD0B4941C42}">
      <dgm:prSet/>
      <dgm:spPr/>
      <dgm:t>
        <a:bodyPr/>
        <a:lstStyle/>
        <a:p>
          <a:endParaRPr lang="pt-BR"/>
        </a:p>
      </dgm:t>
    </dgm:pt>
    <dgm:pt modelId="{772F63E5-A9D5-49C6-AD0E-E1AC52829FFE}" type="pres">
      <dgm:prSet presAssocID="{24E36F83-485C-4DAD-BCC3-FAB78073F3DB}" presName="compositeShape" presStyleCnt="0">
        <dgm:presLayoutVars>
          <dgm:chMax val="7"/>
          <dgm:dir/>
          <dgm:resizeHandles val="exact"/>
        </dgm:presLayoutVars>
      </dgm:prSet>
      <dgm:spPr/>
    </dgm:pt>
    <dgm:pt modelId="{B57CCF1A-4D77-444D-A520-2E763A37B2BE}" type="pres">
      <dgm:prSet presAssocID="{7C7AB5DA-0D9B-4400-8813-BA1F52DAF58D}" presName="circ1" presStyleLbl="vennNode1" presStyleIdx="0" presStyleCnt="3" custLinFactNeighborX="-390" custLinFactNeighborY="37"/>
      <dgm:spPr/>
    </dgm:pt>
    <dgm:pt modelId="{782C3C6A-655B-4E5D-B58A-745EFC2DC696}" type="pres">
      <dgm:prSet presAssocID="{7C7AB5DA-0D9B-4400-8813-BA1F52DAF5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4491DA-D4AE-49B7-9A38-BA6B6F25F266}" type="pres">
      <dgm:prSet presAssocID="{5C04B34B-84E3-4FF6-A8E5-2A7FB48F218F}" presName="circ2" presStyleLbl="vennNode1" presStyleIdx="1" presStyleCnt="3"/>
      <dgm:spPr/>
    </dgm:pt>
    <dgm:pt modelId="{EC4FB7DC-D649-44EA-AF91-3789C1879DE1}" type="pres">
      <dgm:prSet presAssocID="{5C04B34B-84E3-4FF6-A8E5-2A7FB48F21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21A407-ECEB-4941-9794-0208C48EB154}" type="pres">
      <dgm:prSet presAssocID="{9ABC9788-8469-417D-B572-2ED4873F5ABA}" presName="circ3" presStyleLbl="vennNode1" presStyleIdx="2" presStyleCnt="3" custScaleX="99913" custScaleY="100824"/>
      <dgm:spPr/>
    </dgm:pt>
    <dgm:pt modelId="{249ED422-FA50-4A2D-B6E1-88E22944A455}" type="pres">
      <dgm:prSet presAssocID="{9ABC9788-8469-417D-B572-2ED4873F5A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D31A3D-6E50-4CEF-8CFC-34104A714283}" type="presOf" srcId="{7C7AB5DA-0D9B-4400-8813-BA1F52DAF58D}" destId="{B57CCF1A-4D77-444D-A520-2E763A37B2BE}" srcOrd="0" destOrd="0" presId="urn:microsoft.com/office/officeart/2005/8/layout/venn1"/>
    <dgm:cxn modelId="{935AFE67-94E1-40F3-BFAF-052C41147DE1}" type="presOf" srcId="{9ABC9788-8469-417D-B572-2ED4873F5ABA}" destId="{249ED422-FA50-4A2D-B6E1-88E22944A455}" srcOrd="1" destOrd="0" presId="urn:microsoft.com/office/officeart/2005/8/layout/venn1"/>
    <dgm:cxn modelId="{CA0E4974-7A10-4CD3-9F1A-2062E4C917D2}" type="presOf" srcId="{5C04B34B-84E3-4FF6-A8E5-2A7FB48F218F}" destId="{EC4FB7DC-D649-44EA-AF91-3789C1879DE1}" srcOrd="1" destOrd="0" presId="urn:microsoft.com/office/officeart/2005/8/layout/venn1"/>
    <dgm:cxn modelId="{7133F987-12D8-4FC1-A500-569866AF21A1}" type="presOf" srcId="{9ABC9788-8469-417D-B572-2ED4873F5ABA}" destId="{7021A407-ECEB-4941-9794-0208C48EB154}" srcOrd="0" destOrd="0" presId="urn:microsoft.com/office/officeart/2005/8/layout/venn1"/>
    <dgm:cxn modelId="{2555DF8C-2C62-4798-82FE-3BF3E51AD0DE}" srcId="{24E36F83-485C-4DAD-BCC3-FAB78073F3DB}" destId="{5C04B34B-84E3-4FF6-A8E5-2A7FB48F218F}" srcOrd="1" destOrd="0" parTransId="{8AEF668F-83C9-4CA6-8474-E3BB75599203}" sibTransId="{41441F91-6605-456F-8E5D-296F929F5A85}"/>
    <dgm:cxn modelId="{E152E991-79D6-4BBC-B11E-3A10C6150584}" type="presOf" srcId="{7C7AB5DA-0D9B-4400-8813-BA1F52DAF58D}" destId="{782C3C6A-655B-4E5D-B58A-745EFC2DC696}" srcOrd="1" destOrd="0" presId="urn:microsoft.com/office/officeart/2005/8/layout/venn1"/>
    <dgm:cxn modelId="{5C1A849E-CCE7-4B5B-AB59-D7A29A7ED9E9}" type="presOf" srcId="{5C04B34B-84E3-4FF6-A8E5-2A7FB48F218F}" destId="{6B4491DA-D4AE-49B7-9A38-BA6B6F25F266}" srcOrd="0" destOrd="0" presId="urn:microsoft.com/office/officeart/2005/8/layout/venn1"/>
    <dgm:cxn modelId="{82D213A0-DBA9-441E-AEE3-DDC315B77719}" srcId="{24E36F83-485C-4DAD-BCC3-FAB78073F3DB}" destId="{7C7AB5DA-0D9B-4400-8813-BA1F52DAF58D}" srcOrd="0" destOrd="0" parTransId="{CAB02E30-CAFD-4112-838D-B02008E70A10}" sibTransId="{CD1ED0AF-9A57-479C-9054-788791D6679F}"/>
    <dgm:cxn modelId="{37881BBD-0015-4256-937E-9CD0B4941C42}" srcId="{24E36F83-485C-4DAD-BCC3-FAB78073F3DB}" destId="{9ABC9788-8469-417D-B572-2ED4873F5ABA}" srcOrd="2" destOrd="0" parTransId="{767D44B7-DE93-4E18-8EBF-5664BAE5B406}" sibTransId="{D7C7244E-A669-4845-8C79-14C915644255}"/>
    <dgm:cxn modelId="{48599BCA-92C4-4FA2-852E-E8583E1BFB79}" type="presOf" srcId="{24E36F83-485C-4DAD-BCC3-FAB78073F3DB}" destId="{772F63E5-A9D5-49C6-AD0E-E1AC52829FFE}" srcOrd="0" destOrd="0" presId="urn:microsoft.com/office/officeart/2005/8/layout/venn1"/>
    <dgm:cxn modelId="{CC2E6680-4C02-4C32-AE9C-EAC404E1F0FD}" type="presParOf" srcId="{772F63E5-A9D5-49C6-AD0E-E1AC52829FFE}" destId="{B57CCF1A-4D77-444D-A520-2E763A37B2BE}" srcOrd="0" destOrd="0" presId="urn:microsoft.com/office/officeart/2005/8/layout/venn1"/>
    <dgm:cxn modelId="{97FFDD16-A3BB-4DAB-971F-9D48215314F9}" type="presParOf" srcId="{772F63E5-A9D5-49C6-AD0E-E1AC52829FFE}" destId="{782C3C6A-655B-4E5D-B58A-745EFC2DC696}" srcOrd="1" destOrd="0" presId="urn:microsoft.com/office/officeart/2005/8/layout/venn1"/>
    <dgm:cxn modelId="{2D1AB7A5-6EA4-43F3-B227-191381837DAA}" type="presParOf" srcId="{772F63E5-A9D5-49C6-AD0E-E1AC52829FFE}" destId="{6B4491DA-D4AE-49B7-9A38-BA6B6F25F266}" srcOrd="2" destOrd="0" presId="urn:microsoft.com/office/officeart/2005/8/layout/venn1"/>
    <dgm:cxn modelId="{5112F6E4-5A97-4784-8124-E6A1A46DCEF0}" type="presParOf" srcId="{772F63E5-A9D5-49C6-AD0E-E1AC52829FFE}" destId="{EC4FB7DC-D649-44EA-AF91-3789C1879DE1}" srcOrd="3" destOrd="0" presId="urn:microsoft.com/office/officeart/2005/8/layout/venn1"/>
    <dgm:cxn modelId="{11174745-2FF9-49EF-AEE2-5EA33560B56E}" type="presParOf" srcId="{772F63E5-A9D5-49C6-AD0E-E1AC52829FFE}" destId="{7021A407-ECEB-4941-9794-0208C48EB154}" srcOrd="4" destOrd="0" presId="urn:microsoft.com/office/officeart/2005/8/layout/venn1"/>
    <dgm:cxn modelId="{80EC834F-8714-4834-ADD1-7A53FC28F28E}" type="presParOf" srcId="{772F63E5-A9D5-49C6-AD0E-E1AC52829FFE}" destId="{249ED422-FA50-4A2D-B6E1-88E22944A45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CCF1A-4D77-444D-A520-2E763A37B2BE}">
      <dsp:nvSpPr>
        <dsp:cNvPr id="0" name=""/>
        <dsp:cNvSpPr/>
      </dsp:nvSpPr>
      <dsp:spPr>
        <a:xfrm>
          <a:off x="3840477" y="75539"/>
          <a:ext cx="3945987" cy="39459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DESENVOLVIMENTO ECONOMICO-SOCIAL</a:t>
          </a:r>
        </a:p>
      </dsp:txBody>
      <dsp:txXfrm>
        <a:off x="4366608" y="766087"/>
        <a:ext cx="2893724" cy="1775694"/>
      </dsp:txXfrm>
    </dsp:sp>
    <dsp:sp modelId="{6B4491DA-D4AE-49B7-9A38-BA6B6F25F266}">
      <dsp:nvSpPr>
        <dsp:cNvPr id="0" name=""/>
        <dsp:cNvSpPr/>
      </dsp:nvSpPr>
      <dsp:spPr>
        <a:xfrm>
          <a:off x="5279710" y="2540321"/>
          <a:ext cx="3945987" cy="394598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EQUIDADE SOCIAL/JUSTIÇA SOCIAL</a:t>
          </a:r>
        </a:p>
      </dsp:txBody>
      <dsp:txXfrm>
        <a:off x="6486524" y="3559701"/>
        <a:ext cx="2367592" cy="2170293"/>
      </dsp:txXfrm>
    </dsp:sp>
    <dsp:sp modelId="{7021A407-ECEB-4941-9794-0208C48EB154}">
      <dsp:nvSpPr>
        <dsp:cNvPr id="0" name=""/>
        <dsp:cNvSpPr/>
      </dsp:nvSpPr>
      <dsp:spPr>
        <a:xfrm>
          <a:off x="2433739" y="2524064"/>
          <a:ext cx="3942554" cy="3978502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PRESERVAÇÃO AMBIENTAL</a:t>
          </a:r>
        </a:p>
      </dsp:txBody>
      <dsp:txXfrm>
        <a:off x="2804996" y="3551843"/>
        <a:ext cx="2365532" cy="218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D4377-DA03-82B2-74B1-D51E1AB34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CB3A1A-1E58-1075-3183-E38A0B35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A8ADCD-8146-60A5-FEAA-7ADD70C6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DBD64-9A63-46FE-6F50-67784B69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ECDA4D-A7FC-17DD-585B-292A6AE5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B03C9-2A87-54DC-93FB-B05BAB27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0A0C01-BA1C-4830-80FB-56315F501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020B5-057C-33CF-254A-719AF2E8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810571-3D30-57EC-5133-B64005A5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C4E177-1654-A1CF-8FEB-EAE4C705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8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D6DF86-FA6F-580B-8A20-96B5EC13C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3D70C7-9F9F-28AA-95A3-5C9DF9AB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9CC58-D5EE-BC50-4EB9-5FF5C473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EE6A62-5C25-CBD0-B79F-2A0AA087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81E65-D669-949C-CB98-29D1CC7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6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19C117-4CF1-4F4C-B5DB-96F3A83FC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73892"/>
            <a:ext cx="12243557" cy="6240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/>
            </a:outerShdw>
            <a:softEdge rad="889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675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F45F97-4186-47B6-ABC4-9C3FA70311B7}"/>
              </a:ext>
            </a:extLst>
          </p:cNvPr>
          <p:cNvSpPr txBox="1"/>
          <p:nvPr userDrawn="1"/>
        </p:nvSpPr>
        <p:spPr>
          <a:xfrm>
            <a:off x="461434" y="425452"/>
            <a:ext cx="1143423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E6897E-D547-4372-83F9-FB8098F0D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8939" y="1151314"/>
            <a:ext cx="2727499" cy="2104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536044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8B048-0C7F-E252-9A18-8B8E8407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C5AE0D-C4BF-0C21-4C05-2A8D8A74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D792D-F563-193D-87FD-1BBDABCC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3373D-32FD-4486-2FB7-DDB1B059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4CF02E-92E1-FE20-44F2-64D1C8D6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7AFC6-48BC-BCD4-DCFE-18F2B4A3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40DC72-FA68-FABE-5749-A3408089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7AEC59-1395-1A00-83D4-0724095E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235AD-B4A6-5058-D3A1-24E35A70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FC8A6-A339-FC97-3954-DB40A523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804DC-3E3E-9069-0F8F-BC40FD74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92D47-D017-E4CF-739F-FBBDCC61C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DBDE9A-F34C-143F-1BC9-8BF7BAD0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5A703A-73D7-BDB2-C8A2-FAFF6505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D78CB7-F13E-DDA7-C98E-96C9BFA6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08BFA1-66CA-BC8B-CDE5-3F49FAF2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09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44A0-46F4-29C4-3DD0-F96210C1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14FC9D-BDEF-B0B9-8543-299D1025D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7B6358-3D77-B9EC-538C-E80D11C76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A66C82-4DEB-6B65-1BC1-1C5792601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71AB03-8EDC-C9CE-47DD-6A64E7306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D1F8BD-E5ED-0EEC-DD4C-902D7388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D0F225-FE29-8891-1971-73D762F7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74AD77-C8BD-9078-F8F5-2C9D3CBB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5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CB6EA-791E-D88A-2124-824836B9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1DB4EF-92C4-48B9-6806-C7E9EB3B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A6645C-F7B2-BD0F-BB1B-959DB997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82C289-496C-7590-0DD7-B9C3C81A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8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7BADE5-D284-A892-9248-ED21FE4D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0FCEB-8B18-E7A8-CF0B-2C6550FF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BA5C8C-8663-D8AA-5139-0118426C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13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B91C3-9F36-8D91-725B-09E29CCB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489A34-776F-717D-BFF5-E988D93E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7EF5C7-DB06-83B1-2A45-0DD418D6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071058-5361-B1AF-5DB0-2F43122D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D13977-E717-E405-4717-38DB9972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14AF66-A5E3-FE56-7AF3-B489931B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57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8710C-64B7-79B0-D480-EEE207C2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F26D79-2A64-6DF3-09E3-BE7D05607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C9F9C5-E4FB-F362-6A68-FA496061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0C2634-89E3-B026-543F-C0130095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ED05B0-FEDD-B817-200C-08FC8AB2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1098C8-5DFE-9893-40B8-7F99F642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57623F-15E5-242E-437D-4EDA6481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3DB5CF-6630-1954-5778-53719BD2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BC28D2-59DE-6842-C665-B56BA057C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5B4C5-D7AD-444C-8711-A7B1FF0340EB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7E969-56CC-BDEF-3B46-004442E41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F4F25-040C-769A-1AD6-A78868D7A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1EAF-02A3-41C6-B8D4-140798144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4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D43BC7-9656-4667-A870-BF5F72CF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03" y="3051779"/>
            <a:ext cx="10039193" cy="14493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 defTabSz="850392"/>
            <a:r>
              <a:rPr lang="pt-BR" sz="434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NOÇÕES GERAIS SOBRE A TUTELA DO MEIO AMBIENTE E PRINCÍPIOS DO DIREITO AMBIENTAL</a:t>
            </a:r>
            <a:endParaRPr lang="en-US" sz="4667" dirty="0"/>
          </a:p>
        </p:txBody>
      </p:sp>
      <p:pic>
        <p:nvPicPr>
          <p:cNvPr id="2" name="図 3" descr="Pós-Graduação em Direito USP – Fuvest">
            <a:extLst>
              <a:ext uri="{FF2B5EF4-FFF2-40B4-BE49-F238E27FC236}">
                <a16:creationId xmlns:a16="http://schemas.microsoft.com/office/drawing/2014/main" id="{F9A8E15F-585E-4E86-869E-A35A26E506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508" y="643467"/>
            <a:ext cx="2625635" cy="2327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637FE0D-FB58-4100-AD76-91DAB38A5836}"/>
              </a:ext>
            </a:extLst>
          </p:cNvPr>
          <p:cNvSpPr txBox="1"/>
          <p:nvPr/>
        </p:nvSpPr>
        <p:spPr>
          <a:xfrm>
            <a:off x="2165457" y="4581664"/>
            <a:ext cx="7728672" cy="4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0392">
              <a:spcAft>
                <a:spcPts val="600"/>
              </a:spcAft>
            </a:pPr>
            <a:r>
              <a:rPr lang="pt-B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Instrumentos de Direito Privado na Proteção ao Meio Ambiente</a:t>
            </a:r>
            <a:endParaRPr lang="pt-BR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E83206-394C-4D4D-8B2C-AED6F166863A}"/>
              </a:ext>
            </a:extLst>
          </p:cNvPr>
          <p:cNvSpPr txBox="1"/>
          <p:nvPr/>
        </p:nvSpPr>
        <p:spPr>
          <a:xfrm>
            <a:off x="4225639" y="5522082"/>
            <a:ext cx="2872754" cy="7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0392">
              <a:spcAft>
                <a:spcPts val="600"/>
              </a:spcAft>
            </a:pPr>
            <a:r>
              <a:rPr lang="pt-BR" sz="23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Vanessa Ferrari</a:t>
            </a:r>
          </a:p>
          <a:p>
            <a:pPr algn="ctr" defTabSz="850392">
              <a:spcAft>
                <a:spcPts val="600"/>
              </a:spcAft>
            </a:pPr>
            <a:r>
              <a:rPr lang="pt-BR" sz="1581" dirty="0"/>
              <a:t>23</a:t>
            </a:r>
            <a:r>
              <a:rPr lang="pt-BR" sz="158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.03.23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400889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943718" y="1808589"/>
            <a:ext cx="10905066" cy="72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41832">
              <a:lnSpc>
                <a:spcPct val="150000"/>
              </a:lnSpc>
              <a:spcAft>
                <a:spcPts val="600"/>
              </a:spcAft>
            </a:pPr>
            <a:r>
              <a:rPr lang="pt-BR" sz="302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Cobrança pelo uso da água </a:t>
            </a:r>
            <a:r>
              <a:rPr lang="pt-BR" sz="302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(Lei nº 9.433/97: art. 19/20) </a:t>
            </a:r>
            <a:endParaRPr lang="pt-BR" sz="2933" dirty="0"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36A2BF-E1A1-E936-9EA2-9E59F83DEACE}"/>
              </a:ext>
            </a:extLst>
          </p:cNvPr>
          <p:cNvSpPr/>
          <p:nvPr/>
        </p:nvSpPr>
        <p:spPr>
          <a:xfrm>
            <a:off x="3495490" y="1054495"/>
            <a:ext cx="5542600" cy="541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41832">
              <a:spcAft>
                <a:spcPts val="600"/>
              </a:spcAft>
            </a:pPr>
            <a:r>
              <a:rPr lang="pt-BR" sz="2884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PRINCÍPIO DO USUÁRIO-PAGADOR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DD12520-0ABC-2444-CEB8-0BF2E0393CD6}"/>
              </a:ext>
            </a:extLst>
          </p:cNvPr>
          <p:cNvSpPr/>
          <p:nvPr/>
        </p:nvSpPr>
        <p:spPr>
          <a:xfrm>
            <a:off x="759553" y="2916180"/>
            <a:ext cx="105407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Art. 19. A cobrança pelo uso de recursos hídricos objetiva: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I - reconhecer a água como </a:t>
            </a:r>
            <a:r>
              <a:rPr lang="pt-B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econômico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 dar ao usuário uma indicação de seu real valor;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II - incentivar a </a:t>
            </a:r>
            <a:r>
              <a:rPr lang="pt-B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racionalização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do uso da água;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III - obter </a:t>
            </a:r>
            <a:r>
              <a:rPr lang="pt-B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financeiros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para o financiamento dos programas e intervenções contemplados nos planos de recursos hídricos.</a:t>
            </a:r>
          </a:p>
          <a:p>
            <a:pPr algn="just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Art. 20. Serão cobrados os usos de recursos hídricos sujeitos a outorga, nos termos do art. 12 desta Lei</a:t>
            </a:r>
          </a:p>
        </p:txBody>
      </p:sp>
    </p:spTree>
    <p:extLst>
      <p:ext uri="{BB962C8B-B14F-4D97-AF65-F5344CB8AC3E}">
        <p14:creationId xmlns:p14="http://schemas.microsoft.com/office/powerpoint/2010/main" val="41799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USUÁRIO-PAGADOR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7755" y="649480"/>
            <a:ext cx="6250074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Racionalizar</a:t>
            </a:r>
            <a:r>
              <a:rPr lang="en-US" sz="3200" dirty="0"/>
              <a:t> </a:t>
            </a:r>
            <a:r>
              <a:rPr lang="en-US" sz="3200" dirty="0" err="1"/>
              <a:t>uso</a:t>
            </a:r>
            <a:endParaRPr lang="en-US" sz="32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Arrecadar</a:t>
            </a:r>
            <a:r>
              <a:rPr lang="en-US" sz="3200" dirty="0"/>
              <a:t> </a:t>
            </a:r>
            <a:r>
              <a:rPr lang="en-US" sz="3200" dirty="0" err="1"/>
              <a:t>recursos</a:t>
            </a:r>
            <a:r>
              <a:rPr lang="en-US" sz="3200" dirty="0"/>
              <a:t> a </a:t>
            </a:r>
            <a:r>
              <a:rPr lang="en-US" sz="3200" dirty="0" err="1"/>
              <a:t>serem</a:t>
            </a:r>
            <a:r>
              <a:rPr lang="en-US" sz="3200" dirty="0"/>
              <a:t> </a:t>
            </a:r>
            <a:r>
              <a:rPr lang="en-US" sz="3200" dirty="0" err="1"/>
              <a:t>revertidos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ambiente</a:t>
            </a:r>
            <a:endParaRPr lang="en-US" sz="32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Medida</a:t>
            </a:r>
            <a:r>
              <a:rPr lang="en-US" sz="3200" dirty="0"/>
              <a:t> </a:t>
            </a:r>
            <a:r>
              <a:rPr lang="en-US" sz="3200" dirty="0" err="1"/>
              <a:t>educativa</a:t>
            </a:r>
            <a:endParaRPr lang="en-US" sz="32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Quantificar</a:t>
            </a:r>
            <a:r>
              <a:rPr lang="en-US" sz="3200" dirty="0"/>
              <a:t> o </a:t>
            </a:r>
            <a:r>
              <a:rPr lang="en-US" sz="3200" dirty="0" err="1"/>
              <a:t>recurso</a:t>
            </a:r>
            <a:r>
              <a:rPr lang="en-US" sz="3200" dirty="0"/>
              <a:t> natural para </a:t>
            </a:r>
            <a:r>
              <a:rPr lang="en-US" sz="3200" dirty="0" err="1"/>
              <a:t>evitar</a:t>
            </a:r>
            <a:r>
              <a:rPr lang="en-US" sz="3200" dirty="0"/>
              <a:t> </a:t>
            </a:r>
            <a:r>
              <a:rPr lang="en-US" sz="3200" dirty="0" err="1"/>
              <a:t>escassez</a:t>
            </a:r>
            <a:r>
              <a:rPr lang="en-US" sz="3200" dirty="0"/>
              <a:t>.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Evitar</a:t>
            </a:r>
            <a:r>
              <a:rPr lang="en-US" sz="3200" dirty="0"/>
              <a:t> </a:t>
            </a:r>
            <a:r>
              <a:rPr lang="en-US" sz="3200" dirty="0" err="1"/>
              <a:t>custo</a:t>
            </a:r>
            <a:r>
              <a:rPr lang="en-US" sz="3200" dirty="0"/>
              <a:t> zero. 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Evitar</a:t>
            </a:r>
            <a:r>
              <a:rPr lang="en-US" sz="3200" dirty="0"/>
              <a:t> </a:t>
            </a:r>
            <a:r>
              <a:rPr lang="en-US" sz="3200" dirty="0" err="1"/>
              <a:t>uso</a:t>
            </a:r>
            <a:r>
              <a:rPr lang="en-US" sz="3200" dirty="0"/>
              <a:t> </a:t>
            </a:r>
            <a:r>
              <a:rPr lang="en-US" sz="3200" dirty="0" err="1"/>
              <a:t>abusivo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7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826395" y="569277"/>
            <a:ext cx="4230100" cy="395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POLUIDOR-PAGADOR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89441" y="308654"/>
            <a:ext cx="616878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pt-BR" sz="2700" dirty="0">
                <a:cs typeface="Arial" panose="020B0604020202020204" pitchFamily="34" charset="0"/>
              </a:rPr>
              <a:t>Poluidor é a pessoa física ou jurídica, de direito público ou privado, responsável, direta ou indiretamente, por atividade causadora de degradação ambiental (art. 3º, IV da Lei nº 6.938/81).</a:t>
            </a:r>
          </a:p>
          <a:p>
            <a:pPr marL="457189" indent="-457189" algn="just">
              <a:buFont typeface="Wingdings" panose="05000000000000000000" pitchFamily="2" charset="2"/>
              <a:buChar char="q"/>
            </a:pPr>
            <a:r>
              <a:rPr lang="pt-BR" sz="2700" dirty="0">
                <a:cs typeface="Arial" panose="020B0604020202020204" pitchFamily="34" charset="0"/>
              </a:rPr>
              <a:t>Deve arcar com os custos sociais que a sua atividade impactante causar (externalidades negativas). </a:t>
            </a:r>
          </a:p>
          <a:p>
            <a:pPr marL="457189" indent="-457189" algn="just">
              <a:buFont typeface="Wingdings" panose="05000000000000000000" pitchFamily="2" charset="2"/>
              <a:buChar char="q"/>
            </a:pPr>
            <a:r>
              <a:rPr lang="pt-BR" sz="2700" dirty="0">
                <a:cs typeface="Arial" panose="020B0604020202020204" pitchFamily="34" charset="0"/>
              </a:rPr>
              <a:t>Transfere ao poluidor, o dever de reduzir os impactos ambientais aos níveis considerados aceitáveis pelo Poder Público.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FB1AF6-C008-40E5-8603-4035043CBCB8}"/>
              </a:ext>
            </a:extLst>
          </p:cNvPr>
          <p:cNvSpPr/>
          <p:nvPr/>
        </p:nvSpPr>
        <p:spPr>
          <a:xfrm>
            <a:off x="6316403" y="6110129"/>
            <a:ext cx="5139399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cs typeface="Arial" panose="020B0604020202020204" pitchFamily="34" charset="0"/>
              </a:rPr>
              <a:t>NÃO EXISTE O DIREITO DE POLUIR.</a:t>
            </a:r>
          </a:p>
        </p:txBody>
      </p:sp>
    </p:spTree>
    <p:extLst>
      <p:ext uri="{BB962C8B-B14F-4D97-AF65-F5344CB8AC3E}">
        <p14:creationId xmlns:p14="http://schemas.microsoft.com/office/powerpoint/2010/main" val="33771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POLUIDOR-PAGADOR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4810" y="90433"/>
            <a:ext cx="5983880" cy="4873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Dever</a:t>
            </a:r>
            <a:r>
              <a:rPr lang="en-US" sz="3000" dirty="0"/>
              <a:t> de </a:t>
            </a:r>
            <a:r>
              <a:rPr lang="en-US" sz="3000" dirty="0" err="1"/>
              <a:t>solidariedade</a:t>
            </a:r>
            <a:r>
              <a:rPr lang="en-US" sz="3000" dirty="0"/>
              <a:t> </a:t>
            </a:r>
            <a:r>
              <a:rPr lang="en-US" sz="3000" dirty="0" err="1"/>
              <a:t>intergeracional</a:t>
            </a:r>
            <a:endParaRPr lang="en-US" sz="30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Garantia</a:t>
            </a:r>
            <a:r>
              <a:rPr lang="en-US" sz="3000" dirty="0"/>
              <a:t> de </a:t>
            </a:r>
            <a:r>
              <a:rPr lang="en-US" sz="3000" dirty="0" err="1"/>
              <a:t>meio</a:t>
            </a:r>
            <a:r>
              <a:rPr lang="en-US" sz="3000" dirty="0"/>
              <a:t> </a:t>
            </a:r>
            <a:r>
              <a:rPr lang="en-US" sz="3000" dirty="0" err="1"/>
              <a:t>ambiente</a:t>
            </a:r>
            <a:r>
              <a:rPr lang="en-US" sz="3000" dirty="0"/>
              <a:t> </a:t>
            </a:r>
            <a:r>
              <a:rPr lang="en-US" sz="3000" dirty="0" err="1"/>
              <a:t>ecologicamente</a:t>
            </a:r>
            <a:r>
              <a:rPr lang="en-US" sz="3000" dirty="0"/>
              <a:t> </a:t>
            </a:r>
            <a:r>
              <a:rPr lang="en-US" sz="3000" dirty="0" err="1"/>
              <a:t>equilibrado</a:t>
            </a:r>
            <a:r>
              <a:rPr lang="en-US" sz="3000" dirty="0"/>
              <a:t> para as </a:t>
            </a:r>
            <a:r>
              <a:rPr lang="en-US" sz="3000" dirty="0" err="1"/>
              <a:t>presentes</a:t>
            </a:r>
            <a:r>
              <a:rPr lang="en-US" sz="3000" dirty="0"/>
              <a:t> e </a:t>
            </a:r>
            <a:r>
              <a:rPr lang="en-US" sz="3000" dirty="0" err="1"/>
              <a:t>futuras</a:t>
            </a:r>
            <a:r>
              <a:rPr lang="en-US" sz="3000" dirty="0"/>
              <a:t> </a:t>
            </a:r>
            <a:r>
              <a:rPr lang="en-US" sz="3000" dirty="0" err="1"/>
              <a:t>gerações</a:t>
            </a:r>
            <a:r>
              <a:rPr lang="en-US" sz="2000" dirty="0"/>
              <a:t>.</a:t>
            </a:r>
          </a:p>
        </p:txBody>
      </p:sp>
      <p:pic>
        <p:nvPicPr>
          <p:cNvPr id="9" name="Graphic 8" descr="Família">
            <a:extLst>
              <a:ext uri="{FF2B5EF4-FFF2-40B4-BE49-F238E27FC236}">
                <a16:creationId xmlns:a16="http://schemas.microsoft.com/office/drawing/2014/main" id="{E14B6096-8CDE-867E-B555-ACF3E8A5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176" y="3155996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E6CA6C-0AE2-76CF-7FCA-B8E9EDABA826}"/>
              </a:ext>
            </a:extLst>
          </p:cNvPr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POLUIDOR-PAGADOR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CARÁTER PREVENTIVO</a:t>
            </a:r>
            <a:r>
              <a:rPr lang="en-US" sz="3000" dirty="0"/>
              <a:t>: com o </a:t>
            </a:r>
            <a:r>
              <a:rPr lang="en-US" sz="3000" dirty="0" err="1"/>
              <a:t>intuito</a:t>
            </a:r>
            <a:r>
              <a:rPr lang="en-US" sz="3000" dirty="0"/>
              <a:t> de </a:t>
            </a:r>
            <a:r>
              <a:rPr lang="en-US" sz="3000" dirty="0" err="1"/>
              <a:t>minimizar</a:t>
            </a:r>
            <a:r>
              <a:rPr lang="en-US" sz="3000" dirty="0"/>
              <a:t> </a:t>
            </a:r>
            <a:r>
              <a:rPr lang="en-US" sz="3000" dirty="0" err="1"/>
              <a:t>os</a:t>
            </a:r>
            <a:r>
              <a:rPr lang="en-US" sz="3000" dirty="0"/>
              <a:t> </a:t>
            </a:r>
            <a:r>
              <a:rPr lang="en-US" sz="3000" dirty="0" err="1"/>
              <a:t>impactos</a:t>
            </a:r>
            <a:r>
              <a:rPr lang="en-US" sz="3000" dirty="0"/>
              <a:t> </a:t>
            </a:r>
            <a:r>
              <a:rPr lang="en-US" sz="3000" dirty="0" err="1"/>
              <a:t>ambientais</a:t>
            </a:r>
            <a:r>
              <a:rPr lang="en-US" sz="3000" dirty="0"/>
              <a:t>; </a:t>
            </a:r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CARÁTER REPARATÓRIO</a:t>
            </a:r>
            <a:r>
              <a:rPr lang="en-US" sz="3000" dirty="0"/>
              <a:t>: com o </a:t>
            </a:r>
            <a:r>
              <a:rPr lang="en-US" sz="3000" dirty="0" err="1"/>
              <a:t>intuito</a:t>
            </a:r>
            <a:r>
              <a:rPr lang="en-US" sz="3000" dirty="0"/>
              <a:t> de </a:t>
            </a:r>
            <a:r>
              <a:rPr lang="en-US" sz="3000" dirty="0" err="1"/>
              <a:t>reparar</a:t>
            </a:r>
            <a:r>
              <a:rPr lang="en-US" sz="3000" dirty="0"/>
              <a:t> o </a:t>
            </a:r>
            <a:r>
              <a:rPr lang="en-US" sz="3000" dirty="0" err="1"/>
              <a:t>dano</a:t>
            </a:r>
            <a:r>
              <a:rPr lang="en-US" sz="3000" dirty="0"/>
              <a:t> </a:t>
            </a:r>
            <a:r>
              <a:rPr lang="en-US" sz="3000" dirty="0" err="1"/>
              <a:t>causado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86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E6CA6C-0AE2-76CF-7FCA-B8E9EDABA826}"/>
              </a:ext>
            </a:extLst>
          </p:cNvPr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POLUIDOR-PAGADOR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40026" y="649480"/>
            <a:ext cx="5524181" cy="570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457189" algn="just">
              <a:lnSpc>
                <a:spcPts val="4667"/>
              </a:lnSpc>
              <a:buFont typeface="Wingdings" panose="05000000000000000000" pitchFamily="2" charset="2"/>
              <a:buChar char="§"/>
            </a:pPr>
            <a:r>
              <a:rPr lang="pt-BR" sz="2933" dirty="0">
                <a:cs typeface="Arial" panose="020B0604020202020204" pitchFamily="34" charset="0"/>
              </a:rPr>
              <a:t>Parte da Doutrina faz distinção:</a:t>
            </a:r>
          </a:p>
          <a:p>
            <a:pPr marL="1066773" lvl="1" indent="-457189" algn="just">
              <a:lnSpc>
                <a:spcPts val="4667"/>
              </a:lnSpc>
              <a:buFont typeface="Wingdings" panose="05000000000000000000" pitchFamily="2" charset="2"/>
              <a:buChar char="Ø"/>
            </a:pPr>
            <a:r>
              <a:rPr lang="pt-BR" sz="2933" dirty="0">
                <a:cs typeface="Arial" panose="020B0604020202020204" pitchFamily="34" charset="0"/>
              </a:rPr>
              <a:t>Caráter </a:t>
            </a:r>
            <a:r>
              <a:rPr lang="pt-BR" sz="2933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preventivo</a:t>
            </a:r>
            <a:r>
              <a:rPr lang="pt-BR" sz="2933" dirty="0">
                <a:cs typeface="Arial" panose="020B0604020202020204" pitchFamily="34" charset="0"/>
              </a:rPr>
              <a:t>: Princípio do poluidor-pagador</a:t>
            </a:r>
          </a:p>
          <a:p>
            <a:pPr marL="1066773" lvl="1" indent="-457189" algn="just">
              <a:lnSpc>
                <a:spcPts val="4667"/>
              </a:lnSpc>
              <a:buFont typeface="Wingdings" panose="05000000000000000000" pitchFamily="2" charset="2"/>
              <a:buChar char="Ø"/>
            </a:pPr>
            <a:r>
              <a:rPr lang="pt-BR" sz="2933" dirty="0">
                <a:cs typeface="Arial" panose="020B0604020202020204" pitchFamily="34" charset="0"/>
              </a:rPr>
              <a:t>Caráter </a:t>
            </a:r>
            <a:r>
              <a:rPr lang="pt-BR" sz="2933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repressivo</a:t>
            </a:r>
            <a:r>
              <a:rPr lang="pt-BR" sz="2933" dirty="0">
                <a:cs typeface="Arial" panose="020B0604020202020204" pitchFamily="34" charset="0"/>
              </a:rPr>
              <a:t>: Princípio da Responsabilidade e Princípio da Reparação Integral</a:t>
            </a:r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cs typeface="Arial" panose="020B0604020202020204" pitchFamily="34" charset="0"/>
              </a:rPr>
              <a:t>Dever de reparar o dano ambiental: responsabilidade civil</a:t>
            </a:r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8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PREVENÇÃO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67695" y="253366"/>
            <a:ext cx="7563230" cy="486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/>
              <a:t>Estabelece</a:t>
            </a:r>
            <a:r>
              <a:rPr lang="en-US" sz="3000" dirty="0"/>
              <a:t> o </a:t>
            </a:r>
            <a:r>
              <a:rPr lang="en-US" sz="3000" dirty="0" err="1"/>
              <a:t>dever</a:t>
            </a:r>
            <a:r>
              <a:rPr lang="en-US" sz="3000" dirty="0"/>
              <a:t> de </a:t>
            </a:r>
            <a:r>
              <a:rPr lang="en-US" sz="3000" dirty="0" err="1"/>
              <a:t>prevenção</a:t>
            </a:r>
            <a:r>
              <a:rPr lang="en-US" sz="3000" dirty="0"/>
              <a:t> dos </a:t>
            </a:r>
            <a:r>
              <a:rPr lang="en-US" sz="3000" dirty="0" err="1"/>
              <a:t>impactos</a:t>
            </a:r>
            <a:r>
              <a:rPr lang="en-US" sz="3000" dirty="0"/>
              <a:t> </a:t>
            </a:r>
            <a:r>
              <a:rPr lang="en-US" sz="3000" dirty="0" err="1"/>
              <a:t>ambientais</a:t>
            </a:r>
            <a:r>
              <a:rPr lang="en-US" sz="3000" dirty="0"/>
              <a:t>, pois </a:t>
            </a:r>
            <a:r>
              <a:rPr lang="en-US" sz="3000" dirty="0" err="1"/>
              <a:t>os</a:t>
            </a:r>
            <a:r>
              <a:rPr lang="en-US" sz="3000" dirty="0"/>
              <a:t> </a:t>
            </a:r>
            <a:r>
              <a:rPr lang="en-US" sz="3000" dirty="0" err="1"/>
              <a:t>danos</a:t>
            </a:r>
            <a:r>
              <a:rPr lang="en-US" sz="3000" dirty="0"/>
              <a:t> </a:t>
            </a:r>
            <a:r>
              <a:rPr lang="en-US" sz="3000" dirty="0" err="1"/>
              <a:t>ambientais</a:t>
            </a:r>
            <a:r>
              <a:rPr lang="en-US" sz="3000" dirty="0"/>
              <a:t>, </a:t>
            </a:r>
            <a:r>
              <a:rPr lang="en-US" sz="3000" dirty="0" err="1"/>
              <a:t>como</a:t>
            </a:r>
            <a:r>
              <a:rPr lang="en-US" sz="3000" dirty="0"/>
              <a:t> </a:t>
            </a:r>
            <a:r>
              <a:rPr lang="en-US" sz="3000" dirty="0" err="1"/>
              <a:t>regra</a:t>
            </a:r>
            <a:r>
              <a:rPr lang="en-US" sz="3000" dirty="0"/>
              <a:t>, </a:t>
            </a:r>
            <a:r>
              <a:rPr lang="en-US" sz="3000" dirty="0" err="1"/>
              <a:t>são</a:t>
            </a:r>
            <a:r>
              <a:rPr lang="en-US" sz="3000" dirty="0"/>
              <a:t> </a:t>
            </a:r>
            <a:r>
              <a:rPr lang="en-US" sz="3000" dirty="0" err="1"/>
              <a:t>irreversíveis</a:t>
            </a:r>
            <a:r>
              <a:rPr lang="en-US" sz="3000" dirty="0"/>
              <a:t> </a:t>
            </a:r>
            <a:r>
              <a:rPr lang="en-US" sz="3000" dirty="0" err="1"/>
              <a:t>ou</a:t>
            </a:r>
            <a:r>
              <a:rPr lang="en-US" sz="3000" dirty="0"/>
              <a:t> </a:t>
            </a:r>
            <a:r>
              <a:rPr lang="en-US" sz="3000" dirty="0" err="1"/>
              <a:t>reversíveis</a:t>
            </a:r>
            <a:r>
              <a:rPr lang="en-US" sz="3000" dirty="0"/>
              <a:t> a </a:t>
            </a:r>
            <a:r>
              <a:rPr lang="en-US" sz="3000" dirty="0" err="1"/>
              <a:t>longo</a:t>
            </a:r>
            <a:r>
              <a:rPr lang="en-US" sz="3000" dirty="0"/>
              <a:t> </a:t>
            </a:r>
            <a:r>
              <a:rPr lang="en-US" sz="3000" dirty="0" err="1"/>
              <a:t>prazo</a:t>
            </a:r>
            <a:r>
              <a:rPr lang="en-US" sz="3000" dirty="0"/>
              <a:t>. 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Prevenção</a:t>
            </a:r>
            <a:r>
              <a:rPr lang="en-US" sz="3000" dirty="0"/>
              <a:t> é </a:t>
            </a:r>
            <a:r>
              <a:rPr lang="en-US" sz="3000" dirty="0" err="1"/>
              <a:t>agir</a:t>
            </a:r>
            <a:r>
              <a:rPr lang="en-US" sz="3000" dirty="0"/>
              <a:t> de forma </a:t>
            </a:r>
            <a:r>
              <a:rPr lang="en-US" sz="3000" dirty="0" err="1"/>
              <a:t>antecipada</a:t>
            </a:r>
            <a:r>
              <a:rPr lang="en-US" sz="3000" dirty="0"/>
              <a:t>.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Aplica</a:t>
            </a:r>
            <a:r>
              <a:rPr lang="en-US" sz="3000" dirty="0"/>
              <a:t>-se </a:t>
            </a:r>
            <a:r>
              <a:rPr lang="en-US" sz="3000" dirty="0" err="1"/>
              <a:t>ao</a:t>
            </a:r>
            <a:r>
              <a:rPr lang="en-US" sz="3000" dirty="0"/>
              <a:t> </a:t>
            </a:r>
            <a:r>
              <a:rPr lang="en-US" sz="3000" dirty="0" err="1"/>
              <a:t>risco</a:t>
            </a:r>
            <a:r>
              <a:rPr lang="en-US" sz="3000" dirty="0"/>
              <a:t> </a:t>
            </a:r>
            <a:r>
              <a:rPr lang="en-US" sz="3000" dirty="0" err="1"/>
              <a:t>conhecido</a:t>
            </a:r>
            <a:r>
              <a:rPr lang="en-US" sz="3000" dirty="0"/>
              <a:t>, </a:t>
            </a:r>
            <a:r>
              <a:rPr lang="en-US" sz="3000" dirty="0" err="1"/>
              <a:t>certeza</a:t>
            </a:r>
            <a:r>
              <a:rPr lang="en-US" sz="3000" dirty="0"/>
              <a:t> </a:t>
            </a:r>
            <a:r>
              <a:rPr lang="en-US" sz="3000" dirty="0" err="1"/>
              <a:t>científica</a:t>
            </a:r>
            <a:endParaRPr lang="en-US" sz="3000" dirty="0"/>
          </a:p>
        </p:txBody>
      </p:sp>
      <p:pic>
        <p:nvPicPr>
          <p:cNvPr id="9" name="Graphic 8" descr="Erro">
            <a:extLst>
              <a:ext uri="{FF2B5EF4-FFF2-40B4-BE49-F238E27FC236}">
                <a16:creationId xmlns:a16="http://schemas.microsoft.com/office/drawing/2014/main" id="{A8629A84-98AA-96C9-73E0-0CC547F4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508" y="4435445"/>
            <a:ext cx="2473418" cy="24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INSTRUMENTOS DA PREVENÇÃO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84255" y="1728316"/>
            <a:ext cx="10641204" cy="427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EIA/RIMA </a:t>
            </a:r>
            <a:r>
              <a:rPr lang="en-US" sz="2600" dirty="0" err="1"/>
              <a:t>ou</a:t>
            </a:r>
            <a:r>
              <a:rPr lang="en-US" sz="2600" dirty="0"/>
              <a:t> EPIA/RIMA: art. 225, §1º, IV CF/88</a:t>
            </a:r>
          </a:p>
          <a:p>
            <a:pPr marL="91438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Estudo</a:t>
            </a:r>
            <a:r>
              <a:rPr lang="en-US" sz="2600" dirty="0"/>
              <a:t> multidisciplinary que </a:t>
            </a:r>
            <a:r>
              <a:rPr lang="en-US" sz="2600" dirty="0" err="1"/>
              <a:t>estabelece</a:t>
            </a:r>
            <a:r>
              <a:rPr lang="en-US" sz="2600" dirty="0"/>
              <a:t> as </a:t>
            </a:r>
            <a:r>
              <a:rPr lang="en-US" sz="2600" dirty="0" err="1"/>
              <a:t>medidas</a:t>
            </a:r>
            <a:r>
              <a:rPr lang="en-US" sz="2600" dirty="0"/>
              <a:t> </a:t>
            </a:r>
            <a:r>
              <a:rPr lang="en-US" sz="2600" dirty="0" err="1"/>
              <a:t>cabíveis</a:t>
            </a:r>
            <a:r>
              <a:rPr lang="en-US" sz="2600" dirty="0"/>
              <a:t> para a </a:t>
            </a:r>
            <a:r>
              <a:rPr lang="en-US" sz="2600" dirty="0" err="1"/>
              <a:t>mitigação</a:t>
            </a:r>
            <a:r>
              <a:rPr lang="en-US" sz="2600" dirty="0"/>
              <a:t> dos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ambientais</a:t>
            </a:r>
            <a:endParaRPr lang="en-US" sz="26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LICENCIAMENTO AMBIENTAL </a:t>
            </a:r>
          </a:p>
          <a:p>
            <a:pPr marL="106677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Procedimento</a:t>
            </a:r>
            <a:r>
              <a:rPr lang="en-US" sz="2600" dirty="0"/>
              <a:t> </a:t>
            </a:r>
            <a:r>
              <a:rPr lang="en-US" sz="2600" dirty="0" err="1"/>
              <a:t>administrativo</a:t>
            </a:r>
            <a:r>
              <a:rPr lang="en-US" sz="2600" dirty="0"/>
              <a:t> no qual o </a:t>
            </a:r>
            <a:r>
              <a:rPr lang="en-US" sz="2600" dirty="0" err="1"/>
              <a:t>órgão</a:t>
            </a:r>
            <a:r>
              <a:rPr lang="en-US" sz="2600" dirty="0"/>
              <a:t> </a:t>
            </a:r>
            <a:r>
              <a:rPr lang="en-US" sz="2600" dirty="0" err="1"/>
              <a:t>ambiental</a:t>
            </a:r>
            <a:r>
              <a:rPr lang="en-US" sz="2600" dirty="0"/>
              <a:t> </a:t>
            </a:r>
            <a:r>
              <a:rPr lang="en-US" sz="2600" dirty="0" err="1"/>
              <a:t>competente</a:t>
            </a:r>
            <a:r>
              <a:rPr lang="en-US" sz="2600" dirty="0"/>
              <a:t> para o </a:t>
            </a:r>
            <a:r>
              <a:rPr lang="en-US" sz="2600" dirty="0" err="1"/>
              <a:t>licenciamento</a:t>
            </a:r>
            <a:r>
              <a:rPr lang="en-US" sz="2600" dirty="0"/>
              <a:t> </a:t>
            </a:r>
            <a:r>
              <a:rPr lang="en-US" sz="2600" dirty="0" err="1"/>
              <a:t>licencia</a:t>
            </a:r>
            <a:r>
              <a:rPr lang="en-US" sz="2600" dirty="0"/>
              <a:t> a </a:t>
            </a:r>
            <a:r>
              <a:rPr lang="en-US" sz="2600" dirty="0" err="1"/>
              <a:t>localização</a:t>
            </a:r>
            <a:r>
              <a:rPr lang="en-US" sz="2600" dirty="0"/>
              <a:t> (</a:t>
            </a:r>
            <a:r>
              <a:rPr lang="en-US" sz="2600" dirty="0" err="1"/>
              <a:t>licença</a:t>
            </a:r>
            <a:r>
              <a:rPr lang="en-US" sz="2600" dirty="0"/>
              <a:t> </a:t>
            </a:r>
            <a:r>
              <a:rPr lang="en-US" sz="2600" dirty="0" err="1"/>
              <a:t>prévia</a:t>
            </a:r>
            <a:r>
              <a:rPr lang="en-US" sz="2600" dirty="0"/>
              <a:t> – LP), a </a:t>
            </a:r>
            <a:r>
              <a:rPr lang="en-US" sz="2600" dirty="0" err="1"/>
              <a:t>instalação</a:t>
            </a:r>
            <a:r>
              <a:rPr lang="en-US" sz="2600" dirty="0"/>
              <a:t> (</a:t>
            </a:r>
            <a:r>
              <a:rPr lang="en-US" sz="2600" dirty="0" err="1"/>
              <a:t>licença</a:t>
            </a:r>
            <a:r>
              <a:rPr lang="en-US" sz="2600" dirty="0"/>
              <a:t> de </a:t>
            </a:r>
            <a:r>
              <a:rPr lang="en-US" sz="2600" dirty="0" err="1"/>
              <a:t>instalação</a:t>
            </a:r>
            <a:r>
              <a:rPr lang="en-US" sz="2600" dirty="0"/>
              <a:t> – LI) e a </a:t>
            </a:r>
            <a:r>
              <a:rPr lang="en-US" sz="2600" dirty="0" err="1"/>
              <a:t>operação</a:t>
            </a:r>
            <a:r>
              <a:rPr lang="en-US" sz="2600" dirty="0"/>
              <a:t> (</a:t>
            </a:r>
            <a:r>
              <a:rPr lang="en-US" sz="2600" dirty="0" err="1"/>
              <a:t>licença</a:t>
            </a:r>
            <a:r>
              <a:rPr lang="en-US" sz="2600" dirty="0"/>
              <a:t> de </a:t>
            </a:r>
            <a:r>
              <a:rPr lang="en-US" sz="2600" dirty="0" err="1"/>
              <a:t>operação</a:t>
            </a:r>
            <a:r>
              <a:rPr lang="en-US" sz="2600" dirty="0"/>
              <a:t> – LO) de </a:t>
            </a:r>
            <a:r>
              <a:rPr lang="en-US" sz="2600" dirty="0" err="1"/>
              <a:t>atividades</a:t>
            </a:r>
            <a:r>
              <a:rPr lang="en-US" sz="2600" dirty="0"/>
              <a:t> que </a:t>
            </a:r>
            <a:r>
              <a:rPr lang="en-US" sz="2600" dirty="0" err="1"/>
              <a:t>utilizam</a:t>
            </a:r>
            <a:r>
              <a:rPr lang="en-US" sz="2600" dirty="0"/>
              <a:t> </a:t>
            </a:r>
            <a:r>
              <a:rPr lang="en-US" sz="2600" dirty="0" err="1"/>
              <a:t>recursos</a:t>
            </a:r>
            <a:r>
              <a:rPr lang="en-US" sz="2600" dirty="0"/>
              <a:t> </a:t>
            </a:r>
            <a:r>
              <a:rPr lang="en-US" sz="2600" dirty="0" err="1"/>
              <a:t>naturais</a:t>
            </a:r>
            <a:r>
              <a:rPr lang="en-US" sz="2600" dirty="0"/>
              <a:t>.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19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96996" y="739609"/>
            <a:ext cx="3201366" cy="1762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PRECAUÇÃO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00973" y="649480"/>
            <a:ext cx="5765541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Estabelece</a:t>
            </a:r>
            <a:r>
              <a:rPr lang="en-US" sz="4000" dirty="0"/>
              <a:t>-se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ideia</a:t>
            </a:r>
            <a:r>
              <a:rPr lang="en-US" sz="4000" dirty="0"/>
              <a:t> de </a:t>
            </a:r>
            <a:r>
              <a:rPr lang="en-US" sz="4000" dirty="0" err="1"/>
              <a:t>incerteza</a:t>
            </a:r>
            <a:r>
              <a:rPr lang="en-US" sz="4000" dirty="0"/>
              <a:t> </a:t>
            </a:r>
            <a:r>
              <a:rPr lang="en-US" sz="4000" dirty="0" err="1"/>
              <a:t>científica</a:t>
            </a:r>
            <a:r>
              <a:rPr lang="en-US" sz="4000" dirty="0"/>
              <a:t>, </a:t>
            </a:r>
            <a:r>
              <a:rPr lang="en-US" sz="4000" dirty="0" err="1"/>
              <a:t>exigindo</a:t>
            </a:r>
            <a:r>
              <a:rPr lang="en-US" sz="4000" dirty="0"/>
              <a:t> </a:t>
            </a:r>
            <a:r>
              <a:rPr lang="en-US" sz="4000" dirty="0" err="1"/>
              <a:t>adoção</a:t>
            </a:r>
            <a:r>
              <a:rPr lang="en-US" sz="4000" dirty="0"/>
              <a:t> de </a:t>
            </a:r>
            <a:r>
              <a:rPr lang="en-US" sz="4000" dirty="0" err="1"/>
              <a:t>cautelas</a:t>
            </a:r>
            <a:r>
              <a:rPr lang="en-US" sz="4000" dirty="0"/>
              <a:t> 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Aplica</a:t>
            </a:r>
            <a:r>
              <a:rPr lang="en-US" sz="4000" dirty="0"/>
              <a:t>-se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hipótese</a:t>
            </a:r>
            <a:r>
              <a:rPr lang="en-US" sz="4000" dirty="0"/>
              <a:t> de: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científica</a:t>
            </a:r>
            <a:r>
              <a:rPr lang="en-US" sz="4000" dirty="0"/>
              <a:t> </a:t>
            </a:r>
            <a:r>
              <a:rPr lang="en-US" sz="4000" dirty="0" err="1"/>
              <a:t>insuficiente</a:t>
            </a:r>
            <a:r>
              <a:rPr lang="en-US" sz="4000" dirty="0"/>
              <a:t>, </a:t>
            </a:r>
            <a:r>
              <a:rPr lang="en-US" sz="4000" dirty="0" err="1"/>
              <a:t>inconclusiva</a:t>
            </a:r>
            <a:r>
              <a:rPr lang="en-US" sz="4000" dirty="0"/>
              <a:t> </a:t>
            </a:r>
            <a:r>
              <a:rPr lang="en-US" sz="4000" dirty="0" err="1"/>
              <a:t>ou</a:t>
            </a:r>
            <a:r>
              <a:rPr lang="en-US" sz="4000" dirty="0"/>
              <a:t> incerta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com </a:t>
            </a:r>
            <a:r>
              <a:rPr lang="en-US" sz="4000" dirty="0" err="1"/>
              <a:t>potencial</a:t>
            </a:r>
            <a:r>
              <a:rPr lang="en-US" sz="4000" dirty="0"/>
              <a:t> </a:t>
            </a:r>
            <a:r>
              <a:rPr lang="en-US" sz="4000" dirty="0" err="1"/>
              <a:t>perigo</a:t>
            </a:r>
            <a:r>
              <a:rPr lang="en-US" sz="4000" dirty="0"/>
              <a:t> </a:t>
            </a:r>
            <a:r>
              <a:rPr lang="en-US" sz="4000" dirty="0" err="1"/>
              <a:t>ao</a:t>
            </a:r>
            <a:r>
              <a:rPr lang="en-US" sz="4000" dirty="0"/>
              <a:t> </a:t>
            </a:r>
            <a:r>
              <a:rPr lang="en-US" sz="4000" dirty="0" err="1"/>
              <a:t>meio</a:t>
            </a:r>
            <a:r>
              <a:rPr lang="en-US" sz="4000" dirty="0"/>
              <a:t> </a:t>
            </a:r>
            <a:r>
              <a:rPr lang="en-US" sz="4000" dirty="0" err="1"/>
              <a:t>ambiente</a:t>
            </a:r>
            <a:r>
              <a:rPr lang="en-US" sz="4000" dirty="0"/>
              <a:t> e à </a:t>
            </a:r>
            <a:r>
              <a:rPr lang="en-US" sz="4000" dirty="0" err="1"/>
              <a:t>saúde</a:t>
            </a:r>
            <a:r>
              <a:rPr lang="en-US" sz="4000" dirty="0"/>
              <a:t> </a:t>
            </a:r>
            <a:r>
              <a:rPr lang="en-US" sz="4000" dirty="0" err="1"/>
              <a:t>humana</a:t>
            </a:r>
            <a:r>
              <a:rPr lang="en-US" sz="1900" dirty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10" y="3145134"/>
            <a:ext cx="3018690" cy="37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18225" y="542118"/>
            <a:ext cx="3201366" cy="2097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PRECAUÇÃO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99801" y="-26546"/>
            <a:ext cx="7627168" cy="360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400" dirty="0" err="1"/>
              <a:t>Impõe</a:t>
            </a:r>
            <a:r>
              <a:rPr lang="en-US" sz="3400" dirty="0"/>
              <a:t> o </a:t>
            </a:r>
            <a:r>
              <a:rPr lang="en-US" sz="3400" dirty="0" err="1"/>
              <a:t>dever</a:t>
            </a:r>
            <a:r>
              <a:rPr lang="en-US" sz="3400" dirty="0"/>
              <a:t> de cautela, de </a:t>
            </a:r>
            <a:r>
              <a:rPr lang="en-US" sz="3400" dirty="0" err="1"/>
              <a:t>prudência</a:t>
            </a:r>
            <a:r>
              <a:rPr lang="en-US" sz="3400" dirty="0"/>
              <a:t> </a:t>
            </a:r>
            <a:r>
              <a:rPr lang="en-US" sz="3400" dirty="0" err="1"/>
              <a:t>diante</a:t>
            </a:r>
            <a:r>
              <a:rPr lang="en-US" sz="3400" dirty="0"/>
              <a:t> de </a:t>
            </a:r>
            <a:r>
              <a:rPr lang="en-US" sz="3400" dirty="0" err="1"/>
              <a:t>uma</a:t>
            </a:r>
            <a:r>
              <a:rPr lang="en-US" sz="3400" dirty="0"/>
              <a:t> </a:t>
            </a:r>
            <a:r>
              <a:rPr lang="en-US" sz="3400" dirty="0" err="1"/>
              <a:t>atividade</a:t>
            </a:r>
            <a:r>
              <a:rPr lang="en-US" sz="3400" dirty="0"/>
              <a:t> </a:t>
            </a:r>
            <a:r>
              <a:rPr lang="en-US" sz="3400" dirty="0" err="1"/>
              <a:t>cujos</a:t>
            </a:r>
            <a:r>
              <a:rPr lang="en-US" sz="3400" dirty="0"/>
              <a:t> </a:t>
            </a:r>
            <a:r>
              <a:rPr lang="en-US" sz="3400" dirty="0" err="1"/>
              <a:t>efeitos</a:t>
            </a:r>
            <a:r>
              <a:rPr lang="en-US" sz="3400" dirty="0"/>
              <a:t>, </a:t>
            </a:r>
            <a:r>
              <a:rPr lang="en-US" sz="3400" dirty="0" err="1"/>
              <a:t>riscos</a:t>
            </a:r>
            <a:r>
              <a:rPr lang="en-US" sz="3400" dirty="0"/>
              <a:t> </a:t>
            </a:r>
            <a:r>
              <a:rPr lang="en-US" sz="3400" dirty="0" err="1"/>
              <a:t>não</a:t>
            </a:r>
            <a:r>
              <a:rPr lang="en-US" sz="3400" dirty="0"/>
              <a:t> </a:t>
            </a:r>
            <a:r>
              <a:rPr lang="en-US" sz="3400" dirty="0" err="1"/>
              <a:t>sejam</a:t>
            </a:r>
            <a:r>
              <a:rPr lang="en-US" sz="3400" dirty="0"/>
              <a:t> </a:t>
            </a:r>
            <a:r>
              <a:rPr lang="en-US" sz="3400" dirty="0" err="1"/>
              <a:t>conhecidos</a:t>
            </a:r>
            <a:r>
              <a:rPr lang="en-US" sz="3400" dirty="0"/>
              <a:t>.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A </a:t>
            </a:r>
            <a:r>
              <a:rPr lang="en-US" sz="3400" dirty="0" err="1"/>
              <a:t>incerteza</a:t>
            </a:r>
            <a:r>
              <a:rPr lang="en-US" sz="3400" dirty="0"/>
              <a:t> </a:t>
            </a:r>
            <a:r>
              <a:rPr lang="en-US" sz="3400" dirty="0" err="1"/>
              <a:t>científica</a:t>
            </a:r>
            <a:r>
              <a:rPr lang="en-US" sz="3400" dirty="0"/>
              <a:t> </a:t>
            </a:r>
            <a:r>
              <a:rPr lang="en-US" sz="3400" dirty="0" err="1"/>
              <a:t>deve</a:t>
            </a:r>
            <a:r>
              <a:rPr lang="en-US" sz="3400" dirty="0"/>
              <a:t> ser </a:t>
            </a:r>
            <a:r>
              <a:rPr lang="en-US" sz="3400" dirty="0" err="1"/>
              <a:t>aplicada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favor da </a:t>
            </a:r>
            <a:r>
              <a:rPr lang="en-US" sz="3400" dirty="0" err="1"/>
              <a:t>proteção</a:t>
            </a:r>
            <a:r>
              <a:rPr lang="en-US" sz="3400" dirty="0"/>
              <a:t> </a:t>
            </a:r>
            <a:r>
              <a:rPr lang="en-US" sz="3400" dirty="0" err="1"/>
              <a:t>ambiental</a:t>
            </a:r>
            <a:r>
              <a:rPr lang="en-US" sz="3400" dirty="0"/>
              <a:t> (</a:t>
            </a:r>
            <a:r>
              <a:rPr lang="en-US" sz="3400" i="1" dirty="0"/>
              <a:t>in </a:t>
            </a:r>
            <a:r>
              <a:rPr lang="en-US" sz="3400" i="1" dirty="0" err="1"/>
              <a:t>dubio</a:t>
            </a:r>
            <a:r>
              <a:rPr lang="en-US" sz="3400" i="1" dirty="0"/>
              <a:t> pro natura</a:t>
            </a:r>
            <a:r>
              <a:rPr lang="en-US" sz="3400" dirty="0"/>
              <a:t>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A7433C-8BBB-A9E7-1C12-7481772DDF4B}"/>
              </a:ext>
            </a:extLst>
          </p:cNvPr>
          <p:cNvSpPr/>
          <p:nvPr/>
        </p:nvSpPr>
        <p:spPr>
          <a:xfrm>
            <a:off x="4134810" y="3504247"/>
            <a:ext cx="7792159" cy="314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3400" dirty="0"/>
              <a:t>A medida a ser adotada deve ser: </a:t>
            </a:r>
          </a:p>
          <a:p>
            <a:pPr marL="1066773" lvl="1" indent="-457189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400" dirty="0"/>
              <a:t>proporcional ao risco (da interdição à informação)</a:t>
            </a:r>
          </a:p>
          <a:p>
            <a:pPr marL="1066773" lvl="1" indent="-457189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400" dirty="0"/>
              <a:t>coerente (com medidas já tomadas em situação similar)</a:t>
            </a:r>
          </a:p>
          <a:p>
            <a:pPr marL="1066773" lvl="1" indent="-457189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400" dirty="0"/>
              <a:t>precária (passível de reanálise)</a:t>
            </a: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2FD50A72-ECEE-4CFA-9DA4-7A3BF5434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1" y="4249207"/>
            <a:ext cx="2097405" cy="20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22537-18FF-96BE-E81B-D3B44A578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4" r="1148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72D50E-C4FF-4B1E-88D7-6BE13C9A1916}"/>
              </a:ext>
            </a:extLst>
          </p:cNvPr>
          <p:cNvSpPr/>
          <p:nvPr/>
        </p:nvSpPr>
        <p:spPr>
          <a:xfrm>
            <a:off x="5827048" y="407987"/>
            <a:ext cx="5721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NORMA MATRIZ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D95D2E-4D2F-498A-B3DB-9AD7C59A84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5827048" y="1868487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200" b="1" i="1" dirty="0">
                <a:latin typeface="+mn-lt"/>
                <a:cs typeface="+mn-cs"/>
              </a:rPr>
              <a:t>Art. 225. </a:t>
            </a:r>
            <a:r>
              <a:rPr lang="en-US" sz="3200" b="1" i="1" dirty="0" err="1">
                <a:latin typeface="+mn-lt"/>
                <a:cs typeface="+mn-cs"/>
              </a:rPr>
              <a:t>Todos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têm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direito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ao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meio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ambiente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ecologicamente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equilibrado</a:t>
            </a:r>
            <a:r>
              <a:rPr lang="en-US" sz="3200" b="1" i="1" dirty="0">
                <a:latin typeface="+mn-lt"/>
                <a:cs typeface="+mn-cs"/>
              </a:rPr>
              <a:t>, </a:t>
            </a:r>
            <a:r>
              <a:rPr lang="en-US" sz="3200" b="1" i="1" dirty="0" err="1">
                <a:latin typeface="+mn-lt"/>
                <a:cs typeface="+mn-cs"/>
              </a:rPr>
              <a:t>bem</a:t>
            </a:r>
            <a:r>
              <a:rPr lang="en-US" sz="3200" b="1" i="1" dirty="0">
                <a:latin typeface="+mn-lt"/>
                <a:cs typeface="+mn-cs"/>
              </a:rPr>
              <a:t> de </a:t>
            </a:r>
            <a:r>
              <a:rPr lang="en-US" sz="3200" b="1" i="1" dirty="0" err="1">
                <a:latin typeface="+mn-lt"/>
                <a:cs typeface="+mn-cs"/>
              </a:rPr>
              <a:t>uso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comum</a:t>
            </a:r>
            <a:r>
              <a:rPr lang="en-US" sz="3200" b="1" i="1" dirty="0">
                <a:latin typeface="+mn-lt"/>
                <a:cs typeface="+mn-cs"/>
              </a:rPr>
              <a:t> do </a:t>
            </a:r>
            <a:r>
              <a:rPr lang="en-US" sz="3200" b="1" i="1" dirty="0" err="1">
                <a:latin typeface="+mn-lt"/>
                <a:cs typeface="+mn-cs"/>
              </a:rPr>
              <a:t>povo</a:t>
            </a:r>
            <a:r>
              <a:rPr lang="en-US" sz="3200" b="1" i="1" dirty="0">
                <a:latin typeface="+mn-lt"/>
                <a:cs typeface="+mn-cs"/>
              </a:rPr>
              <a:t> e </a:t>
            </a:r>
            <a:r>
              <a:rPr lang="en-US" sz="3200" b="1" i="1" dirty="0" err="1">
                <a:latin typeface="+mn-lt"/>
                <a:cs typeface="+mn-cs"/>
              </a:rPr>
              <a:t>essencial</a:t>
            </a:r>
            <a:r>
              <a:rPr lang="en-US" sz="3200" b="1" i="1" dirty="0">
                <a:latin typeface="+mn-lt"/>
                <a:cs typeface="+mn-cs"/>
              </a:rPr>
              <a:t> à </a:t>
            </a:r>
            <a:r>
              <a:rPr lang="en-US" sz="3200" b="1" i="1" dirty="0" err="1">
                <a:latin typeface="+mn-lt"/>
                <a:cs typeface="+mn-cs"/>
              </a:rPr>
              <a:t>sadia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qualidade</a:t>
            </a:r>
            <a:r>
              <a:rPr lang="en-US" sz="3200" b="1" i="1" dirty="0">
                <a:latin typeface="+mn-lt"/>
                <a:cs typeface="+mn-cs"/>
              </a:rPr>
              <a:t> de </a:t>
            </a:r>
            <a:r>
              <a:rPr lang="en-US" sz="3200" b="1" i="1" dirty="0" err="1">
                <a:latin typeface="+mn-lt"/>
                <a:cs typeface="+mn-cs"/>
              </a:rPr>
              <a:t>vida</a:t>
            </a:r>
            <a:r>
              <a:rPr lang="en-US" sz="3200" b="1" i="1" dirty="0">
                <a:latin typeface="+mn-lt"/>
                <a:cs typeface="+mn-cs"/>
              </a:rPr>
              <a:t>, </a:t>
            </a:r>
            <a:r>
              <a:rPr lang="en-US" sz="3200" b="1" i="1" dirty="0" err="1">
                <a:latin typeface="+mn-lt"/>
                <a:cs typeface="+mn-cs"/>
              </a:rPr>
              <a:t>impondo</a:t>
            </a:r>
            <a:r>
              <a:rPr lang="en-US" sz="3200" b="1" i="1" dirty="0">
                <a:latin typeface="+mn-lt"/>
                <a:cs typeface="+mn-cs"/>
              </a:rPr>
              <a:t>-se </a:t>
            </a:r>
            <a:r>
              <a:rPr lang="en-US" sz="3200" b="1" i="1" dirty="0" err="1">
                <a:latin typeface="+mn-lt"/>
                <a:cs typeface="+mn-cs"/>
              </a:rPr>
              <a:t>ao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poder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público</a:t>
            </a:r>
            <a:r>
              <a:rPr lang="en-US" sz="3200" b="1" i="1" dirty="0">
                <a:latin typeface="+mn-lt"/>
                <a:cs typeface="+mn-cs"/>
              </a:rPr>
              <a:t> e à </a:t>
            </a:r>
            <a:r>
              <a:rPr lang="en-US" sz="3200" b="1" i="1" dirty="0" err="1">
                <a:latin typeface="+mn-lt"/>
                <a:cs typeface="+mn-cs"/>
              </a:rPr>
              <a:t>coletividade</a:t>
            </a:r>
            <a:r>
              <a:rPr lang="en-US" sz="3200" b="1" i="1" dirty="0">
                <a:latin typeface="+mn-lt"/>
                <a:cs typeface="+mn-cs"/>
              </a:rPr>
              <a:t> o </a:t>
            </a:r>
            <a:r>
              <a:rPr lang="en-US" sz="3200" b="1" i="1" dirty="0" err="1">
                <a:latin typeface="+mn-lt"/>
                <a:cs typeface="+mn-cs"/>
              </a:rPr>
              <a:t>dever</a:t>
            </a:r>
            <a:r>
              <a:rPr lang="en-US" sz="3200" b="1" i="1" dirty="0">
                <a:latin typeface="+mn-lt"/>
                <a:cs typeface="+mn-cs"/>
              </a:rPr>
              <a:t> de </a:t>
            </a:r>
            <a:r>
              <a:rPr lang="en-US" sz="3200" b="1" i="1" dirty="0" err="1">
                <a:latin typeface="+mn-lt"/>
                <a:cs typeface="+mn-cs"/>
              </a:rPr>
              <a:t>defendê</a:t>
            </a:r>
            <a:r>
              <a:rPr lang="en-US" sz="3200" b="1" i="1" dirty="0">
                <a:latin typeface="+mn-lt"/>
                <a:cs typeface="+mn-cs"/>
              </a:rPr>
              <a:t>-lo e </a:t>
            </a:r>
            <a:r>
              <a:rPr lang="en-US" sz="3200" b="1" i="1" dirty="0" err="1">
                <a:latin typeface="+mn-lt"/>
                <a:cs typeface="+mn-cs"/>
              </a:rPr>
              <a:t>preservá</a:t>
            </a:r>
            <a:r>
              <a:rPr lang="en-US" sz="3200" b="1" i="1" dirty="0">
                <a:latin typeface="+mn-lt"/>
                <a:cs typeface="+mn-cs"/>
              </a:rPr>
              <a:t>-lo para as </a:t>
            </a:r>
            <a:r>
              <a:rPr lang="en-US" sz="3200" b="1" i="1" dirty="0" err="1">
                <a:latin typeface="+mn-lt"/>
                <a:cs typeface="+mn-cs"/>
              </a:rPr>
              <a:t>presentes</a:t>
            </a:r>
            <a:r>
              <a:rPr lang="en-US" sz="3200" b="1" i="1" dirty="0">
                <a:latin typeface="+mn-lt"/>
                <a:cs typeface="+mn-cs"/>
              </a:rPr>
              <a:t> e </a:t>
            </a:r>
            <a:r>
              <a:rPr lang="en-US" sz="3200" b="1" i="1" dirty="0" err="1">
                <a:latin typeface="+mn-lt"/>
                <a:cs typeface="+mn-cs"/>
              </a:rPr>
              <a:t>futuras</a:t>
            </a:r>
            <a:r>
              <a:rPr lang="en-US" sz="3200" b="1" i="1" dirty="0">
                <a:latin typeface="+mn-lt"/>
                <a:cs typeface="+mn-cs"/>
              </a:rPr>
              <a:t> </a:t>
            </a:r>
            <a:r>
              <a:rPr lang="en-US" sz="3200" b="1" i="1" dirty="0" err="1">
                <a:latin typeface="+mn-lt"/>
                <a:cs typeface="+mn-cs"/>
              </a:rPr>
              <a:t>gerações</a:t>
            </a:r>
            <a:r>
              <a:rPr lang="en-US" sz="3200" b="1" i="1" dirty="0">
                <a:latin typeface="+mn-lt"/>
                <a:cs typeface="+mn-cs"/>
              </a:rPr>
              <a:t>.</a:t>
            </a:r>
            <a:r>
              <a:rPr lang="en-US" sz="3200" dirty="0"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20580" y="586855"/>
            <a:ext cx="3547508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PRECAUÇÃO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PREVENÇÃO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99793" y="205199"/>
            <a:ext cx="7627168" cy="360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2E9C772-F707-97CC-74A0-F8597E2A5A9D}"/>
              </a:ext>
            </a:extLst>
          </p:cNvPr>
          <p:cNvSpPr/>
          <p:nvPr/>
        </p:nvSpPr>
        <p:spPr>
          <a:xfrm>
            <a:off x="5041005" y="1356557"/>
            <a:ext cx="6735663" cy="122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</a:pPr>
            <a:r>
              <a:rPr lang="pt-BR" sz="2400" b="1" dirty="0">
                <a:cs typeface="Arial" panose="020B0604020202020204" pitchFamily="34" charset="0"/>
              </a:rPr>
              <a:t>PRINCÍPIO DA PREVENÇÃO </a:t>
            </a:r>
            <a:r>
              <a:rPr lang="pt-BR" sz="2400" dirty="0">
                <a:cs typeface="Arial" panose="020B0604020202020204" pitchFamily="34" charset="0"/>
              </a:rPr>
              <a:t>é possível prever os danos ambientais (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risco conhecido</a:t>
            </a:r>
            <a:r>
              <a:rPr lang="pt-BR" sz="2400" dirty="0">
                <a:cs typeface="Arial" panose="020B0604020202020204" pitchFamily="34" charset="0"/>
              </a:rPr>
              <a:t>).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80B9F7-D1A9-AE80-B43A-F6B4B99A0CE6}"/>
              </a:ext>
            </a:extLst>
          </p:cNvPr>
          <p:cNvSpPr/>
          <p:nvPr/>
        </p:nvSpPr>
        <p:spPr>
          <a:xfrm>
            <a:off x="5041006" y="4482291"/>
            <a:ext cx="6735662" cy="122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</a:pPr>
            <a:r>
              <a:rPr lang="pt-BR" sz="2400" b="1" dirty="0">
                <a:cs typeface="Arial" panose="020B0604020202020204" pitchFamily="34" charset="0"/>
              </a:rPr>
              <a:t>PRINCÍPIO DA PRECAUÇÃO</a:t>
            </a:r>
            <a:r>
              <a:rPr lang="pt-BR" sz="2400" dirty="0">
                <a:cs typeface="Arial" panose="020B0604020202020204" pitchFamily="34" charset="0"/>
              </a:rPr>
              <a:t>, por conta da incerteza científica, os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riscos são desconhecidos</a:t>
            </a:r>
            <a:r>
              <a:rPr lang="pt-BR" sz="24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D7A4EE-F259-2743-A828-2E595C28784F}"/>
              </a:ext>
            </a:extLst>
          </p:cNvPr>
          <p:cNvSpPr txBox="1"/>
          <p:nvPr/>
        </p:nvSpPr>
        <p:spPr>
          <a:xfrm>
            <a:off x="5041005" y="3097041"/>
            <a:ext cx="6482987" cy="6436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189" indent="-457189" algn="ctr">
              <a:lnSpc>
                <a:spcPts val="4667"/>
              </a:lnSpc>
              <a:buFont typeface="Wingdings" panose="05000000000000000000" pitchFamily="2" charset="2"/>
              <a:buChar char="q"/>
            </a:pPr>
            <a:r>
              <a:rPr lang="pt-BR" sz="2933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PREVISIBILIDADE </a:t>
            </a:r>
            <a:r>
              <a:rPr lang="pt-BR" sz="2933" dirty="0">
                <a:cs typeface="Arial" panose="020B0604020202020204" pitchFamily="34" charset="0"/>
              </a:rPr>
              <a:t>DO DANO. </a:t>
            </a:r>
          </a:p>
        </p:txBody>
      </p:sp>
      <p:pic>
        <p:nvPicPr>
          <p:cNvPr id="8" name="Imagem 7" descr="Código QR&#10;&#10;Descrição gerada automaticamente">
            <a:extLst>
              <a:ext uri="{FF2B5EF4-FFF2-40B4-BE49-F238E27FC236}">
                <a16:creationId xmlns:a16="http://schemas.microsoft.com/office/drawing/2014/main" id="{025AC92E-025E-7A15-6E49-30A6D1A83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26212" y="4412446"/>
            <a:ext cx="1385392" cy="13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4581726" y="649480"/>
            <a:ext cx="730547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EXEMPLO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/>
              <a:t>Instalação</a:t>
            </a:r>
            <a:r>
              <a:rPr lang="en-US" sz="3000" b="1" dirty="0"/>
              <a:t> de </a:t>
            </a:r>
            <a:r>
              <a:rPr lang="en-US" sz="3000" b="1" dirty="0" err="1"/>
              <a:t>antena</a:t>
            </a:r>
            <a:r>
              <a:rPr lang="en-US" sz="3000" b="1" dirty="0"/>
              <a:t> de </a:t>
            </a:r>
            <a:r>
              <a:rPr lang="en-US" sz="3000" b="1" dirty="0" err="1"/>
              <a:t>celular</a:t>
            </a:r>
            <a:r>
              <a:rPr lang="en-US" sz="3000" b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i="1" dirty="0"/>
              <a:t>... III- </a:t>
            </a:r>
            <a:r>
              <a:rPr lang="en-US" sz="3000" i="1" dirty="0" err="1"/>
              <a:t>Em</a:t>
            </a:r>
            <a:r>
              <a:rPr lang="en-US" sz="3000" i="1" dirty="0"/>
              <a:t> </a:t>
            </a:r>
            <a:r>
              <a:rPr lang="en-US" sz="3000" i="1" dirty="0" err="1"/>
              <a:t>matéria</a:t>
            </a:r>
            <a:r>
              <a:rPr lang="en-US" sz="3000" i="1" dirty="0"/>
              <a:t> de </a:t>
            </a:r>
            <a:r>
              <a:rPr lang="en-US" sz="3000" i="1" dirty="0" err="1"/>
              <a:t>meio</a:t>
            </a:r>
            <a:r>
              <a:rPr lang="en-US" sz="3000" i="1" dirty="0"/>
              <a:t> </a:t>
            </a:r>
            <a:r>
              <a:rPr lang="en-US" sz="3000" i="1" dirty="0" err="1"/>
              <a:t>ambiente</a:t>
            </a:r>
            <a:r>
              <a:rPr lang="en-US" sz="3000" i="1" dirty="0"/>
              <a:t>, as </a:t>
            </a:r>
            <a:r>
              <a:rPr lang="en-US" sz="3000" i="1" dirty="0" err="1"/>
              <a:t>decisões</a:t>
            </a:r>
            <a:r>
              <a:rPr lang="en-US" sz="3000" i="1" dirty="0"/>
              <a:t> </a:t>
            </a:r>
            <a:r>
              <a:rPr lang="en-US" sz="3000" i="1" dirty="0" err="1"/>
              <a:t>judiciais</a:t>
            </a:r>
            <a:r>
              <a:rPr lang="en-US" sz="3000" i="1" dirty="0"/>
              <a:t> </a:t>
            </a:r>
            <a:r>
              <a:rPr lang="en-US" sz="3000" i="1" dirty="0" err="1"/>
              <a:t>devem</a:t>
            </a:r>
            <a:r>
              <a:rPr lang="en-US" sz="3000" i="1" dirty="0"/>
              <a:t> </a:t>
            </a:r>
            <a:r>
              <a:rPr lang="en-US" sz="3000" i="1" dirty="0" err="1"/>
              <a:t>privilegiar</a:t>
            </a:r>
            <a:r>
              <a:rPr lang="en-US" sz="3000" i="1" dirty="0"/>
              <a:t> </a:t>
            </a:r>
            <a:r>
              <a:rPr lang="en-US" sz="3000" i="1" dirty="0" err="1"/>
              <a:t>os</a:t>
            </a:r>
            <a:r>
              <a:rPr lang="en-US" sz="3000" i="1" dirty="0"/>
              <a:t> </a:t>
            </a:r>
            <a:r>
              <a:rPr lang="en-US" sz="3000" i="1" dirty="0" err="1"/>
              <a:t>princípios</a:t>
            </a:r>
            <a:r>
              <a:rPr lang="en-US" sz="3000" i="1" dirty="0"/>
              <a:t> da </a:t>
            </a:r>
            <a:r>
              <a:rPr lang="en-US" sz="3000" i="1" dirty="0" err="1"/>
              <a:t>precaução</a:t>
            </a:r>
            <a:r>
              <a:rPr lang="en-US" sz="3000" i="1" dirty="0"/>
              <a:t> e da </a:t>
            </a:r>
            <a:r>
              <a:rPr lang="en-US" sz="3000" i="1" dirty="0" err="1"/>
              <a:t>prevenção</a:t>
            </a:r>
            <a:r>
              <a:rPr lang="en-US" sz="3000" i="1" dirty="0"/>
              <a:t>, com o </a:t>
            </a:r>
            <a:r>
              <a:rPr lang="en-US" sz="3000" i="1" dirty="0" err="1"/>
              <a:t>objetivo</a:t>
            </a:r>
            <a:r>
              <a:rPr lang="en-US" sz="3000" i="1" dirty="0"/>
              <a:t> de </a:t>
            </a:r>
            <a:r>
              <a:rPr lang="en-US" sz="3000" i="1" dirty="0" err="1"/>
              <a:t>evitarem</a:t>
            </a:r>
            <a:r>
              <a:rPr lang="en-US" sz="3000" i="1" dirty="0"/>
              <a:t>-se </a:t>
            </a:r>
            <a:r>
              <a:rPr lang="en-US" sz="3000" i="1" dirty="0" err="1"/>
              <a:t>os</a:t>
            </a:r>
            <a:r>
              <a:rPr lang="en-US" sz="3000" i="1" dirty="0"/>
              <a:t> </a:t>
            </a:r>
            <a:r>
              <a:rPr lang="en-US" sz="3000" i="1" dirty="0" err="1"/>
              <a:t>danos</a:t>
            </a:r>
            <a:r>
              <a:rPr lang="en-US" sz="3000" i="1" dirty="0"/>
              <a:t> </a:t>
            </a:r>
            <a:r>
              <a:rPr lang="en-US" sz="3000" i="1" dirty="0" err="1"/>
              <a:t>acarretados</a:t>
            </a:r>
            <a:r>
              <a:rPr lang="en-US" sz="3000" i="1" dirty="0"/>
              <a:t> pela </a:t>
            </a:r>
            <a:r>
              <a:rPr lang="en-US" sz="3000" i="1" dirty="0" err="1"/>
              <a:t>emissão</a:t>
            </a:r>
            <a:r>
              <a:rPr lang="en-US" sz="3000" i="1" dirty="0"/>
              <a:t> de </a:t>
            </a:r>
            <a:r>
              <a:rPr lang="en-US" sz="3000" i="1" dirty="0" err="1"/>
              <a:t>radiação</a:t>
            </a:r>
            <a:r>
              <a:rPr lang="en-US" sz="3000" i="1" dirty="0"/>
              <a:t> a </a:t>
            </a:r>
            <a:r>
              <a:rPr lang="en-US" sz="3000" i="1" dirty="0" err="1"/>
              <a:t>partir</a:t>
            </a:r>
            <a:r>
              <a:rPr lang="en-US" sz="3000" i="1" dirty="0"/>
              <a:t> das </a:t>
            </a:r>
            <a:r>
              <a:rPr lang="en-US" sz="3000" i="1" dirty="0" err="1"/>
              <a:t>estações</a:t>
            </a:r>
            <a:r>
              <a:rPr lang="en-US" sz="3000" i="1" dirty="0"/>
              <a:t> </a:t>
            </a:r>
            <a:r>
              <a:rPr lang="en-US" sz="3000" i="1" dirty="0" err="1"/>
              <a:t>rádio</a:t>
            </a:r>
            <a:r>
              <a:rPr lang="en-US" sz="3000" i="1" dirty="0"/>
              <a:t>-base, </a:t>
            </a:r>
            <a:r>
              <a:rPr lang="en-US" sz="3000" i="1" dirty="0" err="1"/>
              <a:t>instaladas</a:t>
            </a:r>
            <a:r>
              <a:rPr lang="en-US" sz="3000" i="1" dirty="0"/>
              <a:t> </a:t>
            </a:r>
            <a:r>
              <a:rPr lang="en-US" sz="3000" i="1" dirty="0" err="1"/>
              <a:t>ou</a:t>
            </a:r>
            <a:r>
              <a:rPr lang="en-US" sz="3000" i="1" dirty="0"/>
              <a:t> a </a:t>
            </a:r>
            <a:r>
              <a:rPr lang="en-US" sz="3000" i="1" dirty="0" err="1"/>
              <a:t>serem</a:t>
            </a:r>
            <a:r>
              <a:rPr lang="en-US" sz="3000" i="1" dirty="0"/>
              <a:t> </a:t>
            </a:r>
            <a:r>
              <a:rPr lang="en-US" sz="3000" i="1" dirty="0" err="1"/>
              <a:t>edificadas</a:t>
            </a:r>
            <a:r>
              <a:rPr lang="en-US" sz="3000" i="1" dirty="0"/>
              <a:t>, </a:t>
            </a:r>
            <a:r>
              <a:rPr lang="en-US" sz="3000" i="1" dirty="0" err="1"/>
              <a:t>sem</a:t>
            </a:r>
            <a:r>
              <a:rPr lang="en-US" sz="3000" i="1" dirty="0"/>
              <a:t> </a:t>
            </a:r>
            <a:r>
              <a:rPr lang="en-US" sz="3000" i="1" dirty="0" err="1"/>
              <a:t>prévia</a:t>
            </a:r>
            <a:r>
              <a:rPr lang="en-US" sz="3000" i="1" dirty="0"/>
              <a:t> </a:t>
            </a:r>
            <a:r>
              <a:rPr lang="en-US" sz="3000" i="1" dirty="0" err="1"/>
              <a:t>licença</a:t>
            </a:r>
            <a:r>
              <a:rPr lang="en-US" sz="3000" i="1" dirty="0"/>
              <a:t> municipal. 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i="1" dirty="0"/>
              <a:t>(STJ - </a:t>
            </a:r>
            <a:r>
              <a:rPr lang="en-US" sz="3000" i="1" dirty="0" err="1"/>
              <a:t>REsp</a:t>
            </a:r>
            <a:r>
              <a:rPr lang="en-US" sz="3000" i="1" dirty="0"/>
              <a:t>: 1344363 GO 2012/0194683-6, Relator: </a:t>
            </a:r>
            <a:r>
              <a:rPr lang="en-US" sz="3000" i="1" dirty="0" err="1"/>
              <a:t>Ministro</a:t>
            </a:r>
            <a:r>
              <a:rPr lang="en-US" sz="3000" i="1" dirty="0"/>
              <a:t> HUMBERTO MARTINS, Data de </a:t>
            </a:r>
            <a:r>
              <a:rPr lang="en-US" sz="3000" i="1" dirty="0" err="1"/>
              <a:t>Publicação</a:t>
            </a:r>
            <a:r>
              <a:rPr lang="en-US" sz="3000" i="1" dirty="0"/>
              <a:t>: DJ 28/10/2014)</a:t>
            </a: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00F35076-F133-491D-A630-FFE16FECD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" y="833480"/>
            <a:ext cx="2181274" cy="21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PROTETOR- RECEBEDOR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99793" y="205199"/>
            <a:ext cx="7627168" cy="360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pt-BR" sz="3000" dirty="0">
                <a:cs typeface="Arial" panose="020B0604020202020204" pitchFamily="34" charset="0"/>
              </a:rPr>
              <a:t>Estabelece a concessão de benefícios </a:t>
            </a:r>
            <a:r>
              <a:rPr lang="pt-BR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econômicos, fiscais e tributários </a:t>
            </a:r>
            <a:r>
              <a:rPr lang="pt-BR" sz="3000" dirty="0">
                <a:cs typeface="Arial" panose="020B0604020202020204" pitchFamily="34" charset="0"/>
              </a:rPr>
              <a:t>àqueles que tutelam o meio ambiente.</a:t>
            </a: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pt-BR" sz="3000" dirty="0">
                <a:cs typeface="Arial" panose="020B0604020202020204" pitchFamily="34" charset="0"/>
              </a:rPr>
              <a:t>Prevê </a:t>
            </a:r>
            <a:r>
              <a:rPr lang="pt-BR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compensação econômica </a:t>
            </a:r>
            <a:r>
              <a:rPr lang="pt-BR" sz="3000" dirty="0">
                <a:cs typeface="Arial" panose="020B0604020202020204" pitchFamily="34" charset="0"/>
              </a:rPr>
              <a:t>decorrente da proteção ambiental.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A7433C-8BBB-A9E7-1C12-7481772DDF4B}"/>
              </a:ext>
            </a:extLst>
          </p:cNvPr>
          <p:cNvSpPr/>
          <p:nvPr/>
        </p:nvSpPr>
        <p:spPr>
          <a:xfrm>
            <a:off x="4299801" y="3811196"/>
            <a:ext cx="76271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pt-BR" sz="3000" dirty="0">
                <a:cs typeface="Arial" panose="020B0604020202020204" pitchFamily="34" charset="0"/>
              </a:rPr>
              <a:t>art. 6º, II da  Lei nº 12.305/10</a:t>
            </a:r>
          </a:p>
          <a:p>
            <a:pPr algn="just"/>
            <a:r>
              <a:rPr lang="pt-BR" sz="3000" i="1" dirty="0">
                <a:cs typeface="Arial" panose="020B0604020202020204" pitchFamily="34" charset="0"/>
              </a:rPr>
              <a:t>Art. 6º  São princípios da Política Nacional de Resíduos Sólidos:</a:t>
            </a:r>
          </a:p>
          <a:p>
            <a:pPr algn="just"/>
            <a:r>
              <a:rPr lang="pt-BR" sz="3000" i="1" dirty="0">
                <a:cs typeface="Arial" panose="020B0604020202020204" pitchFamily="34" charset="0"/>
              </a:rPr>
              <a:t>II - o poluidor-pagador e o </a:t>
            </a:r>
            <a:r>
              <a:rPr lang="pt-BR" sz="3000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protetor-recebedor</a:t>
            </a:r>
            <a:r>
              <a:rPr lang="pt-BR" sz="3000" i="1" dirty="0">
                <a:cs typeface="Arial" panose="020B0604020202020204" pitchFamily="34" charset="0"/>
              </a:rPr>
              <a:t>;</a:t>
            </a:r>
            <a:endParaRPr lang="pt-BR" sz="3000" dirty="0">
              <a:cs typeface="Arial" panose="020B0604020202020204" pitchFamily="34" charset="0"/>
            </a:endParaRPr>
          </a:p>
        </p:txBody>
      </p:sp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05B8D54C-E6EA-3859-05C2-6E094D461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0416" y="4390388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PARTICIPAÇÃO OU PRINCÍPIO DEMOCRÁTICO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Estabelece</a:t>
            </a:r>
            <a:r>
              <a:rPr lang="en-US" sz="3000" dirty="0"/>
              <a:t> que a </a:t>
            </a:r>
            <a:r>
              <a:rPr lang="en-US" sz="3000" dirty="0" err="1"/>
              <a:t>defesa</a:t>
            </a:r>
            <a:r>
              <a:rPr lang="en-US" sz="3000" dirty="0"/>
              <a:t> do </a:t>
            </a:r>
            <a:r>
              <a:rPr lang="en-US" sz="3000" dirty="0" err="1"/>
              <a:t>meio</a:t>
            </a:r>
            <a:r>
              <a:rPr lang="en-US" sz="3000" dirty="0"/>
              <a:t> </a:t>
            </a:r>
            <a:r>
              <a:rPr lang="en-US" sz="3000" dirty="0" err="1"/>
              <a:t>ambiente</a:t>
            </a:r>
            <a:r>
              <a:rPr lang="en-US" sz="3000" dirty="0"/>
              <a:t> </a:t>
            </a:r>
            <a:r>
              <a:rPr lang="en-US" sz="3000" dirty="0" err="1"/>
              <a:t>deve</a:t>
            </a:r>
            <a:r>
              <a:rPr lang="en-US" sz="3000" dirty="0"/>
              <a:t> ser </a:t>
            </a:r>
            <a:r>
              <a:rPr lang="en-US" sz="3000" dirty="0" err="1"/>
              <a:t>feita</a:t>
            </a:r>
            <a:r>
              <a:rPr lang="en-US" sz="3000" dirty="0"/>
              <a:t> </a:t>
            </a:r>
            <a:r>
              <a:rPr lang="en-US" sz="3000" dirty="0" err="1"/>
              <a:t>pelo</a:t>
            </a:r>
            <a:r>
              <a:rPr lang="en-US" sz="3000" dirty="0"/>
              <a:t> </a:t>
            </a:r>
            <a:r>
              <a:rPr lang="en-US" sz="3000" dirty="0" err="1"/>
              <a:t>Poder</a:t>
            </a:r>
            <a:r>
              <a:rPr lang="en-US" sz="3000" dirty="0"/>
              <a:t> Público e pela </a:t>
            </a:r>
            <a:r>
              <a:rPr lang="en-US" sz="3000" dirty="0" err="1"/>
              <a:t>coletividade</a:t>
            </a:r>
            <a:r>
              <a:rPr lang="en-US" sz="3000" dirty="0"/>
              <a:t>.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Por </a:t>
            </a:r>
            <a:r>
              <a:rPr lang="en-US" sz="3000" dirty="0" err="1"/>
              <a:t>Poder</a:t>
            </a:r>
            <a:r>
              <a:rPr lang="en-US" sz="3000" dirty="0"/>
              <a:t> Público: </a:t>
            </a:r>
            <a:r>
              <a:rPr lang="en-US" sz="3000" dirty="0" err="1"/>
              <a:t>União</a:t>
            </a:r>
            <a:r>
              <a:rPr lang="en-US" sz="3000" dirty="0"/>
              <a:t>, Distrito Federal, </a:t>
            </a:r>
            <a:r>
              <a:rPr lang="en-US" sz="3000" dirty="0" err="1"/>
              <a:t>Estados</a:t>
            </a:r>
            <a:r>
              <a:rPr lang="en-US" sz="3000" dirty="0"/>
              <a:t> e </a:t>
            </a:r>
            <a:r>
              <a:rPr lang="en-US" sz="3000" dirty="0" err="1"/>
              <a:t>Municípios</a:t>
            </a:r>
            <a:r>
              <a:rPr lang="en-US" sz="3000" dirty="0"/>
              <a:t>. 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Por </a:t>
            </a:r>
            <a:r>
              <a:rPr lang="en-US" sz="3000" dirty="0" err="1"/>
              <a:t>coletividade</a:t>
            </a:r>
            <a:r>
              <a:rPr lang="en-US" sz="3000" dirty="0"/>
              <a:t>: </a:t>
            </a:r>
            <a:r>
              <a:rPr lang="en-US" sz="3000" dirty="0" err="1"/>
              <a:t>toda</a:t>
            </a:r>
            <a:r>
              <a:rPr lang="en-US" sz="3000" dirty="0"/>
              <a:t> a </a:t>
            </a:r>
            <a:r>
              <a:rPr lang="en-US" sz="3000" dirty="0" err="1"/>
              <a:t>pessoa</a:t>
            </a:r>
            <a:r>
              <a:rPr lang="en-US" sz="3000" dirty="0"/>
              <a:t> </a:t>
            </a:r>
            <a:r>
              <a:rPr lang="en-US" sz="3000" dirty="0" err="1"/>
              <a:t>física</a:t>
            </a:r>
            <a:r>
              <a:rPr lang="en-US" sz="3000" dirty="0"/>
              <a:t> </a:t>
            </a:r>
            <a:r>
              <a:rPr lang="en-US" sz="3000" dirty="0" err="1"/>
              <a:t>ou</a:t>
            </a:r>
            <a:r>
              <a:rPr lang="en-US" sz="3000" dirty="0"/>
              <a:t> </a:t>
            </a:r>
            <a:r>
              <a:rPr lang="en-US" sz="3000" dirty="0" err="1"/>
              <a:t>jurídica</a:t>
            </a:r>
            <a:r>
              <a:rPr lang="en-US" sz="3000" dirty="0"/>
              <a:t> de </a:t>
            </a:r>
            <a:r>
              <a:rPr lang="en-US" sz="3000" dirty="0" err="1"/>
              <a:t>direito</a:t>
            </a:r>
            <a:r>
              <a:rPr lang="en-US" sz="3000" dirty="0"/>
              <a:t> </a:t>
            </a:r>
            <a:r>
              <a:rPr lang="en-US" sz="3000" dirty="0" err="1"/>
              <a:t>público</a:t>
            </a:r>
            <a:r>
              <a:rPr lang="en-US" sz="3000" dirty="0"/>
              <a:t> </a:t>
            </a:r>
            <a:r>
              <a:rPr lang="en-US" sz="3000" dirty="0" err="1"/>
              <a:t>ou</a:t>
            </a:r>
            <a:r>
              <a:rPr lang="en-US" sz="3000" dirty="0"/>
              <a:t> privado.</a:t>
            </a:r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Pressupõe</a:t>
            </a:r>
            <a:r>
              <a:rPr lang="en-US" sz="3000" dirty="0"/>
              <a:t> o </a:t>
            </a:r>
            <a:r>
              <a:rPr lang="en-US" sz="3000" dirty="0" err="1"/>
              <a:t>direito</a:t>
            </a:r>
            <a:r>
              <a:rPr lang="en-US" sz="3000" dirty="0"/>
              <a:t> à </a:t>
            </a:r>
            <a:r>
              <a:rPr lang="en-US" sz="3000" dirty="0" err="1"/>
              <a:t>informação</a:t>
            </a:r>
            <a:r>
              <a:rPr lang="en-US" sz="3000" dirty="0"/>
              <a:t> para que a </a:t>
            </a:r>
            <a:r>
              <a:rPr lang="en-US" sz="3000" dirty="0" err="1"/>
              <a:t>coletividade</a:t>
            </a:r>
            <a:r>
              <a:rPr lang="en-US" sz="3000" dirty="0"/>
              <a:t> </a:t>
            </a:r>
            <a:r>
              <a:rPr lang="en-US" sz="3000" dirty="0" err="1"/>
              <a:t>possa</a:t>
            </a:r>
            <a:r>
              <a:rPr lang="en-US" sz="3000" dirty="0"/>
              <a:t> </a:t>
            </a:r>
            <a:r>
              <a:rPr lang="en-US" sz="3000" dirty="0" err="1"/>
              <a:t>participar</a:t>
            </a:r>
            <a:r>
              <a:rPr lang="en-US" sz="3000" dirty="0"/>
              <a:t> da </a:t>
            </a:r>
            <a:r>
              <a:rPr lang="en-US" sz="3000" dirty="0" err="1"/>
              <a:t>defesa</a:t>
            </a:r>
            <a:r>
              <a:rPr lang="en-US" sz="3000" dirty="0"/>
              <a:t> do </a:t>
            </a:r>
            <a:r>
              <a:rPr lang="en-US" sz="3000" dirty="0" err="1"/>
              <a:t>meio</a:t>
            </a:r>
            <a:r>
              <a:rPr lang="en-US" sz="3000" dirty="0"/>
              <a:t> </a:t>
            </a:r>
            <a:r>
              <a:rPr lang="en-US" sz="3000" dirty="0" err="1"/>
              <a:t>ambiente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59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INFORMAÇÃO AMBIENTAL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3200" dirty="0"/>
              <a:t>efetivada mediante a </a:t>
            </a:r>
            <a:r>
              <a:rPr lang="pt-BR" sz="3200" b="1" dirty="0"/>
              <a:t>informação ambiental</a:t>
            </a:r>
            <a:r>
              <a:rPr lang="pt-BR" sz="3200" dirty="0"/>
              <a:t>, servindo ao processo de educação do individuo e da sociedade </a:t>
            </a:r>
          </a:p>
          <a:p>
            <a:pPr lvl="0" algn="just"/>
            <a:endParaRPr lang="pt-BR" sz="32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3200" dirty="0"/>
              <a:t>Objetivo - desenvolver a consciência ecológica da sociedade </a:t>
            </a:r>
          </a:p>
        </p:txBody>
      </p:sp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3D2A46E-D932-0312-4F7D-65113A22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13" y="4345873"/>
            <a:ext cx="1509183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D3CAE6-FEF5-F6B7-6F90-9C1E31F8039C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INFORMAÇÃO AMBIENTAL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BE785E-6139-A675-47F6-DCE48409E618}"/>
              </a:ext>
            </a:extLst>
          </p:cNvPr>
          <p:cNvSpPr txBox="1"/>
          <p:nvPr/>
        </p:nvSpPr>
        <p:spPr>
          <a:xfrm>
            <a:off x="5704114" y="209006"/>
            <a:ext cx="6244046" cy="628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Compreende</a:t>
            </a:r>
            <a:r>
              <a:rPr lang="en-US" sz="26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TRANSPARÊNCIA ATIVA</a:t>
            </a:r>
            <a:r>
              <a:rPr lang="en-US" sz="2600" dirty="0"/>
              <a:t>: </a:t>
            </a:r>
            <a:r>
              <a:rPr lang="en-US" sz="2600" dirty="0" err="1"/>
              <a:t>dever</a:t>
            </a:r>
            <a:r>
              <a:rPr lang="en-US" sz="2600" dirty="0"/>
              <a:t> de </a:t>
            </a:r>
            <a:r>
              <a:rPr lang="en-US" sz="2600" dirty="0" err="1"/>
              <a:t>publicação</a:t>
            </a:r>
            <a:r>
              <a:rPr lang="en-US" sz="2600" dirty="0"/>
              <a:t>, </a:t>
            </a:r>
            <a:r>
              <a:rPr lang="en-US" sz="2600" dirty="0" err="1"/>
              <a:t>na</a:t>
            </a:r>
            <a:r>
              <a:rPr lang="en-US" sz="2600" dirty="0"/>
              <a:t> internet, dos </a:t>
            </a:r>
            <a:r>
              <a:rPr lang="en-US" sz="2600" dirty="0" err="1"/>
              <a:t>documentos</a:t>
            </a:r>
            <a:r>
              <a:rPr lang="en-US" sz="2600" dirty="0"/>
              <a:t> </a:t>
            </a:r>
            <a:r>
              <a:rPr lang="en-US" sz="2600" dirty="0" err="1"/>
              <a:t>ambientais</a:t>
            </a:r>
            <a:r>
              <a:rPr lang="en-US" sz="2600" dirty="0"/>
              <a:t> </a:t>
            </a:r>
            <a:r>
              <a:rPr lang="en-US" sz="2600" dirty="0" err="1"/>
              <a:t>detidos</a:t>
            </a:r>
            <a:r>
              <a:rPr lang="en-US" sz="2600" dirty="0"/>
              <a:t> pela </a:t>
            </a:r>
            <a:r>
              <a:rPr lang="en-US" sz="2600" dirty="0" err="1"/>
              <a:t>administração</a:t>
            </a:r>
            <a:r>
              <a:rPr lang="en-US" sz="2600" dirty="0"/>
              <a:t> </a:t>
            </a:r>
            <a:r>
              <a:rPr lang="en-US" sz="2600" dirty="0" err="1"/>
              <a:t>não</a:t>
            </a:r>
            <a:r>
              <a:rPr lang="en-US" sz="2600" dirty="0"/>
              <a:t> </a:t>
            </a:r>
            <a:r>
              <a:rPr lang="en-US" sz="2600" dirty="0" err="1"/>
              <a:t>sujeitos</a:t>
            </a:r>
            <a:r>
              <a:rPr lang="en-US" sz="2600" dirty="0"/>
              <a:t> a </a:t>
            </a:r>
            <a:r>
              <a:rPr lang="en-US" sz="2600" dirty="0" err="1"/>
              <a:t>sigilo</a:t>
            </a:r>
            <a:r>
              <a:rPr lang="en-US" sz="26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TRANSPARÊNCIA PASSIVA</a:t>
            </a:r>
            <a:r>
              <a:rPr lang="en-US" sz="2600" dirty="0"/>
              <a:t>: </a:t>
            </a:r>
            <a:r>
              <a:rPr lang="en-US" sz="2600" dirty="0" err="1"/>
              <a:t>direito</a:t>
            </a:r>
            <a:r>
              <a:rPr lang="en-US" sz="2600" dirty="0"/>
              <a:t> de </a:t>
            </a:r>
            <a:r>
              <a:rPr lang="en-US" sz="2600" dirty="0" err="1"/>
              <a:t>qualquer</a:t>
            </a:r>
            <a:r>
              <a:rPr lang="en-US" sz="2600" dirty="0"/>
              <a:t> </a:t>
            </a:r>
            <a:r>
              <a:rPr lang="en-US" sz="2600" dirty="0" err="1"/>
              <a:t>pessoa</a:t>
            </a:r>
            <a:r>
              <a:rPr lang="en-US" sz="2600" dirty="0"/>
              <a:t> e </a:t>
            </a:r>
            <a:r>
              <a:rPr lang="en-US" sz="2600" dirty="0" err="1"/>
              <a:t>entidade</a:t>
            </a:r>
            <a:r>
              <a:rPr lang="en-US" sz="2600" dirty="0"/>
              <a:t> de </a:t>
            </a:r>
            <a:r>
              <a:rPr lang="en-US" sz="2600" dirty="0" err="1"/>
              <a:t>requerer</a:t>
            </a:r>
            <a:r>
              <a:rPr lang="en-US" sz="2600" dirty="0"/>
              <a:t> </a:t>
            </a:r>
            <a:r>
              <a:rPr lang="en-US" sz="2600" dirty="0" err="1"/>
              <a:t>acesso</a:t>
            </a:r>
            <a:r>
              <a:rPr lang="en-US" sz="2600" dirty="0"/>
              <a:t> a </a:t>
            </a:r>
            <a:r>
              <a:rPr lang="en-US" sz="2600" dirty="0" err="1"/>
              <a:t>informações</a:t>
            </a:r>
            <a:r>
              <a:rPr lang="en-US" sz="2600" dirty="0"/>
              <a:t> </a:t>
            </a:r>
            <a:r>
              <a:rPr lang="en-US" sz="2600" dirty="0" err="1"/>
              <a:t>ambientais</a:t>
            </a:r>
            <a:r>
              <a:rPr lang="en-US" sz="2600" dirty="0"/>
              <a:t> </a:t>
            </a:r>
            <a:r>
              <a:rPr lang="en-US" sz="2600" dirty="0" err="1"/>
              <a:t>específicas</a:t>
            </a:r>
            <a:r>
              <a:rPr lang="en-US" sz="2600" dirty="0"/>
              <a:t> </a:t>
            </a:r>
            <a:r>
              <a:rPr lang="en-US" sz="2600" dirty="0" err="1"/>
              <a:t>não</a:t>
            </a:r>
            <a:r>
              <a:rPr lang="en-US" sz="2600" dirty="0"/>
              <a:t> </a:t>
            </a:r>
            <a:r>
              <a:rPr lang="en-US" sz="2600" dirty="0" err="1"/>
              <a:t>publicadas</a:t>
            </a: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TRANSPARÊNCIA REATIVA</a:t>
            </a:r>
            <a:r>
              <a:rPr lang="en-US" sz="2600" dirty="0"/>
              <a:t>: o </a:t>
            </a:r>
            <a:r>
              <a:rPr lang="en-US" sz="2600" dirty="0" err="1"/>
              <a:t>direito</a:t>
            </a:r>
            <a:r>
              <a:rPr lang="en-US" sz="2600" dirty="0"/>
              <a:t> a </a:t>
            </a:r>
            <a:r>
              <a:rPr lang="en-US" sz="2600" dirty="0" err="1"/>
              <a:t>requerer</a:t>
            </a:r>
            <a:r>
              <a:rPr lang="en-US" sz="2600" dirty="0"/>
              <a:t> a </a:t>
            </a:r>
            <a:r>
              <a:rPr lang="en-US" sz="2600" dirty="0" err="1"/>
              <a:t>produção</a:t>
            </a:r>
            <a:r>
              <a:rPr lang="en-US" sz="2600" dirty="0"/>
              <a:t> de </a:t>
            </a:r>
            <a:r>
              <a:rPr lang="en-US" sz="2600" dirty="0" err="1"/>
              <a:t>informação</a:t>
            </a:r>
            <a:r>
              <a:rPr lang="en-US" sz="2600" dirty="0"/>
              <a:t> </a:t>
            </a:r>
            <a:r>
              <a:rPr lang="en-US" sz="2600" dirty="0" err="1"/>
              <a:t>ambiental</a:t>
            </a:r>
            <a:r>
              <a:rPr lang="en-US" sz="2600" dirty="0"/>
              <a:t> </a:t>
            </a:r>
            <a:r>
              <a:rPr lang="en-US" sz="2600" dirty="0" err="1"/>
              <a:t>não</a:t>
            </a:r>
            <a:r>
              <a:rPr lang="en-US" sz="2600" dirty="0"/>
              <a:t> </a:t>
            </a:r>
            <a:r>
              <a:rPr lang="en-US" sz="2600" dirty="0" err="1"/>
              <a:t>disponível</a:t>
            </a:r>
            <a:r>
              <a:rPr lang="en-US" sz="2600" dirty="0"/>
              <a:t> para a </a:t>
            </a:r>
            <a:r>
              <a:rPr lang="en-US" sz="2600" dirty="0" err="1"/>
              <a:t>administração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8696169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9CB7A3-4EB4-1CDD-B469-A78443AACC45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INFORMAÇÃO AMBIENTAL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BE785E-6139-A675-47F6-DCE48409E618}"/>
              </a:ext>
            </a:extLst>
          </p:cNvPr>
          <p:cNvSpPr txBox="1"/>
          <p:nvPr/>
        </p:nvSpPr>
        <p:spPr>
          <a:xfrm>
            <a:off x="5576079" y="95794"/>
            <a:ext cx="6485291" cy="66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PRESUME-SE A OBRIGAÇÃO DO ESTADO </a:t>
            </a:r>
            <a:r>
              <a:rPr lang="en-US" sz="2500" dirty="0" err="1"/>
              <a:t>em</a:t>
            </a:r>
            <a:r>
              <a:rPr lang="en-US" sz="2500" dirty="0"/>
              <a:t> favor da </a:t>
            </a:r>
            <a:r>
              <a:rPr lang="en-US" sz="2500" dirty="0" err="1"/>
              <a:t>transparência</a:t>
            </a:r>
            <a:r>
              <a:rPr lang="en-US" sz="2500" dirty="0"/>
              <a:t> </a:t>
            </a:r>
            <a:r>
              <a:rPr lang="en-US" sz="2500" dirty="0" err="1"/>
              <a:t>ambiental</a:t>
            </a:r>
            <a:endParaRPr lang="en-US" sz="2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1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ÔNUS da </a:t>
            </a:r>
            <a:r>
              <a:rPr lang="en-US" sz="2500" dirty="0" err="1"/>
              <a:t>administração</a:t>
            </a:r>
            <a:r>
              <a:rPr lang="en-US" sz="2500" dirty="0"/>
              <a:t> </a:t>
            </a:r>
            <a:r>
              <a:rPr lang="en-US" sz="2500" dirty="0" err="1"/>
              <a:t>justificar</a:t>
            </a:r>
            <a:r>
              <a:rPr lang="en-US" sz="2500" dirty="0"/>
              <a:t> </a:t>
            </a:r>
            <a:r>
              <a:rPr lang="en-US" sz="2500" dirty="0" err="1"/>
              <a:t>seu</a:t>
            </a:r>
            <a:r>
              <a:rPr lang="en-US" sz="2500" dirty="0"/>
              <a:t> </a:t>
            </a:r>
            <a:r>
              <a:rPr lang="en-US" sz="2500" dirty="0" err="1"/>
              <a:t>descumprimento</a:t>
            </a:r>
            <a:r>
              <a:rPr lang="en-US" sz="2500" dirty="0"/>
              <a:t> (sempre </a:t>
            </a:r>
            <a:r>
              <a:rPr lang="en-US" sz="2500" dirty="0" err="1"/>
              <a:t>sujeita</a:t>
            </a:r>
            <a:r>
              <a:rPr lang="en-US" sz="2500" dirty="0"/>
              <a:t> a </a:t>
            </a:r>
            <a:r>
              <a:rPr lang="en-US" sz="2500" dirty="0" err="1"/>
              <a:t>controle</a:t>
            </a:r>
            <a:r>
              <a:rPr lang="en-US" sz="2500" dirty="0"/>
              <a:t> judicial)</a:t>
            </a:r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/>
              <a:t>na</a:t>
            </a:r>
            <a:r>
              <a:rPr lang="en-US" sz="2500" b="1" dirty="0"/>
              <a:t> </a:t>
            </a:r>
            <a:r>
              <a:rPr lang="en-US" sz="2500" b="1" dirty="0" err="1"/>
              <a:t>transparência</a:t>
            </a:r>
            <a:r>
              <a:rPr lang="en-US" sz="2500" b="1" dirty="0"/>
              <a:t> </a:t>
            </a:r>
            <a:r>
              <a:rPr lang="en-US" sz="2500" b="1" dirty="0" err="1"/>
              <a:t>ativa</a:t>
            </a:r>
            <a:r>
              <a:rPr lang="en-US" sz="2500" dirty="0"/>
              <a:t>: </a:t>
            </a:r>
            <a:r>
              <a:rPr lang="en-US" sz="2500" dirty="0" err="1"/>
              <a:t>demonstrando</a:t>
            </a:r>
            <a:r>
              <a:rPr lang="en-US" sz="2500" dirty="0"/>
              <a:t> </a:t>
            </a:r>
            <a:r>
              <a:rPr lang="en-US" sz="2500" dirty="0" err="1"/>
              <a:t>razões</a:t>
            </a:r>
            <a:r>
              <a:rPr lang="en-US" sz="2500" dirty="0"/>
              <a:t> </a:t>
            </a:r>
            <a:r>
              <a:rPr lang="en-US" sz="2500" dirty="0" err="1"/>
              <a:t>administrativas</a:t>
            </a:r>
            <a:r>
              <a:rPr lang="en-US" sz="2500" dirty="0"/>
              <a:t> </a:t>
            </a:r>
            <a:r>
              <a:rPr lang="en-US" sz="2500" dirty="0" err="1"/>
              <a:t>adequadas</a:t>
            </a:r>
            <a:r>
              <a:rPr lang="en-US" sz="2500" dirty="0"/>
              <a:t> para a </a:t>
            </a:r>
            <a:r>
              <a:rPr lang="en-US" sz="2500" dirty="0" err="1"/>
              <a:t>opção</a:t>
            </a:r>
            <a:r>
              <a:rPr lang="en-US" sz="2500" dirty="0"/>
              <a:t> de </a:t>
            </a:r>
            <a:r>
              <a:rPr lang="en-US" sz="2500" dirty="0" err="1"/>
              <a:t>não</a:t>
            </a:r>
            <a:r>
              <a:rPr lang="en-US" sz="2500" dirty="0"/>
              <a:t> </a:t>
            </a:r>
            <a:r>
              <a:rPr lang="en-US" sz="2500" dirty="0" err="1"/>
              <a:t>publicar</a:t>
            </a:r>
            <a:r>
              <a:rPr lang="en-US" sz="2500" dirty="0"/>
              <a:t>; </a:t>
            </a:r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/>
              <a:t>na</a:t>
            </a:r>
            <a:r>
              <a:rPr lang="en-US" sz="2500" b="1" dirty="0"/>
              <a:t> </a:t>
            </a:r>
            <a:r>
              <a:rPr lang="en-US" sz="2500" b="1" dirty="0" err="1"/>
              <a:t>transparência</a:t>
            </a:r>
            <a:r>
              <a:rPr lang="en-US" sz="2500" b="1" dirty="0"/>
              <a:t> </a:t>
            </a:r>
            <a:r>
              <a:rPr lang="en-US" sz="2500" b="1" dirty="0" err="1"/>
              <a:t>passiva</a:t>
            </a:r>
            <a:r>
              <a:rPr lang="en-US" sz="2500" dirty="0"/>
              <a:t>: de </a:t>
            </a:r>
            <a:r>
              <a:rPr lang="en-US" sz="2500" dirty="0" err="1"/>
              <a:t>enquadramento</a:t>
            </a:r>
            <a:r>
              <a:rPr lang="en-US" sz="2500" dirty="0"/>
              <a:t> da </a:t>
            </a:r>
            <a:r>
              <a:rPr lang="en-US" sz="2500" dirty="0" err="1"/>
              <a:t>informação</a:t>
            </a:r>
            <a:r>
              <a:rPr lang="en-US" sz="2500" dirty="0"/>
              <a:t> </a:t>
            </a:r>
            <a:r>
              <a:rPr lang="en-US" sz="2500" dirty="0" err="1"/>
              <a:t>nas</a:t>
            </a:r>
            <a:r>
              <a:rPr lang="en-US" sz="2500" dirty="0"/>
              <a:t> </a:t>
            </a:r>
            <a:r>
              <a:rPr lang="en-US" sz="2500" dirty="0" err="1"/>
              <a:t>razões</a:t>
            </a:r>
            <a:r>
              <a:rPr lang="en-US" sz="2500" dirty="0"/>
              <a:t> </a:t>
            </a:r>
            <a:r>
              <a:rPr lang="en-US" sz="2500" dirty="0" err="1"/>
              <a:t>legais</a:t>
            </a:r>
            <a:r>
              <a:rPr lang="en-US" sz="2500" dirty="0"/>
              <a:t> e </a:t>
            </a:r>
            <a:r>
              <a:rPr lang="en-US" sz="2500" dirty="0" err="1"/>
              <a:t>taxativas</a:t>
            </a:r>
            <a:r>
              <a:rPr lang="en-US" sz="2500" dirty="0"/>
              <a:t> de </a:t>
            </a:r>
            <a:r>
              <a:rPr lang="en-US" sz="2500" dirty="0" err="1"/>
              <a:t>sigilo</a:t>
            </a:r>
            <a:r>
              <a:rPr lang="en-US" sz="2500" dirty="0"/>
              <a:t>; </a:t>
            </a:r>
          </a:p>
          <a:p>
            <a:pPr marL="68578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/>
              <a:t>na</a:t>
            </a:r>
            <a:r>
              <a:rPr lang="en-US" sz="2500" b="1" dirty="0"/>
              <a:t> </a:t>
            </a:r>
            <a:r>
              <a:rPr lang="en-US" sz="2500" b="1" dirty="0" err="1"/>
              <a:t>transparência</a:t>
            </a:r>
            <a:r>
              <a:rPr lang="en-US" sz="2500" b="1" dirty="0"/>
              <a:t> </a:t>
            </a:r>
            <a:r>
              <a:rPr lang="en-US" sz="2500" b="1" dirty="0" err="1"/>
              <a:t>reativa</a:t>
            </a:r>
            <a:r>
              <a:rPr lang="en-US" sz="2500" dirty="0"/>
              <a:t>: da </a:t>
            </a:r>
            <a:r>
              <a:rPr lang="en-US" sz="2500" dirty="0" err="1"/>
              <a:t>irrazoabilidade</a:t>
            </a:r>
            <a:r>
              <a:rPr lang="en-US" sz="2500" dirty="0"/>
              <a:t> da </a:t>
            </a:r>
            <a:r>
              <a:rPr lang="en-US" sz="2500" dirty="0" err="1"/>
              <a:t>pretensão</a:t>
            </a:r>
            <a:r>
              <a:rPr lang="en-US" sz="2500" dirty="0"/>
              <a:t> de </a:t>
            </a:r>
            <a:r>
              <a:rPr lang="en-US" sz="2500" dirty="0" err="1"/>
              <a:t>produção</a:t>
            </a:r>
            <a:r>
              <a:rPr lang="en-US" sz="2500" dirty="0"/>
              <a:t> da </a:t>
            </a:r>
            <a:r>
              <a:rPr lang="en-US" sz="2500" dirty="0" err="1"/>
              <a:t>informação</a:t>
            </a:r>
            <a:r>
              <a:rPr lang="en-US" sz="2500" dirty="0"/>
              <a:t> </a:t>
            </a:r>
            <a:r>
              <a:rPr lang="en-US" sz="2500" dirty="0" err="1"/>
              <a:t>inexistente</a:t>
            </a:r>
            <a:r>
              <a:rPr lang="en-US" sz="25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68910215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EDUCAÇÃO 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67695" y="169817"/>
            <a:ext cx="7624008" cy="2965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Estabelece</a:t>
            </a:r>
            <a:r>
              <a:rPr lang="en-US" sz="3000" dirty="0"/>
              <a:t> </a:t>
            </a:r>
            <a:r>
              <a:rPr lang="en-US" sz="3000" dirty="0" err="1"/>
              <a:t>ao</a:t>
            </a:r>
            <a:r>
              <a:rPr lang="en-US" sz="3000" dirty="0"/>
              <a:t> </a:t>
            </a:r>
            <a:r>
              <a:rPr lang="en-US" sz="3000" dirty="0" err="1"/>
              <a:t>Poder</a:t>
            </a:r>
            <a:r>
              <a:rPr lang="en-US" sz="3000" dirty="0"/>
              <a:t> Público </a:t>
            </a:r>
            <a:r>
              <a:rPr lang="en-US" sz="3000" dirty="0" err="1"/>
              <a:t>dois</a:t>
            </a:r>
            <a:r>
              <a:rPr lang="en-US" sz="3000" dirty="0"/>
              <a:t> </a:t>
            </a:r>
            <a:r>
              <a:rPr lang="en-US" sz="3000" dirty="0" err="1"/>
              <a:t>mandamentos</a:t>
            </a:r>
            <a:r>
              <a:rPr lang="en-US" sz="3000" dirty="0"/>
              <a:t>:</a:t>
            </a:r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garantir</a:t>
            </a:r>
            <a:r>
              <a:rPr lang="en-US" sz="3000" dirty="0"/>
              <a:t> </a:t>
            </a:r>
            <a:r>
              <a:rPr lang="en-US" sz="3000" dirty="0" err="1"/>
              <a:t>educação</a:t>
            </a:r>
            <a:r>
              <a:rPr lang="en-US" sz="3000" dirty="0"/>
              <a:t> </a:t>
            </a:r>
            <a:r>
              <a:rPr lang="en-US" sz="3000" dirty="0" err="1"/>
              <a:t>ambiental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todos</a:t>
            </a:r>
            <a:r>
              <a:rPr lang="en-US" sz="3000" dirty="0"/>
              <a:t> </a:t>
            </a:r>
            <a:r>
              <a:rPr lang="en-US" sz="3000" dirty="0" err="1"/>
              <a:t>os</a:t>
            </a:r>
            <a:r>
              <a:rPr lang="en-US" sz="3000" dirty="0"/>
              <a:t> </a:t>
            </a:r>
            <a:r>
              <a:rPr lang="en-US" sz="3000" dirty="0" err="1"/>
              <a:t>níveis</a:t>
            </a:r>
            <a:r>
              <a:rPr lang="en-US" sz="3000" dirty="0"/>
              <a:t> de </a:t>
            </a:r>
            <a:r>
              <a:rPr lang="en-US" sz="3000" dirty="0" err="1"/>
              <a:t>ensino</a:t>
            </a:r>
            <a:r>
              <a:rPr lang="en-US" sz="3000" dirty="0"/>
              <a:t>.</a:t>
            </a:r>
          </a:p>
          <a:p>
            <a:pPr marL="60958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conscientizar</a:t>
            </a:r>
            <a:r>
              <a:rPr lang="en-US" sz="3000" dirty="0"/>
              <a:t> a </a:t>
            </a:r>
            <a:r>
              <a:rPr lang="en-US" sz="3000" dirty="0" err="1"/>
              <a:t>população</a:t>
            </a:r>
            <a:r>
              <a:rPr lang="en-US" sz="3000" dirty="0"/>
              <a:t> </a:t>
            </a:r>
            <a:r>
              <a:rPr lang="en-US" sz="3000" dirty="0" err="1"/>
              <a:t>sobre</a:t>
            </a:r>
            <a:r>
              <a:rPr lang="en-US" sz="3000" dirty="0"/>
              <a:t> a </a:t>
            </a:r>
            <a:r>
              <a:rPr lang="en-US" sz="3000" dirty="0" err="1"/>
              <a:t>necessidade</a:t>
            </a:r>
            <a:r>
              <a:rPr lang="en-US" sz="3000" dirty="0"/>
              <a:t> de </a:t>
            </a:r>
            <a:r>
              <a:rPr lang="en-US" sz="3000" dirty="0" err="1"/>
              <a:t>preservação</a:t>
            </a:r>
            <a:r>
              <a:rPr lang="en-US" sz="3000" dirty="0"/>
              <a:t> do </a:t>
            </a:r>
            <a:r>
              <a:rPr lang="en-US" sz="3000" dirty="0" err="1"/>
              <a:t>meio</a:t>
            </a:r>
            <a:r>
              <a:rPr lang="en-US" sz="3000" dirty="0"/>
              <a:t> </a:t>
            </a:r>
            <a:r>
              <a:rPr lang="en-US" sz="3000" dirty="0" err="1"/>
              <a:t>ambiente</a:t>
            </a:r>
            <a:r>
              <a:rPr lang="en-US" sz="3000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00973" y="3398186"/>
            <a:ext cx="78243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Foi instituída a Política Nacional de Educação Ambiental (Lei nº 9.795/99).</a:t>
            </a:r>
          </a:p>
          <a:p>
            <a:pPr marL="6857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art. 10, §1º não exige a implantação de uma matéria específica, </a:t>
            </a:r>
          </a:p>
          <a:p>
            <a:pPr marL="68578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prática integrada, contínua e permanente.</a:t>
            </a:r>
          </a:p>
        </p:txBody>
      </p:sp>
    </p:spTree>
    <p:extLst>
      <p:ext uri="{BB962C8B-B14F-4D97-AF65-F5344CB8AC3E}">
        <p14:creationId xmlns:p14="http://schemas.microsoft.com/office/powerpoint/2010/main" val="9748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DIREITO HUMANO FUNDAMENTAL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26619" y="341644"/>
            <a:ext cx="5837587" cy="5853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/>
              <a:t>Direito</a:t>
            </a:r>
            <a:r>
              <a:rPr lang="en-US" sz="3000" dirty="0"/>
              <a:t> </a:t>
            </a:r>
            <a:r>
              <a:rPr lang="en-US" sz="3000" dirty="0" err="1"/>
              <a:t>ao</a:t>
            </a:r>
            <a:r>
              <a:rPr lang="en-US" sz="3000" dirty="0"/>
              <a:t> </a:t>
            </a:r>
            <a:r>
              <a:rPr lang="en-US" sz="3000" dirty="0" err="1"/>
              <a:t>meio</a:t>
            </a:r>
            <a:r>
              <a:rPr lang="en-US" sz="3000" dirty="0"/>
              <a:t> </a:t>
            </a:r>
            <a:r>
              <a:rPr lang="en-US" sz="3000" dirty="0" err="1"/>
              <a:t>ambiente</a:t>
            </a:r>
            <a:r>
              <a:rPr lang="en-US" sz="3000" dirty="0"/>
              <a:t> </a:t>
            </a:r>
            <a:r>
              <a:rPr lang="en-US" sz="3000" dirty="0" err="1"/>
              <a:t>ecologicamente</a:t>
            </a:r>
            <a:r>
              <a:rPr lang="en-US" sz="3000" dirty="0"/>
              <a:t> </a:t>
            </a:r>
            <a:r>
              <a:rPr lang="en-US" sz="3000" dirty="0" err="1"/>
              <a:t>equilibrado</a:t>
            </a:r>
            <a:r>
              <a:rPr lang="en-US" sz="3000" dirty="0"/>
              <a:t> é um </a:t>
            </a:r>
            <a:r>
              <a:rPr lang="en-US" sz="3000" dirty="0" err="1"/>
              <a:t>direito</a:t>
            </a:r>
            <a:r>
              <a:rPr lang="en-US" sz="3000" dirty="0"/>
              <a:t> fundamental do </a:t>
            </a:r>
            <a:r>
              <a:rPr lang="en-US" sz="3000" dirty="0" err="1"/>
              <a:t>homem</a:t>
            </a:r>
            <a:r>
              <a:rPr lang="en-US" sz="3000" dirty="0"/>
              <a:t>, pois tutela </a:t>
            </a:r>
            <a:r>
              <a:rPr lang="en-US" sz="3000" dirty="0" err="1"/>
              <a:t>não</a:t>
            </a:r>
            <a:r>
              <a:rPr lang="en-US" sz="3000" dirty="0"/>
              <a:t> </a:t>
            </a:r>
            <a:r>
              <a:rPr lang="en-US" sz="3000" dirty="0" err="1"/>
              <a:t>só</a:t>
            </a:r>
            <a:r>
              <a:rPr lang="en-US" sz="3000" dirty="0"/>
              <a:t> a </a:t>
            </a:r>
            <a:r>
              <a:rPr lang="en-US" sz="3000" dirty="0" err="1"/>
              <a:t>vida</a:t>
            </a:r>
            <a:r>
              <a:rPr lang="en-US" sz="3000" dirty="0"/>
              <a:t>, mas a </a:t>
            </a:r>
            <a:r>
              <a:rPr lang="en-US" sz="3000" dirty="0" err="1"/>
              <a:t>sadia</a:t>
            </a:r>
            <a:r>
              <a:rPr lang="en-US" sz="3000" dirty="0"/>
              <a:t> </a:t>
            </a:r>
            <a:r>
              <a:rPr lang="en-US" sz="3000" dirty="0" err="1"/>
              <a:t>qualidade</a:t>
            </a:r>
            <a:r>
              <a:rPr lang="en-US" sz="3000" dirty="0"/>
              <a:t> de </a:t>
            </a:r>
            <a:r>
              <a:rPr lang="en-US" sz="3000" dirty="0" err="1"/>
              <a:t>vida</a:t>
            </a:r>
            <a:r>
              <a:rPr lang="en-US" sz="3000" dirty="0"/>
              <a:t>.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Art. 5º, §2º da CF/88</a:t>
            </a:r>
          </a:p>
        </p:txBody>
      </p:sp>
    </p:spTree>
    <p:extLst>
      <p:ext uri="{BB962C8B-B14F-4D97-AF65-F5344CB8AC3E}">
        <p14:creationId xmlns:p14="http://schemas.microsoft.com/office/powerpoint/2010/main" val="16809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-136868" y="1250994"/>
            <a:ext cx="4037841" cy="2763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SOLIDARIEDADE INTERGERACIONAL OU EQUIDADE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76494" y="6095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457189" algn="just">
              <a:lnSpc>
                <a:spcPts val="4000"/>
              </a:lnSpc>
              <a:buFont typeface="Wingdings" panose="05000000000000000000" pitchFamily="2" charset="2"/>
              <a:buChar char="q"/>
            </a:pPr>
            <a:r>
              <a:rPr lang="pt-BR" sz="3200" dirty="0">
                <a:cs typeface="Arial" panose="020B0604020202020204" pitchFamily="34" charset="0"/>
              </a:rPr>
              <a:t>Estabelece o </a:t>
            </a: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dever de preservação </a:t>
            </a:r>
            <a:r>
              <a:rPr lang="pt-BR" sz="3200" dirty="0">
                <a:cs typeface="Arial" panose="020B0604020202020204" pitchFamily="34" charset="0"/>
              </a:rPr>
              <a:t>e defesa do meio ambiente para as presentes e futuras gerações. </a:t>
            </a:r>
          </a:p>
          <a:p>
            <a:pPr algn="just">
              <a:lnSpc>
                <a:spcPts val="4000"/>
              </a:lnSpc>
            </a:pPr>
            <a:endParaRPr lang="pt-BR" sz="3200" dirty="0">
              <a:cs typeface="Arial" panose="020B0604020202020204" pitchFamily="34" charset="0"/>
            </a:endParaRPr>
          </a:p>
          <a:p>
            <a:pPr marL="457189" indent="-457189" algn="just">
              <a:lnSpc>
                <a:spcPts val="4000"/>
              </a:lnSpc>
              <a:buFont typeface="Wingdings" panose="05000000000000000000" pitchFamily="2" charset="2"/>
              <a:buChar char="q"/>
            </a:pPr>
            <a:r>
              <a:rPr lang="pt-BR" sz="3200" dirty="0">
                <a:cs typeface="Arial" panose="020B0604020202020204" pitchFamily="34" charset="0"/>
              </a:rPr>
              <a:t>Dever de utilização dos recursos naturais de forma a </a:t>
            </a: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permitir o uso adequado </a:t>
            </a:r>
            <a:r>
              <a:rPr lang="pt-BR" sz="3200" dirty="0">
                <a:cs typeface="Arial" panose="020B0604020202020204" pitchFamily="34" charset="0"/>
              </a:rPr>
              <a:t>destes recursos pelas futuras gerações.</a:t>
            </a:r>
          </a:p>
        </p:txBody>
      </p:sp>
    </p:spTree>
    <p:extLst>
      <p:ext uri="{BB962C8B-B14F-4D97-AF65-F5344CB8AC3E}">
        <p14:creationId xmlns:p14="http://schemas.microsoft.com/office/powerpoint/2010/main" val="1340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2197D2-5BB0-E706-FF1A-F34F350942F6}"/>
              </a:ext>
            </a:extLst>
          </p:cNvPr>
          <p:cNvSpPr txBox="1"/>
          <p:nvPr/>
        </p:nvSpPr>
        <p:spPr>
          <a:xfrm>
            <a:off x="640079" y="325369"/>
            <a:ext cx="4343903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200" b="1" dirty="0"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200" b="1" dirty="0"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200" b="1" dirty="0"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pt-BR" sz="4600" b="1" dirty="0">
                <a:latin typeface="+mj-lt"/>
                <a:ea typeface="+mj-ea"/>
                <a:cs typeface="+mj-cs"/>
              </a:rPr>
              <a:t>ATRIBUTOS DO MEIO AMBIENTE NA CF/88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200" b="1" dirty="0"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A6152AF5-A232-C797-A13E-BAB0385FF9A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pt-BR" sz="2600" b="1" dirty="0"/>
              <a:t>BEM DE USO COMUM DO POVO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pt-BR" sz="2600" dirty="0"/>
              <a:t>		+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pt-BR" sz="2600" b="1" dirty="0"/>
              <a:t>ESSENCIAL À SADIA QUALIDADE DE VIDA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pt-BR" sz="2600" dirty="0"/>
              <a:t>		+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pt-BR" sz="2600" b="1" dirty="0"/>
              <a:t>DIREITO  DAS PRESENTES E FUTURAS GERAÇÕES.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FAA06-DBB9-D63E-266F-C22C46736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8" r="239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FUNÇÃO SOCIOAMBIENTAL DA PROPRIEDADE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07232" y="401690"/>
            <a:ext cx="5358372" cy="3170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Exige o </a:t>
            </a:r>
            <a:r>
              <a:rPr lang="en-US" sz="2800" dirty="0" err="1"/>
              <a:t>dever</a:t>
            </a:r>
            <a:r>
              <a:rPr lang="en-US" sz="2800" dirty="0"/>
              <a:t> de </a:t>
            </a:r>
            <a:r>
              <a:rPr lang="en-US" sz="2800" dirty="0" err="1"/>
              <a:t>exercer</a:t>
            </a:r>
            <a:r>
              <a:rPr lang="en-US" sz="2800" dirty="0"/>
              <a:t> o </a:t>
            </a:r>
            <a:r>
              <a:rPr lang="en-US" sz="2800" dirty="0" err="1"/>
              <a:t>direito</a:t>
            </a:r>
            <a:r>
              <a:rPr lang="en-US" sz="2800" dirty="0"/>
              <a:t> de </a:t>
            </a:r>
            <a:r>
              <a:rPr lang="en-US" sz="2800" dirty="0" err="1"/>
              <a:t>propriedade</a:t>
            </a:r>
            <a:r>
              <a:rPr lang="en-US" sz="2800" dirty="0"/>
              <a:t>, </a:t>
            </a:r>
            <a:r>
              <a:rPr lang="en-US" sz="2800" dirty="0" err="1"/>
              <a:t>respeitando</a:t>
            </a:r>
            <a:r>
              <a:rPr lang="en-US" sz="2800" dirty="0"/>
              <a:t> o </a:t>
            </a:r>
            <a:r>
              <a:rPr lang="en-US" sz="2800" dirty="0" err="1"/>
              <a:t>bem-estar</a:t>
            </a:r>
            <a:r>
              <a:rPr lang="en-US" sz="2800" dirty="0"/>
              <a:t> da </a:t>
            </a:r>
            <a:r>
              <a:rPr lang="en-US" sz="2800" dirty="0" err="1"/>
              <a:t>coletividade</a:t>
            </a:r>
            <a:r>
              <a:rPr lang="en-US" sz="2800" dirty="0"/>
              <a:t> e o </a:t>
            </a:r>
            <a:r>
              <a:rPr lang="en-US" sz="2800" dirty="0" err="1"/>
              <a:t>meio</a:t>
            </a:r>
            <a:r>
              <a:rPr lang="en-US" sz="2800" dirty="0"/>
              <a:t> </a:t>
            </a:r>
            <a:r>
              <a:rPr lang="en-US" sz="2800" dirty="0" err="1"/>
              <a:t>ambiente</a:t>
            </a:r>
            <a:r>
              <a:rPr lang="en-US" sz="2800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96000" y="3522268"/>
            <a:ext cx="5547673" cy="116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33" dirty="0">
                <a:cs typeface="Arial" panose="020B0604020202020204" pitchFamily="34" charset="0"/>
              </a:rPr>
              <a:t>art. 5º, XXII e XXIII; </a:t>
            </a:r>
          </a:p>
          <a:p>
            <a:pPr marL="380990" indent="-380990" algn="just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33" dirty="0">
                <a:cs typeface="Arial" panose="020B0604020202020204" pitchFamily="34" charset="0"/>
              </a:rPr>
              <a:t>art. 170, III;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961" y="4731853"/>
            <a:ext cx="6096000" cy="1166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 algn="just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33" dirty="0">
                <a:cs typeface="Arial" panose="020B0604020202020204" pitchFamily="34" charset="0"/>
              </a:rPr>
              <a:t>art. 182, § 2º</a:t>
            </a:r>
          </a:p>
          <a:p>
            <a:pPr marL="380990" indent="-380990" algn="just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933" dirty="0">
                <a:cs typeface="Arial" panose="020B0604020202020204" pitchFamily="34" charset="0"/>
              </a:rPr>
              <a:t>art. 186</a:t>
            </a:r>
          </a:p>
        </p:txBody>
      </p:sp>
    </p:spTree>
    <p:extLst>
      <p:ext uri="{BB962C8B-B14F-4D97-AF65-F5344CB8AC3E}">
        <p14:creationId xmlns:p14="http://schemas.microsoft.com/office/powerpoint/2010/main" val="38006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FUNÇÃO SOCIOAMBIENTAL DA PROPRIEDADE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08667" y="655975"/>
            <a:ext cx="640329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i="1" dirty="0"/>
              <a:t>Art. 1.228. O </a:t>
            </a:r>
            <a:r>
              <a:rPr lang="en-US" sz="2600" i="1" dirty="0" err="1"/>
              <a:t>proprietário</a:t>
            </a:r>
            <a:r>
              <a:rPr lang="en-US" sz="2600" i="1" dirty="0"/>
              <a:t> </a:t>
            </a:r>
            <a:r>
              <a:rPr lang="en-US" sz="2600" i="1" dirty="0" err="1"/>
              <a:t>tem</a:t>
            </a:r>
            <a:r>
              <a:rPr lang="en-US" sz="2600" i="1" dirty="0"/>
              <a:t> a </a:t>
            </a:r>
            <a:r>
              <a:rPr lang="en-US" sz="2600" i="1" dirty="0" err="1"/>
              <a:t>faculdade</a:t>
            </a:r>
            <a:r>
              <a:rPr lang="en-US" sz="2600" i="1" dirty="0"/>
              <a:t> de usar, </a:t>
            </a:r>
            <a:r>
              <a:rPr lang="en-US" sz="2600" i="1" dirty="0" err="1"/>
              <a:t>gozar</a:t>
            </a:r>
            <a:r>
              <a:rPr lang="en-US" sz="2600" i="1" dirty="0"/>
              <a:t> e </a:t>
            </a:r>
            <a:r>
              <a:rPr lang="en-US" sz="2600" i="1" dirty="0" err="1"/>
              <a:t>dispor</a:t>
            </a:r>
            <a:r>
              <a:rPr lang="en-US" sz="2600" i="1" dirty="0"/>
              <a:t> da </a:t>
            </a:r>
            <a:r>
              <a:rPr lang="en-US" sz="2600" i="1" dirty="0" err="1"/>
              <a:t>coisa</a:t>
            </a:r>
            <a:r>
              <a:rPr lang="en-US" sz="2600" i="1" dirty="0"/>
              <a:t>, e o </a:t>
            </a:r>
            <a:r>
              <a:rPr lang="en-US" sz="2600" i="1" dirty="0" err="1"/>
              <a:t>direito</a:t>
            </a:r>
            <a:r>
              <a:rPr lang="en-US" sz="2600" i="1" dirty="0"/>
              <a:t> de </a:t>
            </a:r>
            <a:r>
              <a:rPr lang="en-US" sz="2600" i="1" dirty="0" err="1"/>
              <a:t>reavê</a:t>
            </a:r>
            <a:r>
              <a:rPr lang="en-US" sz="2600" i="1" dirty="0"/>
              <a:t>-la do </a:t>
            </a:r>
            <a:r>
              <a:rPr lang="en-US" sz="2600" i="1" dirty="0" err="1"/>
              <a:t>poder</a:t>
            </a:r>
            <a:r>
              <a:rPr lang="en-US" sz="2600" i="1" dirty="0"/>
              <a:t> de </a:t>
            </a:r>
            <a:r>
              <a:rPr lang="en-US" sz="2600" i="1" dirty="0" err="1"/>
              <a:t>quem</a:t>
            </a:r>
            <a:r>
              <a:rPr lang="en-US" sz="2600" i="1" dirty="0"/>
              <a:t> </a:t>
            </a:r>
            <a:r>
              <a:rPr lang="en-US" sz="2600" i="1" dirty="0" err="1"/>
              <a:t>quer</a:t>
            </a:r>
            <a:r>
              <a:rPr lang="en-US" sz="2600" i="1" dirty="0"/>
              <a:t> que </a:t>
            </a:r>
            <a:r>
              <a:rPr lang="en-US" sz="2600" i="1" dirty="0" err="1"/>
              <a:t>injustamente</a:t>
            </a:r>
            <a:r>
              <a:rPr lang="en-US" sz="2600" i="1" dirty="0"/>
              <a:t> a </a:t>
            </a:r>
            <a:r>
              <a:rPr lang="en-US" sz="2600" i="1" dirty="0" err="1"/>
              <a:t>possua</a:t>
            </a:r>
            <a:r>
              <a:rPr lang="en-US" sz="2600" i="1" dirty="0"/>
              <a:t> </a:t>
            </a:r>
            <a:r>
              <a:rPr lang="en-US" sz="2600" i="1" dirty="0" err="1"/>
              <a:t>ou</a:t>
            </a:r>
            <a:r>
              <a:rPr lang="en-US" sz="2600" i="1" dirty="0"/>
              <a:t> </a:t>
            </a:r>
            <a:r>
              <a:rPr lang="en-US" sz="2600" i="1" dirty="0" err="1"/>
              <a:t>detenha</a:t>
            </a:r>
            <a:r>
              <a:rPr lang="en-US" sz="2600" i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i="1" dirty="0"/>
              <a:t>§ 1º O </a:t>
            </a:r>
            <a:r>
              <a:rPr lang="en-US" sz="2600" i="1" dirty="0" err="1"/>
              <a:t>direito</a:t>
            </a:r>
            <a:r>
              <a:rPr lang="en-US" sz="2600" i="1" dirty="0"/>
              <a:t> de </a:t>
            </a:r>
            <a:r>
              <a:rPr lang="en-US" sz="2600" i="1" dirty="0" err="1"/>
              <a:t>propriedade</a:t>
            </a:r>
            <a:r>
              <a:rPr lang="en-US" sz="2600" i="1" dirty="0"/>
              <a:t> </a:t>
            </a:r>
            <a:r>
              <a:rPr lang="en-US" sz="2600" i="1" dirty="0" err="1"/>
              <a:t>deve</a:t>
            </a:r>
            <a:r>
              <a:rPr lang="en-US" sz="2600" i="1" dirty="0"/>
              <a:t> ser </a:t>
            </a:r>
            <a:r>
              <a:rPr lang="en-US" sz="2600" i="1" dirty="0" err="1"/>
              <a:t>exercido</a:t>
            </a:r>
            <a:r>
              <a:rPr lang="en-US" sz="2600" i="1" dirty="0"/>
              <a:t> </a:t>
            </a:r>
            <a:r>
              <a:rPr lang="en-US" sz="2600" i="1" dirty="0" err="1"/>
              <a:t>em</a:t>
            </a:r>
            <a:r>
              <a:rPr lang="en-US" sz="2600" i="1" dirty="0"/>
              <a:t> </a:t>
            </a:r>
            <a:r>
              <a:rPr lang="en-US" sz="2600" i="1" dirty="0" err="1"/>
              <a:t>consonância</a:t>
            </a:r>
            <a:r>
              <a:rPr lang="en-US" sz="2600" i="1" dirty="0"/>
              <a:t> com as </a:t>
            </a:r>
            <a:r>
              <a:rPr lang="en-US" sz="2600" i="1" dirty="0" err="1"/>
              <a:t>suas</a:t>
            </a:r>
            <a:r>
              <a:rPr lang="en-US" sz="2600" i="1" dirty="0"/>
              <a:t> </a:t>
            </a:r>
            <a:r>
              <a:rPr lang="en-US" sz="2600" i="1" dirty="0" err="1"/>
              <a:t>finalidades</a:t>
            </a:r>
            <a:r>
              <a:rPr lang="en-US" sz="2600" i="1" dirty="0"/>
              <a:t> </a:t>
            </a:r>
            <a:r>
              <a:rPr lang="en-US" sz="2600" i="1" dirty="0" err="1"/>
              <a:t>econômicas</a:t>
            </a:r>
            <a:r>
              <a:rPr lang="en-US" sz="2600" i="1" dirty="0"/>
              <a:t> e </a:t>
            </a:r>
            <a:r>
              <a:rPr lang="en-US" sz="2600" i="1" dirty="0" err="1"/>
              <a:t>sociais</a:t>
            </a:r>
            <a:r>
              <a:rPr lang="en-US" sz="2600" i="1" dirty="0"/>
              <a:t> e de modo que </a:t>
            </a:r>
            <a:r>
              <a:rPr lang="en-US" sz="2600" i="1" dirty="0" err="1"/>
              <a:t>sejam</a:t>
            </a:r>
            <a:r>
              <a:rPr lang="en-US" sz="2600" i="1" dirty="0"/>
              <a:t> </a:t>
            </a:r>
            <a:r>
              <a:rPr lang="en-US" sz="2600" i="1" dirty="0" err="1"/>
              <a:t>preservados</a:t>
            </a:r>
            <a:r>
              <a:rPr lang="en-US" sz="2600" i="1" dirty="0"/>
              <a:t>, de </a:t>
            </a:r>
            <a:r>
              <a:rPr lang="en-US" sz="2600" i="1" dirty="0" err="1"/>
              <a:t>conformidade</a:t>
            </a:r>
            <a:r>
              <a:rPr lang="en-US" sz="2600" i="1" dirty="0"/>
              <a:t> com o </a:t>
            </a:r>
            <a:r>
              <a:rPr lang="en-US" sz="2600" i="1" dirty="0" err="1"/>
              <a:t>estabelecido</a:t>
            </a:r>
            <a:r>
              <a:rPr lang="en-US" sz="2600" i="1" dirty="0"/>
              <a:t> </a:t>
            </a:r>
            <a:r>
              <a:rPr lang="en-US" sz="2600" i="1" dirty="0" err="1"/>
              <a:t>em</a:t>
            </a:r>
            <a:r>
              <a:rPr lang="en-US" sz="2600" i="1" dirty="0"/>
              <a:t> lei especial, a flora, a fauna, as </a:t>
            </a:r>
            <a:r>
              <a:rPr lang="en-US" sz="2600" i="1" dirty="0" err="1"/>
              <a:t>belezas</a:t>
            </a:r>
            <a:r>
              <a:rPr lang="en-US" sz="2600" i="1" dirty="0"/>
              <a:t> </a:t>
            </a:r>
            <a:r>
              <a:rPr lang="en-US" sz="2600" i="1" dirty="0" err="1"/>
              <a:t>naturais</a:t>
            </a:r>
            <a:r>
              <a:rPr lang="en-US" sz="2600" i="1" dirty="0"/>
              <a:t>, o </a:t>
            </a:r>
            <a:r>
              <a:rPr lang="en-US" sz="2600" i="1" dirty="0" err="1"/>
              <a:t>equilíbrio</a:t>
            </a:r>
            <a:r>
              <a:rPr lang="en-US" sz="2600" i="1" dirty="0"/>
              <a:t> </a:t>
            </a:r>
            <a:r>
              <a:rPr lang="en-US" sz="2600" i="1" dirty="0" err="1"/>
              <a:t>ecológico</a:t>
            </a:r>
            <a:r>
              <a:rPr lang="en-US" sz="2600" i="1" dirty="0"/>
              <a:t> e o </a:t>
            </a:r>
            <a:r>
              <a:rPr lang="en-US" sz="2600" i="1" dirty="0" err="1"/>
              <a:t>patrimônio</a:t>
            </a:r>
            <a:r>
              <a:rPr lang="en-US" sz="2600" i="1" dirty="0"/>
              <a:t> </a:t>
            </a:r>
            <a:r>
              <a:rPr lang="en-US" sz="2600" i="1" dirty="0" err="1"/>
              <a:t>histórico</a:t>
            </a:r>
            <a:r>
              <a:rPr lang="en-US" sz="2600" i="1" dirty="0"/>
              <a:t> e </a:t>
            </a:r>
            <a:r>
              <a:rPr lang="en-US" sz="2600" i="1" dirty="0" err="1"/>
              <a:t>artístico</a:t>
            </a:r>
            <a:r>
              <a:rPr lang="en-US" sz="2600" i="1" dirty="0"/>
              <a:t>, </a:t>
            </a:r>
            <a:r>
              <a:rPr lang="en-US" sz="2600" i="1" dirty="0" err="1"/>
              <a:t>bem</a:t>
            </a:r>
            <a:r>
              <a:rPr lang="en-US" sz="2600" i="1" dirty="0"/>
              <a:t> </a:t>
            </a:r>
            <a:r>
              <a:rPr lang="en-US" sz="2600" i="1" dirty="0" err="1"/>
              <a:t>como</a:t>
            </a:r>
            <a:r>
              <a:rPr lang="en-US" sz="2600" i="1" dirty="0"/>
              <a:t> </a:t>
            </a:r>
            <a:r>
              <a:rPr lang="en-US" sz="2600" i="1" dirty="0" err="1"/>
              <a:t>evitada</a:t>
            </a:r>
            <a:r>
              <a:rPr lang="en-US" sz="2600" i="1" dirty="0"/>
              <a:t> a </a:t>
            </a:r>
            <a:r>
              <a:rPr lang="en-US" sz="2600" i="1" dirty="0" err="1"/>
              <a:t>poluição</a:t>
            </a:r>
            <a:r>
              <a:rPr lang="en-US" sz="2600" i="1" dirty="0"/>
              <a:t> do </a:t>
            </a:r>
            <a:r>
              <a:rPr lang="en-US" sz="2600" i="1" dirty="0" err="1"/>
              <a:t>ar</a:t>
            </a:r>
            <a:r>
              <a:rPr lang="en-US" sz="2600" i="1" dirty="0"/>
              <a:t> e das </a:t>
            </a:r>
            <a:r>
              <a:rPr lang="en-US" sz="2600" i="1" dirty="0" err="1"/>
              <a:t>águas</a:t>
            </a:r>
            <a:r>
              <a:rPr lang="en-US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2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888275" y="1785257"/>
            <a:ext cx="10868296" cy="421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JULGADO STJ:</a:t>
            </a:r>
            <a:r>
              <a:rPr lang="en-US" sz="3000" dirty="0"/>
              <a:t> Resp 1.240.122 de 28.06.11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i="1" dirty="0"/>
              <a:t>“1. </a:t>
            </a:r>
            <a:r>
              <a:rPr lang="en-US" sz="3000" i="1" dirty="0" err="1"/>
              <a:t>Inexiste</a:t>
            </a:r>
            <a:r>
              <a:rPr lang="en-US" sz="3000" i="1" dirty="0"/>
              <a:t> </a:t>
            </a:r>
            <a:r>
              <a:rPr lang="en-US" sz="3000" i="1" dirty="0" err="1"/>
              <a:t>direito</a:t>
            </a:r>
            <a:r>
              <a:rPr lang="en-US" sz="3000" i="1" dirty="0"/>
              <a:t> </a:t>
            </a:r>
            <a:r>
              <a:rPr lang="en-US" sz="3000" i="1" dirty="0" err="1"/>
              <a:t>ilimitado</a:t>
            </a:r>
            <a:r>
              <a:rPr lang="en-US" sz="3000" i="1" dirty="0"/>
              <a:t> </a:t>
            </a:r>
            <a:r>
              <a:rPr lang="en-US" sz="3000" i="1" dirty="0" err="1"/>
              <a:t>ou</a:t>
            </a:r>
            <a:r>
              <a:rPr lang="en-US" sz="3000" i="1" dirty="0"/>
              <a:t> </a:t>
            </a:r>
            <a:r>
              <a:rPr lang="en-US" sz="3000" i="1" dirty="0" err="1"/>
              <a:t>absoluto</a:t>
            </a:r>
            <a:r>
              <a:rPr lang="en-US" sz="3000" i="1" dirty="0"/>
              <a:t> de </a:t>
            </a:r>
            <a:r>
              <a:rPr lang="en-US" sz="3000" i="1" dirty="0" err="1"/>
              <a:t>utilização</a:t>
            </a:r>
            <a:r>
              <a:rPr lang="en-US" sz="3000" i="1" dirty="0"/>
              <a:t> das </a:t>
            </a:r>
            <a:r>
              <a:rPr lang="en-US" sz="3000" i="1" dirty="0" err="1"/>
              <a:t>potencialidades</a:t>
            </a:r>
            <a:r>
              <a:rPr lang="en-US" sz="3000" i="1" dirty="0"/>
              <a:t> </a:t>
            </a:r>
            <a:r>
              <a:rPr lang="en-US" sz="3000" i="1" dirty="0" err="1"/>
              <a:t>econômicas</a:t>
            </a:r>
            <a:r>
              <a:rPr lang="en-US" sz="3000" i="1" dirty="0"/>
              <a:t> de </a:t>
            </a:r>
            <a:r>
              <a:rPr lang="en-US" sz="3000" i="1" dirty="0" err="1"/>
              <a:t>imóvel</a:t>
            </a:r>
            <a:r>
              <a:rPr lang="en-US" sz="3000" i="1" dirty="0"/>
              <a:t>, pois antes </a:t>
            </a:r>
            <a:r>
              <a:rPr lang="en-US" sz="3000" i="1" dirty="0" err="1"/>
              <a:t>até</a:t>
            </a:r>
            <a:r>
              <a:rPr lang="en-US" sz="3000" i="1" dirty="0"/>
              <a:t> "da </a:t>
            </a:r>
            <a:r>
              <a:rPr lang="en-US" sz="3000" i="1" dirty="0" err="1"/>
              <a:t>promulgação</a:t>
            </a:r>
            <a:r>
              <a:rPr lang="en-US" sz="3000" i="1" dirty="0"/>
              <a:t> da </a:t>
            </a:r>
            <a:r>
              <a:rPr lang="en-US" sz="3000" i="1" dirty="0" err="1"/>
              <a:t>Constituição</a:t>
            </a:r>
            <a:r>
              <a:rPr lang="en-US" sz="3000" i="1" dirty="0"/>
              <a:t> </a:t>
            </a:r>
            <a:r>
              <a:rPr lang="en-US" sz="3000" i="1" dirty="0" err="1"/>
              <a:t>vigente</a:t>
            </a:r>
            <a:r>
              <a:rPr lang="en-US" sz="3000" i="1" dirty="0"/>
              <a:t>, o </a:t>
            </a:r>
            <a:r>
              <a:rPr lang="en-US" sz="3000" i="1" dirty="0" err="1"/>
              <a:t>legislador</a:t>
            </a:r>
            <a:r>
              <a:rPr lang="en-US" sz="3000" i="1" dirty="0"/>
              <a:t> </a:t>
            </a:r>
            <a:r>
              <a:rPr lang="en-US" sz="3000" i="1" dirty="0" err="1"/>
              <a:t>já</a:t>
            </a:r>
            <a:r>
              <a:rPr lang="en-US" sz="3000" i="1" dirty="0"/>
              <a:t> </a:t>
            </a:r>
            <a:r>
              <a:rPr lang="en-US" sz="3000" i="1" dirty="0" err="1"/>
              <a:t>cuidava</a:t>
            </a:r>
            <a:r>
              <a:rPr lang="en-US" sz="3000" i="1" dirty="0"/>
              <a:t> de </a:t>
            </a:r>
            <a:r>
              <a:rPr lang="en-US" sz="3000" i="1" dirty="0" err="1"/>
              <a:t>impor</a:t>
            </a:r>
            <a:r>
              <a:rPr lang="en-US" sz="3000" i="1" dirty="0"/>
              <a:t> </a:t>
            </a:r>
            <a:r>
              <a:rPr lang="en-US" sz="3000" i="1" dirty="0" err="1"/>
              <a:t>algumas</a:t>
            </a:r>
            <a:r>
              <a:rPr lang="en-US" sz="3000" i="1" dirty="0"/>
              <a:t> </a:t>
            </a:r>
            <a:r>
              <a:rPr lang="en-US" sz="3000" i="1" dirty="0" err="1"/>
              <a:t>restrições</a:t>
            </a:r>
            <a:r>
              <a:rPr lang="en-US" sz="3000" i="1" dirty="0"/>
              <a:t> </a:t>
            </a:r>
            <a:r>
              <a:rPr lang="en-US" sz="3000" i="1" dirty="0" err="1"/>
              <a:t>ao</a:t>
            </a:r>
            <a:r>
              <a:rPr lang="en-US" sz="3000" i="1" dirty="0"/>
              <a:t> </a:t>
            </a:r>
            <a:r>
              <a:rPr lang="en-US" sz="3000" i="1" dirty="0" err="1"/>
              <a:t>uso</a:t>
            </a:r>
            <a:r>
              <a:rPr lang="en-US" sz="3000" i="1" dirty="0"/>
              <a:t> da </a:t>
            </a:r>
            <a:r>
              <a:rPr lang="en-US" sz="3000" i="1" dirty="0" err="1"/>
              <a:t>propriedade</a:t>
            </a:r>
            <a:r>
              <a:rPr lang="en-US" sz="3000" i="1" dirty="0"/>
              <a:t> com o </a:t>
            </a:r>
            <a:r>
              <a:rPr lang="en-US" sz="3000" i="1" dirty="0" err="1"/>
              <a:t>escopo</a:t>
            </a:r>
            <a:r>
              <a:rPr lang="en-US" sz="3000" i="1" dirty="0"/>
              <a:t> de </a:t>
            </a:r>
            <a:r>
              <a:rPr lang="en-US" sz="3000" i="1" dirty="0" err="1"/>
              <a:t>preservar</a:t>
            </a:r>
            <a:r>
              <a:rPr lang="en-US" sz="3000" i="1" dirty="0"/>
              <a:t> o </a:t>
            </a:r>
            <a:r>
              <a:rPr lang="en-US" sz="3000" i="1" dirty="0" err="1"/>
              <a:t>meio</a:t>
            </a:r>
            <a:r>
              <a:rPr lang="en-US" sz="3000" i="1" dirty="0"/>
              <a:t> </a:t>
            </a:r>
            <a:r>
              <a:rPr lang="en-US" sz="3000" i="1" dirty="0" err="1"/>
              <a:t>ambiente</a:t>
            </a:r>
            <a:r>
              <a:rPr lang="en-US" sz="3000" i="1" dirty="0"/>
              <a:t>" (</a:t>
            </a:r>
            <a:r>
              <a:rPr lang="en-US" sz="3000" i="1" dirty="0" err="1"/>
              <a:t>EREsp</a:t>
            </a:r>
            <a:r>
              <a:rPr lang="en-US" sz="3000" i="1" dirty="0"/>
              <a:t> 628.588/SP, Rel. Min. Eliana </a:t>
            </a:r>
            <a:r>
              <a:rPr lang="en-US" sz="3000" i="1" dirty="0" err="1"/>
              <a:t>Calmon</a:t>
            </a:r>
            <a:r>
              <a:rPr lang="en-US" sz="3000" i="1" dirty="0"/>
              <a:t>, </a:t>
            </a:r>
            <a:r>
              <a:rPr lang="en-US" sz="3000" i="1" dirty="0" err="1"/>
              <a:t>Primeira</a:t>
            </a:r>
            <a:r>
              <a:rPr lang="en-US" sz="3000" i="1" dirty="0"/>
              <a:t> </a:t>
            </a:r>
            <a:r>
              <a:rPr lang="en-US" sz="3000" i="1" dirty="0" err="1"/>
              <a:t>Seção</a:t>
            </a:r>
            <a:r>
              <a:rPr lang="en-US" sz="3000" i="1" dirty="0"/>
              <a:t>, </a:t>
            </a:r>
            <a:r>
              <a:rPr lang="en-US" sz="3000" i="1" dirty="0" err="1"/>
              <a:t>DJe</a:t>
            </a:r>
            <a:r>
              <a:rPr lang="en-US" sz="3000" i="1" dirty="0"/>
              <a:t> 9.2.2009), </a:t>
            </a:r>
            <a:r>
              <a:rPr lang="en-US" sz="3000" i="1" dirty="0" err="1"/>
              <a:t>tarefa</a:t>
            </a:r>
            <a:r>
              <a:rPr lang="en-US" sz="3000" i="1" dirty="0"/>
              <a:t> </a:t>
            </a:r>
            <a:r>
              <a:rPr lang="en-US" sz="3000" i="1" dirty="0" err="1"/>
              <a:t>essa</a:t>
            </a:r>
            <a:r>
              <a:rPr lang="en-US" sz="3000" i="1" dirty="0"/>
              <a:t> que, no regime </a:t>
            </a:r>
            <a:r>
              <a:rPr lang="en-US" sz="3000" i="1" dirty="0" err="1"/>
              <a:t>constitucional</a:t>
            </a:r>
            <a:r>
              <a:rPr lang="en-US" sz="3000" i="1" dirty="0"/>
              <a:t> de 1988, </a:t>
            </a:r>
            <a:r>
              <a:rPr lang="en-US" sz="3000" i="1" dirty="0" err="1"/>
              <a:t>fundamenta</a:t>
            </a:r>
            <a:r>
              <a:rPr lang="en-US" sz="3000" i="1" dirty="0"/>
              <a:t>-se </a:t>
            </a:r>
            <a:r>
              <a:rPr lang="en-US" sz="3000" i="1" dirty="0" err="1"/>
              <a:t>na</a:t>
            </a:r>
            <a:r>
              <a:rPr lang="en-US" sz="3000" i="1" dirty="0"/>
              <a:t> </a:t>
            </a:r>
            <a:r>
              <a:rPr lang="en-US" sz="3000" i="1" dirty="0" err="1"/>
              <a:t>função</a:t>
            </a:r>
            <a:r>
              <a:rPr lang="en-US" sz="3000" i="1" dirty="0"/>
              <a:t> </a:t>
            </a:r>
            <a:r>
              <a:rPr lang="en-US" sz="3000" i="1" dirty="0" err="1"/>
              <a:t>ecológica</a:t>
            </a:r>
            <a:r>
              <a:rPr lang="en-US" sz="3000" i="1" dirty="0"/>
              <a:t> do </a:t>
            </a:r>
            <a:r>
              <a:rPr lang="en-US" sz="3000" i="1" dirty="0" err="1"/>
              <a:t>domínio</a:t>
            </a:r>
            <a:r>
              <a:rPr lang="en-US" sz="3000" i="1" dirty="0"/>
              <a:t> e posse.” </a:t>
            </a:r>
          </a:p>
        </p:txBody>
      </p:sp>
    </p:spTree>
    <p:extLst>
      <p:ext uri="{BB962C8B-B14F-4D97-AF65-F5344CB8AC3E}">
        <p14:creationId xmlns:p14="http://schemas.microsoft.com/office/powerpoint/2010/main" val="28766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643467" y="1668617"/>
            <a:ext cx="6101576" cy="10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9444" lvl="1" indent="-475477" algn="just" defTabSz="950976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Área de Preservação Permanente</a:t>
            </a:r>
            <a:endParaRPr lang="pt-BR" sz="2933" b="1"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37" y="2639123"/>
            <a:ext cx="3568896" cy="25496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96" y="2633490"/>
            <a:ext cx="5530657" cy="254109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248981" y="1669223"/>
            <a:ext cx="3299552" cy="56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488" lvl="1" indent="-475477" algn="just" defTabSz="950976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Reserva Legal </a:t>
            </a:r>
            <a:endParaRPr lang="pt-BR" sz="2933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DA </a:t>
            </a: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UBIQUIDADE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08667" y="655975"/>
            <a:ext cx="610465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As </a:t>
            </a:r>
            <a:r>
              <a:rPr lang="en-US" sz="3000" dirty="0" err="1"/>
              <a:t>questões</a:t>
            </a:r>
            <a:r>
              <a:rPr lang="en-US" sz="3000" dirty="0"/>
              <a:t> </a:t>
            </a:r>
            <a:r>
              <a:rPr lang="en-US" sz="3000" dirty="0" err="1"/>
              <a:t>ambientais</a:t>
            </a:r>
            <a:r>
              <a:rPr lang="en-US" sz="3000" dirty="0"/>
              <a:t> </a:t>
            </a:r>
            <a:r>
              <a:rPr lang="en-US" sz="3000" dirty="0" err="1"/>
              <a:t>permeiam</a:t>
            </a:r>
            <a:r>
              <a:rPr lang="en-US" sz="3000" dirty="0"/>
              <a:t> </a:t>
            </a:r>
            <a:r>
              <a:rPr lang="en-US" sz="3000" dirty="0" err="1"/>
              <a:t>todos</a:t>
            </a:r>
            <a:r>
              <a:rPr lang="en-US" sz="3000" dirty="0"/>
              <a:t> </a:t>
            </a:r>
            <a:r>
              <a:rPr lang="en-US" sz="3000" dirty="0" err="1"/>
              <a:t>aspectos</a:t>
            </a:r>
            <a:r>
              <a:rPr lang="en-US" sz="3000" dirty="0"/>
              <a:t> da </a:t>
            </a:r>
            <a:r>
              <a:rPr lang="en-US" sz="3000" dirty="0" err="1"/>
              <a:t>vida</a:t>
            </a:r>
            <a:r>
              <a:rPr lang="en-US" sz="3000" dirty="0"/>
              <a:t> e </a:t>
            </a:r>
            <a:r>
              <a:rPr lang="en-US" sz="3000" dirty="0" err="1"/>
              <a:t>devem</a:t>
            </a:r>
            <a:r>
              <a:rPr lang="en-US" sz="3000" dirty="0"/>
              <a:t> ser </a:t>
            </a:r>
            <a:r>
              <a:rPr lang="en-US" sz="3000" dirty="0" err="1"/>
              <a:t>levadas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consideração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todas</a:t>
            </a:r>
            <a:r>
              <a:rPr lang="en-US" sz="3000" dirty="0"/>
              <a:t> </a:t>
            </a:r>
            <a:r>
              <a:rPr lang="en-US" sz="3000" dirty="0" err="1"/>
              <a:t>decisões</a:t>
            </a:r>
            <a:r>
              <a:rPr lang="en-US" sz="3000" dirty="0"/>
              <a:t>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Necessidade de abordar a proteção ambiental de forma integrada, considerando-se os aspectos físicos, químicos, biológicos, culturais e sociais do meio ambiente.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20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EF9179-A351-AF8C-9B93-48731E74FF2E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OBRIGADA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Graphic 5" descr="Smiling Face with No Fill">
            <a:extLst>
              <a:ext uri="{FF2B5EF4-FFF2-40B4-BE49-F238E27FC236}">
                <a16:creationId xmlns:a16="http://schemas.microsoft.com/office/drawing/2014/main" id="{2C5FDA01-6DA0-A3DA-45A5-C457B3CB2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0" name="Group 3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10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PRINCÍPIOS DO DIREITO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67695" y="274321"/>
            <a:ext cx="7571756" cy="6282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NÃO EXISTE UNIFORMIDADE NA DOUTRINA</a:t>
            </a:r>
          </a:p>
          <a:p>
            <a:pPr marL="0" indent="0" algn="just">
              <a:buNone/>
            </a:pPr>
            <a:r>
              <a:rPr lang="en-US" sz="3200" dirty="0" err="1"/>
              <a:t>Algumas</a:t>
            </a:r>
            <a:r>
              <a:rPr lang="en-US" sz="3200" dirty="0"/>
              <a:t> leis </a:t>
            </a:r>
            <a:r>
              <a:rPr lang="en-US" sz="3200" dirty="0" err="1"/>
              <a:t>ambientais</a:t>
            </a:r>
            <a:r>
              <a:rPr lang="en-US" sz="3200" dirty="0"/>
              <a:t> </a:t>
            </a:r>
            <a:r>
              <a:rPr lang="en-US" sz="3200" dirty="0" err="1"/>
              <a:t>elencam</a:t>
            </a:r>
            <a:r>
              <a:rPr lang="en-US" sz="3200" dirty="0"/>
              <a:t> </a:t>
            </a:r>
            <a:r>
              <a:rPr lang="en-US" sz="3200" dirty="0" err="1"/>
              <a:t>princípios</a:t>
            </a:r>
            <a:endParaRPr lang="en-US" sz="3200" dirty="0"/>
          </a:p>
          <a:p>
            <a:pPr algn="just"/>
            <a:r>
              <a:rPr lang="en-US" sz="3200" dirty="0"/>
              <a:t> Lei nº 11.428/06 (art. 6º, par. </a:t>
            </a:r>
            <a:r>
              <a:rPr lang="en-US" sz="3200" dirty="0" err="1"/>
              <a:t>único</a:t>
            </a:r>
            <a:r>
              <a:rPr lang="en-US" sz="3200" dirty="0"/>
              <a:t>) – </a:t>
            </a:r>
            <a:r>
              <a:rPr lang="en-US" sz="3200" b="1" dirty="0" err="1"/>
              <a:t>princípio</a:t>
            </a:r>
            <a:r>
              <a:rPr lang="en-US" sz="3200" b="1" dirty="0"/>
              <a:t> da </a:t>
            </a:r>
            <a:r>
              <a:rPr lang="en-US" sz="3200" b="1" dirty="0" err="1"/>
              <a:t>função</a:t>
            </a:r>
            <a:r>
              <a:rPr lang="en-US" sz="3200" b="1" dirty="0"/>
              <a:t> </a:t>
            </a:r>
            <a:r>
              <a:rPr lang="en-US" sz="3200" b="1" dirty="0" err="1"/>
              <a:t>socioambiental</a:t>
            </a:r>
            <a:r>
              <a:rPr lang="en-US" sz="3200" b="1" dirty="0"/>
              <a:t> da </a:t>
            </a:r>
            <a:r>
              <a:rPr lang="en-US" sz="3200" b="1" dirty="0" err="1"/>
              <a:t>propriedade</a:t>
            </a:r>
            <a:r>
              <a:rPr lang="en-US" sz="3200" dirty="0"/>
              <a:t>; da </a:t>
            </a:r>
            <a:r>
              <a:rPr lang="en-US" sz="3200" dirty="0" err="1"/>
              <a:t>equidade</a:t>
            </a:r>
            <a:r>
              <a:rPr lang="en-US" sz="3200" dirty="0"/>
              <a:t> </a:t>
            </a:r>
            <a:r>
              <a:rPr lang="en-US" sz="3200" dirty="0" err="1"/>
              <a:t>intergeracional</a:t>
            </a:r>
            <a:r>
              <a:rPr lang="en-US" sz="3200" dirty="0"/>
              <a:t>; da </a:t>
            </a:r>
            <a:r>
              <a:rPr lang="en-US" sz="3200" b="1" dirty="0" err="1"/>
              <a:t>prevenção</a:t>
            </a:r>
            <a:r>
              <a:rPr lang="en-US" sz="3200" dirty="0"/>
              <a:t>; da </a:t>
            </a:r>
            <a:r>
              <a:rPr lang="en-US" sz="3200" b="1" dirty="0" err="1"/>
              <a:t>precaução</a:t>
            </a:r>
            <a:r>
              <a:rPr lang="en-US" sz="3200" dirty="0"/>
              <a:t>; do </a:t>
            </a:r>
            <a:r>
              <a:rPr lang="en-US" sz="3200" b="1" dirty="0" err="1"/>
              <a:t>usuário-pagador</a:t>
            </a:r>
            <a:r>
              <a:rPr lang="en-US" sz="3200" dirty="0"/>
              <a:t>; da </a:t>
            </a:r>
            <a:r>
              <a:rPr lang="en-US" sz="3200" dirty="0" err="1"/>
              <a:t>transparência</a:t>
            </a:r>
            <a:r>
              <a:rPr lang="en-US" sz="3200" dirty="0"/>
              <a:t> das </a:t>
            </a:r>
            <a:r>
              <a:rPr lang="en-US" sz="3200" dirty="0" err="1"/>
              <a:t>informações</a:t>
            </a:r>
            <a:r>
              <a:rPr lang="en-US" sz="3200" dirty="0"/>
              <a:t> e </a:t>
            </a:r>
            <a:r>
              <a:rPr lang="en-US" sz="3200" dirty="0" err="1"/>
              <a:t>atos</a:t>
            </a:r>
            <a:r>
              <a:rPr lang="en-US" sz="3200" dirty="0"/>
              <a:t>; da </a:t>
            </a:r>
            <a:r>
              <a:rPr lang="en-US" sz="3200" dirty="0" err="1"/>
              <a:t>gestão</a:t>
            </a:r>
            <a:r>
              <a:rPr lang="en-US" sz="3200" dirty="0"/>
              <a:t> </a:t>
            </a:r>
            <a:r>
              <a:rPr lang="en-US" sz="3200" dirty="0" err="1"/>
              <a:t>democrática</a:t>
            </a:r>
            <a:r>
              <a:rPr lang="en-US" sz="3200" dirty="0"/>
              <a:t>.</a:t>
            </a:r>
          </a:p>
          <a:p>
            <a:pPr algn="just"/>
            <a:r>
              <a:rPr lang="pt-BR" sz="3200" dirty="0"/>
              <a:t>Lei nº 12.305/10 (art.6º) – princípios da </a:t>
            </a:r>
            <a:r>
              <a:rPr lang="pt-BR" sz="3200" b="1" dirty="0"/>
              <a:t>prevenção </a:t>
            </a:r>
            <a:r>
              <a:rPr lang="pt-BR" sz="3200" dirty="0"/>
              <a:t>e da </a:t>
            </a:r>
            <a:r>
              <a:rPr lang="pt-BR" sz="3200" b="1" dirty="0"/>
              <a:t>precaução</a:t>
            </a:r>
            <a:r>
              <a:rPr lang="pt-BR" sz="3200" dirty="0"/>
              <a:t>; o </a:t>
            </a:r>
            <a:r>
              <a:rPr lang="pt-BR" sz="3200" b="1" dirty="0"/>
              <a:t>poluidor-pagador e o protetor-recebedor</a:t>
            </a:r>
            <a:r>
              <a:rPr lang="pt-BR" sz="3200" dirty="0"/>
              <a:t>; </a:t>
            </a:r>
            <a:r>
              <a:rPr lang="pt-BR" sz="3200" b="1" dirty="0"/>
              <a:t>o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444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PRINCÍPIO DO DESENVOLVIMENTO SUSTENTÁVEL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744504" y="148212"/>
            <a:ext cx="6258660" cy="656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/>
              <a:t> </a:t>
            </a:r>
            <a:r>
              <a:rPr lang="en-US" sz="3000" b="1" dirty="0" err="1"/>
              <a:t>Desenvolvimento</a:t>
            </a:r>
            <a:r>
              <a:rPr lang="en-US" sz="3000" b="1" dirty="0"/>
              <a:t> e </a:t>
            </a:r>
            <a:r>
              <a:rPr lang="en-US" sz="3000" b="1" dirty="0" err="1"/>
              <a:t>progresso</a:t>
            </a:r>
            <a:r>
              <a:rPr lang="en-US" sz="3000" b="1" dirty="0"/>
              <a:t>: </a:t>
            </a:r>
            <a:r>
              <a:rPr lang="en-US" sz="3000" b="1" dirty="0" err="1"/>
              <a:t>direitos</a:t>
            </a:r>
            <a:r>
              <a:rPr lang="en-US" sz="3000" b="1" dirty="0"/>
              <a:t> </a:t>
            </a:r>
            <a:r>
              <a:rPr lang="en-US" sz="3000" b="1" dirty="0" err="1"/>
              <a:t>fundamentais</a:t>
            </a:r>
            <a:r>
              <a:rPr lang="en-US" sz="3000" b="1" dirty="0"/>
              <a:t> do </a:t>
            </a:r>
            <a:r>
              <a:rPr lang="en-US" sz="3000" b="1" dirty="0" err="1"/>
              <a:t>homem</a:t>
            </a:r>
            <a:endParaRPr lang="en-US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b="1" dirty="0"/>
              <a:t> </a:t>
            </a:r>
            <a:r>
              <a:rPr lang="en-US" sz="3000" b="1" dirty="0" err="1"/>
              <a:t>Preservação</a:t>
            </a:r>
            <a:r>
              <a:rPr lang="en-US" sz="3000" b="1" dirty="0"/>
              <a:t> Ambiental: </a:t>
            </a:r>
            <a:r>
              <a:rPr lang="en-US" sz="3000" b="1" dirty="0" err="1"/>
              <a:t>direito</a:t>
            </a:r>
            <a:r>
              <a:rPr lang="en-US" sz="3000" b="1" dirty="0"/>
              <a:t> fundamental do </a:t>
            </a:r>
            <a:r>
              <a:rPr lang="en-US" sz="3000" b="1" dirty="0" err="1"/>
              <a:t>homem</a:t>
            </a:r>
            <a:endParaRPr lang="en-US" sz="3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>
                <a:cs typeface="Arial" panose="020B0604020202020204" pitchFamily="34" charset="0"/>
              </a:rPr>
              <a:t>Busca </a:t>
            </a:r>
            <a:r>
              <a:rPr lang="pt-BR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compatibilizar</a:t>
            </a:r>
            <a:r>
              <a:rPr lang="pt-BR" sz="3000" dirty="0">
                <a:cs typeface="Arial" panose="020B0604020202020204" pitchFamily="34" charset="0"/>
              </a:rPr>
              <a:t> desenvolvimento econômico-social com preservação ambiental, a fim de obter melhor qualidade de vida.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>
                <a:cs typeface="Arial" panose="020B0604020202020204" pitchFamily="34" charset="0"/>
              </a:rPr>
              <a:t> Garante-se o desenvolvimento econômico, mas </a:t>
            </a:r>
            <a:r>
              <a:rPr lang="pt-BR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de forma planejada</a:t>
            </a:r>
            <a:r>
              <a:rPr lang="pt-BR" sz="3000" dirty="0">
                <a:cs typeface="Arial" panose="020B0604020202020204" pitchFamily="34" charset="0"/>
              </a:rPr>
              <a:t>, pensada, sustentada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>
                <a:cs typeface="Arial" panose="020B0604020202020204" pitchFamily="34" charset="0"/>
              </a:rPr>
              <a:t>Defesa do meio ambiente é </a:t>
            </a:r>
            <a:r>
              <a:rPr lang="pt-BR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princípio </a:t>
            </a:r>
            <a:r>
              <a:rPr lang="pt-BR" sz="3000" dirty="0">
                <a:cs typeface="Arial" panose="020B0604020202020204" pitchFamily="34" charset="0"/>
              </a:rPr>
              <a:t>informador da ordem econômica (art. 170, VI CF). </a:t>
            </a:r>
          </a:p>
        </p:txBody>
      </p:sp>
    </p:spTree>
    <p:extLst>
      <p:ext uri="{BB962C8B-B14F-4D97-AF65-F5344CB8AC3E}">
        <p14:creationId xmlns:p14="http://schemas.microsoft.com/office/powerpoint/2010/main" val="5191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Árvore solitária em um campo com vista da cidade em neblina distante">
            <a:extLst>
              <a:ext uri="{FF2B5EF4-FFF2-40B4-BE49-F238E27FC236}">
                <a16:creationId xmlns:a16="http://schemas.microsoft.com/office/drawing/2014/main" id="{FA9D58DE-A3CC-18DF-AE9F-B754643F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4924698" y="365125"/>
            <a:ext cx="642910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RELATÓRIO BRUNDTLAND (NOSSO FUTURO COMUM) DE 1987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41372" y="2434201"/>
            <a:ext cx="7355394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b="1" dirty="0"/>
              <a:t> </a:t>
            </a:r>
            <a:r>
              <a:rPr lang="en-US" sz="3400" b="1" dirty="0" err="1"/>
              <a:t>Desenvolvimento</a:t>
            </a:r>
            <a:r>
              <a:rPr lang="en-US" sz="3400" b="1" dirty="0"/>
              <a:t> </a:t>
            </a:r>
            <a:r>
              <a:rPr lang="en-US" sz="3400" b="1" dirty="0" err="1"/>
              <a:t>sustentável</a:t>
            </a:r>
            <a:r>
              <a:rPr lang="en-US" sz="3400" dirty="0"/>
              <a:t> é “</a:t>
            </a:r>
            <a:r>
              <a:rPr lang="en-US" sz="3400" i="1" dirty="0"/>
              <a:t>o </a:t>
            </a:r>
            <a:r>
              <a:rPr lang="en-US" sz="3400" i="1" dirty="0" err="1"/>
              <a:t>desenvolvimento</a:t>
            </a:r>
            <a:r>
              <a:rPr lang="en-US" sz="3400" i="1" dirty="0"/>
              <a:t> que </a:t>
            </a:r>
            <a:r>
              <a:rPr lang="en-US" sz="3400" i="1" dirty="0" err="1"/>
              <a:t>satisfaz</a:t>
            </a:r>
            <a:r>
              <a:rPr lang="en-US" sz="3400" i="1" dirty="0"/>
              <a:t> as </a:t>
            </a:r>
            <a:r>
              <a:rPr lang="en-US" sz="3400" i="1" dirty="0" err="1"/>
              <a:t>necessidades</a:t>
            </a:r>
            <a:r>
              <a:rPr lang="en-US" sz="3400" i="1" dirty="0"/>
              <a:t> </a:t>
            </a:r>
            <a:r>
              <a:rPr lang="en-US" sz="3400" i="1" dirty="0" err="1"/>
              <a:t>presentes</a:t>
            </a:r>
            <a:r>
              <a:rPr lang="en-US" sz="3400" i="1" dirty="0"/>
              <a:t>, </a:t>
            </a:r>
            <a:r>
              <a:rPr lang="en-US" sz="3400" i="1" dirty="0" err="1"/>
              <a:t>sem</a:t>
            </a:r>
            <a:r>
              <a:rPr lang="en-US" sz="3400" i="1" dirty="0"/>
              <a:t> </a:t>
            </a:r>
            <a:r>
              <a:rPr lang="en-US" sz="3400" i="1" dirty="0" err="1"/>
              <a:t>comprometer</a:t>
            </a:r>
            <a:r>
              <a:rPr lang="en-US" sz="3400" i="1" dirty="0"/>
              <a:t> a </a:t>
            </a:r>
            <a:r>
              <a:rPr lang="en-US" sz="3400" i="1" dirty="0" err="1"/>
              <a:t>capacidade</a:t>
            </a:r>
            <a:r>
              <a:rPr lang="en-US" sz="3400" i="1" dirty="0"/>
              <a:t> das </a:t>
            </a:r>
            <a:r>
              <a:rPr lang="en-US" sz="3400" i="1" dirty="0" err="1"/>
              <a:t>gerações</a:t>
            </a:r>
            <a:r>
              <a:rPr lang="en-US" sz="3400" i="1" dirty="0"/>
              <a:t> </a:t>
            </a:r>
            <a:r>
              <a:rPr lang="en-US" sz="3400" i="1" dirty="0" err="1"/>
              <a:t>futuras</a:t>
            </a:r>
            <a:r>
              <a:rPr lang="en-US" sz="3400" i="1" dirty="0"/>
              <a:t> de </a:t>
            </a:r>
            <a:r>
              <a:rPr lang="en-US" sz="3400" i="1" dirty="0" err="1"/>
              <a:t>suprir</a:t>
            </a:r>
            <a:r>
              <a:rPr lang="en-US" sz="3400" i="1" dirty="0"/>
              <a:t> </a:t>
            </a:r>
            <a:r>
              <a:rPr lang="en-US" sz="3400" i="1" dirty="0" err="1"/>
              <a:t>suas</a:t>
            </a:r>
            <a:r>
              <a:rPr lang="en-US" sz="3400" i="1" dirty="0"/>
              <a:t> </a:t>
            </a:r>
            <a:r>
              <a:rPr lang="en-US" sz="3400" i="1" dirty="0" err="1"/>
              <a:t>próprias</a:t>
            </a:r>
            <a:r>
              <a:rPr lang="en-US" sz="3400" i="1" dirty="0"/>
              <a:t> </a:t>
            </a:r>
            <a:r>
              <a:rPr lang="en-US" sz="3400" i="1" dirty="0" err="1"/>
              <a:t>necessidades</a:t>
            </a:r>
            <a:r>
              <a:rPr lang="en-US" sz="3400" i="1" dirty="0"/>
              <a:t>”.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81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3715160"/>
              </p:ext>
            </p:extLst>
          </p:nvPr>
        </p:nvGraphicFramePr>
        <p:xfrm>
          <a:off x="266281" y="140677"/>
          <a:ext cx="11659437" cy="657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4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6AD950-CC95-4559-B4F4-0584A8ECA466}"/>
              </a:ext>
            </a:extLst>
          </p:cNvPr>
          <p:cNvSpPr txBox="1"/>
          <p:nvPr/>
        </p:nvSpPr>
        <p:spPr>
          <a:xfrm>
            <a:off x="367552" y="177249"/>
            <a:ext cx="7298580" cy="1160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 DE DESENVOLVIMENTO SUSTENTÁVEL (ODS)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02F336-1C8E-4F32-8CB7-43BF3AEA2291}"/>
              </a:ext>
            </a:extLst>
          </p:cNvPr>
          <p:cNvSpPr txBox="1"/>
          <p:nvPr/>
        </p:nvSpPr>
        <p:spPr>
          <a:xfrm>
            <a:off x="235130" y="1338223"/>
            <a:ext cx="7746276" cy="5519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AGENDA 2030 PARA O DESENVOLVIMENTO SUSTENTÁVEL (09/2015)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Objetivo</a:t>
            </a:r>
            <a:r>
              <a:rPr lang="en-US" sz="2400" dirty="0"/>
              <a:t>: </a:t>
            </a:r>
            <a:r>
              <a:rPr lang="en-US" sz="2400" dirty="0" err="1"/>
              <a:t>elevar</a:t>
            </a:r>
            <a:r>
              <a:rPr lang="en-US" sz="2400" dirty="0"/>
              <a:t> o </a:t>
            </a:r>
            <a:r>
              <a:rPr lang="en-US" sz="2400" dirty="0" err="1"/>
              <a:t>desenvolvimento</a:t>
            </a:r>
            <a:r>
              <a:rPr lang="en-US" sz="2400" dirty="0"/>
              <a:t> do </a:t>
            </a:r>
            <a:r>
              <a:rPr lang="en-US" sz="2400" dirty="0" err="1"/>
              <a:t>mundo</a:t>
            </a:r>
            <a:r>
              <a:rPr lang="en-US" sz="2400" dirty="0"/>
              <a:t> e </a:t>
            </a:r>
            <a:r>
              <a:rPr lang="en-US" sz="2400" dirty="0" err="1"/>
              <a:t>melhorar</a:t>
            </a:r>
            <a:r>
              <a:rPr lang="en-US" sz="2400" dirty="0"/>
              <a:t> a </a:t>
            </a:r>
            <a:r>
              <a:rPr lang="en-US" sz="2400" dirty="0" err="1"/>
              <a:t>qualidade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 de </a:t>
            </a:r>
            <a:r>
              <a:rPr lang="en-US" sz="2400" dirty="0" err="1"/>
              <a:t>todas</a:t>
            </a:r>
            <a:r>
              <a:rPr lang="en-US" sz="2400" dirty="0"/>
              <a:t> as </a:t>
            </a:r>
            <a:r>
              <a:rPr lang="en-US" sz="2400" dirty="0" err="1"/>
              <a:t>pessoas</a:t>
            </a:r>
            <a:r>
              <a:rPr lang="en-US" sz="2400" dirty="0"/>
              <a:t> (193 </a:t>
            </a:r>
            <a:r>
              <a:rPr lang="en-US" sz="2400" dirty="0" err="1"/>
              <a:t>países</a:t>
            </a:r>
            <a:r>
              <a:rPr lang="en-US" sz="2400" dirty="0"/>
              <a:t> </a:t>
            </a:r>
            <a:r>
              <a:rPr lang="en-US" sz="2400" dirty="0" err="1"/>
              <a:t>membros</a:t>
            </a:r>
            <a:r>
              <a:rPr lang="en-US" sz="2400" dirty="0"/>
              <a:t> ONU)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17 ODS com 169 </a:t>
            </a:r>
            <a:r>
              <a:rPr lang="en-US" sz="2400" dirty="0" err="1"/>
              <a:t>metas</a:t>
            </a:r>
            <a:r>
              <a:rPr lang="en-US" sz="2400" dirty="0"/>
              <a:t>, </a:t>
            </a:r>
            <a:r>
              <a:rPr lang="en-US" sz="2400" dirty="0" err="1"/>
              <a:t>pautada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5 P: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PESSOAS</a:t>
            </a:r>
            <a:r>
              <a:rPr lang="en-US" sz="2400" dirty="0"/>
              <a:t>: </a:t>
            </a:r>
            <a:r>
              <a:rPr lang="en-US" sz="2400" dirty="0" err="1"/>
              <a:t>Erradicar</a:t>
            </a:r>
            <a:r>
              <a:rPr lang="en-US" sz="2400" dirty="0"/>
              <a:t> a </a:t>
            </a:r>
            <a:r>
              <a:rPr lang="en-US" sz="2400" dirty="0" err="1"/>
              <a:t>pobreza</a:t>
            </a:r>
            <a:r>
              <a:rPr lang="en-US" sz="2400" dirty="0"/>
              <a:t> e a </a:t>
            </a:r>
            <a:r>
              <a:rPr lang="en-US" sz="2400" dirty="0" err="1"/>
              <a:t>fome</a:t>
            </a:r>
            <a:r>
              <a:rPr lang="en-US" sz="2400" dirty="0"/>
              <a:t> de </a:t>
            </a:r>
            <a:r>
              <a:rPr lang="en-US" sz="2400" dirty="0" err="1"/>
              <a:t>todas</a:t>
            </a:r>
            <a:r>
              <a:rPr lang="en-US" sz="2400" dirty="0"/>
              <a:t> as </a:t>
            </a:r>
            <a:r>
              <a:rPr lang="en-US" sz="2400" dirty="0" err="1"/>
              <a:t>maneiras</a:t>
            </a:r>
            <a:r>
              <a:rPr lang="en-US" sz="2400" dirty="0"/>
              <a:t> e </a:t>
            </a:r>
            <a:r>
              <a:rPr lang="en-US" sz="2400" dirty="0" err="1"/>
              <a:t>garantir</a:t>
            </a:r>
            <a:r>
              <a:rPr lang="en-US" sz="2400" dirty="0"/>
              <a:t> a </a:t>
            </a:r>
            <a:r>
              <a:rPr lang="en-US" sz="2400" dirty="0" err="1"/>
              <a:t>dignidade</a:t>
            </a:r>
            <a:r>
              <a:rPr lang="en-US" sz="2400" dirty="0"/>
              <a:t> e a </a:t>
            </a:r>
            <a:r>
              <a:rPr lang="en-US" sz="2400" dirty="0" err="1"/>
              <a:t>igualdade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PROSPERIDADE</a:t>
            </a:r>
            <a:r>
              <a:rPr lang="en-US" sz="2400" dirty="0"/>
              <a:t>: </a:t>
            </a:r>
            <a:r>
              <a:rPr lang="en-US" sz="2400" dirty="0" err="1"/>
              <a:t>garantir</a:t>
            </a:r>
            <a:r>
              <a:rPr lang="en-US" sz="2400" dirty="0"/>
              <a:t> </a:t>
            </a:r>
            <a:r>
              <a:rPr lang="en-US" sz="2400" dirty="0" err="1"/>
              <a:t>vidas</a:t>
            </a:r>
            <a:r>
              <a:rPr lang="en-US" sz="2400" dirty="0"/>
              <a:t> </a:t>
            </a:r>
            <a:r>
              <a:rPr lang="en-US" sz="2400" dirty="0" err="1"/>
              <a:t>prósperas</a:t>
            </a:r>
            <a:r>
              <a:rPr lang="en-US" sz="2400" dirty="0"/>
              <a:t> e </a:t>
            </a:r>
            <a:r>
              <a:rPr lang="en-US" sz="2400" dirty="0" err="1"/>
              <a:t>plenas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harmonia</a:t>
            </a:r>
            <a:r>
              <a:rPr lang="en-US" sz="2400" dirty="0"/>
              <a:t> com a </a:t>
            </a:r>
            <a:r>
              <a:rPr lang="en-US" sz="2400" dirty="0" err="1"/>
              <a:t>natureza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PAZ</a:t>
            </a:r>
            <a:r>
              <a:rPr lang="en-US" sz="2400" dirty="0"/>
              <a:t>: </a:t>
            </a:r>
            <a:r>
              <a:rPr lang="en-US" sz="2400" dirty="0" err="1"/>
              <a:t>promover</a:t>
            </a:r>
            <a:r>
              <a:rPr lang="en-US" sz="2400" dirty="0"/>
              <a:t> </a:t>
            </a:r>
            <a:r>
              <a:rPr lang="en-US" sz="2400" dirty="0" err="1"/>
              <a:t>sociedades</a:t>
            </a:r>
            <a:r>
              <a:rPr lang="en-US" sz="2400" dirty="0"/>
              <a:t> </a:t>
            </a:r>
            <a:r>
              <a:rPr lang="en-US" sz="2400" dirty="0" err="1"/>
              <a:t>pacíficas</a:t>
            </a:r>
            <a:r>
              <a:rPr lang="en-US" sz="2400" dirty="0"/>
              <a:t>, </a:t>
            </a:r>
            <a:r>
              <a:rPr lang="en-US" sz="2400" dirty="0" err="1"/>
              <a:t>justas</a:t>
            </a:r>
            <a:r>
              <a:rPr lang="en-US" sz="2400" dirty="0"/>
              <a:t> e </a:t>
            </a:r>
            <a:r>
              <a:rPr lang="en-US" sz="2400" dirty="0" err="1"/>
              <a:t>inclusivas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PARCERIAS</a:t>
            </a:r>
            <a:r>
              <a:rPr lang="en-US" sz="2400" dirty="0"/>
              <a:t>: </a:t>
            </a:r>
            <a:r>
              <a:rPr lang="en-US" sz="2400" dirty="0" err="1"/>
              <a:t>parceria</a:t>
            </a:r>
            <a:r>
              <a:rPr lang="en-US" sz="2400" dirty="0"/>
              <a:t> global </a:t>
            </a:r>
            <a:r>
              <a:rPr lang="en-US" sz="2400" dirty="0" err="1"/>
              <a:t>sólida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PLANETA</a:t>
            </a:r>
            <a:r>
              <a:rPr lang="en-US" sz="2400" dirty="0"/>
              <a:t>: </a:t>
            </a:r>
            <a:r>
              <a:rPr lang="en-US" sz="2400" dirty="0" err="1"/>
              <a:t>proteger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naturais</a:t>
            </a:r>
            <a:r>
              <a:rPr lang="en-US" sz="2400" dirty="0"/>
              <a:t> e o </a:t>
            </a:r>
            <a:r>
              <a:rPr lang="en-US" sz="2400" dirty="0" err="1"/>
              <a:t>clima</a:t>
            </a:r>
            <a:r>
              <a:rPr lang="en-US" sz="2400" dirty="0"/>
              <a:t> do </a:t>
            </a:r>
            <a:r>
              <a:rPr lang="en-US" sz="2400" dirty="0" err="1"/>
              <a:t>nosso</a:t>
            </a:r>
            <a:r>
              <a:rPr lang="en-US" sz="2400" dirty="0"/>
              <a:t> </a:t>
            </a:r>
            <a:r>
              <a:rPr lang="en-US" sz="2400" dirty="0" err="1"/>
              <a:t>planeta</a:t>
            </a:r>
            <a:r>
              <a:rPr lang="en-US" sz="2400" dirty="0"/>
              <a:t> para as </a:t>
            </a:r>
            <a:r>
              <a:rPr lang="en-US" sz="2400" dirty="0" err="1"/>
              <a:t>gerações</a:t>
            </a:r>
            <a:r>
              <a:rPr lang="en-US" sz="2400" dirty="0"/>
              <a:t> </a:t>
            </a:r>
            <a:r>
              <a:rPr lang="en-US" sz="2400" dirty="0" err="1"/>
              <a:t>futuras</a:t>
            </a:r>
            <a:r>
              <a:rPr lang="en-US" sz="2400" dirty="0"/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22A48392-5A5E-424D-80CC-5049FD93B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3157" b="-8"/>
          <a:stretch/>
        </p:blipFill>
        <p:spPr>
          <a:xfrm flipH="1">
            <a:off x="7843801" y="1018758"/>
            <a:ext cx="4170530" cy="43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4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PRINCÍPIO DO USUÁRIO-PAGADOR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67694" y="341108"/>
            <a:ext cx="7357583" cy="26797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685789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228589">
              <a:lnSpc>
                <a:spcPct val="120000"/>
              </a:lnSpc>
              <a:spcAft>
                <a:spcPts val="600"/>
              </a:spcAft>
            </a:pPr>
            <a:r>
              <a:rPr lang="en-US" sz="4200" dirty="0" err="1"/>
              <a:t>Usuário</a:t>
            </a:r>
            <a:r>
              <a:rPr lang="en-US" sz="4200" dirty="0"/>
              <a:t> é </a:t>
            </a:r>
            <a:r>
              <a:rPr lang="en-US" sz="4200" dirty="0" err="1"/>
              <a:t>aquele</a:t>
            </a:r>
            <a:r>
              <a:rPr lang="en-US" sz="4200" dirty="0"/>
              <a:t> que </a:t>
            </a:r>
            <a:r>
              <a:rPr lang="en-US" sz="4200" dirty="0" err="1"/>
              <a:t>utiliza</a:t>
            </a:r>
            <a:r>
              <a:rPr lang="en-US" sz="4200" dirty="0"/>
              <a:t> um </a:t>
            </a:r>
            <a:r>
              <a:rPr lang="en-US" sz="4200" dirty="0" err="1"/>
              <a:t>recurso</a:t>
            </a:r>
            <a:r>
              <a:rPr lang="en-US" sz="4200" dirty="0"/>
              <a:t> </a:t>
            </a:r>
            <a:r>
              <a:rPr lang="en-US" sz="4200" dirty="0" err="1"/>
              <a:t>ambiental</a:t>
            </a:r>
            <a:r>
              <a:rPr lang="en-US" sz="4200" dirty="0"/>
              <a:t> e </a:t>
            </a:r>
            <a:r>
              <a:rPr lang="en-US" sz="4200" dirty="0" err="1"/>
              <a:t>não</a:t>
            </a:r>
            <a:r>
              <a:rPr lang="en-US" sz="4200" dirty="0"/>
              <a:t> causa </a:t>
            </a:r>
            <a:r>
              <a:rPr lang="en-US" sz="4200" dirty="0" err="1"/>
              <a:t>degradação</a:t>
            </a:r>
            <a:r>
              <a:rPr lang="en-US" sz="4200" dirty="0"/>
              <a:t>, </a:t>
            </a:r>
            <a:r>
              <a:rPr lang="en-US" sz="4200" dirty="0" err="1"/>
              <a:t>diferente</a:t>
            </a:r>
            <a:r>
              <a:rPr lang="en-US" sz="4200" dirty="0"/>
              <a:t> do </a:t>
            </a:r>
            <a:r>
              <a:rPr lang="en-US" sz="4200" dirty="0" err="1"/>
              <a:t>poluidor</a:t>
            </a:r>
            <a:r>
              <a:rPr lang="en-US" sz="4200" dirty="0"/>
              <a:t>, que é </a:t>
            </a:r>
            <a:r>
              <a:rPr lang="en-US" sz="4200" dirty="0" err="1"/>
              <a:t>quem</a:t>
            </a:r>
            <a:r>
              <a:rPr lang="en-US" sz="4200" dirty="0"/>
              <a:t>, </a:t>
            </a:r>
            <a:r>
              <a:rPr lang="en-US" sz="4200" dirty="0" err="1"/>
              <a:t>direta</a:t>
            </a:r>
            <a:r>
              <a:rPr lang="en-US" sz="4200" dirty="0"/>
              <a:t> </a:t>
            </a:r>
            <a:r>
              <a:rPr lang="en-US" sz="4200" dirty="0" err="1"/>
              <a:t>ou</a:t>
            </a:r>
            <a:r>
              <a:rPr lang="en-US" sz="4200" dirty="0"/>
              <a:t> </a:t>
            </a:r>
            <a:r>
              <a:rPr lang="en-US" sz="4200" dirty="0" err="1"/>
              <a:t>indiretamente</a:t>
            </a:r>
            <a:r>
              <a:rPr lang="en-US" sz="4200" dirty="0"/>
              <a:t>, causa </a:t>
            </a:r>
            <a:r>
              <a:rPr lang="en-US" sz="4200" dirty="0" err="1"/>
              <a:t>degradação</a:t>
            </a:r>
            <a:r>
              <a:rPr lang="en-US" sz="4200" dirty="0"/>
              <a:t>. </a:t>
            </a:r>
          </a:p>
          <a:p>
            <a:pPr marL="228589">
              <a:lnSpc>
                <a:spcPct val="120000"/>
              </a:lnSpc>
              <a:spcAft>
                <a:spcPts val="600"/>
              </a:spcAft>
            </a:pPr>
            <a:r>
              <a:rPr lang="en-US" sz="4200" dirty="0" err="1"/>
              <a:t>Estabelece</a:t>
            </a:r>
            <a:r>
              <a:rPr lang="en-US" sz="4200" dirty="0"/>
              <a:t> a </a:t>
            </a:r>
            <a:r>
              <a:rPr lang="en-US" sz="4200" dirty="0" err="1"/>
              <a:t>cobrança</a:t>
            </a:r>
            <a:r>
              <a:rPr lang="en-US" sz="4200" dirty="0"/>
              <a:t> </a:t>
            </a:r>
            <a:r>
              <a:rPr lang="en-US" sz="4200" dirty="0" err="1"/>
              <a:t>pelo</a:t>
            </a:r>
            <a:r>
              <a:rPr lang="en-US" sz="4200" dirty="0"/>
              <a:t> </a:t>
            </a:r>
            <a:r>
              <a:rPr lang="en-US" sz="4200" dirty="0" err="1"/>
              <a:t>uso</a:t>
            </a:r>
            <a:endParaRPr lang="en-US" sz="4200" dirty="0"/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</p:txBody>
      </p:sp>
      <p:sp>
        <p:nvSpPr>
          <p:cNvPr id="3" name="Retângulo 2"/>
          <p:cNvSpPr/>
          <p:nvPr/>
        </p:nvSpPr>
        <p:spPr>
          <a:xfrm>
            <a:off x="4367693" y="3360638"/>
            <a:ext cx="7357583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pt-BR" sz="2600" b="1" dirty="0"/>
              <a:t>FUNDAMENTO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pt-BR" sz="2600" dirty="0"/>
              <a:t>bem de uso comum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pt-BR" sz="2600" dirty="0"/>
              <a:t>quem utiliza um recurso ambiental deve arcar com os custos para a contínua utilização deste bem</a:t>
            </a:r>
          </a:p>
          <a:p>
            <a:pPr marL="228589">
              <a:lnSpc>
                <a:spcPct val="90000"/>
              </a:lnSpc>
              <a:spcAft>
                <a:spcPts val="600"/>
              </a:spcAft>
            </a:pPr>
            <a:r>
              <a:rPr lang="pt-BR" sz="2600" dirty="0"/>
              <a:t>presentes e futuras gerações usufruí-lo.</a:t>
            </a:r>
          </a:p>
        </p:txBody>
      </p:sp>
    </p:spTree>
    <p:extLst>
      <p:ext uri="{BB962C8B-B14F-4D97-AF65-F5344CB8AC3E}">
        <p14:creationId xmlns:p14="http://schemas.microsoft.com/office/powerpoint/2010/main" val="28100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1870</Words>
  <Application>Microsoft Office PowerPoint</Application>
  <PresentationFormat>Widescreen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Tema do Office</vt:lpstr>
      <vt:lpstr>NOÇÕES GERAIS SOBRE A TUTELA DO MEIO AMBIENTE E PRINCÍPIOS DO DIREITO AMBIENTAL</vt:lpstr>
      <vt:lpstr>Apresentação do PowerPoint</vt:lpstr>
      <vt:lpstr>Apresentação do PowerPoint</vt:lpstr>
      <vt:lpstr>PRINCÍPIOS DO DIREITO AMBIENTAL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NOÇÕES GERAIS SOBRE A TUTELA DO MEIO AMBIENTE E PRINCÍPIOS DO DIREITO AMBIENTAL</dc:title>
  <dc:creator>Vanessa Ferrari</dc:creator>
  <cp:lastModifiedBy>Vanessa Ferrari</cp:lastModifiedBy>
  <cp:revision>1</cp:revision>
  <dcterms:created xsi:type="dcterms:W3CDTF">2023-03-22T00:55:44Z</dcterms:created>
  <dcterms:modified xsi:type="dcterms:W3CDTF">2023-03-22T23:41:04Z</dcterms:modified>
</cp:coreProperties>
</file>