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9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88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80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61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40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6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1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817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0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6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49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6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2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7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0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8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39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PEF 6004 – Estabilidade e Bifurcações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de 18/11/2021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80AB3-7413-4339-9227-8A51C52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positivas definidas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A3949E7-1F2F-44B9-A65D-D5EF6AF9A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2" y="2194637"/>
            <a:ext cx="9909502" cy="3071426"/>
          </a:xfrm>
        </p:spPr>
      </p:pic>
    </p:spTree>
    <p:extLst>
      <p:ext uri="{BB962C8B-B14F-4D97-AF65-F5344CB8AC3E}">
        <p14:creationId xmlns:p14="http://schemas.microsoft.com/office/powerpoint/2010/main" val="351555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BDE06-5B77-4B7E-AC1A-8F8CB16D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81012C1-1E6A-432F-8866-D4FFDFE36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1" y="2543885"/>
            <a:ext cx="9943731" cy="2400381"/>
          </a:xfrm>
        </p:spPr>
      </p:pic>
    </p:spTree>
    <p:extLst>
      <p:ext uri="{BB962C8B-B14F-4D97-AF65-F5344CB8AC3E}">
        <p14:creationId xmlns:p14="http://schemas.microsoft.com/office/powerpoint/2010/main" val="198930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433E0-0A5A-44AB-9613-A0FC98EC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870D44C-A436-4B3C-8DF5-591A2EA9A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7" y="2407673"/>
            <a:ext cx="9613900" cy="2042654"/>
          </a:xfrm>
        </p:spPr>
      </p:pic>
    </p:spTree>
    <p:extLst>
      <p:ext uri="{BB962C8B-B14F-4D97-AF65-F5344CB8AC3E}">
        <p14:creationId xmlns:p14="http://schemas.microsoft.com/office/powerpoint/2010/main" val="378111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A3E96-5469-45AE-B1DF-49261960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p.d.f</a:t>
            </a:r>
            <a:r>
              <a:rPr lang="pt-BR" dirty="0"/>
              <a:t>.: representação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4A2EF8A-1954-4F5B-BAD0-7CCFD7835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809" y="2219364"/>
            <a:ext cx="6524442" cy="38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A076E-EC4E-4BF2-AD97-79327D97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p.d.f</a:t>
            </a:r>
            <a:r>
              <a:rPr lang="pt-BR" dirty="0"/>
              <a:t>.: representação II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6CF4BDE-B9AC-460F-8948-B427D8DDC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070" y="2215042"/>
            <a:ext cx="5703337" cy="407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15E71-1806-4658-BA4B-D587B15B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localmente positiva </a:t>
            </a:r>
            <a:r>
              <a:rPr lang="pt-BR" dirty="0" err="1"/>
              <a:t>semi</a:t>
            </a:r>
            <a:r>
              <a:rPr lang="pt-BR" dirty="0"/>
              <a:t> definida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1AC58101-1DAD-48B9-AAC2-4FC3084F8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7" y="2281715"/>
            <a:ext cx="9140518" cy="3598863"/>
          </a:xfrm>
        </p:spPr>
      </p:pic>
    </p:spTree>
    <p:extLst>
      <p:ext uri="{BB962C8B-B14F-4D97-AF65-F5344CB8AC3E}">
        <p14:creationId xmlns:p14="http://schemas.microsoft.com/office/powerpoint/2010/main" val="406252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719A8-3191-4CDA-87B3-5DCBF291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Generalizações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6CD6CFF-1EB6-4997-B05A-0359AB3E5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8" y="2182564"/>
            <a:ext cx="8172833" cy="4094904"/>
          </a:xfrm>
        </p:spPr>
      </p:pic>
    </p:spTree>
    <p:extLst>
      <p:ext uri="{BB962C8B-B14F-4D97-AF65-F5344CB8AC3E}">
        <p14:creationId xmlns:p14="http://schemas.microsoft.com/office/powerpoint/2010/main" val="258952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604A4-7E8E-4936-A22A-36F8AC2D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Derivadas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210F4D5-083B-4034-9FD4-A10E85881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6" y="2549132"/>
            <a:ext cx="9984750" cy="2816082"/>
          </a:xfrm>
        </p:spPr>
      </p:pic>
    </p:spTree>
    <p:extLst>
      <p:ext uri="{BB962C8B-B14F-4D97-AF65-F5344CB8AC3E}">
        <p14:creationId xmlns:p14="http://schemas.microsoft.com/office/powerpoint/2010/main" val="225595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06A26-3AED-4051-8BDE-F056BAEB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de </a:t>
            </a:r>
            <a:r>
              <a:rPr lang="pt-BR" dirty="0" err="1"/>
              <a:t>Liapunov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F76ED1B-4CC3-43BE-9CDA-9644E2A1E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5" y="2094429"/>
            <a:ext cx="9285739" cy="3918969"/>
          </a:xfrm>
        </p:spPr>
      </p:pic>
    </p:spTree>
    <p:extLst>
      <p:ext uri="{BB962C8B-B14F-4D97-AF65-F5344CB8AC3E}">
        <p14:creationId xmlns:p14="http://schemas.microsoft.com/office/powerpoint/2010/main" val="475374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C1D67-B6B4-4905-9FAF-18C55DAB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de </a:t>
            </a:r>
            <a:r>
              <a:rPr lang="pt-BR" dirty="0" err="1"/>
              <a:t>Liapunov</a:t>
            </a:r>
            <a:r>
              <a:rPr lang="pt-BR" dirty="0"/>
              <a:t> (ilustração)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AAEBB18-78F5-4196-8C11-E500CE77A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837" y="2361235"/>
            <a:ext cx="6356818" cy="3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3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direto de </a:t>
            </a:r>
            <a:r>
              <a:rPr lang="pt-BR" dirty="0" err="1"/>
              <a:t>Liapunov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Funções definidas + ou –</a:t>
            </a:r>
          </a:p>
          <a:p>
            <a:pPr>
              <a:buFontTx/>
              <a:buChar char="-"/>
            </a:pPr>
            <a:r>
              <a:rPr lang="pt-BR" dirty="0"/>
              <a:t>Funções de </a:t>
            </a:r>
            <a:r>
              <a:rPr lang="pt-BR" dirty="0" err="1"/>
              <a:t>Liapunov</a:t>
            </a:r>
            <a:endParaRPr lang="pt-BR" dirty="0"/>
          </a:p>
          <a:p>
            <a:pPr>
              <a:buFontTx/>
              <a:buChar char="-"/>
            </a:pPr>
            <a:r>
              <a:rPr lang="pt-BR" dirty="0"/>
              <a:t>Estabilidade local</a:t>
            </a:r>
          </a:p>
          <a:p>
            <a:pPr>
              <a:buFontTx/>
              <a:buChar char="-"/>
            </a:pPr>
            <a:r>
              <a:rPr lang="pt-BR" dirty="0"/>
              <a:t>Estabilidade global</a:t>
            </a:r>
          </a:p>
        </p:txBody>
      </p:sp>
    </p:spTree>
    <p:extLst>
      <p:ext uri="{BB962C8B-B14F-4D97-AF65-F5344CB8AC3E}">
        <p14:creationId xmlns:p14="http://schemas.microsoft.com/office/powerpoint/2010/main" val="14181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A81FD-6F38-46AE-877D-5E85CA83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de </a:t>
            </a:r>
            <a:r>
              <a:rPr lang="pt-BR" dirty="0" err="1"/>
              <a:t>Liapunov</a:t>
            </a:r>
            <a:r>
              <a:rPr lang="pt-BR" dirty="0"/>
              <a:t>: ilustração II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B503B1B-0034-44DE-BA92-238E5D6F1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962" y="2285999"/>
            <a:ext cx="6232744" cy="349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1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C8685-BEEE-421E-B7B5-1CAB86B2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Estabilidade local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AC2DF0C-0587-440B-B1C3-909E78D6F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0" y="2160530"/>
            <a:ext cx="8546323" cy="4296513"/>
          </a:xfrm>
        </p:spPr>
      </p:pic>
    </p:spTree>
    <p:extLst>
      <p:ext uri="{BB962C8B-B14F-4D97-AF65-F5344CB8AC3E}">
        <p14:creationId xmlns:p14="http://schemas.microsoft.com/office/powerpoint/2010/main" val="117366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215F4-E637-49B7-8791-D230697E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61B6CA9-E2A4-4FFC-B66C-3DDEE6725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1" y="2387341"/>
            <a:ext cx="9789339" cy="2955839"/>
          </a:xfrm>
        </p:spPr>
      </p:pic>
    </p:spTree>
    <p:extLst>
      <p:ext uri="{BB962C8B-B14F-4D97-AF65-F5344CB8AC3E}">
        <p14:creationId xmlns:p14="http://schemas.microsoft.com/office/powerpoint/2010/main" val="101136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D3617-FC4E-4664-9A50-3E9D274F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(cont.)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C3F26DA-CFDE-4E80-9E74-923ACEFD6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29" y="2094429"/>
            <a:ext cx="7571341" cy="4229427"/>
          </a:xfrm>
        </p:spPr>
      </p:pic>
    </p:spTree>
    <p:extLst>
      <p:ext uri="{BB962C8B-B14F-4D97-AF65-F5344CB8AC3E}">
        <p14:creationId xmlns:p14="http://schemas.microsoft.com/office/powerpoint/2010/main" val="3326889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9970B-9BFB-4433-8F8E-81E9E648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(cont.)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6488463-A59B-41AC-9EB6-D2722106D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" y="2248665"/>
            <a:ext cx="9374956" cy="3949515"/>
          </a:xfrm>
        </p:spPr>
      </p:pic>
    </p:spTree>
    <p:extLst>
      <p:ext uri="{BB962C8B-B14F-4D97-AF65-F5344CB8AC3E}">
        <p14:creationId xmlns:p14="http://schemas.microsoft.com/office/powerpoint/2010/main" val="2330247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5B8E6-B321-476D-91F3-5B3C1AF7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 exemplo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AEC339F-5041-4D90-BE6D-459ACA89B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03" y="2593242"/>
            <a:ext cx="9457612" cy="25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29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8A515-E1DD-4221-97EA-0B36F5B6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 exemplo 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8AB1F80-94F6-401E-8570-BBFA55B5A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306" y="2714263"/>
            <a:ext cx="9669379" cy="25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23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9EE4D-8319-457A-B88E-F31D7E12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Estabilidade Global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9CEAE07-68F0-44B7-A573-0D34DA017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784427"/>
            <a:ext cx="9613900" cy="2703609"/>
          </a:xfrm>
        </p:spPr>
      </p:pic>
    </p:spTree>
    <p:extLst>
      <p:ext uri="{BB962C8B-B14F-4D97-AF65-F5344CB8AC3E}">
        <p14:creationId xmlns:p14="http://schemas.microsoft.com/office/powerpoint/2010/main" val="28956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55FBD-291C-45D5-BE9E-8C232E54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Estabilidade Global (teorema)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9626364-C4A3-42C9-AE96-83F8A609B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4" y="2204598"/>
            <a:ext cx="6884085" cy="4307876"/>
          </a:xfrm>
        </p:spPr>
      </p:pic>
    </p:spTree>
    <p:extLst>
      <p:ext uri="{BB962C8B-B14F-4D97-AF65-F5344CB8AC3E}">
        <p14:creationId xmlns:p14="http://schemas.microsoft.com/office/powerpoint/2010/main" val="1987133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018AD-DC49-4A34-A376-3D2FE59D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Motivo (limite)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E8E37D0-F7B1-4D47-A31B-C2421B6C6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198" y="2217100"/>
            <a:ext cx="5504754" cy="43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3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A2800-A6C2-4EC1-8C65-5135407D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Preliminares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8BD6EE4-B87C-48B9-9097-40ABC1D9A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71547"/>
            <a:ext cx="9328152" cy="3933225"/>
          </a:xfrm>
        </p:spPr>
      </p:pic>
    </p:spTree>
    <p:extLst>
      <p:ext uri="{BB962C8B-B14F-4D97-AF65-F5344CB8AC3E}">
        <p14:creationId xmlns:p14="http://schemas.microsoft.com/office/powerpoint/2010/main" val="3334275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565CB-CD1E-406E-8C82-7B9402E9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(discussão)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3B6205C-B2F6-4B74-839F-59DBE976A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595" y="2621666"/>
            <a:ext cx="9879244" cy="29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69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9AC71-9DE6-473C-A57D-5217BF97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C(x)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7D9071E-855C-4F80-A4CB-4644E55ED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156" y="2339052"/>
            <a:ext cx="5785196" cy="37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99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AA8D2-71F1-46F2-8B03-4C3A2CE5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Liapunov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ACAEE71-E7F4-4CAB-9C17-121F77361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587" y="2481818"/>
            <a:ext cx="9058976" cy="30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91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F1A11-DEC6-4F47-BA6E-229E3C2C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particular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F9244DB-1AA1-4D2B-9B82-B628B7448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133" y="2307641"/>
            <a:ext cx="8288338" cy="3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15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03CD2-4864-4449-8FE6-8045195F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 exemplo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B791B73-0937-40D2-8744-FEC4E73B6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759" y="2452115"/>
            <a:ext cx="9010688" cy="25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86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8B171-7BF7-493C-B17F-108358FA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 exemplo 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7E42A28-13C9-4621-A564-4664A8ED6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379" y="2388929"/>
            <a:ext cx="9045747" cy="20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21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E20AE-497B-4BF1-9DCE-760D7208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 8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309DB2E-CB48-4795-B0FF-6E43D7097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785" y="2687060"/>
            <a:ext cx="8276822" cy="29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1A209-85B7-4D82-A6A9-E4A363B7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973577E-5FBC-43C1-9436-C01CC42D6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956" y="2367989"/>
            <a:ext cx="5444232" cy="33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2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04340-45E8-4C71-9D51-53C0CFE5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719C23D-303B-479F-A0CA-0E3C0B548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8" y="2215614"/>
            <a:ext cx="9177588" cy="3598863"/>
          </a:xfrm>
        </p:spPr>
      </p:pic>
    </p:spTree>
    <p:extLst>
      <p:ext uri="{BB962C8B-B14F-4D97-AF65-F5344CB8AC3E}">
        <p14:creationId xmlns:p14="http://schemas.microsoft.com/office/powerpoint/2010/main" val="422982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42DD6-6B9B-450C-B5A9-FE746699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energia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B483A3B-6578-4D3E-B37B-CC544D94B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2" y="2274922"/>
            <a:ext cx="9613900" cy="2748913"/>
          </a:xfrm>
        </p:spPr>
      </p:pic>
    </p:spTree>
    <p:extLst>
      <p:ext uri="{BB962C8B-B14F-4D97-AF65-F5344CB8AC3E}">
        <p14:creationId xmlns:p14="http://schemas.microsoft.com/office/powerpoint/2010/main" val="86286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7881B-8DA5-44F7-9516-16185B6F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Estabilidade e Energia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8C6ECA9-EA8E-426A-9F28-75C625CCA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2" y="2283790"/>
            <a:ext cx="9613900" cy="3286240"/>
          </a:xfrm>
        </p:spPr>
      </p:pic>
    </p:spTree>
    <p:extLst>
      <p:ext uri="{BB962C8B-B14F-4D97-AF65-F5344CB8AC3E}">
        <p14:creationId xmlns:p14="http://schemas.microsoft.com/office/powerpoint/2010/main" val="242311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5ADE5-B20A-4F43-9C37-2747ABA0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Variação da Energia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08B6C50-0F61-4767-8FE9-75F88F47E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579450"/>
            <a:ext cx="9613900" cy="3113563"/>
          </a:xfrm>
        </p:spPr>
      </p:pic>
    </p:spTree>
    <p:extLst>
      <p:ext uri="{BB962C8B-B14F-4D97-AF65-F5344CB8AC3E}">
        <p14:creationId xmlns:p14="http://schemas.microsoft.com/office/powerpoint/2010/main" val="219044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8D6CA-B7F6-4844-9F47-5CCE0411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localmente positivas definidas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5DBE82E-94AB-4FB4-9A27-878F0D85C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14" y="2226631"/>
            <a:ext cx="7541218" cy="3598863"/>
          </a:xfrm>
        </p:spPr>
      </p:pic>
    </p:spTree>
    <p:extLst>
      <p:ext uri="{BB962C8B-B14F-4D97-AF65-F5344CB8AC3E}">
        <p14:creationId xmlns:p14="http://schemas.microsoft.com/office/powerpoint/2010/main" val="209831923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602</TotalTime>
  <Words>145</Words>
  <Application>Microsoft Office PowerPoint</Application>
  <PresentationFormat>Widescreen</PresentationFormat>
  <Paragraphs>43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Arial Black</vt:lpstr>
      <vt:lpstr>Trebuchet MS</vt:lpstr>
      <vt:lpstr>Berlim</vt:lpstr>
      <vt:lpstr>PEF 6004 – Estabilidade e Bifurcações Aula de 18/11/2021</vt:lpstr>
      <vt:lpstr>Método direto de Liapunov</vt:lpstr>
      <vt:lpstr>Preliminares</vt:lpstr>
      <vt:lpstr>Exemplo</vt:lpstr>
      <vt:lpstr>Equação</vt:lpstr>
      <vt:lpstr>Função energia</vt:lpstr>
      <vt:lpstr>Estabilidade e Energia</vt:lpstr>
      <vt:lpstr>Variação da Energia</vt:lpstr>
      <vt:lpstr>Funções localmente positivas definidas</vt:lpstr>
      <vt:lpstr>Funções positivas definidas</vt:lpstr>
      <vt:lpstr>Exemplos</vt:lpstr>
      <vt:lpstr>Observação</vt:lpstr>
      <vt:lpstr>p.d.f.: representação</vt:lpstr>
      <vt:lpstr>p.d.f.: representação II</vt:lpstr>
      <vt:lpstr>Função localmente positiva semi definida</vt:lpstr>
      <vt:lpstr>Generalizações</vt:lpstr>
      <vt:lpstr>Derivadas</vt:lpstr>
      <vt:lpstr>Funções de Liapunov</vt:lpstr>
      <vt:lpstr>Função de Liapunov (ilustração)</vt:lpstr>
      <vt:lpstr>Função de Liapunov: ilustração II</vt:lpstr>
      <vt:lpstr>Estabilidade local</vt:lpstr>
      <vt:lpstr>Exemplo</vt:lpstr>
      <vt:lpstr>Exemplo (cont.)</vt:lpstr>
      <vt:lpstr>Exemplo (cont.)</vt:lpstr>
      <vt:lpstr>Novo exemplo</vt:lpstr>
      <vt:lpstr>Novo exemplo (cont.)</vt:lpstr>
      <vt:lpstr>Estabilidade Global</vt:lpstr>
      <vt:lpstr>Estabilidade Global (teorema)</vt:lpstr>
      <vt:lpstr>Motivo (limite)</vt:lpstr>
      <vt:lpstr>Exemplo (discussão)</vt:lpstr>
      <vt:lpstr>C(x)</vt:lpstr>
      <vt:lpstr>Liapunov</vt:lpstr>
      <vt:lpstr>Caso particular</vt:lpstr>
      <vt:lpstr>Novo exemplo</vt:lpstr>
      <vt:lpstr>Novo exemplo (cont.)</vt:lpstr>
      <vt:lpstr>Tarefa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Convidado/Palestrante</cp:lastModifiedBy>
  <cp:revision>66</cp:revision>
  <dcterms:created xsi:type="dcterms:W3CDTF">2019-06-28T19:51:26Z</dcterms:created>
  <dcterms:modified xsi:type="dcterms:W3CDTF">2021-11-17T21:45:09Z</dcterms:modified>
</cp:coreProperties>
</file>