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9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56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10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4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3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28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59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4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85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67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46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A3ADB-4FE7-4821-9EF8-4F38A8CEA700}" type="datetimeFigureOut">
              <a:rPr lang="pt-BR" smtClean="0"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9BBB-4B6C-4508-9DD9-6FB7C5373A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83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5131" y="235132"/>
            <a:ext cx="11717383" cy="646611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dirty="0" err="1" smtClean="0"/>
              <a:t>Rajh</a:t>
            </a:r>
            <a:r>
              <a:rPr lang="pt-BR" sz="2400" dirty="0" smtClean="0"/>
              <a:t> </a:t>
            </a:r>
            <a:r>
              <a:rPr lang="pt-BR" sz="2400" dirty="0"/>
              <a:t>considera os bens x e y complementos perfeitos. A função de utilidade de </a:t>
            </a:r>
            <a:r>
              <a:rPr lang="pt-BR" sz="2400" dirty="0" err="1"/>
              <a:t>Rajh</a:t>
            </a:r>
            <a:r>
              <a:rPr lang="pt-BR" sz="2400" dirty="0"/>
              <a:t> é </a:t>
            </a:r>
            <a:r>
              <a:rPr lang="pt-BR" sz="2400" dirty="0"/>
              <a:t>dada por U=min{2x, y}. Os preços de mercado são dados por </a:t>
            </a:r>
            <a:r>
              <a:rPr lang="pt-BR" sz="2400" dirty="0" err="1"/>
              <a:t>p</a:t>
            </a:r>
            <a:r>
              <a:rPr lang="pt-BR" sz="2400" baseline="-25000" dirty="0" err="1"/>
              <a:t>x</a:t>
            </a:r>
            <a:r>
              <a:rPr lang="pt-BR" sz="2400" dirty="0"/>
              <a:t> = 15 e </a:t>
            </a:r>
            <a:r>
              <a:rPr lang="pt-BR" sz="2400" dirty="0" err="1"/>
              <a:t>p</a:t>
            </a:r>
            <a:r>
              <a:rPr lang="pt-BR" sz="2400" baseline="-25000" dirty="0" err="1"/>
              <a:t>y</a:t>
            </a:r>
            <a:r>
              <a:rPr lang="pt-BR" sz="2400" dirty="0"/>
              <a:t>=10 e sua renda é de R$350. De uma hora para outra, o preço do bem x aumenta para </a:t>
            </a:r>
            <a:r>
              <a:rPr lang="pt-BR" sz="2400" dirty="0" err="1"/>
              <a:t>p</a:t>
            </a:r>
            <a:r>
              <a:rPr lang="pt-BR" sz="2400" baseline="-25000" dirty="0" err="1"/>
              <a:t>x</a:t>
            </a:r>
            <a:r>
              <a:rPr lang="pt-BR" sz="2400" dirty="0"/>
              <a:t>’ = 20! O aumento de </a:t>
            </a:r>
            <a:r>
              <a:rPr lang="pt-BR" sz="2400" dirty="0" err="1"/>
              <a:t>p</a:t>
            </a:r>
            <a:r>
              <a:rPr lang="pt-BR" sz="2400" baseline="-25000" dirty="0" err="1"/>
              <a:t>x</a:t>
            </a:r>
            <a:r>
              <a:rPr lang="pt-BR" sz="2400" baseline="-25000" dirty="0"/>
              <a:t> </a:t>
            </a:r>
            <a:r>
              <a:rPr lang="pt-BR" sz="2400" dirty="0"/>
              <a:t>foi tão ruim para ele, quanto perder R$X de renda. </a:t>
            </a:r>
            <a:r>
              <a:rPr lang="pt-BR" sz="2400" dirty="0" smtClean="0"/>
              <a:t>Calcule </a:t>
            </a:r>
            <a:r>
              <a:rPr lang="pt-BR" sz="2400" dirty="0"/>
              <a:t>R$ X.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Responda </a:t>
            </a:r>
            <a:r>
              <a:rPr lang="pt-BR" sz="2400" dirty="0"/>
              <a:t>V ou F e justifique.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sz="2400" dirty="0" smtClean="0"/>
              <a:t>Ao </a:t>
            </a:r>
            <a:r>
              <a:rPr lang="pt-BR" sz="2400" dirty="0"/>
              <a:t>preço de $100, turistas demandam 587 unidades de passagens áreas. A esse mesmo preço, os viajantes a negócios demandam 527. Ao preço de $120, turistas demandam 127 passagens áreas e viajantes a negócios também demandam 127. Assumindo-se que ambas as curvas de demanda são funções lineares do preço, chega-se que o valor da elasticidade preço da demanda para este mercado (formado pela soma de turistas e viajantes a negócios), ao preço de $100, será igual a -43.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t-BR" sz="2400" dirty="0" smtClean="0"/>
              <a:t>As </a:t>
            </a:r>
            <a:r>
              <a:rPr lang="pt-BR" sz="2400" dirty="0"/>
              <a:t>funções de oferta e demanda de mercado de um bem qualquer são dadas por:</a:t>
            </a:r>
          </a:p>
          <a:p>
            <a:r>
              <a:rPr lang="pt-BR" sz="2400" dirty="0" err="1"/>
              <a:t>Qd</a:t>
            </a:r>
            <a:r>
              <a:rPr lang="pt-BR" sz="2400" dirty="0"/>
              <a:t> = 40 – 0,5 P </a:t>
            </a:r>
          </a:p>
          <a:p>
            <a:r>
              <a:rPr lang="pt-BR" sz="2400" dirty="0" err="1"/>
              <a:t>Qs</a:t>
            </a:r>
            <a:r>
              <a:rPr lang="pt-BR" sz="2400" dirty="0"/>
              <a:t> = -20 +  P</a:t>
            </a:r>
          </a:p>
          <a:p>
            <a:r>
              <a:rPr lang="pt-BR" sz="2400" dirty="0"/>
              <a:t>Suponha que o governo introduza um imposto neste mercado a ser pago pelo produtor no valor de R$ 3 por unidade vendida.  Calcule o peso morto do imposto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643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240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Aula</cp:lastModifiedBy>
  <cp:revision>4</cp:revision>
  <dcterms:created xsi:type="dcterms:W3CDTF">2018-04-10T14:53:24Z</dcterms:created>
  <dcterms:modified xsi:type="dcterms:W3CDTF">2018-04-10T18:51:59Z</dcterms:modified>
</cp:coreProperties>
</file>