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ADA9-3EF5-413D-B7AB-9738BA14E12F}" type="datetimeFigureOut">
              <a:rPr lang="pt-BR" smtClean="0"/>
              <a:pPr/>
              <a:t>28/07/2018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ADA9-3EF5-413D-B7AB-9738BA14E12F}" type="datetimeFigureOut">
              <a:rPr lang="pt-BR" smtClean="0"/>
              <a:pPr/>
              <a:t>28/07/2018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ADA9-3EF5-413D-B7AB-9738BA14E12F}" type="datetimeFigureOut">
              <a:rPr lang="pt-BR" smtClean="0"/>
              <a:pPr/>
              <a:t>28/07/2018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ADA9-3EF5-413D-B7AB-9738BA14E12F}" type="datetimeFigureOut">
              <a:rPr lang="pt-BR" smtClean="0"/>
              <a:pPr/>
              <a:t>28/07/2018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ADA9-3EF5-413D-B7AB-9738BA14E12F}" type="datetimeFigureOut">
              <a:rPr lang="pt-BR" smtClean="0"/>
              <a:pPr/>
              <a:t>28/07/2018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ADA9-3EF5-413D-B7AB-9738BA14E12F}" type="datetimeFigureOut">
              <a:rPr lang="pt-BR" smtClean="0"/>
              <a:pPr/>
              <a:t>28/07/2018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ADA9-3EF5-413D-B7AB-9738BA14E12F}" type="datetimeFigureOut">
              <a:rPr lang="pt-BR" smtClean="0"/>
              <a:pPr/>
              <a:t>28/07/2018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ADA9-3EF5-413D-B7AB-9738BA14E12F}" type="datetimeFigureOut">
              <a:rPr lang="pt-BR" smtClean="0"/>
              <a:pPr/>
              <a:t>28/07/2018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ADA9-3EF5-413D-B7AB-9738BA14E12F}" type="datetimeFigureOut">
              <a:rPr lang="pt-BR" smtClean="0"/>
              <a:pPr/>
              <a:t>28/07/2018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ADA9-3EF5-413D-B7AB-9738BA14E12F}" type="datetimeFigureOut">
              <a:rPr lang="pt-BR" smtClean="0"/>
              <a:pPr/>
              <a:t>28/07/2018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ADA9-3EF5-413D-B7AB-9738BA14E12F}" type="datetimeFigureOut">
              <a:rPr lang="pt-BR" smtClean="0"/>
              <a:pPr/>
              <a:t>28/07/2018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9ADA9-3EF5-413D-B7AB-9738BA14E12F}" type="datetimeFigureOut">
              <a:rPr lang="pt-BR" smtClean="0"/>
              <a:pPr/>
              <a:t>28/07/2018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cm.es/data/cont/docs/441-2013-11-20-conversacion32.pdf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indent="-449263"/>
            <a:r>
              <a:rPr lang="pt-BR" sz="2800" b="1" dirty="0">
                <a:solidFill>
                  <a:srgbClr val="C00000"/>
                </a:solidFill>
              </a:rPr>
              <a:t>	EXAMEN </a:t>
            </a:r>
            <a:r>
              <a:rPr lang="pt-BR" sz="2800" b="1" dirty="0" smtClean="0">
                <a:solidFill>
                  <a:srgbClr val="C00000"/>
                </a:solidFill>
              </a:rPr>
              <a:t>ORAL FINAL: </a:t>
            </a:r>
            <a:r>
              <a:rPr lang="pt-BR" sz="2800" b="1" dirty="0">
                <a:solidFill>
                  <a:srgbClr val="C00000"/>
                </a:solidFill>
              </a:rPr>
              <a:t>ORIENTACIONES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85720" y="357166"/>
            <a:ext cx="8676456" cy="657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2100" dirty="0"/>
              <a:t> </a:t>
            </a:r>
            <a:r>
              <a:rPr lang="es-ES" sz="2000" b="1" dirty="0">
                <a:solidFill>
                  <a:srgbClr val="C00000"/>
                </a:solidFill>
              </a:rPr>
              <a:t>Tipo:</a:t>
            </a:r>
            <a:r>
              <a:rPr lang="es-ES" sz="2000" dirty="0">
                <a:solidFill>
                  <a:srgbClr val="C00000"/>
                </a:solidFill>
              </a:rPr>
              <a:t> </a:t>
            </a:r>
            <a:r>
              <a:rPr lang="es-ES" sz="2000" dirty="0"/>
              <a:t>presentación </a:t>
            </a:r>
            <a:r>
              <a:rPr lang="es-ES" sz="2000" dirty="0" smtClean="0"/>
              <a:t>oral en grupo (3 ó 4 integrantes</a:t>
            </a:r>
            <a:r>
              <a:rPr lang="es-ES" sz="2000" smtClean="0"/>
              <a:t>) 	</a:t>
            </a:r>
            <a:r>
              <a:rPr lang="es-ES" sz="2000" b="1" smtClean="0">
                <a:solidFill>
                  <a:srgbClr val="C00000"/>
                </a:solidFill>
              </a:rPr>
              <a:t>Fecha</a:t>
            </a:r>
            <a:r>
              <a:rPr lang="es-ES" sz="2000" b="1" dirty="0" smtClean="0">
                <a:solidFill>
                  <a:srgbClr val="C00000"/>
                </a:solidFill>
              </a:rPr>
              <a:t>: </a:t>
            </a:r>
            <a:r>
              <a:rPr lang="es-ES" sz="2000" dirty="0" smtClean="0"/>
              <a:t> 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16/08/2018</a:t>
            </a:r>
            <a:endParaRPr lang="es-E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s-ES" sz="2000" dirty="0"/>
              <a:t> </a:t>
            </a:r>
            <a:r>
              <a:rPr lang="es-ES" sz="2000" b="1" dirty="0">
                <a:solidFill>
                  <a:srgbClr val="C00000"/>
                </a:solidFill>
              </a:rPr>
              <a:t>Duración:</a:t>
            </a:r>
            <a:r>
              <a:rPr lang="es-ES" sz="2000" dirty="0"/>
              <a:t> </a:t>
            </a:r>
            <a:r>
              <a:rPr lang="es-ES" sz="2000" dirty="0" smtClean="0"/>
              <a:t>8</a:t>
            </a:r>
            <a:r>
              <a:rPr lang="es-ES" sz="2000" dirty="0" smtClean="0"/>
              <a:t> a 10 minutos</a:t>
            </a:r>
            <a:endParaRPr lang="es-ES" sz="2000" dirty="0"/>
          </a:p>
          <a:p>
            <a:pPr>
              <a:buFont typeface="Arial" pitchFamily="34" charset="0"/>
              <a:buChar char="•"/>
            </a:pPr>
            <a:r>
              <a:rPr lang="es-ES" sz="2000" dirty="0"/>
              <a:t> </a:t>
            </a:r>
            <a:r>
              <a:rPr lang="es-ES" sz="2000" b="1" dirty="0" smtClean="0">
                <a:solidFill>
                  <a:srgbClr val="C00000"/>
                </a:solidFill>
              </a:rPr>
              <a:t>Temas:</a:t>
            </a:r>
            <a:r>
              <a:rPr lang="es-ES" sz="2000" dirty="0" smtClean="0"/>
              <a:t> A elegir entre “Hábitos culturales de alimentación”, “Vida sana y enfermedades en la actualidad” y “Creencias, filosofías y religiosidad”.  </a:t>
            </a:r>
            <a:endParaRPr lang="es-ES" sz="2000" dirty="0"/>
          </a:p>
          <a:p>
            <a:pPr>
              <a:buFont typeface="Arial" pitchFamily="34" charset="0"/>
              <a:buChar char="•"/>
            </a:pPr>
            <a:r>
              <a:rPr lang="es-ES" sz="2000" dirty="0"/>
              <a:t> </a:t>
            </a:r>
            <a:r>
              <a:rPr lang="es-ES" sz="2000" b="1" dirty="0">
                <a:solidFill>
                  <a:srgbClr val="C00000"/>
                </a:solidFill>
              </a:rPr>
              <a:t>Desarrollo: </a:t>
            </a:r>
          </a:p>
          <a:p>
            <a:pPr marL="449263"/>
            <a:r>
              <a:rPr lang="es-ES" sz="2000" dirty="0" smtClean="0"/>
              <a:t>Crear una presentación en el género or</a:t>
            </a:r>
            <a:r>
              <a:rPr lang="es-ES" sz="2000" dirty="0" smtClean="0"/>
              <a:t>al,  basada en uno de los temas sugeridos. Para la organización de la exposición, se recomienda elegir una noticia reciente, preferentemente impactante o curiosa, sobre el tema y profundizar la investigación a partir de estos datos.</a:t>
            </a:r>
          </a:p>
          <a:p>
            <a:pPr marL="449263"/>
            <a:r>
              <a:rPr lang="es-ES" sz="2000" dirty="0" smtClean="0"/>
              <a:t> Sobre el género oral, recomendamos consultar el enlace  </a:t>
            </a:r>
            <a:r>
              <a:rPr lang="es-ES" sz="2000" dirty="0" smtClean="0">
                <a:hlinkClick r:id="rId2"/>
              </a:rPr>
              <a:t>https</a:t>
            </a:r>
            <a:r>
              <a:rPr lang="es-ES" sz="2000" dirty="0" smtClean="0">
                <a:hlinkClick r:id="rId2"/>
              </a:rPr>
              <a:t>://www.ucm.es/data/cont/docs/441-2013-11-20-conversacion32.pdf</a:t>
            </a:r>
            <a:r>
              <a:rPr lang="es-ES" sz="2000" dirty="0" smtClean="0"/>
              <a:t> </a:t>
            </a:r>
            <a:r>
              <a:rPr lang="es-ES" sz="2000" dirty="0" smtClean="0"/>
              <a:t> y poner atención al apartado “Presentaciones públicas” que está en las páginas </a:t>
            </a:r>
            <a:r>
              <a:rPr lang="es-ES" sz="2000" b="1" dirty="0" smtClean="0"/>
              <a:t>2 y 3</a:t>
            </a:r>
            <a:r>
              <a:rPr lang="es-ES" sz="2000" dirty="0" smtClean="0"/>
              <a:t> del documento, aunque se pueda utilizar otros géneros orales, como entrevista, representación teatral, debate en televisión, etc.</a:t>
            </a:r>
          </a:p>
          <a:p>
            <a:pPr marL="449263"/>
            <a:r>
              <a:rPr lang="es-ES" sz="2000" dirty="0" smtClean="0"/>
              <a:t> Se debe organizar el tiempo de la presentación de manera que todos los integrantes expongan de modo uniforme. </a:t>
            </a:r>
          </a:p>
          <a:p>
            <a:pPr marL="449263"/>
            <a:r>
              <a:rPr lang="es-ES" sz="2000" b="1" dirty="0" smtClean="0"/>
              <a:t>Durante </a:t>
            </a:r>
            <a:r>
              <a:rPr lang="es-ES" sz="2000" b="1" dirty="0"/>
              <a:t>la </a:t>
            </a:r>
            <a:r>
              <a:rPr lang="es-ES" sz="2000" b="1" dirty="0" smtClean="0"/>
              <a:t>presentación  no se puede leer, </a:t>
            </a:r>
            <a:r>
              <a:rPr lang="es-ES" sz="2000" dirty="0" smtClean="0"/>
              <a:t>si utilizan </a:t>
            </a:r>
            <a:r>
              <a:rPr lang="es-ES" sz="2000" dirty="0" err="1" smtClean="0"/>
              <a:t>ppt</a:t>
            </a:r>
            <a:r>
              <a:rPr lang="es-ES" sz="2000" dirty="0" smtClean="0"/>
              <a:t>, éste no tendrá textos, sólo imágenes. </a:t>
            </a:r>
            <a:endParaRPr lang="es-ES" sz="2000" u="sng" dirty="0" smtClean="0"/>
          </a:p>
          <a:p>
            <a:pPr>
              <a:buFont typeface="Arial" pitchFamily="34" charset="0"/>
              <a:buChar char="•"/>
            </a:pPr>
            <a:r>
              <a:rPr lang="es-ES" sz="2000" b="1" dirty="0" smtClean="0">
                <a:solidFill>
                  <a:srgbClr val="C00000"/>
                </a:solidFill>
              </a:rPr>
              <a:t>Aspectos </a:t>
            </a:r>
            <a:r>
              <a:rPr lang="es-ES" sz="2000" b="1" dirty="0">
                <a:solidFill>
                  <a:srgbClr val="C00000"/>
                </a:solidFill>
              </a:rPr>
              <a:t>que se evaluarán:</a:t>
            </a:r>
          </a:p>
          <a:p>
            <a:pPr marL="449263"/>
            <a:r>
              <a:rPr lang="es-ES" sz="2000" dirty="0"/>
              <a:t>Pronunciación, fluidez, vocabulario y </a:t>
            </a:r>
            <a:r>
              <a:rPr lang="es-ES" sz="2000" dirty="0" smtClean="0"/>
              <a:t>gramática, además de la </a:t>
            </a:r>
            <a:r>
              <a:rPr lang="es-ES" sz="2000" b="1" dirty="0" smtClean="0"/>
              <a:t>creatividad</a:t>
            </a:r>
            <a:r>
              <a:rPr lang="es-ES" sz="2000" dirty="0" smtClean="0"/>
              <a:t> e </a:t>
            </a:r>
            <a:r>
              <a:rPr lang="es-ES" sz="2000" b="1" dirty="0" smtClean="0"/>
              <a:t>interacción</a:t>
            </a:r>
            <a:r>
              <a:rPr lang="es-ES" sz="2000" dirty="0" smtClean="0"/>
              <a:t> con el grupo.</a:t>
            </a:r>
            <a:endParaRPr lang="es-E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2686</TotalTime>
  <Words>13</Words>
  <Application>Microsoft Office PowerPoint</Application>
  <PresentationFormat>Apresentação na tela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silvio sato</dc:creator>
  <cp:lastModifiedBy>Paula Araujo</cp:lastModifiedBy>
  <cp:revision>14</cp:revision>
  <dcterms:created xsi:type="dcterms:W3CDTF">2015-10-03T20:10:49Z</dcterms:created>
  <dcterms:modified xsi:type="dcterms:W3CDTF">2018-07-30T15:05:17Z</dcterms:modified>
</cp:coreProperties>
</file>