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307" r:id="rId3"/>
    <p:sldId id="309" r:id="rId4"/>
    <p:sldId id="290" r:id="rId5"/>
    <p:sldId id="272" r:id="rId6"/>
    <p:sldId id="313" r:id="rId7"/>
    <p:sldId id="31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73" r:id="rId17"/>
    <p:sldId id="314" r:id="rId18"/>
    <p:sldId id="274" r:id="rId19"/>
    <p:sldId id="275" r:id="rId20"/>
    <p:sldId id="276" r:id="rId21"/>
    <p:sldId id="267" r:id="rId22"/>
    <p:sldId id="268" r:id="rId23"/>
    <p:sldId id="269" r:id="rId24"/>
    <p:sldId id="270" r:id="rId25"/>
    <p:sldId id="277" r:id="rId26"/>
    <p:sldId id="278" r:id="rId27"/>
    <p:sldId id="279" r:id="rId28"/>
    <p:sldId id="284" r:id="rId29"/>
    <p:sldId id="299" r:id="rId30"/>
    <p:sldId id="300" r:id="rId31"/>
    <p:sldId id="281" r:id="rId32"/>
    <p:sldId id="282" r:id="rId33"/>
    <p:sldId id="288" r:id="rId34"/>
    <p:sldId id="289" r:id="rId35"/>
    <p:sldId id="292" r:id="rId36"/>
    <p:sldId id="293" r:id="rId37"/>
    <p:sldId id="294" r:id="rId38"/>
    <p:sldId id="296" r:id="rId39"/>
    <p:sldId id="297" r:id="rId40"/>
    <p:sldId id="298" r:id="rId41"/>
    <p:sldId id="291" r:id="rId42"/>
  </p:sldIdLst>
  <p:sldSz cx="9144000" cy="6858000" type="screen4x3"/>
  <p:notesSz cx="7315200" cy="96012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2"/>
    <p:restoredTop sz="86420"/>
  </p:normalViewPr>
  <p:slideViewPr>
    <p:cSldViewPr>
      <p:cViewPr varScale="1">
        <p:scale>
          <a:sx n="74" d="100"/>
          <a:sy n="74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23E18-5C5D-43A1-8FBC-53A98C31D57B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D0909F-D980-4574-8FFC-232C0115D00D}">
      <dgm:prSet/>
      <dgm:spPr/>
      <dgm:t>
        <a:bodyPr/>
        <a:lstStyle/>
        <a:p>
          <a:r>
            <a:rPr lang="pt-BR"/>
            <a:t>Salman Waksman, Albert Schatz</a:t>
          </a:r>
          <a:endParaRPr lang="en-US"/>
        </a:p>
      </dgm:t>
    </dgm:pt>
    <dgm:pt modelId="{B9E0A7AB-8A93-442A-A8AD-E0BD81F679EC}" type="parTrans" cxnId="{175A4A89-5380-4A05-9F2C-46717A09A3B2}">
      <dgm:prSet/>
      <dgm:spPr/>
      <dgm:t>
        <a:bodyPr/>
        <a:lstStyle/>
        <a:p>
          <a:endParaRPr lang="en-US"/>
        </a:p>
      </dgm:t>
    </dgm:pt>
    <dgm:pt modelId="{42612EE7-EBC1-4305-A543-5E1D11E40691}" type="sibTrans" cxnId="{175A4A89-5380-4A05-9F2C-46717A09A3B2}">
      <dgm:prSet/>
      <dgm:spPr/>
      <dgm:t>
        <a:bodyPr/>
        <a:lstStyle/>
        <a:p>
          <a:endParaRPr lang="en-US"/>
        </a:p>
      </dgm:t>
    </dgm:pt>
    <dgm:pt modelId="{912CC981-E8CC-4A7A-9344-1DF6C7E2AFB5}">
      <dgm:prSet/>
      <dgm:spPr/>
      <dgm:t>
        <a:bodyPr/>
        <a:lstStyle/>
        <a:p>
          <a:r>
            <a:rPr lang="pt-BR"/>
            <a:t>Antibiotics produced by </a:t>
          </a:r>
          <a:r>
            <a:rPr lang="pt-BR" i="1"/>
            <a:t>Streptomyces</a:t>
          </a:r>
          <a:r>
            <a:rPr lang="pt-BR"/>
            <a:t>  filamentous bacteria</a:t>
          </a:r>
          <a:endParaRPr lang="en-US"/>
        </a:p>
      </dgm:t>
    </dgm:pt>
    <dgm:pt modelId="{5F280A5C-0BBD-4318-A849-CC37C17B20C4}" type="parTrans" cxnId="{F1DC796E-3767-40D6-8B46-03985FC472C4}">
      <dgm:prSet/>
      <dgm:spPr/>
      <dgm:t>
        <a:bodyPr/>
        <a:lstStyle/>
        <a:p>
          <a:endParaRPr lang="en-US"/>
        </a:p>
      </dgm:t>
    </dgm:pt>
    <dgm:pt modelId="{9E31A055-BB31-4200-801C-7A75C26E157F}" type="sibTrans" cxnId="{F1DC796E-3767-40D6-8B46-03985FC472C4}">
      <dgm:prSet/>
      <dgm:spPr/>
      <dgm:t>
        <a:bodyPr/>
        <a:lstStyle/>
        <a:p>
          <a:endParaRPr lang="en-US"/>
        </a:p>
      </dgm:t>
    </dgm:pt>
    <dgm:pt modelId="{70C0646D-A3AB-45AB-889E-7DF36D8D5779}">
      <dgm:prSet/>
      <dgm:spPr/>
      <dgm:t>
        <a:bodyPr/>
        <a:lstStyle/>
        <a:p>
          <a:r>
            <a:rPr lang="pt-BR"/>
            <a:t>1943. Actinomycin </a:t>
          </a:r>
          <a:endParaRPr lang="en-US"/>
        </a:p>
      </dgm:t>
    </dgm:pt>
    <dgm:pt modelId="{2FECD0EA-FC06-4FFE-BC43-E53134CFB442}" type="parTrans" cxnId="{419E3E3B-228A-432A-AF04-BB8C0B19ED0E}">
      <dgm:prSet/>
      <dgm:spPr/>
      <dgm:t>
        <a:bodyPr/>
        <a:lstStyle/>
        <a:p>
          <a:endParaRPr lang="en-US"/>
        </a:p>
      </dgm:t>
    </dgm:pt>
    <dgm:pt modelId="{52DAC38C-4CB2-4C45-8C6E-72A807227249}" type="sibTrans" cxnId="{419E3E3B-228A-432A-AF04-BB8C0B19ED0E}">
      <dgm:prSet/>
      <dgm:spPr/>
      <dgm:t>
        <a:bodyPr/>
        <a:lstStyle/>
        <a:p>
          <a:endParaRPr lang="en-US"/>
        </a:p>
      </dgm:t>
    </dgm:pt>
    <dgm:pt modelId="{71C4A57E-86C5-4CF2-BF19-F5546074FA32}">
      <dgm:prSet/>
      <dgm:spPr/>
      <dgm:t>
        <a:bodyPr/>
        <a:lstStyle/>
        <a:p>
          <a:r>
            <a:rPr lang="pt-BR"/>
            <a:t>Streptomycin </a:t>
          </a:r>
          <a:endParaRPr lang="en-US"/>
        </a:p>
      </dgm:t>
    </dgm:pt>
    <dgm:pt modelId="{54878C90-26E6-4712-AA77-78E72FC97285}" type="parTrans" cxnId="{C8443950-5EF5-49AF-9A66-0975ACDF3549}">
      <dgm:prSet/>
      <dgm:spPr/>
      <dgm:t>
        <a:bodyPr/>
        <a:lstStyle/>
        <a:p>
          <a:endParaRPr lang="en-US"/>
        </a:p>
      </dgm:t>
    </dgm:pt>
    <dgm:pt modelId="{632F3281-115E-4714-9830-492EDC8D3253}" type="sibTrans" cxnId="{C8443950-5EF5-49AF-9A66-0975ACDF3549}">
      <dgm:prSet/>
      <dgm:spPr/>
      <dgm:t>
        <a:bodyPr/>
        <a:lstStyle/>
        <a:p>
          <a:endParaRPr lang="en-US"/>
        </a:p>
      </dgm:t>
    </dgm:pt>
    <dgm:pt modelId="{E1F07BFE-6F60-B24C-9FFD-E8C06E73539D}" type="pres">
      <dgm:prSet presAssocID="{45623E18-5C5D-43A1-8FBC-53A98C31D5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AD03966-62C0-ED4A-88C3-2F3F05201ECC}" type="pres">
      <dgm:prSet presAssocID="{60D0909F-D980-4574-8FFC-232C0115D00D}" presName="hierRoot1" presStyleCnt="0">
        <dgm:presLayoutVars>
          <dgm:hierBranch val="init"/>
        </dgm:presLayoutVars>
      </dgm:prSet>
      <dgm:spPr/>
    </dgm:pt>
    <dgm:pt modelId="{6B789F13-B0B9-7448-9E10-E00BE830AF48}" type="pres">
      <dgm:prSet presAssocID="{60D0909F-D980-4574-8FFC-232C0115D00D}" presName="rootComposite1" presStyleCnt="0"/>
      <dgm:spPr/>
    </dgm:pt>
    <dgm:pt modelId="{2AB830A2-E3E3-6043-B41D-F965074739AE}" type="pres">
      <dgm:prSet presAssocID="{60D0909F-D980-4574-8FFC-232C0115D00D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F53CC9-BDDB-6A4D-92FE-F7ED664B5CD8}" type="pres">
      <dgm:prSet presAssocID="{60D0909F-D980-4574-8FFC-232C0115D00D}" presName="rootConnector1" presStyleLbl="node1" presStyleIdx="0" presStyleCnt="0"/>
      <dgm:spPr/>
      <dgm:t>
        <a:bodyPr/>
        <a:lstStyle/>
        <a:p>
          <a:endParaRPr lang="pt-BR"/>
        </a:p>
      </dgm:t>
    </dgm:pt>
    <dgm:pt modelId="{679913D8-3693-F144-9001-AF2FC10C6A34}" type="pres">
      <dgm:prSet presAssocID="{60D0909F-D980-4574-8FFC-232C0115D00D}" presName="hierChild2" presStyleCnt="0"/>
      <dgm:spPr/>
    </dgm:pt>
    <dgm:pt modelId="{E7C52D0D-8E27-EF4E-A78C-A685645419D9}" type="pres">
      <dgm:prSet presAssocID="{60D0909F-D980-4574-8FFC-232C0115D00D}" presName="hierChild3" presStyleCnt="0"/>
      <dgm:spPr/>
    </dgm:pt>
    <dgm:pt modelId="{3F4E6F9E-95BC-E944-A7C7-295C7BBA1369}" type="pres">
      <dgm:prSet presAssocID="{912CC981-E8CC-4A7A-9344-1DF6C7E2AFB5}" presName="hierRoot1" presStyleCnt="0">
        <dgm:presLayoutVars>
          <dgm:hierBranch val="init"/>
        </dgm:presLayoutVars>
      </dgm:prSet>
      <dgm:spPr/>
    </dgm:pt>
    <dgm:pt modelId="{F2211689-A467-9A45-98C7-17A6CCF7586E}" type="pres">
      <dgm:prSet presAssocID="{912CC981-E8CC-4A7A-9344-1DF6C7E2AFB5}" presName="rootComposite1" presStyleCnt="0"/>
      <dgm:spPr/>
    </dgm:pt>
    <dgm:pt modelId="{441ABCCB-A96D-9B45-BE45-BFD40E15DDA2}" type="pres">
      <dgm:prSet presAssocID="{912CC981-E8CC-4A7A-9344-1DF6C7E2AFB5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BA1121-FF87-0645-89BC-82D079B4D041}" type="pres">
      <dgm:prSet presAssocID="{912CC981-E8CC-4A7A-9344-1DF6C7E2AFB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D4082228-218E-1D4C-A8AC-8903FC5C00AD}" type="pres">
      <dgm:prSet presAssocID="{912CC981-E8CC-4A7A-9344-1DF6C7E2AFB5}" presName="hierChild2" presStyleCnt="0"/>
      <dgm:spPr/>
    </dgm:pt>
    <dgm:pt modelId="{E13EB78B-09AA-574C-82D9-C804D1A920DA}" type="pres">
      <dgm:prSet presAssocID="{912CC981-E8CC-4A7A-9344-1DF6C7E2AFB5}" presName="hierChild3" presStyleCnt="0"/>
      <dgm:spPr/>
    </dgm:pt>
    <dgm:pt modelId="{908005E2-9FE6-FD44-9B3F-8BEDCCE7E9C1}" type="pres">
      <dgm:prSet presAssocID="{70C0646D-A3AB-45AB-889E-7DF36D8D5779}" presName="hierRoot1" presStyleCnt="0">
        <dgm:presLayoutVars>
          <dgm:hierBranch val="init"/>
        </dgm:presLayoutVars>
      </dgm:prSet>
      <dgm:spPr/>
    </dgm:pt>
    <dgm:pt modelId="{FACDBFBB-6B53-A541-9184-30852401D2FA}" type="pres">
      <dgm:prSet presAssocID="{70C0646D-A3AB-45AB-889E-7DF36D8D5779}" presName="rootComposite1" presStyleCnt="0"/>
      <dgm:spPr/>
    </dgm:pt>
    <dgm:pt modelId="{DD2E7574-9EE1-1F4D-BA0F-B7C6A88FA2CC}" type="pres">
      <dgm:prSet presAssocID="{70C0646D-A3AB-45AB-889E-7DF36D8D5779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5DDB7A8-BEC3-CA41-A414-756AE0604523}" type="pres">
      <dgm:prSet presAssocID="{70C0646D-A3AB-45AB-889E-7DF36D8D577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F74296F2-46BA-A345-8AA6-18F34A408D36}" type="pres">
      <dgm:prSet presAssocID="{70C0646D-A3AB-45AB-889E-7DF36D8D5779}" presName="hierChild2" presStyleCnt="0"/>
      <dgm:spPr/>
    </dgm:pt>
    <dgm:pt modelId="{BBDA8B6F-D4CD-8E4E-B1F3-BE7BC0A622B9}" type="pres">
      <dgm:prSet presAssocID="{54878C90-26E6-4712-AA77-78E72FC97285}" presName="Name37" presStyleLbl="parChTrans1D2" presStyleIdx="0" presStyleCnt="1"/>
      <dgm:spPr/>
      <dgm:t>
        <a:bodyPr/>
        <a:lstStyle/>
        <a:p>
          <a:endParaRPr lang="pt-BR"/>
        </a:p>
      </dgm:t>
    </dgm:pt>
    <dgm:pt modelId="{ACC26B96-341F-1840-9D10-2A9E6DDC0210}" type="pres">
      <dgm:prSet presAssocID="{71C4A57E-86C5-4CF2-BF19-F5546074FA32}" presName="hierRoot2" presStyleCnt="0">
        <dgm:presLayoutVars>
          <dgm:hierBranch val="init"/>
        </dgm:presLayoutVars>
      </dgm:prSet>
      <dgm:spPr/>
    </dgm:pt>
    <dgm:pt modelId="{F47AE62B-5BF8-024A-906D-6B48EA4F271E}" type="pres">
      <dgm:prSet presAssocID="{71C4A57E-86C5-4CF2-BF19-F5546074FA32}" presName="rootComposite" presStyleCnt="0"/>
      <dgm:spPr/>
    </dgm:pt>
    <dgm:pt modelId="{298CFE72-BFA8-E444-B80A-958BD59776D9}" type="pres">
      <dgm:prSet presAssocID="{71C4A57E-86C5-4CF2-BF19-F5546074FA3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4F67B3-41A3-DA4F-8867-C12F096A74F6}" type="pres">
      <dgm:prSet presAssocID="{71C4A57E-86C5-4CF2-BF19-F5546074FA32}" presName="rootConnector" presStyleLbl="node2" presStyleIdx="0" presStyleCnt="1"/>
      <dgm:spPr/>
      <dgm:t>
        <a:bodyPr/>
        <a:lstStyle/>
        <a:p>
          <a:endParaRPr lang="pt-BR"/>
        </a:p>
      </dgm:t>
    </dgm:pt>
    <dgm:pt modelId="{8FB4A1D6-07F4-FE4D-A916-58D038D8E5B9}" type="pres">
      <dgm:prSet presAssocID="{71C4A57E-86C5-4CF2-BF19-F5546074FA32}" presName="hierChild4" presStyleCnt="0"/>
      <dgm:spPr/>
    </dgm:pt>
    <dgm:pt modelId="{007BE25E-532F-C649-A69A-02B2D7E9A327}" type="pres">
      <dgm:prSet presAssocID="{71C4A57E-86C5-4CF2-BF19-F5546074FA32}" presName="hierChild5" presStyleCnt="0"/>
      <dgm:spPr/>
    </dgm:pt>
    <dgm:pt modelId="{DB1E4F33-FF01-0E40-A49D-6189CAD3771A}" type="pres">
      <dgm:prSet presAssocID="{70C0646D-A3AB-45AB-889E-7DF36D8D5779}" presName="hierChild3" presStyleCnt="0"/>
      <dgm:spPr/>
    </dgm:pt>
  </dgm:ptLst>
  <dgm:cxnLst>
    <dgm:cxn modelId="{59CA0EEB-21FC-D242-936A-6AC529DC0C19}" type="presOf" srcId="{71C4A57E-86C5-4CF2-BF19-F5546074FA32}" destId="{F04F67B3-41A3-DA4F-8867-C12F096A74F6}" srcOrd="1" destOrd="0" presId="urn:microsoft.com/office/officeart/2005/8/layout/orgChart1"/>
    <dgm:cxn modelId="{F36C272D-4F9B-E745-83EF-5BD6AC19A68F}" type="presOf" srcId="{912CC981-E8CC-4A7A-9344-1DF6C7E2AFB5}" destId="{441ABCCB-A96D-9B45-BE45-BFD40E15DDA2}" srcOrd="0" destOrd="0" presId="urn:microsoft.com/office/officeart/2005/8/layout/orgChart1"/>
    <dgm:cxn modelId="{419E3E3B-228A-432A-AF04-BB8C0B19ED0E}" srcId="{45623E18-5C5D-43A1-8FBC-53A98C31D57B}" destId="{70C0646D-A3AB-45AB-889E-7DF36D8D5779}" srcOrd="2" destOrd="0" parTransId="{2FECD0EA-FC06-4FFE-BC43-E53134CFB442}" sibTransId="{52DAC38C-4CB2-4C45-8C6E-72A807227249}"/>
    <dgm:cxn modelId="{92C50A3D-E684-6745-A0FB-1A14A9A93673}" type="presOf" srcId="{70C0646D-A3AB-45AB-889E-7DF36D8D5779}" destId="{DD2E7574-9EE1-1F4D-BA0F-B7C6A88FA2CC}" srcOrd="0" destOrd="0" presId="urn:microsoft.com/office/officeart/2005/8/layout/orgChart1"/>
    <dgm:cxn modelId="{C8443950-5EF5-49AF-9A66-0975ACDF3549}" srcId="{70C0646D-A3AB-45AB-889E-7DF36D8D5779}" destId="{71C4A57E-86C5-4CF2-BF19-F5546074FA32}" srcOrd="0" destOrd="0" parTransId="{54878C90-26E6-4712-AA77-78E72FC97285}" sibTransId="{632F3281-115E-4714-9830-492EDC8D3253}"/>
    <dgm:cxn modelId="{297E7676-62AD-5B43-BE22-0F9580AAD329}" type="presOf" srcId="{71C4A57E-86C5-4CF2-BF19-F5546074FA32}" destId="{298CFE72-BFA8-E444-B80A-958BD59776D9}" srcOrd="0" destOrd="0" presId="urn:microsoft.com/office/officeart/2005/8/layout/orgChart1"/>
    <dgm:cxn modelId="{4FDF046D-7774-8245-990E-D53486848231}" type="presOf" srcId="{912CC981-E8CC-4A7A-9344-1DF6C7E2AFB5}" destId="{7DBA1121-FF87-0645-89BC-82D079B4D041}" srcOrd="1" destOrd="0" presId="urn:microsoft.com/office/officeart/2005/8/layout/orgChart1"/>
    <dgm:cxn modelId="{28240FB8-7FF8-6B4D-B89A-8E808BA0ED57}" type="presOf" srcId="{60D0909F-D980-4574-8FFC-232C0115D00D}" destId="{2AB830A2-E3E3-6043-B41D-F965074739AE}" srcOrd="0" destOrd="0" presId="urn:microsoft.com/office/officeart/2005/8/layout/orgChart1"/>
    <dgm:cxn modelId="{49790733-02DD-1C4B-992B-E734D1070581}" type="presOf" srcId="{70C0646D-A3AB-45AB-889E-7DF36D8D5779}" destId="{15DDB7A8-BEC3-CA41-A414-756AE0604523}" srcOrd="1" destOrd="0" presId="urn:microsoft.com/office/officeart/2005/8/layout/orgChart1"/>
    <dgm:cxn modelId="{C6890E8E-AD5B-2240-B8E4-E14E0559952D}" type="presOf" srcId="{45623E18-5C5D-43A1-8FBC-53A98C31D57B}" destId="{E1F07BFE-6F60-B24C-9FFD-E8C06E73539D}" srcOrd="0" destOrd="0" presId="urn:microsoft.com/office/officeart/2005/8/layout/orgChart1"/>
    <dgm:cxn modelId="{F1DC796E-3767-40D6-8B46-03985FC472C4}" srcId="{45623E18-5C5D-43A1-8FBC-53A98C31D57B}" destId="{912CC981-E8CC-4A7A-9344-1DF6C7E2AFB5}" srcOrd="1" destOrd="0" parTransId="{5F280A5C-0BBD-4318-A849-CC37C17B20C4}" sibTransId="{9E31A055-BB31-4200-801C-7A75C26E157F}"/>
    <dgm:cxn modelId="{14B18355-02EA-5E4D-B5AE-836EA8F4023F}" type="presOf" srcId="{54878C90-26E6-4712-AA77-78E72FC97285}" destId="{BBDA8B6F-D4CD-8E4E-B1F3-BE7BC0A622B9}" srcOrd="0" destOrd="0" presId="urn:microsoft.com/office/officeart/2005/8/layout/orgChart1"/>
    <dgm:cxn modelId="{0115AF05-353F-8247-B8BD-4E21EF6BD64E}" type="presOf" srcId="{60D0909F-D980-4574-8FFC-232C0115D00D}" destId="{E1F53CC9-BDDB-6A4D-92FE-F7ED664B5CD8}" srcOrd="1" destOrd="0" presId="urn:microsoft.com/office/officeart/2005/8/layout/orgChart1"/>
    <dgm:cxn modelId="{175A4A89-5380-4A05-9F2C-46717A09A3B2}" srcId="{45623E18-5C5D-43A1-8FBC-53A98C31D57B}" destId="{60D0909F-D980-4574-8FFC-232C0115D00D}" srcOrd="0" destOrd="0" parTransId="{B9E0A7AB-8A93-442A-A8AD-E0BD81F679EC}" sibTransId="{42612EE7-EBC1-4305-A543-5E1D11E40691}"/>
    <dgm:cxn modelId="{B77CF761-04F6-4540-A46D-C7FFA8A091B0}" type="presParOf" srcId="{E1F07BFE-6F60-B24C-9FFD-E8C06E73539D}" destId="{FAD03966-62C0-ED4A-88C3-2F3F05201ECC}" srcOrd="0" destOrd="0" presId="urn:microsoft.com/office/officeart/2005/8/layout/orgChart1"/>
    <dgm:cxn modelId="{8856B6B1-92EB-A741-A13C-AF87174892A9}" type="presParOf" srcId="{FAD03966-62C0-ED4A-88C3-2F3F05201ECC}" destId="{6B789F13-B0B9-7448-9E10-E00BE830AF48}" srcOrd="0" destOrd="0" presId="urn:microsoft.com/office/officeart/2005/8/layout/orgChart1"/>
    <dgm:cxn modelId="{910E9706-247C-8B4F-9EB3-15FDCA8D378D}" type="presParOf" srcId="{6B789F13-B0B9-7448-9E10-E00BE830AF48}" destId="{2AB830A2-E3E3-6043-B41D-F965074739AE}" srcOrd="0" destOrd="0" presId="urn:microsoft.com/office/officeart/2005/8/layout/orgChart1"/>
    <dgm:cxn modelId="{BBC9B922-3254-384E-B5E5-D6572DF841EA}" type="presParOf" srcId="{6B789F13-B0B9-7448-9E10-E00BE830AF48}" destId="{E1F53CC9-BDDB-6A4D-92FE-F7ED664B5CD8}" srcOrd="1" destOrd="0" presId="urn:microsoft.com/office/officeart/2005/8/layout/orgChart1"/>
    <dgm:cxn modelId="{906E81EF-72D4-D04F-8F75-FCCB98C029BC}" type="presParOf" srcId="{FAD03966-62C0-ED4A-88C3-2F3F05201ECC}" destId="{679913D8-3693-F144-9001-AF2FC10C6A34}" srcOrd="1" destOrd="0" presId="urn:microsoft.com/office/officeart/2005/8/layout/orgChart1"/>
    <dgm:cxn modelId="{2BFB4497-A10E-6949-B649-19B64B2ED7E1}" type="presParOf" srcId="{FAD03966-62C0-ED4A-88C3-2F3F05201ECC}" destId="{E7C52D0D-8E27-EF4E-A78C-A685645419D9}" srcOrd="2" destOrd="0" presId="urn:microsoft.com/office/officeart/2005/8/layout/orgChart1"/>
    <dgm:cxn modelId="{59CCA9E3-E78E-EC48-AD1D-9608D1293C48}" type="presParOf" srcId="{E1F07BFE-6F60-B24C-9FFD-E8C06E73539D}" destId="{3F4E6F9E-95BC-E944-A7C7-295C7BBA1369}" srcOrd="1" destOrd="0" presId="urn:microsoft.com/office/officeart/2005/8/layout/orgChart1"/>
    <dgm:cxn modelId="{BA330EC4-3A7B-544A-85A5-D2B0D53C9C7F}" type="presParOf" srcId="{3F4E6F9E-95BC-E944-A7C7-295C7BBA1369}" destId="{F2211689-A467-9A45-98C7-17A6CCF7586E}" srcOrd="0" destOrd="0" presId="urn:microsoft.com/office/officeart/2005/8/layout/orgChart1"/>
    <dgm:cxn modelId="{86A3F58C-3F41-8B4B-876F-6F943EF0BF9C}" type="presParOf" srcId="{F2211689-A467-9A45-98C7-17A6CCF7586E}" destId="{441ABCCB-A96D-9B45-BE45-BFD40E15DDA2}" srcOrd="0" destOrd="0" presId="urn:microsoft.com/office/officeart/2005/8/layout/orgChart1"/>
    <dgm:cxn modelId="{960DE4AF-EF2A-E644-A690-6C8634219EAF}" type="presParOf" srcId="{F2211689-A467-9A45-98C7-17A6CCF7586E}" destId="{7DBA1121-FF87-0645-89BC-82D079B4D041}" srcOrd="1" destOrd="0" presId="urn:microsoft.com/office/officeart/2005/8/layout/orgChart1"/>
    <dgm:cxn modelId="{7DA4F852-9475-0846-8F04-024A7DC23979}" type="presParOf" srcId="{3F4E6F9E-95BC-E944-A7C7-295C7BBA1369}" destId="{D4082228-218E-1D4C-A8AC-8903FC5C00AD}" srcOrd="1" destOrd="0" presId="urn:microsoft.com/office/officeart/2005/8/layout/orgChart1"/>
    <dgm:cxn modelId="{BAB53E17-F2F4-AF41-969C-331B98CB77D2}" type="presParOf" srcId="{3F4E6F9E-95BC-E944-A7C7-295C7BBA1369}" destId="{E13EB78B-09AA-574C-82D9-C804D1A920DA}" srcOrd="2" destOrd="0" presId="urn:microsoft.com/office/officeart/2005/8/layout/orgChart1"/>
    <dgm:cxn modelId="{FE312AD0-F65F-AD4B-BD27-14BDAD251F2A}" type="presParOf" srcId="{E1F07BFE-6F60-B24C-9FFD-E8C06E73539D}" destId="{908005E2-9FE6-FD44-9B3F-8BEDCCE7E9C1}" srcOrd="2" destOrd="0" presId="urn:microsoft.com/office/officeart/2005/8/layout/orgChart1"/>
    <dgm:cxn modelId="{F6F2A20A-4570-7747-9290-EB130456ED07}" type="presParOf" srcId="{908005E2-9FE6-FD44-9B3F-8BEDCCE7E9C1}" destId="{FACDBFBB-6B53-A541-9184-30852401D2FA}" srcOrd="0" destOrd="0" presId="urn:microsoft.com/office/officeart/2005/8/layout/orgChart1"/>
    <dgm:cxn modelId="{EDB30E7A-C809-9844-BD76-D3B508FE57BB}" type="presParOf" srcId="{FACDBFBB-6B53-A541-9184-30852401D2FA}" destId="{DD2E7574-9EE1-1F4D-BA0F-B7C6A88FA2CC}" srcOrd="0" destOrd="0" presId="urn:microsoft.com/office/officeart/2005/8/layout/orgChart1"/>
    <dgm:cxn modelId="{04D23095-4100-E448-97B0-23928135D2E0}" type="presParOf" srcId="{FACDBFBB-6B53-A541-9184-30852401D2FA}" destId="{15DDB7A8-BEC3-CA41-A414-756AE0604523}" srcOrd="1" destOrd="0" presId="urn:microsoft.com/office/officeart/2005/8/layout/orgChart1"/>
    <dgm:cxn modelId="{9FB66D66-C527-374A-B3E2-87D31E76A2E5}" type="presParOf" srcId="{908005E2-9FE6-FD44-9B3F-8BEDCCE7E9C1}" destId="{F74296F2-46BA-A345-8AA6-18F34A408D36}" srcOrd="1" destOrd="0" presId="urn:microsoft.com/office/officeart/2005/8/layout/orgChart1"/>
    <dgm:cxn modelId="{E5DB0510-F0AF-AA47-A391-486C4367992B}" type="presParOf" srcId="{F74296F2-46BA-A345-8AA6-18F34A408D36}" destId="{BBDA8B6F-D4CD-8E4E-B1F3-BE7BC0A622B9}" srcOrd="0" destOrd="0" presId="urn:microsoft.com/office/officeart/2005/8/layout/orgChart1"/>
    <dgm:cxn modelId="{A976AFC7-FFC8-E647-8444-1301DF5591EF}" type="presParOf" srcId="{F74296F2-46BA-A345-8AA6-18F34A408D36}" destId="{ACC26B96-341F-1840-9D10-2A9E6DDC0210}" srcOrd="1" destOrd="0" presId="urn:microsoft.com/office/officeart/2005/8/layout/orgChart1"/>
    <dgm:cxn modelId="{11766BD2-062F-AA4D-80A8-59297A2C87F2}" type="presParOf" srcId="{ACC26B96-341F-1840-9D10-2A9E6DDC0210}" destId="{F47AE62B-5BF8-024A-906D-6B48EA4F271E}" srcOrd="0" destOrd="0" presId="urn:microsoft.com/office/officeart/2005/8/layout/orgChart1"/>
    <dgm:cxn modelId="{A554968F-7B31-3B4A-801D-4455AF025588}" type="presParOf" srcId="{F47AE62B-5BF8-024A-906D-6B48EA4F271E}" destId="{298CFE72-BFA8-E444-B80A-958BD59776D9}" srcOrd="0" destOrd="0" presId="urn:microsoft.com/office/officeart/2005/8/layout/orgChart1"/>
    <dgm:cxn modelId="{64ECEC9F-9CDA-7249-9B67-2BDFEB769998}" type="presParOf" srcId="{F47AE62B-5BF8-024A-906D-6B48EA4F271E}" destId="{F04F67B3-41A3-DA4F-8867-C12F096A74F6}" srcOrd="1" destOrd="0" presId="urn:microsoft.com/office/officeart/2005/8/layout/orgChart1"/>
    <dgm:cxn modelId="{57017CF2-E949-A747-9738-4F4B74A1C880}" type="presParOf" srcId="{ACC26B96-341F-1840-9D10-2A9E6DDC0210}" destId="{8FB4A1D6-07F4-FE4D-A916-58D038D8E5B9}" srcOrd="1" destOrd="0" presId="urn:microsoft.com/office/officeart/2005/8/layout/orgChart1"/>
    <dgm:cxn modelId="{722405EE-8253-BB46-92A4-E26468D49943}" type="presParOf" srcId="{ACC26B96-341F-1840-9D10-2A9E6DDC0210}" destId="{007BE25E-532F-C649-A69A-02B2D7E9A327}" srcOrd="2" destOrd="0" presId="urn:microsoft.com/office/officeart/2005/8/layout/orgChart1"/>
    <dgm:cxn modelId="{E7E57441-AE90-974C-B315-167A4836A8E7}" type="presParOf" srcId="{908005E2-9FE6-FD44-9B3F-8BEDCCE7E9C1}" destId="{DB1E4F33-FF01-0E40-A49D-6189CAD377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B8A6C-0623-4CA4-8DCD-80F1B751F7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9B09C3-DC8F-4AB3-8464-32EEDA4B80D4}">
      <dgm:prSet/>
      <dgm:spPr/>
      <dgm:t>
        <a:bodyPr/>
        <a:lstStyle/>
        <a:p>
          <a:r>
            <a:rPr lang="pt-BR"/>
            <a:t>Bacteria</a:t>
          </a:r>
          <a:endParaRPr lang="en-US"/>
        </a:p>
      </dgm:t>
    </dgm:pt>
    <dgm:pt modelId="{663220BC-1E63-49E8-879A-32178090EBC5}" type="parTrans" cxnId="{D93F5247-A5B0-473E-A0AD-57F8B96ECC5B}">
      <dgm:prSet/>
      <dgm:spPr/>
      <dgm:t>
        <a:bodyPr/>
        <a:lstStyle/>
        <a:p>
          <a:endParaRPr lang="en-US"/>
        </a:p>
      </dgm:t>
    </dgm:pt>
    <dgm:pt modelId="{32306B76-2DC6-4807-A457-4A0BF329C2A4}" type="sibTrans" cxnId="{D93F5247-A5B0-473E-A0AD-57F8B96ECC5B}">
      <dgm:prSet/>
      <dgm:spPr/>
      <dgm:t>
        <a:bodyPr/>
        <a:lstStyle/>
        <a:p>
          <a:endParaRPr lang="en-US"/>
        </a:p>
      </dgm:t>
    </dgm:pt>
    <dgm:pt modelId="{ECD2ECA8-E776-4CD3-8872-917D0D3A2465}">
      <dgm:prSet/>
      <dgm:spPr/>
      <dgm:t>
        <a:bodyPr/>
        <a:lstStyle/>
        <a:p>
          <a:r>
            <a:rPr lang="pt-BR"/>
            <a:t>Gram positive </a:t>
          </a:r>
          <a:r>
            <a:rPr lang="pt-BR" i="1"/>
            <a:t>Streptomyces</a:t>
          </a:r>
          <a:endParaRPr lang="en-US"/>
        </a:p>
      </dgm:t>
    </dgm:pt>
    <dgm:pt modelId="{75E4FBE9-143E-4A73-9FC3-BC28A7C4E24F}" type="parTrans" cxnId="{29CB5FCE-B540-4A3C-8941-019B069921EE}">
      <dgm:prSet/>
      <dgm:spPr/>
      <dgm:t>
        <a:bodyPr/>
        <a:lstStyle/>
        <a:p>
          <a:endParaRPr lang="en-US"/>
        </a:p>
      </dgm:t>
    </dgm:pt>
    <dgm:pt modelId="{676F1EF4-21D7-43AD-A075-899B4C9A8A07}" type="sibTrans" cxnId="{29CB5FCE-B540-4A3C-8941-019B069921EE}">
      <dgm:prSet/>
      <dgm:spPr/>
      <dgm:t>
        <a:bodyPr/>
        <a:lstStyle/>
        <a:p>
          <a:endParaRPr lang="en-US"/>
        </a:p>
      </dgm:t>
    </dgm:pt>
    <dgm:pt modelId="{425E33FD-6C02-4200-9992-23FEFA92831D}">
      <dgm:prSet/>
      <dgm:spPr/>
      <dgm:t>
        <a:bodyPr/>
        <a:lstStyle/>
        <a:p>
          <a:r>
            <a:rPr lang="pt-BR"/>
            <a:t>Fungi</a:t>
          </a:r>
          <a:endParaRPr lang="en-US"/>
        </a:p>
      </dgm:t>
    </dgm:pt>
    <dgm:pt modelId="{34885968-47DC-4847-9F5B-3858F9528FF6}" type="parTrans" cxnId="{AB944AB3-A95F-4123-8D0A-BDC3E8FB0086}">
      <dgm:prSet/>
      <dgm:spPr/>
      <dgm:t>
        <a:bodyPr/>
        <a:lstStyle/>
        <a:p>
          <a:endParaRPr lang="en-US"/>
        </a:p>
      </dgm:t>
    </dgm:pt>
    <dgm:pt modelId="{0D1EC55D-471C-41B3-B4CA-D8F70B1AADDB}" type="sibTrans" cxnId="{AB944AB3-A95F-4123-8D0A-BDC3E8FB0086}">
      <dgm:prSet/>
      <dgm:spPr/>
      <dgm:t>
        <a:bodyPr/>
        <a:lstStyle/>
        <a:p>
          <a:endParaRPr lang="en-US"/>
        </a:p>
      </dgm:t>
    </dgm:pt>
    <dgm:pt modelId="{33D90D4C-40C1-43D7-8794-22E6D671EA89}">
      <dgm:prSet/>
      <dgm:spPr/>
      <dgm:t>
        <a:bodyPr/>
        <a:lstStyle/>
        <a:p>
          <a:r>
            <a:rPr lang="pt-BR"/>
            <a:t>Other bacteria</a:t>
          </a:r>
          <a:endParaRPr lang="en-US"/>
        </a:p>
      </dgm:t>
    </dgm:pt>
    <dgm:pt modelId="{B3DAE205-7B8F-488C-AA84-16A9267F4D2C}" type="parTrans" cxnId="{FBD32522-D33B-4030-AC4B-E5496D945086}">
      <dgm:prSet/>
      <dgm:spPr/>
      <dgm:t>
        <a:bodyPr/>
        <a:lstStyle/>
        <a:p>
          <a:endParaRPr lang="en-US"/>
        </a:p>
      </dgm:t>
    </dgm:pt>
    <dgm:pt modelId="{3492AD17-8AC3-4437-B98D-EE1CA8FA70D4}" type="sibTrans" cxnId="{FBD32522-D33B-4030-AC4B-E5496D945086}">
      <dgm:prSet/>
      <dgm:spPr/>
      <dgm:t>
        <a:bodyPr/>
        <a:lstStyle/>
        <a:p>
          <a:endParaRPr lang="en-US"/>
        </a:p>
      </dgm:t>
    </dgm:pt>
    <dgm:pt modelId="{9C415EC6-BAC0-A344-9AE2-B9E5C6B15A53}" type="pres">
      <dgm:prSet presAssocID="{C01B8A6C-0623-4CA4-8DCD-80F1B751F7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29ADF2F-DCF9-804F-AB36-9CD3210BD318}" type="pres">
      <dgm:prSet presAssocID="{BC9B09C3-DC8F-4AB3-8464-32EEDA4B80D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26D3EB-72B1-F745-BA7E-459D399FDCE1}" type="pres">
      <dgm:prSet presAssocID="{BC9B09C3-DC8F-4AB3-8464-32EEDA4B80D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A61B53-663B-7D4C-87E2-8B90EA587798}" type="pres">
      <dgm:prSet presAssocID="{425E33FD-6C02-4200-9992-23FEFA9283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702E47-4237-8046-BDAE-19194EA61504}" type="pres">
      <dgm:prSet presAssocID="{0D1EC55D-471C-41B3-B4CA-D8F70B1AADDB}" presName="spacer" presStyleCnt="0"/>
      <dgm:spPr/>
    </dgm:pt>
    <dgm:pt modelId="{28C761FA-732B-5849-86CE-CB174082F8C6}" type="pres">
      <dgm:prSet presAssocID="{33D90D4C-40C1-43D7-8794-22E6D671EA8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CB5FCE-B540-4A3C-8941-019B069921EE}" srcId="{BC9B09C3-DC8F-4AB3-8464-32EEDA4B80D4}" destId="{ECD2ECA8-E776-4CD3-8872-917D0D3A2465}" srcOrd="0" destOrd="0" parTransId="{75E4FBE9-143E-4A73-9FC3-BC28A7C4E24F}" sibTransId="{676F1EF4-21D7-43AD-A075-899B4C9A8A07}"/>
    <dgm:cxn modelId="{11DE63B0-8C22-D148-814B-800AD6790229}" type="presOf" srcId="{C01B8A6C-0623-4CA4-8DCD-80F1B751F7B7}" destId="{9C415EC6-BAC0-A344-9AE2-B9E5C6B15A53}" srcOrd="0" destOrd="0" presId="urn:microsoft.com/office/officeart/2005/8/layout/vList2"/>
    <dgm:cxn modelId="{4A77D38E-45E5-7E4D-97B5-E1F09CAE72C1}" type="presOf" srcId="{ECD2ECA8-E776-4CD3-8872-917D0D3A2465}" destId="{B826D3EB-72B1-F745-BA7E-459D399FDCE1}" srcOrd="0" destOrd="0" presId="urn:microsoft.com/office/officeart/2005/8/layout/vList2"/>
    <dgm:cxn modelId="{5AEA7FB7-883A-7F4A-BD68-3ACAC830C89A}" type="presOf" srcId="{425E33FD-6C02-4200-9992-23FEFA92831D}" destId="{68A61B53-663B-7D4C-87E2-8B90EA587798}" srcOrd="0" destOrd="0" presId="urn:microsoft.com/office/officeart/2005/8/layout/vList2"/>
    <dgm:cxn modelId="{920FDD6C-7D1C-E641-A65E-42F015A83780}" type="presOf" srcId="{BC9B09C3-DC8F-4AB3-8464-32EEDA4B80D4}" destId="{029ADF2F-DCF9-804F-AB36-9CD3210BD318}" srcOrd="0" destOrd="0" presId="urn:microsoft.com/office/officeart/2005/8/layout/vList2"/>
    <dgm:cxn modelId="{D93F5247-A5B0-473E-A0AD-57F8B96ECC5B}" srcId="{C01B8A6C-0623-4CA4-8DCD-80F1B751F7B7}" destId="{BC9B09C3-DC8F-4AB3-8464-32EEDA4B80D4}" srcOrd="0" destOrd="0" parTransId="{663220BC-1E63-49E8-879A-32178090EBC5}" sibTransId="{32306B76-2DC6-4807-A457-4A0BF329C2A4}"/>
    <dgm:cxn modelId="{6F307154-2806-AD48-BCEB-9FFB77F4559E}" type="presOf" srcId="{33D90D4C-40C1-43D7-8794-22E6D671EA89}" destId="{28C761FA-732B-5849-86CE-CB174082F8C6}" srcOrd="0" destOrd="0" presId="urn:microsoft.com/office/officeart/2005/8/layout/vList2"/>
    <dgm:cxn modelId="{FBD32522-D33B-4030-AC4B-E5496D945086}" srcId="{C01B8A6C-0623-4CA4-8DCD-80F1B751F7B7}" destId="{33D90D4C-40C1-43D7-8794-22E6D671EA89}" srcOrd="2" destOrd="0" parTransId="{B3DAE205-7B8F-488C-AA84-16A9267F4D2C}" sibTransId="{3492AD17-8AC3-4437-B98D-EE1CA8FA70D4}"/>
    <dgm:cxn modelId="{AB944AB3-A95F-4123-8D0A-BDC3E8FB0086}" srcId="{C01B8A6C-0623-4CA4-8DCD-80F1B751F7B7}" destId="{425E33FD-6C02-4200-9992-23FEFA92831D}" srcOrd="1" destOrd="0" parTransId="{34885968-47DC-4847-9F5B-3858F9528FF6}" sibTransId="{0D1EC55D-471C-41B3-B4CA-D8F70B1AADDB}"/>
    <dgm:cxn modelId="{D5911825-3247-3542-93A8-D9DD3447495A}" type="presParOf" srcId="{9C415EC6-BAC0-A344-9AE2-B9E5C6B15A53}" destId="{029ADF2F-DCF9-804F-AB36-9CD3210BD318}" srcOrd="0" destOrd="0" presId="urn:microsoft.com/office/officeart/2005/8/layout/vList2"/>
    <dgm:cxn modelId="{7D145AE0-967D-CF4A-B380-E93AF31C2A0F}" type="presParOf" srcId="{9C415EC6-BAC0-A344-9AE2-B9E5C6B15A53}" destId="{B826D3EB-72B1-F745-BA7E-459D399FDCE1}" srcOrd="1" destOrd="0" presId="urn:microsoft.com/office/officeart/2005/8/layout/vList2"/>
    <dgm:cxn modelId="{4F973B7C-812E-AA40-B40A-C004C21AE708}" type="presParOf" srcId="{9C415EC6-BAC0-A344-9AE2-B9E5C6B15A53}" destId="{68A61B53-663B-7D4C-87E2-8B90EA587798}" srcOrd="2" destOrd="0" presId="urn:microsoft.com/office/officeart/2005/8/layout/vList2"/>
    <dgm:cxn modelId="{56B67791-72DA-0D44-916C-B7AC06A068BA}" type="presParOf" srcId="{9C415EC6-BAC0-A344-9AE2-B9E5C6B15A53}" destId="{02702E47-4237-8046-BDAE-19194EA61504}" srcOrd="3" destOrd="0" presId="urn:microsoft.com/office/officeart/2005/8/layout/vList2"/>
    <dgm:cxn modelId="{4AB43A1B-863F-2940-959F-1069A1F34408}" type="presParOf" srcId="{9C415EC6-BAC0-A344-9AE2-B9E5C6B15A53}" destId="{28C761FA-732B-5849-86CE-CB174082F8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97E0C-23FE-453B-BF15-B2B2A8E4BF6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F9299AB-7B12-4934-903B-6CCC5F8C6B6F}">
      <dgm:prSet/>
      <dgm:spPr/>
      <dgm:t>
        <a:bodyPr/>
        <a:lstStyle/>
        <a:p>
          <a:r>
            <a:rPr lang="pt-BR"/>
            <a:t>In the producer:</a:t>
          </a:r>
          <a:endParaRPr lang="en-US"/>
        </a:p>
      </dgm:t>
    </dgm:pt>
    <dgm:pt modelId="{DBCE43FA-1F84-4654-A5F2-057F99C1C8CF}" type="parTrans" cxnId="{DF925A4C-8DFF-41FD-8B29-F1EC5FAC84DE}">
      <dgm:prSet/>
      <dgm:spPr/>
      <dgm:t>
        <a:bodyPr/>
        <a:lstStyle/>
        <a:p>
          <a:endParaRPr lang="en-US"/>
        </a:p>
      </dgm:t>
    </dgm:pt>
    <dgm:pt modelId="{5D953A4C-5534-45D7-81E0-A530D9BE7126}" type="sibTrans" cxnId="{DF925A4C-8DFF-41FD-8B29-F1EC5FAC84DE}">
      <dgm:prSet/>
      <dgm:spPr/>
      <dgm:t>
        <a:bodyPr/>
        <a:lstStyle/>
        <a:p>
          <a:endParaRPr lang="en-US"/>
        </a:p>
      </dgm:t>
    </dgm:pt>
    <dgm:pt modelId="{5DFFCAF9-442D-4DDB-9469-C20135B69234}">
      <dgm:prSet/>
      <dgm:spPr/>
      <dgm:t>
        <a:bodyPr/>
        <a:lstStyle/>
        <a:p>
          <a:r>
            <a:rPr lang="pt-BR"/>
            <a:t>Activators of morphological differentiation, UV protector, communication</a:t>
          </a:r>
          <a:endParaRPr lang="en-US"/>
        </a:p>
      </dgm:t>
    </dgm:pt>
    <dgm:pt modelId="{84D1CA57-1635-4464-828B-AF3717C1B570}" type="parTrans" cxnId="{1A491EB6-D818-4B28-8AB6-A86EDBAAA7E8}">
      <dgm:prSet/>
      <dgm:spPr/>
      <dgm:t>
        <a:bodyPr/>
        <a:lstStyle/>
        <a:p>
          <a:endParaRPr lang="en-US"/>
        </a:p>
      </dgm:t>
    </dgm:pt>
    <dgm:pt modelId="{F1712993-12AD-40A5-B2FA-0AAAAA50066B}" type="sibTrans" cxnId="{1A491EB6-D818-4B28-8AB6-A86EDBAAA7E8}">
      <dgm:prSet/>
      <dgm:spPr/>
      <dgm:t>
        <a:bodyPr/>
        <a:lstStyle/>
        <a:p>
          <a:endParaRPr lang="en-US"/>
        </a:p>
      </dgm:t>
    </dgm:pt>
    <dgm:pt modelId="{A653F3E7-6B80-4486-A176-CCE12FBE2B72}">
      <dgm:prSet/>
      <dgm:spPr/>
      <dgm:t>
        <a:bodyPr/>
        <a:lstStyle/>
        <a:p>
          <a:r>
            <a:rPr lang="pt-BR"/>
            <a:t>In the target microorganism:</a:t>
          </a:r>
          <a:endParaRPr lang="en-US"/>
        </a:p>
      </dgm:t>
    </dgm:pt>
    <dgm:pt modelId="{8C2D32B0-0222-4B67-8507-64D0E1CD4850}" type="parTrans" cxnId="{9C7AE95E-2A1E-4A57-8C58-8EA15CB5F18F}">
      <dgm:prSet/>
      <dgm:spPr/>
      <dgm:t>
        <a:bodyPr/>
        <a:lstStyle/>
        <a:p>
          <a:endParaRPr lang="en-US"/>
        </a:p>
      </dgm:t>
    </dgm:pt>
    <dgm:pt modelId="{A209F7F2-2E9C-4DF9-8C5C-DB6C484D68E3}" type="sibTrans" cxnId="{9C7AE95E-2A1E-4A57-8C58-8EA15CB5F18F}">
      <dgm:prSet/>
      <dgm:spPr/>
      <dgm:t>
        <a:bodyPr/>
        <a:lstStyle/>
        <a:p>
          <a:endParaRPr lang="en-US"/>
        </a:p>
      </dgm:t>
    </dgm:pt>
    <dgm:pt modelId="{39AA830C-AE82-4E1E-BD98-203A6052E87F}">
      <dgm:prSet/>
      <dgm:spPr/>
      <dgm:t>
        <a:bodyPr/>
        <a:lstStyle/>
        <a:p>
          <a:r>
            <a:rPr lang="pt-BR"/>
            <a:t>Toxicity</a:t>
          </a:r>
          <a:endParaRPr lang="en-US"/>
        </a:p>
      </dgm:t>
    </dgm:pt>
    <dgm:pt modelId="{3904824B-8E21-493D-888A-5654B90E4B2E}" type="parTrans" cxnId="{C73B54D0-7E16-40E7-AB4B-505A156F6BC5}">
      <dgm:prSet/>
      <dgm:spPr/>
      <dgm:t>
        <a:bodyPr/>
        <a:lstStyle/>
        <a:p>
          <a:endParaRPr lang="en-US"/>
        </a:p>
      </dgm:t>
    </dgm:pt>
    <dgm:pt modelId="{7D7BA161-13A5-453F-BF72-AE688B14C6A9}" type="sibTrans" cxnId="{C73B54D0-7E16-40E7-AB4B-505A156F6BC5}">
      <dgm:prSet/>
      <dgm:spPr/>
      <dgm:t>
        <a:bodyPr/>
        <a:lstStyle/>
        <a:p>
          <a:endParaRPr lang="en-US"/>
        </a:p>
      </dgm:t>
    </dgm:pt>
    <dgm:pt modelId="{0C5E3002-CE01-E844-B27B-A69E8B5B4A81}" type="pres">
      <dgm:prSet presAssocID="{24097E0C-23FE-453B-BF15-B2B2A8E4BF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0C87F7-5808-DA4B-98DA-869271E7886A}" type="pres">
      <dgm:prSet presAssocID="{8F9299AB-7B12-4934-903B-6CCC5F8C6B6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0B1F67-162C-B246-957C-8D197A62CD03}" type="pres">
      <dgm:prSet presAssocID="{8F9299AB-7B12-4934-903B-6CCC5F8C6B6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4F3935-A81A-E246-9753-011B12AEE405}" type="pres">
      <dgm:prSet presAssocID="{A653F3E7-6B80-4486-A176-CCE12FBE2B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E78471-16C7-244D-9ABD-AE6145E8B868}" type="pres">
      <dgm:prSet presAssocID="{A653F3E7-6B80-4486-A176-CCE12FBE2B7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CB8657-4D4F-EF48-AB08-A664B5D85085}" type="presOf" srcId="{8F9299AB-7B12-4934-903B-6CCC5F8C6B6F}" destId="{940C87F7-5808-DA4B-98DA-869271E7886A}" srcOrd="0" destOrd="0" presId="urn:microsoft.com/office/officeart/2005/8/layout/vList2"/>
    <dgm:cxn modelId="{F5E80494-4BFC-D54C-A87F-60BA204551DE}" type="presOf" srcId="{39AA830C-AE82-4E1E-BD98-203A6052E87F}" destId="{7BE78471-16C7-244D-9ABD-AE6145E8B868}" srcOrd="0" destOrd="0" presId="urn:microsoft.com/office/officeart/2005/8/layout/vList2"/>
    <dgm:cxn modelId="{4BE18F2C-F635-C74F-8BC7-BB497980B1C3}" type="presOf" srcId="{A653F3E7-6B80-4486-A176-CCE12FBE2B72}" destId="{A64F3935-A81A-E246-9753-011B12AEE405}" srcOrd="0" destOrd="0" presId="urn:microsoft.com/office/officeart/2005/8/layout/vList2"/>
    <dgm:cxn modelId="{7A2BDEA5-0B02-C84A-8E08-3C9209BA2811}" type="presOf" srcId="{5DFFCAF9-442D-4DDB-9469-C20135B69234}" destId="{8F0B1F67-162C-B246-957C-8D197A62CD03}" srcOrd="0" destOrd="0" presId="urn:microsoft.com/office/officeart/2005/8/layout/vList2"/>
    <dgm:cxn modelId="{DF925A4C-8DFF-41FD-8B29-F1EC5FAC84DE}" srcId="{24097E0C-23FE-453B-BF15-B2B2A8E4BF6C}" destId="{8F9299AB-7B12-4934-903B-6CCC5F8C6B6F}" srcOrd="0" destOrd="0" parTransId="{DBCE43FA-1F84-4654-A5F2-057F99C1C8CF}" sibTransId="{5D953A4C-5534-45D7-81E0-A530D9BE7126}"/>
    <dgm:cxn modelId="{C73B54D0-7E16-40E7-AB4B-505A156F6BC5}" srcId="{A653F3E7-6B80-4486-A176-CCE12FBE2B72}" destId="{39AA830C-AE82-4E1E-BD98-203A6052E87F}" srcOrd="0" destOrd="0" parTransId="{3904824B-8E21-493D-888A-5654B90E4B2E}" sibTransId="{7D7BA161-13A5-453F-BF72-AE688B14C6A9}"/>
    <dgm:cxn modelId="{9C7AE95E-2A1E-4A57-8C58-8EA15CB5F18F}" srcId="{24097E0C-23FE-453B-BF15-B2B2A8E4BF6C}" destId="{A653F3E7-6B80-4486-A176-CCE12FBE2B72}" srcOrd="1" destOrd="0" parTransId="{8C2D32B0-0222-4B67-8507-64D0E1CD4850}" sibTransId="{A209F7F2-2E9C-4DF9-8C5C-DB6C484D68E3}"/>
    <dgm:cxn modelId="{8020FF58-9081-E74B-8574-E38A5B4BF515}" type="presOf" srcId="{24097E0C-23FE-453B-BF15-B2B2A8E4BF6C}" destId="{0C5E3002-CE01-E844-B27B-A69E8B5B4A81}" srcOrd="0" destOrd="0" presId="urn:microsoft.com/office/officeart/2005/8/layout/vList2"/>
    <dgm:cxn modelId="{1A491EB6-D818-4B28-8AB6-A86EDBAAA7E8}" srcId="{8F9299AB-7B12-4934-903B-6CCC5F8C6B6F}" destId="{5DFFCAF9-442D-4DDB-9469-C20135B69234}" srcOrd="0" destOrd="0" parTransId="{84D1CA57-1635-4464-828B-AF3717C1B570}" sibTransId="{F1712993-12AD-40A5-B2FA-0AAAAA50066B}"/>
    <dgm:cxn modelId="{A91907AB-29CD-9940-A907-E9EEA5454118}" type="presParOf" srcId="{0C5E3002-CE01-E844-B27B-A69E8B5B4A81}" destId="{940C87F7-5808-DA4B-98DA-869271E7886A}" srcOrd="0" destOrd="0" presId="urn:microsoft.com/office/officeart/2005/8/layout/vList2"/>
    <dgm:cxn modelId="{302EDE8F-CF2A-D945-9EEE-52BB039A6F45}" type="presParOf" srcId="{0C5E3002-CE01-E844-B27B-A69E8B5B4A81}" destId="{8F0B1F67-162C-B246-957C-8D197A62CD03}" srcOrd="1" destOrd="0" presId="urn:microsoft.com/office/officeart/2005/8/layout/vList2"/>
    <dgm:cxn modelId="{8E47060B-9535-3840-908A-BBB8E9318685}" type="presParOf" srcId="{0C5E3002-CE01-E844-B27B-A69E8B5B4A81}" destId="{A64F3935-A81A-E246-9753-011B12AEE405}" srcOrd="2" destOrd="0" presId="urn:microsoft.com/office/officeart/2005/8/layout/vList2"/>
    <dgm:cxn modelId="{0537C52E-D370-2448-9F37-7D015AB3C6B5}" type="presParOf" srcId="{0C5E3002-CE01-E844-B27B-A69E8B5B4A81}" destId="{7BE78471-16C7-244D-9ABD-AE6145E8B8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AE91E7-DCB9-4EA1-85BA-CA983F6F9DE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7AEC7C-98BC-4C7E-B8E7-70CB59153629}">
      <dgm:prSet/>
      <dgm:spPr/>
      <dgm:t>
        <a:bodyPr/>
        <a:lstStyle/>
        <a:p>
          <a:r>
            <a:rPr lang="pt-BR"/>
            <a:t>- Biological Activity</a:t>
          </a:r>
          <a:endParaRPr lang="en-US"/>
        </a:p>
      </dgm:t>
    </dgm:pt>
    <dgm:pt modelId="{B9186215-914C-45A3-B4A7-7DAE5B1D9C2A}" type="parTrans" cxnId="{D29E765A-ED9B-423B-95C0-5D88C10527B5}">
      <dgm:prSet/>
      <dgm:spPr/>
      <dgm:t>
        <a:bodyPr/>
        <a:lstStyle/>
        <a:p>
          <a:endParaRPr lang="en-US"/>
        </a:p>
      </dgm:t>
    </dgm:pt>
    <dgm:pt modelId="{7AC37CFB-6B37-416A-AB6E-5BA19604F3B3}" type="sibTrans" cxnId="{D29E765A-ED9B-423B-95C0-5D88C10527B5}">
      <dgm:prSet/>
      <dgm:spPr/>
      <dgm:t>
        <a:bodyPr/>
        <a:lstStyle/>
        <a:p>
          <a:endParaRPr lang="en-US"/>
        </a:p>
      </dgm:t>
    </dgm:pt>
    <dgm:pt modelId="{4C8CFEB6-7B64-4314-A374-CF8A1C16AC33}">
      <dgm:prSet/>
      <dgm:spPr/>
      <dgm:t>
        <a:bodyPr/>
        <a:lstStyle/>
        <a:p>
          <a:r>
            <a:rPr lang="pt-BR"/>
            <a:t>- Chemical Structure</a:t>
          </a:r>
          <a:endParaRPr lang="en-US"/>
        </a:p>
      </dgm:t>
    </dgm:pt>
    <dgm:pt modelId="{3AAAF67B-26F5-4F19-A213-A3B9053E2442}" type="parTrans" cxnId="{60A496E8-6582-49E0-8B92-3BEADC353705}">
      <dgm:prSet/>
      <dgm:spPr/>
      <dgm:t>
        <a:bodyPr/>
        <a:lstStyle/>
        <a:p>
          <a:endParaRPr lang="en-US"/>
        </a:p>
      </dgm:t>
    </dgm:pt>
    <dgm:pt modelId="{74485CA0-248B-4B8C-B70B-46AAEDBADAFF}" type="sibTrans" cxnId="{60A496E8-6582-49E0-8B92-3BEADC353705}">
      <dgm:prSet/>
      <dgm:spPr/>
      <dgm:t>
        <a:bodyPr/>
        <a:lstStyle/>
        <a:p>
          <a:endParaRPr lang="en-US"/>
        </a:p>
      </dgm:t>
    </dgm:pt>
    <dgm:pt modelId="{B7A0D4F3-2FF1-4D6F-B1DD-1402F66039D8}">
      <dgm:prSet/>
      <dgm:spPr/>
      <dgm:t>
        <a:bodyPr/>
        <a:lstStyle/>
        <a:p>
          <a:r>
            <a:rPr lang="pt-BR"/>
            <a:t>- Celular Target</a:t>
          </a:r>
          <a:endParaRPr lang="en-US"/>
        </a:p>
      </dgm:t>
    </dgm:pt>
    <dgm:pt modelId="{F0AA5DAF-2E84-4E03-A6ED-9C8B7DA81671}" type="parTrans" cxnId="{307F27E9-B1F9-44E6-B0E5-774656C7980C}">
      <dgm:prSet/>
      <dgm:spPr/>
      <dgm:t>
        <a:bodyPr/>
        <a:lstStyle/>
        <a:p>
          <a:endParaRPr lang="en-US"/>
        </a:p>
      </dgm:t>
    </dgm:pt>
    <dgm:pt modelId="{0ADE2E5D-2070-4DCB-9B8A-902659501AF2}" type="sibTrans" cxnId="{307F27E9-B1F9-44E6-B0E5-774656C7980C}">
      <dgm:prSet/>
      <dgm:spPr/>
      <dgm:t>
        <a:bodyPr/>
        <a:lstStyle/>
        <a:p>
          <a:endParaRPr lang="en-US"/>
        </a:p>
      </dgm:t>
    </dgm:pt>
    <dgm:pt modelId="{899B6EFD-7695-4A12-822C-BB50F21ADA76}">
      <dgm:prSet/>
      <dgm:spPr/>
      <dgm:t>
        <a:bodyPr/>
        <a:lstStyle/>
        <a:p>
          <a:r>
            <a:rPr lang="pt-BR"/>
            <a:t>- Target Organism</a:t>
          </a:r>
          <a:endParaRPr lang="en-US"/>
        </a:p>
      </dgm:t>
    </dgm:pt>
    <dgm:pt modelId="{B50E5DD9-6848-4AA5-ADAF-88517365A2FE}" type="parTrans" cxnId="{D4E66F12-B4B1-4218-BC4F-16FBAA81BFA7}">
      <dgm:prSet/>
      <dgm:spPr/>
      <dgm:t>
        <a:bodyPr/>
        <a:lstStyle/>
        <a:p>
          <a:endParaRPr lang="en-US"/>
        </a:p>
      </dgm:t>
    </dgm:pt>
    <dgm:pt modelId="{FC5D6789-BFFD-4237-987D-730ED8CF79C3}" type="sibTrans" cxnId="{D4E66F12-B4B1-4218-BC4F-16FBAA81BFA7}">
      <dgm:prSet/>
      <dgm:spPr/>
      <dgm:t>
        <a:bodyPr/>
        <a:lstStyle/>
        <a:p>
          <a:endParaRPr lang="en-US"/>
        </a:p>
      </dgm:t>
    </dgm:pt>
    <dgm:pt modelId="{79AC8DB2-53EE-CF4A-B879-DCA12DAB4B42}" type="pres">
      <dgm:prSet presAssocID="{F6AE91E7-DCB9-4EA1-85BA-CA983F6F9D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D1A6E1-820F-894C-89A4-C13F73DBC30F}" type="pres">
      <dgm:prSet presAssocID="{4D7AEC7C-98BC-4C7E-B8E7-70CB591536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9EC69C-B5A6-BC43-B7D8-D40AC8E8CE66}" type="pres">
      <dgm:prSet presAssocID="{7AC37CFB-6B37-416A-AB6E-5BA19604F3B3}" presName="spacer" presStyleCnt="0"/>
      <dgm:spPr/>
    </dgm:pt>
    <dgm:pt modelId="{1FCF2409-6EA7-5140-9E72-6CFA32628FDF}" type="pres">
      <dgm:prSet presAssocID="{4C8CFEB6-7B64-4314-A374-CF8A1C16AC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675E96-1A36-AD4F-91E9-E41E966D9670}" type="pres">
      <dgm:prSet presAssocID="{74485CA0-248B-4B8C-B70B-46AAEDBADAFF}" presName="spacer" presStyleCnt="0"/>
      <dgm:spPr/>
    </dgm:pt>
    <dgm:pt modelId="{6F329B58-6DAB-C34D-A373-72C1EEF0A350}" type="pres">
      <dgm:prSet presAssocID="{B7A0D4F3-2FF1-4D6F-B1DD-1402F66039D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C8283B-EBAD-E447-A2C3-7F2279E33899}" type="pres">
      <dgm:prSet presAssocID="{0ADE2E5D-2070-4DCB-9B8A-902659501AF2}" presName="spacer" presStyleCnt="0"/>
      <dgm:spPr/>
    </dgm:pt>
    <dgm:pt modelId="{6EFD5250-3988-F945-9614-5AA51550328D}" type="pres">
      <dgm:prSet presAssocID="{899B6EFD-7695-4A12-822C-BB50F21ADA7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E9C4DF-5A66-D646-8C41-9E616FC1A423}" type="presOf" srcId="{899B6EFD-7695-4A12-822C-BB50F21ADA76}" destId="{6EFD5250-3988-F945-9614-5AA51550328D}" srcOrd="0" destOrd="0" presId="urn:microsoft.com/office/officeart/2005/8/layout/vList2"/>
    <dgm:cxn modelId="{D4E66F12-B4B1-4218-BC4F-16FBAA81BFA7}" srcId="{F6AE91E7-DCB9-4EA1-85BA-CA983F6F9DEF}" destId="{899B6EFD-7695-4A12-822C-BB50F21ADA76}" srcOrd="3" destOrd="0" parTransId="{B50E5DD9-6848-4AA5-ADAF-88517365A2FE}" sibTransId="{FC5D6789-BFFD-4237-987D-730ED8CF79C3}"/>
    <dgm:cxn modelId="{D29E765A-ED9B-423B-95C0-5D88C10527B5}" srcId="{F6AE91E7-DCB9-4EA1-85BA-CA983F6F9DEF}" destId="{4D7AEC7C-98BC-4C7E-B8E7-70CB59153629}" srcOrd="0" destOrd="0" parTransId="{B9186215-914C-45A3-B4A7-7DAE5B1D9C2A}" sibTransId="{7AC37CFB-6B37-416A-AB6E-5BA19604F3B3}"/>
    <dgm:cxn modelId="{0B7D74AF-727A-544B-9C11-F05EF1B45542}" type="presOf" srcId="{4D7AEC7C-98BC-4C7E-B8E7-70CB59153629}" destId="{37D1A6E1-820F-894C-89A4-C13F73DBC30F}" srcOrd="0" destOrd="0" presId="urn:microsoft.com/office/officeart/2005/8/layout/vList2"/>
    <dgm:cxn modelId="{8B398E9A-C9F7-D34B-ABD7-1F2EEA916353}" type="presOf" srcId="{F6AE91E7-DCB9-4EA1-85BA-CA983F6F9DEF}" destId="{79AC8DB2-53EE-CF4A-B879-DCA12DAB4B42}" srcOrd="0" destOrd="0" presId="urn:microsoft.com/office/officeart/2005/8/layout/vList2"/>
    <dgm:cxn modelId="{307F27E9-B1F9-44E6-B0E5-774656C7980C}" srcId="{F6AE91E7-DCB9-4EA1-85BA-CA983F6F9DEF}" destId="{B7A0D4F3-2FF1-4D6F-B1DD-1402F66039D8}" srcOrd="2" destOrd="0" parTransId="{F0AA5DAF-2E84-4E03-A6ED-9C8B7DA81671}" sibTransId="{0ADE2E5D-2070-4DCB-9B8A-902659501AF2}"/>
    <dgm:cxn modelId="{B57AA570-821A-824D-8EBF-8E8DA72D973B}" type="presOf" srcId="{B7A0D4F3-2FF1-4D6F-B1DD-1402F66039D8}" destId="{6F329B58-6DAB-C34D-A373-72C1EEF0A350}" srcOrd="0" destOrd="0" presId="urn:microsoft.com/office/officeart/2005/8/layout/vList2"/>
    <dgm:cxn modelId="{60A496E8-6582-49E0-8B92-3BEADC353705}" srcId="{F6AE91E7-DCB9-4EA1-85BA-CA983F6F9DEF}" destId="{4C8CFEB6-7B64-4314-A374-CF8A1C16AC33}" srcOrd="1" destOrd="0" parTransId="{3AAAF67B-26F5-4F19-A213-A3B9053E2442}" sibTransId="{74485CA0-248B-4B8C-B70B-46AAEDBADAFF}"/>
    <dgm:cxn modelId="{470D0763-B728-1E41-801B-3527860516FA}" type="presOf" srcId="{4C8CFEB6-7B64-4314-A374-CF8A1C16AC33}" destId="{1FCF2409-6EA7-5140-9E72-6CFA32628FDF}" srcOrd="0" destOrd="0" presId="urn:microsoft.com/office/officeart/2005/8/layout/vList2"/>
    <dgm:cxn modelId="{AD334A17-E549-5346-B6C2-044DE2FAE6AB}" type="presParOf" srcId="{79AC8DB2-53EE-CF4A-B879-DCA12DAB4B42}" destId="{37D1A6E1-820F-894C-89A4-C13F73DBC30F}" srcOrd="0" destOrd="0" presId="urn:microsoft.com/office/officeart/2005/8/layout/vList2"/>
    <dgm:cxn modelId="{CB3D5583-EDE9-044F-B446-7911150532F2}" type="presParOf" srcId="{79AC8DB2-53EE-CF4A-B879-DCA12DAB4B42}" destId="{DE9EC69C-B5A6-BC43-B7D8-D40AC8E8CE66}" srcOrd="1" destOrd="0" presId="urn:microsoft.com/office/officeart/2005/8/layout/vList2"/>
    <dgm:cxn modelId="{2D02495E-A805-5640-BAC1-4599B67CB0D7}" type="presParOf" srcId="{79AC8DB2-53EE-CF4A-B879-DCA12DAB4B42}" destId="{1FCF2409-6EA7-5140-9E72-6CFA32628FDF}" srcOrd="2" destOrd="0" presId="urn:microsoft.com/office/officeart/2005/8/layout/vList2"/>
    <dgm:cxn modelId="{79B26F19-B949-9442-94E6-F1575F2DAEF7}" type="presParOf" srcId="{79AC8DB2-53EE-CF4A-B879-DCA12DAB4B42}" destId="{83675E96-1A36-AD4F-91E9-E41E966D9670}" srcOrd="3" destOrd="0" presId="urn:microsoft.com/office/officeart/2005/8/layout/vList2"/>
    <dgm:cxn modelId="{74471FBD-D2DE-0948-B07F-4DEF9372883E}" type="presParOf" srcId="{79AC8DB2-53EE-CF4A-B879-DCA12DAB4B42}" destId="{6F329B58-6DAB-C34D-A373-72C1EEF0A350}" srcOrd="4" destOrd="0" presId="urn:microsoft.com/office/officeart/2005/8/layout/vList2"/>
    <dgm:cxn modelId="{A4AEAC60-E46F-504B-9727-B2413292D863}" type="presParOf" srcId="{79AC8DB2-53EE-CF4A-B879-DCA12DAB4B42}" destId="{2EC8283B-EBAD-E447-A2C3-7F2279E33899}" srcOrd="5" destOrd="0" presId="urn:microsoft.com/office/officeart/2005/8/layout/vList2"/>
    <dgm:cxn modelId="{A1E54676-7645-4047-AEB4-FAADAAAAEA67}" type="presParOf" srcId="{79AC8DB2-53EE-CF4A-B879-DCA12DAB4B42}" destId="{6EFD5250-3988-F945-9614-5AA5155032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8B6F-D4CD-8E4E-B1F3-BE7BC0A622B9}">
      <dsp:nvSpPr>
        <dsp:cNvPr id="0" name=""/>
        <dsp:cNvSpPr/>
      </dsp:nvSpPr>
      <dsp:spPr>
        <a:xfrm>
          <a:off x="6687579" y="1933565"/>
          <a:ext cx="91440" cy="484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20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830A2-E3E3-6043-B41D-F965074739AE}">
      <dsp:nvSpPr>
        <dsp:cNvPr id="0" name=""/>
        <dsp:cNvSpPr/>
      </dsp:nvSpPr>
      <dsp:spPr>
        <a:xfrm>
          <a:off x="529" y="780694"/>
          <a:ext cx="2305742" cy="11528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Salman Waksman, Albert Schatz</a:t>
          </a:r>
          <a:endParaRPr lang="en-US" sz="2000" kern="1200"/>
        </a:p>
      </dsp:txBody>
      <dsp:txXfrm>
        <a:off x="529" y="780694"/>
        <a:ext cx="2305742" cy="1152871"/>
      </dsp:txXfrm>
    </dsp:sp>
    <dsp:sp modelId="{441ABCCB-A96D-9B45-BE45-BFD40E15DDA2}">
      <dsp:nvSpPr>
        <dsp:cNvPr id="0" name=""/>
        <dsp:cNvSpPr/>
      </dsp:nvSpPr>
      <dsp:spPr>
        <a:xfrm>
          <a:off x="2790478" y="780694"/>
          <a:ext cx="2305742" cy="11528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Antibiotics produced by </a:t>
          </a:r>
          <a:r>
            <a:rPr lang="pt-BR" sz="2000" i="1" kern="1200"/>
            <a:t>Streptomyces</a:t>
          </a:r>
          <a:r>
            <a:rPr lang="pt-BR" sz="2000" kern="1200"/>
            <a:t>  filamentous bacteria</a:t>
          </a:r>
          <a:endParaRPr lang="en-US" sz="2000" kern="1200"/>
        </a:p>
      </dsp:txBody>
      <dsp:txXfrm>
        <a:off x="2790478" y="780694"/>
        <a:ext cx="2305742" cy="1152871"/>
      </dsp:txXfrm>
    </dsp:sp>
    <dsp:sp modelId="{DD2E7574-9EE1-1F4D-BA0F-B7C6A88FA2CC}">
      <dsp:nvSpPr>
        <dsp:cNvPr id="0" name=""/>
        <dsp:cNvSpPr/>
      </dsp:nvSpPr>
      <dsp:spPr>
        <a:xfrm>
          <a:off x="5580427" y="780694"/>
          <a:ext cx="2305742" cy="115287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1943. Actinomycin </a:t>
          </a:r>
          <a:endParaRPr lang="en-US" sz="2000" kern="1200"/>
        </a:p>
      </dsp:txBody>
      <dsp:txXfrm>
        <a:off x="5580427" y="780694"/>
        <a:ext cx="2305742" cy="1152871"/>
      </dsp:txXfrm>
    </dsp:sp>
    <dsp:sp modelId="{298CFE72-BFA8-E444-B80A-958BD59776D9}">
      <dsp:nvSpPr>
        <dsp:cNvPr id="0" name=""/>
        <dsp:cNvSpPr/>
      </dsp:nvSpPr>
      <dsp:spPr>
        <a:xfrm>
          <a:off x="5580427" y="2417772"/>
          <a:ext cx="2305742" cy="115287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Streptomycin </a:t>
          </a:r>
          <a:endParaRPr lang="en-US" sz="2000" kern="1200"/>
        </a:p>
      </dsp:txBody>
      <dsp:txXfrm>
        <a:off x="5580427" y="2417772"/>
        <a:ext cx="2305742" cy="1152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ADF2F-DCF9-804F-AB36-9CD3210BD318}">
      <dsp:nvSpPr>
        <dsp:cNvPr id="0" name=""/>
        <dsp:cNvSpPr/>
      </dsp:nvSpPr>
      <dsp:spPr>
        <a:xfrm>
          <a:off x="0" y="21981"/>
          <a:ext cx="8229600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/>
            <a:t>Bacteria</a:t>
          </a:r>
          <a:endParaRPr lang="en-US" sz="5000" kern="1200"/>
        </a:p>
      </dsp:txBody>
      <dsp:txXfrm>
        <a:off x="57115" y="79096"/>
        <a:ext cx="8115370" cy="1055770"/>
      </dsp:txXfrm>
    </dsp:sp>
    <dsp:sp modelId="{B826D3EB-72B1-F745-BA7E-459D399FDCE1}">
      <dsp:nvSpPr>
        <dsp:cNvPr id="0" name=""/>
        <dsp:cNvSpPr/>
      </dsp:nvSpPr>
      <dsp:spPr>
        <a:xfrm>
          <a:off x="0" y="1191981"/>
          <a:ext cx="8229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900" kern="1200"/>
            <a:t>Gram positive </a:t>
          </a:r>
          <a:r>
            <a:rPr lang="pt-BR" sz="3900" i="1" kern="1200"/>
            <a:t>Streptomyces</a:t>
          </a:r>
          <a:endParaRPr lang="en-US" sz="3900" kern="1200"/>
        </a:p>
      </dsp:txBody>
      <dsp:txXfrm>
        <a:off x="0" y="1191981"/>
        <a:ext cx="8229600" cy="828000"/>
      </dsp:txXfrm>
    </dsp:sp>
    <dsp:sp modelId="{68A61B53-663B-7D4C-87E2-8B90EA587798}">
      <dsp:nvSpPr>
        <dsp:cNvPr id="0" name=""/>
        <dsp:cNvSpPr/>
      </dsp:nvSpPr>
      <dsp:spPr>
        <a:xfrm>
          <a:off x="0" y="2019981"/>
          <a:ext cx="8229600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/>
            <a:t>Fungi</a:t>
          </a:r>
          <a:endParaRPr lang="en-US" sz="5000" kern="1200"/>
        </a:p>
      </dsp:txBody>
      <dsp:txXfrm>
        <a:off x="57115" y="2077096"/>
        <a:ext cx="8115370" cy="1055770"/>
      </dsp:txXfrm>
    </dsp:sp>
    <dsp:sp modelId="{28C761FA-732B-5849-86CE-CB174082F8C6}">
      <dsp:nvSpPr>
        <dsp:cNvPr id="0" name=""/>
        <dsp:cNvSpPr/>
      </dsp:nvSpPr>
      <dsp:spPr>
        <a:xfrm>
          <a:off x="0" y="3333981"/>
          <a:ext cx="8229600" cy="1170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0" kern="1200"/>
            <a:t>Other bacteria</a:t>
          </a:r>
          <a:endParaRPr lang="en-US" sz="5000" kern="1200"/>
        </a:p>
      </dsp:txBody>
      <dsp:txXfrm>
        <a:off x="57115" y="3391096"/>
        <a:ext cx="8115370" cy="10557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C87F7-5808-DA4B-98DA-869271E7886A}">
      <dsp:nvSpPr>
        <dsp:cNvPr id="0" name=""/>
        <dsp:cNvSpPr/>
      </dsp:nvSpPr>
      <dsp:spPr>
        <a:xfrm>
          <a:off x="0" y="73399"/>
          <a:ext cx="5000124" cy="14829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/>
            <a:t>In the producer:</a:t>
          </a:r>
          <a:endParaRPr lang="en-US" sz="3900" kern="1200"/>
        </a:p>
      </dsp:txBody>
      <dsp:txXfrm>
        <a:off x="72393" y="145792"/>
        <a:ext cx="4855338" cy="1338189"/>
      </dsp:txXfrm>
    </dsp:sp>
    <dsp:sp modelId="{8F0B1F67-162C-B246-957C-8D197A62CD03}">
      <dsp:nvSpPr>
        <dsp:cNvPr id="0" name=""/>
        <dsp:cNvSpPr/>
      </dsp:nvSpPr>
      <dsp:spPr>
        <a:xfrm>
          <a:off x="0" y="1556374"/>
          <a:ext cx="5000124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000" kern="1200"/>
            <a:t>Activators of morphological differentiation, UV protector, communication</a:t>
          </a:r>
          <a:endParaRPr lang="en-US" sz="3000" kern="1200"/>
        </a:p>
      </dsp:txBody>
      <dsp:txXfrm>
        <a:off x="0" y="1556374"/>
        <a:ext cx="5000124" cy="1695330"/>
      </dsp:txXfrm>
    </dsp:sp>
    <dsp:sp modelId="{A64F3935-A81A-E246-9753-011B12AEE405}">
      <dsp:nvSpPr>
        <dsp:cNvPr id="0" name=""/>
        <dsp:cNvSpPr/>
      </dsp:nvSpPr>
      <dsp:spPr>
        <a:xfrm>
          <a:off x="0" y="3251705"/>
          <a:ext cx="5000124" cy="1482975"/>
        </a:xfrm>
        <a:prstGeom prst="roundRect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/>
            <a:t>In the target microorganism:</a:t>
          </a:r>
          <a:endParaRPr lang="en-US" sz="3900" kern="1200"/>
        </a:p>
      </dsp:txBody>
      <dsp:txXfrm>
        <a:off x="72393" y="3324098"/>
        <a:ext cx="4855338" cy="1338189"/>
      </dsp:txXfrm>
    </dsp:sp>
    <dsp:sp modelId="{7BE78471-16C7-244D-9ABD-AE6145E8B868}">
      <dsp:nvSpPr>
        <dsp:cNvPr id="0" name=""/>
        <dsp:cNvSpPr/>
      </dsp:nvSpPr>
      <dsp:spPr>
        <a:xfrm>
          <a:off x="0" y="4734680"/>
          <a:ext cx="5000124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000" kern="1200"/>
            <a:t>Toxicity</a:t>
          </a:r>
          <a:endParaRPr lang="en-US" sz="3000" kern="1200"/>
        </a:p>
      </dsp:txBody>
      <dsp:txXfrm>
        <a:off x="0" y="4734680"/>
        <a:ext cx="5000124" cy="645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1A6E1-820F-894C-89A4-C13F73DBC30F}">
      <dsp:nvSpPr>
        <dsp:cNvPr id="0" name=""/>
        <dsp:cNvSpPr/>
      </dsp:nvSpPr>
      <dsp:spPr>
        <a:xfrm>
          <a:off x="0" y="733279"/>
          <a:ext cx="5000124" cy="912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/>
            <a:t>- Biological Activity</a:t>
          </a:r>
          <a:endParaRPr lang="en-US" sz="3900" kern="1200"/>
        </a:p>
      </dsp:txBody>
      <dsp:txXfrm>
        <a:off x="44549" y="777828"/>
        <a:ext cx="4911026" cy="823502"/>
      </dsp:txXfrm>
    </dsp:sp>
    <dsp:sp modelId="{1FCF2409-6EA7-5140-9E72-6CFA32628FDF}">
      <dsp:nvSpPr>
        <dsp:cNvPr id="0" name=""/>
        <dsp:cNvSpPr/>
      </dsp:nvSpPr>
      <dsp:spPr>
        <a:xfrm>
          <a:off x="0" y="1758199"/>
          <a:ext cx="5000124" cy="912600"/>
        </a:xfrm>
        <a:prstGeom prst="roundRect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/>
            <a:t>- Chemical Structure</a:t>
          </a:r>
          <a:endParaRPr lang="en-US" sz="3900" kern="1200"/>
        </a:p>
      </dsp:txBody>
      <dsp:txXfrm>
        <a:off x="44549" y="1802748"/>
        <a:ext cx="4911026" cy="823502"/>
      </dsp:txXfrm>
    </dsp:sp>
    <dsp:sp modelId="{6F329B58-6DAB-C34D-A373-72C1EEF0A350}">
      <dsp:nvSpPr>
        <dsp:cNvPr id="0" name=""/>
        <dsp:cNvSpPr/>
      </dsp:nvSpPr>
      <dsp:spPr>
        <a:xfrm>
          <a:off x="0" y="2783119"/>
          <a:ext cx="5000124" cy="912600"/>
        </a:xfrm>
        <a:prstGeom prst="roundRect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/>
            <a:t>- Celular Target</a:t>
          </a:r>
          <a:endParaRPr lang="en-US" sz="3900" kern="1200"/>
        </a:p>
      </dsp:txBody>
      <dsp:txXfrm>
        <a:off x="44549" y="2827668"/>
        <a:ext cx="4911026" cy="823502"/>
      </dsp:txXfrm>
    </dsp:sp>
    <dsp:sp modelId="{6EFD5250-3988-F945-9614-5AA51550328D}">
      <dsp:nvSpPr>
        <dsp:cNvPr id="0" name=""/>
        <dsp:cNvSpPr/>
      </dsp:nvSpPr>
      <dsp:spPr>
        <a:xfrm>
          <a:off x="0" y="3808040"/>
          <a:ext cx="5000124" cy="912600"/>
        </a:xfrm>
        <a:prstGeom prst="roundRect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/>
            <a:t>- Target Organism</a:t>
          </a:r>
          <a:endParaRPr lang="en-US" sz="3900" kern="1200"/>
        </a:p>
      </dsp:txBody>
      <dsp:txXfrm>
        <a:off x="44549" y="3852589"/>
        <a:ext cx="4911026" cy="823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54199C1F-CD44-1268-6D55-00F50D51E8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xmlns="" id="{7D50883D-2644-0273-8DB0-D5B3AEDAFF1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xmlns="" id="{97B776BC-15D1-ADE0-16B6-C9A5119E8B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xmlns="" id="{8E787FB0-6A2F-33D6-B848-2F1725CCCE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CC07A5D6-A63F-5B44-909D-2DD0169E02DD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51BB2D20-748A-4AE2-32F4-29B22C6204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D1E32769-C3DA-C4C3-DA6E-0141ADCBC3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120A1EAB-E18B-D889-88BC-5EAA31324F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111F4551-FA2B-E856-9C85-7ADA0C4C77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4534B64F-0FC5-E210-7589-E0AFF3DA4C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8FB9B99F-D05D-868F-CFD3-5646C397A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C481D6FB-6823-9A41-B609-3309FFA939F5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319961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xmlns="" id="{8766E8AC-A2A1-E428-BE4B-68261DA33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51528F-7734-9A4A-A924-91B00B92D637}" type="slidenum">
              <a:rPr lang="en-AU" altLang="pt-BR" sz="1300" smtClean="0"/>
              <a:pPr>
                <a:spcBef>
                  <a:spcPct val="0"/>
                </a:spcBef>
              </a:pPr>
              <a:t>8</a:t>
            </a:fld>
            <a:endParaRPr lang="en-AU" altLang="pt-BR" sz="13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85E4223F-D5B6-2145-577A-1D1EA26E8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8C25F895-DF24-6D49-6B51-3E5226E8B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xmlns="" id="{DF386F53-9472-2014-6A3D-FFF4E721A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0CAA56-363A-B844-940E-487E0AF564A4}" type="slidenum">
              <a:rPr lang="en-AU" altLang="pt-BR" sz="1300" smtClean="0"/>
              <a:pPr>
                <a:spcBef>
                  <a:spcPct val="0"/>
                </a:spcBef>
              </a:pPr>
              <a:t>22</a:t>
            </a:fld>
            <a:endParaRPr lang="en-AU" altLang="pt-BR" sz="13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68CFA661-CBFB-E1CE-E338-8294B8736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1BC186C6-9C56-0D45-F226-C58EE4BB3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xmlns="" id="{636B3440-9F6F-101A-E3FB-FCC9CB794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3182D0-B459-5345-8601-8AED82237AB4}" type="slidenum">
              <a:rPr lang="en-AU" altLang="pt-BR" sz="1300" smtClean="0"/>
              <a:pPr>
                <a:spcBef>
                  <a:spcPct val="0"/>
                </a:spcBef>
              </a:pPr>
              <a:t>23</a:t>
            </a:fld>
            <a:endParaRPr lang="en-AU" altLang="pt-BR" sz="13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48C41F98-9117-7F6E-D5F0-1F0002A2C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ADF0B57A-8C0C-30A4-B757-8CA5F3036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xmlns="" id="{42C51E6F-601A-655F-482C-FCC9E7451D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CDB9CD-A340-8042-9226-D7FD1A94436C}" type="slidenum">
              <a:rPr lang="en-AU" altLang="pt-BR" sz="1300" smtClean="0"/>
              <a:pPr>
                <a:spcBef>
                  <a:spcPct val="0"/>
                </a:spcBef>
              </a:pPr>
              <a:t>24</a:t>
            </a:fld>
            <a:endParaRPr lang="en-AU" altLang="pt-BR" sz="13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848B1694-1CEA-C771-0424-425E56434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xmlns="" id="{2520A429-89E5-9EBB-C2ED-0C4F6E487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xmlns="" id="{E4F9B5B1-4F3F-19E0-3E38-8BCE87744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70C78B-1F28-4449-9A27-CD95246379F1}" type="slidenum">
              <a:rPr lang="en-AU" altLang="pt-BR" sz="1300" smtClean="0"/>
              <a:pPr>
                <a:spcBef>
                  <a:spcPct val="0"/>
                </a:spcBef>
              </a:pPr>
              <a:t>25</a:t>
            </a:fld>
            <a:endParaRPr lang="en-AU" altLang="pt-BR" sz="13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DF0897A7-8FB3-61EE-E7C5-74F3C0246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63842CA8-6DE5-9EBA-EC9C-C74F80B16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xmlns="" id="{710A6EED-6C46-4860-2D24-007CE779C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CAA5D3-B3D6-9E48-AC23-83765948D16A}" type="slidenum">
              <a:rPr lang="en-AU" altLang="pt-BR" sz="1300" smtClean="0"/>
              <a:pPr>
                <a:spcBef>
                  <a:spcPct val="0"/>
                </a:spcBef>
              </a:pPr>
              <a:t>26</a:t>
            </a:fld>
            <a:endParaRPr lang="en-AU" altLang="pt-BR" sz="13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23926256-9644-C19E-C5F9-2A4E458691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E2ABBB91-AAEF-23B5-B0E7-85A19A40A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xmlns="" id="{99859943-F6F9-B7A4-7682-21CEA8E18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63189A-CD60-C741-B89D-1E8E360584B3}" type="slidenum">
              <a:rPr lang="en-AU" altLang="pt-BR" sz="1300" smtClean="0"/>
              <a:pPr>
                <a:spcBef>
                  <a:spcPct val="0"/>
                </a:spcBef>
              </a:pPr>
              <a:t>27</a:t>
            </a:fld>
            <a:endParaRPr lang="en-AU" altLang="pt-BR" sz="13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C9B393B2-E399-DABF-E449-95FA4412A2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xmlns="" id="{B3A774C4-EA1D-74AD-45F6-FB8BCC091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xmlns="" id="{BF978BE8-2F1A-C6B6-4BA9-927B2C8E5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40EE73-024E-494F-96F1-B6F7A39A3FDE}" type="slidenum">
              <a:rPr lang="en-AU" altLang="pt-BR" sz="1300" smtClean="0"/>
              <a:pPr>
                <a:spcBef>
                  <a:spcPct val="0"/>
                </a:spcBef>
              </a:pPr>
              <a:t>29</a:t>
            </a:fld>
            <a:endParaRPr lang="en-AU" altLang="pt-BR" sz="13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3B4B3F45-A9BF-0EFE-A750-C279DE464C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934562B6-69CB-825E-71B5-E12B4D1E5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xmlns="" id="{FB154F28-9AC9-DBA4-D6A9-D17CCC549D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350F2E-DCB1-A14C-9489-BAD8F1B22DB0}" type="slidenum">
              <a:rPr lang="en-AU" altLang="pt-BR" sz="1300" smtClean="0"/>
              <a:pPr>
                <a:spcBef>
                  <a:spcPct val="0"/>
                </a:spcBef>
              </a:pPr>
              <a:t>30</a:t>
            </a:fld>
            <a:endParaRPr lang="en-AU" altLang="pt-BR" sz="13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0354F606-7B3D-0A0F-5BFA-7FD55CAC3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xmlns="" id="{16B44C59-ABEA-2E84-4558-DB68D4EC5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xmlns="" id="{30091B92-E765-0E61-A591-85F119D24E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92B98F-959E-B847-991C-5EB60D0E6C49}" type="slidenum">
              <a:rPr lang="en-AU" altLang="pt-BR" sz="1300" smtClean="0"/>
              <a:pPr>
                <a:spcBef>
                  <a:spcPct val="0"/>
                </a:spcBef>
              </a:pPr>
              <a:t>36</a:t>
            </a:fld>
            <a:endParaRPr lang="en-AU" altLang="pt-BR" sz="13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69F18E8B-E630-B140-BDF4-7C6DEC79B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A40F8BEB-1B19-3A72-A676-47D9E081C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xmlns="" id="{CC770BD2-72F9-27D9-5320-A8CB968BC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D791B2-AB2B-3B4D-B496-7AD5D1046C30}" type="slidenum">
              <a:rPr lang="en-AU" altLang="pt-BR" sz="1300" smtClean="0"/>
              <a:pPr>
                <a:spcBef>
                  <a:spcPct val="0"/>
                </a:spcBef>
              </a:pPr>
              <a:t>12</a:t>
            </a:fld>
            <a:endParaRPr lang="en-AU" altLang="pt-BR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ACF2F882-51D3-9D41-1B65-8DF478792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56BCB285-9EC6-D760-B0F8-5D471045A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70088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xmlns="" id="{3CEE96B0-D508-9067-05F4-8DF98DF76D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8052EF-D474-CF46-AAA0-71A3B5E59CC6}" type="slidenum">
              <a:rPr lang="en-AU" altLang="pt-BR" sz="1300" smtClean="0"/>
              <a:pPr>
                <a:spcBef>
                  <a:spcPct val="0"/>
                </a:spcBef>
              </a:pPr>
              <a:t>13</a:t>
            </a:fld>
            <a:endParaRPr lang="en-AU" altLang="pt-BR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2EA362F9-95E0-63EE-2796-A669071793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C8814212-1564-34D4-FD87-0D007E5D5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70088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xmlns="" id="{31184F1A-91D7-BDE4-D4C2-F65A5B9DA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9AF2AB-5DA9-5C48-8FE5-D070CB4BD3B2}" type="slidenum">
              <a:rPr lang="en-AU" altLang="pt-BR" sz="1300" smtClean="0"/>
              <a:pPr>
                <a:spcBef>
                  <a:spcPct val="0"/>
                </a:spcBef>
              </a:pPr>
              <a:t>14</a:t>
            </a:fld>
            <a:endParaRPr lang="en-AU" altLang="pt-BR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42516BA2-9A2A-5ACF-33FA-95F3D70BB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93C45BF4-CA74-199D-F336-A312879FD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1970088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xmlns="" id="{33D032C5-A5D2-12F0-EFCB-D1B8185F0C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125F92-8610-5447-81CC-C6BF5DC052E3}" type="slidenum">
              <a:rPr lang="en-AU" altLang="pt-BR" sz="1300" smtClean="0"/>
              <a:pPr>
                <a:spcBef>
                  <a:spcPct val="0"/>
                </a:spcBef>
              </a:pPr>
              <a:t>15</a:t>
            </a:fld>
            <a:endParaRPr lang="en-AU" altLang="pt-BR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35392C90-24A4-8B7E-B6D3-1C885C250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D563B7C8-64C4-2101-86B0-B8761E16B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xmlns="" id="{6284921C-D6E4-9154-A4BC-2F645BB1E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C3621D-F2B6-1A43-BA5F-33F2C3BE0369}" type="slidenum">
              <a:rPr lang="en-AU" altLang="pt-BR" sz="1300" smtClean="0"/>
              <a:pPr>
                <a:spcBef>
                  <a:spcPct val="0"/>
                </a:spcBef>
              </a:pPr>
              <a:t>18</a:t>
            </a:fld>
            <a:endParaRPr lang="en-AU" altLang="pt-BR" sz="13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20724D0A-8D4F-F9F9-06D6-B044EB393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033320A9-FADE-ABEF-4EE6-4F756760A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xmlns="" id="{646E5684-2E5E-7832-50A3-D46442F66B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657E5A-E5F3-5A49-801E-8C63DE49FF84}" type="slidenum">
              <a:rPr lang="en-AU" altLang="pt-BR" sz="1300" smtClean="0"/>
              <a:pPr>
                <a:spcBef>
                  <a:spcPct val="0"/>
                </a:spcBef>
              </a:pPr>
              <a:t>19</a:t>
            </a:fld>
            <a:endParaRPr lang="en-AU" altLang="pt-BR" sz="13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D947FC3F-4E3A-F8DB-FC46-3D561A294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xmlns="" id="{BBC73417-553F-0134-7B11-B31994312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xmlns="" id="{5146A48D-AF6A-FAC8-7D5A-13ADDF9BEF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542B35-6CC6-9443-9D17-32CD221305A3}" type="slidenum">
              <a:rPr lang="en-AU" altLang="pt-BR" sz="1300" smtClean="0"/>
              <a:pPr>
                <a:spcBef>
                  <a:spcPct val="0"/>
                </a:spcBef>
              </a:pPr>
              <a:t>20</a:t>
            </a:fld>
            <a:endParaRPr lang="en-AU" altLang="pt-BR" sz="13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C3644536-228C-ABA4-E600-09083CA9C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9E845066-038C-0846-BDFB-2AEE63C50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xmlns="" id="{27DC7CAB-6188-DBEF-3F03-2BD2727AA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8CF876-9816-474D-87E4-DF7CAF5D2F63}" type="slidenum">
              <a:rPr lang="en-AU" altLang="pt-BR" sz="1300" smtClean="0"/>
              <a:pPr>
                <a:spcBef>
                  <a:spcPct val="0"/>
                </a:spcBef>
              </a:pPr>
              <a:t>21</a:t>
            </a:fld>
            <a:endParaRPr lang="en-AU" altLang="pt-BR" sz="13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3021463E-5EDB-DC9C-3AF8-AC24D4CFE3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B69BB953-D69D-9F12-2067-70532B12E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AEB32F5-B814-EC78-F664-609C834D7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BE424D5-93C6-C64A-D1FE-0AFEE5F74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BE03E6-17E5-8CE4-E161-687472D57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F7BE-07A8-4842-A5C2-F9BC2E424259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128544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5B727E-84D7-78B9-62B4-C7903E789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6349A17-D014-3740-A244-2D40C7B69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5A0FBCC-9185-4050-BD25-B053887FE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2FCD-F072-6347-AAD3-11A9B227BFEF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392770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C152680-E514-4248-F917-072BDB140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CE807D3-6EE8-9ADC-B69A-C4B80CE744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AB9E110-98E4-C375-4DE9-03A7729DE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31724-2C4E-0C48-8C9E-DA2257194CD9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43876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E391275-FC3A-5CE6-1C7C-49E80B9AE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32CE305-E8EF-48EE-CACA-4C43D5ED4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4A9D4D-EA4C-8C27-B2DA-C986CCF31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5A206-BC82-7249-8F30-BDF91E795D5D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77498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8342EFF-795E-B3C0-01CB-F2FF5EA28F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DF0CB43-534B-E54B-43F6-D41B82E62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2CAC059-524F-EA09-CAB6-FC5FD2EF82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B0A6-A3D1-F840-9040-BCE78BC7B644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10668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FD6F34-1571-D5D6-0B40-DF52FA657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BE592F-C223-1189-8ADD-14DA7C9AD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659D26-7805-EC78-FA20-2B4AE7920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0F90E-64BA-F143-BAC0-0A622B38BC08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423306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D583B05-C066-C3CA-ACE0-09E1DE306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410A911-8AE2-BA15-15EE-F52FA4A46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8F7D291-85FC-BFEE-BCDE-A32DAF200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F1B3-AFC8-E64F-9ACF-3011860A31DE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219411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1A47A8D-9E0B-B262-12E1-00408F109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85442F-2CDA-6B8A-6ABE-892EC02DF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3D3C12A-30A1-15C6-4478-28D8CC6C0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8301-6B22-CB4D-B4CB-A8009F14AFA9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40099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B58ACFC-F62D-8BBA-C630-7181E0CF3D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C84BFB9-A2A1-E931-E05C-998BA925B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4B25C65-59A3-AE70-FB17-C82F9F558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D8B8C-CF59-F44C-AE50-4095A79E0C51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159771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15C2DD-2FA8-ABA8-8E62-2A23E44BD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7E7E16-63CC-4696-ADF6-2D09127D5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9A2554-3C89-1F3A-C3D0-CC31EC700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3A52-3E65-444B-AB8A-6B158F2AA204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233103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BADA14-2CAD-D163-0104-6F291232B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0FAD129-09C4-F4DB-C658-90A9A3704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1AEB43-0B11-7ACA-B5D8-5F67D1A15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6EAB-6E7F-5240-B41B-484D2A1D86C5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  <p:extLst>
      <p:ext uri="{BB962C8B-B14F-4D97-AF65-F5344CB8AC3E}">
        <p14:creationId xmlns:p14="http://schemas.microsoft.com/office/powerpoint/2010/main" val="388393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C4F63AA-44A3-C848-81B9-D9A9BBE28D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A3674FC7-FCE4-827F-12B7-A228B37DA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pt-BR"/>
              <a:t>Click to edit Master text styles</a:t>
            </a:r>
          </a:p>
          <a:p>
            <a:pPr lvl="1"/>
            <a:r>
              <a:rPr lang="en-AU" altLang="pt-BR"/>
              <a:t>Second level</a:t>
            </a:r>
          </a:p>
          <a:p>
            <a:pPr lvl="2"/>
            <a:r>
              <a:rPr lang="en-AU" altLang="pt-BR"/>
              <a:t>Third level</a:t>
            </a:r>
          </a:p>
          <a:p>
            <a:pPr lvl="3"/>
            <a:r>
              <a:rPr lang="en-AU" altLang="pt-BR"/>
              <a:t>Fourth level</a:t>
            </a:r>
          </a:p>
          <a:p>
            <a:pPr lvl="4"/>
            <a:r>
              <a:rPr lang="en-AU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61290EA-B905-0C56-AF1C-3E49C6D088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F03E197-E954-389E-CC40-D70C76A869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E3AFCCD-CE63-0606-106D-693A208604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9F3569F-6F9E-074C-A782-F4FE95C22EF9}" type="slidenum">
              <a:rPr lang="en-AU" altLang="pt-BR"/>
              <a:pPr>
                <a:defRPr/>
              </a:pPr>
              <a:t>‹nº›</a:t>
            </a:fld>
            <a:endParaRPr lang="en-AU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597D45E0-C3E5-3A92-5488-620F5FAC8B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401417" y="1138036"/>
            <a:ext cx="4083287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pt-BR" sz="3600" kern="1200" dirty="0">
                <a:solidFill>
                  <a:schemeClr val="tx1"/>
                </a:solidFill>
                <a:ea typeface="+mj-ea"/>
              </a:rPr>
              <a:t>Antibiotics</a:t>
            </a:r>
          </a:p>
        </p:txBody>
      </p:sp>
      <p:pic>
        <p:nvPicPr>
          <p:cNvPr id="15364" name="Picture 15363" descr="Capsules and pills inside a glass bowl">
            <a:extLst>
              <a:ext uri="{FF2B5EF4-FFF2-40B4-BE49-F238E27FC236}">
                <a16:creationId xmlns:a16="http://schemas.microsoft.com/office/drawing/2014/main" xmlns="" id="{1E33C435-3A3A-2FC1-C009-BD721845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7" r="55602"/>
          <a:stretch/>
        </p:blipFill>
        <p:spPr>
          <a:xfrm>
            <a:off x="20" y="10"/>
            <a:ext cx="3863363" cy="6857990"/>
          </a:xfrm>
          <a:prstGeom prst="rect">
            <a:avLst/>
          </a:prstGeom>
        </p:spPr>
      </p:pic>
      <p:cxnSp>
        <p:nvCxnSpPr>
          <p:cNvPr id="15368" name="Straight Connector 15367">
            <a:extLst>
              <a:ext uri="{FF2B5EF4-FFF2-40B4-BE49-F238E27FC236}">
                <a16:creationId xmlns:a16="http://schemas.microsoft.com/office/drawing/2014/main" xmlns="" id="{1503BFE4-729B-D9D0-C17B-501E6AF11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D86D54A0-DAB0-D20F-67D6-6AE5A67613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01417" y="2551176"/>
            <a:ext cx="4083287" cy="35912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pt-BR" sz="2400" kern="1200" dirty="0">
                <a:ea typeface="+mn-ea"/>
              </a:rPr>
              <a:t>What are antibiotics?</a:t>
            </a:r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pt-BR" sz="2400" kern="1200" dirty="0">
                <a:ea typeface="+mn-ea"/>
              </a:rPr>
              <a:t>Who are the main producers?</a:t>
            </a:r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pt-BR" sz="2400" kern="1200" dirty="0">
                <a:ea typeface="+mn-ea"/>
              </a:rPr>
              <a:t>Biological functions?</a:t>
            </a:r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pt-BR" sz="2400" kern="1200" dirty="0">
                <a:ea typeface="+mn-ea"/>
              </a:rPr>
              <a:t>Resistance</a:t>
            </a:r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pt-BR" sz="2400" kern="1200" dirty="0">
                <a:ea typeface="+mn-ea"/>
              </a:rPr>
              <a:t>New developments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xmlns="" id="{CAF01868-6EA4-BFEC-335C-50956F850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t-BR" altLang="pt-BR">
                <a:solidFill>
                  <a:srgbClr val="FFFF00"/>
                </a:solidFill>
                <a:ea typeface="ＭＳ Ｐゴシック" panose="020B0600070205080204" pitchFamily="34" charset="-128"/>
              </a:rPr>
              <a:t>Who are the main producers</a:t>
            </a:r>
            <a:endParaRPr lang="en-AU" altLang="pt-BR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25604" name="Rectangle 2">
            <a:extLst>
              <a:ext uri="{FF2B5EF4-FFF2-40B4-BE49-F238E27FC236}">
                <a16:creationId xmlns:a16="http://schemas.microsoft.com/office/drawing/2014/main" xmlns="" id="{AB442E02-BF12-04A1-2FB0-9C86F446D3AE}"/>
              </a:ext>
            </a:extLst>
          </p:cNvPr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20-t01_sourceantibiotic_t">
            <a:extLst>
              <a:ext uri="{FF2B5EF4-FFF2-40B4-BE49-F238E27FC236}">
                <a16:creationId xmlns:a16="http://schemas.microsoft.com/office/drawing/2014/main" xmlns="" id="{0FEC76A6-E0F0-710F-A1B8-7CD5BB05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46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3">
            <a:extLst>
              <a:ext uri="{FF2B5EF4-FFF2-40B4-BE49-F238E27FC236}">
                <a16:creationId xmlns:a16="http://schemas.microsoft.com/office/drawing/2014/main" xmlns="" id="{7911FF4F-C86D-EC8F-7D56-7F2EEC035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Table 20.1</a:t>
            </a:r>
            <a:endParaRPr lang="en-US" altLang="pt-BR" sz="1800"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AFD5B51-073E-1D93-6BE9-A4F75D1C5FF7}"/>
              </a:ext>
            </a:extLst>
          </p:cNvPr>
          <p:cNvSpPr txBox="1"/>
          <p:nvPr/>
        </p:nvSpPr>
        <p:spPr>
          <a:xfrm>
            <a:off x="2133600" y="22098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err="1"/>
              <a:t>Actinobacteria</a:t>
            </a:r>
            <a:endParaRPr lang="pt-BR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A40BB93-4265-532B-C765-4D304A67CA8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822450"/>
            <a:ext cx="7316788" cy="4121150"/>
            <a:chOff x="672" y="672"/>
            <a:chExt cx="4609" cy="2596"/>
          </a:xfrm>
        </p:grpSpPr>
        <p:grpSp>
          <p:nvGrpSpPr>
            <p:cNvPr id="27655" name="Group 3">
              <a:extLst>
                <a:ext uri="{FF2B5EF4-FFF2-40B4-BE49-F238E27FC236}">
                  <a16:creationId xmlns:a16="http://schemas.microsoft.com/office/drawing/2014/main" xmlns="" id="{862CE508-0218-A363-5193-C38070130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" y="2592"/>
              <a:ext cx="4406" cy="400"/>
              <a:chOff x="735" y="2592"/>
              <a:chExt cx="4406" cy="400"/>
            </a:xfrm>
          </p:grpSpPr>
          <p:grpSp>
            <p:nvGrpSpPr>
              <p:cNvPr id="27696" name="Group 4">
                <a:extLst>
                  <a:ext uri="{FF2B5EF4-FFF2-40B4-BE49-F238E27FC236}">
                    <a16:creationId xmlns:a16="http://schemas.microsoft.com/office/drawing/2014/main" xmlns="" id="{1D4365C9-54EC-F6D0-E9BC-C87828EFAA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5" y="2592"/>
                <a:ext cx="955" cy="345"/>
                <a:chOff x="735" y="2592"/>
                <a:chExt cx="955" cy="345"/>
              </a:xfrm>
            </p:grpSpPr>
            <p:sp>
              <p:nvSpPr>
                <p:cNvPr id="27703" name="Rectangle 5">
                  <a:extLst>
                    <a:ext uri="{FF2B5EF4-FFF2-40B4-BE49-F238E27FC236}">
                      <a16:creationId xmlns:a16="http://schemas.microsoft.com/office/drawing/2014/main" xmlns="" id="{818EA1BC-4015-4488-73CE-95E1D8C269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5" y="2592"/>
                  <a:ext cx="955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Actinobacteria</a:t>
                  </a:r>
                  <a:endParaRPr lang="es-ES" altLang="pt-BR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04" name="Rectangle 6">
                  <a:extLst>
                    <a:ext uri="{FF2B5EF4-FFF2-40B4-BE49-F238E27FC236}">
                      <a16:creationId xmlns:a16="http://schemas.microsoft.com/office/drawing/2014/main" xmlns="" id="{57AEF63E-6A97-4B82-F6FA-DBCB59FCC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0" y="2774"/>
                  <a:ext cx="272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93%</a:t>
                  </a:r>
                  <a:endParaRPr lang="es-ES" altLang="pt-BR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97" name="Group 7">
                <a:extLst>
                  <a:ext uri="{FF2B5EF4-FFF2-40B4-BE49-F238E27FC236}">
                    <a16:creationId xmlns:a16="http://schemas.microsoft.com/office/drawing/2014/main" xmlns="" id="{7E4DB2DF-2705-041B-47C0-E0AD504D29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4" y="2632"/>
                <a:ext cx="955" cy="344"/>
                <a:chOff x="2554" y="2632"/>
                <a:chExt cx="955" cy="344"/>
              </a:xfrm>
            </p:grpSpPr>
            <p:sp>
              <p:nvSpPr>
                <p:cNvPr id="27701" name="Rectangle 8">
                  <a:extLst>
                    <a:ext uri="{FF2B5EF4-FFF2-40B4-BE49-F238E27FC236}">
                      <a16:creationId xmlns:a16="http://schemas.microsoft.com/office/drawing/2014/main" xmlns="" id="{3B540C91-BFD5-0824-08EE-9ED5C83B2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4" y="2632"/>
                  <a:ext cx="955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Actinobacteria</a:t>
                  </a:r>
                  <a:endParaRPr lang="es-ES" altLang="pt-BR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7702" name="Rectangle 9">
                  <a:extLst>
                    <a:ext uri="{FF2B5EF4-FFF2-40B4-BE49-F238E27FC236}">
                      <a16:creationId xmlns:a16="http://schemas.microsoft.com/office/drawing/2014/main" xmlns="" id="{104B0AA6-1692-7DF5-E62C-9531E5C8E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2813"/>
                  <a:ext cx="272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60%</a:t>
                  </a:r>
                  <a:endParaRPr lang="es-ES" altLang="pt-BR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98" name="Group 10">
                <a:extLst>
                  <a:ext uri="{FF2B5EF4-FFF2-40B4-BE49-F238E27FC236}">
                    <a16:creationId xmlns:a16="http://schemas.microsoft.com/office/drawing/2014/main" xmlns="" id="{CAEF9FD7-93EF-3C8D-8E0D-5CC61CB69A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86" y="2640"/>
                <a:ext cx="955" cy="352"/>
                <a:chOff x="4186" y="2568"/>
                <a:chExt cx="955" cy="352"/>
              </a:xfrm>
            </p:grpSpPr>
            <p:sp>
              <p:nvSpPr>
                <p:cNvPr id="27699" name="Rectangle 11">
                  <a:extLst>
                    <a:ext uri="{FF2B5EF4-FFF2-40B4-BE49-F238E27FC236}">
                      <a16:creationId xmlns:a16="http://schemas.microsoft.com/office/drawing/2014/main" xmlns="" id="{8D13CE43-E9BE-BC1E-BFC6-E39918346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6" y="2568"/>
                  <a:ext cx="955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Actinobacteria</a:t>
                  </a:r>
                </a:p>
              </p:txBody>
            </p:sp>
            <p:sp>
              <p:nvSpPr>
                <p:cNvPr id="27700" name="Rectangle 12">
                  <a:extLst>
                    <a:ext uri="{FF2B5EF4-FFF2-40B4-BE49-F238E27FC236}">
                      <a16:creationId xmlns:a16="http://schemas.microsoft.com/office/drawing/2014/main" xmlns="" id="{52EB5686-21C7-F333-F1C5-0BEC97ED7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4" y="2757"/>
                  <a:ext cx="272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pt-BR" sz="1700" b="1">
                      <a:solidFill>
                        <a:schemeClr val="bg1"/>
                      </a:solidFill>
                    </a:rPr>
                    <a:t>64%</a:t>
                  </a:r>
                  <a:endParaRPr lang="es-ES" altLang="pt-BR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7656" name="Group 13">
              <a:extLst>
                <a:ext uri="{FF2B5EF4-FFF2-40B4-BE49-F238E27FC236}">
                  <a16:creationId xmlns:a16="http://schemas.microsoft.com/office/drawing/2014/main" xmlns="" id="{E6102D74-7E00-1D61-A9DE-4FCFF89E8F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672"/>
              <a:ext cx="4609" cy="2596"/>
              <a:chOff x="672" y="624"/>
              <a:chExt cx="4609" cy="2596"/>
            </a:xfrm>
          </p:grpSpPr>
          <p:grpSp>
            <p:nvGrpSpPr>
              <p:cNvPr id="27657" name="Group 14">
                <a:extLst>
                  <a:ext uri="{FF2B5EF4-FFF2-40B4-BE49-F238E27FC236}">
                    <a16:creationId xmlns:a16="http://schemas.microsoft.com/office/drawing/2014/main" xmlns="" id="{0B1DF8D4-363B-4867-09D2-96D25622A9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056"/>
                <a:ext cx="4609" cy="2164"/>
                <a:chOff x="672" y="1110"/>
                <a:chExt cx="4609" cy="2164"/>
              </a:xfrm>
            </p:grpSpPr>
            <p:sp>
              <p:nvSpPr>
                <p:cNvPr id="27679" name="Freeform 15">
                  <a:extLst>
                    <a:ext uri="{FF2B5EF4-FFF2-40B4-BE49-F238E27FC236}">
                      <a16:creationId xmlns:a16="http://schemas.microsoft.com/office/drawing/2014/main" xmlns="" id="{473ED1B4-7A52-99CB-E8BF-844784E9A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5" y="1267"/>
                  <a:ext cx="248" cy="665"/>
                </a:xfrm>
                <a:custGeom>
                  <a:avLst/>
                  <a:gdLst>
                    <a:gd name="T0" fmla="*/ 0 w 742"/>
                    <a:gd name="T1" fmla="*/ 0 h 1994"/>
                    <a:gd name="T2" fmla="*/ 0 w 742"/>
                    <a:gd name="T3" fmla="*/ 0 h 1994"/>
                    <a:gd name="T4" fmla="*/ 0 w 742"/>
                    <a:gd name="T5" fmla="*/ 0 h 1994"/>
                    <a:gd name="T6" fmla="*/ 0 w 742"/>
                    <a:gd name="T7" fmla="*/ 0 h 1994"/>
                    <a:gd name="T8" fmla="*/ 0 w 742"/>
                    <a:gd name="T9" fmla="*/ 0 h 1994"/>
                    <a:gd name="T10" fmla="*/ 0 w 742"/>
                    <a:gd name="T11" fmla="*/ 0 h 1994"/>
                    <a:gd name="T12" fmla="*/ 0 w 742"/>
                    <a:gd name="T13" fmla="*/ 0 h 19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2"/>
                    <a:gd name="T22" fmla="*/ 0 h 1994"/>
                    <a:gd name="T23" fmla="*/ 742 w 742"/>
                    <a:gd name="T24" fmla="*/ 1994 h 19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2" h="1994">
                      <a:moveTo>
                        <a:pt x="0" y="151"/>
                      </a:moveTo>
                      <a:lnTo>
                        <a:pt x="176" y="85"/>
                      </a:lnTo>
                      <a:lnTo>
                        <a:pt x="359" y="39"/>
                      </a:lnTo>
                      <a:lnTo>
                        <a:pt x="548" y="10"/>
                      </a:lnTo>
                      <a:lnTo>
                        <a:pt x="742" y="0"/>
                      </a:lnTo>
                      <a:lnTo>
                        <a:pt x="742" y="1994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AFD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27680" name="Group 16">
                  <a:extLst>
                    <a:ext uri="{FF2B5EF4-FFF2-40B4-BE49-F238E27FC236}">
                      <a16:creationId xmlns:a16="http://schemas.microsoft.com/office/drawing/2014/main" xmlns="" id="{B78EA095-3C49-3882-7E95-03AC608AA0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1110"/>
                  <a:ext cx="4609" cy="2164"/>
                  <a:chOff x="672" y="1110"/>
                  <a:chExt cx="4609" cy="2164"/>
                </a:xfrm>
              </p:grpSpPr>
              <p:sp>
                <p:nvSpPr>
                  <p:cNvPr id="27681" name="Freeform 17">
                    <a:extLst>
                      <a:ext uri="{FF2B5EF4-FFF2-40B4-BE49-F238E27FC236}">
                        <a16:creationId xmlns:a16="http://schemas.microsoft.com/office/drawing/2014/main" xmlns="" id="{D4A85FBE-E9AB-2361-414D-0415E52632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96" y="1320"/>
                    <a:ext cx="649" cy="1043"/>
                  </a:xfrm>
                  <a:custGeom>
                    <a:avLst/>
                    <a:gdLst>
                      <a:gd name="T0" fmla="*/ 0 w 1946"/>
                      <a:gd name="T1" fmla="*/ 0 h 3130"/>
                      <a:gd name="T2" fmla="*/ 0 w 1946"/>
                      <a:gd name="T3" fmla="*/ 0 h 3130"/>
                      <a:gd name="T4" fmla="*/ 0 w 1946"/>
                      <a:gd name="T5" fmla="*/ 0 h 3130"/>
                      <a:gd name="T6" fmla="*/ 0 w 1946"/>
                      <a:gd name="T7" fmla="*/ 0 h 3130"/>
                      <a:gd name="T8" fmla="*/ 0 w 1946"/>
                      <a:gd name="T9" fmla="*/ 0 h 3130"/>
                      <a:gd name="T10" fmla="*/ 0 w 1946"/>
                      <a:gd name="T11" fmla="*/ 0 h 3130"/>
                      <a:gd name="T12" fmla="*/ 0 w 1946"/>
                      <a:gd name="T13" fmla="*/ 0 h 3130"/>
                      <a:gd name="T14" fmla="*/ 0 w 1946"/>
                      <a:gd name="T15" fmla="*/ 0 h 3130"/>
                      <a:gd name="T16" fmla="*/ 0 w 1946"/>
                      <a:gd name="T17" fmla="*/ 0 h 3130"/>
                      <a:gd name="T18" fmla="*/ 0 w 1946"/>
                      <a:gd name="T19" fmla="*/ 0 h 3130"/>
                      <a:gd name="T20" fmla="*/ 0 w 1946"/>
                      <a:gd name="T21" fmla="*/ 0 h 3130"/>
                      <a:gd name="T22" fmla="*/ 0 w 1946"/>
                      <a:gd name="T23" fmla="*/ 0 h 3130"/>
                      <a:gd name="T24" fmla="*/ 0 w 1946"/>
                      <a:gd name="T25" fmla="*/ 0 h 3130"/>
                      <a:gd name="T26" fmla="*/ 0 w 1946"/>
                      <a:gd name="T27" fmla="*/ 0 h 3130"/>
                      <a:gd name="T28" fmla="*/ 0 w 1946"/>
                      <a:gd name="T29" fmla="*/ 0 h 3130"/>
                      <a:gd name="T30" fmla="*/ 0 w 1946"/>
                      <a:gd name="T31" fmla="*/ 0 h 3130"/>
                      <a:gd name="T32" fmla="*/ 0 w 1946"/>
                      <a:gd name="T33" fmla="*/ 0 h 3130"/>
                      <a:gd name="T34" fmla="*/ 0 w 1946"/>
                      <a:gd name="T35" fmla="*/ 0 h 3130"/>
                      <a:gd name="T36" fmla="*/ 0 w 1946"/>
                      <a:gd name="T37" fmla="*/ 0 h 3130"/>
                      <a:gd name="T38" fmla="*/ 0 w 1946"/>
                      <a:gd name="T39" fmla="*/ 0 h 3130"/>
                      <a:gd name="T40" fmla="*/ 0 w 1946"/>
                      <a:gd name="T41" fmla="*/ 0 h 313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46"/>
                      <a:gd name="T64" fmla="*/ 0 h 3130"/>
                      <a:gd name="T65" fmla="*/ 1946 w 1946"/>
                      <a:gd name="T66" fmla="*/ 3130 h 313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46" h="3130">
                        <a:moveTo>
                          <a:pt x="460" y="3130"/>
                        </a:moveTo>
                        <a:lnTo>
                          <a:pt x="357" y="2995"/>
                        </a:lnTo>
                        <a:lnTo>
                          <a:pt x="267" y="2852"/>
                        </a:lnTo>
                        <a:lnTo>
                          <a:pt x="188" y="2700"/>
                        </a:lnTo>
                        <a:lnTo>
                          <a:pt x="122" y="2540"/>
                        </a:lnTo>
                        <a:lnTo>
                          <a:pt x="69" y="2374"/>
                        </a:lnTo>
                        <a:lnTo>
                          <a:pt x="30" y="2203"/>
                        </a:lnTo>
                        <a:lnTo>
                          <a:pt x="8" y="2026"/>
                        </a:lnTo>
                        <a:lnTo>
                          <a:pt x="0" y="1844"/>
                        </a:lnTo>
                        <a:lnTo>
                          <a:pt x="23" y="1538"/>
                        </a:lnTo>
                        <a:lnTo>
                          <a:pt x="88" y="1247"/>
                        </a:lnTo>
                        <a:lnTo>
                          <a:pt x="137" y="1106"/>
                        </a:lnTo>
                        <a:lnTo>
                          <a:pt x="194" y="972"/>
                        </a:lnTo>
                        <a:lnTo>
                          <a:pt x="337" y="721"/>
                        </a:lnTo>
                        <a:lnTo>
                          <a:pt x="513" y="494"/>
                        </a:lnTo>
                        <a:lnTo>
                          <a:pt x="717" y="296"/>
                        </a:lnTo>
                        <a:lnTo>
                          <a:pt x="949" y="130"/>
                        </a:lnTo>
                        <a:lnTo>
                          <a:pt x="1074" y="60"/>
                        </a:lnTo>
                        <a:lnTo>
                          <a:pt x="1204" y="0"/>
                        </a:lnTo>
                        <a:lnTo>
                          <a:pt x="1946" y="1844"/>
                        </a:lnTo>
                        <a:lnTo>
                          <a:pt x="460" y="3130"/>
                        </a:lnTo>
                        <a:close/>
                      </a:path>
                    </a:pathLst>
                  </a:custGeom>
                  <a:solidFill>
                    <a:srgbClr val="FF5008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27682" name="Group 18">
                    <a:extLst>
                      <a:ext uri="{FF2B5EF4-FFF2-40B4-BE49-F238E27FC236}">
                        <a16:creationId xmlns:a16="http://schemas.microsoft.com/office/drawing/2014/main" xmlns="" id="{E83B61A2-771A-3D1F-FEDC-CC942BBF37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1110"/>
                    <a:ext cx="4609" cy="2164"/>
                    <a:chOff x="672" y="1110"/>
                    <a:chExt cx="4609" cy="2164"/>
                  </a:xfrm>
                </p:grpSpPr>
                <p:sp>
                  <p:nvSpPr>
                    <p:cNvPr id="27683" name="Freeform 19">
                      <a:extLst>
                        <a:ext uri="{FF2B5EF4-FFF2-40B4-BE49-F238E27FC236}">
                          <a16:creationId xmlns:a16="http://schemas.microsoft.com/office/drawing/2014/main" xmlns="" id="{A6CE099E-81CE-5B6D-A639-2A31D9A0F4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23" y="1110"/>
                      <a:ext cx="45" cy="658"/>
                    </a:xfrm>
                    <a:custGeom>
                      <a:avLst/>
                      <a:gdLst>
                        <a:gd name="T0" fmla="*/ 0 w 136"/>
                        <a:gd name="T1" fmla="*/ 0 h 1976"/>
                        <a:gd name="T2" fmla="*/ 0 w 136"/>
                        <a:gd name="T3" fmla="*/ 0 h 1976"/>
                        <a:gd name="T4" fmla="*/ 0 w 136"/>
                        <a:gd name="T5" fmla="*/ 0 h 1976"/>
                        <a:gd name="T6" fmla="*/ 0 w 136"/>
                        <a:gd name="T7" fmla="*/ 0 h 1976"/>
                        <a:gd name="T8" fmla="*/ 0 w 136"/>
                        <a:gd name="T9" fmla="*/ 0 h 19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6"/>
                        <a:gd name="T16" fmla="*/ 0 h 1976"/>
                        <a:gd name="T17" fmla="*/ 136 w 136"/>
                        <a:gd name="T18" fmla="*/ 1976 h 19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6" h="1976">
                          <a:moveTo>
                            <a:pt x="0" y="5"/>
                          </a:moveTo>
                          <a:lnTo>
                            <a:pt x="136" y="0"/>
                          </a:lnTo>
                          <a:lnTo>
                            <a:pt x="136" y="1976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solidFill>
                      <a:srgbClr val="FFFF66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27684" name="Group 20">
                      <a:extLst>
                        <a:ext uri="{FF2B5EF4-FFF2-40B4-BE49-F238E27FC236}">
                          <a16:creationId xmlns:a16="http://schemas.microsoft.com/office/drawing/2014/main" xmlns="" id="{71F14BF1-BC42-37DB-0B19-80A9905920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10"/>
                      <a:ext cx="4609" cy="2164"/>
                      <a:chOff x="672" y="1110"/>
                      <a:chExt cx="4609" cy="2164"/>
                    </a:xfrm>
                  </p:grpSpPr>
                  <p:grpSp>
                    <p:nvGrpSpPr>
                      <p:cNvPr id="27685" name="Group 21">
                        <a:extLst>
                          <a:ext uri="{FF2B5EF4-FFF2-40B4-BE49-F238E27FC236}">
                            <a16:creationId xmlns:a16="http://schemas.microsoft.com/office/drawing/2014/main" xmlns="" id="{547DC3CE-0F43-5245-438E-FB113BF58BF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72" y="1110"/>
                        <a:ext cx="1285" cy="1482"/>
                        <a:chOff x="778" y="1792"/>
                        <a:chExt cx="1285" cy="1482"/>
                      </a:xfrm>
                    </p:grpSpPr>
                    <p:sp>
                      <p:nvSpPr>
                        <p:cNvPr id="27694" name="Freeform 22">
                          <a:extLst>
                            <a:ext uri="{FF2B5EF4-FFF2-40B4-BE49-F238E27FC236}">
                              <a16:creationId xmlns:a16="http://schemas.microsoft.com/office/drawing/2014/main" xmlns="" id="{6F7051FE-9D98-7492-4880-939C3F4F30A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00" y="1792"/>
                          <a:ext cx="275" cy="658"/>
                        </a:xfrm>
                        <a:custGeom>
                          <a:avLst/>
                          <a:gdLst>
                            <a:gd name="T0" fmla="*/ 0 w 825"/>
                            <a:gd name="T1" fmla="*/ 0 h 1972"/>
                            <a:gd name="T2" fmla="*/ 0 w 825"/>
                            <a:gd name="T3" fmla="*/ 0 h 1972"/>
                            <a:gd name="T4" fmla="*/ 0 w 825"/>
                            <a:gd name="T5" fmla="*/ 0 h 1972"/>
                            <a:gd name="T6" fmla="*/ 0 w 825"/>
                            <a:gd name="T7" fmla="*/ 0 h 1972"/>
                            <a:gd name="T8" fmla="*/ 0 w 825"/>
                            <a:gd name="T9" fmla="*/ 0 h 1972"/>
                            <a:gd name="T10" fmla="*/ 0 w 825"/>
                            <a:gd name="T11" fmla="*/ 0 h 1972"/>
                            <a:gd name="T12" fmla="*/ 0 w 825"/>
                            <a:gd name="T13" fmla="*/ 0 h 197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825"/>
                            <a:gd name="T22" fmla="*/ 0 h 1972"/>
                            <a:gd name="T23" fmla="*/ 825 w 825"/>
                            <a:gd name="T24" fmla="*/ 1972 h 197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825" h="1972">
                              <a:moveTo>
                                <a:pt x="0" y="184"/>
                              </a:moveTo>
                              <a:lnTo>
                                <a:pt x="161" y="115"/>
                              </a:lnTo>
                              <a:lnTo>
                                <a:pt x="330" y="59"/>
                              </a:lnTo>
                              <a:lnTo>
                                <a:pt x="505" y="21"/>
                              </a:lnTo>
                              <a:lnTo>
                                <a:pt x="687" y="0"/>
                              </a:lnTo>
                              <a:lnTo>
                                <a:pt x="825" y="1972"/>
                              </a:lnTo>
                              <a:lnTo>
                                <a:pt x="0" y="18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008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7695" name="Freeform 23">
                          <a:extLst>
                            <a:ext uri="{FF2B5EF4-FFF2-40B4-BE49-F238E27FC236}">
                              <a16:creationId xmlns:a16="http://schemas.microsoft.com/office/drawing/2014/main" xmlns="" id="{11EDBE97-ACF6-30A9-7C87-D3735E55029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78" y="1956"/>
                          <a:ext cx="1285" cy="1318"/>
                        </a:xfrm>
                        <a:custGeom>
                          <a:avLst/>
                          <a:gdLst>
                            <a:gd name="T0" fmla="*/ 0 w 3856"/>
                            <a:gd name="T1" fmla="*/ 0 h 3955"/>
                            <a:gd name="T2" fmla="*/ 0 w 3856"/>
                            <a:gd name="T3" fmla="*/ 0 h 3955"/>
                            <a:gd name="T4" fmla="*/ 0 w 3856"/>
                            <a:gd name="T5" fmla="*/ 0 h 3955"/>
                            <a:gd name="T6" fmla="*/ 0 w 3856"/>
                            <a:gd name="T7" fmla="*/ 0 h 3955"/>
                            <a:gd name="T8" fmla="*/ 0 w 3856"/>
                            <a:gd name="T9" fmla="*/ 0 h 3955"/>
                            <a:gd name="T10" fmla="*/ 0 w 3856"/>
                            <a:gd name="T11" fmla="*/ 0 h 3955"/>
                            <a:gd name="T12" fmla="*/ 0 w 3856"/>
                            <a:gd name="T13" fmla="*/ 0 h 3955"/>
                            <a:gd name="T14" fmla="*/ 0 w 3856"/>
                            <a:gd name="T15" fmla="*/ 0 h 3955"/>
                            <a:gd name="T16" fmla="*/ 1 w 3856"/>
                            <a:gd name="T17" fmla="*/ 0 h 3955"/>
                            <a:gd name="T18" fmla="*/ 1 w 3856"/>
                            <a:gd name="T19" fmla="*/ 0 h 3955"/>
                            <a:gd name="T20" fmla="*/ 1 w 3856"/>
                            <a:gd name="T21" fmla="*/ 0 h 3955"/>
                            <a:gd name="T22" fmla="*/ 1 w 3856"/>
                            <a:gd name="T23" fmla="*/ 0 h 3955"/>
                            <a:gd name="T24" fmla="*/ 1 w 3856"/>
                            <a:gd name="T25" fmla="*/ 0 h 3955"/>
                            <a:gd name="T26" fmla="*/ 1 w 3856"/>
                            <a:gd name="T27" fmla="*/ 0 h 3955"/>
                            <a:gd name="T28" fmla="*/ 1 w 3856"/>
                            <a:gd name="T29" fmla="*/ 0 h 3955"/>
                            <a:gd name="T30" fmla="*/ 1 w 3856"/>
                            <a:gd name="T31" fmla="*/ 0 h 3955"/>
                            <a:gd name="T32" fmla="*/ 1 w 3856"/>
                            <a:gd name="T33" fmla="*/ 0 h 3955"/>
                            <a:gd name="T34" fmla="*/ 1 w 3856"/>
                            <a:gd name="T35" fmla="*/ 0 h 3955"/>
                            <a:gd name="T36" fmla="*/ 1 w 3856"/>
                            <a:gd name="T37" fmla="*/ 0 h 3955"/>
                            <a:gd name="T38" fmla="*/ 1 w 3856"/>
                            <a:gd name="T39" fmla="*/ 0 h 3955"/>
                            <a:gd name="T40" fmla="*/ 1 w 3856"/>
                            <a:gd name="T41" fmla="*/ 0 h 3955"/>
                            <a:gd name="T42" fmla="*/ 1 w 3856"/>
                            <a:gd name="T43" fmla="*/ 0 h 3955"/>
                            <a:gd name="T44" fmla="*/ 1 w 3856"/>
                            <a:gd name="T45" fmla="*/ 0 h 3955"/>
                            <a:gd name="T46" fmla="*/ 1 w 3856"/>
                            <a:gd name="T47" fmla="*/ 0 h 3955"/>
                            <a:gd name="T48" fmla="*/ 1 w 3856"/>
                            <a:gd name="T49" fmla="*/ 1 h 3955"/>
                            <a:gd name="T50" fmla="*/ 0 w 3856"/>
                            <a:gd name="T51" fmla="*/ 1 h 3955"/>
                            <a:gd name="T52" fmla="*/ 0 w 3856"/>
                            <a:gd name="T53" fmla="*/ 1 h 3955"/>
                            <a:gd name="T54" fmla="*/ 0 w 3856"/>
                            <a:gd name="T55" fmla="*/ 1 h 3955"/>
                            <a:gd name="T56" fmla="*/ 0 w 3856"/>
                            <a:gd name="T57" fmla="*/ 1 h 3955"/>
                            <a:gd name="T58" fmla="*/ 0 w 3856"/>
                            <a:gd name="T59" fmla="*/ 1 h 3955"/>
                            <a:gd name="T60" fmla="*/ 0 w 3856"/>
                            <a:gd name="T61" fmla="*/ 1 h 3955"/>
                            <a:gd name="T62" fmla="*/ 0 w 3856"/>
                            <a:gd name="T63" fmla="*/ 1 h 3955"/>
                            <a:gd name="T64" fmla="*/ 0 w 3856"/>
                            <a:gd name="T65" fmla="*/ 1 h 3955"/>
                            <a:gd name="T66" fmla="*/ 0 w 3856"/>
                            <a:gd name="T67" fmla="*/ 1 h 3955"/>
                            <a:gd name="T68" fmla="*/ 0 w 3856"/>
                            <a:gd name="T69" fmla="*/ 1 h 3955"/>
                            <a:gd name="T70" fmla="*/ 0 w 3856"/>
                            <a:gd name="T71" fmla="*/ 1 h 3955"/>
                            <a:gd name="T72" fmla="*/ 0 w 3856"/>
                            <a:gd name="T73" fmla="*/ 1 h 3955"/>
                            <a:gd name="T74" fmla="*/ 0 w 3856"/>
                            <a:gd name="T75" fmla="*/ 1 h 3955"/>
                            <a:gd name="T76" fmla="*/ 0 w 3856"/>
                            <a:gd name="T77" fmla="*/ 1 h 3955"/>
                            <a:gd name="T78" fmla="*/ 0 w 3856"/>
                            <a:gd name="T79" fmla="*/ 1 h 3955"/>
                            <a:gd name="T80" fmla="*/ 0 w 3856"/>
                            <a:gd name="T81" fmla="*/ 1 h 3955"/>
                            <a:gd name="T82" fmla="*/ 0 w 3856"/>
                            <a:gd name="T83" fmla="*/ 0 h 3955"/>
                            <a:gd name="T84" fmla="*/ 0 w 3856"/>
                            <a:gd name="T85" fmla="*/ 0 h 3955"/>
                            <a:gd name="T86" fmla="*/ 0 w 3856"/>
                            <a:gd name="T87" fmla="*/ 0 h 3955"/>
                            <a:gd name="T88" fmla="*/ 0 w 3856"/>
                            <a:gd name="T89" fmla="*/ 0 h 3955"/>
                            <a:gd name="T90" fmla="*/ 0 w 3856"/>
                            <a:gd name="T91" fmla="*/ 0 h 3955"/>
                            <a:gd name="T92" fmla="*/ 0 w 3856"/>
                            <a:gd name="T93" fmla="*/ 0 h 3955"/>
                            <a:gd name="T94" fmla="*/ 0 w 3856"/>
                            <a:gd name="T95" fmla="*/ 0 h 3955"/>
                            <a:gd name="T96" fmla="*/ 0 w 3856"/>
                            <a:gd name="T97" fmla="*/ 0 h 3955"/>
                            <a:gd name="T98" fmla="*/ 0 w 3856"/>
                            <a:gd name="T99" fmla="*/ 0 h 3955"/>
                            <a:gd name="T100" fmla="*/ 0 w 3856"/>
                            <a:gd name="T101" fmla="*/ 0 h 3955"/>
                            <a:gd name="T102" fmla="*/ 0 w 3856"/>
                            <a:gd name="T103" fmla="*/ 0 h 3955"/>
                            <a:gd name="T104" fmla="*/ 0 w 3856"/>
                            <a:gd name="T105" fmla="*/ 0 h 3955"/>
                            <a:gd name="T106" fmla="*/ 0 w 3856"/>
                            <a:gd name="T107" fmla="*/ 0 h 3955"/>
                            <a:gd name="T108" fmla="*/ 0 w 3856"/>
                            <a:gd name="T109" fmla="*/ 0 h 3955"/>
                            <a:gd name="T110" fmla="*/ 0 w 3856"/>
                            <a:gd name="T111" fmla="*/ 0 h 3955"/>
                            <a:gd name="T112" fmla="*/ 0 w 3856"/>
                            <a:gd name="T113" fmla="*/ 0 h 3955"/>
                            <a:gd name="T114" fmla="*/ 0 w 3856"/>
                            <a:gd name="T115" fmla="*/ 0 h 3955"/>
                            <a:gd name="T116" fmla="*/ 0 w 3856"/>
                            <a:gd name="T117" fmla="*/ 0 h 3955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60000 65536"/>
                            <a:gd name="T172" fmla="*/ 0 60000 65536"/>
                            <a:gd name="T173" fmla="*/ 0 60000 65536"/>
                            <a:gd name="T174" fmla="*/ 0 60000 65536"/>
                            <a:gd name="T175" fmla="*/ 0 60000 65536"/>
                            <a:gd name="T176" fmla="*/ 0 60000 65536"/>
                            <a:gd name="T177" fmla="*/ 0 w 3856"/>
                            <a:gd name="T178" fmla="*/ 0 h 3955"/>
                            <a:gd name="T179" fmla="*/ 3856 w 3856"/>
                            <a:gd name="T180" fmla="*/ 3955 h 3955"/>
                          </a:gdLst>
                          <a:ahLst/>
                          <a:cxnLst>
                            <a:cxn ang="T118">
                              <a:pos x="T0" y="T1"/>
                            </a:cxn>
                            <a:cxn ang="T119">
                              <a:pos x="T2" y="T3"/>
                            </a:cxn>
                            <a:cxn ang="T120">
                              <a:pos x="T4" y="T5"/>
                            </a:cxn>
                            <a:cxn ang="T121">
                              <a:pos x="T6" y="T7"/>
                            </a:cxn>
                            <a:cxn ang="T122">
                              <a:pos x="T8" y="T9"/>
                            </a:cxn>
                            <a:cxn ang="T123">
                              <a:pos x="T10" y="T11"/>
                            </a:cxn>
                            <a:cxn ang="T124">
                              <a:pos x="T12" y="T13"/>
                            </a:cxn>
                            <a:cxn ang="T125">
                              <a:pos x="T14" y="T15"/>
                            </a:cxn>
                            <a:cxn ang="T126">
                              <a:pos x="T16" y="T17"/>
                            </a:cxn>
                            <a:cxn ang="T127">
                              <a:pos x="T18" y="T19"/>
                            </a:cxn>
                            <a:cxn ang="T128">
                              <a:pos x="T20" y="T21"/>
                            </a:cxn>
                            <a:cxn ang="T129">
                              <a:pos x="T22" y="T23"/>
                            </a:cxn>
                            <a:cxn ang="T130">
                              <a:pos x="T24" y="T25"/>
                            </a:cxn>
                            <a:cxn ang="T131">
                              <a:pos x="T26" y="T27"/>
                            </a:cxn>
                            <a:cxn ang="T132">
                              <a:pos x="T28" y="T29"/>
                            </a:cxn>
                            <a:cxn ang="T133">
                              <a:pos x="T30" y="T31"/>
                            </a:cxn>
                            <a:cxn ang="T134">
                              <a:pos x="T32" y="T33"/>
                            </a:cxn>
                            <a:cxn ang="T135">
                              <a:pos x="T34" y="T35"/>
                            </a:cxn>
                            <a:cxn ang="T136">
                              <a:pos x="T36" y="T37"/>
                            </a:cxn>
                            <a:cxn ang="T137">
                              <a:pos x="T38" y="T39"/>
                            </a:cxn>
                            <a:cxn ang="T138">
                              <a:pos x="T40" y="T41"/>
                            </a:cxn>
                            <a:cxn ang="T139">
                              <a:pos x="T42" y="T43"/>
                            </a:cxn>
                            <a:cxn ang="T140">
                              <a:pos x="T44" y="T45"/>
                            </a:cxn>
                            <a:cxn ang="T141">
                              <a:pos x="T46" y="T47"/>
                            </a:cxn>
                            <a:cxn ang="T142">
                              <a:pos x="T48" y="T49"/>
                            </a:cxn>
                            <a:cxn ang="T143">
                              <a:pos x="T50" y="T51"/>
                            </a:cxn>
                            <a:cxn ang="T144">
                              <a:pos x="T52" y="T53"/>
                            </a:cxn>
                            <a:cxn ang="T145">
                              <a:pos x="T54" y="T55"/>
                            </a:cxn>
                            <a:cxn ang="T146">
                              <a:pos x="T56" y="T57"/>
                            </a:cxn>
                            <a:cxn ang="T147">
                              <a:pos x="T58" y="T59"/>
                            </a:cxn>
                            <a:cxn ang="T148">
                              <a:pos x="T60" y="T61"/>
                            </a:cxn>
                            <a:cxn ang="T149">
                              <a:pos x="T62" y="T63"/>
                            </a:cxn>
                            <a:cxn ang="T150">
                              <a:pos x="T64" y="T65"/>
                            </a:cxn>
                            <a:cxn ang="T151">
                              <a:pos x="T66" y="T67"/>
                            </a:cxn>
                            <a:cxn ang="T152">
                              <a:pos x="T68" y="T69"/>
                            </a:cxn>
                            <a:cxn ang="T153">
                              <a:pos x="T70" y="T71"/>
                            </a:cxn>
                            <a:cxn ang="T154">
                              <a:pos x="T72" y="T73"/>
                            </a:cxn>
                            <a:cxn ang="T155">
                              <a:pos x="T74" y="T75"/>
                            </a:cxn>
                            <a:cxn ang="T156">
                              <a:pos x="T76" y="T77"/>
                            </a:cxn>
                            <a:cxn ang="T157">
                              <a:pos x="T78" y="T79"/>
                            </a:cxn>
                            <a:cxn ang="T158">
                              <a:pos x="T80" y="T81"/>
                            </a:cxn>
                            <a:cxn ang="T159">
                              <a:pos x="T82" y="T83"/>
                            </a:cxn>
                            <a:cxn ang="T160">
                              <a:pos x="T84" y="T85"/>
                            </a:cxn>
                            <a:cxn ang="T161">
                              <a:pos x="T86" y="T87"/>
                            </a:cxn>
                            <a:cxn ang="T162">
                              <a:pos x="T88" y="T89"/>
                            </a:cxn>
                            <a:cxn ang="T163">
                              <a:pos x="T90" y="T91"/>
                            </a:cxn>
                            <a:cxn ang="T164">
                              <a:pos x="T92" y="T93"/>
                            </a:cxn>
                            <a:cxn ang="T165">
                              <a:pos x="T94" y="T95"/>
                            </a:cxn>
                            <a:cxn ang="T166">
                              <a:pos x="T96" y="T97"/>
                            </a:cxn>
                            <a:cxn ang="T167">
                              <a:pos x="T98" y="T99"/>
                            </a:cxn>
                            <a:cxn ang="T168">
                              <a:pos x="T100" y="T101"/>
                            </a:cxn>
                            <a:cxn ang="T169">
                              <a:pos x="T102" y="T103"/>
                            </a:cxn>
                            <a:cxn ang="T170">
                              <a:pos x="T104" y="T105"/>
                            </a:cxn>
                            <a:cxn ang="T171">
                              <a:pos x="T106" y="T107"/>
                            </a:cxn>
                            <a:cxn ang="T172">
                              <a:pos x="T108" y="T109"/>
                            </a:cxn>
                            <a:cxn ang="T173">
                              <a:pos x="T110" y="T111"/>
                            </a:cxn>
                            <a:cxn ang="T174">
                              <a:pos x="T112" y="T113"/>
                            </a:cxn>
                            <a:cxn ang="T175">
                              <a:pos x="T114" y="T115"/>
                            </a:cxn>
                            <a:cxn ang="T176">
                              <a:pos x="T116" y="T117"/>
                            </a:cxn>
                          </a:cxnLst>
                          <a:rect l="T177" t="T178" r="T179" b="T180"/>
                          <a:pathLst>
                            <a:path w="3856" h="3955">
                              <a:moveTo>
                                <a:pt x="1927" y="0"/>
                              </a:moveTo>
                              <a:lnTo>
                                <a:pt x="2124" y="10"/>
                              </a:lnTo>
                              <a:lnTo>
                                <a:pt x="2316" y="39"/>
                              </a:lnTo>
                              <a:lnTo>
                                <a:pt x="2500" y="87"/>
                              </a:lnTo>
                              <a:lnTo>
                                <a:pt x="2678" y="155"/>
                              </a:lnTo>
                              <a:lnTo>
                                <a:pt x="2847" y="238"/>
                              </a:lnTo>
                              <a:lnTo>
                                <a:pt x="3006" y="338"/>
                              </a:lnTo>
                              <a:lnTo>
                                <a:pt x="3154" y="450"/>
                              </a:lnTo>
                              <a:lnTo>
                                <a:pt x="3292" y="578"/>
                              </a:lnTo>
                              <a:lnTo>
                                <a:pt x="3415" y="720"/>
                              </a:lnTo>
                              <a:lnTo>
                                <a:pt x="3526" y="872"/>
                              </a:lnTo>
                              <a:lnTo>
                                <a:pt x="3624" y="1034"/>
                              </a:lnTo>
                              <a:lnTo>
                                <a:pt x="3704" y="1208"/>
                              </a:lnTo>
                              <a:lnTo>
                                <a:pt x="3768" y="1388"/>
                              </a:lnTo>
                              <a:lnTo>
                                <a:pt x="3817" y="1578"/>
                              </a:lnTo>
                              <a:lnTo>
                                <a:pt x="3846" y="1775"/>
                              </a:lnTo>
                              <a:lnTo>
                                <a:pt x="3856" y="1977"/>
                              </a:lnTo>
                              <a:lnTo>
                                <a:pt x="3846" y="2178"/>
                              </a:lnTo>
                              <a:lnTo>
                                <a:pt x="3817" y="2374"/>
                              </a:lnTo>
                              <a:lnTo>
                                <a:pt x="3768" y="2565"/>
                              </a:lnTo>
                              <a:lnTo>
                                <a:pt x="3704" y="2746"/>
                              </a:lnTo>
                              <a:lnTo>
                                <a:pt x="3624" y="2918"/>
                              </a:lnTo>
                              <a:lnTo>
                                <a:pt x="3526" y="3081"/>
                              </a:lnTo>
                              <a:lnTo>
                                <a:pt x="3415" y="3233"/>
                              </a:lnTo>
                              <a:lnTo>
                                <a:pt x="3292" y="3374"/>
                              </a:lnTo>
                              <a:lnTo>
                                <a:pt x="3154" y="3501"/>
                              </a:lnTo>
                              <a:lnTo>
                                <a:pt x="3006" y="3615"/>
                              </a:lnTo>
                              <a:lnTo>
                                <a:pt x="2847" y="3715"/>
                              </a:lnTo>
                              <a:lnTo>
                                <a:pt x="2678" y="3797"/>
                              </a:lnTo>
                              <a:lnTo>
                                <a:pt x="2500" y="3864"/>
                              </a:lnTo>
                              <a:lnTo>
                                <a:pt x="2316" y="3913"/>
                              </a:lnTo>
                              <a:lnTo>
                                <a:pt x="2124" y="3943"/>
                              </a:lnTo>
                              <a:lnTo>
                                <a:pt x="1927" y="3955"/>
                              </a:lnTo>
                              <a:lnTo>
                                <a:pt x="1729" y="3943"/>
                              </a:lnTo>
                              <a:lnTo>
                                <a:pt x="1538" y="3913"/>
                              </a:lnTo>
                              <a:lnTo>
                                <a:pt x="1354" y="3864"/>
                              </a:lnTo>
                              <a:lnTo>
                                <a:pt x="1177" y="3797"/>
                              </a:lnTo>
                              <a:lnTo>
                                <a:pt x="1008" y="3715"/>
                              </a:lnTo>
                              <a:lnTo>
                                <a:pt x="849" y="3615"/>
                              </a:lnTo>
                              <a:lnTo>
                                <a:pt x="701" y="3501"/>
                              </a:lnTo>
                              <a:lnTo>
                                <a:pt x="563" y="3374"/>
                              </a:lnTo>
                              <a:lnTo>
                                <a:pt x="440" y="3233"/>
                              </a:lnTo>
                              <a:lnTo>
                                <a:pt x="329" y="3081"/>
                              </a:lnTo>
                              <a:lnTo>
                                <a:pt x="231" y="2918"/>
                              </a:lnTo>
                              <a:lnTo>
                                <a:pt x="151" y="2746"/>
                              </a:lnTo>
                              <a:lnTo>
                                <a:pt x="87" y="2565"/>
                              </a:lnTo>
                              <a:lnTo>
                                <a:pt x="38" y="2374"/>
                              </a:lnTo>
                              <a:lnTo>
                                <a:pt x="9" y="2178"/>
                              </a:lnTo>
                              <a:lnTo>
                                <a:pt x="0" y="1977"/>
                              </a:lnTo>
                              <a:lnTo>
                                <a:pt x="19" y="1686"/>
                              </a:lnTo>
                              <a:lnTo>
                                <a:pt x="80" y="1409"/>
                              </a:lnTo>
                              <a:lnTo>
                                <a:pt x="176" y="1149"/>
                              </a:lnTo>
                              <a:lnTo>
                                <a:pt x="306" y="906"/>
                              </a:lnTo>
                              <a:lnTo>
                                <a:pt x="468" y="686"/>
                              </a:lnTo>
                              <a:lnTo>
                                <a:pt x="656" y="492"/>
                              </a:lnTo>
                              <a:lnTo>
                                <a:pt x="869" y="324"/>
                              </a:lnTo>
                              <a:lnTo>
                                <a:pt x="1104" y="190"/>
                              </a:lnTo>
                              <a:lnTo>
                                <a:pt x="1927" y="1977"/>
                              </a:lnTo>
                              <a:lnTo>
                                <a:pt x="192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AE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27686" name="Group 24">
                        <a:extLst>
                          <a:ext uri="{FF2B5EF4-FFF2-40B4-BE49-F238E27FC236}">
                            <a16:creationId xmlns:a16="http://schemas.microsoft.com/office/drawing/2014/main" xmlns="" id="{68837BF1-CAED-1D8F-312A-A579F365C8B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04" y="1267"/>
                        <a:ext cx="1286" cy="1321"/>
                        <a:chOff x="2238" y="1790"/>
                        <a:chExt cx="1286" cy="1321"/>
                      </a:xfrm>
                    </p:grpSpPr>
                    <p:sp>
                      <p:nvSpPr>
                        <p:cNvPr id="27691" name="Freeform 25">
                          <a:extLst>
                            <a:ext uri="{FF2B5EF4-FFF2-40B4-BE49-F238E27FC236}">
                              <a16:creationId xmlns:a16="http://schemas.microsoft.com/office/drawing/2014/main" xmlns="" id="{FE0AE748-D813-B84A-CC9B-AE1350DBA82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99" y="1790"/>
                          <a:ext cx="1025" cy="1321"/>
                        </a:xfrm>
                        <a:custGeom>
                          <a:avLst/>
                          <a:gdLst>
                            <a:gd name="T0" fmla="*/ 0 w 3073"/>
                            <a:gd name="T1" fmla="*/ 0 h 3964"/>
                            <a:gd name="T2" fmla="*/ 0 w 3073"/>
                            <a:gd name="T3" fmla="*/ 0 h 3964"/>
                            <a:gd name="T4" fmla="*/ 0 w 3073"/>
                            <a:gd name="T5" fmla="*/ 0 h 3964"/>
                            <a:gd name="T6" fmla="*/ 0 w 3073"/>
                            <a:gd name="T7" fmla="*/ 0 h 3964"/>
                            <a:gd name="T8" fmla="*/ 0 w 3073"/>
                            <a:gd name="T9" fmla="*/ 0 h 3964"/>
                            <a:gd name="T10" fmla="*/ 0 w 3073"/>
                            <a:gd name="T11" fmla="*/ 0 h 3964"/>
                            <a:gd name="T12" fmla="*/ 0 w 3073"/>
                            <a:gd name="T13" fmla="*/ 0 h 3964"/>
                            <a:gd name="T14" fmla="*/ 0 w 3073"/>
                            <a:gd name="T15" fmla="*/ 0 h 3964"/>
                            <a:gd name="T16" fmla="*/ 0 w 3073"/>
                            <a:gd name="T17" fmla="*/ 0 h 3964"/>
                            <a:gd name="T18" fmla="*/ 0 w 3073"/>
                            <a:gd name="T19" fmla="*/ 0 h 3964"/>
                            <a:gd name="T20" fmla="*/ 0 w 3073"/>
                            <a:gd name="T21" fmla="*/ 0 h 3964"/>
                            <a:gd name="T22" fmla="*/ 0 w 3073"/>
                            <a:gd name="T23" fmla="*/ 0 h 3964"/>
                            <a:gd name="T24" fmla="*/ 0 w 3073"/>
                            <a:gd name="T25" fmla="*/ 0 h 3964"/>
                            <a:gd name="T26" fmla="*/ 0 w 3073"/>
                            <a:gd name="T27" fmla="*/ 0 h 3964"/>
                            <a:gd name="T28" fmla="*/ 0 w 3073"/>
                            <a:gd name="T29" fmla="*/ 0 h 3964"/>
                            <a:gd name="T30" fmla="*/ 0 w 3073"/>
                            <a:gd name="T31" fmla="*/ 0 h 3964"/>
                            <a:gd name="T32" fmla="*/ 0 w 3073"/>
                            <a:gd name="T33" fmla="*/ 0 h 3964"/>
                            <a:gd name="T34" fmla="*/ 0 w 3073"/>
                            <a:gd name="T35" fmla="*/ 0 h 3964"/>
                            <a:gd name="T36" fmla="*/ 0 w 3073"/>
                            <a:gd name="T37" fmla="*/ 0 h 3964"/>
                            <a:gd name="T38" fmla="*/ 0 w 3073"/>
                            <a:gd name="T39" fmla="*/ 0 h 3964"/>
                            <a:gd name="T40" fmla="*/ 0 w 3073"/>
                            <a:gd name="T41" fmla="*/ 0 h 3964"/>
                            <a:gd name="T42" fmla="*/ 0 w 3073"/>
                            <a:gd name="T43" fmla="*/ 0 h 3964"/>
                            <a:gd name="T44" fmla="*/ 0 w 3073"/>
                            <a:gd name="T45" fmla="*/ 0 h 3964"/>
                            <a:gd name="T46" fmla="*/ 0 w 3073"/>
                            <a:gd name="T47" fmla="*/ 0 h 3964"/>
                            <a:gd name="T48" fmla="*/ 0 w 3073"/>
                            <a:gd name="T49" fmla="*/ 1 h 3964"/>
                            <a:gd name="T50" fmla="*/ 0 w 3073"/>
                            <a:gd name="T51" fmla="*/ 1 h 3964"/>
                            <a:gd name="T52" fmla="*/ 0 w 3073"/>
                            <a:gd name="T53" fmla="*/ 1 h 3964"/>
                            <a:gd name="T54" fmla="*/ 0 w 3073"/>
                            <a:gd name="T55" fmla="*/ 1 h 3964"/>
                            <a:gd name="T56" fmla="*/ 0 w 3073"/>
                            <a:gd name="T57" fmla="*/ 1 h 3964"/>
                            <a:gd name="T58" fmla="*/ 0 w 3073"/>
                            <a:gd name="T59" fmla="*/ 1 h 3964"/>
                            <a:gd name="T60" fmla="*/ 0 w 3073"/>
                            <a:gd name="T61" fmla="*/ 1 h 3964"/>
                            <a:gd name="T62" fmla="*/ 0 w 3073"/>
                            <a:gd name="T63" fmla="*/ 1 h 3964"/>
                            <a:gd name="T64" fmla="*/ 0 w 3073"/>
                            <a:gd name="T65" fmla="*/ 1 h 3964"/>
                            <a:gd name="T66" fmla="*/ 0 w 3073"/>
                            <a:gd name="T67" fmla="*/ 1 h 3964"/>
                            <a:gd name="T68" fmla="*/ 0 w 3073"/>
                            <a:gd name="T69" fmla="*/ 1 h 3964"/>
                            <a:gd name="T70" fmla="*/ 0 w 3073"/>
                            <a:gd name="T71" fmla="*/ 1 h 3964"/>
                            <a:gd name="T72" fmla="*/ 0 w 3073"/>
                            <a:gd name="T73" fmla="*/ 1 h 3964"/>
                            <a:gd name="T74" fmla="*/ 0 w 3073"/>
                            <a:gd name="T75" fmla="*/ 1 h 3964"/>
                            <a:gd name="T76" fmla="*/ 0 w 3073"/>
                            <a:gd name="T77" fmla="*/ 1 h 3964"/>
                            <a:gd name="T78" fmla="*/ 0 w 3073"/>
                            <a:gd name="T79" fmla="*/ 1 h 3964"/>
                            <a:gd name="T80" fmla="*/ 0 w 3073"/>
                            <a:gd name="T81" fmla="*/ 1 h 3964"/>
                            <a:gd name="T82" fmla="*/ 0 w 3073"/>
                            <a:gd name="T83" fmla="*/ 0 h 3964"/>
                            <a:gd name="T84" fmla="*/ 0 w 3073"/>
                            <a:gd name="T85" fmla="*/ 0 h 3964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w 3073"/>
                            <a:gd name="T130" fmla="*/ 0 h 3964"/>
                            <a:gd name="T131" fmla="*/ 3073 w 3073"/>
                            <a:gd name="T132" fmla="*/ 3964 h 3964"/>
                          </a:gdLst>
                          <a:ahLst/>
                          <a:cxnLst>
                            <a:cxn ang="T86">
                              <a:pos x="T0" y="T1"/>
                            </a:cxn>
                            <a:cxn ang="T87">
                              <a:pos x="T2" y="T3"/>
                            </a:cxn>
                            <a:cxn ang="T88">
                              <a:pos x="T4" y="T5"/>
                            </a:cxn>
                            <a:cxn ang="T89">
                              <a:pos x="T6" y="T7"/>
                            </a:cxn>
                            <a:cxn ang="T90">
                              <a:pos x="T8" y="T9"/>
                            </a:cxn>
                            <a:cxn ang="T91">
                              <a:pos x="T10" y="T11"/>
                            </a:cxn>
                            <a:cxn ang="T92">
                              <a:pos x="T12" y="T13"/>
                            </a:cxn>
                            <a:cxn ang="T93">
                              <a:pos x="T14" y="T15"/>
                            </a:cxn>
                            <a:cxn ang="T94">
                              <a:pos x="T16" y="T17"/>
                            </a:cxn>
                            <a:cxn ang="T95">
                              <a:pos x="T18" y="T19"/>
                            </a:cxn>
                            <a:cxn ang="T96">
                              <a:pos x="T20" y="T21"/>
                            </a:cxn>
                            <a:cxn ang="T97">
                              <a:pos x="T22" y="T23"/>
                            </a:cxn>
                            <a:cxn ang="T98">
                              <a:pos x="T24" y="T25"/>
                            </a:cxn>
                            <a:cxn ang="T99">
                              <a:pos x="T26" y="T27"/>
                            </a:cxn>
                            <a:cxn ang="T100">
                              <a:pos x="T28" y="T29"/>
                            </a:cxn>
                            <a:cxn ang="T101">
                              <a:pos x="T30" y="T31"/>
                            </a:cxn>
                            <a:cxn ang="T102">
                              <a:pos x="T32" y="T33"/>
                            </a:cxn>
                            <a:cxn ang="T103">
                              <a:pos x="T34" y="T35"/>
                            </a:cxn>
                            <a:cxn ang="T104">
                              <a:pos x="T36" y="T37"/>
                            </a:cxn>
                            <a:cxn ang="T105">
                              <a:pos x="T38" y="T39"/>
                            </a:cxn>
                            <a:cxn ang="T106">
                              <a:pos x="T40" y="T41"/>
                            </a:cxn>
                            <a:cxn ang="T107">
                              <a:pos x="T42" y="T43"/>
                            </a:cxn>
                            <a:cxn ang="T108">
                              <a:pos x="T44" y="T45"/>
                            </a:cxn>
                            <a:cxn ang="T109">
                              <a:pos x="T46" y="T47"/>
                            </a:cxn>
                            <a:cxn ang="T110">
                              <a:pos x="T48" y="T49"/>
                            </a:cxn>
                            <a:cxn ang="T111">
                              <a:pos x="T50" y="T51"/>
                            </a:cxn>
                            <a:cxn ang="T112">
                              <a:pos x="T52" y="T53"/>
                            </a:cxn>
                            <a:cxn ang="T113">
                              <a:pos x="T54" y="T55"/>
                            </a:cxn>
                            <a:cxn ang="T114">
                              <a:pos x="T56" y="T57"/>
                            </a:cxn>
                            <a:cxn ang="T115">
                              <a:pos x="T58" y="T59"/>
                            </a:cxn>
                            <a:cxn ang="T116">
                              <a:pos x="T60" y="T61"/>
                            </a:cxn>
                            <a:cxn ang="T117">
                              <a:pos x="T62" y="T63"/>
                            </a:cxn>
                            <a:cxn ang="T118">
                              <a:pos x="T64" y="T65"/>
                            </a:cxn>
                            <a:cxn ang="T119">
                              <a:pos x="T66" y="T67"/>
                            </a:cxn>
                            <a:cxn ang="T120">
                              <a:pos x="T68" y="T69"/>
                            </a:cxn>
                            <a:cxn ang="T121">
                              <a:pos x="T70" y="T71"/>
                            </a:cxn>
                            <a:cxn ang="T122">
                              <a:pos x="T72" y="T73"/>
                            </a:cxn>
                            <a:cxn ang="T123">
                              <a:pos x="T74" y="T75"/>
                            </a:cxn>
                            <a:cxn ang="T124">
                              <a:pos x="T76" y="T77"/>
                            </a:cxn>
                            <a:cxn ang="T125">
                              <a:pos x="T78" y="T79"/>
                            </a:cxn>
                            <a:cxn ang="T126">
                              <a:pos x="T80" y="T81"/>
                            </a:cxn>
                            <a:cxn ang="T127">
                              <a:pos x="T82" y="T83"/>
                            </a:cxn>
                            <a:cxn ang="T128">
                              <a:pos x="T84" y="T85"/>
                            </a:cxn>
                          </a:cxnLst>
                          <a:rect l="T129" t="T130" r="T131" b="T132"/>
                          <a:pathLst>
                            <a:path w="3073" h="3964">
                              <a:moveTo>
                                <a:pt x="1143" y="0"/>
                              </a:moveTo>
                              <a:lnTo>
                                <a:pt x="1340" y="9"/>
                              </a:lnTo>
                              <a:lnTo>
                                <a:pt x="1532" y="39"/>
                              </a:lnTo>
                              <a:lnTo>
                                <a:pt x="1717" y="89"/>
                              </a:lnTo>
                              <a:lnTo>
                                <a:pt x="1895" y="155"/>
                              </a:lnTo>
                              <a:lnTo>
                                <a:pt x="2063" y="237"/>
                              </a:lnTo>
                              <a:lnTo>
                                <a:pt x="2222" y="338"/>
                              </a:lnTo>
                              <a:lnTo>
                                <a:pt x="2371" y="452"/>
                              </a:lnTo>
                              <a:lnTo>
                                <a:pt x="2508" y="579"/>
                              </a:lnTo>
                              <a:lnTo>
                                <a:pt x="2632" y="720"/>
                              </a:lnTo>
                              <a:lnTo>
                                <a:pt x="2742" y="872"/>
                              </a:lnTo>
                              <a:lnTo>
                                <a:pt x="2840" y="1036"/>
                              </a:lnTo>
                              <a:lnTo>
                                <a:pt x="2920" y="1210"/>
                              </a:lnTo>
                              <a:lnTo>
                                <a:pt x="2985" y="1392"/>
                              </a:lnTo>
                              <a:lnTo>
                                <a:pt x="3033" y="1581"/>
                              </a:lnTo>
                              <a:lnTo>
                                <a:pt x="3062" y="1778"/>
                              </a:lnTo>
                              <a:lnTo>
                                <a:pt x="3073" y="1982"/>
                              </a:lnTo>
                              <a:lnTo>
                                <a:pt x="3062" y="2184"/>
                              </a:lnTo>
                              <a:lnTo>
                                <a:pt x="3033" y="2381"/>
                              </a:lnTo>
                              <a:lnTo>
                                <a:pt x="2985" y="2570"/>
                              </a:lnTo>
                              <a:lnTo>
                                <a:pt x="2920" y="2752"/>
                              </a:lnTo>
                              <a:lnTo>
                                <a:pt x="2840" y="2927"/>
                              </a:lnTo>
                              <a:lnTo>
                                <a:pt x="2742" y="3091"/>
                              </a:lnTo>
                              <a:lnTo>
                                <a:pt x="2632" y="3243"/>
                              </a:lnTo>
                              <a:lnTo>
                                <a:pt x="2508" y="3385"/>
                              </a:lnTo>
                              <a:lnTo>
                                <a:pt x="2371" y="3511"/>
                              </a:lnTo>
                              <a:lnTo>
                                <a:pt x="2222" y="3626"/>
                              </a:lnTo>
                              <a:lnTo>
                                <a:pt x="2063" y="3726"/>
                              </a:lnTo>
                              <a:lnTo>
                                <a:pt x="1895" y="3808"/>
                              </a:lnTo>
                              <a:lnTo>
                                <a:pt x="1717" y="3874"/>
                              </a:lnTo>
                              <a:lnTo>
                                <a:pt x="1532" y="3924"/>
                              </a:lnTo>
                              <a:lnTo>
                                <a:pt x="1340" y="3954"/>
                              </a:lnTo>
                              <a:lnTo>
                                <a:pt x="1143" y="3964"/>
                              </a:lnTo>
                              <a:lnTo>
                                <a:pt x="984" y="3958"/>
                              </a:lnTo>
                              <a:lnTo>
                                <a:pt x="829" y="3939"/>
                              </a:lnTo>
                              <a:lnTo>
                                <a:pt x="678" y="3906"/>
                              </a:lnTo>
                              <a:lnTo>
                                <a:pt x="532" y="3863"/>
                              </a:lnTo>
                              <a:lnTo>
                                <a:pt x="389" y="3807"/>
                              </a:lnTo>
                              <a:lnTo>
                                <a:pt x="254" y="3742"/>
                              </a:lnTo>
                              <a:lnTo>
                                <a:pt x="123" y="3665"/>
                              </a:lnTo>
                              <a:lnTo>
                                <a:pt x="0" y="3579"/>
                              </a:lnTo>
                              <a:lnTo>
                                <a:pt x="1143" y="1982"/>
                              </a:lnTo>
                              <a:lnTo>
                                <a:pt x="11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AE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7692" name="Freeform 26">
                          <a:extLst>
                            <a:ext uri="{FF2B5EF4-FFF2-40B4-BE49-F238E27FC236}">
                              <a16:creationId xmlns:a16="http://schemas.microsoft.com/office/drawing/2014/main" xmlns="" id="{BB798F56-E2B6-2791-4C76-8EC5BEBB821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8" y="1875"/>
                          <a:ext cx="643" cy="1107"/>
                        </a:xfrm>
                        <a:custGeom>
                          <a:avLst/>
                          <a:gdLst>
                            <a:gd name="T0" fmla="*/ 0 w 1929"/>
                            <a:gd name="T1" fmla="*/ 1 h 3321"/>
                            <a:gd name="T2" fmla="*/ 0 w 1929"/>
                            <a:gd name="T3" fmla="*/ 0 h 3321"/>
                            <a:gd name="T4" fmla="*/ 0 w 1929"/>
                            <a:gd name="T5" fmla="*/ 0 h 3321"/>
                            <a:gd name="T6" fmla="*/ 0 w 1929"/>
                            <a:gd name="T7" fmla="*/ 0 h 3321"/>
                            <a:gd name="T8" fmla="*/ 0 w 1929"/>
                            <a:gd name="T9" fmla="*/ 0 h 3321"/>
                            <a:gd name="T10" fmla="*/ 0 w 1929"/>
                            <a:gd name="T11" fmla="*/ 0 h 3321"/>
                            <a:gd name="T12" fmla="*/ 0 w 1929"/>
                            <a:gd name="T13" fmla="*/ 0 h 3321"/>
                            <a:gd name="T14" fmla="*/ 0 w 1929"/>
                            <a:gd name="T15" fmla="*/ 0 h 3321"/>
                            <a:gd name="T16" fmla="*/ 0 w 1929"/>
                            <a:gd name="T17" fmla="*/ 0 h 3321"/>
                            <a:gd name="T18" fmla="*/ 0 w 1929"/>
                            <a:gd name="T19" fmla="*/ 0 h 3321"/>
                            <a:gd name="T20" fmla="*/ 0 w 1929"/>
                            <a:gd name="T21" fmla="*/ 0 h 3321"/>
                            <a:gd name="T22" fmla="*/ 0 w 1929"/>
                            <a:gd name="T23" fmla="*/ 0 h 3321"/>
                            <a:gd name="T24" fmla="*/ 0 w 1929"/>
                            <a:gd name="T25" fmla="*/ 0 h 3321"/>
                            <a:gd name="T26" fmla="*/ 0 w 1929"/>
                            <a:gd name="T27" fmla="*/ 0 h 3321"/>
                            <a:gd name="T28" fmla="*/ 0 w 1929"/>
                            <a:gd name="T29" fmla="*/ 0 h 3321"/>
                            <a:gd name="T30" fmla="*/ 0 w 1929"/>
                            <a:gd name="T31" fmla="*/ 0 h 3321"/>
                            <a:gd name="T32" fmla="*/ 0 w 1929"/>
                            <a:gd name="T33" fmla="*/ 0 h 3321"/>
                            <a:gd name="T34" fmla="*/ 0 w 1929"/>
                            <a:gd name="T35" fmla="*/ 0 h 3321"/>
                            <a:gd name="T36" fmla="*/ 0 w 1929"/>
                            <a:gd name="T37" fmla="*/ 1 h 3321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w 1929"/>
                            <a:gd name="T58" fmla="*/ 0 h 3321"/>
                            <a:gd name="T59" fmla="*/ 1929 w 1929"/>
                            <a:gd name="T60" fmla="*/ 3321 h 3321"/>
                          </a:gdLst>
                          <a:ahLst/>
                          <a:cxnLst>
                            <a:cxn ang="T38">
                              <a:pos x="T0" y="T1"/>
                            </a:cxn>
                            <a:cxn ang="T39">
                              <a:pos x="T2" y="T3"/>
                            </a:cxn>
                            <a:cxn ang="T40">
                              <a:pos x="T4" y="T5"/>
                            </a:cxn>
                            <a:cxn ang="T41">
                              <a:pos x="T6" y="T7"/>
                            </a:cxn>
                            <a:cxn ang="T42">
                              <a:pos x="T8" y="T9"/>
                            </a:cxn>
                            <a:cxn ang="T43">
                              <a:pos x="T10" y="T11"/>
                            </a:cxn>
                            <a:cxn ang="T44">
                              <a:pos x="T12" y="T13"/>
                            </a:cxn>
                            <a:cxn ang="T45">
                              <a:pos x="T14" y="T15"/>
                            </a:cxn>
                            <a:cxn ang="T46">
                              <a:pos x="T16" y="T17"/>
                            </a:cxn>
                            <a:cxn ang="T47">
                              <a:pos x="T18" y="T19"/>
                            </a:cxn>
                            <a:cxn ang="T48">
                              <a:pos x="T20" y="T21"/>
                            </a:cxn>
                            <a:cxn ang="T49">
                              <a:pos x="T22" y="T23"/>
                            </a:cxn>
                            <a:cxn ang="T50">
                              <a:pos x="T24" y="T25"/>
                            </a:cxn>
                            <a:cxn ang="T51">
                              <a:pos x="T26" y="T27"/>
                            </a:cxn>
                            <a:cxn ang="T52">
                              <a:pos x="T28" y="T29"/>
                            </a:cxn>
                            <a:cxn ang="T53">
                              <a:pos x="T30" y="T31"/>
                            </a:cxn>
                            <a:cxn ang="T54">
                              <a:pos x="T32" y="T33"/>
                            </a:cxn>
                            <a:cxn ang="T55">
                              <a:pos x="T34" y="T35"/>
                            </a:cxn>
                            <a:cxn ang="T56">
                              <a:pos x="T36" y="T37"/>
                            </a:cxn>
                          </a:cxnLst>
                          <a:rect l="T57" t="T58" r="T59" b="T60"/>
                          <a:pathLst>
                            <a:path w="1929" h="3321">
                              <a:moveTo>
                                <a:pt x="786" y="3321"/>
                              </a:moveTo>
                              <a:lnTo>
                                <a:pt x="614" y="3175"/>
                              </a:lnTo>
                              <a:lnTo>
                                <a:pt x="461" y="3012"/>
                              </a:lnTo>
                              <a:lnTo>
                                <a:pt x="327" y="2830"/>
                              </a:lnTo>
                              <a:lnTo>
                                <a:pt x="214" y="2633"/>
                              </a:lnTo>
                              <a:lnTo>
                                <a:pt x="123" y="2423"/>
                              </a:lnTo>
                              <a:lnTo>
                                <a:pt x="55" y="2199"/>
                              </a:lnTo>
                              <a:lnTo>
                                <a:pt x="14" y="1966"/>
                              </a:lnTo>
                              <a:lnTo>
                                <a:pt x="0" y="1723"/>
                              </a:lnTo>
                              <a:lnTo>
                                <a:pt x="18" y="1450"/>
                              </a:lnTo>
                              <a:lnTo>
                                <a:pt x="70" y="1189"/>
                              </a:lnTo>
                              <a:lnTo>
                                <a:pt x="154" y="941"/>
                              </a:lnTo>
                              <a:lnTo>
                                <a:pt x="269" y="709"/>
                              </a:lnTo>
                              <a:lnTo>
                                <a:pt x="411" y="497"/>
                              </a:lnTo>
                              <a:lnTo>
                                <a:pt x="579" y="308"/>
                              </a:lnTo>
                              <a:lnTo>
                                <a:pt x="768" y="140"/>
                              </a:lnTo>
                              <a:lnTo>
                                <a:pt x="979" y="0"/>
                              </a:lnTo>
                              <a:lnTo>
                                <a:pt x="1929" y="1723"/>
                              </a:lnTo>
                              <a:lnTo>
                                <a:pt x="786" y="33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008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27693" name="Freeform 27">
                          <a:extLst>
                            <a:ext uri="{FF2B5EF4-FFF2-40B4-BE49-F238E27FC236}">
                              <a16:creationId xmlns:a16="http://schemas.microsoft.com/office/drawing/2014/main" xmlns="" id="{292E6397-C5EF-3594-FE4B-4D711C4E741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4" y="1790"/>
                          <a:ext cx="317" cy="660"/>
                        </a:xfrm>
                        <a:custGeom>
                          <a:avLst/>
                          <a:gdLst>
                            <a:gd name="T0" fmla="*/ 0 w 950"/>
                            <a:gd name="T1" fmla="*/ 0 h 1982"/>
                            <a:gd name="T2" fmla="*/ 0 w 950"/>
                            <a:gd name="T3" fmla="*/ 0 h 1982"/>
                            <a:gd name="T4" fmla="*/ 0 w 950"/>
                            <a:gd name="T5" fmla="*/ 0 h 1982"/>
                            <a:gd name="T6" fmla="*/ 0 w 950"/>
                            <a:gd name="T7" fmla="*/ 0 h 1982"/>
                            <a:gd name="T8" fmla="*/ 0 w 950"/>
                            <a:gd name="T9" fmla="*/ 0 h 1982"/>
                            <a:gd name="T10" fmla="*/ 0 w 950"/>
                            <a:gd name="T11" fmla="*/ 0 h 1982"/>
                            <a:gd name="T12" fmla="*/ 0 w 950"/>
                            <a:gd name="T13" fmla="*/ 0 h 198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950"/>
                            <a:gd name="T22" fmla="*/ 0 h 1982"/>
                            <a:gd name="T23" fmla="*/ 950 w 950"/>
                            <a:gd name="T24" fmla="*/ 1982 h 198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950" h="1982">
                              <a:moveTo>
                                <a:pt x="0" y="258"/>
                              </a:moveTo>
                              <a:lnTo>
                                <a:pt x="218" y="147"/>
                              </a:lnTo>
                              <a:lnTo>
                                <a:pt x="450" y="66"/>
                              </a:lnTo>
                              <a:lnTo>
                                <a:pt x="695" y="17"/>
                              </a:lnTo>
                              <a:lnTo>
                                <a:pt x="950" y="0"/>
                              </a:lnTo>
                              <a:lnTo>
                                <a:pt x="950" y="1982"/>
                              </a:lnTo>
                              <a:lnTo>
                                <a:pt x="0" y="2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AFD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27687" name="Freeform 28">
                        <a:extLst>
                          <a:ext uri="{FF2B5EF4-FFF2-40B4-BE49-F238E27FC236}">
                            <a16:creationId xmlns:a16="http://schemas.microsoft.com/office/drawing/2014/main" xmlns="" id="{9A3C247A-2844-19F8-FA63-506D831EED8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37" y="1267"/>
                        <a:ext cx="1144" cy="1330"/>
                      </a:xfrm>
                      <a:custGeom>
                        <a:avLst/>
                        <a:gdLst>
                          <a:gd name="T0" fmla="*/ 0 w 3432"/>
                          <a:gd name="T1" fmla="*/ 0 h 3989"/>
                          <a:gd name="T2" fmla="*/ 0 w 3432"/>
                          <a:gd name="T3" fmla="*/ 0 h 3989"/>
                          <a:gd name="T4" fmla="*/ 0 w 3432"/>
                          <a:gd name="T5" fmla="*/ 0 h 3989"/>
                          <a:gd name="T6" fmla="*/ 0 w 3432"/>
                          <a:gd name="T7" fmla="*/ 0 h 3989"/>
                          <a:gd name="T8" fmla="*/ 0 w 3432"/>
                          <a:gd name="T9" fmla="*/ 0 h 3989"/>
                          <a:gd name="T10" fmla="*/ 0 w 3432"/>
                          <a:gd name="T11" fmla="*/ 0 h 3989"/>
                          <a:gd name="T12" fmla="*/ 0 w 3432"/>
                          <a:gd name="T13" fmla="*/ 0 h 3989"/>
                          <a:gd name="T14" fmla="*/ 0 w 3432"/>
                          <a:gd name="T15" fmla="*/ 0 h 3989"/>
                          <a:gd name="T16" fmla="*/ 0 w 3432"/>
                          <a:gd name="T17" fmla="*/ 0 h 3989"/>
                          <a:gd name="T18" fmla="*/ 0 w 3432"/>
                          <a:gd name="T19" fmla="*/ 0 h 3989"/>
                          <a:gd name="T20" fmla="*/ 0 w 3432"/>
                          <a:gd name="T21" fmla="*/ 0 h 3989"/>
                          <a:gd name="T22" fmla="*/ 0 w 3432"/>
                          <a:gd name="T23" fmla="*/ 0 h 3989"/>
                          <a:gd name="T24" fmla="*/ 0 w 3432"/>
                          <a:gd name="T25" fmla="*/ 0 h 3989"/>
                          <a:gd name="T26" fmla="*/ 1 w 3432"/>
                          <a:gd name="T27" fmla="*/ 0 h 3989"/>
                          <a:gd name="T28" fmla="*/ 1 w 3432"/>
                          <a:gd name="T29" fmla="*/ 0 h 3989"/>
                          <a:gd name="T30" fmla="*/ 1 w 3432"/>
                          <a:gd name="T31" fmla="*/ 0 h 3989"/>
                          <a:gd name="T32" fmla="*/ 1 w 3432"/>
                          <a:gd name="T33" fmla="*/ 0 h 3989"/>
                          <a:gd name="T34" fmla="*/ 1 w 3432"/>
                          <a:gd name="T35" fmla="*/ 0 h 3989"/>
                          <a:gd name="T36" fmla="*/ 1 w 3432"/>
                          <a:gd name="T37" fmla="*/ 0 h 3989"/>
                          <a:gd name="T38" fmla="*/ 1 w 3432"/>
                          <a:gd name="T39" fmla="*/ 0 h 3989"/>
                          <a:gd name="T40" fmla="*/ 0 w 3432"/>
                          <a:gd name="T41" fmla="*/ 0 h 3989"/>
                          <a:gd name="T42" fmla="*/ 0 w 3432"/>
                          <a:gd name="T43" fmla="*/ 0 h 3989"/>
                          <a:gd name="T44" fmla="*/ 0 w 3432"/>
                          <a:gd name="T45" fmla="*/ 0 h 3989"/>
                          <a:gd name="T46" fmla="*/ 0 w 3432"/>
                          <a:gd name="T47" fmla="*/ 0 h 3989"/>
                          <a:gd name="T48" fmla="*/ 0 w 3432"/>
                          <a:gd name="T49" fmla="*/ 1 h 3989"/>
                          <a:gd name="T50" fmla="*/ 0 w 3432"/>
                          <a:gd name="T51" fmla="*/ 1 h 3989"/>
                          <a:gd name="T52" fmla="*/ 0 w 3432"/>
                          <a:gd name="T53" fmla="*/ 1 h 3989"/>
                          <a:gd name="T54" fmla="*/ 0 w 3432"/>
                          <a:gd name="T55" fmla="*/ 1 h 3989"/>
                          <a:gd name="T56" fmla="*/ 0 w 3432"/>
                          <a:gd name="T57" fmla="*/ 1 h 3989"/>
                          <a:gd name="T58" fmla="*/ 0 w 3432"/>
                          <a:gd name="T59" fmla="*/ 1 h 3989"/>
                          <a:gd name="T60" fmla="*/ 0 w 3432"/>
                          <a:gd name="T61" fmla="*/ 1 h 3989"/>
                          <a:gd name="T62" fmla="*/ 0 w 3432"/>
                          <a:gd name="T63" fmla="*/ 1 h 3989"/>
                          <a:gd name="T64" fmla="*/ 0 w 3432"/>
                          <a:gd name="T65" fmla="*/ 1 h 3989"/>
                          <a:gd name="T66" fmla="*/ 0 w 3432"/>
                          <a:gd name="T67" fmla="*/ 1 h 3989"/>
                          <a:gd name="T68" fmla="*/ 0 w 3432"/>
                          <a:gd name="T69" fmla="*/ 1 h 3989"/>
                          <a:gd name="T70" fmla="*/ 0 w 3432"/>
                          <a:gd name="T71" fmla="*/ 1 h 3989"/>
                          <a:gd name="T72" fmla="*/ 0 w 3432"/>
                          <a:gd name="T73" fmla="*/ 1 h 3989"/>
                          <a:gd name="T74" fmla="*/ 0 w 3432"/>
                          <a:gd name="T75" fmla="*/ 1 h 3989"/>
                          <a:gd name="T76" fmla="*/ 0 w 3432"/>
                          <a:gd name="T77" fmla="*/ 1 h 3989"/>
                          <a:gd name="T78" fmla="*/ 0 w 3432"/>
                          <a:gd name="T79" fmla="*/ 1 h 3989"/>
                          <a:gd name="T80" fmla="*/ 0 w 3432"/>
                          <a:gd name="T81" fmla="*/ 1 h 3989"/>
                          <a:gd name="T82" fmla="*/ 0 w 3432"/>
                          <a:gd name="T83" fmla="*/ 0 h 3989"/>
                          <a:gd name="T84" fmla="*/ 0 w 3432"/>
                          <a:gd name="T85" fmla="*/ 0 h 3989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432"/>
                          <a:gd name="T130" fmla="*/ 0 h 3989"/>
                          <a:gd name="T131" fmla="*/ 3432 w 3432"/>
                          <a:gd name="T132" fmla="*/ 3989 h 3989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432" h="3989">
                            <a:moveTo>
                              <a:pt x="1486" y="0"/>
                            </a:moveTo>
                            <a:lnTo>
                              <a:pt x="1684" y="10"/>
                            </a:lnTo>
                            <a:lnTo>
                              <a:pt x="1878" y="40"/>
                            </a:lnTo>
                            <a:lnTo>
                              <a:pt x="2064" y="89"/>
                            </a:lnTo>
                            <a:lnTo>
                              <a:pt x="2243" y="157"/>
                            </a:lnTo>
                            <a:lnTo>
                              <a:pt x="2412" y="241"/>
                            </a:lnTo>
                            <a:lnTo>
                              <a:pt x="2573" y="340"/>
                            </a:lnTo>
                            <a:lnTo>
                              <a:pt x="2723" y="455"/>
                            </a:lnTo>
                            <a:lnTo>
                              <a:pt x="2861" y="584"/>
                            </a:lnTo>
                            <a:lnTo>
                              <a:pt x="2987" y="725"/>
                            </a:lnTo>
                            <a:lnTo>
                              <a:pt x="3098" y="879"/>
                            </a:lnTo>
                            <a:lnTo>
                              <a:pt x="3197" y="1044"/>
                            </a:lnTo>
                            <a:lnTo>
                              <a:pt x="3278" y="1218"/>
                            </a:lnTo>
                            <a:lnTo>
                              <a:pt x="3343" y="1400"/>
                            </a:lnTo>
                            <a:lnTo>
                              <a:pt x="3392" y="1591"/>
                            </a:lnTo>
                            <a:lnTo>
                              <a:pt x="3421" y="1790"/>
                            </a:lnTo>
                            <a:lnTo>
                              <a:pt x="3432" y="1994"/>
                            </a:lnTo>
                            <a:lnTo>
                              <a:pt x="3421" y="2198"/>
                            </a:lnTo>
                            <a:lnTo>
                              <a:pt x="3392" y="2396"/>
                            </a:lnTo>
                            <a:lnTo>
                              <a:pt x="3343" y="2587"/>
                            </a:lnTo>
                            <a:lnTo>
                              <a:pt x="3278" y="2770"/>
                            </a:lnTo>
                            <a:lnTo>
                              <a:pt x="3197" y="2945"/>
                            </a:lnTo>
                            <a:lnTo>
                              <a:pt x="3098" y="3109"/>
                            </a:lnTo>
                            <a:lnTo>
                              <a:pt x="2987" y="3262"/>
                            </a:lnTo>
                            <a:lnTo>
                              <a:pt x="2861" y="3404"/>
                            </a:lnTo>
                            <a:lnTo>
                              <a:pt x="2723" y="3533"/>
                            </a:lnTo>
                            <a:lnTo>
                              <a:pt x="2573" y="3647"/>
                            </a:lnTo>
                            <a:lnTo>
                              <a:pt x="2412" y="3747"/>
                            </a:lnTo>
                            <a:lnTo>
                              <a:pt x="2243" y="3832"/>
                            </a:lnTo>
                            <a:lnTo>
                              <a:pt x="2064" y="3899"/>
                            </a:lnTo>
                            <a:lnTo>
                              <a:pt x="1878" y="3948"/>
                            </a:lnTo>
                            <a:lnTo>
                              <a:pt x="1684" y="3977"/>
                            </a:lnTo>
                            <a:lnTo>
                              <a:pt x="1486" y="3989"/>
                            </a:lnTo>
                            <a:lnTo>
                              <a:pt x="1266" y="3976"/>
                            </a:lnTo>
                            <a:lnTo>
                              <a:pt x="1053" y="3938"/>
                            </a:lnTo>
                            <a:lnTo>
                              <a:pt x="847" y="3878"/>
                            </a:lnTo>
                            <a:lnTo>
                              <a:pt x="653" y="3795"/>
                            </a:lnTo>
                            <a:lnTo>
                              <a:pt x="470" y="3695"/>
                            </a:lnTo>
                            <a:lnTo>
                              <a:pt x="298" y="3574"/>
                            </a:lnTo>
                            <a:lnTo>
                              <a:pt x="140" y="3433"/>
                            </a:lnTo>
                            <a:lnTo>
                              <a:pt x="0" y="3280"/>
                            </a:lnTo>
                            <a:lnTo>
                              <a:pt x="1486" y="1994"/>
                            </a:lnTo>
                            <a:lnTo>
                              <a:pt x="1486" y="0"/>
                            </a:lnTo>
                            <a:close/>
                          </a:path>
                        </a:pathLst>
                      </a:custGeom>
                      <a:solidFill>
                        <a:srgbClr val="00AE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27688" name="Rectangle 29">
                        <a:extLst>
                          <a:ext uri="{FF2B5EF4-FFF2-40B4-BE49-F238E27FC236}">
                            <a16:creationId xmlns:a16="http://schemas.microsoft.com/office/drawing/2014/main" xmlns="" id="{01A90538-5E6E-D267-427B-7B2E3E4E0C0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8" y="3072"/>
                        <a:ext cx="1036" cy="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defTabSz="912813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 defTabSz="912813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defTabSz="912813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defTabSz="912813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defTabSz="912813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s-ES" altLang="pt-BR" sz="2100" b="1">
                            <a:solidFill>
                              <a:schemeClr val="bg1"/>
                            </a:solidFill>
                          </a:rPr>
                          <a:t>Antitumorals</a:t>
                        </a:r>
                        <a:endParaRPr lang="es-ES" altLang="pt-BR"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7689" name="Rectangle 30">
                        <a:extLst>
                          <a:ext uri="{FF2B5EF4-FFF2-40B4-BE49-F238E27FC236}">
                            <a16:creationId xmlns:a16="http://schemas.microsoft.com/office/drawing/2014/main" xmlns="" id="{A106922A-5C76-E45B-6404-3DE54F8D890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48" y="3072"/>
                        <a:ext cx="925" cy="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defTabSz="912813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 defTabSz="912813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defTabSz="912813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defTabSz="912813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defTabSz="912813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s-ES" altLang="pt-BR" sz="2100" b="1">
                            <a:solidFill>
                              <a:schemeClr val="bg1"/>
                            </a:solidFill>
                          </a:rPr>
                          <a:t>Antifungals</a:t>
                        </a:r>
                        <a:endParaRPr lang="es-ES" altLang="pt-BR"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7690" name="Rectangle 31">
                        <a:extLst>
                          <a:ext uri="{FF2B5EF4-FFF2-40B4-BE49-F238E27FC236}">
                            <a16:creationId xmlns:a16="http://schemas.microsoft.com/office/drawing/2014/main" xmlns="" id="{12562771-73DC-A730-32D7-B572CD3024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76" y="3072"/>
                        <a:ext cx="840" cy="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0" tIns="0" rIns="0" bIns="0">
                        <a:spAutoFit/>
                      </a:bodyPr>
                      <a:lstStyle>
                        <a:lvl1pPr defTabSz="912813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1pPr>
                        <a:lvl2pPr marL="742950" indent="-285750" defTabSz="912813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 defTabSz="912813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 defTabSz="912813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 defTabSz="912813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defTabSz="912813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s-ES" altLang="pt-BR" sz="2100" b="1">
                            <a:solidFill>
                              <a:schemeClr val="bg1"/>
                            </a:solidFill>
                          </a:rPr>
                          <a:t>Bioactives</a:t>
                        </a:r>
                        <a:endParaRPr lang="es-ES" altLang="pt-BR" sz="2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7658" name="Group 32">
                <a:extLst>
                  <a:ext uri="{FF2B5EF4-FFF2-40B4-BE49-F238E27FC236}">
                    <a16:creationId xmlns:a16="http://schemas.microsoft.com/office/drawing/2014/main" xmlns="" id="{B1F3EDF6-BECC-ECC4-623F-0FAFA943B1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" y="624"/>
                <a:ext cx="3993" cy="1027"/>
                <a:chOff x="768" y="624"/>
                <a:chExt cx="3993" cy="1027"/>
              </a:xfrm>
            </p:grpSpPr>
            <p:grpSp>
              <p:nvGrpSpPr>
                <p:cNvPr id="27659" name="Group 33">
                  <a:extLst>
                    <a:ext uri="{FF2B5EF4-FFF2-40B4-BE49-F238E27FC236}">
                      <a16:creationId xmlns:a16="http://schemas.microsoft.com/office/drawing/2014/main" xmlns="" id="{20C2BA78-2BA6-052A-3092-EA8DDBFDFA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68" y="720"/>
                  <a:ext cx="3311" cy="931"/>
                  <a:chOff x="768" y="720"/>
                  <a:chExt cx="3311" cy="931"/>
                </a:xfrm>
              </p:grpSpPr>
              <p:grpSp>
                <p:nvGrpSpPr>
                  <p:cNvPr id="27670" name="Group 34">
                    <a:extLst>
                      <a:ext uri="{FF2B5EF4-FFF2-40B4-BE49-F238E27FC236}">
                        <a16:creationId xmlns:a16="http://schemas.microsoft.com/office/drawing/2014/main" xmlns="" id="{06AD49F9-AB08-84CE-7272-095082C7E66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68" y="720"/>
                    <a:ext cx="397" cy="384"/>
                    <a:chOff x="746" y="1433"/>
                    <a:chExt cx="397" cy="384"/>
                  </a:xfrm>
                </p:grpSpPr>
                <p:sp>
                  <p:nvSpPr>
                    <p:cNvPr id="27677" name="Rectangle 35">
                      <a:extLst>
                        <a:ext uri="{FF2B5EF4-FFF2-40B4-BE49-F238E27FC236}">
                          <a16:creationId xmlns:a16="http://schemas.microsoft.com/office/drawing/2014/main" xmlns="" id="{E6E0BA4D-83C6-03C9-125B-E15D7CE931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6" y="1433"/>
                      <a:ext cx="370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Fungi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78" name="Rectangle 36">
                      <a:extLst>
                        <a:ext uri="{FF2B5EF4-FFF2-40B4-BE49-F238E27FC236}">
                          <a16:creationId xmlns:a16="http://schemas.microsoft.com/office/drawing/2014/main" xmlns="" id="{C7C86440-685B-6CB9-C7E8-CD3F12C967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6" y="1654"/>
                      <a:ext cx="19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6%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671" name="Group 37">
                    <a:extLst>
                      <a:ext uri="{FF2B5EF4-FFF2-40B4-BE49-F238E27FC236}">
                        <a16:creationId xmlns:a16="http://schemas.microsoft.com/office/drawing/2014/main" xmlns="" id="{8E7E3025-CA89-8156-17D3-CC49D981AA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1337"/>
                    <a:ext cx="406" cy="314"/>
                    <a:chOff x="1920" y="1337"/>
                    <a:chExt cx="406" cy="314"/>
                  </a:xfrm>
                </p:grpSpPr>
                <p:sp>
                  <p:nvSpPr>
                    <p:cNvPr id="27675" name="Rectangle 38">
                      <a:extLst>
                        <a:ext uri="{FF2B5EF4-FFF2-40B4-BE49-F238E27FC236}">
                          <a16:creationId xmlns:a16="http://schemas.microsoft.com/office/drawing/2014/main" xmlns="" id="{A248697A-83F0-B96A-EFBD-94008B67C4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0" y="1337"/>
                      <a:ext cx="370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Fungi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76" name="Rectangle 39">
                      <a:extLst>
                        <a:ext uri="{FF2B5EF4-FFF2-40B4-BE49-F238E27FC236}">
                          <a16:creationId xmlns:a16="http://schemas.microsoft.com/office/drawing/2014/main" xmlns="" id="{C7827052-8576-16C7-3809-2DB5B31FA6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4" y="1488"/>
                      <a:ext cx="272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32%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672" name="Group 40">
                    <a:extLst>
                      <a:ext uri="{FF2B5EF4-FFF2-40B4-BE49-F238E27FC236}">
                        <a16:creationId xmlns:a16="http://schemas.microsoft.com/office/drawing/2014/main" xmlns="" id="{0DA426AF-C970-0AAC-9970-69505F6971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70" y="1161"/>
                    <a:ext cx="409" cy="346"/>
                    <a:chOff x="3670" y="1161"/>
                    <a:chExt cx="409" cy="346"/>
                  </a:xfrm>
                </p:grpSpPr>
                <p:sp>
                  <p:nvSpPr>
                    <p:cNvPr id="27673" name="Rectangle 41">
                      <a:extLst>
                        <a:ext uri="{FF2B5EF4-FFF2-40B4-BE49-F238E27FC236}">
                          <a16:creationId xmlns:a16="http://schemas.microsoft.com/office/drawing/2014/main" xmlns="" id="{AB7334F8-E0C3-64B1-C5AA-23F35756BE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0" y="1161"/>
                      <a:ext cx="370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Fungi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74" name="Rectangle 42">
                      <a:extLst>
                        <a:ext uri="{FF2B5EF4-FFF2-40B4-BE49-F238E27FC236}">
                          <a16:creationId xmlns:a16="http://schemas.microsoft.com/office/drawing/2014/main" xmlns="" id="{9BFCAA25-5918-2422-9793-FCEB3F0849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7" y="1344"/>
                      <a:ext cx="272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30%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7660" name="Group 43">
                  <a:extLst>
                    <a:ext uri="{FF2B5EF4-FFF2-40B4-BE49-F238E27FC236}">
                      <a16:creationId xmlns:a16="http://schemas.microsoft.com/office/drawing/2014/main" xmlns="" id="{9FE05AF8-1908-8845-6FDC-7CEEB772E6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624"/>
                  <a:ext cx="3561" cy="576"/>
                  <a:chOff x="1200" y="624"/>
                  <a:chExt cx="3561" cy="576"/>
                </a:xfrm>
              </p:grpSpPr>
              <p:grpSp>
                <p:nvGrpSpPr>
                  <p:cNvPr id="27661" name="Group 44">
                    <a:extLst>
                      <a:ext uri="{FF2B5EF4-FFF2-40B4-BE49-F238E27FC236}">
                        <a16:creationId xmlns:a16="http://schemas.microsoft.com/office/drawing/2014/main" xmlns="" id="{1C14010E-2967-0AF2-A399-584DE737A8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00" y="624"/>
                    <a:ext cx="537" cy="307"/>
                    <a:chOff x="1200" y="624"/>
                    <a:chExt cx="537" cy="307"/>
                  </a:xfrm>
                </p:grpSpPr>
                <p:sp>
                  <p:nvSpPr>
                    <p:cNvPr id="27668" name="Rectangle 45">
                      <a:extLst>
                        <a:ext uri="{FF2B5EF4-FFF2-40B4-BE49-F238E27FC236}">
                          <a16:creationId xmlns:a16="http://schemas.microsoft.com/office/drawing/2014/main" xmlns="" id="{B9018F51-8252-36B3-D0C1-93BFE18B0F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7" y="768"/>
                      <a:ext cx="19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1%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69" name="Rectangle 46">
                      <a:extLst>
                        <a:ext uri="{FF2B5EF4-FFF2-40B4-BE49-F238E27FC236}">
                          <a16:creationId xmlns:a16="http://schemas.microsoft.com/office/drawing/2014/main" xmlns="" id="{0D9AB5EF-B8C2-FC0B-ED98-4C504E27C0F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624"/>
                      <a:ext cx="53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Bacteria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662" name="Group 47">
                    <a:extLst>
                      <a:ext uri="{FF2B5EF4-FFF2-40B4-BE49-F238E27FC236}">
                        <a16:creationId xmlns:a16="http://schemas.microsoft.com/office/drawing/2014/main" xmlns="" id="{B8576D07-75A7-1807-7D15-12FBCD712C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06" y="872"/>
                    <a:ext cx="537" cy="328"/>
                    <a:chOff x="2506" y="872"/>
                    <a:chExt cx="537" cy="328"/>
                  </a:xfrm>
                </p:grpSpPr>
                <p:sp>
                  <p:nvSpPr>
                    <p:cNvPr id="27666" name="Rectangle 48">
                      <a:extLst>
                        <a:ext uri="{FF2B5EF4-FFF2-40B4-BE49-F238E27FC236}">
                          <a16:creationId xmlns:a16="http://schemas.microsoft.com/office/drawing/2014/main" xmlns="" id="{7406EBF2-E330-259F-063B-6243069E59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6" y="872"/>
                      <a:ext cx="53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Bacteria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67" name="Rectangle 49">
                      <a:extLst>
                        <a:ext uri="{FF2B5EF4-FFF2-40B4-BE49-F238E27FC236}">
                          <a16:creationId xmlns:a16="http://schemas.microsoft.com/office/drawing/2014/main" xmlns="" id="{F4B90229-1834-A074-9584-9E9E33EAB8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2" y="1037"/>
                      <a:ext cx="19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8%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663" name="Group 50">
                    <a:extLst>
                      <a:ext uri="{FF2B5EF4-FFF2-40B4-BE49-F238E27FC236}">
                        <a16:creationId xmlns:a16="http://schemas.microsoft.com/office/drawing/2014/main" xmlns="" id="{36F0D6E3-BB12-FF0A-F865-8E742DDC74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186" y="863"/>
                    <a:ext cx="575" cy="289"/>
                    <a:chOff x="3950" y="834"/>
                    <a:chExt cx="575" cy="289"/>
                  </a:xfrm>
                </p:grpSpPr>
                <p:sp>
                  <p:nvSpPr>
                    <p:cNvPr id="27664" name="Rectangle 51">
                      <a:extLst>
                        <a:ext uri="{FF2B5EF4-FFF2-40B4-BE49-F238E27FC236}">
                          <a16:creationId xmlns:a16="http://schemas.microsoft.com/office/drawing/2014/main" xmlns="" id="{E8BAE5AE-EA04-67EA-2994-AF4F3F51955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0" y="834"/>
                      <a:ext cx="575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Bacteria 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65" name="Rectangle 52">
                      <a:extLst>
                        <a:ext uri="{FF2B5EF4-FFF2-40B4-BE49-F238E27FC236}">
                          <a16:creationId xmlns:a16="http://schemas.microsoft.com/office/drawing/2014/main" xmlns="" id="{C6185B58-54E4-1228-C6D3-395BC2D0BD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3" y="960"/>
                      <a:ext cx="197" cy="1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0" tIns="0" rIns="0" bIns="0">
                      <a:spAutoFit/>
                    </a:bodyPr>
                    <a:lstStyle>
                      <a:lvl1pPr defTabSz="912813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pt-BR" sz="1700" b="1">
                          <a:solidFill>
                            <a:schemeClr val="bg1"/>
                          </a:solidFill>
                        </a:rPr>
                        <a:t>6%</a:t>
                      </a:r>
                      <a:endParaRPr lang="es-ES" altLang="pt-BR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7650" name="Group 53">
            <a:extLst>
              <a:ext uri="{FF2B5EF4-FFF2-40B4-BE49-F238E27FC236}">
                <a16:creationId xmlns:a16="http://schemas.microsoft.com/office/drawing/2014/main" xmlns="" id="{45D04788-24D4-12A4-7D4E-5582813409D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88913"/>
            <a:ext cx="7620000" cy="1066800"/>
            <a:chOff x="480" y="129"/>
            <a:chExt cx="4800" cy="672"/>
          </a:xfrm>
        </p:grpSpPr>
        <p:grpSp>
          <p:nvGrpSpPr>
            <p:cNvPr id="27651" name="Group 54">
              <a:extLst>
                <a:ext uri="{FF2B5EF4-FFF2-40B4-BE49-F238E27FC236}">
                  <a16:creationId xmlns:a16="http://schemas.microsoft.com/office/drawing/2014/main" xmlns="" id="{74264EF8-5257-4BFC-82AF-B2F09B1313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9"/>
              <a:ext cx="4800" cy="672"/>
              <a:chOff x="768" y="129"/>
              <a:chExt cx="4224" cy="672"/>
            </a:xfrm>
          </p:grpSpPr>
          <p:sp>
            <p:nvSpPr>
              <p:cNvPr id="27653" name="AutoShape 55">
                <a:extLst>
                  <a:ext uri="{FF2B5EF4-FFF2-40B4-BE49-F238E27FC236}">
                    <a16:creationId xmlns:a16="http://schemas.microsoft.com/office/drawing/2014/main" xmlns="" id="{FE93BE08-EC8A-659C-7234-439EC4F3E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4224" cy="576"/>
              </a:xfrm>
              <a:prstGeom prst="flowChartAlternateProcess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27654" name="Text Box 56">
                <a:extLst>
                  <a:ext uri="{FF2B5EF4-FFF2-40B4-BE49-F238E27FC236}">
                    <a16:creationId xmlns:a16="http://schemas.microsoft.com/office/drawing/2014/main" xmlns="" id="{3C0A058D-562B-438C-3E6C-B21BC823EC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3" y="129"/>
                <a:ext cx="10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ES_tradnl" altLang="pt-BR" b="1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ES" altLang="pt-BR" b="1"/>
              </a:p>
            </p:txBody>
          </p:sp>
        </p:grpSp>
        <p:sp>
          <p:nvSpPr>
            <p:cNvPr id="27652" name="Text Box 57">
              <a:extLst>
                <a:ext uri="{FF2B5EF4-FFF2-40B4-BE49-F238E27FC236}">
                  <a16:creationId xmlns:a16="http://schemas.microsoft.com/office/drawing/2014/main" xmlns="" id="{46545FAD-D401-7EAB-55B5-D0524021D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92"/>
              <a:ext cx="41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pt-BR" sz="2400" b="1">
                  <a:solidFill>
                    <a:srgbClr val="FFFF00"/>
                  </a:solidFill>
                  <a:latin typeface="Comic Sans MS" panose="030F0902030302020204" pitchFamily="66" charset="0"/>
                </a:rPr>
                <a:t>MICROORGANISMS and  BIOACTIVE COMPOUNDS</a:t>
              </a:r>
              <a:endParaRPr lang="en-US" altLang="pt-BR" sz="2400" b="1">
                <a:solidFill>
                  <a:srgbClr val="FFFF00"/>
                </a:solidFill>
                <a:latin typeface="Comic Sans MS" panose="030F09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>
            <a:extLst>
              <a:ext uri="{FF2B5EF4-FFF2-40B4-BE49-F238E27FC236}">
                <a16:creationId xmlns:a16="http://schemas.microsoft.com/office/drawing/2014/main" xmlns="" id="{7FCC8C98-ADFA-15F3-5A66-9ACA1D351DC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304800"/>
            <a:ext cx="7446963" cy="2752725"/>
            <a:chOff x="720" y="144"/>
            <a:chExt cx="4691" cy="1734"/>
          </a:xfrm>
        </p:grpSpPr>
        <p:grpSp>
          <p:nvGrpSpPr>
            <p:cNvPr id="29716" name="Group 3">
              <a:extLst>
                <a:ext uri="{FF2B5EF4-FFF2-40B4-BE49-F238E27FC236}">
                  <a16:creationId xmlns:a16="http://schemas.microsoft.com/office/drawing/2014/main" xmlns="" id="{531034A8-9D41-71EA-84A1-54A109F75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44"/>
              <a:ext cx="4234" cy="808"/>
              <a:chOff x="768" y="144"/>
              <a:chExt cx="4234" cy="808"/>
            </a:xfrm>
          </p:grpSpPr>
          <p:sp>
            <p:nvSpPr>
              <p:cNvPr id="29730" name="AutoShape 4">
                <a:extLst>
                  <a:ext uri="{FF2B5EF4-FFF2-40B4-BE49-F238E27FC236}">
                    <a16:creationId xmlns:a16="http://schemas.microsoft.com/office/drawing/2014/main" xmlns="" id="{7D26C55D-C790-609E-8EF1-06007E7774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44"/>
                <a:ext cx="4224" cy="576"/>
              </a:xfrm>
              <a:prstGeom prst="flowChartAlternateProcess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29731" name="Text Box 5">
                <a:extLst>
                  <a:ext uri="{FF2B5EF4-FFF2-40B4-BE49-F238E27FC236}">
                    <a16:creationId xmlns:a16="http://schemas.microsoft.com/office/drawing/2014/main" xmlns="" id="{8CC87007-AC50-47E1-13B9-D4A8C36B6E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3" y="196"/>
                <a:ext cx="4139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pt-BR" sz="2400" b="1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BIOACTIVE COMPOUNDS SYNTHESIZED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pt-BR" sz="2400" b="1">
                    <a:solidFill>
                      <a:schemeClr val="bg1"/>
                    </a:solidFill>
                    <a:latin typeface="Comic Sans MS" panose="030F0902030302020204" pitchFamily="66" charset="0"/>
                  </a:rPr>
                  <a:t>BY ACTINOBACTERIA</a:t>
                </a:r>
                <a:r>
                  <a:rPr lang="es-ES_tradnl" altLang="pt-BR" sz="2400" b="1"/>
                  <a:t> 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ES" altLang="pt-BR" sz="2400" b="1"/>
              </a:p>
            </p:txBody>
          </p:sp>
        </p:grpSp>
        <p:grpSp>
          <p:nvGrpSpPr>
            <p:cNvPr id="29717" name="Group 6">
              <a:extLst>
                <a:ext uri="{FF2B5EF4-FFF2-40B4-BE49-F238E27FC236}">
                  <a16:creationId xmlns:a16="http://schemas.microsoft.com/office/drawing/2014/main" xmlns="" id="{16401D61-D3B5-8BF1-622F-4B6EAF1DED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960"/>
              <a:ext cx="4691" cy="918"/>
              <a:chOff x="672" y="960"/>
              <a:chExt cx="4691" cy="918"/>
            </a:xfrm>
          </p:grpSpPr>
          <p:sp>
            <p:nvSpPr>
              <p:cNvPr id="29718" name="Text Box 7">
                <a:extLst>
                  <a:ext uri="{FF2B5EF4-FFF2-40B4-BE49-F238E27FC236}">
                    <a16:creationId xmlns:a16="http://schemas.microsoft.com/office/drawing/2014/main" xmlns="" id="{74F6C733-BC15-D34F-68E5-E6D45F635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960"/>
                <a:ext cx="12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rgbClr val="FFFF00"/>
                    </a:solidFill>
                  </a:rPr>
                  <a:t>ANTIBACTERIALS</a:t>
                </a:r>
                <a:endParaRPr lang="es-ES" altLang="pt-BR" sz="16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19" name="Text Box 8">
                <a:extLst>
                  <a:ext uri="{FF2B5EF4-FFF2-40B4-BE49-F238E27FC236}">
                    <a16:creationId xmlns:a16="http://schemas.microsoft.com/office/drawing/2014/main" xmlns="" id="{2A53CC07-3743-FE89-40AD-CD2AA7903E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960"/>
                <a:ext cx="103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rgbClr val="FFFF00"/>
                    </a:solidFill>
                  </a:rPr>
                  <a:t>ANTIFUNGALS</a:t>
                </a:r>
                <a:endParaRPr lang="es-ES" altLang="pt-BR" sz="16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20" name="Text Box 9">
                <a:extLst>
                  <a:ext uri="{FF2B5EF4-FFF2-40B4-BE49-F238E27FC236}">
                    <a16:creationId xmlns:a16="http://schemas.microsoft.com/office/drawing/2014/main" xmlns="" id="{252B0088-63AB-9F9F-B65F-64CBC1BB4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960"/>
                <a:ext cx="1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rgbClr val="FFFF00"/>
                    </a:solidFill>
                  </a:rPr>
                  <a:t>ANTIPARASITICS</a:t>
                </a:r>
                <a:endParaRPr lang="es-ES" altLang="pt-BR" sz="1600" b="1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29721" name="Group 10">
                <a:extLst>
                  <a:ext uri="{FF2B5EF4-FFF2-40B4-BE49-F238E27FC236}">
                    <a16:creationId xmlns:a16="http://schemas.microsoft.com/office/drawing/2014/main" xmlns="" id="{70D252EF-4E6D-9F4A-782B-E7FD1E05B6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1248"/>
                <a:ext cx="1025" cy="576"/>
                <a:chOff x="912" y="1440"/>
                <a:chExt cx="1025" cy="576"/>
              </a:xfrm>
            </p:grpSpPr>
            <p:sp>
              <p:nvSpPr>
                <p:cNvPr id="29728" name="Rectangle 11">
                  <a:extLst>
                    <a:ext uri="{FF2B5EF4-FFF2-40B4-BE49-F238E27FC236}">
                      <a16:creationId xmlns:a16="http://schemas.microsoft.com/office/drawing/2014/main" xmlns="" id="{D6BDFF23-F23A-ADAC-1FE8-379E7EC68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1440"/>
                  <a:ext cx="912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29729" name="Text Box 12">
                  <a:extLst>
                    <a:ext uri="{FF2B5EF4-FFF2-40B4-BE49-F238E27FC236}">
                      <a16:creationId xmlns:a16="http://schemas.microsoft.com/office/drawing/2014/main" xmlns="" id="{3AF77414-D5D7-DDA1-257C-97E74CF564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0" y="1440"/>
                  <a:ext cx="977" cy="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600" b="1">
                      <a:solidFill>
                        <a:schemeClr val="bg1"/>
                      </a:solidFill>
                    </a:rPr>
                    <a:t>Erythromycin 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600" b="1">
                      <a:solidFill>
                        <a:schemeClr val="bg1"/>
                      </a:solidFill>
                    </a:rPr>
                    <a:t>Tetracycline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600" b="1">
                      <a:solidFill>
                        <a:schemeClr val="bg1"/>
                      </a:solidFill>
                    </a:rPr>
                    <a:t>Gentamicin</a:t>
                  </a:r>
                  <a:endParaRPr lang="es-ES" altLang="pt-BR" sz="1600" b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9722" name="Group 13">
                <a:extLst>
                  <a:ext uri="{FF2B5EF4-FFF2-40B4-BE49-F238E27FC236}">
                    <a16:creationId xmlns:a16="http://schemas.microsoft.com/office/drawing/2014/main" xmlns="" id="{7C4835C6-D93B-D07B-B90D-D659B50783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" y="1248"/>
                <a:ext cx="1298" cy="630"/>
                <a:chOff x="2592" y="1440"/>
                <a:chExt cx="1298" cy="630"/>
              </a:xfrm>
            </p:grpSpPr>
            <p:sp>
              <p:nvSpPr>
                <p:cNvPr id="29726" name="Text Box 14">
                  <a:extLst>
                    <a:ext uri="{FF2B5EF4-FFF2-40B4-BE49-F238E27FC236}">
                      <a16:creationId xmlns:a16="http://schemas.microsoft.com/office/drawing/2014/main" xmlns="" id="{08A87D81-8949-096A-8CCB-54B6BD8980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1488"/>
                  <a:ext cx="1298" cy="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400" b="1">
                      <a:solidFill>
                        <a:schemeClr val="bg1"/>
                      </a:solidFill>
                    </a:rPr>
                    <a:t>Amphotericin     B</a:t>
                  </a:r>
                  <a:endParaRPr lang="es-ES_tradnl" altLang="pt-BR" sz="1600" b="1">
                    <a:solidFill>
                      <a:schemeClr val="bg1"/>
                    </a:solidFill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600" b="1">
                      <a:solidFill>
                        <a:schemeClr val="bg1"/>
                      </a:solidFill>
                    </a:rPr>
                    <a:t>Nystatin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pt-BR" sz="2400" b="1">
                    <a:solidFill>
                      <a:srgbClr val="FF1F28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27" name="Rectangle 15">
                  <a:extLst>
                    <a:ext uri="{FF2B5EF4-FFF2-40B4-BE49-F238E27FC236}">
                      <a16:creationId xmlns:a16="http://schemas.microsoft.com/office/drawing/2014/main" xmlns="" id="{F10D0FDF-6A1D-F8E1-890A-F887532B8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1440"/>
                  <a:ext cx="91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29723" name="Group 16">
                <a:extLst>
                  <a:ext uri="{FF2B5EF4-FFF2-40B4-BE49-F238E27FC236}">
                    <a16:creationId xmlns:a16="http://schemas.microsoft.com/office/drawing/2014/main" xmlns="" id="{C601E658-84E5-7AA0-1590-5173C8E2B5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1344"/>
                <a:ext cx="960" cy="288"/>
                <a:chOff x="4176" y="1536"/>
                <a:chExt cx="960" cy="288"/>
              </a:xfrm>
            </p:grpSpPr>
            <p:sp>
              <p:nvSpPr>
                <p:cNvPr id="29724" name="Text Box 17">
                  <a:extLst>
                    <a:ext uri="{FF2B5EF4-FFF2-40B4-BE49-F238E27FC236}">
                      <a16:creationId xmlns:a16="http://schemas.microsoft.com/office/drawing/2014/main" xmlns="" id="{601D74AF-CA2C-9BB1-0A63-EC9C29C325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4" y="1536"/>
                  <a:ext cx="91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_tradnl" altLang="pt-BR" sz="1600" b="1">
                      <a:solidFill>
                        <a:schemeClr val="bg1"/>
                      </a:solidFill>
                    </a:rPr>
                    <a:t>Avermectins</a:t>
                  </a:r>
                  <a:endParaRPr lang="es-ES" altLang="pt-BR" sz="2400" b="1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9725" name="Rectangle 18">
                  <a:extLst>
                    <a:ext uri="{FF2B5EF4-FFF2-40B4-BE49-F238E27FC236}">
                      <a16:creationId xmlns:a16="http://schemas.microsoft.com/office/drawing/2014/main" xmlns="" id="{D39428E9-292F-5A55-C56A-DAF266C4B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6" y="1536"/>
                  <a:ext cx="9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</p:grpSp>
      </p:grpSp>
      <p:grpSp>
        <p:nvGrpSpPr>
          <p:cNvPr id="29698" name="Group 19">
            <a:extLst>
              <a:ext uri="{FF2B5EF4-FFF2-40B4-BE49-F238E27FC236}">
                <a16:creationId xmlns:a16="http://schemas.microsoft.com/office/drawing/2014/main" xmlns="" id="{DAD019AD-77F4-325C-A992-47214D3112ED}"/>
              </a:ext>
            </a:extLst>
          </p:cNvPr>
          <p:cNvGrpSpPr>
            <a:grpSpLocks/>
          </p:cNvGrpSpPr>
          <p:nvPr/>
        </p:nvGrpSpPr>
        <p:grpSpPr bwMode="auto">
          <a:xfrm>
            <a:off x="2386013" y="3200400"/>
            <a:ext cx="4818062" cy="1724025"/>
            <a:chOff x="1503" y="2016"/>
            <a:chExt cx="3035" cy="1086"/>
          </a:xfrm>
        </p:grpSpPr>
        <p:sp>
          <p:nvSpPr>
            <p:cNvPr id="29708" name="Text Box 20">
              <a:extLst>
                <a:ext uri="{FF2B5EF4-FFF2-40B4-BE49-F238E27FC236}">
                  <a16:creationId xmlns:a16="http://schemas.microsoft.com/office/drawing/2014/main" xmlns="" id="{85AF2490-F2E4-DCDF-72F5-21F06B690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016"/>
              <a:ext cx="14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pt-BR" sz="1600" b="1">
                  <a:solidFill>
                    <a:srgbClr val="FFFF00"/>
                  </a:solidFill>
                </a:rPr>
                <a:t>IMUNOSUPRESSANTS</a:t>
              </a:r>
              <a:endParaRPr lang="es-ES" altLang="pt-BR" sz="1600" b="1">
                <a:solidFill>
                  <a:srgbClr val="FFFF00"/>
                </a:solidFill>
              </a:endParaRPr>
            </a:p>
          </p:txBody>
        </p:sp>
        <p:sp>
          <p:nvSpPr>
            <p:cNvPr id="29709" name="Text Box 21">
              <a:extLst>
                <a:ext uri="{FF2B5EF4-FFF2-40B4-BE49-F238E27FC236}">
                  <a16:creationId xmlns:a16="http://schemas.microsoft.com/office/drawing/2014/main" xmlns="" id="{CFE426CB-E2DE-71E1-0258-0C38CFB4B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" y="2016"/>
              <a:ext cx="113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_tradnl" altLang="pt-BR" sz="1600" b="1">
                  <a:solidFill>
                    <a:srgbClr val="FFFF00"/>
                  </a:solidFill>
                </a:rPr>
                <a:t>ANTITUMORALS</a:t>
              </a:r>
              <a:endParaRPr lang="es-ES" altLang="pt-BR" sz="1600" b="1">
                <a:solidFill>
                  <a:srgbClr val="FFFF00"/>
                </a:solidFill>
              </a:endParaRPr>
            </a:p>
          </p:txBody>
        </p:sp>
        <p:grpSp>
          <p:nvGrpSpPr>
            <p:cNvPr id="29710" name="Group 22">
              <a:extLst>
                <a:ext uri="{FF2B5EF4-FFF2-40B4-BE49-F238E27FC236}">
                  <a16:creationId xmlns:a16="http://schemas.microsoft.com/office/drawing/2014/main" xmlns="" id="{25D4B24E-D055-4F78-5E0D-092E30FF0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7" y="2304"/>
              <a:ext cx="912" cy="798"/>
              <a:chOff x="864" y="2304"/>
              <a:chExt cx="912" cy="798"/>
            </a:xfrm>
          </p:grpSpPr>
          <p:sp>
            <p:nvSpPr>
              <p:cNvPr id="29714" name="Text Box 23">
                <a:extLst>
                  <a:ext uri="{FF2B5EF4-FFF2-40B4-BE49-F238E27FC236}">
                    <a16:creationId xmlns:a16="http://schemas.microsoft.com/office/drawing/2014/main" xmlns="" id="{61AD1A0D-D4A7-2BF7-B588-D63CB13946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352"/>
                <a:ext cx="912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Doxorubicin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Mitramycin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Bleomycin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ES" altLang="pt-BR" sz="2400" b="1">
                  <a:solidFill>
                    <a:srgbClr val="FF1F28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15" name="Rectangle 24">
                <a:extLst>
                  <a:ext uri="{FF2B5EF4-FFF2-40B4-BE49-F238E27FC236}">
                    <a16:creationId xmlns:a16="http://schemas.microsoft.com/office/drawing/2014/main" xmlns="" id="{31630444-8D68-0210-4291-93B1DA697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91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</p:grpSp>
        <p:grpSp>
          <p:nvGrpSpPr>
            <p:cNvPr id="29711" name="Group 25">
              <a:extLst>
                <a:ext uri="{FF2B5EF4-FFF2-40B4-BE49-F238E27FC236}">
                  <a16:creationId xmlns:a16="http://schemas.microsoft.com/office/drawing/2014/main" xmlns="" id="{FA500EEF-5B10-C0C8-7FD1-1599960F9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5" y="2400"/>
              <a:ext cx="798" cy="384"/>
              <a:chOff x="2640" y="2544"/>
              <a:chExt cx="798" cy="384"/>
            </a:xfrm>
          </p:grpSpPr>
          <p:sp>
            <p:nvSpPr>
              <p:cNvPr id="29712" name="Rectangle 26">
                <a:extLst>
                  <a:ext uri="{FF2B5EF4-FFF2-40B4-BE49-F238E27FC236}">
                    <a16:creationId xmlns:a16="http://schemas.microsoft.com/office/drawing/2014/main" xmlns="" id="{CDD68C34-5BF2-A70B-AD89-C325CB3D6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544"/>
                <a:ext cx="768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29713" name="Text Box 27">
                <a:extLst>
                  <a:ext uri="{FF2B5EF4-FFF2-40B4-BE49-F238E27FC236}">
                    <a16:creationId xmlns:a16="http://schemas.microsoft.com/office/drawing/2014/main" xmlns="" id="{5681EEBF-7CEB-4BA3-1B98-BA9728702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44"/>
                <a:ext cx="79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Rapamycin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FK506</a:t>
                </a:r>
                <a:endParaRPr lang="es-ES" altLang="pt-BR" sz="16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699" name="Group 28">
            <a:extLst>
              <a:ext uri="{FF2B5EF4-FFF2-40B4-BE49-F238E27FC236}">
                <a16:creationId xmlns:a16="http://schemas.microsoft.com/office/drawing/2014/main" xmlns="" id="{AF129F9E-2F19-B978-F64F-73EF8D96E07E}"/>
              </a:ext>
            </a:extLst>
          </p:cNvPr>
          <p:cNvGrpSpPr>
            <a:grpSpLocks/>
          </p:cNvGrpSpPr>
          <p:nvPr/>
        </p:nvGrpSpPr>
        <p:grpSpPr bwMode="auto">
          <a:xfrm>
            <a:off x="2576513" y="4953000"/>
            <a:ext cx="4117975" cy="1066800"/>
            <a:chOff x="1623" y="3120"/>
            <a:chExt cx="2594" cy="672"/>
          </a:xfrm>
        </p:grpSpPr>
        <p:grpSp>
          <p:nvGrpSpPr>
            <p:cNvPr id="29700" name="Group 29">
              <a:extLst>
                <a:ext uri="{FF2B5EF4-FFF2-40B4-BE49-F238E27FC236}">
                  <a16:creationId xmlns:a16="http://schemas.microsoft.com/office/drawing/2014/main" xmlns="" id="{455C0EC8-BBA5-A75C-80F6-6F5787940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23" y="3120"/>
              <a:ext cx="921" cy="672"/>
              <a:chOff x="1623" y="3120"/>
              <a:chExt cx="921" cy="672"/>
            </a:xfrm>
          </p:grpSpPr>
          <p:sp>
            <p:nvSpPr>
              <p:cNvPr id="29705" name="Text Box 30">
                <a:extLst>
                  <a:ext uri="{FF2B5EF4-FFF2-40B4-BE49-F238E27FC236}">
                    <a16:creationId xmlns:a16="http://schemas.microsoft.com/office/drawing/2014/main" xmlns="" id="{BAA197A5-13DE-E5A6-7FD0-F5741CD4A4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3" y="3120"/>
                <a:ext cx="91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rgbClr val="FFFF00"/>
                    </a:solidFill>
                  </a:rPr>
                  <a:t>INSETICIDES</a:t>
                </a:r>
                <a:endParaRPr lang="es-ES" altLang="pt-BR" sz="16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06" name="Rectangle 31">
                <a:extLst>
                  <a:ext uri="{FF2B5EF4-FFF2-40B4-BE49-F238E27FC236}">
                    <a16:creationId xmlns:a16="http://schemas.microsoft.com/office/drawing/2014/main" xmlns="" id="{47B85054-060E-1C00-558A-D15A2C017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" y="3456"/>
                <a:ext cx="82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  <p:sp>
            <p:nvSpPr>
              <p:cNvPr id="29707" name="Text Box 32">
                <a:extLst>
                  <a:ext uri="{FF2B5EF4-FFF2-40B4-BE49-F238E27FC236}">
                    <a16:creationId xmlns:a16="http://schemas.microsoft.com/office/drawing/2014/main" xmlns="" id="{A833EB60-D9BB-CD2D-E9FD-ED39CBDA55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3504"/>
                <a:ext cx="72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Espinosin</a:t>
                </a:r>
                <a:endParaRPr lang="es-ES" altLang="pt-BR" sz="1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701" name="Group 33">
              <a:extLst>
                <a:ext uri="{FF2B5EF4-FFF2-40B4-BE49-F238E27FC236}">
                  <a16:creationId xmlns:a16="http://schemas.microsoft.com/office/drawing/2014/main" xmlns="" id="{37B43BFB-3EB5-A3B8-DB98-556680549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4" y="3120"/>
              <a:ext cx="903" cy="672"/>
              <a:chOff x="3314" y="3120"/>
              <a:chExt cx="903" cy="672"/>
            </a:xfrm>
          </p:grpSpPr>
          <p:sp>
            <p:nvSpPr>
              <p:cNvPr id="29702" name="Text Box 34">
                <a:extLst>
                  <a:ext uri="{FF2B5EF4-FFF2-40B4-BE49-F238E27FC236}">
                    <a16:creationId xmlns:a16="http://schemas.microsoft.com/office/drawing/2014/main" xmlns="" id="{A3CF4659-96F8-AF02-7E2D-5451E562C5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4" y="3120"/>
                <a:ext cx="90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rgbClr val="FFFF00"/>
                    </a:solidFill>
                  </a:rPr>
                  <a:t>HERBICIDES</a:t>
                </a:r>
                <a:endParaRPr lang="es-ES" altLang="pt-BR" sz="1600" b="1">
                  <a:solidFill>
                    <a:srgbClr val="FFFF00"/>
                  </a:solidFill>
                </a:endParaRPr>
              </a:p>
            </p:txBody>
          </p:sp>
          <p:sp>
            <p:nvSpPr>
              <p:cNvPr id="29703" name="Text Box 35">
                <a:extLst>
                  <a:ext uri="{FF2B5EF4-FFF2-40B4-BE49-F238E27FC236}">
                    <a16:creationId xmlns:a16="http://schemas.microsoft.com/office/drawing/2014/main" xmlns="" id="{7C7002E9-6FC6-29F0-4D50-DEA7572F2F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2" y="3504"/>
                <a:ext cx="72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_tradnl" altLang="pt-BR" sz="1600" b="1">
                    <a:solidFill>
                      <a:schemeClr val="bg1"/>
                    </a:solidFill>
                  </a:rPr>
                  <a:t>Bialaphos</a:t>
                </a:r>
                <a:endParaRPr lang="es-ES" altLang="pt-BR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704" name="Rectangle 36">
                <a:extLst>
                  <a:ext uri="{FF2B5EF4-FFF2-40B4-BE49-F238E27FC236}">
                    <a16:creationId xmlns:a16="http://schemas.microsoft.com/office/drawing/2014/main" xmlns="" id="{696FD645-8BFA-04D6-1B62-757FFFE23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" y="3456"/>
                <a:ext cx="76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912813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912813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912813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912813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912813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912813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E3A990BF-73B0-9F0F-C5C9-1D45EA4E3230}"/>
              </a:ext>
            </a:extLst>
          </p:cNvPr>
          <p:cNvGrpSpPr>
            <a:grpSpLocks/>
          </p:cNvGrpSpPr>
          <p:nvPr/>
        </p:nvGrpSpPr>
        <p:grpSpPr bwMode="auto">
          <a:xfrm>
            <a:off x="0" y="4114800"/>
            <a:ext cx="8143875" cy="922338"/>
            <a:chOff x="288" y="2587"/>
            <a:chExt cx="4560" cy="581"/>
          </a:xfrm>
        </p:grpSpPr>
        <p:sp>
          <p:nvSpPr>
            <p:cNvPr id="31995" name="Rectangle 3">
              <a:extLst>
                <a:ext uri="{FF2B5EF4-FFF2-40B4-BE49-F238E27FC236}">
                  <a16:creationId xmlns:a16="http://schemas.microsoft.com/office/drawing/2014/main" xmlns="" id="{944EAA32-97BC-D1C8-F11D-9C6AF4FCD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87"/>
              <a:ext cx="76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BR" sz="1600">
                <a:solidFill>
                  <a:srgbClr val="CC66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6" name="Rectangle 4">
              <a:extLst>
                <a:ext uri="{FF2B5EF4-FFF2-40B4-BE49-F238E27FC236}">
                  <a16:creationId xmlns:a16="http://schemas.microsoft.com/office/drawing/2014/main" xmlns="" id="{A7B2765C-6352-C1AC-48C6-6D09F9CC1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87"/>
              <a:ext cx="76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7" name="Rectangle 5">
              <a:extLst>
                <a:ext uri="{FF2B5EF4-FFF2-40B4-BE49-F238E27FC236}">
                  <a16:creationId xmlns:a16="http://schemas.microsoft.com/office/drawing/2014/main" xmlns="" id="{2CF17D0A-AA3B-417A-BADF-573763969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87"/>
              <a:ext cx="76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8" name="Rectangle 6">
              <a:extLst>
                <a:ext uri="{FF2B5EF4-FFF2-40B4-BE49-F238E27FC236}">
                  <a16:creationId xmlns:a16="http://schemas.microsoft.com/office/drawing/2014/main" xmlns="" id="{3A93CDB3-E582-F275-D57D-A234A2529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87"/>
              <a:ext cx="76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9" name="Rectangle 7">
              <a:extLst>
                <a:ext uri="{FF2B5EF4-FFF2-40B4-BE49-F238E27FC236}">
                  <a16:creationId xmlns:a16="http://schemas.microsoft.com/office/drawing/2014/main" xmlns="" id="{01DB0493-48BA-883F-FADF-6141907DB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92"/>
              <a:ext cx="768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14344" name="Oval 8">
            <a:extLst>
              <a:ext uri="{FF2B5EF4-FFF2-40B4-BE49-F238E27FC236}">
                <a16:creationId xmlns:a16="http://schemas.microsoft.com/office/drawing/2014/main" xmlns="" id="{8F82CEFB-64E5-99A6-9C88-46A6CEAAD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2686050"/>
            <a:ext cx="171450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0BD3153C-4FE2-097A-D292-B01ABC215B81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590800"/>
            <a:ext cx="1200150" cy="862013"/>
            <a:chOff x="4128" y="1627"/>
            <a:chExt cx="672" cy="543"/>
          </a:xfrm>
        </p:grpSpPr>
        <p:sp>
          <p:nvSpPr>
            <p:cNvPr id="31968" name="Oval 10">
              <a:extLst>
                <a:ext uri="{FF2B5EF4-FFF2-40B4-BE49-F238E27FC236}">
                  <a16:creationId xmlns:a16="http://schemas.microsoft.com/office/drawing/2014/main" xmlns="" id="{ADFE72E3-B674-4086-FDC8-54BD0D321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208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9" name="Oval 11">
              <a:extLst>
                <a:ext uri="{FF2B5EF4-FFF2-40B4-BE49-F238E27FC236}">
                  <a16:creationId xmlns:a16="http://schemas.microsoft.com/office/drawing/2014/main" xmlns="" id="{99877405-3CCF-0C4F-C120-6CD174E94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177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0" name="Oval 12">
              <a:extLst>
                <a:ext uri="{FF2B5EF4-FFF2-40B4-BE49-F238E27FC236}">
                  <a16:creationId xmlns:a16="http://schemas.microsoft.com/office/drawing/2014/main" xmlns="" id="{2C042FF8-83AC-A40B-8585-A0B060D26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0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1" name="Oval 13">
              <a:extLst>
                <a:ext uri="{FF2B5EF4-FFF2-40B4-BE49-F238E27FC236}">
                  <a16:creationId xmlns:a16="http://schemas.microsoft.com/office/drawing/2014/main" xmlns="" id="{7B019846-5BC7-3C10-EA56-0932D543D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675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2" name="Oval 14">
              <a:extLst>
                <a:ext uri="{FF2B5EF4-FFF2-40B4-BE49-F238E27FC236}">
                  <a16:creationId xmlns:a16="http://schemas.microsoft.com/office/drawing/2014/main" xmlns="" id="{29ECCAE0-77C2-DE9A-5C17-70E01DBC2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3" name="Oval 15">
              <a:extLst>
                <a:ext uri="{FF2B5EF4-FFF2-40B4-BE49-F238E27FC236}">
                  <a16:creationId xmlns:a16="http://schemas.microsoft.com/office/drawing/2014/main" xmlns="" id="{510B40B5-25F5-2EA6-6FD7-F21F60A82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206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4" name="Oval 16">
              <a:extLst>
                <a:ext uri="{FF2B5EF4-FFF2-40B4-BE49-F238E27FC236}">
                  <a16:creationId xmlns:a16="http://schemas.microsoft.com/office/drawing/2014/main" xmlns="" id="{8B9256FD-B4FF-9630-28C6-514A687F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" y="206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5" name="Oval 17">
              <a:extLst>
                <a:ext uri="{FF2B5EF4-FFF2-40B4-BE49-F238E27FC236}">
                  <a16:creationId xmlns:a16="http://schemas.microsoft.com/office/drawing/2014/main" xmlns="" id="{B2B79021-4500-921F-A09F-2DEBB529BC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08" y="202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6" name="Oval 18">
              <a:extLst>
                <a:ext uri="{FF2B5EF4-FFF2-40B4-BE49-F238E27FC236}">
                  <a16:creationId xmlns:a16="http://schemas.microsoft.com/office/drawing/2014/main" xmlns="" id="{B42916FD-9F93-D8B4-4F67-0063A2FAB6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08" y="1915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7" name="Oval 19">
              <a:extLst>
                <a:ext uri="{FF2B5EF4-FFF2-40B4-BE49-F238E27FC236}">
                  <a16:creationId xmlns:a16="http://schemas.microsoft.com/office/drawing/2014/main" xmlns="" id="{7A98823B-BBCA-C813-8BFF-451FE8A7C7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" y="186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8" name="Oval 20">
              <a:extLst>
                <a:ext uri="{FF2B5EF4-FFF2-40B4-BE49-F238E27FC236}">
                  <a16:creationId xmlns:a16="http://schemas.microsoft.com/office/drawing/2014/main" xmlns="" id="{46127514-8214-5D66-5BAD-A54399170E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23" y="206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79" name="Oval 21">
              <a:extLst>
                <a:ext uri="{FF2B5EF4-FFF2-40B4-BE49-F238E27FC236}">
                  <a16:creationId xmlns:a16="http://schemas.microsoft.com/office/drawing/2014/main" xmlns="" id="{DF7DEF7A-22DF-388D-DAC7-3E5D657CE1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17" y="212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0" name="Oval 22">
              <a:extLst>
                <a:ext uri="{FF2B5EF4-FFF2-40B4-BE49-F238E27FC236}">
                  <a16:creationId xmlns:a16="http://schemas.microsoft.com/office/drawing/2014/main" xmlns="" id="{FE246F47-F6F3-CB98-0018-CBD1FC6F3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055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1" name="Oval 23">
              <a:extLst>
                <a:ext uri="{FF2B5EF4-FFF2-40B4-BE49-F238E27FC236}">
                  <a16:creationId xmlns:a16="http://schemas.microsoft.com/office/drawing/2014/main" xmlns="" id="{572A70B5-5D11-52FE-633E-07F4E89B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00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2" name="Oval 24">
              <a:extLst>
                <a:ext uri="{FF2B5EF4-FFF2-40B4-BE49-F238E27FC236}">
                  <a16:creationId xmlns:a16="http://schemas.microsoft.com/office/drawing/2014/main" xmlns="" id="{EFC290F4-3198-CD09-0DDA-EE2EC7D94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177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3" name="Oval 25">
              <a:extLst>
                <a:ext uri="{FF2B5EF4-FFF2-40B4-BE49-F238E27FC236}">
                  <a16:creationId xmlns:a16="http://schemas.microsoft.com/office/drawing/2014/main" xmlns="" id="{C8960050-B229-3CC8-2FDC-C52850B61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62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4" name="Oval 26">
              <a:extLst>
                <a:ext uri="{FF2B5EF4-FFF2-40B4-BE49-F238E27FC236}">
                  <a16:creationId xmlns:a16="http://schemas.microsoft.com/office/drawing/2014/main" xmlns="" id="{45211908-620B-C3BE-58F8-84E1D1CF1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" y="204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5" name="Oval 27">
              <a:extLst>
                <a:ext uri="{FF2B5EF4-FFF2-40B4-BE49-F238E27FC236}">
                  <a16:creationId xmlns:a16="http://schemas.microsoft.com/office/drawing/2014/main" xmlns="" id="{28A65282-DDC7-F57B-3431-BD7A85E49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86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6" name="Oval 28">
              <a:extLst>
                <a:ext uri="{FF2B5EF4-FFF2-40B4-BE49-F238E27FC236}">
                  <a16:creationId xmlns:a16="http://schemas.microsoft.com/office/drawing/2014/main" xmlns="" id="{ED2C9EFF-173E-0CFC-8FE6-0F3D30F54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08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7" name="Oval 29">
              <a:extLst>
                <a:ext uri="{FF2B5EF4-FFF2-40B4-BE49-F238E27FC236}">
                  <a16:creationId xmlns:a16="http://schemas.microsoft.com/office/drawing/2014/main" xmlns="" id="{F6A818E1-8DF1-CED1-2BDA-23E0C6600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206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8" name="Oval 30">
              <a:extLst>
                <a:ext uri="{FF2B5EF4-FFF2-40B4-BE49-F238E27FC236}">
                  <a16:creationId xmlns:a16="http://schemas.microsoft.com/office/drawing/2014/main" xmlns="" id="{A38F5946-186A-3C7F-BE2D-EFFC2D1D0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1" y="1963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89" name="Oval 31">
              <a:extLst>
                <a:ext uri="{FF2B5EF4-FFF2-40B4-BE49-F238E27FC236}">
                  <a16:creationId xmlns:a16="http://schemas.microsoft.com/office/drawing/2014/main" xmlns="" id="{A3C51B9F-16CB-9BE0-B3CA-73B236E11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675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0" name="Oval 32">
              <a:extLst>
                <a:ext uri="{FF2B5EF4-FFF2-40B4-BE49-F238E27FC236}">
                  <a16:creationId xmlns:a16="http://schemas.microsoft.com/office/drawing/2014/main" xmlns="" id="{E6367B13-2EAD-C57B-8437-A84801A7F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" y="2117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1" name="Oval 33">
              <a:extLst>
                <a:ext uri="{FF2B5EF4-FFF2-40B4-BE49-F238E27FC236}">
                  <a16:creationId xmlns:a16="http://schemas.microsoft.com/office/drawing/2014/main" xmlns="" id="{117E9946-AF3F-924D-A93B-E98FAC1BD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11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2" name="Oval 34">
              <a:extLst>
                <a:ext uri="{FF2B5EF4-FFF2-40B4-BE49-F238E27FC236}">
                  <a16:creationId xmlns:a16="http://schemas.microsoft.com/office/drawing/2014/main" xmlns="" id="{4FC14EBB-E8CF-212F-91C3-C402BAFBB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8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3" name="Oval 35">
              <a:extLst>
                <a:ext uri="{FF2B5EF4-FFF2-40B4-BE49-F238E27FC236}">
                  <a16:creationId xmlns:a16="http://schemas.microsoft.com/office/drawing/2014/main" xmlns="" id="{47A0FB24-17AD-AD46-02BD-3E0612AF81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8178">
              <a:off x="4225" y="210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94" name="Oval 36">
              <a:extLst>
                <a:ext uri="{FF2B5EF4-FFF2-40B4-BE49-F238E27FC236}">
                  <a16:creationId xmlns:a16="http://schemas.microsoft.com/office/drawing/2014/main" xmlns="" id="{E5CAB3E0-EC04-FB08-D49C-166DACCEE6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8178">
              <a:off x="4205" y="1963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xmlns="" id="{2E99E37F-BA38-92D8-F7F6-1EE3C66CDC2F}"/>
              </a:ext>
            </a:extLst>
          </p:cNvPr>
          <p:cNvGrpSpPr>
            <a:grpSpLocks/>
          </p:cNvGrpSpPr>
          <p:nvPr/>
        </p:nvGrpSpPr>
        <p:grpSpPr bwMode="auto">
          <a:xfrm>
            <a:off x="6772275" y="3390900"/>
            <a:ext cx="1290638" cy="1181100"/>
            <a:chOff x="4080" y="2136"/>
            <a:chExt cx="723" cy="744"/>
          </a:xfrm>
        </p:grpSpPr>
        <p:sp>
          <p:nvSpPr>
            <p:cNvPr id="31929" name="Freeform 38">
              <a:extLst>
                <a:ext uri="{FF2B5EF4-FFF2-40B4-BE49-F238E27FC236}">
                  <a16:creationId xmlns:a16="http://schemas.microsoft.com/office/drawing/2014/main" xmlns="" id="{63C53EA2-66A1-FC24-D5AA-D38C737443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7" y="2256"/>
              <a:ext cx="48" cy="384"/>
            </a:xfrm>
            <a:custGeom>
              <a:avLst/>
              <a:gdLst>
                <a:gd name="T0" fmla="*/ 9 w 57"/>
                <a:gd name="T1" fmla="*/ 21 h 573"/>
                <a:gd name="T2" fmla="*/ 10 w 57"/>
                <a:gd name="T3" fmla="*/ 17 h 573"/>
                <a:gd name="T4" fmla="*/ 10 w 57"/>
                <a:gd name="T5" fmla="*/ 15 h 573"/>
                <a:gd name="T6" fmla="*/ 9 w 57"/>
                <a:gd name="T7" fmla="*/ 13 h 573"/>
                <a:gd name="T8" fmla="*/ 7 w 57"/>
                <a:gd name="T9" fmla="*/ 11 h 573"/>
                <a:gd name="T10" fmla="*/ 10 w 57"/>
                <a:gd name="T11" fmla="*/ 10 h 573"/>
                <a:gd name="T12" fmla="*/ 9 w 57"/>
                <a:gd name="T13" fmla="*/ 9 h 573"/>
                <a:gd name="T14" fmla="*/ 12 w 57"/>
                <a:gd name="T15" fmla="*/ 6 h 573"/>
                <a:gd name="T16" fmla="*/ 13 w 57"/>
                <a:gd name="T17" fmla="*/ 3 h 573"/>
                <a:gd name="T18" fmla="*/ 8 w 57"/>
                <a:gd name="T19" fmla="*/ 1 h 573"/>
                <a:gd name="T20" fmla="*/ 3 w 57"/>
                <a:gd name="T21" fmla="*/ 1 h 573"/>
                <a:gd name="T22" fmla="*/ 4 w 57"/>
                <a:gd name="T23" fmla="*/ 4 h 573"/>
                <a:gd name="T24" fmla="*/ 3 w 57"/>
                <a:gd name="T25" fmla="*/ 7 h 573"/>
                <a:gd name="T26" fmla="*/ 3 w 57"/>
                <a:gd name="T27" fmla="*/ 9 h 573"/>
                <a:gd name="T28" fmla="*/ 0 w 57"/>
                <a:gd name="T29" fmla="*/ 13 h 573"/>
                <a:gd name="T30" fmla="*/ 3 w 57"/>
                <a:gd name="T31" fmla="*/ 16 h 573"/>
                <a:gd name="T32" fmla="*/ 3 w 57"/>
                <a:gd name="T33" fmla="*/ 22 h 573"/>
                <a:gd name="T34" fmla="*/ 4 w 57"/>
                <a:gd name="T35" fmla="*/ 23 h 573"/>
                <a:gd name="T36" fmla="*/ 9 w 57"/>
                <a:gd name="T37" fmla="*/ 21 h 5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573"/>
                <a:gd name="T59" fmla="*/ 57 w 57"/>
                <a:gd name="T60" fmla="*/ 573 h 5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573">
                  <a:moveTo>
                    <a:pt x="37" y="501"/>
                  </a:moveTo>
                  <a:cubicBezTo>
                    <a:pt x="41" y="478"/>
                    <a:pt x="38" y="452"/>
                    <a:pt x="39" y="429"/>
                  </a:cubicBezTo>
                  <a:cubicBezTo>
                    <a:pt x="40" y="406"/>
                    <a:pt x="41" y="380"/>
                    <a:pt x="41" y="363"/>
                  </a:cubicBezTo>
                  <a:cubicBezTo>
                    <a:pt x="39" y="347"/>
                    <a:pt x="39" y="340"/>
                    <a:pt x="36" y="328"/>
                  </a:cubicBezTo>
                  <a:cubicBezTo>
                    <a:pt x="34" y="316"/>
                    <a:pt x="28" y="302"/>
                    <a:pt x="29" y="290"/>
                  </a:cubicBezTo>
                  <a:cubicBezTo>
                    <a:pt x="30" y="278"/>
                    <a:pt x="41" y="269"/>
                    <a:pt x="42" y="258"/>
                  </a:cubicBezTo>
                  <a:cubicBezTo>
                    <a:pt x="43" y="247"/>
                    <a:pt x="35" y="239"/>
                    <a:pt x="36" y="223"/>
                  </a:cubicBezTo>
                  <a:cubicBezTo>
                    <a:pt x="37" y="207"/>
                    <a:pt x="46" y="184"/>
                    <a:pt x="49" y="159"/>
                  </a:cubicBezTo>
                  <a:cubicBezTo>
                    <a:pt x="52" y="134"/>
                    <a:pt x="57" y="99"/>
                    <a:pt x="54" y="73"/>
                  </a:cubicBezTo>
                  <a:cubicBezTo>
                    <a:pt x="51" y="47"/>
                    <a:pt x="39" y="10"/>
                    <a:pt x="31" y="5"/>
                  </a:cubicBezTo>
                  <a:cubicBezTo>
                    <a:pt x="23" y="0"/>
                    <a:pt x="9" y="25"/>
                    <a:pt x="5" y="41"/>
                  </a:cubicBezTo>
                  <a:cubicBezTo>
                    <a:pt x="3" y="58"/>
                    <a:pt x="14" y="82"/>
                    <a:pt x="15" y="105"/>
                  </a:cubicBezTo>
                  <a:cubicBezTo>
                    <a:pt x="16" y="128"/>
                    <a:pt x="12" y="159"/>
                    <a:pt x="10" y="179"/>
                  </a:cubicBezTo>
                  <a:cubicBezTo>
                    <a:pt x="9" y="198"/>
                    <a:pt x="10" y="199"/>
                    <a:pt x="9" y="222"/>
                  </a:cubicBezTo>
                  <a:cubicBezTo>
                    <a:pt x="7" y="245"/>
                    <a:pt x="0" y="290"/>
                    <a:pt x="0" y="319"/>
                  </a:cubicBezTo>
                  <a:cubicBezTo>
                    <a:pt x="0" y="348"/>
                    <a:pt x="5" y="362"/>
                    <a:pt x="6" y="399"/>
                  </a:cubicBezTo>
                  <a:cubicBezTo>
                    <a:pt x="7" y="436"/>
                    <a:pt x="3" y="512"/>
                    <a:pt x="5" y="540"/>
                  </a:cubicBezTo>
                  <a:cubicBezTo>
                    <a:pt x="7" y="568"/>
                    <a:pt x="11" y="573"/>
                    <a:pt x="16" y="567"/>
                  </a:cubicBezTo>
                  <a:cubicBezTo>
                    <a:pt x="20" y="561"/>
                    <a:pt x="34" y="524"/>
                    <a:pt x="37" y="501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0" name="Freeform 39">
              <a:extLst>
                <a:ext uri="{FF2B5EF4-FFF2-40B4-BE49-F238E27FC236}">
                  <a16:creationId xmlns:a16="http://schemas.microsoft.com/office/drawing/2014/main" xmlns="" id="{8B0E1BFF-D489-D2D9-748B-4B4FD34B13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76" y="2285"/>
              <a:ext cx="48" cy="307"/>
            </a:xfrm>
            <a:custGeom>
              <a:avLst/>
              <a:gdLst>
                <a:gd name="T0" fmla="*/ 9 w 57"/>
                <a:gd name="T1" fmla="*/ 3 h 573"/>
                <a:gd name="T2" fmla="*/ 10 w 57"/>
                <a:gd name="T3" fmla="*/ 3 h 573"/>
                <a:gd name="T4" fmla="*/ 10 w 57"/>
                <a:gd name="T5" fmla="*/ 3 h 573"/>
                <a:gd name="T6" fmla="*/ 9 w 57"/>
                <a:gd name="T7" fmla="*/ 2 h 573"/>
                <a:gd name="T8" fmla="*/ 7 w 57"/>
                <a:gd name="T9" fmla="*/ 2 h 573"/>
                <a:gd name="T10" fmla="*/ 10 w 57"/>
                <a:gd name="T11" fmla="*/ 2 h 573"/>
                <a:gd name="T12" fmla="*/ 9 w 57"/>
                <a:gd name="T13" fmla="*/ 2 h 573"/>
                <a:gd name="T14" fmla="*/ 12 w 57"/>
                <a:gd name="T15" fmla="*/ 1 h 573"/>
                <a:gd name="T16" fmla="*/ 13 w 57"/>
                <a:gd name="T17" fmla="*/ 1 h 573"/>
                <a:gd name="T18" fmla="*/ 8 w 57"/>
                <a:gd name="T19" fmla="*/ 1 h 573"/>
                <a:gd name="T20" fmla="*/ 3 w 57"/>
                <a:gd name="T21" fmla="*/ 1 h 573"/>
                <a:gd name="T22" fmla="*/ 4 w 57"/>
                <a:gd name="T23" fmla="*/ 1 h 573"/>
                <a:gd name="T24" fmla="*/ 3 w 57"/>
                <a:gd name="T25" fmla="*/ 1 h 573"/>
                <a:gd name="T26" fmla="*/ 3 w 57"/>
                <a:gd name="T27" fmla="*/ 2 h 573"/>
                <a:gd name="T28" fmla="*/ 0 w 57"/>
                <a:gd name="T29" fmla="*/ 2 h 573"/>
                <a:gd name="T30" fmla="*/ 3 w 57"/>
                <a:gd name="T31" fmla="*/ 3 h 573"/>
                <a:gd name="T32" fmla="*/ 3 w 57"/>
                <a:gd name="T33" fmla="*/ 4 h 573"/>
                <a:gd name="T34" fmla="*/ 4 w 57"/>
                <a:gd name="T35" fmla="*/ 4 h 573"/>
                <a:gd name="T36" fmla="*/ 9 w 57"/>
                <a:gd name="T37" fmla="*/ 3 h 5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573"/>
                <a:gd name="T59" fmla="*/ 57 w 57"/>
                <a:gd name="T60" fmla="*/ 573 h 5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573">
                  <a:moveTo>
                    <a:pt x="37" y="501"/>
                  </a:moveTo>
                  <a:cubicBezTo>
                    <a:pt x="41" y="478"/>
                    <a:pt x="38" y="452"/>
                    <a:pt x="39" y="429"/>
                  </a:cubicBezTo>
                  <a:cubicBezTo>
                    <a:pt x="40" y="406"/>
                    <a:pt x="41" y="380"/>
                    <a:pt x="41" y="363"/>
                  </a:cubicBezTo>
                  <a:cubicBezTo>
                    <a:pt x="39" y="347"/>
                    <a:pt x="39" y="340"/>
                    <a:pt x="36" y="328"/>
                  </a:cubicBezTo>
                  <a:cubicBezTo>
                    <a:pt x="34" y="316"/>
                    <a:pt x="28" y="302"/>
                    <a:pt x="29" y="290"/>
                  </a:cubicBezTo>
                  <a:cubicBezTo>
                    <a:pt x="30" y="278"/>
                    <a:pt x="41" y="269"/>
                    <a:pt x="42" y="258"/>
                  </a:cubicBezTo>
                  <a:cubicBezTo>
                    <a:pt x="43" y="247"/>
                    <a:pt x="35" y="239"/>
                    <a:pt x="36" y="223"/>
                  </a:cubicBezTo>
                  <a:cubicBezTo>
                    <a:pt x="37" y="207"/>
                    <a:pt x="46" y="184"/>
                    <a:pt x="49" y="159"/>
                  </a:cubicBezTo>
                  <a:cubicBezTo>
                    <a:pt x="52" y="134"/>
                    <a:pt x="57" y="99"/>
                    <a:pt x="54" y="73"/>
                  </a:cubicBezTo>
                  <a:cubicBezTo>
                    <a:pt x="51" y="47"/>
                    <a:pt x="39" y="10"/>
                    <a:pt x="31" y="5"/>
                  </a:cubicBezTo>
                  <a:cubicBezTo>
                    <a:pt x="23" y="0"/>
                    <a:pt x="9" y="25"/>
                    <a:pt x="5" y="41"/>
                  </a:cubicBezTo>
                  <a:cubicBezTo>
                    <a:pt x="3" y="58"/>
                    <a:pt x="14" y="82"/>
                    <a:pt x="15" y="105"/>
                  </a:cubicBezTo>
                  <a:cubicBezTo>
                    <a:pt x="16" y="128"/>
                    <a:pt x="12" y="159"/>
                    <a:pt x="10" y="179"/>
                  </a:cubicBezTo>
                  <a:cubicBezTo>
                    <a:pt x="9" y="198"/>
                    <a:pt x="10" y="199"/>
                    <a:pt x="9" y="222"/>
                  </a:cubicBezTo>
                  <a:cubicBezTo>
                    <a:pt x="7" y="245"/>
                    <a:pt x="0" y="290"/>
                    <a:pt x="0" y="319"/>
                  </a:cubicBezTo>
                  <a:cubicBezTo>
                    <a:pt x="0" y="348"/>
                    <a:pt x="5" y="362"/>
                    <a:pt x="6" y="399"/>
                  </a:cubicBezTo>
                  <a:cubicBezTo>
                    <a:pt x="7" y="436"/>
                    <a:pt x="3" y="512"/>
                    <a:pt x="5" y="540"/>
                  </a:cubicBezTo>
                  <a:cubicBezTo>
                    <a:pt x="7" y="568"/>
                    <a:pt x="11" y="573"/>
                    <a:pt x="16" y="567"/>
                  </a:cubicBezTo>
                  <a:cubicBezTo>
                    <a:pt x="20" y="561"/>
                    <a:pt x="34" y="524"/>
                    <a:pt x="37" y="501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1" name="Freeform 40">
              <a:extLst>
                <a:ext uri="{FF2B5EF4-FFF2-40B4-BE49-F238E27FC236}">
                  <a16:creationId xmlns:a16="http://schemas.microsoft.com/office/drawing/2014/main" xmlns="" id="{DF2130E9-BD46-A474-C4A6-6946DDDC0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2160"/>
              <a:ext cx="48" cy="433"/>
            </a:xfrm>
            <a:custGeom>
              <a:avLst/>
              <a:gdLst>
                <a:gd name="T0" fmla="*/ 9 w 57"/>
                <a:gd name="T1" fmla="*/ 53 h 573"/>
                <a:gd name="T2" fmla="*/ 10 w 57"/>
                <a:gd name="T3" fmla="*/ 45 h 573"/>
                <a:gd name="T4" fmla="*/ 10 w 57"/>
                <a:gd name="T5" fmla="*/ 39 h 573"/>
                <a:gd name="T6" fmla="*/ 9 w 57"/>
                <a:gd name="T7" fmla="*/ 35 h 573"/>
                <a:gd name="T8" fmla="*/ 7 w 57"/>
                <a:gd name="T9" fmla="*/ 31 h 573"/>
                <a:gd name="T10" fmla="*/ 10 w 57"/>
                <a:gd name="T11" fmla="*/ 27 h 573"/>
                <a:gd name="T12" fmla="*/ 9 w 57"/>
                <a:gd name="T13" fmla="*/ 24 h 573"/>
                <a:gd name="T14" fmla="*/ 12 w 57"/>
                <a:gd name="T15" fmla="*/ 17 h 573"/>
                <a:gd name="T16" fmla="*/ 13 w 57"/>
                <a:gd name="T17" fmla="*/ 8 h 573"/>
                <a:gd name="T18" fmla="*/ 8 w 57"/>
                <a:gd name="T19" fmla="*/ 2 h 573"/>
                <a:gd name="T20" fmla="*/ 3 w 57"/>
                <a:gd name="T21" fmla="*/ 5 h 573"/>
                <a:gd name="T22" fmla="*/ 4 w 57"/>
                <a:gd name="T23" fmla="*/ 11 h 573"/>
                <a:gd name="T24" fmla="*/ 3 w 57"/>
                <a:gd name="T25" fmla="*/ 19 h 573"/>
                <a:gd name="T26" fmla="*/ 3 w 57"/>
                <a:gd name="T27" fmla="*/ 24 h 573"/>
                <a:gd name="T28" fmla="*/ 0 w 57"/>
                <a:gd name="T29" fmla="*/ 34 h 573"/>
                <a:gd name="T30" fmla="*/ 3 w 57"/>
                <a:gd name="T31" fmla="*/ 42 h 573"/>
                <a:gd name="T32" fmla="*/ 3 w 57"/>
                <a:gd name="T33" fmla="*/ 57 h 573"/>
                <a:gd name="T34" fmla="*/ 4 w 57"/>
                <a:gd name="T35" fmla="*/ 60 h 573"/>
                <a:gd name="T36" fmla="*/ 9 w 57"/>
                <a:gd name="T37" fmla="*/ 53 h 5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573"/>
                <a:gd name="T59" fmla="*/ 57 w 57"/>
                <a:gd name="T60" fmla="*/ 573 h 5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573">
                  <a:moveTo>
                    <a:pt x="37" y="501"/>
                  </a:moveTo>
                  <a:cubicBezTo>
                    <a:pt x="41" y="478"/>
                    <a:pt x="38" y="452"/>
                    <a:pt x="39" y="429"/>
                  </a:cubicBezTo>
                  <a:cubicBezTo>
                    <a:pt x="40" y="406"/>
                    <a:pt x="41" y="380"/>
                    <a:pt x="41" y="363"/>
                  </a:cubicBezTo>
                  <a:cubicBezTo>
                    <a:pt x="39" y="347"/>
                    <a:pt x="39" y="340"/>
                    <a:pt x="36" y="328"/>
                  </a:cubicBezTo>
                  <a:cubicBezTo>
                    <a:pt x="34" y="316"/>
                    <a:pt x="28" y="302"/>
                    <a:pt x="29" y="290"/>
                  </a:cubicBezTo>
                  <a:cubicBezTo>
                    <a:pt x="30" y="278"/>
                    <a:pt x="41" y="269"/>
                    <a:pt x="42" y="258"/>
                  </a:cubicBezTo>
                  <a:cubicBezTo>
                    <a:pt x="43" y="247"/>
                    <a:pt x="35" y="239"/>
                    <a:pt x="36" y="223"/>
                  </a:cubicBezTo>
                  <a:cubicBezTo>
                    <a:pt x="37" y="207"/>
                    <a:pt x="46" y="184"/>
                    <a:pt x="49" y="159"/>
                  </a:cubicBezTo>
                  <a:cubicBezTo>
                    <a:pt x="52" y="134"/>
                    <a:pt x="57" y="99"/>
                    <a:pt x="54" y="73"/>
                  </a:cubicBezTo>
                  <a:cubicBezTo>
                    <a:pt x="51" y="47"/>
                    <a:pt x="39" y="10"/>
                    <a:pt x="31" y="5"/>
                  </a:cubicBezTo>
                  <a:cubicBezTo>
                    <a:pt x="23" y="0"/>
                    <a:pt x="9" y="25"/>
                    <a:pt x="5" y="41"/>
                  </a:cubicBezTo>
                  <a:cubicBezTo>
                    <a:pt x="3" y="58"/>
                    <a:pt x="14" y="82"/>
                    <a:pt x="15" y="105"/>
                  </a:cubicBezTo>
                  <a:cubicBezTo>
                    <a:pt x="16" y="128"/>
                    <a:pt x="12" y="159"/>
                    <a:pt x="10" y="179"/>
                  </a:cubicBezTo>
                  <a:cubicBezTo>
                    <a:pt x="9" y="198"/>
                    <a:pt x="10" y="199"/>
                    <a:pt x="9" y="222"/>
                  </a:cubicBezTo>
                  <a:cubicBezTo>
                    <a:pt x="7" y="245"/>
                    <a:pt x="0" y="290"/>
                    <a:pt x="0" y="319"/>
                  </a:cubicBezTo>
                  <a:cubicBezTo>
                    <a:pt x="0" y="348"/>
                    <a:pt x="5" y="362"/>
                    <a:pt x="6" y="399"/>
                  </a:cubicBezTo>
                  <a:cubicBezTo>
                    <a:pt x="7" y="436"/>
                    <a:pt x="3" y="512"/>
                    <a:pt x="5" y="540"/>
                  </a:cubicBezTo>
                  <a:cubicBezTo>
                    <a:pt x="7" y="568"/>
                    <a:pt x="11" y="573"/>
                    <a:pt x="16" y="567"/>
                  </a:cubicBezTo>
                  <a:cubicBezTo>
                    <a:pt x="20" y="561"/>
                    <a:pt x="34" y="524"/>
                    <a:pt x="37" y="501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2" name="Freeform 41">
              <a:extLst>
                <a:ext uri="{FF2B5EF4-FFF2-40B4-BE49-F238E27FC236}">
                  <a16:creationId xmlns:a16="http://schemas.microsoft.com/office/drawing/2014/main" xmlns="" id="{3DA040B7-AC0F-32A9-0DED-EC73B92B9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208"/>
              <a:ext cx="48" cy="385"/>
            </a:xfrm>
            <a:custGeom>
              <a:avLst/>
              <a:gdLst>
                <a:gd name="T0" fmla="*/ 9 w 57"/>
                <a:gd name="T1" fmla="*/ 21 h 573"/>
                <a:gd name="T2" fmla="*/ 10 w 57"/>
                <a:gd name="T3" fmla="*/ 17 h 573"/>
                <a:gd name="T4" fmla="*/ 10 w 57"/>
                <a:gd name="T5" fmla="*/ 15 h 573"/>
                <a:gd name="T6" fmla="*/ 9 w 57"/>
                <a:gd name="T7" fmla="*/ 13 h 573"/>
                <a:gd name="T8" fmla="*/ 7 w 57"/>
                <a:gd name="T9" fmla="*/ 12 h 573"/>
                <a:gd name="T10" fmla="*/ 10 w 57"/>
                <a:gd name="T11" fmla="*/ 11 h 573"/>
                <a:gd name="T12" fmla="*/ 9 w 57"/>
                <a:gd name="T13" fmla="*/ 9 h 573"/>
                <a:gd name="T14" fmla="*/ 12 w 57"/>
                <a:gd name="T15" fmla="*/ 7 h 573"/>
                <a:gd name="T16" fmla="*/ 13 w 57"/>
                <a:gd name="T17" fmla="*/ 3 h 573"/>
                <a:gd name="T18" fmla="*/ 8 w 57"/>
                <a:gd name="T19" fmla="*/ 1 h 573"/>
                <a:gd name="T20" fmla="*/ 3 w 57"/>
                <a:gd name="T21" fmla="*/ 2 h 573"/>
                <a:gd name="T22" fmla="*/ 4 w 57"/>
                <a:gd name="T23" fmla="*/ 5 h 573"/>
                <a:gd name="T24" fmla="*/ 3 w 57"/>
                <a:gd name="T25" fmla="*/ 7 h 573"/>
                <a:gd name="T26" fmla="*/ 3 w 57"/>
                <a:gd name="T27" fmla="*/ 9 h 573"/>
                <a:gd name="T28" fmla="*/ 0 w 57"/>
                <a:gd name="T29" fmla="*/ 13 h 573"/>
                <a:gd name="T30" fmla="*/ 3 w 57"/>
                <a:gd name="T31" fmla="*/ 16 h 573"/>
                <a:gd name="T32" fmla="*/ 3 w 57"/>
                <a:gd name="T33" fmla="*/ 23 h 573"/>
                <a:gd name="T34" fmla="*/ 4 w 57"/>
                <a:gd name="T35" fmla="*/ 24 h 573"/>
                <a:gd name="T36" fmla="*/ 9 w 57"/>
                <a:gd name="T37" fmla="*/ 21 h 5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573"/>
                <a:gd name="T59" fmla="*/ 57 w 57"/>
                <a:gd name="T60" fmla="*/ 573 h 5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573">
                  <a:moveTo>
                    <a:pt x="37" y="501"/>
                  </a:moveTo>
                  <a:cubicBezTo>
                    <a:pt x="41" y="478"/>
                    <a:pt x="38" y="452"/>
                    <a:pt x="39" y="429"/>
                  </a:cubicBezTo>
                  <a:cubicBezTo>
                    <a:pt x="40" y="406"/>
                    <a:pt x="41" y="380"/>
                    <a:pt x="41" y="363"/>
                  </a:cubicBezTo>
                  <a:cubicBezTo>
                    <a:pt x="39" y="347"/>
                    <a:pt x="39" y="340"/>
                    <a:pt x="36" y="328"/>
                  </a:cubicBezTo>
                  <a:cubicBezTo>
                    <a:pt x="34" y="316"/>
                    <a:pt x="28" y="302"/>
                    <a:pt x="29" y="290"/>
                  </a:cubicBezTo>
                  <a:cubicBezTo>
                    <a:pt x="30" y="278"/>
                    <a:pt x="41" y="269"/>
                    <a:pt x="42" y="258"/>
                  </a:cubicBezTo>
                  <a:cubicBezTo>
                    <a:pt x="43" y="247"/>
                    <a:pt x="35" y="239"/>
                    <a:pt x="36" y="223"/>
                  </a:cubicBezTo>
                  <a:cubicBezTo>
                    <a:pt x="37" y="207"/>
                    <a:pt x="46" y="184"/>
                    <a:pt x="49" y="159"/>
                  </a:cubicBezTo>
                  <a:cubicBezTo>
                    <a:pt x="52" y="134"/>
                    <a:pt x="57" y="99"/>
                    <a:pt x="54" y="73"/>
                  </a:cubicBezTo>
                  <a:cubicBezTo>
                    <a:pt x="51" y="47"/>
                    <a:pt x="39" y="10"/>
                    <a:pt x="31" y="5"/>
                  </a:cubicBezTo>
                  <a:cubicBezTo>
                    <a:pt x="23" y="0"/>
                    <a:pt x="9" y="25"/>
                    <a:pt x="5" y="41"/>
                  </a:cubicBezTo>
                  <a:cubicBezTo>
                    <a:pt x="3" y="58"/>
                    <a:pt x="14" y="82"/>
                    <a:pt x="15" y="105"/>
                  </a:cubicBezTo>
                  <a:cubicBezTo>
                    <a:pt x="16" y="128"/>
                    <a:pt x="12" y="159"/>
                    <a:pt x="10" y="179"/>
                  </a:cubicBezTo>
                  <a:cubicBezTo>
                    <a:pt x="9" y="198"/>
                    <a:pt x="10" y="199"/>
                    <a:pt x="9" y="222"/>
                  </a:cubicBezTo>
                  <a:cubicBezTo>
                    <a:pt x="7" y="245"/>
                    <a:pt x="0" y="290"/>
                    <a:pt x="0" y="319"/>
                  </a:cubicBezTo>
                  <a:cubicBezTo>
                    <a:pt x="0" y="348"/>
                    <a:pt x="5" y="362"/>
                    <a:pt x="6" y="399"/>
                  </a:cubicBezTo>
                  <a:cubicBezTo>
                    <a:pt x="7" y="436"/>
                    <a:pt x="3" y="512"/>
                    <a:pt x="5" y="540"/>
                  </a:cubicBezTo>
                  <a:cubicBezTo>
                    <a:pt x="7" y="568"/>
                    <a:pt x="11" y="573"/>
                    <a:pt x="16" y="567"/>
                  </a:cubicBezTo>
                  <a:cubicBezTo>
                    <a:pt x="20" y="561"/>
                    <a:pt x="34" y="524"/>
                    <a:pt x="37" y="501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3" name="Freeform 42">
              <a:extLst>
                <a:ext uri="{FF2B5EF4-FFF2-40B4-BE49-F238E27FC236}">
                  <a16:creationId xmlns:a16="http://schemas.microsoft.com/office/drawing/2014/main" xmlns="" id="{F1245828-CF54-F159-A4D9-1DF45D2E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2256"/>
              <a:ext cx="48" cy="338"/>
            </a:xfrm>
            <a:custGeom>
              <a:avLst/>
              <a:gdLst>
                <a:gd name="T0" fmla="*/ 9 w 57"/>
                <a:gd name="T1" fmla="*/ 7 h 573"/>
                <a:gd name="T2" fmla="*/ 10 w 57"/>
                <a:gd name="T3" fmla="*/ 6 h 573"/>
                <a:gd name="T4" fmla="*/ 10 w 57"/>
                <a:gd name="T5" fmla="*/ 5 h 573"/>
                <a:gd name="T6" fmla="*/ 9 w 57"/>
                <a:gd name="T7" fmla="*/ 5 h 573"/>
                <a:gd name="T8" fmla="*/ 7 w 57"/>
                <a:gd name="T9" fmla="*/ 4 h 573"/>
                <a:gd name="T10" fmla="*/ 10 w 57"/>
                <a:gd name="T11" fmla="*/ 4 h 573"/>
                <a:gd name="T12" fmla="*/ 9 w 57"/>
                <a:gd name="T13" fmla="*/ 3 h 573"/>
                <a:gd name="T14" fmla="*/ 12 w 57"/>
                <a:gd name="T15" fmla="*/ 2 h 573"/>
                <a:gd name="T16" fmla="*/ 13 w 57"/>
                <a:gd name="T17" fmla="*/ 1 h 573"/>
                <a:gd name="T18" fmla="*/ 8 w 57"/>
                <a:gd name="T19" fmla="*/ 1 h 573"/>
                <a:gd name="T20" fmla="*/ 3 w 57"/>
                <a:gd name="T21" fmla="*/ 1 h 573"/>
                <a:gd name="T22" fmla="*/ 4 w 57"/>
                <a:gd name="T23" fmla="*/ 2 h 573"/>
                <a:gd name="T24" fmla="*/ 3 w 57"/>
                <a:gd name="T25" fmla="*/ 3 h 573"/>
                <a:gd name="T26" fmla="*/ 3 w 57"/>
                <a:gd name="T27" fmla="*/ 3 h 573"/>
                <a:gd name="T28" fmla="*/ 0 w 57"/>
                <a:gd name="T29" fmla="*/ 5 h 573"/>
                <a:gd name="T30" fmla="*/ 3 w 57"/>
                <a:gd name="T31" fmla="*/ 6 h 573"/>
                <a:gd name="T32" fmla="*/ 3 w 57"/>
                <a:gd name="T33" fmla="*/ 8 h 573"/>
                <a:gd name="T34" fmla="*/ 4 w 57"/>
                <a:gd name="T35" fmla="*/ 8 h 573"/>
                <a:gd name="T36" fmla="*/ 9 w 57"/>
                <a:gd name="T37" fmla="*/ 7 h 5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573"/>
                <a:gd name="T59" fmla="*/ 57 w 57"/>
                <a:gd name="T60" fmla="*/ 573 h 5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573">
                  <a:moveTo>
                    <a:pt x="37" y="501"/>
                  </a:moveTo>
                  <a:cubicBezTo>
                    <a:pt x="41" y="478"/>
                    <a:pt x="38" y="452"/>
                    <a:pt x="39" y="429"/>
                  </a:cubicBezTo>
                  <a:cubicBezTo>
                    <a:pt x="40" y="406"/>
                    <a:pt x="41" y="380"/>
                    <a:pt x="41" y="363"/>
                  </a:cubicBezTo>
                  <a:cubicBezTo>
                    <a:pt x="39" y="347"/>
                    <a:pt x="39" y="340"/>
                    <a:pt x="36" y="328"/>
                  </a:cubicBezTo>
                  <a:cubicBezTo>
                    <a:pt x="34" y="316"/>
                    <a:pt x="28" y="302"/>
                    <a:pt x="29" y="290"/>
                  </a:cubicBezTo>
                  <a:cubicBezTo>
                    <a:pt x="30" y="278"/>
                    <a:pt x="41" y="269"/>
                    <a:pt x="42" y="258"/>
                  </a:cubicBezTo>
                  <a:cubicBezTo>
                    <a:pt x="43" y="247"/>
                    <a:pt x="35" y="239"/>
                    <a:pt x="36" y="223"/>
                  </a:cubicBezTo>
                  <a:cubicBezTo>
                    <a:pt x="37" y="207"/>
                    <a:pt x="46" y="184"/>
                    <a:pt x="49" y="159"/>
                  </a:cubicBezTo>
                  <a:cubicBezTo>
                    <a:pt x="52" y="134"/>
                    <a:pt x="57" y="99"/>
                    <a:pt x="54" y="73"/>
                  </a:cubicBezTo>
                  <a:cubicBezTo>
                    <a:pt x="51" y="47"/>
                    <a:pt x="39" y="10"/>
                    <a:pt x="31" y="5"/>
                  </a:cubicBezTo>
                  <a:cubicBezTo>
                    <a:pt x="23" y="0"/>
                    <a:pt x="9" y="25"/>
                    <a:pt x="5" y="41"/>
                  </a:cubicBezTo>
                  <a:cubicBezTo>
                    <a:pt x="3" y="58"/>
                    <a:pt x="14" y="82"/>
                    <a:pt x="15" y="105"/>
                  </a:cubicBezTo>
                  <a:cubicBezTo>
                    <a:pt x="16" y="128"/>
                    <a:pt x="12" y="159"/>
                    <a:pt x="10" y="179"/>
                  </a:cubicBezTo>
                  <a:cubicBezTo>
                    <a:pt x="9" y="198"/>
                    <a:pt x="10" y="199"/>
                    <a:pt x="9" y="222"/>
                  </a:cubicBezTo>
                  <a:cubicBezTo>
                    <a:pt x="7" y="245"/>
                    <a:pt x="0" y="290"/>
                    <a:pt x="0" y="319"/>
                  </a:cubicBezTo>
                  <a:cubicBezTo>
                    <a:pt x="0" y="348"/>
                    <a:pt x="5" y="362"/>
                    <a:pt x="6" y="399"/>
                  </a:cubicBezTo>
                  <a:cubicBezTo>
                    <a:pt x="7" y="436"/>
                    <a:pt x="3" y="512"/>
                    <a:pt x="5" y="540"/>
                  </a:cubicBezTo>
                  <a:cubicBezTo>
                    <a:pt x="7" y="568"/>
                    <a:pt x="11" y="573"/>
                    <a:pt x="16" y="567"/>
                  </a:cubicBezTo>
                  <a:cubicBezTo>
                    <a:pt x="20" y="561"/>
                    <a:pt x="34" y="524"/>
                    <a:pt x="37" y="501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4" name="Oval 43">
              <a:extLst>
                <a:ext uri="{FF2B5EF4-FFF2-40B4-BE49-F238E27FC236}">
                  <a16:creationId xmlns:a16="http://schemas.microsoft.com/office/drawing/2014/main" xmlns="" id="{8A47E995-4BFD-94C8-1A76-D446B2692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" y="2136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35" name="Oval 44">
              <a:extLst>
                <a:ext uri="{FF2B5EF4-FFF2-40B4-BE49-F238E27FC236}">
                  <a16:creationId xmlns:a16="http://schemas.microsoft.com/office/drawing/2014/main" xmlns="" id="{B5626944-21B5-B12F-EBDB-068C33DF6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2189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36" name="Oval 45">
              <a:extLst>
                <a:ext uri="{FF2B5EF4-FFF2-40B4-BE49-F238E27FC236}">
                  <a16:creationId xmlns:a16="http://schemas.microsoft.com/office/drawing/2014/main" xmlns="" id="{E2B3A30B-1547-9D23-3D34-FBE09797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2237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37" name="Oval 46">
              <a:extLst>
                <a:ext uri="{FF2B5EF4-FFF2-40B4-BE49-F238E27FC236}">
                  <a16:creationId xmlns:a16="http://schemas.microsoft.com/office/drawing/2014/main" xmlns="" id="{BFDD2E20-1174-9BEF-0C7E-39A8287C3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" y="2165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38" name="Oval 47">
              <a:extLst>
                <a:ext uri="{FF2B5EF4-FFF2-40B4-BE49-F238E27FC236}">
                  <a16:creationId xmlns:a16="http://schemas.microsoft.com/office/drawing/2014/main" xmlns="" id="{740CE8C2-207B-E016-85E6-B9B459BEF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7" y="2160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39" name="Oval 48">
              <a:extLst>
                <a:ext uri="{FF2B5EF4-FFF2-40B4-BE49-F238E27FC236}">
                  <a16:creationId xmlns:a16="http://schemas.microsoft.com/office/drawing/2014/main" xmlns="" id="{496F5816-45AD-C0DE-E329-751862B43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" y="2213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0" name="Oval 49">
              <a:extLst>
                <a:ext uri="{FF2B5EF4-FFF2-40B4-BE49-F238E27FC236}">
                  <a16:creationId xmlns:a16="http://schemas.microsoft.com/office/drawing/2014/main" xmlns="" id="{8B63A653-4D7B-52F5-3050-1AA6D2F45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261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1" name="Oval 50">
              <a:extLst>
                <a:ext uri="{FF2B5EF4-FFF2-40B4-BE49-F238E27FC236}">
                  <a16:creationId xmlns:a16="http://schemas.microsoft.com/office/drawing/2014/main" xmlns="" id="{CEA3F429-3B76-268A-A277-6C684DF840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12" y="2170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2" name="Oval 51">
              <a:extLst>
                <a:ext uri="{FF2B5EF4-FFF2-40B4-BE49-F238E27FC236}">
                  <a16:creationId xmlns:a16="http://schemas.microsoft.com/office/drawing/2014/main" xmlns="" id="{AB931CB3-316F-97FF-E38A-4D60301A2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56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3" name="Oval 52">
              <a:extLst>
                <a:ext uri="{FF2B5EF4-FFF2-40B4-BE49-F238E27FC236}">
                  <a16:creationId xmlns:a16="http://schemas.microsoft.com/office/drawing/2014/main" xmlns="" id="{096BE374-5BBF-F221-8806-BAD18C76B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204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4" name="Oval 53">
              <a:extLst>
                <a:ext uri="{FF2B5EF4-FFF2-40B4-BE49-F238E27FC236}">
                  <a16:creationId xmlns:a16="http://schemas.microsoft.com/office/drawing/2014/main" xmlns="" id="{38529B64-F7CC-2952-A245-D8EB1815D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9" y="2141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5" name="Oval 54">
              <a:extLst>
                <a:ext uri="{FF2B5EF4-FFF2-40B4-BE49-F238E27FC236}">
                  <a16:creationId xmlns:a16="http://schemas.microsoft.com/office/drawing/2014/main" xmlns="" id="{C9ED353E-EBAD-BE73-B3CA-14C986C72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2189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6" name="Oval 55">
              <a:extLst>
                <a:ext uri="{FF2B5EF4-FFF2-40B4-BE49-F238E27FC236}">
                  <a16:creationId xmlns:a16="http://schemas.microsoft.com/office/drawing/2014/main" xmlns="" id="{9AF6BAFD-0D0C-42CD-AED6-71459EDA3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" y="2170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7" name="Oval 56">
              <a:extLst>
                <a:ext uri="{FF2B5EF4-FFF2-40B4-BE49-F238E27FC236}">
                  <a16:creationId xmlns:a16="http://schemas.microsoft.com/office/drawing/2014/main" xmlns="" id="{601CD606-C87A-0E22-6F53-C0C3285BD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2218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48" name="Freeform 57">
              <a:extLst>
                <a:ext uri="{FF2B5EF4-FFF2-40B4-BE49-F238E27FC236}">
                  <a16:creationId xmlns:a16="http://schemas.microsoft.com/office/drawing/2014/main" xmlns="" id="{CB98E79F-8A23-D3AB-D024-8C1D617A3210}"/>
                </a:ext>
              </a:extLst>
            </p:cNvPr>
            <p:cNvSpPr>
              <a:spLocks/>
            </p:cNvSpPr>
            <p:nvPr/>
          </p:nvSpPr>
          <p:spPr bwMode="auto">
            <a:xfrm rot="778367" flipV="1">
              <a:off x="4236" y="2607"/>
              <a:ext cx="432" cy="48"/>
            </a:xfrm>
            <a:custGeom>
              <a:avLst/>
              <a:gdLst>
                <a:gd name="T0" fmla="*/ 3 w 673"/>
                <a:gd name="T1" fmla="*/ 1 h 77"/>
                <a:gd name="T2" fmla="*/ 5 w 673"/>
                <a:gd name="T3" fmla="*/ 1 h 77"/>
                <a:gd name="T4" fmla="*/ 6 w 673"/>
                <a:gd name="T5" fmla="*/ 1 h 77"/>
                <a:gd name="T6" fmla="*/ 8 w 673"/>
                <a:gd name="T7" fmla="*/ 1 h 77"/>
                <a:gd name="T8" fmla="*/ 9 w 673"/>
                <a:gd name="T9" fmla="*/ 1 h 77"/>
                <a:gd name="T10" fmla="*/ 10 w 673"/>
                <a:gd name="T11" fmla="*/ 1 h 77"/>
                <a:gd name="T12" fmla="*/ 12 w 673"/>
                <a:gd name="T13" fmla="*/ 1 h 77"/>
                <a:gd name="T14" fmla="*/ 17 w 673"/>
                <a:gd name="T15" fmla="*/ 1 h 77"/>
                <a:gd name="T16" fmla="*/ 19 w 673"/>
                <a:gd name="T17" fmla="*/ 1 h 77"/>
                <a:gd name="T18" fmla="*/ 18 w 673"/>
                <a:gd name="T19" fmla="*/ 1 h 77"/>
                <a:gd name="T20" fmla="*/ 16 w 673"/>
                <a:gd name="T21" fmla="*/ 1 h 77"/>
                <a:gd name="T22" fmla="*/ 13 w 673"/>
                <a:gd name="T23" fmla="*/ 1 h 77"/>
                <a:gd name="T24" fmla="*/ 12 w 673"/>
                <a:gd name="T25" fmla="*/ 1 h 77"/>
                <a:gd name="T26" fmla="*/ 9 w 673"/>
                <a:gd name="T27" fmla="*/ 1 h 77"/>
                <a:gd name="T28" fmla="*/ 7 w 673"/>
                <a:gd name="T29" fmla="*/ 1 h 77"/>
                <a:gd name="T30" fmla="*/ 2 w 673"/>
                <a:gd name="T31" fmla="*/ 1 h 77"/>
                <a:gd name="T32" fmla="*/ 1 w 673"/>
                <a:gd name="T33" fmla="*/ 1 h 77"/>
                <a:gd name="T34" fmla="*/ 1 w 673"/>
                <a:gd name="T35" fmla="*/ 1 h 77"/>
                <a:gd name="T36" fmla="*/ 3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49" name="Freeform 58">
              <a:extLst>
                <a:ext uri="{FF2B5EF4-FFF2-40B4-BE49-F238E27FC236}">
                  <a16:creationId xmlns:a16="http://schemas.microsoft.com/office/drawing/2014/main" xmlns="" id="{8E48FD0F-E559-C389-BFA4-CFB49A0EEEDB}"/>
                </a:ext>
              </a:extLst>
            </p:cNvPr>
            <p:cNvSpPr>
              <a:spLocks/>
            </p:cNvSpPr>
            <p:nvPr/>
          </p:nvSpPr>
          <p:spPr bwMode="auto">
            <a:xfrm rot="2548422" flipH="1" flipV="1">
              <a:off x="4272" y="2640"/>
              <a:ext cx="144" cy="48"/>
            </a:xfrm>
            <a:custGeom>
              <a:avLst/>
              <a:gdLst>
                <a:gd name="T0" fmla="*/ 0 w 673"/>
                <a:gd name="T1" fmla="*/ 1 h 77"/>
                <a:gd name="T2" fmla="*/ 0 w 673"/>
                <a:gd name="T3" fmla="*/ 1 h 77"/>
                <a:gd name="T4" fmla="*/ 0 w 673"/>
                <a:gd name="T5" fmla="*/ 1 h 77"/>
                <a:gd name="T6" fmla="*/ 0 w 673"/>
                <a:gd name="T7" fmla="*/ 1 h 77"/>
                <a:gd name="T8" fmla="*/ 0 w 673"/>
                <a:gd name="T9" fmla="*/ 1 h 77"/>
                <a:gd name="T10" fmla="*/ 0 w 673"/>
                <a:gd name="T11" fmla="*/ 1 h 77"/>
                <a:gd name="T12" fmla="*/ 0 w 673"/>
                <a:gd name="T13" fmla="*/ 1 h 77"/>
                <a:gd name="T14" fmla="*/ 0 w 673"/>
                <a:gd name="T15" fmla="*/ 1 h 77"/>
                <a:gd name="T16" fmla="*/ 0 w 673"/>
                <a:gd name="T17" fmla="*/ 1 h 77"/>
                <a:gd name="T18" fmla="*/ 0 w 673"/>
                <a:gd name="T19" fmla="*/ 1 h 77"/>
                <a:gd name="T20" fmla="*/ 0 w 673"/>
                <a:gd name="T21" fmla="*/ 1 h 77"/>
                <a:gd name="T22" fmla="*/ 0 w 673"/>
                <a:gd name="T23" fmla="*/ 1 h 77"/>
                <a:gd name="T24" fmla="*/ 0 w 673"/>
                <a:gd name="T25" fmla="*/ 1 h 77"/>
                <a:gd name="T26" fmla="*/ 0 w 673"/>
                <a:gd name="T27" fmla="*/ 1 h 77"/>
                <a:gd name="T28" fmla="*/ 0 w 673"/>
                <a:gd name="T29" fmla="*/ 1 h 77"/>
                <a:gd name="T30" fmla="*/ 0 w 673"/>
                <a:gd name="T31" fmla="*/ 1 h 77"/>
                <a:gd name="T32" fmla="*/ 0 w 673"/>
                <a:gd name="T33" fmla="*/ 1 h 77"/>
                <a:gd name="T34" fmla="*/ 0 w 673"/>
                <a:gd name="T35" fmla="*/ 1 h 77"/>
                <a:gd name="T36" fmla="*/ 0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0" name="Freeform 59">
              <a:extLst>
                <a:ext uri="{FF2B5EF4-FFF2-40B4-BE49-F238E27FC236}">
                  <a16:creationId xmlns:a16="http://schemas.microsoft.com/office/drawing/2014/main" xmlns="" id="{9C7EBFCE-06DE-0E6F-151E-42621E97AFFD}"/>
                </a:ext>
              </a:extLst>
            </p:cNvPr>
            <p:cNvSpPr>
              <a:spLocks/>
            </p:cNvSpPr>
            <p:nvPr/>
          </p:nvSpPr>
          <p:spPr bwMode="auto">
            <a:xfrm rot="4863920">
              <a:off x="4639" y="2561"/>
              <a:ext cx="125" cy="187"/>
            </a:xfrm>
            <a:custGeom>
              <a:avLst/>
              <a:gdLst>
                <a:gd name="T0" fmla="*/ 30 w 125"/>
                <a:gd name="T1" fmla="*/ 138 h 186"/>
                <a:gd name="T2" fmla="*/ 58 w 125"/>
                <a:gd name="T3" fmla="*/ 88 h 186"/>
                <a:gd name="T4" fmla="*/ 67 w 125"/>
                <a:gd name="T5" fmla="*/ 102 h 186"/>
                <a:gd name="T6" fmla="*/ 72 w 125"/>
                <a:gd name="T7" fmla="*/ 82 h 186"/>
                <a:gd name="T8" fmla="*/ 78 w 125"/>
                <a:gd name="T9" fmla="*/ 70 h 186"/>
                <a:gd name="T10" fmla="*/ 89 w 125"/>
                <a:gd name="T11" fmla="*/ 74 h 186"/>
                <a:gd name="T12" fmla="*/ 95 w 125"/>
                <a:gd name="T13" fmla="*/ 54 h 186"/>
                <a:gd name="T14" fmla="*/ 115 w 125"/>
                <a:gd name="T15" fmla="*/ 30 h 186"/>
                <a:gd name="T16" fmla="*/ 122 w 125"/>
                <a:gd name="T17" fmla="*/ 8 h 186"/>
                <a:gd name="T18" fmla="*/ 102 w 125"/>
                <a:gd name="T19" fmla="*/ 1 h 186"/>
                <a:gd name="T20" fmla="*/ 95 w 125"/>
                <a:gd name="T21" fmla="*/ 12 h 186"/>
                <a:gd name="T22" fmla="*/ 79 w 125"/>
                <a:gd name="T23" fmla="*/ 22 h 186"/>
                <a:gd name="T24" fmla="*/ 72 w 125"/>
                <a:gd name="T25" fmla="*/ 28 h 186"/>
                <a:gd name="T26" fmla="*/ 57 w 125"/>
                <a:gd name="T27" fmla="*/ 45 h 186"/>
                <a:gd name="T28" fmla="*/ 48 w 125"/>
                <a:gd name="T29" fmla="*/ 64 h 186"/>
                <a:gd name="T30" fmla="*/ 20 w 125"/>
                <a:gd name="T31" fmla="*/ 81 h 186"/>
                <a:gd name="T32" fmla="*/ 1 w 125"/>
                <a:gd name="T33" fmla="*/ 157 h 186"/>
                <a:gd name="T34" fmla="*/ 25 w 125"/>
                <a:gd name="T35" fmla="*/ 191 h 186"/>
                <a:gd name="T36" fmla="*/ 30 w 125"/>
                <a:gd name="T37" fmla="*/ 138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186"/>
                <a:gd name="T59" fmla="*/ 125 w 125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186">
                  <a:moveTo>
                    <a:pt x="30" y="130"/>
                  </a:moveTo>
                  <a:cubicBezTo>
                    <a:pt x="35" y="114"/>
                    <a:pt x="52" y="94"/>
                    <a:pt x="58" y="88"/>
                  </a:cubicBezTo>
                  <a:cubicBezTo>
                    <a:pt x="64" y="82"/>
                    <a:pt x="64" y="96"/>
                    <a:pt x="67" y="94"/>
                  </a:cubicBezTo>
                  <a:cubicBezTo>
                    <a:pt x="69" y="93"/>
                    <a:pt x="70" y="87"/>
                    <a:pt x="72" y="82"/>
                  </a:cubicBezTo>
                  <a:cubicBezTo>
                    <a:pt x="74" y="79"/>
                    <a:pt x="75" y="71"/>
                    <a:pt x="78" y="70"/>
                  </a:cubicBezTo>
                  <a:cubicBezTo>
                    <a:pt x="81" y="68"/>
                    <a:pt x="86" y="76"/>
                    <a:pt x="89" y="74"/>
                  </a:cubicBezTo>
                  <a:cubicBezTo>
                    <a:pt x="91" y="72"/>
                    <a:pt x="90" y="60"/>
                    <a:pt x="95" y="54"/>
                  </a:cubicBezTo>
                  <a:cubicBezTo>
                    <a:pt x="98" y="46"/>
                    <a:pt x="110" y="38"/>
                    <a:pt x="115" y="30"/>
                  </a:cubicBezTo>
                  <a:cubicBezTo>
                    <a:pt x="119" y="23"/>
                    <a:pt x="125" y="12"/>
                    <a:pt x="122" y="8"/>
                  </a:cubicBezTo>
                  <a:cubicBezTo>
                    <a:pt x="120" y="3"/>
                    <a:pt x="107" y="0"/>
                    <a:pt x="102" y="1"/>
                  </a:cubicBezTo>
                  <a:cubicBezTo>
                    <a:pt x="98" y="2"/>
                    <a:pt x="99" y="9"/>
                    <a:pt x="95" y="12"/>
                  </a:cubicBezTo>
                  <a:cubicBezTo>
                    <a:pt x="91" y="16"/>
                    <a:pt x="83" y="19"/>
                    <a:pt x="79" y="22"/>
                  </a:cubicBezTo>
                  <a:cubicBezTo>
                    <a:pt x="75" y="25"/>
                    <a:pt x="75" y="25"/>
                    <a:pt x="72" y="28"/>
                  </a:cubicBezTo>
                  <a:cubicBezTo>
                    <a:pt x="68" y="32"/>
                    <a:pt x="61" y="39"/>
                    <a:pt x="57" y="45"/>
                  </a:cubicBezTo>
                  <a:cubicBezTo>
                    <a:pt x="53" y="51"/>
                    <a:pt x="55" y="57"/>
                    <a:pt x="48" y="64"/>
                  </a:cubicBezTo>
                  <a:cubicBezTo>
                    <a:pt x="42" y="69"/>
                    <a:pt x="28" y="67"/>
                    <a:pt x="20" y="81"/>
                  </a:cubicBezTo>
                  <a:cubicBezTo>
                    <a:pt x="12" y="95"/>
                    <a:pt x="0" y="132"/>
                    <a:pt x="1" y="149"/>
                  </a:cubicBezTo>
                  <a:cubicBezTo>
                    <a:pt x="2" y="166"/>
                    <a:pt x="20" y="186"/>
                    <a:pt x="25" y="183"/>
                  </a:cubicBezTo>
                  <a:cubicBezTo>
                    <a:pt x="30" y="180"/>
                    <a:pt x="25" y="146"/>
                    <a:pt x="30" y="130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1" name="Freeform 60">
              <a:extLst>
                <a:ext uri="{FF2B5EF4-FFF2-40B4-BE49-F238E27FC236}">
                  <a16:creationId xmlns:a16="http://schemas.microsoft.com/office/drawing/2014/main" xmlns="" id="{BEA5ADCE-CA9C-36D4-23A2-0831FBE41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2640"/>
              <a:ext cx="125" cy="186"/>
            </a:xfrm>
            <a:custGeom>
              <a:avLst/>
              <a:gdLst>
                <a:gd name="T0" fmla="*/ 30 w 125"/>
                <a:gd name="T1" fmla="*/ 130 h 186"/>
                <a:gd name="T2" fmla="*/ 58 w 125"/>
                <a:gd name="T3" fmla="*/ 88 h 186"/>
                <a:gd name="T4" fmla="*/ 67 w 125"/>
                <a:gd name="T5" fmla="*/ 94 h 186"/>
                <a:gd name="T6" fmla="*/ 72 w 125"/>
                <a:gd name="T7" fmla="*/ 82 h 186"/>
                <a:gd name="T8" fmla="*/ 78 w 125"/>
                <a:gd name="T9" fmla="*/ 70 h 186"/>
                <a:gd name="T10" fmla="*/ 89 w 125"/>
                <a:gd name="T11" fmla="*/ 74 h 186"/>
                <a:gd name="T12" fmla="*/ 95 w 125"/>
                <a:gd name="T13" fmla="*/ 54 h 186"/>
                <a:gd name="T14" fmla="*/ 115 w 125"/>
                <a:gd name="T15" fmla="*/ 30 h 186"/>
                <a:gd name="T16" fmla="*/ 122 w 125"/>
                <a:gd name="T17" fmla="*/ 8 h 186"/>
                <a:gd name="T18" fmla="*/ 102 w 125"/>
                <a:gd name="T19" fmla="*/ 1 h 186"/>
                <a:gd name="T20" fmla="*/ 95 w 125"/>
                <a:gd name="T21" fmla="*/ 12 h 186"/>
                <a:gd name="T22" fmla="*/ 79 w 125"/>
                <a:gd name="T23" fmla="*/ 22 h 186"/>
                <a:gd name="T24" fmla="*/ 72 w 125"/>
                <a:gd name="T25" fmla="*/ 28 h 186"/>
                <a:gd name="T26" fmla="*/ 57 w 125"/>
                <a:gd name="T27" fmla="*/ 45 h 186"/>
                <a:gd name="T28" fmla="*/ 48 w 125"/>
                <a:gd name="T29" fmla="*/ 64 h 186"/>
                <a:gd name="T30" fmla="*/ 20 w 125"/>
                <a:gd name="T31" fmla="*/ 81 h 186"/>
                <a:gd name="T32" fmla="*/ 1 w 125"/>
                <a:gd name="T33" fmla="*/ 149 h 186"/>
                <a:gd name="T34" fmla="*/ 25 w 125"/>
                <a:gd name="T35" fmla="*/ 183 h 186"/>
                <a:gd name="T36" fmla="*/ 30 w 125"/>
                <a:gd name="T37" fmla="*/ 130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186"/>
                <a:gd name="T59" fmla="*/ 125 w 125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186">
                  <a:moveTo>
                    <a:pt x="30" y="130"/>
                  </a:moveTo>
                  <a:cubicBezTo>
                    <a:pt x="35" y="114"/>
                    <a:pt x="52" y="94"/>
                    <a:pt x="58" y="88"/>
                  </a:cubicBezTo>
                  <a:cubicBezTo>
                    <a:pt x="64" y="82"/>
                    <a:pt x="64" y="96"/>
                    <a:pt x="67" y="94"/>
                  </a:cubicBezTo>
                  <a:cubicBezTo>
                    <a:pt x="69" y="93"/>
                    <a:pt x="70" y="87"/>
                    <a:pt x="72" y="82"/>
                  </a:cubicBezTo>
                  <a:cubicBezTo>
                    <a:pt x="74" y="79"/>
                    <a:pt x="75" y="71"/>
                    <a:pt x="78" y="70"/>
                  </a:cubicBezTo>
                  <a:cubicBezTo>
                    <a:pt x="81" y="68"/>
                    <a:pt x="86" y="76"/>
                    <a:pt x="89" y="74"/>
                  </a:cubicBezTo>
                  <a:cubicBezTo>
                    <a:pt x="91" y="72"/>
                    <a:pt x="90" y="60"/>
                    <a:pt x="95" y="54"/>
                  </a:cubicBezTo>
                  <a:cubicBezTo>
                    <a:pt x="98" y="46"/>
                    <a:pt x="110" y="38"/>
                    <a:pt x="115" y="30"/>
                  </a:cubicBezTo>
                  <a:cubicBezTo>
                    <a:pt x="119" y="23"/>
                    <a:pt x="125" y="12"/>
                    <a:pt x="122" y="8"/>
                  </a:cubicBezTo>
                  <a:cubicBezTo>
                    <a:pt x="120" y="3"/>
                    <a:pt x="107" y="0"/>
                    <a:pt x="102" y="1"/>
                  </a:cubicBezTo>
                  <a:cubicBezTo>
                    <a:pt x="98" y="2"/>
                    <a:pt x="99" y="9"/>
                    <a:pt x="95" y="12"/>
                  </a:cubicBezTo>
                  <a:cubicBezTo>
                    <a:pt x="91" y="16"/>
                    <a:pt x="83" y="19"/>
                    <a:pt x="79" y="22"/>
                  </a:cubicBezTo>
                  <a:cubicBezTo>
                    <a:pt x="75" y="25"/>
                    <a:pt x="75" y="25"/>
                    <a:pt x="72" y="28"/>
                  </a:cubicBezTo>
                  <a:cubicBezTo>
                    <a:pt x="68" y="32"/>
                    <a:pt x="61" y="39"/>
                    <a:pt x="57" y="45"/>
                  </a:cubicBezTo>
                  <a:cubicBezTo>
                    <a:pt x="53" y="51"/>
                    <a:pt x="55" y="57"/>
                    <a:pt x="48" y="64"/>
                  </a:cubicBezTo>
                  <a:cubicBezTo>
                    <a:pt x="42" y="69"/>
                    <a:pt x="28" y="67"/>
                    <a:pt x="20" y="81"/>
                  </a:cubicBezTo>
                  <a:cubicBezTo>
                    <a:pt x="12" y="95"/>
                    <a:pt x="0" y="132"/>
                    <a:pt x="1" y="149"/>
                  </a:cubicBezTo>
                  <a:cubicBezTo>
                    <a:pt x="2" y="166"/>
                    <a:pt x="20" y="186"/>
                    <a:pt x="25" y="183"/>
                  </a:cubicBezTo>
                  <a:cubicBezTo>
                    <a:pt x="30" y="180"/>
                    <a:pt x="25" y="146"/>
                    <a:pt x="30" y="130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2" name="Line 61">
              <a:extLst>
                <a:ext uri="{FF2B5EF4-FFF2-40B4-BE49-F238E27FC236}">
                  <a16:creationId xmlns:a16="http://schemas.microsoft.com/office/drawing/2014/main" xmlns="" id="{206D21F0-66DE-BA84-A40A-8C1183BF7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59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3" name="Freeform 62">
              <a:extLst>
                <a:ext uri="{FF2B5EF4-FFF2-40B4-BE49-F238E27FC236}">
                  <a16:creationId xmlns:a16="http://schemas.microsoft.com/office/drawing/2014/main" xmlns="" id="{57DFA345-9A4D-4419-9B3F-71487199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2640"/>
              <a:ext cx="64" cy="230"/>
            </a:xfrm>
            <a:custGeom>
              <a:avLst/>
              <a:gdLst>
                <a:gd name="T0" fmla="*/ 19 w 64"/>
                <a:gd name="T1" fmla="*/ 163 h 230"/>
                <a:gd name="T2" fmla="*/ 17 w 64"/>
                <a:gd name="T3" fmla="*/ 139 h 230"/>
                <a:gd name="T4" fmla="*/ 7 w 64"/>
                <a:gd name="T5" fmla="*/ 139 h 230"/>
                <a:gd name="T6" fmla="*/ 9 w 64"/>
                <a:gd name="T7" fmla="*/ 122 h 230"/>
                <a:gd name="T8" fmla="*/ 12 w 64"/>
                <a:gd name="T9" fmla="*/ 104 h 230"/>
                <a:gd name="T10" fmla="*/ 1 w 64"/>
                <a:gd name="T11" fmla="*/ 99 h 230"/>
                <a:gd name="T12" fmla="*/ 8 w 64"/>
                <a:gd name="T13" fmla="*/ 74 h 230"/>
                <a:gd name="T14" fmla="*/ 5 w 64"/>
                <a:gd name="T15" fmla="*/ 33 h 230"/>
                <a:gd name="T16" fmla="*/ 12 w 64"/>
                <a:gd name="T17" fmla="*/ 3 h 230"/>
                <a:gd name="T18" fmla="*/ 33 w 64"/>
                <a:gd name="T19" fmla="*/ 14 h 230"/>
                <a:gd name="T20" fmla="*/ 31 w 64"/>
                <a:gd name="T21" fmla="*/ 32 h 230"/>
                <a:gd name="T22" fmla="*/ 39 w 64"/>
                <a:gd name="T23" fmla="*/ 55 h 230"/>
                <a:gd name="T24" fmla="*/ 41 w 64"/>
                <a:gd name="T25" fmla="*/ 68 h 230"/>
                <a:gd name="T26" fmla="*/ 44 w 64"/>
                <a:gd name="T27" fmla="*/ 97 h 230"/>
                <a:gd name="T28" fmla="*/ 40 w 64"/>
                <a:gd name="T29" fmla="*/ 123 h 230"/>
                <a:gd name="T30" fmla="*/ 53 w 64"/>
                <a:gd name="T31" fmla="*/ 166 h 230"/>
                <a:gd name="T32" fmla="*/ 58 w 64"/>
                <a:gd name="T33" fmla="*/ 222 h 230"/>
                <a:gd name="T34" fmla="*/ 14 w 64"/>
                <a:gd name="T35" fmla="*/ 217 h 230"/>
                <a:gd name="T36" fmla="*/ 19 w 64"/>
                <a:gd name="T37" fmla="*/ 163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230"/>
                <a:gd name="T59" fmla="*/ 64 w 64"/>
                <a:gd name="T60" fmla="*/ 230 h 2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230">
                  <a:moveTo>
                    <a:pt x="19" y="163"/>
                  </a:moveTo>
                  <a:cubicBezTo>
                    <a:pt x="18" y="155"/>
                    <a:pt x="19" y="144"/>
                    <a:pt x="17" y="139"/>
                  </a:cubicBezTo>
                  <a:cubicBezTo>
                    <a:pt x="16" y="135"/>
                    <a:pt x="7" y="142"/>
                    <a:pt x="7" y="139"/>
                  </a:cubicBezTo>
                  <a:cubicBezTo>
                    <a:pt x="6" y="136"/>
                    <a:pt x="8" y="128"/>
                    <a:pt x="9" y="122"/>
                  </a:cubicBezTo>
                  <a:cubicBezTo>
                    <a:pt x="10" y="117"/>
                    <a:pt x="13" y="108"/>
                    <a:pt x="12" y="104"/>
                  </a:cubicBezTo>
                  <a:cubicBezTo>
                    <a:pt x="11" y="101"/>
                    <a:pt x="1" y="104"/>
                    <a:pt x="1" y="99"/>
                  </a:cubicBezTo>
                  <a:cubicBezTo>
                    <a:pt x="0" y="94"/>
                    <a:pt x="7" y="85"/>
                    <a:pt x="8" y="74"/>
                  </a:cubicBezTo>
                  <a:cubicBezTo>
                    <a:pt x="9" y="62"/>
                    <a:pt x="4" y="44"/>
                    <a:pt x="5" y="33"/>
                  </a:cubicBezTo>
                  <a:cubicBezTo>
                    <a:pt x="5" y="20"/>
                    <a:pt x="7" y="7"/>
                    <a:pt x="12" y="3"/>
                  </a:cubicBezTo>
                  <a:cubicBezTo>
                    <a:pt x="16" y="0"/>
                    <a:pt x="29" y="10"/>
                    <a:pt x="33" y="14"/>
                  </a:cubicBezTo>
                  <a:cubicBezTo>
                    <a:pt x="35" y="19"/>
                    <a:pt x="30" y="26"/>
                    <a:pt x="31" y="32"/>
                  </a:cubicBezTo>
                  <a:cubicBezTo>
                    <a:pt x="33" y="39"/>
                    <a:pt x="37" y="49"/>
                    <a:pt x="39" y="55"/>
                  </a:cubicBezTo>
                  <a:cubicBezTo>
                    <a:pt x="40" y="60"/>
                    <a:pt x="40" y="61"/>
                    <a:pt x="41" y="68"/>
                  </a:cubicBezTo>
                  <a:cubicBezTo>
                    <a:pt x="42" y="75"/>
                    <a:pt x="44" y="88"/>
                    <a:pt x="44" y="97"/>
                  </a:cubicBezTo>
                  <a:cubicBezTo>
                    <a:pt x="43" y="106"/>
                    <a:pt x="38" y="112"/>
                    <a:pt x="40" y="123"/>
                  </a:cubicBezTo>
                  <a:cubicBezTo>
                    <a:pt x="42" y="134"/>
                    <a:pt x="50" y="150"/>
                    <a:pt x="53" y="166"/>
                  </a:cubicBezTo>
                  <a:cubicBezTo>
                    <a:pt x="56" y="182"/>
                    <a:pt x="64" y="214"/>
                    <a:pt x="58" y="222"/>
                  </a:cubicBezTo>
                  <a:cubicBezTo>
                    <a:pt x="52" y="230"/>
                    <a:pt x="20" y="227"/>
                    <a:pt x="14" y="217"/>
                  </a:cubicBezTo>
                  <a:cubicBezTo>
                    <a:pt x="8" y="207"/>
                    <a:pt x="18" y="174"/>
                    <a:pt x="19" y="163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4" name="Freeform 63">
              <a:extLst>
                <a:ext uri="{FF2B5EF4-FFF2-40B4-BE49-F238E27FC236}">
                  <a16:creationId xmlns:a16="http://schemas.microsoft.com/office/drawing/2014/main" xmlns="" id="{9E45C462-DBE8-1005-4273-C9CDB9676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2574"/>
              <a:ext cx="672" cy="50"/>
            </a:xfrm>
            <a:custGeom>
              <a:avLst/>
              <a:gdLst>
                <a:gd name="T0" fmla="*/ 107 w 680"/>
                <a:gd name="T1" fmla="*/ 1 h 79"/>
                <a:gd name="T2" fmla="*/ 190 w 680"/>
                <a:gd name="T3" fmla="*/ 1 h 79"/>
                <a:gd name="T4" fmla="*/ 254 w 680"/>
                <a:gd name="T5" fmla="*/ 1 h 79"/>
                <a:gd name="T6" fmla="*/ 288 w 680"/>
                <a:gd name="T7" fmla="*/ 1 h 79"/>
                <a:gd name="T8" fmla="*/ 314 w 680"/>
                <a:gd name="T9" fmla="*/ 1 h 79"/>
                <a:gd name="T10" fmla="*/ 359 w 680"/>
                <a:gd name="T11" fmla="*/ 1 h 79"/>
                <a:gd name="T12" fmla="*/ 392 w 680"/>
                <a:gd name="T13" fmla="*/ 1 h 79"/>
                <a:gd name="T14" fmla="*/ 470 w 680"/>
                <a:gd name="T15" fmla="*/ 1 h 79"/>
                <a:gd name="T16" fmla="*/ 524 w 680"/>
                <a:gd name="T17" fmla="*/ 1 h 79"/>
                <a:gd name="T18" fmla="*/ 611 w 680"/>
                <a:gd name="T19" fmla="*/ 1 h 79"/>
                <a:gd name="T20" fmla="*/ 568 w 680"/>
                <a:gd name="T21" fmla="*/ 2 h 79"/>
                <a:gd name="T22" fmla="*/ 512 w 680"/>
                <a:gd name="T23" fmla="*/ 2 h 79"/>
                <a:gd name="T24" fmla="*/ 437 w 680"/>
                <a:gd name="T25" fmla="*/ 2 h 79"/>
                <a:gd name="T26" fmla="*/ 392 w 680"/>
                <a:gd name="T27" fmla="*/ 2 h 79"/>
                <a:gd name="T28" fmla="*/ 299 w 680"/>
                <a:gd name="T29" fmla="*/ 1 h 79"/>
                <a:gd name="T30" fmla="*/ 226 w 680"/>
                <a:gd name="T31" fmla="*/ 1 h 79"/>
                <a:gd name="T32" fmla="*/ 78 w 680"/>
                <a:gd name="T33" fmla="*/ 2 h 79"/>
                <a:gd name="T34" fmla="*/ 5 w 680"/>
                <a:gd name="T35" fmla="*/ 1 h 79"/>
                <a:gd name="T36" fmla="*/ 107 w 680"/>
                <a:gd name="T37" fmla="*/ 1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0"/>
                <a:gd name="T58" fmla="*/ 0 h 79"/>
                <a:gd name="T59" fmla="*/ 680 w 68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0" h="79">
                  <a:moveTo>
                    <a:pt x="115" y="16"/>
                  </a:moveTo>
                  <a:cubicBezTo>
                    <a:pt x="148" y="11"/>
                    <a:pt x="179" y="4"/>
                    <a:pt x="206" y="2"/>
                  </a:cubicBezTo>
                  <a:cubicBezTo>
                    <a:pt x="233" y="0"/>
                    <a:pt x="260" y="0"/>
                    <a:pt x="278" y="2"/>
                  </a:cubicBezTo>
                  <a:cubicBezTo>
                    <a:pt x="296" y="4"/>
                    <a:pt x="306" y="12"/>
                    <a:pt x="317" y="12"/>
                  </a:cubicBezTo>
                  <a:cubicBezTo>
                    <a:pt x="328" y="12"/>
                    <a:pt x="333" y="3"/>
                    <a:pt x="346" y="2"/>
                  </a:cubicBezTo>
                  <a:cubicBezTo>
                    <a:pt x="359" y="1"/>
                    <a:pt x="380" y="4"/>
                    <a:pt x="394" y="7"/>
                  </a:cubicBezTo>
                  <a:cubicBezTo>
                    <a:pt x="408" y="10"/>
                    <a:pt x="411" y="18"/>
                    <a:pt x="432" y="21"/>
                  </a:cubicBezTo>
                  <a:cubicBezTo>
                    <a:pt x="453" y="24"/>
                    <a:pt x="494" y="25"/>
                    <a:pt x="518" y="26"/>
                  </a:cubicBezTo>
                  <a:cubicBezTo>
                    <a:pt x="542" y="27"/>
                    <a:pt x="550" y="23"/>
                    <a:pt x="576" y="26"/>
                  </a:cubicBezTo>
                  <a:cubicBezTo>
                    <a:pt x="602" y="29"/>
                    <a:pt x="664" y="37"/>
                    <a:pt x="672" y="45"/>
                  </a:cubicBezTo>
                  <a:cubicBezTo>
                    <a:pt x="680" y="53"/>
                    <a:pt x="642" y="70"/>
                    <a:pt x="624" y="74"/>
                  </a:cubicBezTo>
                  <a:cubicBezTo>
                    <a:pt x="606" y="78"/>
                    <a:pt x="586" y="69"/>
                    <a:pt x="562" y="69"/>
                  </a:cubicBezTo>
                  <a:cubicBezTo>
                    <a:pt x="538" y="69"/>
                    <a:pt x="502" y="73"/>
                    <a:pt x="480" y="74"/>
                  </a:cubicBezTo>
                  <a:cubicBezTo>
                    <a:pt x="458" y="75"/>
                    <a:pt x="457" y="79"/>
                    <a:pt x="432" y="74"/>
                  </a:cubicBezTo>
                  <a:cubicBezTo>
                    <a:pt x="407" y="69"/>
                    <a:pt x="361" y="50"/>
                    <a:pt x="331" y="45"/>
                  </a:cubicBezTo>
                  <a:cubicBezTo>
                    <a:pt x="301" y="40"/>
                    <a:pt x="291" y="41"/>
                    <a:pt x="250" y="45"/>
                  </a:cubicBezTo>
                  <a:cubicBezTo>
                    <a:pt x="209" y="49"/>
                    <a:pt x="127" y="71"/>
                    <a:pt x="86" y="69"/>
                  </a:cubicBezTo>
                  <a:cubicBezTo>
                    <a:pt x="45" y="67"/>
                    <a:pt x="0" y="40"/>
                    <a:pt x="5" y="31"/>
                  </a:cubicBezTo>
                  <a:cubicBezTo>
                    <a:pt x="10" y="22"/>
                    <a:pt x="82" y="21"/>
                    <a:pt x="115" y="16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5" name="Freeform 64">
              <a:extLst>
                <a:ext uri="{FF2B5EF4-FFF2-40B4-BE49-F238E27FC236}">
                  <a16:creationId xmlns:a16="http://schemas.microsoft.com/office/drawing/2014/main" xmlns="" id="{0DF441CA-5F79-F6A8-92F1-880CB27EB819}"/>
                </a:ext>
              </a:extLst>
            </p:cNvPr>
            <p:cNvSpPr>
              <a:spLocks/>
            </p:cNvSpPr>
            <p:nvPr/>
          </p:nvSpPr>
          <p:spPr bwMode="auto">
            <a:xfrm rot="778367" flipV="1">
              <a:off x="4237" y="2611"/>
              <a:ext cx="432" cy="48"/>
            </a:xfrm>
            <a:custGeom>
              <a:avLst/>
              <a:gdLst>
                <a:gd name="T0" fmla="*/ 3 w 673"/>
                <a:gd name="T1" fmla="*/ 1 h 77"/>
                <a:gd name="T2" fmla="*/ 5 w 673"/>
                <a:gd name="T3" fmla="*/ 1 h 77"/>
                <a:gd name="T4" fmla="*/ 6 w 673"/>
                <a:gd name="T5" fmla="*/ 1 h 77"/>
                <a:gd name="T6" fmla="*/ 8 w 673"/>
                <a:gd name="T7" fmla="*/ 1 h 77"/>
                <a:gd name="T8" fmla="*/ 9 w 673"/>
                <a:gd name="T9" fmla="*/ 1 h 77"/>
                <a:gd name="T10" fmla="*/ 10 w 673"/>
                <a:gd name="T11" fmla="*/ 1 h 77"/>
                <a:gd name="T12" fmla="*/ 12 w 673"/>
                <a:gd name="T13" fmla="*/ 1 h 77"/>
                <a:gd name="T14" fmla="*/ 17 w 673"/>
                <a:gd name="T15" fmla="*/ 1 h 77"/>
                <a:gd name="T16" fmla="*/ 19 w 673"/>
                <a:gd name="T17" fmla="*/ 1 h 77"/>
                <a:gd name="T18" fmla="*/ 18 w 673"/>
                <a:gd name="T19" fmla="*/ 1 h 77"/>
                <a:gd name="T20" fmla="*/ 16 w 673"/>
                <a:gd name="T21" fmla="*/ 1 h 77"/>
                <a:gd name="T22" fmla="*/ 13 w 673"/>
                <a:gd name="T23" fmla="*/ 1 h 77"/>
                <a:gd name="T24" fmla="*/ 12 w 673"/>
                <a:gd name="T25" fmla="*/ 1 h 77"/>
                <a:gd name="T26" fmla="*/ 9 w 673"/>
                <a:gd name="T27" fmla="*/ 1 h 77"/>
                <a:gd name="T28" fmla="*/ 7 w 673"/>
                <a:gd name="T29" fmla="*/ 1 h 77"/>
                <a:gd name="T30" fmla="*/ 2 w 673"/>
                <a:gd name="T31" fmla="*/ 1 h 77"/>
                <a:gd name="T32" fmla="*/ 1 w 673"/>
                <a:gd name="T33" fmla="*/ 1 h 77"/>
                <a:gd name="T34" fmla="*/ 1 w 673"/>
                <a:gd name="T35" fmla="*/ 1 h 77"/>
                <a:gd name="T36" fmla="*/ 3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6" name="Freeform 65">
              <a:extLst>
                <a:ext uri="{FF2B5EF4-FFF2-40B4-BE49-F238E27FC236}">
                  <a16:creationId xmlns:a16="http://schemas.microsoft.com/office/drawing/2014/main" xmlns="" id="{5E6D4BFB-04DD-2D43-9A9B-FB389315A189}"/>
                </a:ext>
              </a:extLst>
            </p:cNvPr>
            <p:cNvSpPr>
              <a:spLocks/>
            </p:cNvSpPr>
            <p:nvPr/>
          </p:nvSpPr>
          <p:spPr bwMode="auto">
            <a:xfrm rot="21495869" flipV="1">
              <a:off x="4131" y="2589"/>
              <a:ext cx="577" cy="52"/>
            </a:xfrm>
            <a:custGeom>
              <a:avLst/>
              <a:gdLst>
                <a:gd name="T0" fmla="*/ 40 w 627"/>
                <a:gd name="T1" fmla="*/ 2 h 65"/>
                <a:gd name="T2" fmla="*/ 80 w 627"/>
                <a:gd name="T3" fmla="*/ 2 h 65"/>
                <a:gd name="T4" fmla="*/ 119 w 627"/>
                <a:gd name="T5" fmla="*/ 2 h 65"/>
                <a:gd name="T6" fmla="*/ 137 w 627"/>
                <a:gd name="T7" fmla="*/ 2 h 65"/>
                <a:gd name="T8" fmla="*/ 158 w 627"/>
                <a:gd name="T9" fmla="*/ 4 h 65"/>
                <a:gd name="T10" fmla="*/ 177 w 627"/>
                <a:gd name="T11" fmla="*/ 2 h 65"/>
                <a:gd name="T12" fmla="*/ 196 w 627"/>
                <a:gd name="T13" fmla="*/ 3 h 65"/>
                <a:gd name="T14" fmla="*/ 239 w 627"/>
                <a:gd name="T15" fmla="*/ 3 h 65"/>
                <a:gd name="T16" fmla="*/ 269 w 627"/>
                <a:gd name="T17" fmla="*/ 3 h 65"/>
                <a:gd name="T18" fmla="*/ 318 w 627"/>
                <a:gd name="T19" fmla="*/ 6 h 65"/>
                <a:gd name="T20" fmla="*/ 298 w 627"/>
                <a:gd name="T21" fmla="*/ 11 h 65"/>
                <a:gd name="T22" fmla="*/ 261 w 627"/>
                <a:gd name="T23" fmla="*/ 8 h 65"/>
                <a:gd name="T24" fmla="*/ 220 w 627"/>
                <a:gd name="T25" fmla="*/ 9 h 65"/>
                <a:gd name="T26" fmla="*/ 196 w 627"/>
                <a:gd name="T27" fmla="*/ 9 h 65"/>
                <a:gd name="T28" fmla="*/ 142 w 627"/>
                <a:gd name="T29" fmla="*/ 10 h 65"/>
                <a:gd name="T30" fmla="*/ 103 w 627"/>
                <a:gd name="T31" fmla="*/ 6 h 65"/>
                <a:gd name="T32" fmla="*/ 18 w 627"/>
                <a:gd name="T33" fmla="*/ 7 h 65"/>
                <a:gd name="T34" fmla="*/ 6 w 627"/>
                <a:gd name="T35" fmla="*/ 5 h 65"/>
                <a:gd name="T36" fmla="*/ 40 w 62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7"/>
                <a:gd name="T58" fmla="*/ 0 h 65"/>
                <a:gd name="T59" fmla="*/ 627 w 62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7" h="65">
                  <a:moveTo>
                    <a:pt x="79" y="4"/>
                  </a:moveTo>
                  <a:cubicBezTo>
                    <a:pt x="104" y="0"/>
                    <a:pt x="133" y="5"/>
                    <a:pt x="158" y="5"/>
                  </a:cubicBezTo>
                  <a:cubicBezTo>
                    <a:pt x="183" y="5"/>
                    <a:pt x="211" y="4"/>
                    <a:pt x="229" y="5"/>
                  </a:cubicBezTo>
                  <a:cubicBezTo>
                    <a:pt x="247" y="7"/>
                    <a:pt x="254" y="9"/>
                    <a:pt x="267" y="12"/>
                  </a:cubicBezTo>
                  <a:cubicBezTo>
                    <a:pt x="280" y="15"/>
                    <a:pt x="296" y="24"/>
                    <a:pt x="309" y="23"/>
                  </a:cubicBezTo>
                  <a:cubicBezTo>
                    <a:pt x="322" y="22"/>
                    <a:pt x="331" y="9"/>
                    <a:pt x="343" y="8"/>
                  </a:cubicBezTo>
                  <a:cubicBezTo>
                    <a:pt x="355" y="7"/>
                    <a:pt x="360" y="15"/>
                    <a:pt x="381" y="17"/>
                  </a:cubicBezTo>
                  <a:cubicBezTo>
                    <a:pt x="402" y="19"/>
                    <a:pt x="442" y="20"/>
                    <a:pt x="466" y="20"/>
                  </a:cubicBezTo>
                  <a:cubicBezTo>
                    <a:pt x="490" y="21"/>
                    <a:pt x="498" y="19"/>
                    <a:pt x="523" y="20"/>
                  </a:cubicBezTo>
                  <a:cubicBezTo>
                    <a:pt x="549" y="22"/>
                    <a:pt x="609" y="25"/>
                    <a:pt x="618" y="32"/>
                  </a:cubicBezTo>
                  <a:cubicBezTo>
                    <a:pt x="627" y="39"/>
                    <a:pt x="596" y="59"/>
                    <a:pt x="578" y="62"/>
                  </a:cubicBezTo>
                  <a:cubicBezTo>
                    <a:pt x="560" y="65"/>
                    <a:pt x="534" y="50"/>
                    <a:pt x="509" y="48"/>
                  </a:cubicBezTo>
                  <a:cubicBezTo>
                    <a:pt x="484" y="46"/>
                    <a:pt x="450" y="50"/>
                    <a:pt x="428" y="51"/>
                  </a:cubicBezTo>
                  <a:cubicBezTo>
                    <a:pt x="407" y="51"/>
                    <a:pt x="406" y="50"/>
                    <a:pt x="381" y="51"/>
                  </a:cubicBezTo>
                  <a:cubicBezTo>
                    <a:pt x="356" y="52"/>
                    <a:pt x="306" y="60"/>
                    <a:pt x="276" y="57"/>
                  </a:cubicBezTo>
                  <a:cubicBezTo>
                    <a:pt x="246" y="54"/>
                    <a:pt x="241" y="34"/>
                    <a:pt x="201" y="32"/>
                  </a:cubicBezTo>
                  <a:cubicBezTo>
                    <a:pt x="161" y="30"/>
                    <a:pt x="68" y="43"/>
                    <a:pt x="36" y="42"/>
                  </a:cubicBezTo>
                  <a:cubicBezTo>
                    <a:pt x="4" y="41"/>
                    <a:pt x="0" y="34"/>
                    <a:pt x="7" y="28"/>
                  </a:cubicBezTo>
                  <a:cubicBezTo>
                    <a:pt x="14" y="22"/>
                    <a:pt x="54" y="8"/>
                    <a:pt x="79" y="4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7" name="Freeform 66">
              <a:extLst>
                <a:ext uri="{FF2B5EF4-FFF2-40B4-BE49-F238E27FC236}">
                  <a16:creationId xmlns:a16="http://schemas.microsoft.com/office/drawing/2014/main" xmlns="" id="{A28ACD86-D880-BF93-8460-736DCFF5A3EF}"/>
                </a:ext>
              </a:extLst>
            </p:cNvPr>
            <p:cNvSpPr>
              <a:spLocks/>
            </p:cNvSpPr>
            <p:nvPr/>
          </p:nvSpPr>
          <p:spPr bwMode="auto">
            <a:xfrm rot="16747868" flipV="1">
              <a:off x="4137" y="2736"/>
              <a:ext cx="240" cy="47"/>
            </a:xfrm>
            <a:custGeom>
              <a:avLst/>
              <a:gdLst>
                <a:gd name="T0" fmla="*/ 0 w 673"/>
                <a:gd name="T1" fmla="*/ 1 h 77"/>
                <a:gd name="T2" fmla="*/ 0 w 673"/>
                <a:gd name="T3" fmla="*/ 1 h 77"/>
                <a:gd name="T4" fmla="*/ 0 w 673"/>
                <a:gd name="T5" fmla="*/ 1 h 77"/>
                <a:gd name="T6" fmla="*/ 0 w 673"/>
                <a:gd name="T7" fmla="*/ 1 h 77"/>
                <a:gd name="T8" fmla="*/ 0 w 673"/>
                <a:gd name="T9" fmla="*/ 1 h 77"/>
                <a:gd name="T10" fmla="*/ 0 w 673"/>
                <a:gd name="T11" fmla="*/ 1 h 77"/>
                <a:gd name="T12" fmla="*/ 0 w 673"/>
                <a:gd name="T13" fmla="*/ 1 h 77"/>
                <a:gd name="T14" fmla="*/ 0 w 673"/>
                <a:gd name="T15" fmla="*/ 1 h 77"/>
                <a:gd name="T16" fmla="*/ 0 w 673"/>
                <a:gd name="T17" fmla="*/ 1 h 77"/>
                <a:gd name="T18" fmla="*/ 0 w 673"/>
                <a:gd name="T19" fmla="*/ 1 h 77"/>
                <a:gd name="T20" fmla="*/ 0 w 673"/>
                <a:gd name="T21" fmla="*/ 1 h 77"/>
                <a:gd name="T22" fmla="*/ 0 w 673"/>
                <a:gd name="T23" fmla="*/ 1 h 77"/>
                <a:gd name="T24" fmla="*/ 0 w 673"/>
                <a:gd name="T25" fmla="*/ 1 h 77"/>
                <a:gd name="T26" fmla="*/ 0 w 673"/>
                <a:gd name="T27" fmla="*/ 1 h 77"/>
                <a:gd name="T28" fmla="*/ 0 w 673"/>
                <a:gd name="T29" fmla="*/ 1 h 77"/>
                <a:gd name="T30" fmla="*/ 0 w 673"/>
                <a:gd name="T31" fmla="*/ 1 h 77"/>
                <a:gd name="T32" fmla="*/ 0 w 673"/>
                <a:gd name="T33" fmla="*/ 1 h 77"/>
                <a:gd name="T34" fmla="*/ 0 w 673"/>
                <a:gd name="T35" fmla="*/ 1 h 77"/>
                <a:gd name="T36" fmla="*/ 0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8" name="Freeform 67">
              <a:extLst>
                <a:ext uri="{FF2B5EF4-FFF2-40B4-BE49-F238E27FC236}">
                  <a16:creationId xmlns:a16="http://schemas.microsoft.com/office/drawing/2014/main" xmlns="" id="{1FE9F47F-64BA-3AD2-5FA9-12D38F5CB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593"/>
              <a:ext cx="64" cy="230"/>
            </a:xfrm>
            <a:custGeom>
              <a:avLst/>
              <a:gdLst>
                <a:gd name="T0" fmla="*/ 19 w 64"/>
                <a:gd name="T1" fmla="*/ 163 h 230"/>
                <a:gd name="T2" fmla="*/ 17 w 64"/>
                <a:gd name="T3" fmla="*/ 139 h 230"/>
                <a:gd name="T4" fmla="*/ 7 w 64"/>
                <a:gd name="T5" fmla="*/ 139 h 230"/>
                <a:gd name="T6" fmla="*/ 9 w 64"/>
                <a:gd name="T7" fmla="*/ 122 h 230"/>
                <a:gd name="T8" fmla="*/ 12 w 64"/>
                <a:gd name="T9" fmla="*/ 104 h 230"/>
                <a:gd name="T10" fmla="*/ 1 w 64"/>
                <a:gd name="T11" fmla="*/ 99 h 230"/>
                <a:gd name="T12" fmla="*/ 8 w 64"/>
                <a:gd name="T13" fmla="*/ 74 h 230"/>
                <a:gd name="T14" fmla="*/ 5 w 64"/>
                <a:gd name="T15" fmla="*/ 33 h 230"/>
                <a:gd name="T16" fmla="*/ 12 w 64"/>
                <a:gd name="T17" fmla="*/ 3 h 230"/>
                <a:gd name="T18" fmla="*/ 33 w 64"/>
                <a:gd name="T19" fmla="*/ 14 h 230"/>
                <a:gd name="T20" fmla="*/ 31 w 64"/>
                <a:gd name="T21" fmla="*/ 32 h 230"/>
                <a:gd name="T22" fmla="*/ 39 w 64"/>
                <a:gd name="T23" fmla="*/ 55 h 230"/>
                <a:gd name="T24" fmla="*/ 41 w 64"/>
                <a:gd name="T25" fmla="*/ 68 h 230"/>
                <a:gd name="T26" fmla="*/ 44 w 64"/>
                <a:gd name="T27" fmla="*/ 97 h 230"/>
                <a:gd name="T28" fmla="*/ 40 w 64"/>
                <a:gd name="T29" fmla="*/ 123 h 230"/>
                <a:gd name="T30" fmla="*/ 53 w 64"/>
                <a:gd name="T31" fmla="*/ 166 h 230"/>
                <a:gd name="T32" fmla="*/ 58 w 64"/>
                <a:gd name="T33" fmla="*/ 222 h 230"/>
                <a:gd name="T34" fmla="*/ 14 w 64"/>
                <a:gd name="T35" fmla="*/ 217 h 230"/>
                <a:gd name="T36" fmla="*/ 19 w 64"/>
                <a:gd name="T37" fmla="*/ 163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230"/>
                <a:gd name="T59" fmla="*/ 64 w 64"/>
                <a:gd name="T60" fmla="*/ 230 h 2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230">
                  <a:moveTo>
                    <a:pt x="19" y="163"/>
                  </a:moveTo>
                  <a:cubicBezTo>
                    <a:pt x="18" y="155"/>
                    <a:pt x="19" y="144"/>
                    <a:pt x="17" y="139"/>
                  </a:cubicBezTo>
                  <a:cubicBezTo>
                    <a:pt x="16" y="135"/>
                    <a:pt x="7" y="142"/>
                    <a:pt x="7" y="139"/>
                  </a:cubicBezTo>
                  <a:cubicBezTo>
                    <a:pt x="6" y="136"/>
                    <a:pt x="8" y="128"/>
                    <a:pt x="9" y="122"/>
                  </a:cubicBezTo>
                  <a:cubicBezTo>
                    <a:pt x="10" y="117"/>
                    <a:pt x="13" y="108"/>
                    <a:pt x="12" y="104"/>
                  </a:cubicBezTo>
                  <a:cubicBezTo>
                    <a:pt x="11" y="101"/>
                    <a:pt x="1" y="104"/>
                    <a:pt x="1" y="99"/>
                  </a:cubicBezTo>
                  <a:cubicBezTo>
                    <a:pt x="0" y="94"/>
                    <a:pt x="7" y="85"/>
                    <a:pt x="8" y="74"/>
                  </a:cubicBezTo>
                  <a:cubicBezTo>
                    <a:pt x="9" y="62"/>
                    <a:pt x="4" y="44"/>
                    <a:pt x="5" y="33"/>
                  </a:cubicBezTo>
                  <a:cubicBezTo>
                    <a:pt x="5" y="20"/>
                    <a:pt x="7" y="7"/>
                    <a:pt x="12" y="3"/>
                  </a:cubicBezTo>
                  <a:cubicBezTo>
                    <a:pt x="16" y="0"/>
                    <a:pt x="29" y="10"/>
                    <a:pt x="33" y="14"/>
                  </a:cubicBezTo>
                  <a:cubicBezTo>
                    <a:pt x="35" y="19"/>
                    <a:pt x="30" y="26"/>
                    <a:pt x="31" y="32"/>
                  </a:cubicBezTo>
                  <a:cubicBezTo>
                    <a:pt x="33" y="39"/>
                    <a:pt x="37" y="49"/>
                    <a:pt x="39" y="55"/>
                  </a:cubicBezTo>
                  <a:cubicBezTo>
                    <a:pt x="40" y="60"/>
                    <a:pt x="40" y="61"/>
                    <a:pt x="41" y="68"/>
                  </a:cubicBezTo>
                  <a:cubicBezTo>
                    <a:pt x="42" y="75"/>
                    <a:pt x="44" y="88"/>
                    <a:pt x="44" y="97"/>
                  </a:cubicBezTo>
                  <a:cubicBezTo>
                    <a:pt x="43" y="106"/>
                    <a:pt x="38" y="112"/>
                    <a:pt x="40" y="123"/>
                  </a:cubicBezTo>
                  <a:cubicBezTo>
                    <a:pt x="42" y="134"/>
                    <a:pt x="50" y="150"/>
                    <a:pt x="53" y="166"/>
                  </a:cubicBezTo>
                  <a:cubicBezTo>
                    <a:pt x="56" y="182"/>
                    <a:pt x="64" y="214"/>
                    <a:pt x="58" y="222"/>
                  </a:cubicBezTo>
                  <a:cubicBezTo>
                    <a:pt x="52" y="230"/>
                    <a:pt x="20" y="227"/>
                    <a:pt x="14" y="217"/>
                  </a:cubicBezTo>
                  <a:cubicBezTo>
                    <a:pt x="8" y="207"/>
                    <a:pt x="18" y="174"/>
                    <a:pt x="19" y="163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9" name="Freeform 68">
              <a:extLst>
                <a:ext uri="{FF2B5EF4-FFF2-40B4-BE49-F238E27FC236}">
                  <a16:creationId xmlns:a16="http://schemas.microsoft.com/office/drawing/2014/main" xmlns="" id="{DA9B8CB4-A5CC-71C3-6E71-06E5C5780EBA}"/>
                </a:ext>
              </a:extLst>
            </p:cNvPr>
            <p:cNvSpPr>
              <a:spLocks/>
            </p:cNvSpPr>
            <p:nvPr/>
          </p:nvSpPr>
          <p:spPr bwMode="auto">
            <a:xfrm rot="15792312" flipV="1">
              <a:off x="4277" y="2689"/>
              <a:ext cx="240" cy="48"/>
            </a:xfrm>
            <a:custGeom>
              <a:avLst/>
              <a:gdLst>
                <a:gd name="T0" fmla="*/ 0 w 673"/>
                <a:gd name="T1" fmla="*/ 1 h 77"/>
                <a:gd name="T2" fmla="*/ 0 w 673"/>
                <a:gd name="T3" fmla="*/ 1 h 77"/>
                <a:gd name="T4" fmla="*/ 0 w 673"/>
                <a:gd name="T5" fmla="*/ 1 h 77"/>
                <a:gd name="T6" fmla="*/ 0 w 673"/>
                <a:gd name="T7" fmla="*/ 1 h 77"/>
                <a:gd name="T8" fmla="*/ 0 w 673"/>
                <a:gd name="T9" fmla="*/ 1 h 77"/>
                <a:gd name="T10" fmla="*/ 0 w 673"/>
                <a:gd name="T11" fmla="*/ 1 h 77"/>
                <a:gd name="T12" fmla="*/ 0 w 673"/>
                <a:gd name="T13" fmla="*/ 1 h 77"/>
                <a:gd name="T14" fmla="*/ 0 w 673"/>
                <a:gd name="T15" fmla="*/ 1 h 77"/>
                <a:gd name="T16" fmla="*/ 0 w 673"/>
                <a:gd name="T17" fmla="*/ 1 h 77"/>
                <a:gd name="T18" fmla="*/ 0 w 673"/>
                <a:gd name="T19" fmla="*/ 1 h 77"/>
                <a:gd name="T20" fmla="*/ 0 w 673"/>
                <a:gd name="T21" fmla="*/ 1 h 77"/>
                <a:gd name="T22" fmla="*/ 0 w 673"/>
                <a:gd name="T23" fmla="*/ 1 h 77"/>
                <a:gd name="T24" fmla="*/ 0 w 673"/>
                <a:gd name="T25" fmla="*/ 1 h 77"/>
                <a:gd name="T26" fmla="*/ 0 w 673"/>
                <a:gd name="T27" fmla="*/ 1 h 77"/>
                <a:gd name="T28" fmla="*/ 0 w 673"/>
                <a:gd name="T29" fmla="*/ 1 h 77"/>
                <a:gd name="T30" fmla="*/ 0 w 673"/>
                <a:gd name="T31" fmla="*/ 1 h 77"/>
                <a:gd name="T32" fmla="*/ 0 w 673"/>
                <a:gd name="T33" fmla="*/ 1 h 77"/>
                <a:gd name="T34" fmla="*/ 0 w 673"/>
                <a:gd name="T35" fmla="*/ 1 h 77"/>
                <a:gd name="T36" fmla="*/ 0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60" name="Freeform 69">
              <a:extLst>
                <a:ext uri="{FF2B5EF4-FFF2-40B4-BE49-F238E27FC236}">
                  <a16:creationId xmlns:a16="http://schemas.microsoft.com/office/drawing/2014/main" xmlns="" id="{BAAB2A8C-D0F3-8643-C4DE-AEE052EA51EA}"/>
                </a:ext>
              </a:extLst>
            </p:cNvPr>
            <p:cNvSpPr>
              <a:spLocks/>
            </p:cNvSpPr>
            <p:nvPr/>
          </p:nvSpPr>
          <p:spPr bwMode="auto">
            <a:xfrm rot="21495869" flipV="1">
              <a:off x="4189" y="2560"/>
              <a:ext cx="578" cy="52"/>
            </a:xfrm>
            <a:custGeom>
              <a:avLst/>
              <a:gdLst>
                <a:gd name="T0" fmla="*/ 41 w 627"/>
                <a:gd name="T1" fmla="*/ 2 h 65"/>
                <a:gd name="T2" fmla="*/ 82 w 627"/>
                <a:gd name="T3" fmla="*/ 2 h 65"/>
                <a:gd name="T4" fmla="*/ 120 w 627"/>
                <a:gd name="T5" fmla="*/ 2 h 65"/>
                <a:gd name="T6" fmla="*/ 139 w 627"/>
                <a:gd name="T7" fmla="*/ 2 h 65"/>
                <a:gd name="T8" fmla="*/ 161 w 627"/>
                <a:gd name="T9" fmla="*/ 4 h 65"/>
                <a:gd name="T10" fmla="*/ 179 w 627"/>
                <a:gd name="T11" fmla="*/ 2 h 65"/>
                <a:gd name="T12" fmla="*/ 199 w 627"/>
                <a:gd name="T13" fmla="*/ 3 h 65"/>
                <a:gd name="T14" fmla="*/ 243 w 627"/>
                <a:gd name="T15" fmla="*/ 3 h 65"/>
                <a:gd name="T16" fmla="*/ 273 w 627"/>
                <a:gd name="T17" fmla="*/ 3 h 65"/>
                <a:gd name="T18" fmla="*/ 322 w 627"/>
                <a:gd name="T19" fmla="*/ 6 h 65"/>
                <a:gd name="T20" fmla="*/ 301 w 627"/>
                <a:gd name="T21" fmla="*/ 11 h 65"/>
                <a:gd name="T22" fmla="*/ 265 w 627"/>
                <a:gd name="T23" fmla="*/ 8 h 65"/>
                <a:gd name="T24" fmla="*/ 224 w 627"/>
                <a:gd name="T25" fmla="*/ 9 h 65"/>
                <a:gd name="T26" fmla="*/ 199 w 627"/>
                <a:gd name="T27" fmla="*/ 9 h 65"/>
                <a:gd name="T28" fmla="*/ 144 w 627"/>
                <a:gd name="T29" fmla="*/ 10 h 65"/>
                <a:gd name="T30" fmla="*/ 105 w 627"/>
                <a:gd name="T31" fmla="*/ 6 h 65"/>
                <a:gd name="T32" fmla="*/ 18 w 627"/>
                <a:gd name="T33" fmla="*/ 7 h 65"/>
                <a:gd name="T34" fmla="*/ 6 w 627"/>
                <a:gd name="T35" fmla="*/ 5 h 65"/>
                <a:gd name="T36" fmla="*/ 41 w 627"/>
                <a:gd name="T37" fmla="*/ 2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7"/>
                <a:gd name="T58" fmla="*/ 0 h 65"/>
                <a:gd name="T59" fmla="*/ 627 w 627"/>
                <a:gd name="T60" fmla="*/ 65 h 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7" h="65">
                  <a:moveTo>
                    <a:pt x="79" y="4"/>
                  </a:moveTo>
                  <a:cubicBezTo>
                    <a:pt x="104" y="0"/>
                    <a:pt x="133" y="5"/>
                    <a:pt x="158" y="5"/>
                  </a:cubicBezTo>
                  <a:cubicBezTo>
                    <a:pt x="183" y="5"/>
                    <a:pt x="211" y="4"/>
                    <a:pt x="229" y="5"/>
                  </a:cubicBezTo>
                  <a:cubicBezTo>
                    <a:pt x="247" y="7"/>
                    <a:pt x="254" y="9"/>
                    <a:pt x="267" y="12"/>
                  </a:cubicBezTo>
                  <a:cubicBezTo>
                    <a:pt x="280" y="15"/>
                    <a:pt x="296" y="24"/>
                    <a:pt x="309" y="23"/>
                  </a:cubicBezTo>
                  <a:cubicBezTo>
                    <a:pt x="322" y="22"/>
                    <a:pt x="331" y="9"/>
                    <a:pt x="343" y="8"/>
                  </a:cubicBezTo>
                  <a:cubicBezTo>
                    <a:pt x="355" y="7"/>
                    <a:pt x="360" y="15"/>
                    <a:pt x="381" y="17"/>
                  </a:cubicBezTo>
                  <a:cubicBezTo>
                    <a:pt x="402" y="19"/>
                    <a:pt x="442" y="20"/>
                    <a:pt x="466" y="20"/>
                  </a:cubicBezTo>
                  <a:cubicBezTo>
                    <a:pt x="490" y="21"/>
                    <a:pt x="498" y="19"/>
                    <a:pt x="523" y="20"/>
                  </a:cubicBezTo>
                  <a:cubicBezTo>
                    <a:pt x="549" y="22"/>
                    <a:pt x="609" y="25"/>
                    <a:pt x="618" y="32"/>
                  </a:cubicBezTo>
                  <a:cubicBezTo>
                    <a:pt x="627" y="39"/>
                    <a:pt x="596" y="59"/>
                    <a:pt x="578" y="62"/>
                  </a:cubicBezTo>
                  <a:cubicBezTo>
                    <a:pt x="560" y="65"/>
                    <a:pt x="534" y="50"/>
                    <a:pt x="509" y="48"/>
                  </a:cubicBezTo>
                  <a:cubicBezTo>
                    <a:pt x="484" y="46"/>
                    <a:pt x="450" y="50"/>
                    <a:pt x="428" y="51"/>
                  </a:cubicBezTo>
                  <a:cubicBezTo>
                    <a:pt x="407" y="51"/>
                    <a:pt x="406" y="50"/>
                    <a:pt x="381" y="51"/>
                  </a:cubicBezTo>
                  <a:cubicBezTo>
                    <a:pt x="356" y="52"/>
                    <a:pt x="306" y="60"/>
                    <a:pt x="276" y="57"/>
                  </a:cubicBezTo>
                  <a:cubicBezTo>
                    <a:pt x="246" y="54"/>
                    <a:pt x="241" y="34"/>
                    <a:pt x="201" y="32"/>
                  </a:cubicBezTo>
                  <a:cubicBezTo>
                    <a:pt x="161" y="30"/>
                    <a:pt x="68" y="43"/>
                    <a:pt x="36" y="42"/>
                  </a:cubicBezTo>
                  <a:cubicBezTo>
                    <a:pt x="4" y="41"/>
                    <a:pt x="0" y="34"/>
                    <a:pt x="7" y="28"/>
                  </a:cubicBezTo>
                  <a:cubicBezTo>
                    <a:pt x="14" y="22"/>
                    <a:pt x="54" y="8"/>
                    <a:pt x="79" y="4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61" name="Oval 70">
              <a:extLst>
                <a:ext uri="{FF2B5EF4-FFF2-40B4-BE49-F238E27FC236}">
                  <a16:creationId xmlns:a16="http://schemas.microsoft.com/office/drawing/2014/main" xmlns="" id="{AD09C026-3FD7-E1C7-2BA6-8145131DE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160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2" name="Oval 71">
              <a:extLst>
                <a:ext uri="{FF2B5EF4-FFF2-40B4-BE49-F238E27FC236}">
                  <a16:creationId xmlns:a16="http://schemas.microsoft.com/office/drawing/2014/main" xmlns="" id="{7FC027B2-39CF-0E40-9214-7AF402EC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" y="2208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3" name="Oval 72">
              <a:extLst>
                <a:ext uri="{FF2B5EF4-FFF2-40B4-BE49-F238E27FC236}">
                  <a16:creationId xmlns:a16="http://schemas.microsoft.com/office/drawing/2014/main" xmlns="" id="{6BA16B60-3B7B-5659-5AAF-2DFFC31F3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1" y="2261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4" name="Oval 73">
              <a:extLst>
                <a:ext uri="{FF2B5EF4-FFF2-40B4-BE49-F238E27FC236}">
                  <a16:creationId xmlns:a16="http://schemas.microsoft.com/office/drawing/2014/main" xmlns="" id="{E276F0A8-A5DA-2056-5680-A3825B902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309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5" name="Oval 74">
              <a:extLst>
                <a:ext uri="{FF2B5EF4-FFF2-40B4-BE49-F238E27FC236}">
                  <a16:creationId xmlns:a16="http://schemas.microsoft.com/office/drawing/2014/main" xmlns="" id="{2F8A0020-AA38-F6D7-9AF7-5A9C82C12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8178">
              <a:off x="4203" y="2203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6" name="Oval 75">
              <a:extLst>
                <a:ext uri="{FF2B5EF4-FFF2-40B4-BE49-F238E27FC236}">
                  <a16:creationId xmlns:a16="http://schemas.microsoft.com/office/drawing/2014/main" xmlns="" id="{A3315250-E309-204A-424B-D8D799EABE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8178">
              <a:off x="4203" y="2256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67" name="Oval 76">
              <a:extLst>
                <a:ext uri="{FF2B5EF4-FFF2-40B4-BE49-F238E27FC236}">
                  <a16:creationId xmlns:a16="http://schemas.microsoft.com/office/drawing/2014/main" xmlns="" id="{D1E96D5E-5D0E-7666-7021-6E77AE6ECA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8178">
              <a:off x="4204" y="2305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grpSp>
        <p:nvGrpSpPr>
          <p:cNvPr id="5" name="Group 77">
            <a:extLst>
              <a:ext uri="{FF2B5EF4-FFF2-40B4-BE49-F238E27FC236}">
                <a16:creationId xmlns:a16="http://schemas.microsoft.com/office/drawing/2014/main" xmlns="" id="{1A8BFBF1-D2F2-023A-AE4C-1DD765938117}"/>
              </a:ext>
            </a:extLst>
          </p:cNvPr>
          <p:cNvGrpSpPr>
            <a:grpSpLocks/>
          </p:cNvGrpSpPr>
          <p:nvPr/>
        </p:nvGrpSpPr>
        <p:grpSpPr bwMode="auto">
          <a:xfrm>
            <a:off x="3448050" y="3429000"/>
            <a:ext cx="5748338" cy="849313"/>
            <a:chOff x="2352" y="2153"/>
            <a:chExt cx="3217" cy="535"/>
          </a:xfrm>
        </p:grpSpPr>
        <p:grpSp>
          <p:nvGrpSpPr>
            <p:cNvPr id="31919" name="Group 78">
              <a:extLst>
                <a:ext uri="{FF2B5EF4-FFF2-40B4-BE49-F238E27FC236}">
                  <a16:creationId xmlns:a16="http://schemas.microsoft.com/office/drawing/2014/main" xmlns="" id="{F471BD15-02FC-8215-EE26-CB13CA356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153"/>
              <a:ext cx="528" cy="535"/>
              <a:chOff x="2423" y="2062"/>
              <a:chExt cx="528" cy="535"/>
            </a:xfrm>
          </p:grpSpPr>
          <p:sp>
            <p:nvSpPr>
              <p:cNvPr id="31921" name="Freeform 79">
                <a:extLst>
                  <a:ext uri="{FF2B5EF4-FFF2-40B4-BE49-F238E27FC236}">
                    <a16:creationId xmlns:a16="http://schemas.microsoft.com/office/drawing/2014/main" xmlns="" id="{657E0986-4A79-1355-7AFA-7C5DF63DC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2077"/>
                <a:ext cx="91" cy="492"/>
              </a:xfrm>
              <a:custGeom>
                <a:avLst/>
                <a:gdLst>
                  <a:gd name="T0" fmla="*/ 41 w 90"/>
                  <a:gd name="T1" fmla="*/ 432 h 492"/>
                  <a:gd name="T2" fmla="*/ 43 w 90"/>
                  <a:gd name="T3" fmla="*/ 371 h 492"/>
                  <a:gd name="T4" fmla="*/ 53 w 90"/>
                  <a:gd name="T5" fmla="*/ 316 h 492"/>
                  <a:gd name="T6" fmla="*/ 40 w 90"/>
                  <a:gd name="T7" fmla="*/ 286 h 492"/>
                  <a:gd name="T8" fmla="*/ 34 w 90"/>
                  <a:gd name="T9" fmla="*/ 254 h 492"/>
                  <a:gd name="T10" fmla="*/ 53 w 90"/>
                  <a:gd name="T11" fmla="*/ 228 h 492"/>
                  <a:gd name="T12" fmla="*/ 40 w 90"/>
                  <a:gd name="T13" fmla="*/ 198 h 492"/>
                  <a:gd name="T14" fmla="*/ 39 w 90"/>
                  <a:gd name="T15" fmla="*/ 97 h 492"/>
                  <a:gd name="T16" fmla="*/ 71 w 90"/>
                  <a:gd name="T17" fmla="*/ 49 h 492"/>
                  <a:gd name="T18" fmla="*/ 90 w 90"/>
                  <a:gd name="T19" fmla="*/ 1 h 492"/>
                  <a:gd name="T20" fmla="*/ 14 w 90"/>
                  <a:gd name="T21" fmla="*/ 45 h 492"/>
                  <a:gd name="T22" fmla="*/ 1 w 90"/>
                  <a:gd name="T23" fmla="*/ 102 h 492"/>
                  <a:gd name="T24" fmla="*/ 18 w 90"/>
                  <a:gd name="T25" fmla="*/ 161 h 492"/>
                  <a:gd name="T26" fmla="*/ 18 w 90"/>
                  <a:gd name="T27" fmla="*/ 197 h 492"/>
                  <a:gd name="T28" fmla="*/ 10 w 90"/>
                  <a:gd name="T29" fmla="*/ 279 h 492"/>
                  <a:gd name="T30" fmla="*/ 15 w 90"/>
                  <a:gd name="T31" fmla="*/ 346 h 492"/>
                  <a:gd name="T32" fmla="*/ 14 w 90"/>
                  <a:gd name="T33" fmla="*/ 464 h 492"/>
                  <a:gd name="T34" fmla="*/ 23 w 90"/>
                  <a:gd name="T35" fmla="*/ 487 h 492"/>
                  <a:gd name="T36" fmla="*/ 41 w 90"/>
                  <a:gd name="T37" fmla="*/ 432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"/>
                  <a:gd name="T58" fmla="*/ 0 h 492"/>
                  <a:gd name="T59" fmla="*/ 90 w 90"/>
                  <a:gd name="T60" fmla="*/ 492 h 4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" h="492">
                    <a:moveTo>
                      <a:pt x="41" y="432"/>
                    </a:moveTo>
                    <a:cubicBezTo>
                      <a:pt x="45" y="412"/>
                      <a:pt x="42" y="390"/>
                      <a:pt x="43" y="371"/>
                    </a:cubicBezTo>
                    <a:cubicBezTo>
                      <a:pt x="44" y="352"/>
                      <a:pt x="45" y="330"/>
                      <a:pt x="45" y="316"/>
                    </a:cubicBezTo>
                    <a:cubicBezTo>
                      <a:pt x="43" y="302"/>
                      <a:pt x="43" y="296"/>
                      <a:pt x="40" y="286"/>
                    </a:cubicBezTo>
                    <a:cubicBezTo>
                      <a:pt x="39" y="276"/>
                      <a:pt x="34" y="265"/>
                      <a:pt x="34" y="254"/>
                    </a:cubicBezTo>
                    <a:cubicBezTo>
                      <a:pt x="35" y="244"/>
                      <a:pt x="45" y="237"/>
                      <a:pt x="45" y="228"/>
                    </a:cubicBezTo>
                    <a:cubicBezTo>
                      <a:pt x="46" y="218"/>
                      <a:pt x="41" y="220"/>
                      <a:pt x="40" y="198"/>
                    </a:cubicBezTo>
                    <a:cubicBezTo>
                      <a:pt x="39" y="176"/>
                      <a:pt x="35" y="122"/>
                      <a:pt x="39" y="97"/>
                    </a:cubicBezTo>
                    <a:cubicBezTo>
                      <a:pt x="43" y="72"/>
                      <a:pt x="56" y="65"/>
                      <a:pt x="63" y="49"/>
                    </a:cubicBezTo>
                    <a:cubicBezTo>
                      <a:pt x="70" y="33"/>
                      <a:pt x="90" y="2"/>
                      <a:pt x="82" y="1"/>
                    </a:cubicBezTo>
                    <a:cubicBezTo>
                      <a:pt x="74" y="0"/>
                      <a:pt x="28" y="28"/>
                      <a:pt x="14" y="45"/>
                    </a:cubicBezTo>
                    <a:cubicBezTo>
                      <a:pt x="0" y="62"/>
                      <a:pt x="0" y="83"/>
                      <a:pt x="1" y="102"/>
                    </a:cubicBezTo>
                    <a:cubicBezTo>
                      <a:pt x="2" y="121"/>
                      <a:pt x="15" y="145"/>
                      <a:pt x="18" y="161"/>
                    </a:cubicBezTo>
                    <a:cubicBezTo>
                      <a:pt x="21" y="177"/>
                      <a:pt x="18" y="178"/>
                      <a:pt x="18" y="197"/>
                    </a:cubicBezTo>
                    <a:cubicBezTo>
                      <a:pt x="16" y="217"/>
                      <a:pt x="10" y="254"/>
                      <a:pt x="10" y="279"/>
                    </a:cubicBezTo>
                    <a:cubicBezTo>
                      <a:pt x="10" y="303"/>
                      <a:pt x="14" y="315"/>
                      <a:pt x="15" y="346"/>
                    </a:cubicBezTo>
                    <a:cubicBezTo>
                      <a:pt x="16" y="377"/>
                      <a:pt x="13" y="441"/>
                      <a:pt x="14" y="464"/>
                    </a:cubicBezTo>
                    <a:cubicBezTo>
                      <a:pt x="16" y="488"/>
                      <a:pt x="19" y="492"/>
                      <a:pt x="23" y="487"/>
                    </a:cubicBezTo>
                    <a:cubicBezTo>
                      <a:pt x="27" y="482"/>
                      <a:pt x="39" y="451"/>
                      <a:pt x="41" y="432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922" name="Freeform 80">
                <a:extLst>
                  <a:ext uri="{FF2B5EF4-FFF2-40B4-BE49-F238E27FC236}">
                    <a16:creationId xmlns:a16="http://schemas.microsoft.com/office/drawing/2014/main" xmlns="" id="{333E5A4E-B7E0-9643-FBA7-9A78DC7BD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" y="2103"/>
                <a:ext cx="58" cy="485"/>
              </a:xfrm>
              <a:custGeom>
                <a:avLst/>
                <a:gdLst>
                  <a:gd name="T0" fmla="*/ 46 w 58"/>
                  <a:gd name="T1" fmla="*/ 425 h 485"/>
                  <a:gd name="T2" fmla="*/ 48 w 58"/>
                  <a:gd name="T3" fmla="*/ 364 h 485"/>
                  <a:gd name="T4" fmla="*/ 50 w 58"/>
                  <a:gd name="T5" fmla="*/ 309 h 485"/>
                  <a:gd name="T6" fmla="*/ 45 w 58"/>
                  <a:gd name="T7" fmla="*/ 279 h 485"/>
                  <a:gd name="T8" fmla="*/ 39 w 58"/>
                  <a:gd name="T9" fmla="*/ 247 h 485"/>
                  <a:gd name="T10" fmla="*/ 50 w 58"/>
                  <a:gd name="T11" fmla="*/ 221 h 485"/>
                  <a:gd name="T12" fmla="*/ 45 w 58"/>
                  <a:gd name="T13" fmla="*/ 191 h 485"/>
                  <a:gd name="T14" fmla="*/ 56 w 58"/>
                  <a:gd name="T15" fmla="*/ 137 h 485"/>
                  <a:gd name="T16" fmla="*/ 34 w 58"/>
                  <a:gd name="T17" fmla="*/ 86 h 485"/>
                  <a:gd name="T18" fmla="*/ 41 w 58"/>
                  <a:gd name="T19" fmla="*/ 8 h 485"/>
                  <a:gd name="T20" fmla="*/ 19 w 58"/>
                  <a:gd name="T21" fmla="*/ 38 h 485"/>
                  <a:gd name="T22" fmla="*/ 1 w 58"/>
                  <a:gd name="T23" fmla="*/ 86 h 485"/>
                  <a:gd name="T24" fmla="*/ 23 w 58"/>
                  <a:gd name="T25" fmla="*/ 154 h 485"/>
                  <a:gd name="T26" fmla="*/ 23 w 58"/>
                  <a:gd name="T27" fmla="*/ 190 h 485"/>
                  <a:gd name="T28" fmla="*/ 15 w 58"/>
                  <a:gd name="T29" fmla="*/ 272 h 485"/>
                  <a:gd name="T30" fmla="*/ 20 w 58"/>
                  <a:gd name="T31" fmla="*/ 339 h 485"/>
                  <a:gd name="T32" fmla="*/ 19 w 58"/>
                  <a:gd name="T33" fmla="*/ 457 h 485"/>
                  <a:gd name="T34" fmla="*/ 28 w 58"/>
                  <a:gd name="T35" fmla="*/ 480 h 485"/>
                  <a:gd name="T36" fmla="*/ 46 w 58"/>
                  <a:gd name="T37" fmla="*/ 425 h 4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"/>
                  <a:gd name="T58" fmla="*/ 0 h 485"/>
                  <a:gd name="T59" fmla="*/ 58 w 58"/>
                  <a:gd name="T60" fmla="*/ 485 h 4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" h="485">
                    <a:moveTo>
                      <a:pt x="46" y="425"/>
                    </a:moveTo>
                    <a:cubicBezTo>
                      <a:pt x="50" y="405"/>
                      <a:pt x="47" y="383"/>
                      <a:pt x="48" y="364"/>
                    </a:cubicBezTo>
                    <a:cubicBezTo>
                      <a:pt x="49" y="345"/>
                      <a:pt x="50" y="323"/>
                      <a:pt x="50" y="309"/>
                    </a:cubicBezTo>
                    <a:cubicBezTo>
                      <a:pt x="48" y="295"/>
                      <a:pt x="48" y="289"/>
                      <a:pt x="45" y="279"/>
                    </a:cubicBezTo>
                    <a:cubicBezTo>
                      <a:pt x="44" y="269"/>
                      <a:pt x="39" y="258"/>
                      <a:pt x="39" y="247"/>
                    </a:cubicBezTo>
                    <a:cubicBezTo>
                      <a:pt x="40" y="237"/>
                      <a:pt x="50" y="230"/>
                      <a:pt x="50" y="221"/>
                    </a:cubicBezTo>
                    <a:cubicBezTo>
                      <a:pt x="51" y="211"/>
                      <a:pt x="44" y="205"/>
                      <a:pt x="45" y="191"/>
                    </a:cubicBezTo>
                    <a:cubicBezTo>
                      <a:pt x="46" y="178"/>
                      <a:pt x="58" y="154"/>
                      <a:pt x="56" y="137"/>
                    </a:cubicBezTo>
                    <a:cubicBezTo>
                      <a:pt x="54" y="120"/>
                      <a:pt x="37" y="108"/>
                      <a:pt x="34" y="86"/>
                    </a:cubicBezTo>
                    <a:cubicBezTo>
                      <a:pt x="31" y="64"/>
                      <a:pt x="43" y="16"/>
                      <a:pt x="41" y="8"/>
                    </a:cubicBezTo>
                    <a:cubicBezTo>
                      <a:pt x="39" y="0"/>
                      <a:pt x="26" y="25"/>
                      <a:pt x="19" y="38"/>
                    </a:cubicBezTo>
                    <a:cubicBezTo>
                      <a:pt x="12" y="51"/>
                      <a:pt x="0" y="67"/>
                      <a:pt x="1" y="86"/>
                    </a:cubicBezTo>
                    <a:cubicBezTo>
                      <a:pt x="2" y="105"/>
                      <a:pt x="19" y="137"/>
                      <a:pt x="23" y="154"/>
                    </a:cubicBezTo>
                    <a:cubicBezTo>
                      <a:pt x="27" y="171"/>
                      <a:pt x="23" y="171"/>
                      <a:pt x="23" y="190"/>
                    </a:cubicBezTo>
                    <a:cubicBezTo>
                      <a:pt x="21" y="210"/>
                      <a:pt x="15" y="247"/>
                      <a:pt x="15" y="272"/>
                    </a:cubicBezTo>
                    <a:cubicBezTo>
                      <a:pt x="15" y="296"/>
                      <a:pt x="19" y="308"/>
                      <a:pt x="20" y="339"/>
                    </a:cubicBezTo>
                    <a:cubicBezTo>
                      <a:pt x="21" y="370"/>
                      <a:pt x="18" y="434"/>
                      <a:pt x="19" y="457"/>
                    </a:cubicBezTo>
                    <a:cubicBezTo>
                      <a:pt x="21" y="481"/>
                      <a:pt x="24" y="485"/>
                      <a:pt x="28" y="480"/>
                    </a:cubicBezTo>
                    <a:cubicBezTo>
                      <a:pt x="32" y="475"/>
                      <a:pt x="44" y="444"/>
                      <a:pt x="46" y="42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923" name="Group 81">
                <a:extLst>
                  <a:ext uri="{FF2B5EF4-FFF2-40B4-BE49-F238E27FC236}">
                    <a16:creationId xmlns:a16="http://schemas.microsoft.com/office/drawing/2014/main" xmlns="" id="{ED8655F0-6AB5-9321-69B7-2E4D125D82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3" y="2062"/>
                <a:ext cx="528" cy="526"/>
                <a:chOff x="2423" y="2062"/>
                <a:chExt cx="528" cy="526"/>
              </a:xfrm>
            </p:grpSpPr>
            <p:sp>
              <p:nvSpPr>
                <p:cNvPr id="31925" name="Freeform 82">
                  <a:extLst>
                    <a:ext uri="{FF2B5EF4-FFF2-40B4-BE49-F238E27FC236}">
                      <a16:creationId xmlns:a16="http://schemas.microsoft.com/office/drawing/2014/main" xmlns="" id="{710989C6-1229-12A8-B52A-EE724BFC1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0" y="2106"/>
                  <a:ext cx="71" cy="482"/>
                </a:xfrm>
                <a:custGeom>
                  <a:avLst/>
                  <a:gdLst>
                    <a:gd name="T0" fmla="*/ 31 w 70"/>
                    <a:gd name="T1" fmla="*/ 422 h 482"/>
                    <a:gd name="T2" fmla="*/ 33 w 70"/>
                    <a:gd name="T3" fmla="*/ 361 h 482"/>
                    <a:gd name="T4" fmla="*/ 43 w 70"/>
                    <a:gd name="T5" fmla="*/ 306 h 482"/>
                    <a:gd name="T6" fmla="*/ 30 w 70"/>
                    <a:gd name="T7" fmla="*/ 276 h 482"/>
                    <a:gd name="T8" fmla="*/ 24 w 70"/>
                    <a:gd name="T9" fmla="*/ 244 h 482"/>
                    <a:gd name="T10" fmla="*/ 43 w 70"/>
                    <a:gd name="T11" fmla="*/ 218 h 482"/>
                    <a:gd name="T12" fmla="*/ 30 w 70"/>
                    <a:gd name="T13" fmla="*/ 188 h 482"/>
                    <a:gd name="T14" fmla="*/ 49 w 70"/>
                    <a:gd name="T15" fmla="*/ 134 h 482"/>
                    <a:gd name="T16" fmla="*/ 75 w 70"/>
                    <a:gd name="T17" fmla="*/ 68 h 482"/>
                    <a:gd name="T18" fmla="*/ 26 w 70"/>
                    <a:gd name="T19" fmla="*/ 5 h 482"/>
                    <a:gd name="T20" fmla="*/ 4 w 70"/>
                    <a:gd name="T21" fmla="*/ 35 h 482"/>
                    <a:gd name="T22" fmla="*/ 46 w 70"/>
                    <a:gd name="T23" fmla="*/ 87 h 482"/>
                    <a:gd name="T24" fmla="*/ 8 w 70"/>
                    <a:gd name="T25" fmla="*/ 151 h 482"/>
                    <a:gd name="T26" fmla="*/ 8 w 70"/>
                    <a:gd name="T27" fmla="*/ 187 h 482"/>
                    <a:gd name="T28" fmla="*/ 0 w 70"/>
                    <a:gd name="T29" fmla="*/ 269 h 482"/>
                    <a:gd name="T30" fmla="*/ 5 w 70"/>
                    <a:gd name="T31" fmla="*/ 336 h 482"/>
                    <a:gd name="T32" fmla="*/ 4 w 70"/>
                    <a:gd name="T33" fmla="*/ 454 h 482"/>
                    <a:gd name="T34" fmla="*/ 13 w 70"/>
                    <a:gd name="T35" fmla="*/ 477 h 482"/>
                    <a:gd name="T36" fmla="*/ 31 w 70"/>
                    <a:gd name="T37" fmla="*/ 422 h 48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"/>
                    <a:gd name="T58" fmla="*/ 0 h 482"/>
                    <a:gd name="T59" fmla="*/ 70 w 70"/>
                    <a:gd name="T60" fmla="*/ 482 h 48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" h="482">
                      <a:moveTo>
                        <a:pt x="31" y="422"/>
                      </a:moveTo>
                      <a:cubicBezTo>
                        <a:pt x="35" y="402"/>
                        <a:pt x="32" y="380"/>
                        <a:pt x="33" y="361"/>
                      </a:cubicBezTo>
                      <a:cubicBezTo>
                        <a:pt x="34" y="342"/>
                        <a:pt x="35" y="320"/>
                        <a:pt x="35" y="306"/>
                      </a:cubicBezTo>
                      <a:cubicBezTo>
                        <a:pt x="33" y="292"/>
                        <a:pt x="33" y="286"/>
                        <a:pt x="30" y="276"/>
                      </a:cubicBezTo>
                      <a:cubicBezTo>
                        <a:pt x="29" y="266"/>
                        <a:pt x="24" y="255"/>
                        <a:pt x="24" y="244"/>
                      </a:cubicBezTo>
                      <a:cubicBezTo>
                        <a:pt x="25" y="234"/>
                        <a:pt x="35" y="227"/>
                        <a:pt x="35" y="218"/>
                      </a:cubicBezTo>
                      <a:cubicBezTo>
                        <a:pt x="36" y="208"/>
                        <a:pt x="29" y="202"/>
                        <a:pt x="30" y="188"/>
                      </a:cubicBezTo>
                      <a:cubicBezTo>
                        <a:pt x="31" y="175"/>
                        <a:pt x="35" y="154"/>
                        <a:pt x="41" y="134"/>
                      </a:cubicBezTo>
                      <a:cubicBezTo>
                        <a:pt x="47" y="114"/>
                        <a:pt x="70" y="89"/>
                        <a:pt x="67" y="68"/>
                      </a:cubicBezTo>
                      <a:cubicBezTo>
                        <a:pt x="64" y="47"/>
                        <a:pt x="36" y="10"/>
                        <a:pt x="26" y="5"/>
                      </a:cubicBezTo>
                      <a:cubicBezTo>
                        <a:pt x="16" y="0"/>
                        <a:pt x="2" y="21"/>
                        <a:pt x="4" y="35"/>
                      </a:cubicBezTo>
                      <a:cubicBezTo>
                        <a:pt x="6" y="49"/>
                        <a:pt x="37" y="68"/>
                        <a:pt x="38" y="87"/>
                      </a:cubicBezTo>
                      <a:cubicBezTo>
                        <a:pt x="39" y="106"/>
                        <a:pt x="13" y="134"/>
                        <a:pt x="8" y="151"/>
                      </a:cubicBezTo>
                      <a:cubicBezTo>
                        <a:pt x="3" y="168"/>
                        <a:pt x="8" y="168"/>
                        <a:pt x="8" y="187"/>
                      </a:cubicBezTo>
                      <a:cubicBezTo>
                        <a:pt x="6" y="207"/>
                        <a:pt x="0" y="244"/>
                        <a:pt x="0" y="269"/>
                      </a:cubicBezTo>
                      <a:cubicBezTo>
                        <a:pt x="0" y="293"/>
                        <a:pt x="4" y="305"/>
                        <a:pt x="5" y="336"/>
                      </a:cubicBezTo>
                      <a:cubicBezTo>
                        <a:pt x="6" y="367"/>
                        <a:pt x="3" y="431"/>
                        <a:pt x="4" y="454"/>
                      </a:cubicBezTo>
                      <a:cubicBezTo>
                        <a:pt x="6" y="478"/>
                        <a:pt x="9" y="482"/>
                        <a:pt x="13" y="477"/>
                      </a:cubicBezTo>
                      <a:cubicBezTo>
                        <a:pt x="17" y="472"/>
                        <a:pt x="29" y="441"/>
                        <a:pt x="31" y="42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926" name="Freeform 83">
                  <a:extLst>
                    <a:ext uri="{FF2B5EF4-FFF2-40B4-BE49-F238E27FC236}">
                      <a16:creationId xmlns:a16="http://schemas.microsoft.com/office/drawing/2014/main" xmlns="" id="{B990CD0E-65E4-FBDE-8332-13A9A24A9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3" y="2062"/>
                  <a:ext cx="84" cy="526"/>
                </a:xfrm>
                <a:custGeom>
                  <a:avLst/>
                  <a:gdLst>
                    <a:gd name="T0" fmla="*/ 64 w 83"/>
                    <a:gd name="T1" fmla="*/ 460 h 526"/>
                    <a:gd name="T2" fmla="*/ 66 w 83"/>
                    <a:gd name="T3" fmla="*/ 393 h 526"/>
                    <a:gd name="T4" fmla="*/ 68 w 83"/>
                    <a:gd name="T5" fmla="*/ 332 h 526"/>
                    <a:gd name="T6" fmla="*/ 63 w 83"/>
                    <a:gd name="T7" fmla="*/ 300 h 526"/>
                    <a:gd name="T8" fmla="*/ 57 w 83"/>
                    <a:gd name="T9" fmla="*/ 265 h 526"/>
                    <a:gd name="T10" fmla="*/ 68 w 83"/>
                    <a:gd name="T11" fmla="*/ 235 h 526"/>
                    <a:gd name="T12" fmla="*/ 76 w 83"/>
                    <a:gd name="T13" fmla="*/ 199 h 526"/>
                    <a:gd name="T14" fmla="*/ 57 w 83"/>
                    <a:gd name="T15" fmla="*/ 141 h 526"/>
                    <a:gd name="T16" fmla="*/ 91 w 83"/>
                    <a:gd name="T17" fmla="*/ 45 h 526"/>
                    <a:gd name="T18" fmla="*/ 59 w 83"/>
                    <a:gd name="T19" fmla="*/ 2 h 526"/>
                    <a:gd name="T20" fmla="*/ 20 w 83"/>
                    <a:gd name="T21" fmla="*/ 31 h 526"/>
                    <a:gd name="T22" fmla="*/ 67 w 83"/>
                    <a:gd name="T23" fmla="*/ 45 h 526"/>
                    <a:gd name="T24" fmla="*/ 6 w 83"/>
                    <a:gd name="T25" fmla="*/ 141 h 526"/>
                    <a:gd name="T26" fmla="*/ 25 w 83"/>
                    <a:gd name="T27" fmla="*/ 208 h 526"/>
                    <a:gd name="T28" fmla="*/ 25 w 83"/>
                    <a:gd name="T29" fmla="*/ 292 h 526"/>
                    <a:gd name="T30" fmla="*/ 30 w 83"/>
                    <a:gd name="T31" fmla="*/ 365 h 526"/>
                    <a:gd name="T32" fmla="*/ 29 w 83"/>
                    <a:gd name="T33" fmla="*/ 496 h 526"/>
                    <a:gd name="T34" fmla="*/ 38 w 83"/>
                    <a:gd name="T35" fmla="*/ 520 h 526"/>
                    <a:gd name="T36" fmla="*/ 64 w 83"/>
                    <a:gd name="T37" fmla="*/ 460 h 5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3"/>
                    <a:gd name="T58" fmla="*/ 0 h 526"/>
                    <a:gd name="T59" fmla="*/ 83 w 83"/>
                    <a:gd name="T60" fmla="*/ 526 h 5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3" h="526">
                      <a:moveTo>
                        <a:pt x="56" y="460"/>
                      </a:moveTo>
                      <a:cubicBezTo>
                        <a:pt x="60" y="438"/>
                        <a:pt x="57" y="414"/>
                        <a:pt x="58" y="393"/>
                      </a:cubicBezTo>
                      <a:cubicBezTo>
                        <a:pt x="59" y="372"/>
                        <a:pt x="60" y="348"/>
                        <a:pt x="60" y="332"/>
                      </a:cubicBezTo>
                      <a:cubicBezTo>
                        <a:pt x="58" y="317"/>
                        <a:pt x="58" y="311"/>
                        <a:pt x="55" y="300"/>
                      </a:cubicBezTo>
                      <a:cubicBezTo>
                        <a:pt x="54" y="289"/>
                        <a:pt x="49" y="276"/>
                        <a:pt x="49" y="265"/>
                      </a:cubicBezTo>
                      <a:cubicBezTo>
                        <a:pt x="50" y="254"/>
                        <a:pt x="57" y="246"/>
                        <a:pt x="60" y="235"/>
                      </a:cubicBezTo>
                      <a:cubicBezTo>
                        <a:pt x="63" y="224"/>
                        <a:pt x="70" y="215"/>
                        <a:pt x="68" y="199"/>
                      </a:cubicBezTo>
                      <a:cubicBezTo>
                        <a:pt x="66" y="183"/>
                        <a:pt x="47" y="167"/>
                        <a:pt x="49" y="141"/>
                      </a:cubicBezTo>
                      <a:cubicBezTo>
                        <a:pt x="51" y="115"/>
                        <a:pt x="83" y="68"/>
                        <a:pt x="83" y="45"/>
                      </a:cubicBezTo>
                      <a:cubicBezTo>
                        <a:pt x="83" y="22"/>
                        <a:pt x="61" y="4"/>
                        <a:pt x="51" y="2"/>
                      </a:cubicBezTo>
                      <a:cubicBezTo>
                        <a:pt x="41" y="0"/>
                        <a:pt x="19" y="24"/>
                        <a:pt x="20" y="31"/>
                      </a:cubicBezTo>
                      <a:cubicBezTo>
                        <a:pt x="21" y="38"/>
                        <a:pt x="61" y="27"/>
                        <a:pt x="59" y="45"/>
                      </a:cubicBezTo>
                      <a:cubicBezTo>
                        <a:pt x="57" y="63"/>
                        <a:pt x="12" y="114"/>
                        <a:pt x="6" y="141"/>
                      </a:cubicBezTo>
                      <a:cubicBezTo>
                        <a:pt x="0" y="168"/>
                        <a:pt x="22" y="183"/>
                        <a:pt x="25" y="208"/>
                      </a:cubicBezTo>
                      <a:cubicBezTo>
                        <a:pt x="28" y="233"/>
                        <a:pt x="24" y="266"/>
                        <a:pt x="25" y="292"/>
                      </a:cubicBezTo>
                      <a:cubicBezTo>
                        <a:pt x="26" y="318"/>
                        <a:pt x="29" y="331"/>
                        <a:pt x="30" y="365"/>
                      </a:cubicBezTo>
                      <a:cubicBezTo>
                        <a:pt x="31" y="400"/>
                        <a:pt x="28" y="470"/>
                        <a:pt x="29" y="496"/>
                      </a:cubicBezTo>
                      <a:cubicBezTo>
                        <a:pt x="31" y="521"/>
                        <a:pt x="34" y="526"/>
                        <a:pt x="38" y="520"/>
                      </a:cubicBezTo>
                      <a:cubicBezTo>
                        <a:pt x="42" y="515"/>
                        <a:pt x="54" y="481"/>
                        <a:pt x="56" y="46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927" name="Freeform 84">
                  <a:extLst>
                    <a:ext uri="{FF2B5EF4-FFF2-40B4-BE49-F238E27FC236}">
                      <a16:creationId xmlns:a16="http://schemas.microsoft.com/office/drawing/2014/main" xmlns="" id="{54700A5F-3D2B-1457-D0BD-CAA5797C78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101"/>
                  <a:ext cx="72" cy="487"/>
                </a:xfrm>
                <a:custGeom>
                  <a:avLst/>
                  <a:gdLst>
                    <a:gd name="T0" fmla="*/ 23 w 73"/>
                    <a:gd name="T1" fmla="*/ 427 h 487"/>
                    <a:gd name="T2" fmla="*/ 21 w 73"/>
                    <a:gd name="T3" fmla="*/ 366 h 487"/>
                    <a:gd name="T4" fmla="*/ 19 w 73"/>
                    <a:gd name="T5" fmla="*/ 311 h 487"/>
                    <a:gd name="T6" fmla="*/ 24 w 73"/>
                    <a:gd name="T7" fmla="*/ 281 h 487"/>
                    <a:gd name="T8" fmla="*/ 30 w 73"/>
                    <a:gd name="T9" fmla="*/ 249 h 487"/>
                    <a:gd name="T10" fmla="*/ 19 w 73"/>
                    <a:gd name="T11" fmla="*/ 223 h 487"/>
                    <a:gd name="T12" fmla="*/ 24 w 73"/>
                    <a:gd name="T13" fmla="*/ 193 h 487"/>
                    <a:gd name="T14" fmla="*/ 30 w 73"/>
                    <a:gd name="T15" fmla="*/ 145 h 487"/>
                    <a:gd name="T16" fmla="*/ 11 w 73"/>
                    <a:gd name="T17" fmla="*/ 44 h 487"/>
                    <a:gd name="T18" fmla="*/ 9 w 73"/>
                    <a:gd name="T19" fmla="*/ 67 h 487"/>
                    <a:gd name="T20" fmla="*/ 56 w 73"/>
                    <a:gd name="T21" fmla="*/ 1 h 487"/>
                    <a:gd name="T22" fmla="*/ 56 w 73"/>
                    <a:gd name="T23" fmla="*/ 59 h 487"/>
                    <a:gd name="T24" fmla="*/ 35 w 73"/>
                    <a:gd name="T25" fmla="*/ 97 h 487"/>
                    <a:gd name="T26" fmla="*/ 60 w 73"/>
                    <a:gd name="T27" fmla="*/ 145 h 487"/>
                    <a:gd name="T28" fmla="*/ 38 w 73"/>
                    <a:gd name="T29" fmla="*/ 192 h 487"/>
                    <a:gd name="T30" fmla="*/ 46 w 73"/>
                    <a:gd name="T31" fmla="*/ 274 h 487"/>
                    <a:gd name="T32" fmla="*/ 41 w 73"/>
                    <a:gd name="T33" fmla="*/ 341 h 487"/>
                    <a:gd name="T34" fmla="*/ 42 w 73"/>
                    <a:gd name="T35" fmla="*/ 459 h 487"/>
                    <a:gd name="T36" fmla="*/ 36 w 73"/>
                    <a:gd name="T37" fmla="*/ 482 h 487"/>
                    <a:gd name="T38" fmla="*/ 23 w 73"/>
                    <a:gd name="T39" fmla="*/ 427 h 48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3"/>
                    <a:gd name="T61" fmla="*/ 0 h 487"/>
                    <a:gd name="T62" fmla="*/ 73 w 73"/>
                    <a:gd name="T63" fmla="*/ 487 h 48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3" h="487">
                      <a:moveTo>
                        <a:pt x="23" y="427"/>
                      </a:moveTo>
                      <a:cubicBezTo>
                        <a:pt x="19" y="407"/>
                        <a:pt x="22" y="385"/>
                        <a:pt x="21" y="366"/>
                      </a:cubicBezTo>
                      <a:cubicBezTo>
                        <a:pt x="20" y="347"/>
                        <a:pt x="19" y="325"/>
                        <a:pt x="19" y="311"/>
                      </a:cubicBezTo>
                      <a:cubicBezTo>
                        <a:pt x="21" y="297"/>
                        <a:pt x="21" y="291"/>
                        <a:pt x="24" y="281"/>
                      </a:cubicBezTo>
                      <a:cubicBezTo>
                        <a:pt x="25" y="271"/>
                        <a:pt x="30" y="260"/>
                        <a:pt x="30" y="249"/>
                      </a:cubicBezTo>
                      <a:cubicBezTo>
                        <a:pt x="29" y="239"/>
                        <a:pt x="19" y="232"/>
                        <a:pt x="19" y="223"/>
                      </a:cubicBezTo>
                      <a:cubicBezTo>
                        <a:pt x="18" y="213"/>
                        <a:pt x="22" y="206"/>
                        <a:pt x="24" y="193"/>
                      </a:cubicBezTo>
                      <a:cubicBezTo>
                        <a:pt x="26" y="180"/>
                        <a:pt x="32" y="170"/>
                        <a:pt x="30" y="145"/>
                      </a:cubicBezTo>
                      <a:cubicBezTo>
                        <a:pt x="28" y="120"/>
                        <a:pt x="14" y="57"/>
                        <a:pt x="11" y="44"/>
                      </a:cubicBezTo>
                      <a:cubicBezTo>
                        <a:pt x="8" y="31"/>
                        <a:pt x="0" y="74"/>
                        <a:pt x="9" y="67"/>
                      </a:cubicBezTo>
                      <a:cubicBezTo>
                        <a:pt x="18" y="60"/>
                        <a:pt x="55" y="2"/>
                        <a:pt x="64" y="1"/>
                      </a:cubicBezTo>
                      <a:cubicBezTo>
                        <a:pt x="73" y="0"/>
                        <a:pt x="69" y="43"/>
                        <a:pt x="64" y="59"/>
                      </a:cubicBezTo>
                      <a:cubicBezTo>
                        <a:pt x="59" y="75"/>
                        <a:pt x="34" y="83"/>
                        <a:pt x="35" y="97"/>
                      </a:cubicBezTo>
                      <a:cubicBezTo>
                        <a:pt x="36" y="111"/>
                        <a:pt x="66" y="129"/>
                        <a:pt x="68" y="145"/>
                      </a:cubicBezTo>
                      <a:cubicBezTo>
                        <a:pt x="70" y="161"/>
                        <a:pt x="48" y="170"/>
                        <a:pt x="46" y="192"/>
                      </a:cubicBezTo>
                      <a:cubicBezTo>
                        <a:pt x="44" y="214"/>
                        <a:pt x="54" y="249"/>
                        <a:pt x="54" y="274"/>
                      </a:cubicBezTo>
                      <a:cubicBezTo>
                        <a:pt x="54" y="298"/>
                        <a:pt x="50" y="310"/>
                        <a:pt x="49" y="341"/>
                      </a:cubicBezTo>
                      <a:cubicBezTo>
                        <a:pt x="48" y="372"/>
                        <a:pt x="51" y="436"/>
                        <a:pt x="50" y="459"/>
                      </a:cubicBezTo>
                      <a:cubicBezTo>
                        <a:pt x="48" y="483"/>
                        <a:pt x="45" y="487"/>
                        <a:pt x="41" y="482"/>
                      </a:cubicBezTo>
                      <a:cubicBezTo>
                        <a:pt x="37" y="477"/>
                        <a:pt x="25" y="446"/>
                        <a:pt x="23" y="427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928" name="Freeform 85">
                  <a:extLst>
                    <a:ext uri="{FF2B5EF4-FFF2-40B4-BE49-F238E27FC236}">
                      <a16:creationId xmlns:a16="http://schemas.microsoft.com/office/drawing/2014/main" xmlns="" id="{68E4C940-E70E-A84D-3D95-98332E6B2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2062"/>
                  <a:ext cx="76" cy="526"/>
                </a:xfrm>
                <a:custGeom>
                  <a:avLst/>
                  <a:gdLst>
                    <a:gd name="T0" fmla="*/ 43 w 76"/>
                    <a:gd name="T1" fmla="*/ 460 h 526"/>
                    <a:gd name="T2" fmla="*/ 45 w 76"/>
                    <a:gd name="T3" fmla="*/ 393 h 526"/>
                    <a:gd name="T4" fmla="*/ 47 w 76"/>
                    <a:gd name="T5" fmla="*/ 332 h 526"/>
                    <a:gd name="T6" fmla="*/ 42 w 76"/>
                    <a:gd name="T7" fmla="*/ 300 h 526"/>
                    <a:gd name="T8" fmla="*/ 36 w 76"/>
                    <a:gd name="T9" fmla="*/ 265 h 526"/>
                    <a:gd name="T10" fmla="*/ 47 w 76"/>
                    <a:gd name="T11" fmla="*/ 235 h 526"/>
                    <a:gd name="T12" fmla="*/ 42 w 76"/>
                    <a:gd name="T13" fmla="*/ 203 h 526"/>
                    <a:gd name="T14" fmla="*/ 32 w 76"/>
                    <a:gd name="T15" fmla="*/ 146 h 526"/>
                    <a:gd name="T16" fmla="*/ 75 w 76"/>
                    <a:gd name="T17" fmla="*/ 45 h 526"/>
                    <a:gd name="T18" fmla="*/ 38 w 76"/>
                    <a:gd name="T19" fmla="*/ 2 h 526"/>
                    <a:gd name="T20" fmla="*/ 16 w 76"/>
                    <a:gd name="T21" fmla="*/ 35 h 526"/>
                    <a:gd name="T22" fmla="*/ 41 w 76"/>
                    <a:gd name="T23" fmla="*/ 74 h 526"/>
                    <a:gd name="T24" fmla="*/ 3 w 76"/>
                    <a:gd name="T25" fmla="*/ 151 h 526"/>
                    <a:gd name="T26" fmla="*/ 20 w 76"/>
                    <a:gd name="T27" fmla="*/ 202 h 526"/>
                    <a:gd name="T28" fmla="*/ 12 w 76"/>
                    <a:gd name="T29" fmla="*/ 292 h 526"/>
                    <a:gd name="T30" fmla="*/ 17 w 76"/>
                    <a:gd name="T31" fmla="*/ 365 h 526"/>
                    <a:gd name="T32" fmla="*/ 16 w 76"/>
                    <a:gd name="T33" fmla="*/ 496 h 526"/>
                    <a:gd name="T34" fmla="*/ 25 w 76"/>
                    <a:gd name="T35" fmla="*/ 520 h 526"/>
                    <a:gd name="T36" fmla="*/ 43 w 76"/>
                    <a:gd name="T37" fmla="*/ 460 h 5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526"/>
                    <a:gd name="T59" fmla="*/ 76 w 76"/>
                    <a:gd name="T60" fmla="*/ 526 h 5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526">
                      <a:moveTo>
                        <a:pt x="43" y="460"/>
                      </a:moveTo>
                      <a:cubicBezTo>
                        <a:pt x="47" y="438"/>
                        <a:pt x="44" y="414"/>
                        <a:pt x="45" y="393"/>
                      </a:cubicBezTo>
                      <a:cubicBezTo>
                        <a:pt x="46" y="372"/>
                        <a:pt x="47" y="348"/>
                        <a:pt x="47" y="332"/>
                      </a:cubicBezTo>
                      <a:cubicBezTo>
                        <a:pt x="45" y="317"/>
                        <a:pt x="45" y="311"/>
                        <a:pt x="42" y="300"/>
                      </a:cubicBezTo>
                      <a:cubicBezTo>
                        <a:pt x="41" y="289"/>
                        <a:pt x="36" y="276"/>
                        <a:pt x="36" y="265"/>
                      </a:cubicBezTo>
                      <a:cubicBezTo>
                        <a:pt x="37" y="254"/>
                        <a:pt x="47" y="245"/>
                        <a:pt x="47" y="235"/>
                      </a:cubicBezTo>
                      <a:cubicBezTo>
                        <a:pt x="48" y="225"/>
                        <a:pt x="44" y="218"/>
                        <a:pt x="42" y="203"/>
                      </a:cubicBezTo>
                      <a:cubicBezTo>
                        <a:pt x="40" y="188"/>
                        <a:pt x="27" y="172"/>
                        <a:pt x="32" y="146"/>
                      </a:cubicBezTo>
                      <a:cubicBezTo>
                        <a:pt x="37" y="120"/>
                        <a:pt x="74" y="69"/>
                        <a:pt x="75" y="45"/>
                      </a:cubicBezTo>
                      <a:cubicBezTo>
                        <a:pt x="76" y="21"/>
                        <a:pt x="48" y="4"/>
                        <a:pt x="38" y="2"/>
                      </a:cubicBezTo>
                      <a:cubicBezTo>
                        <a:pt x="28" y="0"/>
                        <a:pt x="16" y="23"/>
                        <a:pt x="16" y="35"/>
                      </a:cubicBezTo>
                      <a:cubicBezTo>
                        <a:pt x="16" y="47"/>
                        <a:pt x="43" y="55"/>
                        <a:pt x="41" y="74"/>
                      </a:cubicBezTo>
                      <a:cubicBezTo>
                        <a:pt x="39" y="93"/>
                        <a:pt x="6" y="130"/>
                        <a:pt x="3" y="151"/>
                      </a:cubicBezTo>
                      <a:cubicBezTo>
                        <a:pt x="0" y="172"/>
                        <a:pt x="19" y="179"/>
                        <a:pt x="20" y="202"/>
                      </a:cubicBezTo>
                      <a:cubicBezTo>
                        <a:pt x="21" y="225"/>
                        <a:pt x="12" y="265"/>
                        <a:pt x="12" y="292"/>
                      </a:cubicBezTo>
                      <a:cubicBezTo>
                        <a:pt x="12" y="318"/>
                        <a:pt x="16" y="331"/>
                        <a:pt x="17" y="365"/>
                      </a:cubicBezTo>
                      <a:cubicBezTo>
                        <a:pt x="18" y="400"/>
                        <a:pt x="15" y="470"/>
                        <a:pt x="16" y="496"/>
                      </a:cubicBezTo>
                      <a:cubicBezTo>
                        <a:pt x="18" y="521"/>
                        <a:pt x="21" y="526"/>
                        <a:pt x="25" y="520"/>
                      </a:cubicBezTo>
                      <a:cubicBezTo>
                        <a:pt x="29" y="515"/>
                        <a:pt x="41" y="481"/>
                        <a:pt x="43" y="46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1924" name="Freeform 86">
                <a:extLst>
                  <a:ext uri="{FF2B5EF4-FFF2-40B4-BE49-F238E27FC236}">
                    <a16:creationId xmlns:a16="http://schemas.microsoft.com/office/drawing/2014/main" xmlns="" id="{62352623-B578-3997-13C5-4B974C1A0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2114"/>
                <a:ext cx="72" cy="483"/>
              </a:xfrm>
              <a:custGeom>
                <a:avLst/>
                <a:gdLst>
                  <a:gd name="T0" fmla="*/ 32 w 72"/>
                  <a:gd name="T1" fmla="*/ 423 h 483"/>
                  <a:gd name="T2" fmla="*/ 30 w 72"/>
                  <a:gd name="T3" fmla="*/ 362 h 483"/>
                  <a:gd name="T4" fmla="*/ 28 w 72"/>
                  <a:gd name="T5" fmla="*/ 307 h 483"/>
                  <a:gd name="T6" fmla="*/ 33 w 72"/>
                  <a:gd name="T7" fmla="*/ 277 h 483"/>
                  <a:gd name="T8" fmla="*/ 39 w 72"/>
                  <a:gd name="T9" fmla="*/ 245 h 483"/>
                  <a:gd name="T10" fmla="*/ 28 w 72"/>
                  <a:gd name="T11" fmla="*/ 219 h 483"/>
                  <a:gd name="T12" fmla="*/ 33 w 72"/>
                  <a:gd name="T13" fmla="*/ 189 h 483"/>
                  <a:gd name="T14" fmla="*/ 29 w 72"/>
                  <a:gd name="T15" fmla="*/ 142 h 483"/>
                  <a:gd name="T16" fmla="*/ 1 w 72"/>
                  <a:gd name="T17" fmla="*/ 70 h 483"/>
                  <a:gd name="T18" fmla="*/ 37 w 72"/>
                  <a:gd name="T19" fmla="*/ 6 h 483"/>
                  <a:gd name="T20" fmla="*/ 59 w 72"/>
                  <a:gd name="T21" fmla="*/ 36 h 483"/>
                  <a:gd name="T22" fmla="*/ 29 w 72"/>
                  <a:gd name="T23" fmla="*/ 84 h 483"/>
                  <a:gd name="T24" fmla="*/ 68 w 72"/>
                  <a:gd name="T25" fmla="*/ 147 h 483"/>
                  <a:gd name="T26" fmla="*/ 55 w 72"/>
                  <a:gd name="T27" fmla="*/ 188 h 483"/>
                  <a:gd name="T28" fmla="*/ 63 w 72"/>
                  <a:gd name="T29" fmla="*/ 270 h 483"/>
                  <a:gd name="T30" fmla="*/ 58 w 72"/>
                  <a:gd name="T31" fmla="*/ 337 h 483"/>
                  <a:gd name="T32" fmla="*/ 59 w 72"/>
                  <a:gd name="T33" fmla="*/ 455 h 483"/>
                  <a:gd name="T34" fmla="*/ 50 w 72"/>
                  <a:gd name="T35" fmla="*/ 478 h 483"/>
                  <a:gd name="T36" fmla="*/ 32 w 72"/>
                  <a:gd name="T37" fmla="*/ 423 h 4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483"/>
                  <a:gd name="T59" fmla="*/ 72 w 72"/>
                  <a:gd name="T60" fmla="*/ 483 h 4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483">
                    <a:moveTo>
                      <a:pt x="32" y="423"/>
                    </a:moveTo>
                    <a:cubicBezTo>
                      <a:pt x="28" y="403"/>
                      <a:pt x="31" y="381"/>
                      <a:pt x="30" y="362"/>
                    </a:cubicBezTo>
                    <a:cubicBezTo>
                      <a:pt x="29" y="343"/>
                      <a:pt x="28" y="321"/>
                      <a:pt x="28" y="307"/>
                    </a:cubicBezTo>
                    <a:cubicBezTo>
                      <a:pt x="30" y="293"/>
                      <a:pt x="30" y="287"/>
                      <a:pt x="33" y="277"/>
                    </a:cubicBezTo>
                    <a:cubicBezTo>
                      <a:pt x="34" y="267"/>
                      <a:pt x="39" y="256"/>
                      <a:pt x="39" y="245"/>
                    </a:cubicBezTo>
                    <a:cubicBezTo>
                      <a:pt x="38" y="235"/>
                      <a:pt x="28" y="228"/>
                      <a:pt x="28" y="219"/>
                    </a:cubicBezTo>
                    <a:cubicBezTo>
                      <a:pt x="27" y="209"/>
                      <a:pt x="33" y="202"/>
                      <a:pt x="33" y="189"/>
                    </a:cubicBezTo>
                    <a:cubicBezTo>
                      <a:pt x="33" y="176"/>
                      <a:pt x="34" y="162"/>
                      <a:pt x="29" y="142"/>
                    </a:cubicBezTo>
                    <a:cubicBezTo>
                      <a:pt x="24" y="122"/>
                      <a:pt x="0" y="93"/>
                      <a:pt x="1" y="70"/>
                    </a:cubicBezTo>
                    <a:cubicBezTo>
                      <a:pt x="2" y="47"/>
                      <a:pt x="27" y="12"/>
                      <a:pt x="37" y="6"/>
                    </a:cubicBezTo>
                    <a:cubicBezTo>
                      <a:pt x="47" y="0"/>
                      <a:pt x="60" y="23"/>
                      <a:pt x="59" y="36"/>
                    </a:cubicBezTo>
                    <a:cubicBezTo>
                      <a:pt x="58" y="49"/>
                      <a:pt x="28" y="66"/>
                      <a:pt x="29" y="84"/>
                    </a:cubicBezTo>
                    <a:cubicBezTo>
                      <a:pt x="30" y="102"/>
                      <a:pt x="64" y="130"/>
                      <a:pt x="68" y="147"/>
                    </a:cubicBezTo>
                    <a:cubicBezTo>
                      <a:pt x="72" y="164"/>
                      <a:pt x="56" y="168"/>
                      <a:pt x="55" y="188"/>
                    </a:cubicBezTo>
                    <a:cubicBezTo>
                      <a:pt x="54" y="208"/>
                      <a:pt x="63" y="245"/>
                      <a:pt x="63" y="270"/>
                    </a:cubicBezTo>
                    <a:cubicBezTo>
                      <a:pt x="63" y="294"/>
                      <a:pt x="59" y="306"/>
                      <a:pt x="58" y="337"/>
                    </a:cubicBezTo>
                    <a:cubicBezTo>
                      <a:pt x="57" y="368"/>
                      <a:pt x="60" y="432"/>
                      <a:pt x="59" y="455"/>
                    </a:cubicBezTo>
                    <a:cubicBezTo>
                      <a:pt x="57" y="479"/>
                      <a:pt x="54" y="483"/>
                      <a:pt x="50" y="478"/>
                    </a:cubicBezTo>
                    <a:cubicBezTo>
                      <a:pt x="46" y="473"/>
                      <a:pt x="34" y="442"/>
                      <a:pt x="32" y="423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920" name="Text Box 87">
              <a:extLst>
                <a:ext uri="{FF2B5EF4-FFF2-40B4-BE49-F238E27FC236}">
                  <a16:creationId xmlns:a16="http://schemas.microsoft.com/office/drawing/2014/main" xmlns="" id="{5E6A9490-03E7-B042-6AB9-0F7090440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7" y="2208"/>
              <a:ext cx="56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_tradnl" altLang="pt-BR" sz="1400" b="1">
                  <a:solidFill>
                    <a:schemeClr val="bg1"/>
                  </a:solidFill>
                </a:rPr>
                <a:t>Aerial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_tradnl" altLang="pt-BR" sz="1400" b="1">
                  <a:solidFill>
                    <a:schemeClr val="bg1"/>
                  </a:solidFill>
                </a:rPr>
                <a:t>mycelium</a:t>
              </a:r>
            </a:p>
          </p:txBody>
        </p:sp>
      </p:grpSp>
      <p:grpSp>
        <p:nvGrpSpPr>
          <p:cNvPr id="8" name="Group 88">
            <a:extLst>
              <a:ext uri="{FF2B5EF4-FFF2-40B4-BE49-F238E27FC236}">
                <a16:creationId xmlns:a16="http://schemas.microsoft.com/office/drawing/2014/main" xmlns="" id="{20100255-A32E-440C-72F8-AD5047ECB9E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038600"/>
            <a:ext cx="660400" cy="101600"/>
            <a:chOff x="479" y="2547"/>
            <a:chExt cx="370" cy="64"/>
          </a:xfrm>
        </p:grpSpPr>
        <p:sp>
          <p:nvSpPr>
            <p:cNvPr id="31916" name="Freeform 89">
              <a:extLst>
                <a:ext uri="{FF2B5EF4-FFF2-40B4-BE49-F238E27FC236}">
                  <a16:creationId xmlns:a16="http://schemas.microsoft.com/office/drawing/2014/main" xmlns="" id="{40CCE20C-B21B-D4B3-288A-47C7485CE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" y="2555"/>
              <a:ext cx="212" cy="48"/>
            </a:xfrm>
            <a:custGeom>
              <a:avLst/>
              <a:gdLst>
                <a:gd name="T0" fmla="*/ 1 w 413"/>
                <a:gd name="T1" fmla="*/ 2 h 64"/>
                <a:gd name="T2" fmla="*/ 2 w 413"/>
                <a:gd name="T3" fmla="*/ 2 h 64"/>
                <a:gd name="T4" fmla="*/ 2 w 413"/>
                <a:gd name="T5" fmla="*/ 6 h 64"/>
                <a:gd name="T6" fmla="*/ 1 w 413"/>
                <a:gd name="T7" fmla="*/ 5 h 64"/>
                <a:gd name="T8" fmla="*/ 1 w 413"/>
                <a:gd name="T9" fmla="*/ 6 h 64"/>
                <a:gd name="T10" fmla="*/ 1 w 413"/>
                <a:gd name="T11" fmla="*/ 6 h 64"/>
                <a:gd name="T12" fmla="*/ 1 w 413"/>
                <a:gd name="T13" fmla="*/ 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3"/>
                <a:gd name="T22" fmla="*/ 0 h 64"/>
                <a:gd name="T23" fmla="*/ 413 w 413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3" h="64">
                  <a:moveTo>
                    <a:pt x="56" y="10"/>
                  </a:moveTo>
                  <a:cubicBezTo>
                    <a:pt x="112" y="2"/>
                    <a:pt x="311" y="0"/>
                    <a:pt x="362" y="8"/>
                  </a:cubicBezTo>
                  <a:cubicBezTo>
                    <a:pt x="413" y="16"/>
                    <a:pt x="401" y="50"/>
                    <a:pt x="362" y="56"/>
                  </a:cubicBezTo>
                  <a:cubicBezTo>
                    <a:pt x="323" y="62"/>
                    <a:pt x="176" y="43"/>
                    <a:pt x="128" y="43"/>
                  </a:cubicBezTo>
                  <a:cubicBezTo>
                    <a:pt x="80" y="43"/>
                    <a:pt x="91" y="54"/>
                    <a:pt x="74" y="56"/>
                  </a:cubicBezTo>
                  <a:cubicBezTo>
                    <a:pt x="57" y="58"/>
                    <a:pt x="29" y="64"/>
                    <a:pt x="26" y="56"/>
                  </a:cubicBezTo>
                  <a:cubicBezTo>
                    <a:pt x="23" y="48"/>
                    <a:pt x="0" y="18"/>
                    <a:pt x="56" y="10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17" name="Freeform 90">
              <a:extLst>
                <a:ext uri="{FF2B5EF4-FFF2-40B4-BE49-F238E27FC236}">
                  <a16:creationId xmlns:a16="http://schemas.microsoft.com/office/drawing/2014/main" xmlns="" id="{DE786B4B-73CF-8A4C-8657-1290C2464562}"/>
                </a:ext>
              </a:extLst>
            </p:cNvPr>
            <p:cNvSpPr>
              <a:spLocks/>
            </p:cNvSpPr>
            <p:nvPr/>
          </p:nvSpPr>
          <p:spPr bwMode="auto">
            <a:xfrm rot="-530075">
              <a:off x="479" y="2555"/>
              <a:ext cx="162" cy="56"/>
            </a:xfrm>
            <a:custGeom>
              <a:avLst/>
              <a:gdLst>
                <a:gd name="T0" fmla="*/ 0 w 383"/>
                <a:gd name="T1" fmla="*/ 1 h 103"/>
                <a:gd name="T2" fmla="*/ 0 w 383"/>
                <a:gd name="T3" fmla="*/ 1 h 103"/>
                <a:gd name="T4" fmla="*/ 0 w 383"/>
                <a:gd name="T5" fmla="*/ 1 h 103"/>
                <a:gd name="T6" fmla="*/ 0 w 383"/>
                <a:gd name="T7" fmla="*/ 1 h 103"/>
                <a:gd name="T8" fmla="*/ 0 w 383"/>
                <a:gd name="T9" fmla="*/ 1 h 103"/>
                <a:gd name="T10" fmla="*/ 0 w 383"/>
                <a:gd name="T11" fmla="*/ 1 h 103"/>
                <a:gd name="T12" fmla="*/ 0 w 383"/>
                <a:gd name="T13" fmla="*/ 1 h 103"/>
                <a:gd name="T14" fmla="*/ 0 w 383"/>
                <a:gd name="T15" fmla="*/ 1 h 103"/>
                <a:gd name="T16" fmla="*/ 0 w 383"/>
                <a:gd name="T17" fmla="*/ 1 h 103"/>
                <a:gd name="T18" fmla="*/ 0 w 383"/>
                <a:gd name="T19" fmla="*/ 1 h 103"/>
                <a:gd name="T20" fmla="*/ 0 w 383"/>
                <a:gd name="T21" fmla="*/ 1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3"/>
                <a:gd name="T34" fmla="*/ 0 h 103"/>
                <a:gd name="T35" fmla="*/ 383 w 383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3" h="103">
                  <a:moveTo>
                    <a:pt x="61" y="2"/>
                  </a:moveTo>
                  <a:cubicBezTo>
                    <a:pt x="77" y="0"/>
                    <a:pt x="86" y="16"/>
                    <a:pt x="100" y="22"/>
                  </a:cubicBezTo>
                  <a:cubicBezTo>
                    <a:pt x="114" y="28"/>
                    <a:pt x="120" y="34"/>
                    <a:pt x="143" y="36"/>
                  </a:cubicBezTo>
                  <a:cubicBezTo>
                    <a:pt x="166" y="38"/>
                    <a:pt x="201" y="29"/>
                    <a:pt x="239" y="36"/>
                  </a:cubicBezTo>
                  <a:cubicBezTo>
                    <a:pt x="277" y="43"/>
                    <a:pt x="355" y="68"/>
                    <a:pt x="369" y="79"/>
                  </a:cubicBezTo>
                  <a:cubicBezTo>
                    <a:pt x="383" y="90"/>
                    <a:pt x="348" y="103"/>
                    <a:pt x="325" y="103"/>
                  </a:cubicBezTo>
                  <a:cubicBezTo>
                    <a:pt x="302" y="103"/>
                    <a:pt x="259" y="82"/>
                    <a:pt x="229" y="79"/>
                  </a:cubicBezTo>
                  <a:cubicBezTo>
                    <a:pt x="199" y="76"/>
                    <a:pt x="167" y="86"/>
                    <a:pt x="143" y="84"/>
                  </a:cubicBezTo>
                  <a:cubicBezTo>
                    <a:pt x="119" y="82"/>
                    <a:pt x="108" y="73"/>
                    <a:pt x="85" y="65"/>
                  </a:cubicBezTo>
                  <a:cubicBezTo>
                    <a:pt x="62" y="57"/>
                    <a:pt x="8" y="46"/>
                    <a:pt x="4" y="36"/>
                  </a:cubicBezTo>
                  <a:cubicBezTo>
                    <a:pt x="0" y="26"/>
                    <a:pt x="46" y="10"/>
                    <a:pt x="61" y="2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18" name="Oval 91">
              <a:extLst>
                <a:ext uri="{FF2B5EF4-FFF2-40B4-BE49-F238E27FC236}">
                  <a16:creationId xmlns:a16="http://schemas.microsoft.com/office/drawing/2014/main" xmlns="" id="{AA1C5614-2E18-81B4-84DD-D513A7BA0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547"/>
              <a:ext cx="48" cy="48"/>
            </a:xfrm>
            <a:prstGeom prst="ellipse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sp>
        <p:nvSpPr>
          <p:cNvPr id="14428" name="Freeform 92">
            <a:extLst>
              <a:ext uri="{FF2B5EF4-FFF2-40B4-BE49-F238E27FC236}">
                <a16:creationId xmlns:a16="http://schemas.microsoft.com/office/drawing/2014/main" xmlns="" id="{DCF8F80D-D124-6627-EBAF-96117A150F09}"/>
              </a:ext>
            </a:extLst>
          </p:cNvPr>
          <p:cNvSpPr>
            <a:spLocks/>
          </p:cNvSpPr>
          <p:nvPr/>
        </p:nvSpPr>
        <p:spPr bwMode="auto">
          <a:xfrm>
            <a:off x="576263" y="2881313"/>
            <a:ext cx="160337" cy="1096962"/>
          </a:xfrm>
          <a:custGeom>
            <a:avLst/>
            <a:gdLst>
              <a:gd name="T0" fmla="*/ 2147483646 w 90"/>
              <a:gd name="T1" fmla="*/ 2147483646 h 691"/>
              <a:gd name="T2" fmla="*/ 2147483646 w 90"/>
              <a:gd name="T3" fmla="*/ 2147483646 h 691"/>
              <a:gd name="T4" fmla="*/ 2147483646 w 90"/>
              <a:gd name="T5" fmla="*/ 2147483646 h 691"/>
              <a:gd name="T6" fmla="*/ 2147483646 w 90"/>
              <a:gd name="T7" fmla="*/ 0 h 691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691"/>
              <a:gd name="T14" fmla="*/ 90 w 90"/>
              <a:gd name="T15" fmla="*/ 691 h 6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691">
                <a:moveTo>
                  <a:pt x="10" y="691"/>
                </a:moveTo>
                <a:cubicBezTo>
                  <a:pt x="10" y="672"/>
                  <a:pt x="0" y="642"/>
                  <a:pt x="2" y="574"/>
                </a:cubicBezTo>
                <a:cubicBezTo>
                  <a:pt x="4" y="506"/>
                  <a:pt x="9" y="379"/>
                  <a:pt x="24" y="283"/>
                </a:cubicBezTo>
                <a:cubicBezTo>
                  <a:pt x="39" y="187"/>
                  <a:pt x="76" y="59"/>
                  <a:pt x="90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429" name="Freeform 93">
            <a:extLst>
              <a:ext uri="{FF2B5EF4-FFF2-40B4-BE49-F238E27FC236}">
                <a16:creationId xmlns:a16="http://schemas.microsoft.com/office/drawing/2014/main" xmlns="" id="{D2E88DB0-7656-16A9-AA9B-0E80CA1A2331}"/>
              </a:ext>
            </a:extLst>
          </p:cNvPr>
          <p:cNvSpPr>
            <a:spLocks/>
          </p:cNvSpPr>
          <p:nvPr/>
        </p:nvSpPr>
        <p:spPr bwMode="auto">
          <a:xfrm>
            <a:off x="838200" y="1371600"/>
            <a:ext cx="2008188" cy="1325563"/>
          </a:xfrm>
          <a:custGeom>
            <a:avLst/>
            <a:gdLst>
              <a:gd name="T0" fmla="*/ 0 w 1124"/>
              <a:gd name="T1" fmla="*/ 2147483646 h 835"/>
              <a:gd name="T2" fmla="*/ 2147483646 w 1124"/>
              <a:gd name="T3" fmla="*/ 2147483646 h 835"/>
              <a:gd name="T4" fmla="*/ 2147483646 w 1124"/>
              <a:gd name="T5" fmla="*/ 2147483646 h 835"/>
              <a:gd name="T6" fmla="*/ 2147483646 w 1124"/>
              <a:gd name="T7" fmla="*/ 0 h 835"/>
              <a:gd name="T8" fmla="*/ 0 60000 65536"/>
              <a:gd name="T9" fmla="*/ 0 60000 65536"/>
              <a:gd name="T10" fmla="*/ 0 60000 65536"/>
              <a:gd name="T11" fmla="*/ 0 60000 65536"/>
              <a:gd name="T12" fmla="*/ 0 w 1124"/>
              <a:gd name="T13" fmla="*/ 0 h 835"/>
              <a:gd name="T14" fmla="*/ 1124 w 1124"/>
              <a:gd name="T15" fmla="*/ 835 h 8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4" h="835">
                <a:moveTo>
                  <a:pt x="0" y="835"/>
                </a:moveTo>
                <a:cubicBezTo>
                  <a:pt x="80" y="683"/>
                  <a:pt x="163" y="529"/>
                  <a:pt x="288" y="403"/>
                </a:cubicBezTo>
                <a:cubicBezTo>
                  <a:pt x="413" y="277"/>
                  <a:pt x="614" y="147"/>
                  <a:pt x="753" y="80"/>
                </a:cubicBezTo>
                <a:cubicBezTo>
                  <a:pt x="892" y="13"/>
                  <a:pt x="1047" y="17"/>
                  <a:pt x="1124" y="0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753" name="Group 94">
            <a:extLst>
              <a:ext uri="{FF2B5EF4-FFF2-40B4-BE49-F238E27FC236}">
                <a16:creationId xmlns:a16="http://schemas.microsoft.com/office/drawing/2014/main" xmlns="" id="{52CCB479-619A-9D9D-CF18-C5508DC0F5E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76200"/>
            <a:ext cx="5562600" cy="685800"/>
            <a:chOff x="1152" y="192"/>
            <a:chExt cx="3216" cy="480"/>
          </a:xfrm>
        </p:grpSpPr>
        <p:sp>
          <p:nvSpPr>
            <p:cNvPr id="31914" name="AutoShape 95">
              <a:extLst>
                <a:ext uri="{FF2B5EF4-FFF2-40B4-BE49-F238E27FC236}">
                  <a16:creationId xmlns:a16="http://schemas.microsoft.com/office/drawing/2014/main" xmlns="" id="{51F2FCCB-EC49-77FD-C07E-4DD96E61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2"/>
              <a:ext cx="3216" cy="480"/>
            </a:xfrm>
            <a:prstGeom prst="flowChartAlternateProcess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  <p:sp>
          <p:nvSpPr>
            <p:cNvPr id="31915" name="Text Box 96">
              <a:extLst>
                <a:ext uri="{FF2B5EF4-FFF2-40B4-BE49-F238E27FC236}">
                  <a16:creationId xmlns:a16="http://schemas.microsoft.com/office/drawing/2014/main" xmlns="" id="{E37D1302-F4EB-63CA-F0EE-921669FD2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88"/>
              <a:ext cx="2892" cy="3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pt-BR" sz="2400" b="1">
                  <a:solidFill>
                    <a:schemeClr val="bg1"/>
                  </a:solidFill>
                </a:rPr>
                <a:t>    </a:t>
              </a:r>
              <a:r>
                <a:rPr lang="es-ES_tradnl" altLang="pt-BR" sz="2400" b="1">
                  <a:solidFill>
                    <a:srgbClr val="FFFF00"/>
                  </a:solidFill>
                  <a:latin typeface="Comic Sans MS" panose="030F0902030302020204" pitchFamily="66" charset="0"/>
                </a:rPr>
                <a:t>LIFE CYCLE OF </a:t>
              </a:r>
              <a:r>
                <a:rPr lang="es-ES_tradnl" altLang="pt-BR" sz="2400" b="1" i="1">
                  <a:solidFill>
                    <a:srgbClr val="FFFF00"/>
                  </a:solidFill>
                  <a:latin typeface="Comic Sans MS" panose="030F0902030302020204" pitchFamily="66" charset="0"/>
                </a:rPr>
                <a:t>Streptomyces</a:t>
              </a:r>
              <a:endParaRPr lang="es-ES" altLang="pt-BR" sz="2400" b="1" i="1">
                <a:solidFill>
                  <a:srgbClr val="FFFF00"/>
                </a:solidFill>
                <a:latin typeface="Comic Sans MS" panose="030F0902030302020204" pitchFamily="66" charset="0"/>
              </a:endParaRPr>
            </a:p>
          </p:txBody>
        </p:sp>
      </p:grpSp>
      <p:grpSp>
        <p:nvGrpSpPr>
          <p:cNvPr id="10" name="Group 97">
            <a:extLst>
              <a:ext uri="{FF2B5EF4-FFF2-40B4-BE49-F238E27FC236}">
                <a16:creationId xmlns:a16="http://schemas.microsoft.com/office/drawing/2014/main" xmlns="" id="{14718626-4A21-CC2C-C7B9-9132385F533E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219200"/>
            <a:ext cx="3351213" cy="587375"/>
            <a:chOff x="1920" y="768"/>
            <a:chExt cx="1951" cy="370"/>
          </a:xfrm>
        </p:grpSpPr>
        <p:sp>
          <p:nvSpPr>
            <p:cNvPr id="31912" name="Freeform 98">
              <a:extLst>
                <a:ext uri="{FF2B5EF4-FFF2-40B4-BE49-F238E27FC236}">
                  <a16:creationId xmlns:a16="http://schemas.microsoft.com/office/drawing/2014/main" xmlns="" id="{390FA4E5-0CD2-75A7-219C-E7D518E0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799"/>
              <a:ext cx="1807" cy="339"/>
            </a:xfrm>
            <a:custGeom>
              <a:avLst/>
              <a:gdLst>
                <a:gd name="T0" fmla="*/ 0 w 1806"/>
                <a:gd name="T1" fmla="*/ 12 h 339"/>
                <a:gd name="T2" fmla="*/ 720 w 1806"/>
                <a:gd name="T3" fmla="*/ 12 h 339"/>
                <a:gd name="T4" fmla="*/ 1320 w 1806"/>
                <a:gd name="T5" fmla="*/ 70 h 339"/>
                <a:gd name="T6" fmla="*/ 1596 w 1806"/>
                <a:gd name="T7" fmla="*/ 172 h 339"/>
                <a:gd name="T8" fmla="*/ 1814 w 1806"/>
                <a:gd name="T9" fmla="*/ 339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6"/>
                <a:gd name="T16" fmla="*/ 0 h 339"/>
                <a:gd name="T17" fmla="*/ 1806 w 1806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6" h="339">
                  <a:moveTo>
                    <a:pt x="0" y="12"/>
                  </a:moveTo>
                  <a:cubicBezTo>
                    <a:pt x="252" y="0"/>
                    <a:pt x="501" y="2"/>
                    <a:pt x="720" y="12"/>
                  </a:cubicBezTo>
                  <a:cubicBezTo>
                    <a:pt x="939" y="22"/>
                    <a:pt x="1167" y="43"/>
                    <a:pt x="1312" y="70"/>
                  </a:cubicBezTo>
                  <a:cubicBezTo>
                    <a:pt x="1457" y="97"/>
                    <a:pt x="1506" y="127"/>
                    <a:pt x="1588" y="172"/>
                  </a:cubicBezTo>
                  <a:cubicBezTo>
                    <a:pt x="1670" y="217"/>
                    <a:pt x="1761" y="304"/>
                    <a:pt x="1806" y="339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13" name="Oval 99">
              <a:extLst>
                <a:ext uri="{FF2B5EF4-FFF2-40B4-BE49-F238E27FC236}">
                  <a16:creationId xmlns:a16="http://schemas.microsoft.com/office/drawing/2014/main" xmlns="" id="{102F4A28-4E72-49AC-86BD-4F470B02A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768"/>
              <a:ext cx="96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grpSp>
        <p:nvGrpSpPr>
          <p:cNvPr id="11" name="Group 100">
            <a:extLst>
              <a:ext uri="{FF2B5EF4-FFF2-40B4-BE49-F238E27FC236}">
                <a16:creationId xmlns:a16="http://schemas.microsoft.com/office/drawing/2014/main" xmlns="" id="{47CD38F9-AA41-1935-3037-5550CA9608BA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870075"/>
            <a:ext cx="519113" cy="871538"/>
            <a:chOff x="3915" y="1178"/>
            <a:chExt cx="290" cy="549"/>
          </a:xfrm>
        </p:grpSpPr>
        <p:sp>
          <p:nvSpPr>
            <p:cNvPr id="31910" name="Freeform 101">
              <a:extLst>
                <a:ext uri="{FF2B5EF4-FFF2-40B4-BE49-F238E27FC236}">
                  <a16:creationId xmlns:a16="http://schemas.microsoft.com/office/drawing/2014/main" xmlns="" id="{877482F9-015F-60DA-9373-60055F72F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339"/>
              <a:ext cx="173" cy="388"/>
            </a:xfrm>
            <a:custGeom>
              <a:avLst/>
              <a:gdLst>
                <a:gd name="T0" fmla="*/ 0 w 173"/>
                <a:gd name="T1" fmla="*/ 0 h 388"/>
                <a:gd name="T2" fmla="*/ 114 w 173"/>
                <a:gd name="T3" fmla="*/ 199 h 388"/>
                <a:gd name="T4" fmla="*/ 173 w 173"/>
                <a:gd name="T5" fmla="*/ 388 h 388"/>
                <a:gd name="T6" fmla="*/ 0 60000 65536"/>
                <a:gd name="T7" fmla="*/ 0 60000 65536"/>
                <a:gd name="T8" fmla="*/ 0 60000 65536"/>
                <a:gd name="T9" fmla="*/ 0 w 173"/>
                <a:gd name="T10" fmla="*/ 0 h 388"/>
                <a:gd name="T11" fmla="*/ 173 w 173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88">
                  <a:moveTo>
                    <a:pt x="0" y="0"/>
                  </a:moveTo>
                  <a:cubicBezTo>
                    <a:pt x="19" y="33"/>
                    <a:pt x="85" y="134"/>
                    <a:pt x="114" y="199"/>
                  </a:cubicBezTo>
                  <a:cubicBezTo>
                    <a:pt x="143" y="264"/>
                    <a:pt x="161" y="349"/>
                    <a:pt x="173" y="388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11" name="Oval 102">
              <a:extLst>
                <a:ext uri="{FF2B5EF4-FFF2-40B4-BE49-F238E27FC236}">
                  <a16:creationId xmlns:a16="http://schemas.microsoft.com/office/drawing/2014/main" xmlns="" id="{31170A5A-DF6B-8CCC-0A96-BC0E0365E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" y="1178"/>
              <a:ext cx="96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800"/>
            </a:p>
          </p:txBody>
        </p:sp>
      </p:grpSp>
      <p:grpSp>
        <p:nvGrpSpPr>
          <p:cNvPr id="12" name="Group 103">
            <a:extLst>
              <a:ext uri="{FF2B5EF4-FFF2-40B4-BE49-F238E27FC236}">
                <a16:creationId xmlns:a16="http://schemas.microsoft.com/office/drawing/2014/main" xmlns="" id="{453C32ED-0BF4-9617-3877-A156F0FD0E52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3962400"/>
            <a:ext cx="7661275" cy="722313"/>
            <a:chOff x="1287" y="2516"/>
            <a:chExt cx="4292" cy="455"/>
          </a:xfrm>
        </p:grpSpPr>
        <p:sp>
          <p:nvSpPr>
            <p:cNvPr id="31893" name="Text Box 104">
              <a:extLst>
                <a:ext uri="{FF2B5EF4-FFF2-40B4-BE49-F238E27FC236}">
                  <a16:creationId xmlns:a16="http://schemas.microsoft.com/office/drawing/2014/main" xmlns="" id="{DE3C8AA7-ED15-F562-C33D-D6CB6DDCC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6" y="2645"/>
              <a:ext cx="563" cy="326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_tradnl" altLang="pt-BR" sz="1400" b="1">
                  <a:solidFill>
                    <a:schemeClr val="bg1"/>
                  </a:solidFill>
                </a:rPr>
                <a:t>Substrate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s-ES_tradnl" altLang="pt-BR" sz="1400" b="1">
                  <a:solidFill>
                    <a:schemeClr val="bg1"/>
                  </a:solidFill>
                </a:rPr>
                <a:t>mycelium</a:t>
              </a:r>
            </a:p>
          </p:txBody>
        </p:sp>
        <p:grpSp>
          <p:nvGrpSpPr>
            <p:cNvPr id="31894" name="Group 105">
              <a:extLst>
                <a:ext uri="{FF2B5EF4-FFF2-40B4-BE49-F238E27FC236}">
                  <a16:creationId xmlns:a16="http://schemas.microsoft.com/office/drawing/2014/main" xmlns="" id="{6418E0FE-0A37-224A-285F-38D04A9D46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7" y="2516"/>
              <a:ext cx="729" cy="263"/>
              <a:chOff x="1287" y="2516"/>
              <a:chExt cx="729" cy="263"/>
            </a:xfrm>
          </p:grpSpPr>
          <p:sp>
            <p:nvSpPr>
              <p:cNvPr id="31895" name="Freeform 106">
                <a:extLst>
                  <a:ext uri="{FF2B5EF4-FFF2-40B4-BE49-F238E27FC236}">
                    <a16:creationId xmlns:a16="http://schemas.microsoft.com/office/drawing/2014/main" xmlns="" id="{01E3C70D-B4D9-74ED-774B-9CA7CBC38B34}"/>
                  </a:ext>
                </a:extLst>
              </p:cNvPr>
              <p:cNvSpPr>
                <a:spLocks/>
              </p:cNvSpPr>
              <p:nvPr/>
            </p:nvSpPr>
            <p:spPr bwMode="auto">
              <a:xfrm rot="4852132" flipH="1" flipV="1">
                <a:off x="1704" y="2659"/>
                <a:ext cx="192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1 h 77"/>
                  <a:gd name="T20" fmla="*/ 0 w 673"/>
                  <a:gd name="T21" fmla="*/ 1 h 77"/>
                  <a:gd name="T22" fmla="*/ 0 w 673"/>
                  <a:gd name="T23" fmla="*/ 1 h 77"/>
                  <a:gd name="T24" fmla="*/ 0 w 673"/>
                  <a:gd name="T25" fmla="*/ 1 h 77"/>
                  <a:gd name="T26" fmla="*/ 0 w 673"/>
                  <a:gd name="T27" fmla="*/ 1 h 77"/>
                  <a:gd name="T28" fmla="*/ 0 w 673"/>
                  <a:gd name="T29" fmla="*/ 1 h 77"/>
                  <a:gd name="T30" fmla="*/ 0 w 673"/>
                  <a:gd name="T31" fmla="*/ 1 h 77"/>
                  <a:gd name="T32" fmla="*/ 0 w 673"/>
                  <a:gd name="T33" fmla="*/ 1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96" name="Freeform 107">
                <a:extLst>
                  <a:ext uri="{FF2B5EF4-FFF2-40B4-BE49-F238E27FC236}">
                    <a16:creationId xmlns:a16="http://schemas.microsoft.com/office/drawing/2014/main" xmlns="" id="{C35647E1-1E34-1A49-8BD8-F4528B39EF0B}"/>
                  </a:ext>
                </a:extLst>
              </p:cNvPr>
              <p:cNvSpPr>
                <a:spLocks/>
              </p:cNvSpPr>
              <p:nvPr/>
            </p:nvSpPr>
            <p:spPr bwMode="auto">
              <a:xfrm rot="15792312" flipV="1">
                <a:off x="1533" y="2683"/>
                <a:ext cx="144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1 h 77"/>
                  <a:gd name="T20" fmla="*/ 0 w 673"/>
                  <a:gd name="T21" fmla="*/ 1 h 77"/>
                  <a:gd name="T22" fmla="*/ 0 w 673"/>
                  <a:gd name="T23" fmla="*/ 1 h 77"/>
                  <a:gd name="T24" fmla="*/ 0 w 673"/>
                  <a:gd name="T25" fmla="*/ 1 h 77"/>
                  <a:gd name="T26" fmla="*/ 0 w 673"/>
                  <a:gd name="T27" fmla="*/ 1 h 77"/>
                  <a:gd name="T28" fmla="*/ 0 w 673"/>
                  <a:gd name="T29" fmla="*/ 1 h 77"/>
                  <a:gd name="T30" fmla="*/ 0 w 673"/>
                  <a:gd name="T31" fmla="*/ 1 h 77"/>
                  <a:gd name="T32" fmla="*/ 0 w 673"/>
                  <a:gd name="T33" fmla="*/ 1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897" name="Group 108">
                <a:extLst>
                  <a:ext uri="{FF2B5EF4-FFF2-40B4-BE49-F238E27FC236}">
                    <a16:creationId xmlns:a16="http://schemas.microsoft.com/office/drawing/2014/main" xmlns="" id="{549D35F4-8A79-8DC8-C8B2-CA841DD914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7" y="2516"/>
                <a:ext cx="729" cy="187"/>
                <a:chOff x="1287" y="2516"/>
                <a:chExt cx="729" cy="187"/>
              </a:xfrm>
            </p:grpSpPr>
            <p:grpSp>
              <p:nvGrpSpPr>
                <p:cNvPr id="31898" name="Group 109">
                  <a:extLst>
                    <a:ext uri="{FF2B5EF4-FFF2-40B4-BE49-F238E27FC236}">
                      <a16:creationId xmlns:a16="http://schemas.microsoft.com/office/drawing/2014/main" xmlns="" id="{D3BFB80D-E32F-70FC-E7FA-EFFE52A209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87" y="2549"/>
                  <a:ext cx="692" cy="57"/>
                  <a:chOff x="1287" y="2549"/>
                  <a:chExt cx="692" cy="57"/>
                </a:xfrm>
              </p:grpSpPr>
              <p:sp>
                <p:nvSpPr>
                  <p:cNvPr id="31908" name="Freeform 110">
                    <a:extLst>
                      <a:ext uri="{FF2B5EF4-FFF2-40B4-BE49-F238E27FC236}">
                        <a16:creationId xmlns:a16="http://schemas.microsoft.com/office/drawing/2014/main" xmlns="" id="{F2B9AEB0-D0B5-D9C7-5164-87E6C901A6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95869" flipV="1">
                    <a:off x="1403" y="2554"/>
                    <a:ext cx="576" cy="52"/>
                  </a:xfrm>
                  <a:custGeom>
                    <a:avLst/>
                    <a:gdLst>
                      <a:gd name="T0" fmla="*/ 40 w 627"/>
                      <a:gd name="T1" fmla="*/ 2 h 65"/>
                      <a:gd name="T2" fmla="*/ 80 w 627"/>
                      <a:gd name="T3" fmla="*/ 2 h 65"/>
                      <a:gd name="T4" fmla="*/ 117 w 627"/>
                      <a:gd name="T5" fmla="*/ 2 h 65"/>
                      <a:gd name="T6" fmla="*/ 136 w 627"/>
                      <a:gd name="T7" fmla="*/ 2 h 65"/>
                      <a:gd name="T8" fmla="*/ 157 w 627"/>
                      <a:gd name="T9" fmla="*/ 4 h 65"/>
                      <a:gd name="T10" fmla="*/ 173 w 627"/>
                      <a:gd name="T11" fmla="*/ 2 h 65"/>
                      <a:gd name="T12" fmla="*/ 194 w 627"/>
                      <a:gd name="T13" fmla="*/ 3 h 65"/>
                      <a:gd name="T14" fmla="*/ 236 w 627"/>
                      <a:gd name="T15" fmla="*/ 3 h 65"/>
                      <a:gd name="T16" fmla="*/ 265 w 627"/>
                      <a:gd name="T17" fmla="*/ 3 h 65"/>
                      <a:gd name="T18" fmla="*/ 314 w 627"/>
                      <a:gd name="T19" fmla="*/ 6 h 65"/>
                      <a:gd name="T20" fmla="*/ 293 w 627"/>
                      <a:gd name="T21" fmla="*/ 11 h 65"/>
                      <a:gd name="T22" fmla="*/ 258 w 627"/>
                      <a:gd name="T23" fmla="*/ 8 h 65"/>
                      <a:gd name="T24" fmla="*/ 217 w 627"/>
                      <a:gd name="T25" fmla="*/ 9 h 65"/>
                      <a:gd name="T26" fmla="*/ 194 w 627"/>
                      <a:gd name="T27" fmla="*/ 9 h 65"/>
                      <a:gd name="T28" fmla="*/ 140 w 627"/>
                      <a:gd name="T29" fmla="*/ 10 h 65"/>
                      <a:gd name="T30" fmla="*/ 101 w 627"/>
                      <a:gd name="T31" fmla="*/ 6 h 65"/>
                      <a:gd name="T32" fmla="*/ 18 w 627"/>
                      <a:gd name="T33" fmla="*/ 7 h 65"/>
                      <a:gd name="T34" fmla="*/ 6 w 627"/>
                      <a:gd name="T35" fmla="*/ 5 h 65"/>
                      <a:gd name="T36" fmla="*/ 40 w 627"/>
                      <a:gd name="T37" fmla="*/ 2 h 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7"/>
                      <a:gd name="T58" fmla="*/ 0 h 65"/>
                      <a:gd name="T59" fmla="*/ 627 w 627"/>
                      <a:gd name="T60" fmla="*/ 65 h 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7" h="65">
                        <a:moveTo>
                          <a:pt x="79" y="4"/>
                        </a:moveTo>
                        <a:cubicBezTo>
                          <a:pt x="104" y="0"/>
                          <a:pt x="133" y="5"/>
                          <a:pt x="158" y="5"/>
                        </a:cubicBezTo>
                        <a:cubicBezTo>
                          <a:pt x="183" y="5"/>
                          <a:pt x="211" y="4"/>
                          <a:pt x="229" y="5"/>
                        </a:cubicBezTo>
                        <a:cubicBezTo>
                          <a:pt x="247" y="7"/>
                          <a:pt x="254" y="9"/>
                          <a:pt x="267" y="12"/>
                        </a:cubicBezTo>
                        <a:cubicBezTo>
                          <a:pt x="280" y="15"/>
                          <a:pt x="296" y="24"/>
                          <a:pt x="309" y="23"/>
                        </a:cubicBezTo>
                        <a:cubicBezTo>
                          <a:pt x="322" y="22"/>
                          <a:pt x="331" y="9"/>
                          <a:pt x="343" y="8"/>
                        </a:cubicBezTo>
                        <a:cubicBezTo>
                          <a:pt x="355" y="7"/>
                          <a:pt x="360" y="15"/>
                          <a:pt x="381" y="17"/>
                        </a:cubicBezTo>
                        <a:cubicBezTo>
                          <a:pt x="402" y="19"/>
                          <a:pt x="442" y="20"/>
                          <a:pt x="466" y="20"/>
                        </a:cubicBezTo>
                        <a:cubicBezTo>
                          <a:pt x="490" y="21"/>
                          <a:pt x="498" y="19"/>
                          <a:pt x="523" y="20"/>
                        </a:cubicBezTo>
                        <a:cubicBezTo>
                          <a:pt x="549" y="22"/>
                          <a:pt x="609" y="25"/>
                          <a:pt x="618" y="32"/>
                        </a:cubicBezTo>
                        <a:cubicBezTo>
                          <a:pt x="627" y="39"/>
                          <a:pt x="596" y="59"/>
                          <a:pt x="578" y="62"/>
                        </a:cubicBezTo>
                        <a:cubicBezTo>
                          <a:pt x="560" y="65"/>
                          <a:pt x="534" y="50"/>
                          <a:pt x="509" y="48"/>
                        </a:cubicBezTo>
                        <a:cubicBezTo>
                          <a:pt x="484" y="46"/>
                          <a:pt x="450" y="50"/>
                          <a:pt x="428" y="51"/>
                        </a:cubicBezTo>
                        <a:cubicBezTo>
                          <a:pt x="407" y="51"/>
                          <a:pt x="406" y="50"/>
                          <a:pt x="381" y="51"/>
                        </a:cubicBezTo>
                        <a:cubicBezTo>
                          <a:pt x="356" y="52"/>
                          <a:pt x="306" y="60"/>
                          <a:pt x="276" y="57"/>
                        </a:cubicBezTo>
                        <a:cubicBezTo>
                          <a:pt x="246" y="54"/>
                          <a:pt x="241" y="34"/>
                          <a:pt x="201" y="32"/>
                        </a:cubicBezTo>
                        <a:cubicBezTo>
                          <a:pt x="161" y="30"/>
                          <a:pt x="68" y="43"/>
                          <a:pt x="36" y="42"/>
                        </a:cubicBezTo>
                        <a:cubicBezTo>
                          <a:pt x="4" y="41"/>
                          <a:pt x="0" y="34"/>
                          <a:pt x="7" y="28"/>
                        </a:cubicBezTo>
                        <a:cubicBezTo>
                          <a:pt x="14" y="22"/>
                          <a:pt x="54" y="8"/>
                          <a:pt x="79" y="4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9" name="Freeform 111">
                    <a:extLst>
                      <a:ext uri="{FF2B5EF4-FFF2-40B4-BE49-F238E27FC236}">
                        <a16:creationId xmlns:a16="http://schemas.microsoft.com/office/drawing/2014/main" xmlns="" id="{D0510FFD-07ED-45CA-C2BB-BE17F06032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12938" flipV="1">
                    <a:off x="1287" y="2549"/>
                    <a:ext cx="577" cy="52"/>
                  </a:xfrm>
                  <a:custGeom>
                    <a:avLst/>
                    <a:gdLst>
                      <a:gd name="T0" fmla="*/ 40 w 627"/>
                      <a:gd name="T1" fmla="*/ 2 h 65"/>
                      <a:gd name="T2" fmla="*/ 80 w 627"/>
                      <a:gd name="T3" fmla="*/ 2 h 65"/>
                      <a:gd name="T4" fmla="*/ 119 w 627"/>
                      <a:gd name="T5" fmla="*/ 2 h 65"/>
                      <a:gd name="T6" fmla="*/ 137 w 627"/>
                      <a:gd name="T7" fmla="*/ 2 h 65"/>
                      <a:gd name="T8" fmla="*/ 158 w 627"/>
                      <a:gd name="T9" fmla="*/ 4 h 65"/>
                      <a:gd name="T10" fmla="*/ 177 w 627"/>
                      <a:gd name="T11" fmla="*/ 2 h 65"/>
                      <a:gd name="T12" fmla="*/ 196 w 627"/>
                      <a:gd name="T13" fmla="*/ 3 h 65"/>
                      <a:gd name="T14" fmla="*/ 239 w 627"/>
                      <a:gd name="T15" fmla="*/ 3 h 65"/>
                      <a:gd name="T16" fmla="*/ 269 w 627"/>
                      <a:gd name="T17" fmla="*/ 3 h 65"/>
                      <a:gd name="T18" fmla="*/ 318 w 627"/>
                      <a:gd name="T19" fmla="*/ 6 h 65"/>
                      <a:gd name="T20" fmla="*/ 298 w 627"/>
                      <a:gd name="T21" fmla="*/ 11 h 65"/>
                      <a:gd name="T22" fmla="*/ 261 w 627"/>
                      <a:gd name="T23" fmla="*/ 8 h 65"/>
                      <a:gd name="T24" fmla="*/ 220 w 627"/>
                      <a:gd name="T25" fmla="*/ 9 h 65"/>
                      <a:gd name="T26" fmla="*/ 196 w 627"/>
                      <a:gd name="T27" fmla="*/ 9 h 65"/>
                      <a:gd name="T28" fmla="*/ 142 w 627"/>
                      <a:gd name="T29" fmla="*/ 10 h 65"/>
                      <a:gd name="T30" fmla="*/ 103 w 627"/>
                      <a:gd name="T31" fmla="*/ 6 h 65"/>
                      <a:gd name="T32" fmla="*/ 18 w 627"/>
                      <a:gd name="T33" fmla="*/ 7 h 65"/>
                      <a:gd name="T34" fmla="*/ 6 w 627"/>
                      <a:gd name="T35" fmla="*/ 5 h 65"/>
                      <a:gd name="T36" fmla="*/ 40 w 627"/>
                      <a:gd name="T37" fmla="*/ 2 h 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7"/>
                      <a:gd name="T58" fmla="*/ 0 h 65"/>
                      <a:gd name="T59" fmla="*/ 627 w 627"/>
                      <a:gd name="T60" fmla="*/ 65 h 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7" h="65">
                        <a:moveTo>
                          <a:pt x="79" y="4"/>
                        </a:moveTo>
                        <a:cubicBezTo>
                          <a:pt x="104" y="0"/>
                          <a:pt x="133" y="5"/>
                          <a:pt x="158" y="5"/>
                        </a:cubicBezTo>
                        <a:cubicBezTo>
                          <a:pt x="183" y="5"/>
                          <a:pt x="211" y="4"/>
                          <a:pt x="229" y="5"/>
                        </a:cubicBezTo>
                        <a:cubicBezTo>
                          <a:pt x="247" y="7"/>
                          <a:pt x="254" y="9"/>
                          <a:pt x="267" y="12"/>
                        </a:cubicBezTo>
                        <a:cubicBezTo>
                          <a:pt x="280" y="15"/>
                          <a:pt x="296" y="24"/>
                          <a:pt x="309" y="23"/>
                        </a:cubicBezTo>
                        <a:cubicBezTo>
                          <a:pt x="322" y="22"/>
                          <a:pt x="331" y="9"/>
                          <a:pt x="343" y="8"/>
                        </a:cubicBezTo>
                        <a:cubicBezTo>
                          <a:pt x="355" y="7"/>
                          <a:pt x="360" y="15"/>
                          <a:pt x="381" y="17"/>
                        </a:cubicBezTo>
                        <a:cubicBezTo>
                          <a:pt x="402" y="19"/>
                          <a:pt x="442" y="20"/>
                          <a:pt x="466" y="20"/>
                        </a:cubicBezTo>
                        <a:cubicBezTo>
                          <a:pt x="490" y="21"/>
                          <a:pt x="498" y="19"/>
                          <a:pt x="523" y="20"/>
                        </a:cubicBezTo>
                        <a:cubicBezTo>
                          <a:pt x="549" y="22"/>
                          <a:pt x="609" y="25"/>
                          <a:pt x="618" y="32"/>
                        </a:cubicBezTo>
                        <a:cubicBezTo>
                          <a:pt x="627" y="39"/>
                          <a:pt x="596" y="59"/>
                          <a:pt x="578" y="62"/>
                        </a:cubicBezTo>
                        <a:cubicBezTo>
                          <a:pt x="560" y="65"/>
                          <a:pt x="534" y="50"/>
                          <a:pt x="509" y="48"/>
                        </a:cubicBezTo>
                        <a:cubicBezTo>
                          <a:pt x="484" y="46"/>
                          <a:pt x="450" y="50"/>
                          <a:pt x="428" y="51"/>
                        </a:cubicBezTo>
                        <a:cubicBezTo>
                          <a:pt x="407" y="51"/>
                          <a:pt x="406" y="50"/>
                          <a:pt x="381" y="51"/>
                        </a:cubicBezTo>
                        <a:cubicBezTo>
                          <a:pt x="356" y="52"/>
                          <a:pt x="306" y="60"/>
                          <a:pt x="276" y="57"/>
                        </a:cubicBezTo>
                        <a:cubicBezTo>
                          <a:pt x="246" y="54"/>
                          <a:pt x="241" y="34"/>
                          <a:pt x="201" y="32"/>
                        </a:cubicBezTo>
                        <a:cubicBezTo>
                          <a:pt x="161" y="30"/>
                          <a:pt x="68" y="43"/>
                          <a:pt x="36" y="42"/>
                        </a:cubicBezTo>
                        <a:cubicBezTo>
                          <a:pt x="4" y="41"/>
                          <a:pt x="0" y="34"/>
                          <a:pt x="7" y="28"/>
                        </a:cubicBezTo>
                        <a:cubicBezTo>
                          <a:pt x="14" y="22"/>
                          <a:pt x="54" y="8"/>
                          <a:pt x="79" y="4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899" name="Freeform 112">
                  <a:extLst>
                    <a:ext uri="{FF2B5EF4-FFF2-40B4-BE49-F238E27FC236}">
                      <a16:creationId xmlns:a16="http://schemas.microsoft.com/office/drawing/2014/main" xmlns="" id="{28D606CA-4A3D-A111-3098-14F9DFFF93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345963">
                  <a:off x="1372" y="2516"/>
                  <a:ext cx="125" cy="187"/>
                </a:xfrm>
                <a:custGeom>
                  <a:avLst/>
                  <a:gdLst>
                    <a:gd name="T0" fmla="*/ 30 w 125"/>
                    <a:gd name="T1" fmla="*/ 138 h 186"/>
                    <a:gd name="T2" fmla="*/ 58 w 125"/>
                    <a:gd name="T3" fmla="*/ 88 h 186"/>
                    <a:gd name="T4" fmla="*/ 67 w 125"/>
                    <a:gd name="T5" fmla="*/ 102 h 186"/>
                    <a:gd name="T6" fmla="*/ 72 w 125"/>
                    <a:gd name="T7" fmla="*/ 82 h 186"/>
                    <a:gd name="T8" fmla="*/ 78 w 125"/>
                    <a:gd name="T9" fmla="*/ 70 h 186"/>
                    <a:gd name="T10" fmla="*/ 89 w 125"/>
                    <a:gd name="T11" fmla="*/ 74 h 186"/>
                    <a:gd name="T12" fmla="*/ 95 w 125"/>
                    <a:gd name="T13" fmla="*/ 54 h 186"/>
                    <a:gd name="T14" fmla="*/ 115 w 125"/>
                    <a:gd name="T15" fmla="*/ 30 h 186"/>
                    <a:gd name="T16" fmla="*/ 122 w 125"/>
                    <a:gd name="T17" fmla="*/ 8 h 186"/>
                    <a:gd name="T18" fmla="*/ 102 w 125"/>
                    <a:gd name="T19" fmla="*/ 1 h 186"/>
                    <a:gd name="T20" fmla="*/ 95 w 125"/>
                    <a:gd name="T21" fmla="*/ 12 h 186"/>
                    <a:gd name="T22" fmla="*/ 79 w 125"/>
                    <a:gd name="T23" fmla="*/ 22 h 186"/>
                    <a:gd name="T24" fmla="*/ 72 w 125"/>
                    <a:gd name="T25" fmla="*/ 28 h 186"/>
                    <a:gd name="T26" fmla="*/ 57 w 125"/>
                    <a:gd name="T27" fmla="*/ 45 h 186"/>
                    <a:gd name="T28" fmla="*/ 48 w 125"/>
                    <a:gd name="T29" fmla="*/ 64 h 186"/>
                    <a:gd name="T30" fmla="*/ 20 w 125"/>
                    <a:gd name="T31" fmla="*/ 81 h 186"/>
                    <a:gd name="T32" fmla="*/ 1 w 125"/>
                    <a:gd name="T33" fmla="*/ 157 h 186"/>
                    <a:gd name="T34" fmla="*/ 25 w 125"/>
                    <a:gd name="T35" fmla="*/ 191 h 186"/>
                    <a:gd name="T36" fmla="*/ 30 w 125"/>
                    <a:gd name="T37" fmla="*/ 138 h 18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5"/>
                    <a:gd name="T58" fmla="*/ 0 h 186"/>
                    <a:gd name="T59" fmla="*/ 125 w 125"/>
                    <a:gd name="T60" fmla="*/ 186 h 18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5" h="186">
                      <a:moveTo>
                        <a:pt x="30" y="130"/>
                      </a:moveTo>
                      <a:cubicBezTo>
                        <a:pt x="35" y="114"/>
                        <a:pt x="52" y="94"/>
                        <a:pt x="58" y="88"/>
                      </a:cubicBezTo>
                      <a:cubicBezTo>
                        <a:pt x="64" y="82"/>
                        <a:pt x="64" y="96"/>
                        <a:pt x="67" y="94"/>
                      </a:cubicBezTo>
                      <a:cubicBezTo>
                        <a:pt x="69" y="93"/>
                        <a:pt x="70" y="87"/>
                        <a:pt x="72" y="82"/>
                      </a:cubicBezTo>
                      <a:cubicBezTo>
                        <a:pt x="74" y="79"/>
                        <a:pt x="75" y="71"/>
                        <a:pt x="78" y="70"/>
                      </a:cubicBezTo>
                      <a:cubicBezTo>
                        <a:pt x="81" y="68"/>
                        <a:pt x="86" y="76"/>
                        <a:pt x="89" y="74"/>
                      </a:cubicBezTo>
                      <a:cubicBezTo>
                        <a:pt x="91" y="72"/>
                        <a:pt x="90" y="60"/>
                        <a:pt x="95" y="54"/>
                      </a:cubicBezTo>
                      <a:cubicBezTo>
                        <a:pt x="98" y="46"/>
                        <a:pt x="110" y="38"/>
                        <a:pt x="115" y="30"/>
                      </a:cubicBezTo>
                      <a:cubicBezTo>
                        <a:pt x="119" y="23"/>
                        <a:pt x="125" y="12"/>
                        <a:pt x="122" y="8"/>
                      </a:cubicBezTo>
                      <a:cubicBezTo>
                        <a:pt x="120" y="3"/>
                        <a:pt x="107" y="0"/>
                        <a:pt x="102" y="1"/>
                      </a:cubicBezTo>
                      <a:cubicBezTo>
                        <a:pt x="98" y="2"/>
                        <a:pt x="99" y="9"/>
                        <a:pt x="95" y="12"/>
                      </a:cubicBezTo>
                      <a:cubicBezTo>
                        <a:pt x="91" y="16"/>
                        <a:pt x="83" y="19"/>
                        <a:pt x="79" y="22"/>
                      </a:cubicBezTo>
                      <a:cubicBezTo>
                        <a:pt x="75" y="25"/>
                        <a:pt x="75" y="25"/>
                        <a:pt x="72" y="28"/>
                      </a:cubicBezTo>
                      <a:cubicBezTo>
                        <a:pt x="68" y="32"/>
                        <a:pt x="61" y="39"/>
                        <a:pt x="57" y="45"/>
                      </a:cubicBezTo>
                      <a:cubicBezTo>
                        <a:pt x="53" y="51"/>
                        <a:pt x="55" y="57"/>
                        <a:pt x="48" y="64"/>
                      </a:cubicBezTo>
                      <a:cubicBezTo>
                        <a:pt x="42" y="69"/>
                        <a:pt x="28" y="67"/>
                        <a:pt x="20" y="81"/>
                      </a:cubicBezTo>
                      <a:cubicBezTo>
                        <a:pt x="12" y="95"/>
                        <a:pt x="0" y="132"/>
                        <a:pt x="1" y="149"/>
                      </a:cubicBezTo>
                      <a:cubicBezTo>
                        <a:pt x="2" y="166"/>
                        <a:pt x="20" y="186"/>
                        <a:pt x="25" y="183"/>
                      </a:cubicBezTo>
                      <a:cubicBezTo>
                        <a:pt x="30" y="180"/>
                        <a:pt x="25" y="146"/>
                        <a:pt x="30" y="130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1900" name="Group 113">
                  <a:extLst>
                    <a:ext uri="{FF2B5EF4-FFF2-40B4-BE49-F238E27FC236}">
                      <a16:creationId xmlns:a16="http://schemas.microsoft.com/office/drawing/2014/main" xmlns="" id="{B31C3570-04F9-8F2F-2A52-C62CB230AE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96" y="2560"/>
                  <a:ext cx="720" cy="120"/>
                  <a:chOff x="1296" y="2560"/>
                  <a:chExt cx="720" cy="120"/>
                </a:xfrm>
              </p:grpSpPr>
              <p:sp>
                <p:nvSpPr>
                  <p:cNvPr id="31901" name="Line 114">
                    <a:extLst>
                      <a:ext uri="{FF2B5EF4-FFF2-40B4-BE49-F238E27FC236}">
                        <a16:creationId xmlns:a16="http://schemas.microsoft.com/office/drawing/2014/main" xmlns="" id="{7B238A5E-84F7-7D33-140D-59571DED4A4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587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2" name="Freeform 115">
                    <a:extLst>
                      <a:ext uri="{FF2B5EF4-FFF2-40B4-BE49-F238E27FC236}">
                        <a16:creationId xmlns:a16="http://schemas.microsoft.com/office/drawing/2014/main" xmlns="" id="{D1068A08-1761-42C7-37E2-FC2C9C849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4" y="2568"/>
                    <a:ext cx="672" cy="50"/>
                  </a:xfrm>
                  <a:custGeom>
                    <a:avLst/>
                    <a:gdLst>
                      <a:gd name="T0" fmla="*/ 107 w 680"/>
                      <a:gd name="T1" fmla="*/ 1 h 79"/>
                      <a:gd name="T2" fmla="*/ 190 w 680"/>
                      <a:gd name="T3" fmla="*/ 1 h 79"/>
                      <a:gd name="T4" fmla="*/ 254 w 680"/>
                      <a:gd name="T5" fmla="*/ 1 h 79"/>
                      <a:gd name="T6" fmla="*/ 288 w 680"/>
                      <a:gd name="T7" fmla="*/ 1 h 79"/>
                      <a:gd name="T8" fmla="*/ 314 w 680"/>
                      <a:gd name="T9" fmla="*/ 1 h 79"/>
                      <a:gd name="T10" fmla="*/ 359 w 680"/>
                      <a:gd name="T11" fmla="*/ 1 h 79"/>
                      <a:gd name="T12" fmla="*/ 392 w 680"/>
                      <a:gd name="T13" fmla="*/ 1 h 79"/>
                      <a:gd name="T14" fmla="*/ 470 w 680"/>
                      <a:gd name="T15" fmla="*/ 1 h 79"/>
                      <a:gd name="T16" fmla="*/ 524 w 680"/>
                      <a:gd name="T17" fmla="*/ 1 h 79"/>
                      <a:gd name="T18" fmla="*/ 611 w 680"/>
                      <a:gd name="T19" fmla="*/ 1 h 79"/>
                      <a:gd name="T20" fmla="*/ 568 w 680"/>
                      <a:gd name="T21" fmla="*/ 2 h 79"/>
                      <a:gd name="T22" fmla="*/ 512 w 680"/>
                      <a:gd name="T23" fmla="*/ 2 h 79"/>
                      <a:gd name="T24" fmla="*/ 437 w 680"/>
                      <a:gd name="T25" fmla="*/ 2 h 79"/>
                      <a:gd name="T26" fmla="*/ 392 w 680"/>
                      <a:gd name="T27" fmla="*/ 2 h 79"/>
                      <a:gd name="T28" fmla="*/ 299 w 680"/>
                      <a:gd name="T29" fmla="*/ 1 h 79"/>
                      <a:gd name="T30" fmla="*/ 226 w 680"/>
                      <a:gd name="T31" fmla="*/ 1 h 79"/>
                      <a:gd name="T32" fmla="*/ 78 w 680"/>
                      <a:gd name="T33" fmla="*/ 2 h 79"/>
                      <a:gd name="T34" fmla="*/ 5 w 680"/>
                      <a:gd name="T35" fmla="*/ 1 h 79"/>
                      <a:gd name="T36" fmla="*/ 107 w 680"/>
                      <a:gd name="T37" fmla="*/ 1 h 79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80"/>
                      <a:gd name="T58" fmla="*/ 0 h 79"/>
                      <a:gd name="T59" fmla="*/ 680 w 680"/>
                      <a:gd name="T60" fmla="*/ 79 h 79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80" h="79">
                        <a:moveTo>
                          <a:pt x="115" y="16"/>
                        </a:moveTo>
                        <a:cubicBezTo>
                          <a:pt x="148" y="11"/>
                          <a:pt x="179" y="4"/>
                          <a:pt x="206" y="2"/>
                        </a:cubicBezTo>
                        <a:cubicBezTo>
                          <a:pt x="233" y="0"/>
                          <a:pt x="260" y="0"/>
                          <a:pt x="278" y="2"/>
                        </a:cubicBezTo>
                        <a:cubicBezTo>
                          <a:pt x="296" y="4"/>
                          <a:pt x="306" y="12"/>
                          <a:pt x="317" y="12"/>
                        </a:cubicBezTo>
                        <a:cubicBezTo>
                          <a:pt x="328" y="12"/>
                          <a:pt x="333" y="3"/>
                          <a:pt x="346" y="2"/>
                        </a:cubicBezTo>
                        <a:cubicBezTo>
                          <a:pt x="359" y="1"/>
                          <a:pt x="380" y="4"/>
                          <a:pt x="394" y="7"/>
                        </a:cubicBezTo>
                        <a:cubicBezTo>
                          <a:pt x="408" y="10"/>
                          <a:pt x="411" y="18"/>
                          <a:pt x="432" y="21"/>
                        </a:cubicBezTo>
                        <a:cubicBezTo>
                          <a:pt x="453" y="24"/>
                          <a:pt x="494" y="25"/>
                          <a:pt x="518" y="26"/>
                        </a:cubicBezTo>
                        <a:cubicBezTo>
                          <a:pt x="542" y="27"/>
                          <a:pt x="550" y="23"/>
                          <a:pt x="576" y="26"/>
                        </a:cubicBezTo>
                        <a:cubicBezTo>
                          <a:pt x="602" y="29"/>
                          <a:pt x="664" y="37"/>
                          <a:pt x="672" y="45"/>
                        </a:cubicBezTo>
                        <a:cubicBezTo>
                          <a:pt x="680" y="53"/>
                          <a:pt x="642" y="70"/>
                          <a:pt x="624" y="74"/>
                        </a:cubicBezTo>
                        <a:cubicBezTo>
                          <a:pt x="606" y="78"/>
                          <a:pt x="586" y="69"/>
                          <a:pt x="562" y="69"/>
                        </a:cubicBezTo>
                        <a:cubicBezTo>
                          <a:pt x="538" y="69"/>
                          <a:pt x="502" y="73"/>
                          <a:pt x="480" y="74"/>
                        </a:cubicBezTo>
                        <a:cubicBezTo>
                          <a:pt x="458" y="75"/>
                          <a:pt x="457" y="79"/>
                          <a:pt x="432" y="74"/>
                        </a:cubicBezTo>
                        <a:cubicBezTo>
                          <a:pt x="407" y="69"/>
                          <a:pt x="361" y="50"/>
                          <a:pt x="331" y="45"/>
                        </a:cubicBezTo>
                        <a:cubicBezTo>
                          <a:pt x="301" y="40"/>
                          <a:pt x="291" y="41"/>
                          <a:pt x="250" y="45"/>
                        </a:cubicBezTo>
                        <a:cubicBezTo>
                          <a:pt x="209" y="49"/>
                          <a:pt x="127" y="71"/>
                          <a:pt x="86" y="69"/>
                        </a:cubicBezTo>
                        <a:cubicBezTo>
                          <a:pt x="45" y="67"/>
                          <a:pt x="0" y="40"/>
                          <a:pt x="5" y="31"/>
                        </a:cubicBezTo>
                        <a:cubicBezTo>
                          <a:pt x="10" y="22"/>
                          <a:pt x="82" y="21"/>
                          <a:pt x="115" y="16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3" name="Freeform 116">
                    <a:extLst>
                      <a:ext uri="{FF2B5EF4-FFF2-40B4-BE49-F238E27FC236}">
                        <a16:creationId xmlns:a16="http://schemas.microsoft.com/office/drawing/2014/main" xmlns="" id="{5E299868-811B-102A-7762-0D20DA68FB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78367" flipV="1">
                    <a:off x="1440" y="2592"/>
                    <a:ext cx="432" cy="48"/>
                  </a:xfrm>
                  <a:custGeom>
                    <a:avLst/>
                    <a:gdLst>
                      <a:gd name="T0" fmla="*/ 3 w 673"/>
                      <a:gd name="T1" fmla="*/ 1 h 77"/>
                      <a:gd name="T2" fmla="*/ 5 w 673"/>
                      <a:gd name="T3" fmla="*/ 1 h 77"/>
                      <a:gd name="T4" fmla="*/ 6 w 673"/>
                      <a:gd name="T5" fmla="*/ 1 h 77"/>
                      <a:gd name="T6" fmla="*/ 8 w 673"/>
                      <a:gd name="T7" fmla="*/ 1 h 77"/>
                      <a:gd name="T8" fmla="*/ 9 w 673"/>
                      <a:gd name="T9" fmla="*/ 1 h 77"/>
                      <a:gd name="T10" fmla="*/ 10 w 673"/>
                      <a:gd name="T11" fmla="*/ 1 h 77"/>
                      <a:gd name="T12" fmla="*/ 12 w 673"/>
                      <a:gd name="T13" fmla="*/ 1 h 77"/>
                      <a:gd name="T14" fmla="*/ 17 w 673"/>
                      <a:gd name="T15" fmla="*/ 1 h 77"/>
                      <a:gd name="T16" fmla="*/ 19 w 673"/>
                      <a:gd name="T17" fmla="*/ 1 h 77"/>
                      <a:gd name="T18" fmla="*/ 18 w 673"/>
                      <a:gd name="T19" fmla="*/ 1 h 77"/>
                      <a:gd name="T20" fmla="*/ 16 w 673"/>
                      <a:gd name="T21" fmla="*/ 1 h 77"/>
                      <a:gd name="T22" fmla="*/ 13 w 673"/>
                      <a:gd name="T23" fmla="*/ 1 h 77"/>
                      <a:gd name="T24" fmla="*/ 12 w 673"/>
                      <a:gd name="T25" fmla="*/ 1 h 77"/>
                      <a:gd name="T26" fmla="*/ 9 w 673"/>
                      <a:gd name="T27" fmla="*/ 1 h 77"/>
                      <a:gd name="T28" fmla="*/ 7 w 673"/>
                      <a:gd name="T29" fmla="*/ 1 h 77"/>
                      <a:gd name="T30" fmla="*/ 2 w 673"/>
                      <a:gd name="T31" fmla="*/ 1 h 77"/>
                      <a:gd name="T32" fmla="*/ 1 w 673"/>
                      <a:gd name="T33" fmla="*/ 1 h 77"/>
                      <a:gd name="T34" fmla="*/ 1 w 673"/>
                      <a:gd name="T35" fmla="*/ 1 h 77"/>
                      <a:gd name="T36" fmla="*/ 3 w 673"/>
                      <a:gd name="T37" fmla="*/ 1 h 7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73"/>
                      <a:gd name="T58" fmla="*/ 0 h 77"/>
                      <a:gd name="T59" fmla="*/ 673 w 673"/>
                      <a:gd name="T60" fmla="*/ 77 h 7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73" h="77">
                        <a:moveTo>
                          <a:pt x="108" y="15"/>
                        </a:moveTo>
                        <a:cubicBezTo>
                          <a:pt x="137" y="14"/>
                          <a:pt x="177" y="20"/>
                          <a:pt x="192" y="18"/>
                        </a:cubicBezTo>
                        <a:cubicBezTo>
                          <a:pt x="207" y="16"/>
                          <a:pt x="189" y="2"/>
                          <a:pt x="199" y="1"/>
                        </a:cubicBezTo>
                        <a:cubicBezTo>
                          <a:pt x="209" y="0"/>
                          <a:pt x="235" y="6"/>
                          <a:pt x="255" y="9"/>
                        </a:cubicBezTo>
                        <a:cubicBezTo>
                          <a:pt x="275" y="12"/>
                          <a:pt x="303" y="19"/>
                          <a:pt x="317" y="18"/>
                        </a:cubicBezTo>
                        <a:cubicBezTo>
                          <a:pt x="331" y="17"/>
                          <a:pt x="321" y="1"/>
                          <a:pt x="339" y="1"/>
                        </a:cubicBezTo>
                        <a:cubicBezTo>
                          <a:pt x="357" y="1"/>
                          <a:pt x="387" y="16"/>
                          <a:pt x="425" y="20"/>
                        </a:cubicBezTo>
                        <a:cubicBezTo>
                          <a:pt x="463" y="24"/>
                          <a:pt x="529" y="21"/>
                          <a:pt x="569" y="25"/>
                        </a:cubicBezTo>
                        <a:cubicBezTo>
                          <a:pt x="609" y="29"/>
                          <a:pt x="657" y="36"/>
                          <a:pt x="665" y="44"/>
                        </a:cubicBezTo>
                        <a:cubicBezTo>
                          <a:pt x="673" y="52"/>
                          <a:pt x="635" y="69"/>
                          <a:pt x="617" y="73"/>
                        </a:cubicBezTo>
                        <a:cubicBezTo>
                          <a:pt x="599" y="77"/>
                          <a:pt x="579" y="68"/>
                          <a:pt x="555" y="68"/>
                        </a:cubicBezTo>
                        <a:cubicBezTo>
                          <a:pt x="531" y="68"/>
                          <a:pt x="495" y="72"/>
                          <a:pt x="473" y="73"/>
                        </a:cubicBezTo>
                        <a:cubicBezTo>
                          <a:pt x="451" y="74"/>
                          <a:pt x="450" y="73"/>
                          <a:pt x="425" y="73"/>
                        </a:cubicBezTo>
                        <a:cubicBezTo>
                          <a:pt x="400" y="73"/>
                          <a:pt x="354" y="74"/>
                          <a:pt x="322" y="71"/>
                        </a:cubicBezTo>
                        <a:cubicBezTo>
                          <a:pt x="290" y="68"/>
                          <a:pt x="275" y="57"/>
                          <a:pt x="235" y="57"/>
                        </a:cubicBezTo>
                        <a:cubicBezTo>
                          <a:pt x="195" y="57"/>
                          <a:pt x="115" y="68"/>
                          <a:pt x="79" y="68"/>
                        </a:cubicBezTo>
                        <a:cubicBezTo>
                          <a:pt x="43" y="68"/>
                          <a:pt x="30" y="64"/>
                          <a:pt x="19" y="57"/>
                        </a:cubicBezTo>
                        <a:cubicBezTo>
                          <a:pt x="8" y="50"/>
                          <a:pt x="0" y="30"/>
                          <a:pt x="15" y="23"/>
                        </a:cubicBezTo>
                        <a:cubicBezTo>
                          <a:pt x="30" y="16"/>
                          <a:pt x="81" y="18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4" name="Freeform 117">
                    <a:extLst>
                      <a:ext uri="{FF2B5EF4-FFF2-40B4-BE49-F238E27FC236}">
                        <a16:creationId xmlns:a16="http://schemas.microsoft.com/office/drawing/2014/main" xmlns="" id="{267DBA00-79A2-3295-A8CF-941767ECB2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495869" flipV="1">
                    <a:off x="1392" y="2583"/>
                    <a:ext cx="577" cy="52"/>
                  </a:xfrm>
                  <a:custGeom>
                    <a:avLst/>
                    <a:gdLst>
                      <a:gd name="T0" fmla="*/ 40 w 627"/>
                      <a:gd name="T1" fmla="*/ 2 h 65"/>
                      <a:gd name="T2" fmla="*/ 80 w 627"/>
                      <a:gd name="T3" fmla="*/ 2 h 65"/>
                      <a:gd name="T4" fmla="*/ 119 w 627"/>
                      <a:gd name="T5" fmla="*/ 2 h 65"/>
                      <a:gd name="T6" fmla="*/ 137 w 627"/>
                      <a:gd name="T7" fmla="*/ 2 h 65"/>
                      <a:gd name="T8" fmla="*/ 158 w 627"/>
                      <a:gd name="T9" fmla="*/ 4 h 65"/>
                      <a:gd name="T10" fmla="*/ 177 w 627"/>
                      <a:gd name="T11" fmla="*/ 2 h 65"/>
                      <a:gd name="T12" fmla="*/ 196 w 627"/>
                      <a:gd name="T13" fmla="*/ 3 h 65"/>
                      <a:gd name="T14" fmla="*/ 239 w 627"/>
                      <a:gd name="T15" fmla="*/ 3 h 65"/>
                      <a:gd name="T16" fmla="*/ 269 w 627"/>
                      <a:gd name="T17" fmla="*/ 3 h 65"/>
                      <a:gd name="T18" fmla="*/ 318 w 627"/>
                      <a:gd name="T19" fmla="*/ 6 h 65"/>
                      <a:gd name="T20" fmla="*/ 298 w 627"/>
                      <a:gd name="T21" fmla="*/ 11 h 65"/>
                      <a:gd name="T22" fmla="*/ 261 w 627"/>
                      <a:gd name="T23" fmla="*/ 8 h 65"/>
                      <a:gd name="T24" fmla="*/ 220 w 627"/>
                      <a:gd name="T25" fmla="*/ 9 h 65"/>
                      <a:gd name="T26" fmla="*/ 196 w 627"/>
                      <a:gd name="T27" fmla="*/ 9 h 65"/>
                      <a:gd name="T28" fmla="*/ 142 w 627"/>
                      <a:gd name="T29" fmla="*/ 10 h 65"/>
                      <a:gd name="T30" fmla="*/ 103 w 627"/>
                      <a:gd name="T31" fmla="*/ 6 h 65"/>
                      <a:gd name="T32" fmla="*/ 18 w 627"/>
                      <a:gd name="T33" fmla="*/ 7 h 65"/>
                      <a:gd name="T34" fmla="*/ 6 w 627"/>
                      <a:gd name="T35" fmla="*/ 5 h 65"/>
                      <a:gd name="T36" fmla="*/ 40 w 627"/>
                      <a:gd name="T37" fmla="*/ 2 h 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27"/>
                      <a:gd name="T58" fmla="*/ 0 h 65"/>
                      <a:gd name="T59" fmla="*/ 627 w 627"/>
                      <a:gd name="T60" fmla="*/ 65 h 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27" h="65">
                        <a:moveTo>
                          <a:pt x="79" y="4"/>
                        </a:moveTo>
                        <a:cubicBezTo>
                          <a:pt x="104" y="0"/>
                          <a:pt x="133" y="5"/>
                          <a:pt x="158" y="5"/>
                        </a:cubicBezTo>
                        <a:cubicBezTo>
                          <a:pt x="183" y="5"/>
                          <a:pt x="211" y="4"/>
                          <a:pt x="229" y="5"/>
                        </a:cubicBezTo>
                        <a:cubicBezTo>
                          <a:pt x="247" y="7"/>
                          <a:pt x="254" y="9"/>
                          <a:pt x="267" y="12"/>
                        </a:cubicBezTo>
                        <a:cubicBezTo>
                          <a:pt x="280" y="15"/>
                          <a:pt x="296" y="24"/>
                          <a:pt x="309" y="23"/>
                        </a:cubicBezTo>
                        <a:cubicBezTo>
                          <a:pt x="322" y="22"/>
                          <a:pt x="331" y="9"/>
                          <a:pt x="343" y="8"/>
                        </a:cubicBezTo>
                        <a:cubicBezTo>
                          <a:pt x="355" y="7"/>
                          <a:pt x="360" y="15"/>
                          <a:pt x="381" y="17"/>
                        </a:cubicBezTo>
                        <a:cubicBezTo>
                          <a:pt x="402" y="19"/>
                          <a:pt x="442" y="20"/>
                          <a:pt x="466" y="20"/>
                        </a:cubicBezTo>
                        <a:cubicBezTo>
                          <a:pt x="490" y="21"/>
                          <a:pt x="498" y="19"/>
                          <a:pt x="523" y="20"/>
                        </a:cubicBezTo>
                        <a:cubicBezTo>
                          <a:pt x="549" y="22"/>
                          <a:pt x="609" y="25"/>
                          <a:pt x="618" y="32"/>
                        </a:cubicBezTo>
                        <a:cubicBezTo>
                          <a:pt x="627" y="39"/>
                          <a:pt x="596" y="59"/>
                          <a:pt x="578" y="62"/>
                        </a:cubicBezTo>
                        <a:cubicBezTo>
                          <a:pt x="560" y="65"/>
                          <a:pt x="534" y="50"/>
                          <a:pt x="509" y="48"/>
                        </a:cubicBezTo>
                        <a:cubicBezTo>
                          <a:pt x="484" y="46"/>
                          <a:pt x="450" y="50"/>
                          <a:pt x="428" y="51"/>
                        </a:cubicBezTo>
                        <a:cubicBezTo>
                          <a:pt x="407" y="51"/>
                          <a:pt x="406" y="50"/>
                          <a:pt x="381" y="51"/>
                        </a:cubicBezTo>
                        <a:cubicBezTo>
                          <a:pt x="356" y="52"/>
                          <a:pt x="306" y="60"/>
                          <a:pt x="276" y="57"/>
                        </a:cubicBezTo>
                        <a:cubicBezTo>
                          <a:pt x="246" y="54"/>
                          <a:pt x="241" y="34"/>
                          <a:pt x="201" y="32"/>
                        </a:cubicBezTo>
                        <a:cubicBezTo>
                          <a:pt x="161" y="30"/>
                          <a:pt x="68" y="43"/>
                          <a:pt x="36" y="42"/>
                        </a:cubicBezTo>
                        <a:cubicBezTo>
                          <a:pt x="4" y="41"/>
                          <a:pt x="0" y="34"/>
                          <a:pt x="7" y="28"/>
                        </a:cubicBezTo>
                        <a:cubicBezTo>
                          <a:pt x="14" y="22"/>
                          <a:pt x="54" y="8"/>
                          <a:pt x="79" y="4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5" name="Freeform 118">
                    <a:extLst>
                      <a:ext uri="{FF2B5EF4-FFF2-40B4-BE49-F238E27FC236}">
                        <a16:creationId xmlns:a16="http://schemas.microsoft.com/office/drawing/2014/main" xmlns="" id="{530E37C4-C80C-1BA4-58AA-EDF050701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5792312" flipV="1">
                    <a:off x="1596" y="2596"/>
                    <a:ext cx="120" cy="48"/>
                  </a:xfrm>
                  <a:custGeom>
                    <a:avLst/>
                    <a:gdLst>
                      <a:gd name="T0" fmla="*/ 0 w 673"/>
                      <a:gd name="T1" fmla="*/ 1 h 77"/>
                      <a:gd name="T2" fmla="*/ 0 w 673"/>
                      <a:gd name="T3" fmla="*/ 1 h 77"/>
                      <a:gd name="T4" fmla="*/ 0 w 673"/>
                      <a:gd name="T5" fmla="*/ 1 h 77"/>
                      <a:gd name="T6" fmla="*/ 0 w 673"/>
                      <a:gd name="T7" fmla="*/ 1 h 77"/>
                      <a:gd name="T8" fmla="*/ 0 w 673"/>
                      <a:gd name="T9" fmla="*/ 1 h 77"/>
                      <a:gd name="T10" fmla="*/ 0 w 673"/>
                      <a:gd name="T11" fmla="*/ 1 h 77"/>
                      <a:gd name="T12" fmla="*/ 0 w 673"/>
                      <a:gd name="T13" fmla="*/ 1 h 77"/>
                      <a:gd name="T14" fmla="*/ 0 w 673"/>
                      <a:gd name="T15" fmla="*/ 1 h 77"/>
                      <a:gd name="T16" fmla="*/ 0 w 673"/>
                      <a:gd name="T17" fmla="*/ 1 h 77"/>
                      <a:gd name="T18" fmla="*/ 0 w 673"/>
                      <a:gd name="T19" fmla="*/ 1 h 77"/>
                      <a:gd name="T20" fmla="*/ 0 w 673"/>
                      <a:gd name="T21" fmla="*/ 1 h 77"/>
                      <a:gd name="T22" fmla="*/ 0 w 673"/>
                      <a:gd name="T23" fmla="*/ 1 h 77"/>
                      <a:gd name="T24" fmla="*/ 0 w 673"/>
                      <a:gd name="T25" fmla="*/ 1 h 77"/>
                      <a:gd name="T26" fmla="*/ 0 w 673"/>
                      <a:gd name="T27" fmla="*/ 1 h 77"/>
                      <a:gd name="T28" fmla="*/ 0 w 673"/>
                      <a:gd name="T29" fmla="*/ 1 h 77"/>
                      <a:gd name="T30" fmla="*/ 0 w 673"/>
                      <a:gd name="T31" fmla="*/ 1 h 77"/>
                      <a:gd name="T32" fmla="*/ 0 w 673"/>
                      <a:gd name="T33" fmla="*/ 1 h 77"/>
                      <a:gd name="T34" fmla="*/ 0 w 673"/>
                      <a:gd name="T35" fmla="*/ 1 h 77"/>
                      <a:gd name="T36" fmla="*/ 0 w 673"/>
                      <a:gd name="T37" fmla="*/ 1 h 7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73"/>
                      <a:gd name="T58" fmla="*/ 0 h 77"/>
                      <a:gd name="T59" fmla="*/ 673 w 673"/>
                      <a:gd name="T60" fmla="*/ 77 h 7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73" h="77">
                        <a:moveTo>
                          <a:pt x="108" y="15"/>
                        </a:moveTo>
                        <a:cubicBezTo>
                          <a:pt x="137" y="14"/>
                          <a:pt x="177" y="20"/>
                          <a:pt x="192" y="18"/>
                        </a:cubicBezTo>
                        <a:cubicBezTo>
                          <a:pt x="207" y="16"/>
                          <a:pt x="189" y="2"/>
                          <a:pt x="199" y="1"/>
                        </a:cubicBezTo>
                        <a:cubicBezTo>
                          <a:pt x="209" y="0"/>
                          <a:pt x="235" y="6"/>
                          <a:pt x="255" y="9"/>
                        </a:cubicBezTo>
                        <a:cubicBezTo>
                          <a:pt x="275" y="12"/>
                          <a:pt x="303" y="19"/>
                          <a:pt x="317" y="18"/>
                        </a:cubicBezTo>
                        <a:cubicBezTo>
                          <a:pt x="331" y="17"/>
                          <a:pt x="321" y="1"/>
                          <a:pt x="339" y="1"/>
                        </a:cubicBezTo>
                        <a:cubicBezTo>
                          <a:pt x="357" y="1"/>
                          <a:pt x="387" y="16"/>
                          <a:pt x="425" y="20"/>
                        </a:cubicBezTo>
                        <a:cubicBezTo>
                          <a:pt x="463" y="24"/>
                          <a:pt x="529" y="21"/>
                          <a:pt x="569" y="25"/>
                        </a:cubicBezTo>
                        <a:cubicBezTo>
                          <a:pt x="609" y="29"/>
                          <a:pt x="657" y="36"/>
                          <a:pt x="665" y="44"/>
                        </a:cubicBezTo>
                        <a:cubicBezTo>
                          <a:pt x="673" y="52"/>
                          <a:pt x="635" y="69"/>
                          <a:pt x="617" y="73"/>
                        </a:cubicBezTo>
                        <a:cubicBezTo>
                          <a:pt x="599" y="77"/>
                          <a:pt x="579" y="68"/>
                          <a:pt x="555" y="68"/>
                        </a:cubicBezTo>
                        <a:cubicBezTo>
                          <a:pt x="531" y="68"/>
                          <a:pt x="495" y="72"/>
                          <a:pt x="473" y="73"/>
                        </a:cubicBezTo>
                        <a:cubicBezTo>
                          <a:pt x="451" y="74"/>
                          <a:pt x="450" y="73"/>
                          <a:pt x="425" y="73"/>
                        </a:cubicBezTo>
                        <a:cubicBezTo>
                          <a:pt x="400" y="73"/>
                          <a:pt x="354" y="74"/>
                          <a:pt x="322" y="71"/>
                        </a:cubicBezTo>
                        <a:cubicBezTo>
                          <a:pt x="290" y="68"/>
                          <a:pt x="275" y="57"/>
                          <a:pt x="235" y="57"/>
                        </a:cubicBezTo>
                        <a:cubicBezTo>
                          <a:pt x="195" y="57"/>
                          <a:pt x="115" y="68"/>
                          <a:pt x="79" y="68"/>
                        </a:cubicBezTo>
                        <a:cubicBezTo>
                          <a:pt x="43" y="68"/>
                          <a:pt x="30" y="64"/>
                          <a:pt x="19" y="57"/>
                        </a:cubicBezTo>
                        <a:cubicBezTo>
                          <a:pt x="8" y="50"/>
                          <a:pt x="0" y="30"/>
                          <a:pt x="15" y="23"/>
                        </a:cubicBezTo>
                        <a:cubicBezTo>
                          <a:pt x="30" y="16"/>
                          <a:pt x="81" y="18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6" name="Freeform 119">
                    <a:extLst>
                      <a:ext uri="{FF2B5EF4-FFF2-40B4-BE49-F238E27FC236}">
                        <a16:creationId xmlns:a16="http://schemas.microsoft.com/office/drawing/2014/main" xmlns="" id="{705CDA5E-ABF5-608A-01C2-42CB2AFA6D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78367" flipV="1">
                    <a:off x="1488" y="2596"/>
                    <a:ext cx="432" cy="48"/>
                  </a:xfrm>
                  <a:custGeom>
                    <a:avLst/>
                    <a:gdLst>
                      <a:gd name="T0" fmla="*/ 3 w 673"/>
                      <a:gd name="T1" fmla="*/ 1 h 77"/>
                      <a:gd name="T2" fmla="*/ 5 w 673"/>
                      <a:gd name="T3" fmla="*/ 1 h 77"/>
                      <a:gd name="T4" fmla="*/ 6 w 673"/>
                      <a:gd name="T5" fmla="*/ 1 h 77"/>
                      <a:gd name="T6" fmla="*/ 8 w 673"/>
                      <a:gd name="T7" fmla="*/ 1 h 77"/>
                      <a:gd name="T8" fmla="*/ 9 w 673"/>
                      <a:gd name="T9" fmla="*/ 1 h 77"/>
                      <a:gd name="T10" fmla="*/ 10 w 673"/>
                      <a:gd name="T11" fmla="*/ 1 h 77"/>
                      <a:gd name="T12" fmla="*/ 12 w 673"/>
                      <a:gd name="T13" fmla="*/ 1 h 77"/>
                      <a:gd name="T14" fmla="*/ 17 w 673"/>
                      <a:gd name="T15" fmla="*/ 1 h 77"/>
                      <a:gd name="T16" fmla="*/ 19 w 673"/>
                      <a:gd name="T17" fmla="*/ 1 h 77"/>
                      <a:gd name="T18" fmla="*/ 18 w 673"/>
                      <a:gd name="T19" fmla="*/ 1 h 77"/>
                      <a:gd name="T20" fmla="*/ 16 w 673"/>
                      <a:gd name="T21" fmla="*/ 1 h 77"/>
                      <a:gd name="T22" fmla="*/ 13 w 673"/>
                      <a:gd name="T23" fmla="*/ 1 h 77"/>
                      <a:gd name="T24" fmla="*/ 12 w 673"/>
                      <a:gd name="T25" fmla="*/ 1 h 77"/>
                      <a:gd name="T26" fmla="*/ 9 w 673"/>
                      <a:gd name="T27" fmla="*/ 1 h 77"/>
                      <a:gd name="T28" fmla="*/ 7 w 673"/>
                      <a:gd name="T29" fmla="*/ 1 h 77"/>
                      <a:gd name="T30" fmla="*/ 2 w 673"/>
                      <a:gd name="T31" fmla="*/ 1 h 77"/>
                      <a:gd name="T32" fmla="*/ 1 w 673"/>
                      <a:gd name="T33" fmla="*/ 1 h 77"/>
                      <a:gd name="T34" fmla="*/ 1 w 673"/>
                      <a:gd name="T35" fmla="*/ 1 h 77"/>
                      <a:gd name="T36" fmla="*/ 3 w 673"/>
                      <a:gd name="T37" fmla="*/ 1 h 7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73"/>
                      <a:gd name="T58" fmla="*/ 0 h 77"/>
                      <a:gd name="T59" fmla="*/ 673 w 673"/>
                      <a:gd name="T60" fmla="*/ 77 h 7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73" h="77">
                        <a:moveTo>
                          <a:pt x="108" y="15"/>
                        </a:moveTo>
                        <a:cubicBezTo>
                          <a:pt x="137" y="14"/>
                          <a:pt x="177" y="20"/>
                          <a:pt x="192" y="18"/>
                        </a:cubicBezTo>
                        <a:cubicBezTo>
                          <a:pt x="207" y="16"/>
                          <a:pt x="189" y="2"/>
                          <a:pt x="199" y="1"/>
                        </a:cubicBezTo>
                        <a:cubicBezTo>
                          <a:pt x="209" y="0"/>
                          <a:pt x="235" y="6"/>
                          <a:pt x="255" y="9"/>
                        </a:cubicBezTo>
                        <a:cubicBezTo>
                          <a:pt x="275" y="12"/>
                          <a:pt x="303" y="19"/>
                          <a:pt x="317" y="18"/>
                        </a:cubicBezTo>
                        <a:cubicBezTo>
                          <a:pt x="331" y="17"/>
                          <a:pt x="321" y="1"/>
                          <a:pt x="339" y="1"/>
                        </a:cubicBezTo>
                        <a:cubicBezTo>
                          <a:pt x="357" y="1"/>
                          <a:pt x="387" y="16"/>
                          <a:pt x="425" y="20"/>
                        </a:cubicBezTo>
                        <a:cubicBezTo>
                          <a:pt x="463" y="24"/>
                          <a:pt x="529" y="21"/>
                          <a:pt x="569" y="25"/>
                        </a:cubicBezTo>
                        <a:cubicBezTo>
                          <a:pt x="609" y="29"/>
                          <a:pt x="657" y="36"/>
                          <a:pt x="665" y="44"/>
                        </a:cubicBezTo>
                        <a:cubicBezTo>
                          <a:pt x="673" y="52"/>
                          <a:pt x="635" y="69"/>
                          <a:pt x="617" y="73"/>
                        </a:cubicBezTo>
                        <a:cubicBezTo>
                          <a:pt x="599" y="77"/>
                          <a:pt x="579" y="68"/>
                          <a:pt x="555" y="68"/>
                        </a:cubicBezTo>
                        <a:cubicBezTo>
                          <a:pt x="531" y="68"/>
                          <a:pt x="495" y="72"/>
                          <a:pt x="473" y="73"/>
                        </a:cubicBezTo>
                        <a:cubicBezTo>
                          <a:pt x="451" y="74"/>
                          <a:pt x="450" y="73"/>
                          <a:pt x="425" y="73"/>
                        </a:cubicBezTo>
                        <a:cubicBezTo>
                          <a:pt x="400" y="73"/>
                          <a:pt x="354" y="74"/>
                          <a:pt x="322" y="71"/>
                        </a:cubicBezTo>
                        <a:cubicBezTo>
                          <a:pt x="290" y="68"/>
                          <a:pt x="275" y="57"/>
                          <a:pt x="235" y="57"/>
                        </a:cubicBezTo>
                        <a:cubicBezTo>
                          <a:pt x="195" y="57"/>
                          <a:pt x="115" y="68"/>
                          <a:pt x="79" y="68"/>
                        </a:cubicBezTo>
                        <a:cubicBezTo>
                          <a:pt x="43" y="68"/>
                          <a:pt x="30" y="64"/>
                          <a:pt x="19" y="57"/>
                        </a:cubicBezTo>
                        <a:cubicBezTo>
                          <a:pt x="8" y="50"/>
                          <a:pt x="0" y="30"/>
                          <a:pt x="15" y="23"/>
                        </a:cubicBezTo>
                        <a:cubicBezTo>
                          <a:pt x="30" y="16"/>
                          <a:pt x="81" y="18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907" name="Freeform 120">
                    <a:extLst>
                      <a:ext uri="{FF2B5EF4-FFF2-40B4-BE49-F238E27FC236}">
                        <a16:creationId xmlns:a16="http://schemas.microsoft.com/office/drawing/2014/main" xmlns="" id="{CA4D3408-1029-D7C4-3A04-E890EF257C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5792312" flipV="1">
                    <a:off x="1452" y="2596"/>
                    <a:ext cx="120" cy="48"/>
                  </a:xfrm>
                  <a:custGeom>
                    <a:avLst/>
                    <a:gdLst>
                      <a:gd name="T0" fmla="*/ 0 w 673"/>
                      <a:gd name="T1" fmla="*/ 1 h 77"/>
                      <a:gd name="T2" fmla="*/ 0 w 673"/>
                      <a:gd name="T3" fmla="*/ 1 h 77"/>
                      <a:gd name="T4" fmla="*/ 0 w 673"/>
                      <a:gd name="T5" fmla="*/ 1 h 77"/>
                      <a:gd name="T6" fmla="*/ 0 w 673"/>
                      <a:gd name="T7" fmla="*/ 1 h 77"/>
                      <a:gd name="T8" fmla="*/ 0 w 673"/>
                      <a:gd name="T9" fmla="*/ 1 h 77"/>
                      <a:gd name="T10" fmla="*/ 0 w 673"/>
                      <a:gd name="T11" fmla="*/ 1 h 77"/>
                      <a:gd name="T12" fmla="*/ 0 w 673"/>
                      <a:gd name="T13" fmla="*/ 1 h 77"/>
                      <a:gd name="T14" fmla="*/ 0 w 673"/>
                      <a:gd name="T15" fmla="*/ 1 h 77"/>
                      <a:gd name="T16" fmla="*/ 0 w 673"/>
                      <a:gd name="T17" fmla="*/ 1 h 77"/>
                      <a:gd name="T18" fmla="*/ 0 w 673"/>
                      <a:gd name="T19" fmla="*/ 1 h 77"/>
                      <a:gd name="T20" fmla="*/ 0 w 673"/>
                      <a:gd name="T21" fmla="*/ 1 h 77"/>
                      <a:gd name="T22" fmla="*/ 0 w 673"/>
                      <a:gd name="T23" fmla="*/ 1 h 77"/>
                      <a:gd name="T24" fmla="*/ 0 w 673"/>
                      <a:gd name="T25" fmla="*/ 1 h 77"/>
                      <a:gd name="T26" fmla="*/ 0 w 673"/>
                      <a:gd name="T27" fmla="*/ 1 h 77"/>
                      <a:gd name="T28" fmla="*/ 0 w 673"/>
                      <a:gd name="T29" fmla="*/ 1 h 77"/>
                      <a:gd name="T30" fmla="*/ 0 w 673"/>
                      <a:gd name="T31" fmla="*/ 1 h 77"/>
                      <a:gd name="T32" fmla="*/ 0 w 673"/>
                      <a:gd name="T33" fmla="*/ 1 h 77"/>
                      <a:gd name="T34" fmla="*/ 0 w 673"/>
                      <a:gd name="T35" fmla="*/ 1 h 77"/>
                      <a:gd name="T36" fmla="*/ 0 w 673"/>
                      <a:gd name="T37" fmla="*/ 1 h 7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73"/>
                      <a:gd name="T58" fmla="*/ 0 h 77"/>
                      <a:gd name="T59" fmla="*/ 673 w 673"/>
                      <a:gd name="T60" fmla="*/ 77 h 7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73" h="77">
                        <a:moveTo>
                          <a:pt x="108" y="15"/>
                        </a:moveTo>
                        <a:cubicBezTo>
                          <a:pt x="137" y="14"/>
                          <a:pt x="177" y="20"/>
                          <a:pt x="192" y="18"/>
                        </a:cubicBezTo>
                        <a:cubicBezTo>
                          <a:pt x="207" y="16"/>
                          <a:pt x="189" y="2"/>
                          <a:pt x="199" y="1"/>
                        </a:cubicBezTo>
                        <a:cubicBezTo>
                          <a:pt x="209" y="0"/>
                          <a:pt x="235" y="6"/>
                          <a:pt x="255" y="9"/>
                        </a:cubicBezTo>
                        <a:cubicBezTo>
                          <a:pt x="275" y="12"/>
                          <a:pt x="303" y="19"/>
                          <a:pt x="317" y="18"/>
                        </a:cubicBezTo>
                        <a:cubicBezTo>
                          <a:pt x="331" y="17"/>
                          <a:pt x="321" y="1"/>
                          <a:pt x="339" y="1"/>
                        </a:cubicBezTo>
                        <a:cubicBezTo>
                          <a:pt x="357" y="1"/>
                          <a:pt x="387" y="16"/>
                          <a:pt x="425" y="20"/>
                        </a:cubicBezTo>
                        <a:cubicBezTo>
                          <a:pt x="463" y="24"/>
                          <a:pt x="529" y="21"/>
                          <a:pt x="569" y="25"/>
                        </a:cubicBezTo>
                        <a:cubicBezTo>
                          <a:pt x="609" y="29"/>
                          <a:pt x="657" y="36"/>
                          <a:pt x="665" y="44"/>
                        </a:cubicBezTo>
                        <a:cubicBezTo>
                          <a:pt x="673" y="52"/>
                          <a:pt x="635" y="69"/>
                          <a:pt x="617" y="73"/>
                        </a:cubicBezTo>
                        <a:cubicBezTo>
                          <a:pt x="599" y="77"/>
                          <a:pt x="579" y="68"/>
                          <a:pt x="555" y="68"/>
                        </a:cubicBezTo>
                        <a:cubicBezTo>
                          <a:pt x="531" y="68"/>
                          <a:pt x="495" y="72"/>
                          <a:pt x="473" y="73"/>
                        </a:cubicBezTo>
                        <a:cubicBezTo>
                          <a:pt x="451" y="74"/>
                          <a:pt x="450" y="73"/>
                          <a:pt x="425" y="73"/>
                        </a:cubicBezTo>
                        <a:cubicBezTo>
                          <a:pt x="400" y="73"/>
                          <a:pt x="354" y="74"/>
                          <a:pt x="322" y="71"/>
                        </a:cubicBezTo>
                        <a:cubicBezTo>
                          <a:pt x="290" y="68"/>
                          <a:pt x="275" y="57"/>
                          <a:pt x="235" y="57"/>
                        </a:cubicBezTo>
                        <a:cubicBezTo>
                          <a:pt x="195" y="57"/>
                          <a:pt x="115" y="68"/>
                          <a:pt x="79" y="68"/>
                        </a:cubicBezTo>
                        <a:cubicBezTo>
                          <a:pt x="43" y="68"/>
                          <a:pt x="30" y="64"/>
                          <a:pt x="19" y="57"/>
                        </a:cubicBezTo>
                        <a:cubicBezTo>
                          <a:pt x="8" y="50"/>
                          <a:pt x="0" y="30"/>
                          <a:pt x="15" y="23"/>
                        </a:cubicBezTo>
                        <a:cubicBezTo>
                          <a:pt x="30" y="16"/>
                          <a:pt x="81" y="18"/>
                          <a:pt x="108" y="15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</p:grpSp>
      </p:grpSp>
      <p:grpSp>
        <p:nvGrpSpPr>
          <p:cNvPr id="17" name="Group 121">
            <a:extLst>
              <a:ext uri="{FF2B5EF4-FFF2-40B4-BE49-F238E27FC236}">
                <a16:creationId xmlns:a16="http://schemas.microsoft.com/office/drawing/2014/main" xmlns="" id="{AB76A2F6-A1AF-9282-29B7-F2CF0A494E84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046538"/>
            <a:ext cx="1371600" cy="338137"/>
            <a:chOff x="2251" y="2549"/>
            <a:chExt cx="768" cy="213"/>
          </a:xfrm>
        </p:grpSpPr>
        <p:sp>
          <p:nvSpPr>
            <p:cNvPr id="31874" name="Freeform 122">
              <a:extLst>
                <a:ext uri="{FF2B5EF4-FFF2-40B4-BE49-F238E27FC236}">
                  <a16:creationId xmlns:a16="http://schemas.microsoft.com/office/drawing/2014/main" xmlns="" id="{EEDD55B1-F2CF-30B3-DED2-6BBA7938415A}"/>
                </a:ext>
              </a:extLst>
            </p:cNvPr>
            <p:cNvSpPr>
              <a:spLocks/>
            </p:cNvSpPr>
            <p:nvPr/>
          </p:nvSpPr>
          <p:spPr bwMode="auto">
            <a:xfrm rot="4863920">
              <a:off x="2863" y="2600"/>
              <a:ext cx="125" cy="187"/>
            </a:xfrm>
            <a:custGeom>
              <a:avLst/>
              <a:gdLst>
                <a:gd name="T0" fmla="*/ 30 w 125"/>
                <a:gd name="T1" fmla="*/ 138 h 186"/>
                <a:gd name="T2" fmla="*/ 58 w 125"/>
                <a:gd name="T3" fmla="*/ 88 h 186"/>
                <a:gd name="T4" fmla="*/ 67 w 125"/>
                <a:gd name="T5" fmla="*/ 102 h 186"/>
                <a:gd name="T6" fmla="*/ 72 w 125"/>
                <a:gd name="T7" fmla="*/ 82 h 186"/>
                <a:gd name="T8" fmla="*/ 78 w 125"/>
                <a:gd name="T9" fmla="*/ 70 h 186"/>
                <a:gd name="T10" fmla="*/ 89 w 125"/>
                <a:gd name="T11" fmla="*/ 74 h 186"/>
                <a:gd name="T12" fmla="*/ 95 w 125"/>
                <a:gd name="T13" fmla="*/ 54 h 186"/>
                <a:gd name="T14" fmla="*/ 115 w 125"/>
                <a:gd name="T15" fmla="*/ 30 h 186"/>
                <a:gd name="T16" fmla="*/ 122 w 125"/>
                <a:gd name="T17" fmla="*/ 8 h 186"/>
                <a:gd name="T18" fmla="*/ 102 w 125"/>
                <a:gd name="T19" fmla="*/ 1 h 186"/>
                <a:gd name="T20" fmla="*/ 95 w 125"/>
                <a:gd name="T21" fmla="*/ 12 h 186"/>
                <a:gd name="T22" fmla="*/ 79 w 125"/>
                <a:gd name="T23" fmla="*/ 22 h 186"/>
                <a:gd name="T24" fmla="*/ 72 w 125"/>
                <a:gd name="T25" fmla="*/ 28 h 186"/>
                <a:gd name="T26" fmla="*/ 57 w 125"/>
                <a:gd name="T27" fmla="*/ 45 h 186"/>
                <a:gd name="T28" fmla="*/ 48 w 125"/>
                <a:gd name="T29" fmla="*/ 64 h 186"/>
                <a:gd name="T30" fmla="*/ 20 w 125"/>
                <a:gd name="T31" fmla="*/ 81 h 186"/>
                <a:gd name="T32" fmla="*/ 1 w 125"/>
                <a:gd name="T33" fmla="*/ 157 h 186"/>
                <a:gd name="T34" fmla="*/ 25 w 125"/>
                <a:gd name="T35" fmla="*/ 191 h 186"/>
                <a:gd name="T36" fmla="*/ 30 w 125"/>
                <a:gd name="T37" fmla="*/ 138 h 1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5"/>
                <a:gd name="T58" fmla="*/ 0 h 186"/>
                <a:gd name="T59" fmla="*/ 125 w 125"/>
                <a:gd name="T60" fmla="*/ 186 h 1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5" h="186">
                  <a:moveTo>
                    <a:pt x="30" y="130"/>
                  </a:moveTo>
                  <a:cubicBezTo>
                    <a:pt x="35" y="114"/>
                    <a:pt x="52" y="94"/>
                    <a:pt x="58" y="88"/>
                  </a:cubicBezTo>
                  <a:cubicBezTo>
                    <a:pt x="64" y="82"/>
                    <a:pt x="64" y="96"/>
                    <a:pt x="67" y="94"/>
                  </a:cubicBezTo>
                  <a:cubicBezTo>
                    <a:pt x="69" y="93"/>
                    <a:pt x="70" y="87"/>
                    <a:pt x="72" y="82"/>
                  </a:cubicBezTo>
                  <a:cubicBezTo>
                    <a:pt x="74" y="79"/>
                    <a:pt x="75" y="71"/>
                    <a:pt x="78" y="70"/>
                  </a:cubicBezTo>
                  <a:cubicBezTo>
                    <a:pt x="81" y="68"/>
                    <a:pt x="86" y="76"/>
                    <a:pt x="89" y="74"/>
                  </a:cubicBezTo>
                  <a:cubicBezTo>
                    <a:pt x="91" y="72"/>
                    <a:pt x="90" y="60"/>
                    <a:pt x="95" y="54"/>
                  </a:cubicBezTo>
                  <a:cubicBezTo>
                    <a:pt x="98" y="46"/>
                    <a:pt x="110" y="38"/>
                    <a:pt x="115" y="30"/>
                  </a:cubicBezTo>
                  <a:cubicBezTo>
                    <a:pt x="119" y="23"/>
                    <a:pt x="125" y="12"/>
                    <a:pt x="122" y="8"/>
                  </a:cubicBezTo>
                  <a:cubicBezTo>
                    <a:pt x="120" y="3"/>
                    <a:pt x="107" y="0"/>
                    <a:pt x="102" y="1"/>
                  </a:cubicBezTo>
                  <a:cubicBezTo>
                    <a:pt x="98" y="2"/>
                    <a:pt x="99" y="9"/>
                    <a:pt x="95" y="12"/>
                  </a:cubicBezTo>
                  <a:cubicBezTo>
                    <a:pt x="91" y="16"/>
                    <a:pt x="83" y="19"/>
                    <a:pt x="79" y="22"/>
                  </a:cubicBezTo>
                  <a:cubicBezTo>
                    <a:pt x="75" y="25"/>
                    <a:pt x="75" y="25"/>
                    <a:pt x="72" y="28"/>
                  </a:cubicBezTo>
                  <a:cubicBezTo>
                    <a:pt x="68" y="32"/>
                    <a:pt x="61" y="39"/>
                    <a:pt x="57" y="45"/>
                  </a:cubicBezTo>
                  <a:cubicBezTo>
                    <a:pt x="53" y="51"/>
                    <a:pt x="55" y="57"/>
                    <a:pt x="48" y="64"/>
                  </a:cubicBezTo>
                  <a:cubicBezTo>
                    <a:pt x="42" y="69"/>
                    <a:pt x="28" y="67"/>
                    <a:pt x="20" y="81"/>
                  </a:cubicBezTo>
                  <a:cubicBezTo>
                    <a:pt x="12" y="95"/>
                    <a:pt x="0" y="132"/>
                    <a:pt x="1" y="149"/>
                  </a:cubicBezTo>
                  <a:cubicBezTo>
                    <a:pt x="2" y="166"/>
                    <a:pt x="20" y="186"/>
                    <a:pt x="25" y="183"/>
                  </a:cubicBezTo>
                  <a:cubicBezTo>
                    <a:pt x="30" y="180"/>
                    <a:pt x="25" y="146"/>
                    <a:pt x="30" y="130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75" name="Freeform 123">
              <a:extLst>
                <a:ext uri="{FF2B5EF4-FFF2-40B4-BE49-F238E27FC236}">
                  <a16:creationId xmlns:a16="http://schemas.microsoft.com/office/drawing/2014/main" xmlns="" id="{736D4943-1E8D-1343-6532-C8FA52952229}"/>
                </a:ext>
              </a:extLst>
            </p:cNvPr>
            <p:cNvSpPr>
              <a:spLocks/>
            </p:cNvSpPr>
            <p:nvPr/>
          </p:nvSpPr>
          <p:spPr bwMode="auto">
            <a:xfrm rot="2548422" flipH="1" flipV="1">
              <a:off x="2407" y="2714"/>
              <a:ext cx="144" cy="48"/>
            </a:xfrm>
            <a:custGeom>
              <a:avLst/>
              <a:gdLst>
                <a:gd name="T0" fmla="*/ 0 w 673"/>
                <a:gd name="T1" fmla="*/ 1 h 77"/>
                <a:gd name="T2" fmla="*/ 0 w 673"/>
                <a:gd name="T3" fmla="*/ 1 h 77"/>
                <a:gd name="T4" fmla="*/ 0 w 673"/>
                <a:gd name="T5" fmla="*/ 1 h 77"/>
                <a:gd name="T6" fmla="*/ 0 w 673"/>
                <a:gd name="T7" fmla="*/ 1 h 77"/>
                <a:gd name="T8" fmla="*/ 0 w 673"/>
                <a:gd name="T9" fmla="*/ 1 h 77"/>
                <a:gd name="T10" fmla="*/ 0 w 673"/>
                <a:gd name="T11" fmla="*/ 1 h 77"/>
                <a:gd name="T12" fmla="*/ 0 w 673"/>
                <a:gd name="T13" fmla="*/ 1 h 77"/>
                <a:gd name="T14" fmla="*/ 0 w 673"/>
                <a:gd name="T15" fmla="*/ 1 h 77"/>
                <a:gd name="T16" fmla="*/ 0 w 673"/>
                <a:gd name="T17" fmla="*/ 1 h 77"/>
                <a:gd name="T18" fmla="*/ 0 w 673"/>
                <a:gd name="T19" fmla="*/ 1 h 77"/>
                <a:gd name="T20" fmla="*/ 0 w 673"/>
                <a:gd name="T21" fmla="*/ 1 h 77"/>
                <a:gd name="T22" fmla="*/ 0 w 673"/>
                <a:gd name="T23" fmla="*/ 1 h 77"/>
                <a:gd name="T24" fmla="*/ 0 w 673"/>
                <a:gd name="T25" fmla="*/ 1 h 77"/>
                <a:gd name="T26" fmla="*/ 0 w 673"/>
                <a:gd name="T27" fmla="*/ 1 h 77"/>
                <a:gd name="T28" fmla="*/ 0 w 673"/>
                <a:gd name="T29" fmla="*/ 1 h 77"/>
                <a:gd name="T30" fmla="*/ 0 w 673"/>
                <a:gd name="T31" fmla="*/ 1 h 77"/>
                <a:gd name="T32" fmla="*/ 0 w 673"/>
                <a:gd name="T33" fmla="*/ 1 h 77"/>
                <a:gd name="T34" fmla="*/ 0 w 673"/>
                <a:gd name="T35" fmla="*/ 1 h 77"/>
                <a:gd name="T36" fmla="*/ 0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1876" name="Group 124">
              <a:extLst>
                <a:ext uri="{FF2B5EF4-FFF2-40B4-BE49-F238E27FC236}">
                  <a16:creationId xmlns:a16="http://schemas.microsoft.com/office/drawing/2014/main" xmlns="" id="{9005002A-B53D-F605-6AB9-2CF1D05C4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1" y="2549"/>
              <a:ext cx="737" cy="155"/>
              <a:chOff x="2251" y="2549"/>
              <a:chExt cx="737" cy="155"/>
            </a:xfrm>
          </p:grpSpPr>
          <p:sp>
            <p:nvSpPr>
              <p:cNvPr id="31878" name="Line 125">
                <a:extLst>
                  <a:ext uri="{FF2B5EF4-FFF2-40B4-BE49-F238E27FC236}">
                    <a16:creationId xmlns:a16="http://schemas.microsoft.com/office/drawing/2014/main" xmlns="" id="{AED03788-372D-DE52-630B-36A3BA25D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587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9" name="Line 126">
                <a:extLst>
                  <a:ext uri="{FF2B5EF4-FFF2-40B4-BE49-F238E27FC236}">
                    <a16:creationId xmlns:a16="http://schemas.microsoft.com/office/drawing/2014/main" xmlns="" id="{B214198D-704F-151A-C5E6-D03F58ED6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9" y="2587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0" name="Freeform 127">
                <a:extLst>
                  <a:ext uri="{FF2B5EF4-FFF2-40B4-BE49-F238E27FC236}">
                    <a16:creationId xmlns:a16="http://schemas.microsoft.com/office/drawing/2014/main" xmlns="" id="{578CEEA8-28B2-80FE-83F3-8AA80A0A4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2568"/>
                <a:ext cx="672" cy="50"/>
              </a:xfrm>
              <a:custGeom>
                <a:avLst/>
                <a:gdLst>
                  <a:gd name="T0" fmla="*/ 107 w 680"/>
                  <a:gd name="T1" fmla="*/ 1 h 79"/>
                  <a:gd name="T2" fmla="*/ 190 w 680"/>
                  <a:gd name="T3" fmla="*/ 1 h 79"/>
                  <a:gd name="T4" fmla="*/ 254 w 680"/>
                  <a:gd name="T5" fmla="*/ 1 h 79"/>
                  <a:gd name="T6" fmla="*/ 288 w 680"/>
                  <a:gd name="T7" fmla="*/ 1 h 79"/>
                  <a:gd name="T8" fmla="*/ 314 w 680"/>
                  <a:gd name="T9" fmla="*/ 1 h 79"/>
                  <a:gd name="T10" fmla="*/ 359 w 680"/>
                  <a:gd name="T11" fmla="*/ 1 h 79"/>
                  <a:gd name="T12" fmla="*/ 392 w 680"/>
                  <a:gd name="T13" fmla="*/ 1 h 79"/>
                  <a:gd name="T14" fmla="*/ 470 w 680"/>
                  <a:gd name="T15" fmla="*/ 1 h 79"/>
                  <a:gd name="T16" fmla="*/ 524 w 680"/>
                  <a:gd name="T17" fmla="*/ 1 h 79"/>
                  <a:gd name="T18" fmla="*/ 611 w 680"/>
                  <a:gd name="T19" fmla="*/ 1 h 79"/>
                  <a:gd name="T20" fmla="*/ 568 w 680"/>
                  <a:gd name="T21" fmla="*/ 2 h 79"/>
                  <a:gd name="T22" fmla="*/ 512 w 680"/>
                  <a:gd name="T23" fmla="*/ 2 h 79"/>
                  <a:gd name="T24" fmla="*/ 437 w 680"/>
                  <a:gd name="T25" fmla="*/ 2 h 79"/>
                  <a:gd name="T26" fmla="*/ 392 w 680"/>
                  <a:gd name="T27" fmla="*/ 2 h 79"/>
                  <a:gd name="T28" fmla="*/ 299 w 680"/>
                  <a:gd name="T29" fmla="*/ 1 h 79"/>
                  <a:gd name="T30" fmla="*/ 226 w 680"/>
                  <a:gd name="T31" fmla="*/ 1 h 79"/>
                  <a:gd name="T32" fmla="*/ 78 w 680"/>
                  <a:gd name="T33" fmla="*/ 2 h 79"/>
                  <a:gd name="T34" fmla="*/ 5 w 680"/>
                  <a:gd name="T35" fmla="*/ 1 h 79"/>
                  <a:gd name="T36" fmla="*/ 107 w 680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0"/>
                  <a:gd name="T58" fmla="*/ 0 h 79"/>
                  <a:gd name="T59" fmla="*/ 680 w 680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0" h="79">
                    <a:moveTo>
                      <a:pt x="115" y="16"/>
                    </a:moveTo>
                    <a:cubicBezTo>
                      <a:pt x="148" y="11"/>
                      <a:pt x="179" y="4"/>
                      <a:pt x="206" y="2"/>
                    </a:cubicBezTo>
                    <a:cubicBezTo>
                      <a:pt x="233" y="0"/>
                      <a:pt x="260" y="0"/>
                      <a:pt x="278" y="2"/>
                    </a:cubicBezTo>
                    <a:cubicBezTo>
                      <a:pt x="296" y="4"/>
                      <a:pt x="306" y="12"/>
                      <a:pt x="317" y="12"/>
                    </a:cubicBezTo>
                    <a:cubicBezTo>
                      <a:pt x="328" y="12"/>
                      <a:pt x="333" y="3"/>
                      <a:pt x="346" y="2"/>
                    </a:cubicBezTo>
                    <a:cubicBezTo>
                      <a:pt x="359" y="1"/>
                      <a:pt x="380" y="4"/>
                      <a:pt x="394" y="7"/>
                    </a:cubicBezTo>
                    <a:cubicBezTo>
                      <a:pt x="408" y="10"/>
                      <a:pt x="411" y="18"/>
                      <a:pt x="432" y="21"/>
                    </a:cubicBezTo>
                    <a:cubicBezTo>
                      <a:pt x="453" y="24"/>
                      <a:pt x="494" y="25"/>
                      <a:pt x="518" y="26"/>
                    </a:cubicBezTo>
                    <a:cubicBezTo>
                      <a:pt x="542" y="27"/>
                      <a:pt x="550" y="23"/>
                      <a:pt x="576" y="26"/>
                    </a:cubicBezTo>
                    <a:cubicBezTo>
                      <a:pt x="602" y="29"/>
                      <a:pt x="664" y="37"/>
                      <a:pt x="672" y="45"/>
                    </a:cubicBezTo>
                    <a:cubicBezTo>
                      <a:pt x="680" y="53"/>
                      <a:pt x="642" y="70"/>
                      <a:pt x="624" y="74"/>
                    </a:cubicBezTo>
                    <a:cubicBezTo>
                      <a:pt x="606" y="78"/>
                      <a:pt x="586" y="69"/>
                      <a:pt x="562" y="69"/>
                    </a:cubicBezTo>
                    <a:cubicBezTo>
                      <a:pt x="538" y="69"/>
                      <a:pt x="502" y="73"/>
                      <a:pt x="480" y="74"/>
                    </a:cubicBezTo>
                    <a:cubicBezTo>
                      <a:pt x="458" y="75"/>
                      <a:pt x="457" y="79"/>
                      <a:pt x="432" y="74"/>
                    </a:cubicBezTo>
                    <a:cubicBezTo>
                      <a:pt x="407" y="69"/>
                      <a:pt x="361" y="50"/>
                      <a:pt x="331" y="45"/>
                    </a:cubicBezTo>
                    <a:cubicBezTo>
                      <a:pt x="301" y="40"/>
                      <a:pt x="291" y="41"/>
                      <a:pt x="250" y="45"/>
                    </a:cubicBezTo>
                    <a:cubicBezTo>
                      <a:pt x="209" y="49"/>
                      <a:pt x="127" y="71"/>
                      <a:pt x="86" y="69"/>
                    </a:cubicBezTo>
                    <a:cubicBezTo>
                      <a:pt x="45" y="67"/>
                      <a:pt x="0" y="40"/>
                      <a:pt x="5" y="31"/>
                    </a:cubicBezTo>
                    <a:cubicBezTo>
                      <a:pt x="10" y="22"/>
                      <a:pt x="82" y="21"/>
                      <a:pt x="115" y="16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1" name="Freeform 128">
                <a:extLst>
                  <a:ext uri="{FF2B5EF4-FFF2-40B4-BE49-F238E27FC236}">
                    <a16:creationId xmlns:a16="http://schemas.microsoft.com/office/drawing/2014/main" xmlns="" id="{96423A2E-9A4E-3ABC-5B41-88CEE1E58F37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2403" y="2592"/>
                <a:ext cx="432" cy="48"/>
              </a:xfrm>
              <a:custGeom>
                <a:avLst/>
                <a:gdLst>
                  <a:gd name="T0" fmla="*/ 3 w 673"/>
                  <a:gd name="T1" fmla="*/ 1 h 77"/>
                  <a:gd name="T2" fmla="*/ 5 w 673"/>
                  <a:gd name="T3" fmla="*/ 1 h 77"/>
                  <a:gd name="T4" fmla="*/ 6 w 673"/>
                  <a:gd name="T5" fmla="*/ 1 h 77"/>
                  <a:gd name="T6" fmla="*/ 8 w 673"/>
                  <a:gd name="T7" fmla="*/ 1 h 77"/>
                  <a:gd name="T8" fmla="*/ 9 w 673"/>
                  <a:gd name="T9" fmla="*/ 1 h 77"/>
                  <a:gd name="T10" fmla="*/ 10 w 673"/>
                  <a:gd name="T11" fmla="*/ 1 h 77"/>
                  <a:gd name="T12" fmla="*/ 12 w 673"/>
                  <a:gd name="T13" fmla="*/ 1 h 77"/>
                  <a:gd name="T14" fmla="*/ 17 w 673"/>
                  <a:gd name="T15" fmla="*/ 1 h 77"/>
                  <a:gd name="T16" fmla="*/ 19 w 673"/>
                  <a:gd name="T17" fmla="*/ 1 h 77"/>
                  <a:gd name="T18" fmla="*/ 18 w 673"/>
                  <a:gd name="T19" fmla="*/ 1 h 77"/>
                  <a:gd name="T20" fmla="*/ 16 w 673"/>
                  <a:gd name="T21" fmla="*/ 1 h 77"/>
                  <a:gd name="T22" fmla="*/ 13 w 673"/>
                  <a:gd name="T23" fmla="*/ 1 h 77"/>
                  <a:gd name="T24" fmla="*/ 12 w 673"/>
                  <a:gd name="T25" fmla="*/ 1 h 77"/>
                  <a:gd name="T26" fmla="*/ 9 w 673"/>
                  <a:gd name="T27" fmla="*/ 1 h 77"/>
                  <a:gd name="T28" fmla="*/ 7 w 673"/>
                  <a:gd name="T29" fmla="*/ 1 h 77"/>
                  <a:gd name="T30" fmla="*/ 2 w 673"/>
                  <a:gd name="T31" fmla="*/ 1 h 77"/>
                  <a:gd name="T32" fmla="*/ 1 w 673"/>
                  <a:gd name="T33" fmla="*/ 1 h 77"/>
                  <a:gd name="T34" fmla="*/ 1 w 673"/>
                  <a:gd name="T35" fmla="*/ 1 h 77"/>
                  <a:gd name="T36" fmla="*/ 3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2" name="Freeform 129">
                <a:extLst>
                  <a:ext uri="{FF2B5EF4-FFF2-40B4-BE49-F238E27FC236}">
                    <a16:creationId xmlns:a16="http://schemas.microsoft.com/office/drawing/2014/main" xmlns="" id="{37D328C9-B288-28B7-44F9-0F49B745615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2355" y="2583"/>
                <a:ext cx="577" cy="52"/>
              </a:xfrm>
              <a:custGeom>
                <a:avLst/>
                <a:gdLst>
                  <a:gd name="T0" fmla="*/ 40 w 627"/>
                  <a:gd name="T1" fmla="*/ 2 h 65"/>
                  <a:gd name="T2" fmla="*/ 80 w 627"/>
                  <a:gd name="T3" fmla="*/ 2 h 65"/>
                  <a:gd name="T4" fmla="*/ 119 w 627"/>
                  <a:gd name="T5" fmla="*/ 2 h 65"/>
                  <a:gd name="T6" fmla="*/ 137 w 627"/>
                  <a:gd name="T7" fmla="*/ 2 h 65"/>
                  <a:gd name="T8" fmla="*/ 158 w 627"/>
                  <a:gd name="T9" fmla="*/ 4 h 65"/>
                  <a:gd name="T10" fmla="*/ 177 w 627"/>
                  <a:gd name="T11" fmla="*/ 2 h 65"/>
                  <a:gd name="T12" fmla="*/ 196 w 627"/>
                  <a:gd name="T13" fmla="*/ 3 h 65"/>
                  <a:gd name="T14" fmla="*/ 239 w 627"/>
                  <a:gd name="T15" fmla="*/ 3 h 65"/>
                  <a:gd name="T16" fmla="*/ 269 w 627"/>
                  <a:gd name="T17" fmla="*/ 3 h 65"/>
                  <a:gd name="T18" fmla="*/ 318 w 627"/>
                  <a:gd name="T19" fmla="*/ 6 h 65"/>
                  <a:gd name="T20" fmla="*/ 298 w 627"/>
                  <a:gd name="T21" fmla="*/ 11 h 65"/>
                  <a:gd name="T22" fmla="*/ 261 w 627"/>
                  <a:gd name="T23" fmla="*/ 8 h 65"/>
                  <a:gd name="T24" fmla="*/ 220 w 627"/>
                  <a:gd name="T25" fmla="*/ 9 h 65"/>
                  <a:gd name="T26" fmla="*/ 196 w 627"/>
                  <a:gd name="T27" fmla="*/ 9 h 65"/>
                  <a:gd name="T28" fmla="*/ 142 w 627"/>
                  <a:gd name="T29" fmla="*/ 10 h 65"/>
                  <a:gd name="T30" fmla="*/ 103 w 627"/>
                  <a:gd name="T31" fmla="*/ 6 h 65"/>
                  <a:gd name="T32" fmla="*/ 18 w 627"/>
                  <a:gd name="T33" fmla="*/ 7 h 65"/>
                  <a:gd name="T34" fmla="*/ 6 w 627"/>
                  <a:gd name="T35" fmla="*/ 5 h 65"/>
                  <a:gd name="T36" fmla="*/ 40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31883" name="Group 130">
                <a:extLst>
                  <a:ext uri="{FF2B5EF4-FFF2-40B4-BE49-F238E27FC236}">
                    <a16:creationId xmlns:a16="http://schemas.microsoft.com/office/drawing/2014/main" xmlns="" id="{F15DB480-2D54-EC1A-6BE7-F921B15ED6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1" y="2549"/>
                <a:ext cx="692" cy="57"/>
                <a:chOff x="2251" y="2549"/>
                <a:chExt cx="692" cy="57"/>
              </a:xfrm>
            </p:grpSpPr>
            <p:sp>
              <p:nvSpPr>
                <p:cNvPr id="31891" name="Freeform 131">
                  <a:extLst>
                    <a:ext uri="{FF2B5EF4-FFF2-40B4-BE49-F238E27FC236}">
                      <a16:creationId xmlns:a16="http://schemas.microsoft.com/office/drawing/2014/main" xmlns="" id="{A43C286C-5F69-ECD6-D8BD-123FC71F65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2938" flipV="1">
                  <a:off x="2251" y="2549"/>
                  <a:ext cx="576" cy="52"/>
                </a:xfrm>
                <a:custGeom>
                  <a:avLst/>
                  <a:gdLst>
                    <a:gd name="T0" fmla="*/ 40 w 627"/>
                    <a:gd name="T1" fmla="*/ 2 h 65"/>
                    <a:gd name="T2" fmla="*/ 80 w 627"/>
                    <a:gd name="T3" fmla="*/ 2 h 65"/>
                    <a:gd name="T4" fmla="*/ 117 w 627"/>
                    <a:gd name="T5" fmla="*/ 2 h 65"/>
                    <a:gd name="T6" fmla="*/ 136 w 627"/>
                    <a:gd name="T7" fmla="*/ 2 h 65"/>
                    <a:gd name="T8" fmla="*/ 157 w 627"/>
                    <a:gd name="T9" fmla="*/ 4 h 65"/>
                    <a:gd name="T10" fmla="*/ 173 w 627"/>
                    <a:gd name="T11" fmla="*/ 2 h 65"/>
                    <a:gd name="T12" fmla="*/ 194 w 627"/>
                    <a:gd name="T13" fmla="*/ 3 h 65"/>
                    <a:gd name="T14" fmla="*/ 236 w 627"/>
                    <a:gd name="T15" fmla="*/ 3 h 65"/>
                    <a:gd name="T16" fmla="*/ 265 w 627"/>
                    <a:gd name="T17" fmla="*/ 3 h 65"/>
                    <a:gd name="T18" fmla="*/ 314 w 627"/>
                    <a:gd name="T19" fmla="*/ 6 h 65"/>
                    <a:gd name="T20" fmla="*/ 293 w 627"/>
                    <a:gd name="T21" fmla="*/ 11 h 65"/>
                    <a:gd name="T22" fmla="*/ 258 w 627"/>
                    <a:gd name="T23" fmla="*/ 8 h 65"/>
                    <a:gd name="T24" fmla="*/ 217 w 627"/>
                    <a:gd name="T25" fmla="*/ 9 h 65"/>
                    <a:gd name="T26" fmla="*/ 194 w 627"/>
                    <a:gd name="T27" fmla="*/ 9 h 65"/>
                    <a:gd name="T28" fmla="*/ 140 w 627"/>
                    <a:gd name="T29" fmla="*/ 10 h 65"/>
                    <a:gd name="T30" fmla="*/ 101 w 627"/>
                    <a:gd name="T31" fmla="*/ 6 h 65"/>
                    <a:gd name="T32" fmla="*/ 18 w 627"/>
                    <a:gd name="T33" fmla="*/ 7 h 65"/>
                    <a:gd name="T34" fmla="*/ 6 w 627"/>
                    <a:gd name="T35" fmla="*/ 5 h 65"/>
                    <a:gd name="T36" fmla="*/ 40 w 627"/>
                    <a:gd name="T37" fmla="*/ 2 h 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27"/>
                    <a:gd name="T58" fmla="*/ 0 h 65"/>
                    <a:gd name="T59" fmla="*/ 627 w 627"/>
                    <a:gd name="T60" fmla="*/ 65 h 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27" h="65">
                      <a:moveTo>
                        <a:pt x="79" y="4"/>
                      </a:moveTo>
                      <a:cubicBezTo>
                        <a:pt x="104" y="0"/>
                        <a:pt x="133" y="5"/>
                        <a:pt x="158" y="5"/>
                      </a:cubicBezTo>
                      <a:cubicBezTo>
                        <a:pt x="183" y="5"/>
                        <a:pt x="211" y="4"/>
                        <a:pt x="229" y="5"/>
                      </a:cubicBezTo>
                      <a:cubicBezTo>
                        <a:pt x="247" y="7"/>
                        <a:pt x="254" y="9"/>
                        <a:pt x="267" y="12"/>
                      </a:cubicBezTo>
                      <a:cubicBezTo>
                        <a:pt x="280" y="15"/>
                        <a:pt x="296" y="24"/>
                        <a:pt x="309" y="23"/>
                      </a:cubicBezTo>
                      <a:cubicBezTo>
                        <a:pt x="322" y="22"/>
                        <a:pt x="331" y="9"/>
                        <a:pt x="343" y="8"/>
                      </a:cubicBezTo>
                      <a:cubicBezTo>
                        <a:pt x="355" y="7"/>
                        <a:pt x="360" y="15"/>
                        <a:pt x="381" y="17"/>
                      </a:cubicBezTo>
                      <a:cubicBezTo>
                        <a:pt x="402" y="19"/>
                        <a:pt x="442" y="20"/>
                        <a:pt x="466" y="20"/>
                      </a:cubicBezTo>
                      <a:cubicBezTo>
                        <a:pt x="490" y="21"/>
                        <a:pt x="498" y="19"/>
                        <a:pt x="523" y="20"/>
                      </a:cubicBezTo>
                      <a:cubicBezTo>
                        <a:pt x="549" y="22"/>
                        <a:pt x="609" y="25"/>
                        <a:pt x="618" y="32"/>
                      </a:cubicBezTo>
                      <a:cubicBezTo>
                        <a:pt x="627" y="39"/>
                        <a:pt x="596" y="59"/>
                        <a:pt x="578" y="62"/>
                      </a:cubicBezTo>
                      <a:cubicBezTo>
                        <a:pt x="560" y="65"/>
                        <a:pt x="534" y="50"/>
                        <a:pt x="509" y="48"/>
                      </a:cubicBezTo>
                      <a:cubicBezTo>
                        <a:pt x="484" y="46"/>
                        <a:pt x="450" y="50"/>
                        <a:pt x="428" y="51"/>
                      </a:cubicBezTo>
                      <a:cubicBezTo>
                        <a:pt x="407" y="51"/>
                        <a:pt x="406" y="50"/>
                        <a:pt x="381" y="51"/>
                      </a:cubicBezTo>
                      <a:cubicBezTo>
                        <a:pt x="356" y="52"/>
                        <a:pt x="306" y="60"/>
                        <a:pt x="276" y="57"/>
                      </a:cubicBezTo>
                      <a:cubicBezTo>
                        <a:pt x="246" y="54"/>
                        <a:pt x="241" y="34"/>
                        <a:pt x="201" y="32"/>
                      </a:cubicBezTo>
                      <a:cubicBezTo>
                        <a:pt x="161" y="30"/>
                        <a:pt x="68" y="43"/>
                        <a:pt x="36" y="42"/>
                      </a:cubicBezTo>
                      <a:cubicBezTo>
                        <a:pt x="4" y="41"/>
                        <a:pt x="0" y="34"/>
                        <a:pt x="7" y="28"/>
                      </a:cubicBezTo>
                      <a:cubicBezTo>
                        <a:pt x="14" y="22"/>
                        <a:pt x="54" y="8"/>
                        <a:pt x="79" y="4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92" name="Freeform 132">
                  <a:extLst>
                    <a:ext uri="{FF2B5EF4-FFF2-40B4-BE49-F238E27FC236}">
                      <a16:creationId xmlns:a16="http://schemas.microsoft.com/office/drawing/2014/main" xmlns="" id="{B611BC6E-2E22-1C29-E9C6-6914C2EA7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95869" flipV="1">
                  <a:off x="2365" y="2554"/>
                  <a:ext cx="578" cy="52"/>
                </a:xfrm>
                <a:custGeom>
                  <a:avLst/>
                  <a:gdLst>
                    <a:gd name="T0" fmla="*/ 41 w 627"/>
                    <a:gd name="T1" fmla="*/ 2 h 65"/>
                    <a:gd name="T2" fmla="*/ 82 w 627"/>
                    <a:gd name="T3" fmla="*/ 2 h 65"/>
                    <a:gd name="T4" fmla="*/ 120 w 627"/>
                    <a:gd name="T5" fmla="*/ 2 h 65"/>
                    <a:gd name="T6" fmla="*/ 139 w 627"/>
                    <a:gd name="T7" fmla="*/ 2 h 65"/>
                    <a:gd name="T8" fmla="*/ 161 w 627"/>
                    <a:gd name="T9" fmla="*/ 4 h 65"/>
                    <a:gd name="T10" fmla="*/ 179 w 627"/>
                    <a:gd name="T11" fmla="*/ 2 h 65"/>
                    <a:gd name="T12" fmla="*/ 199 w 627"/>
                    <a:gd name="T13" fmla="*/ 3 h 65"/>
                    <a:gd name="T14" fmla="*/ 243 w 627"/>
                    <a:gd name="T15" fmla="*/ 3 h 65"/>
                    <a:gd name="T16" fmla="*/ 273 w 627"/>
                    <a:gd name="T17" fmla="*/ 3 h 65"/>
                    <a:gd name="T18" fmla="*/ 322 w 627"/>
                    <a:gd name="T19" fmla="*/ 6 h 65"/>
                    <a:gd name="T20" fmla="*/ 301 w 627"/>
                    <a:gd name="T21" fmla="*/ 11 h 65"/>
                    <a:gd name="T22" fmla="*/ 265 w 627"/>
                    <a:gd name="T23" fmla="*/ 8 h 65"/>
                    <a:gd name="T24" fmla="*/ 224 w 627"/>
                    <a:gd name="T25" fmla="*/ 9 h 65"/>
                    <a:gd name="T26" fmla="*/ 199 w 627"/>
                    <a:gd name="T27" fmla="*/ 9 h 65"/>
                    <a:gd name="T28" fmla="*/ 144 w 627"/>
                    <a:gd name="T29" fmla="*/ 10 h 65"/>
                    <a:gd name="T30" fmla="*/ 105 w 627"/>
                    <a:gd name="T31" fmla="*/ 6 h 65"/>
                    <a:gd name="T32" fmla="*/ 18 w 627"/>
                    <a:gd name="T33" fmla="*/ 7 h 65"/>
                    <a:gd name="T34" fmla="*/ 6 w 627"/>
                    <a:gd name="T35" fmla="*/ 5 h 65"/>
                    <a:gd name="T36" fmla="*/ 41 w 627"/>
                    <a:gd name="T37" fmla="*/ 2 h 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27"/>
                    <a:gd name="T58" fmla="*/ 0 h 65"/>
                    <a:gd name="T59" fmla="*/ 627 w 627"/>
                    <a:gd name="T60" fmla="*/ 65 h 6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27" h="65">
                      <a:moveTo>
                        <a:pt x="79" y="4"/>
                      </a:moveTo>
                      <a:cubicBezTo>
                        <a:pt x="104" y="0"/>
                        <a:pt x="133" y="5"/>
                        <a:pt x="158" y="5"/>
                      </a:cubicBezTo>
                      <a:cubicBezTo>
                        <a:pt x="183" y="5"/>
                        <a:pt x="211" y="4"/>
                        <a:pt x="229" y="5"/>
                      </a:cubicBezTo>
                      <a:cubicBezTo>
                        <a:pt x="247" y="7"/>
                        <a:pt x="254" y="9"/>
                        <a:pt x="267" y="12"/>
                      </a:cubicBezTo>
                      <a:cubicBezTo>
                        <a:pt x="280" y="15"/>
                        <a:pt x="296" y="24"/>
                        <a:pt x="309" y="23"/>
                      </a:cubicBezTo>
                      <a:cubicBezTo>
                        <a:pt x="322" y="22"/>
                        <a:pt x="331" y="9"/>
                        <a:pt x="343" y="8"/>
                      </a:cubicBezTo>
                      <a:cubicBezTo>
                        <a:pt x="355" y="7"/>
                        <a:pt x="360" y="15"/>
                        <a:pt x="381" y="17"/>
                      </a:cubicBezTo>
                      <a:cubicBezTo>
                        <a:pt x="402" y="19"/>
                        <a:pt x="442" y="20"/>
                        <a:pt x="466" y="20"/>
                      </a:cubicBezTo>
                      <a:cubicBezTo>
                        <a:pt x="490" y="21"/>
                        <a:pt x="498" y="19"/>
                        <a:pt x="523" y="20"/>
                      </a:cubicBezTo>
                      <a:cubicBezTo>
                        <a:pt x="549" y="22"/>
                        <a:pt x="609" y="25"/>
                        <a:pt x="618" y="32"/>
                      </a:cubicBezTo>
                      <a:cubicBezTo>
                        <a:pt x="627" y="39"/>
                        <a:pt x="596" y="59"/>
                        <a:pt x="578" y="62"/>
                      </a:cubicBezTo>
                      <a:cubicBezTo>
                        <a:pt x="560" y="65"/>
                        <a:pt x="534" y="50"/>
                        <a:pt x="509" y="48"/>
                      </a:cubicBezTo>
                      <a:cubicBezTo>
                        <a:pt x="484" y="46"/>
                        <a:pt x="450" y="50"/>
                        <a:pt x="428" y="51"/>
                      </a:cubicBezTo>
                      <a:cubicBezTo>
                        <a:pt x="407" y="51"/>
                        <a:pt x="406" y="50"/>
                        <a:pt x="381" y="51"/>
                      </a:cubicBezTo>
                      <a:cubicBezTo>
                        <a:pt x="356" y="52"/>
                        <a:pt x="306" y="60"/>
                        <a:pt x="276" y="57"/>
                      </a:cubicBezTo>
                      <a:cubicBezTo>
                        <a:pt x="246" y="54"/>
                        <a:pt x="241" y="34"/>
                        <a:pt x="201" y="32"/>
                      </a:cubicBezTo>
                      <a:cubicBezTo>
                        <a:pt x="161" y="30"/>
                        <a:pt x="68" y="43"/>
                        <a:pt x="36" y="42"/>
                      </a:cubicBezTo>
                      <a:cubicBezTo>
                        <a:pt x="4" y="41"/>
                        <a:pt x="0" y="34"/>
                        <a:pt x="7" y="28"/>
                      </a:cubicBezTo>
                      <a:cubicBezTo>
                        <a:pt x="14" y="22"/>
                        <a:pt x="54" y="8"/>
                        <a:pt x="79" y="4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1884" name="Line 133">
                <a:extLst>
                  <a:ext uri="{FF2B5EF4-FFF2-40B4-BE49-F238E27FC236}">
                    <a16:creationId xmlns:a16="http://schemas.microsoft.com/office/drawing/2014/main" xmlns="" id="{366674C8-A45A-82E3-F7B2-111DCFFD4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8" y="2611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5" name="Freeform 134">
                <a:extLst>
                  <a:ext uri="{FF2B5EF4-FFF2-40B4-BE49-F238E27FC236}">
                    <a16:creationId xmlns:a16="http://schemas.microsoft.com/office/drawing/2014/main" xmlns="" id="{56FD8A5F-F08D-3C56-BCC6-646D64DAA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2592"/>
                <a:ext cx="672" cy="50"/>
              </a:xfrm>
              <a:custGeom>
                <a:avLst/>
                <a:gdLst>
                  <a:gd name="T0" fmla="*/ 107 w 680"/>
                  <a:gd name="T1" fmla="*/ 1 h 79"/>
                  <a:gd name="T2" fmla="*/ 190 w 680"/>
                  <a:gd name="T3" fmla="*/ 1 h 79"/>
                  <a:gd name="T4" fmla="*/ 254 w 680"/>
                  <a:gd name="T5" fmla="*/ 1 h 79"/>
                  <a:gd name="T6" fmla="*/ 288 w 680"/>
                  <a:gd name="T7" fmla="*/ 1 h 79"/>
                  <a:gd name="T8" fmla="*/ 314 w 680"/>
                  <a:gd name="T9" fmla="*/ 1 h 79"/>
                  <a:gd name="T10" fmla="*/ 359 w 680"/>
                  <a:gd name="T11" fmla="*/ 1 h 79"/>
                  <a:gd name="T12" fmla="*/ 392 w 680"/>
                  <a:gd name="T13" fmla="*/ 1 h 79"/>
                  <a:gd name="T14" fmla="*/ 470 w 680"/>
                  <a:gd name="T15" fmla="*/ 1 h 79"/>
                  <a:gd name="T16" fmla="*/ 524 w 680"/>
                  <a:gd name="T17" fmla="*/ 1 h 79"/>
                  <a:gd name="T18" fmla="*/ 611 w 680"/>
                  <a:gd name="T19" fmla="*/ 1 h 79"/>
                  <a:gd name="T20" fmla="*/ 568 w 680"/>
                  <a:gd name="T21" fmla="*/ 2 h 79"/>
                  <a:gd name="T22" fmla="*/ 512 w 680"/>
                  <a:gd name="T23" fmla="*/ 2 h 79"/>
                  <a:gd name="T24" fmla="*/ 437 w 680"/>
                  <a:gd name="T25" fmla="*/ 2 h 79"/>
                  <a:gd name="T26" fmla="*/ 392 w 680"/>
                  <a:gd name="T27" fmla="*/ 2 h 79"/>
                  <a:gd name="T28" fmla="*/ 299 w 680"/>
                  <a:gd name="T29" fmla="*/ 1 h 79"/>
                  <a:gd name="T30" fmla="*/ 226 w 680"/>
                  <a:gd name="T31" fmla="*/ 1 h 79"/>
                  <a:gd name="T32" fmla="*/ 78 w 680"/>
                  <a:gd name="T33" fmla="*/ 2 h 79"/>
                  <a:gd name="T34" fmla="*/ 5 w 680"/>
                  <a:gd name="T35" fmla="*/ 1 h 79"/>
                  <a:gd name="T36" fmla="*/ 107 w 680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0"/>
                  <a:gd name="T58" fmla="*/ 0 h 79"/>
                  <a:gd name="T59" fmla="*/ 680 w 680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0" h="79">
                    <a:moveTo>
                      <a:pt x="115" y="16"/>
                    </a:moveTo>
                    <a:cubicBezTo>
                      <a:pt x="148" y="11"/>
                      <a:pt x="179" y="4"/>
                      <a:pt x="206" y="2"/>
                    </a:cubicBezTo>
                    <a:cubicBezTo>
                      <a:pt x="233" y="0"/>
                      <a:pt x="260" y="0"/>
                      <a:pt x="278" y="2"/>
                    </a:cubicBezTo>
                    <a:cubicBezTo>
                      <a:pt x="296" y="4"/>
                      <a:pt x="306" y="12"/>
                      <a:pt x="317" y="12"/>
                    </a:cubicBezTo>
                    <a:cubicBezTo>
                      <a:pt x="328" y="12"/>
                      <a:pt x="333" y="3"/>
                      <a:pt x="346" y="2"/>
                    </a:cubicBezTo>
                    <a:cubicBezTo>
                      <a:pt x="359" y="1"/>
                      <a:pt x="380" y="4"/>
                      <a:pt x="394" y="7"/>
                    </a:cubicBezTo>
                    <a:cubicBezTo>
                      <a:pt x="408" y="10"/>
                      <a:pt x="411" y="18"/>
                      <a:pt x="432" y="21"/>
                    </a:cubicBezTo>
                    <a:cubicBezTo>
                      <a:pt x="453" y="24"/>
                      <a:pt x="494" y="25"/>
                      <a:pt x="518" y="26"/>
                    </a:cubicBezTo>
                    <a:cubicBezTo>
                      <a:pt x="542" y="27"/>
                      <a:pt x="550" y="23"/>
                      <a:pt x="576" y="26"/>
                    </a:cubicBezTo>
                    <a:cubicBezTo>
                      <a:pt x="602" y="29"/>
                      <a:pt x="664" y="37"/>
                      <a:pt x="672" y="45"/>
                    </a:cubicBezTo>
                    <a:cubicBezTo>
                      <a:pt x="680" y="53"/>
                      <a:pt x="642" y="70"/>
                      <a:pt x="624" y="74"/>
                    </a:cubicBezTo>
                    <a:cubicBezTo>
                      <a:pt x="606" y="78"/>
                      <a:pt x="586" y="69"/>
                      <a:pt x="562" y="69"/>
                    </a:cubicBezTo>
                    <a:cubicBezTo>
                      <a:pt x="538" y="69"/>
                      <a:pt x="502" y="73"/>
                      <a:pt x="480" y="74"/>
                    </a:cubicBezTo>
                    <a:cubicBezTo>
                      <a:pt x="458" y="75"/>
                      <a:pt x="457" y="79"/>
                      <a:pt x="432" y="74"/>
                    </a:cubicBezTo>
                    <a:cubicBezTo>
                      <a:pt x="407" y="69"/>
                      <a:pt x="361" y="50"/>
                      <a:pt x="331" y="45"/>
                    </a:cubicBezTo>
                    <a:cubicBezTo>
                      <a:pt x="301" y="40"/>
                      <a:pt x="291" y="41"/>
                      <a:pt x="250" y="45"/>
                    </a:cubicBezTo>
                    <a:cubicBezTo>
                      <a:pt x="209" y="49"/>
                      <a:pt x="127" y="71"/>
                      <a:pt x="86" y="69"/>
                    </a:cubicBezTo>
                    <a:cubicBezTo>
                      <a:pt x="45" y="67"/>
                      <a:pt x="0" y="40"/>
                      <a:pt x="5" y="31"/>
                    </a:cubicBezTo>
                    <a:cubicBezTo>
                      <a:pt x="10" y="22"/>
                      <a:pt x="82" y="21"/>
                      <a:pt x="115" y="16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6" name="Freeform 135">
                <a:extLst>
                  <a:ext uri="{FF2B5EF4-FFF2-40B4-BE49-F238E27FC236}">
                    <a16:creationId xmlns:a16="http://schemas.microsoft.com/office/drawing/2014/main" xmlns="" id="{5BFEAC15-7E7B-3FE0-C336-5EF460B5EBF9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2412" y="2616"/>
                <a:ext cx="432" cy="48"/>
              </a:xfrm>
              <a:custGeom>
                <a:avLst/>
                <a:gdLst>
                  <a:gd name="T0" fmla="*/ 3 w 673"/>
                  <a:gd name="T1" fmla="*/ 1 h 77"/>
                  <a:gd name="T2" fmla="*/ 5 w 673"/>
                  <a:gd name="T3" fmla="*/ 1 h 77"/>
                  <a:gd name="T4" fmla="*/ 6 w 673"/>
                  <a:gd name="T5" fmla="*/ 1 h 77"/>
                  <a:gd name="T6" fmla="*/ 8 w 673"/>
                  <a:gd name="T7" fmla="*/ 1 h 77"/>
                  <a:gd name="T8" fmla="*/ 9 w 673"/>
                  <a:gd name="T9" fmla="*/ 1 h 77"/>
                  <a:gd name="T10" fmla="*/ 10 w 673"/>
                  <a:gd name="T11" fmla="*/ 1 h 77"/>
                  <a:gd name="T12" fmla="*/ 12 w 673"/>
                  <a:gd name="T13" fmla="*/ 1 h 77"/>
                  <a:gd name="T14" fmla="*/ 17 w 673"/>
                  <a:gd name="T15" fmla="*/ 1 h 77"/>
                  <a:gd name="T16" fmla="*/ 19 w 673"/>
                  <a:gd name="T17" fmla="*/ 1 h 77"/>
                  <a:gd name="T18" fmla="*/ 18 w 673"/>
                  <a:gd name="T19" fmla="*/ 1 h 77"/>
                  <a:gd name="T20" fmla="*/ 16 w 673"/>
                  <a:gd name="T21" fmla="*/ 1 h 77"/>
                  <a:gd name="T22" fmla="*/ 13 w 673"/>
                  <a:gd name="T23" fmla="*/ 1 h 77"/>
                  <a:gd name="T24" fmla="*/ 12 w 673"/>
                  <a:gd name="T25" fmla="*/ 1 h 77"/>
                  <a:gd name="T26" fmla="*/ 9 w 673"/>
                  <a:gd name="T27" fmla="*/ 1 h 77"/>
                  <a:gd name="T28" fmla="*/ 7 w 673"/>
                  <a:gd name="T29" fmla="*/ 1 h 77"/>
                  <a:gd name="T30" fmla="*/ 2 w 673"/>
                  <a:gd name="T31" fmla="*/ 1 h 77"/>
                  <a:gd name="T32" fmla="*/ 1 w 673"/>
                  <a:gd name="T33" fmla="*/ 1 h 77"/>
                  <a:gd name="T34" fmla="*/ 1 w 673"/>
                  <a:gd name="T35" fmla="*/ 1 h 77"/>
                  <a:gd name="T36" fmla="*/ 3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7" name="Freeform 136">
                <a:extLst>
                  <a:ext uri="{FF2B5EF4-FFF2-40B4-BE49-F238E27FC236}">
                    <a16:creationId xmlns:a16="http://schemas.microsoft.com/office/drawing/2014/main" xmlns="" id="{E9034007-243B-CBF0-2097-FAEF6921AF9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2364" y="2607"/>
                <a:ext cx="577" cy="52"/>
              </a:xfrm>
              <a:custGeom>
                <a:avLst/>
                <a:gdLst>
                  <a:gd name="T0" fmla="*/ 40 w 627"/>
                  <a:gd name="T1" fmla="*/ 2 h 65"/>
                  <a:gd name="T2" fmla="*/ 80 w 627"/>
                  <a:gd name="T3" fmla="*/ 2 h 65"/>
                  <a:gd name="T4" fmla="*/ 119 w 627"/>
                  <a:gd name="T5" fmla="*/ 2 h 65"/>
                  <a:gd name="T6" fmla="*/ 137 w 627"/>
                  <a:gd name="T7" fmla="*/ 2 h 65"/>
                  <a:gd name="T8" fmla="*/ 158 w 627"/>
                  <a:gd name="T9" fmla="*/ 4 h 65"/>
                  <a:gd name="T10" fmla="*/ 177 w 627"/>
                  <a:gd name="T11" fmla="*/ 2 h 65"/>
                  <a:gd name="T12" fmla="*/ 196 w 627"/>
                  <a:gd name="T13" fmla="*/ 3 h 65"/>
                  <a:gd name="T14" fmla="*/ 239 w 627"/>
                  <a:gd name="T15" fmla="*/ 3 h 65"/>
                  <a:gd name="T16" fmla="*/ 269 w 627"/>
                  <a:gd name="T17" fmla="*/ 3 h 65"/>
                  <a:gd name="T18" fmla="*/ 318 w 627"/>
                  <a:gd name="T19" fmla="*/ 6 h 65"/>
                  <a:gd name="T20" fmla="*/ 298 w 627"/>
                  <a:gd name="T21" fmla="*/ 11 h 65"/>
                  <a:gd name="T22" fmla="*/ 261 w 627"/>
                  <a:gd name="T23" fmla="*/ 8 h 65"/>
                  <a:gd name="T24" fmla="*/ 220 w 627"/>
                  <a:gd name="T25" fmla="*/ 9 h 65"/>
                  <a:gd name="T26" fmla="*/ 196 w 627"/>
                  <a:gd name="T27" fmla="*/ 9 h 65"/>
                  <a:gd name="T28" fmla="*/ 142 w 627"/>
                  <a:gd name="T29" fmla="*/ 10 h 65"/>
                  <a:gd name="T30" fmla="*/ 103 w 627"/>
                  <a:gd name="T31" fmla="*/ 6 h 65"/>
                  <a:gd name="T32" fmla="*/ 18 w 627"/>
                  <a:gd name="T33" fmla="*/ 7 h 65"/>
                  <a:gd name="T34" fmla="*/ 6 w 627"/>
                  <a:gd name="T35" fmla="*/ 5 h 65"/>
                  <a:gd name="T36" fmla="*/ 40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8" name="Freeform 137">
                <a:extLst>
                  <a:ext uri="{FF2B5EF4-FFF2-40B4-BE49-F238E27FC236}">
                    <a16:creationId xmlns:a16="http://schemas.microsoft.com/office/drawing/2014/main" xmlns="" id="{08C758A3-537A-833A-6150-9BBC3707ED58}"/>
                  </a:ext>
                </a:extLst>
              </p:cNvPr>
              <p:cNvSpPr>
                <a:spLocks/>
              </p:cNvSpPr>
              <p:nvPr/>
            </p:nvSpPr>
            <p:spPr bwMode="auto">
              <a:xfrm rot="15792312" flipV="1">
                <a:off x="2568" y="2620"/>
                <a:ext cx="120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1 h 77"/>
                  <a:gd name="T20" fmla="*/ 0 w 673"/>
                  <a:gd name="T21" fmla="*/ 1 h 77"/>
                  <a:gd name="T22" fmla="*/ 0 w 673"/>
                  <a:gd name="T23" fmla="*/ 1 h 77"/>
                  <a:gd name="T24" fmla="*/ 0 w 673"/>
                  <a:gd name="T25" fmla="*/ 1 h 77"/>
                  <a:gd name="T26" fmla="*/ 0 w 673"/>
                  <a:gd name="T27" fmla="*/ 1 h 77"/>
                  <a:gd name="T28" fmla="*/ 0 w 673"/>
                  <a:gd name="T29" fmla="*/ 1 h 77"/>
                  <a:gd name="T30" fmla="*/ 0 w 673"/>
                  <a:gd name="T31" fmla="*/ 1 h 77"/>
                  <a:gd name="T32" fmla="*/ 0 w 673"/>
                  <a:gd name="T33" fmla="*/ 1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89" name="Freeform 138">
                <a:extLst>
                  <a:ext uri="{FF2B5EF4-FFF2-40B4-BE49-F238E27FC236}">
                    <a16:creationId xmlns:a16="http://schemas.microsoft.com/office/drawing/2014/main" xmlns="" id="{6582F0E9-9ED6-2B2A-BE41-2DA1E29877DB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2460" y="2620"/>
                <a:ext cx="432" cy="48"/>
              </a:xfrm>
              <a:custGeom>
                <a:avLst/>
                <a:gdLst>
                  <a:gd name="T0" fmla="*/ 3 w 673"/>
                  <a:gd name="T1" fmla="*/ 1 h 77"/>
                  <a:gd name="T2" fmla="*/ 5 w 673"/>
                  <a:gd name="T3" fmla="*/ 1 h 77"/>
                  <a:gd name="T4" fmla="*/ 6 w 673"/>
                  <a:gd name="T5" fmla="*/ 1 h 77"/>
                  <a:gd name="T6" fmla="*/ 8 w 673"/>
                  <a:gd name="T7" fmla="*/ 1 h 77"/>
                  <a:gd name="T8" fmla="*/ 9 w 673"/>
                  <a:gd name="T9" fmla="*/ 1 h 77"/>
                  <a:gd name="T10" fmla="*/ 10 w 673"/>
                  <a:gd name="T11" fmla="*/ 1 h 77"/>
                  <a:gd name="T12" fmla="*/ 12 w 673"/>
                  <a:gd name="T13" fmla="*/ 1 h 77"/>
                  <a:gd name="T14" fmla="*/ 17 w 673"/>
                  <a:gd name="T15" fmla="*/ 1 h 77"/>
                  <a:gd name="T16" fmla="*/ 19 w 673"/>
                  <a:gd name="T17" fmla="*/ 1 h 77"/>
                  <a:gd name="T18" fmla="*/ 18 w 673"/>
                  <a:gd name="T19" fmla="*/ 1 h 77"/>
                  <a:gd name="T20" fmla="*/ 16 w 673"/>
                  <a:gd name="T21" fmla="*/ 1 h 77"/>
                  <a:gd name="T22" fmla="*/ 13 w 673"/>
                  <a:gd name="T23" fmla="*/ 1 h 77"/>
                  <a:gd name="T24" fmla="*/ 12 w 673"/>
                  <a:gd name="T25" fmla="*/ 1 h 77"/>
                  <a:gd name="T26" fmla="*/ 9 w 673"/>
                  <a:gd name="T27" fmla="*/ 1 h 77"/>
                  <a:gd name="T28" fmla="*/ 7 w 673"/>
                  <a:gd name="T29" fmla="*/ 1 h 77"/>
                  <a:gd name="T30" fmla="*/ 2 w 673"/>
                  <a:gd name="T31" fmla="*/ 1 h 77"/>
                  <a:gd name="T32" fmla="*/ 1 w 673"/>
                  <a:gd name="T33" fmla="*/ 1 h 77"/>
                  <a:gd name="T34" fmla="*/ 1 w 673"/>
                  <a:gd name="T35" fmla="*/ 1 h 77"/>
                  <a:gd name="T36" fmla="*/ 3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90" name="Freeform 139">
                <a:extLst>
                  <a:ext uri="{FF2B5EF4-FFF2-40B4-BE49-F238E27FC236}">
                    <a16:creationId xmlns:a16="http://schemas.microsoft.com/office/drawing/2014/main" xmlns="" id="{DC12A4C6-974F-C7E9-4575-18E663840BC9}"/>
                  </a:ext>
                </a:extLst>
              </p:cNvPr>
              <p:cNvSpPr>
                <a:spLocks/>
              </p:cNvSpPr>
              <p:nvPr/>
            </p:nvSpPr>
            <p:spPr bwMode="auto">
              <a:xfrm rot="15792312" flipV="1">
                <a:off x="2424" y="2620"/>
                <a:ext cx="120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1 h 77"/>
                  <a:gd name="T20" fmla="*/ 0 w 673"/>
                  <a:gd name="T21" fmla="*/ 1 h 77"/>
                  <a:gd name="T22" fmla="*/ 0 w 673"/>
                  <a:gd name="T23" fmla="*/ 1 h 77"/>
                  <a:gd name="T24" fmla="*/ 0 w 673"/>
                  <a:gd name="T25" fmla="*/ 1 h 77"/>
                  <a:gd name="T26" fmla="*/ 0 w 673"/>
                  <a:gd name="T27" fmla="*/ 1 h 77"/>
                  <a:gd name="T28" fmla="*/ 0 w 673"/>
                  <a:gd name="T29" fmla="*/ 1 h 77"/>
                  <a:gd name="T30" fmla="*/ 0 w 673"/>
                  <a:gd name="T31" fmla="*/ 1 h 77"/>
                  <a:gd name="T32" fmla="*/ 0 w 673"/>
                  <a:gd name="T33" fmla="*/ 1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877" name="Freeform 140">
              <a:extLst>
                <a:ext uri="{FF2B5EF4-FFF2-40B4-BE49-F238E27FC236}">
                  <a16:creationId xmlns:a16="http://schemas.microsoft.com/office/drawing/2014/main" xmlns="" id="{5CB5137D-3EB3-2D1F-A280-A52ED7BCF909}"/>
                </a:ext>
              </a:extLst>
            </p:cNvPr>
            <p:cNvSpPr>
              <a:spLocks/>
            </p:cNvSpPr>
            <p:nvPr/>
          </p:nvSpPr>
          <p:spPr bwMode="auto">
            <a:xfrm rot="15792312" flipV="1">
              <a:off x="2731" y="2629"/>
              <a:ext cx="161" cy="51"/>
            </a:xfrm>
            <a:custGeom>
              <a:avLst/>
              <a:gdLst>
                <a:gd name="T0" fmla="*/ 0 w 673"/>
                <a:gd name="T1" fmla="*/ 1 h 77"/>
                <a:gd name="T2" fmla="*/ 0 w 673"/>
                <a:gd name="T3" fmla="*/ 1 h 77"/>
                <a:gd name="T4" fmla="*/ 0 w 673"/>
                <a:gd name="T5" fmla="*/ 1 h 77"/>
                <a:gd name="T6" fmla="*/ 0 w 673"/>
                <a:gd name="T7" fmla="*/ 1 h 77"/>
                <a:gd name="T8" fmla="*/ 0 w 673"/>
                <a:gd name="T9" fmla="*/ 1 h 77"/>
                <a:gd name="T10" fmla="*/ 0 w 673"/>
                <a:gd name="T11" fmla="*/ 1 h 77"/>
                <a:gd name="T12" fmla="*/ 0 w 673"/>
                <a:gd name="T13" fmla="*/ 1 h 77"/>
                <a:gd name="T14" fmla="*/ 0 w 673"/>
                <a:gd name="T15" fmla="*/ 1 h 77"/>
                <a:gd name="T16" fmla="*/ 0 w 673"/>
                <a:gd name="T17" fmla="*/ 2 h 77"/>
                <a:gd name="T18" fmla="*/ 0 w 673"/>
                <a:gd name="T19" fmla="*/ 3 h 77"/>
                <a:gd name="T20" fmla="*/ 0 w 673"/>
                <a:gd name="T21" fmla="*/ 3 h 77"/>
                <a:gd name="T22" fmla="*/ 0 w 673"/>
                <a:gd name="T23" fmla="*/ 3 h 77"/>
                <a:gd name="T24" fmla="*/ 0 w 673"/>
                <a:gd name="T25" fmla="*/ 3 h 77"/>
                <a:gd name="T26" fmla="*/ 0 w 673"/>
                <a:gd name="T27" fmla="*/ 3 h 77"/>
                <a:gd name="T28" fmla="*/ 0 w 673"/>
                <a:gd name="T29" fmla="*/ 2 h 77"/>
                <a:gd name="T30" fmla="*/ 0 w 673"/>
                <a:gd name="T31" fmla="*/ 3 h 77"/>
                <a:gd name="T32" fmla="*/ 0 w 673"/>
                <a:gd name="T33" fmla="*/ 2 h 77"/>
                <a:gd name="T34" fmla="*/ 0 w 673"/>
                <a:gd name="T35" fmla="*/ 1 h 77"/>
                <a:gd name="T36" fmla="*/ 0 w 673"/>
                <a:gd name="T37" fmla="*/ 1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3"/>
                <a:gd name="T58" fmla="*/ 0 h 77"/>
                <a:gd name="T59" fmla="*/ 673 w 67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3" h="77">
                  <a:moveTo>
                    <a:pt x="108" y="15"/>
                  </a:moveTo>
                  <a:cubicBezTo>
                    <a:pt x="137" y="14"/>
                    <a:pt x="177" y="20"/>
                    <a:pt x="192" y="18"/>
                  </a:cubicBezTo>
                  <a:cubicBezTo>
                    <a:pt x="207" y="16"/>
                    <a:pt x="189" y="2"/>
                    <a:pt x="199" y="1"/>
                  </a:cubicBezTo>
                  <a:cubicBezTo>
                    <a:pt x="209" y="0"/>
                    <a:pt x="235" y="6"/>
                    <a:pt x="255" y="9"/>
                  </a:cubicBezTo>
                  <a:cubicBezTo>
                    <a:pt x="275" y="12"/>
                    <a:pt x="303" y="19"/>
                    <a:pt x="317" y="18"/>
                  </a:cubicBezTo>
                  <a:cubicBezTo>
                    <a:pt x="331" y="17"/>
                    <a:pt x="321" y="1"/>
                    <a:pt x="339" y="1"/>
                  </a:cubicBezTo>
                  <a:cubicBezTo>
                    <a:pt x="357" y="1"/>
                    <a:pt x="387" y="16"/>
                    <a:pt x="425" y="20"/>
                  </a:cubicBezTo>
                  <a:cubicBezTo>
                    <a:pt x="463" y="24"/>
                    <a:pt x="529" y="21"/>
                    <a:pt x="569" y="25"/>
                  </a:cubicBezTo>
                  <a:cubicBezTo>
                    <a:pt x="609" y="29"/>
                    <a:pt x="657" y="36"/>
                    <a:pt x="665" y="44"/>
                  </a:cubicBezTo>
                  <a:cubicBezTo>
                    <a:pt x="673" y="52"/>
                    <a:pt x="635" y="69"/>
                    <a:pt x="617" y="73"/>
                  </a:cubicBezTo>
                  <a:cubicBezTo>
                    <a:pt x="599" y="77"/>
                    <a:pt x="579" y="68"/>
                    <a:pt x="555" y="68"/>
                  </a:cubicBezTo>
                  <a:cubicBezTo>
                    <a:pt x="531" y="68"/>
                    <a:pt x="495" y="72"/>
                    <a:pt x="473" y="73"/>
                  </a:cubicBezTo>
                  <a:cubicBezTo>
                    <a:pt x="451" y="74"/>
                    <a:pt x="450" y="73"/>
                    <a:pt x="425" y="73"/>
                  </a:cubicBezTo>
                  <a:cubicBezTo>
                    <a:pt x="400" y="73"/>
                    <a:pt x="354" y="74"/>
                    <a:pt x="322" y="71"/>
                  </a:cubicBezTo>
                  <a:cubicBezTo>
                    <a:pt x="290" y="68"/>
                    <a:pt x="275" y="57"/>
                    <a:pt x="235" y="57"/>
                  </a:cubicBezTo>
                  <a:cubicBezTo>
                    <a:pt x="195" y="57"/>
                    <a:pt x="115" y="68"/>
                    <a:pt x="79" y="68"/>
                  </a:cubicBezTo>
                  <a:cubicBezTo>
                    <a:pt x="43" y="68"/>
                    <a:pt x="30" y="64"/>
                    <a:pt x="19" y="57"/>
                  </a:cubicBezTo>
                  <a:cubicBezTo>
                    <a:pt x="8" y="50"/>
                    <a:pt x="0" y="30"/>
                    <a:pt x="15" y="23"/>
                  </a:cubicBezTo>
                  <a:cubicBezTo>
                    <a:pt x="30" y="16"/>
                    <a:pt x="81" y="18"/>
                    <a:pt x="108" y="15"/>
                  </a:cubicBez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" name="Group 141">
            <a:extLst>
              <a:ext uri="{FF2B5EF4-FFF2-40B4-BE49-F238E27FC236}">
                <a16:creationId xmlns:a16="http://schemas.microsoft.com/office/drawing/2014/main" xmlns="" id="{FC96DCCE-F25D-52DB-40C6-E01FBFEE7CE3}"/>
              </a:ext>
            </a:extLst>
          </p:cNvPr>
          <p:cNvGrpSpPr>
            <a:grpSpLocks/>
          </p:cNvGrpSpPr>
          <p:nvPr/>
        </p:nvGrpSpPr>
        <p:grpSpPr bwMode="auto">
          <a:xfrm>
            <a:off x="5129213" y="3048000"/>
            <a:ext cx="1304925" cy="1516063"/>
            <a:chOff x="3160" y="1920"/>
            <a:chExt cx="731" cy="955"/>
          </a:xfrm>
        </p:grpSpPr>
        <p:grpSp>
          <p:nvGrpSpPr>
            <p:cNvPr id="31830" name="Group 142">
              <a:extLst>
                <a:ext uri="{FF2B5EF4-FFF2-40B4-BE49-F238E27FC236}">
                  <a16:creationId xmlns:a16="http://schemas.microsoft.com/office/drawing/2014/main" xmlns="" id="{5E7C96EB-F625-1EAA-57BD-F3A47597F3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" y="2552"/>
              <a:ext cx="731" cy="323"/>
              <a:chOff x="3160" y="2552"/>
              <a:chExt cx="731" cy="323"/>
            </a:xfrm>
          </p:grpSpPr>
          <p:sp>
            <p:nvSpPr>
              <p:cNvPr id="31848" name="Freeform 143">
                <a:extLst>
                  <a:ext uri="{FF2B5EF4-FFF2-40B4-BE49-F238E27FC236}">
                    <a16:creationId xmlns:a16="http://schemas.microsoft.com/office/drawing/2014/main" xmlns="" id="{DFFB38ED-D38D-81FB-091C-668A97B22E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747868" flipV="1">
                <a:off x="3225" y="2731"/>
                <a:ext cx="240" cy="47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1 h 77"/>
                  <a:gd name="T20" fmla="*/ 0 w 673"/>
                  <a:gd name="T21" fmla="*/ 1 h 77"/>
                  <a:gd name="T22" fmla="*/ 0 w 673"/>
                  <a:gd name="T23" fmla="*/ 1 h 77"/>
                  <a:gd name="T24" fmla="*/ 0 w 673"/>
                  <a:gd name="T25" fmla="*/ 1 h 77"/>
                  <a:gd name="T26" fmla="*/ 0 w 673"/>
                  <a:gd name="T27" fmla="*/ 1 h 77"/>
                  <a:gd name="T28" fmla="*/ 0 w 673"/>
                  <a:gd name="T29" fmla="*/ 1 h 77"/>
                  <a:gd name="T30" fmla="*/ 0 w 673"/>
                  <a:gd name="T31" fmla="*/ 1 h 77"/>
                  <a:gd name="T32" fmla="*/ 0 w 673"/>
                  <a:gd name="T33" fmla="*/ 1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49" name="Freeform 144">
                <a:extLst>
                  <a:ext uri="{FF2B5EF4-FFF2-40B4-BE49-F238E27FC236}">
                    <a16:creationId xmlns:a16="http://schemas.microsoft.com/office/drawing/2014/main" xmlns="" id="{E78C12B9-DA74-5BE7-FC55-FE3F4E5557C2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3324" y="2602"/>
                <a:ext cx="432" cy="48"/>
              </a:xfrm>
              <a:custGeom>
                <a:avLst/>
                <a:gdLst>
                  <a:gd name="T0" fmla="*/ 3 w 673"/>
                  <a:gd name="T1" fmla="*/ 1 h 77"/>
                  <a:gd name="T2" fmla="*/ 5 w 673"/>
                  <a:gd name="T3" fmla="*/ 1 h 77"/>
                  <a:gd name="T4" fmla="*/ 6 w 673"/>
                  <a:gd name="T5" fmla="*/ 1 h 77"/>
                  <a:gd name="T6" fmla="*/ 8 w 673"/>
                  <a:gd name="T7" fmla="*/ 1 h 77"/>
                  <a:gd name="T8" fmla="*/ 9 w 673"/>
                  <a:gd name="T9" fmla="*/ 1 h 77"/>
                  <a:gd name="T10" fmla="*/ 10 w 673"/>
                  <a:gd name="T11" fmla="*/ 1 h 77"/>
                  <a:gd name="T12" fmla="*/ 12 w 673"/>
                  <a:gd name="T13" fmla="*/ 1 h 77"/>
                  <a:gd name="T14" fmla="*/ 17 w 673"/>
                  <a:gd name="T15" fmla="*/ 1 h 77"/>
                  <a:gd name="T16" fmla="*/ 19 w 673"/>
                  <a:gd name="T17" fmla="*/ 1 h 77"/>
                  <a:gd name="T18" fmla="*/ 18 w 673"/>
                  <a:gd name="T19" fmla="*/ 1 h 77"/>
                  <a:gd name="T20" fmla="*/ 16 w 673"/>
                  <a:gd name="T21" fmla="*/ 1 h 77"/>
                  <a:gd name="T22" fmla="*/ 13 w 673"/>
                  <a:gd name="T23" fmla="*/ 1 h 77"/>
                  <a:gd name="T24" fmla="*/ 12 w 673"/>
                  <a:gd name="T25" fmla="*/ 1 h 77"/>
                  <a:gd name="T26" fmla="*/ 9 w 673"/>
                  <a:gd name="T27" fmla="*/ 1 h 77"/>
                  <a:gd name="T28" fmla="*/ 7 w 673"/>
                  <a:gd name="T29" fmla="*/ 1 h 77"/>
                  <a:gd name="T30" fmla="*/ 2 w 673"/>
                  <a:gd name="T31" fmla="*/ 1 h 77"/>
                  <a:gd name="T32" fmla="*/ 1 w 673"/>
                  <a:gd name="T33" fmla="*/ 1 h 77"/>
                  <a:gd name="T34" fmla="*/ 1 w 673"/>
                  <a:gd name="T35" fmla="*/ 1 h 77"/>
                  <a:gd name="T36" fmla="*/ 3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0" name="Freeform 145">
                <a:extLst>
                  <a:ext uri="{FF2B5EF4-FFF2-40B4-BE49-F238E27FC236}">
                    <a16:creationId xmlns:a16="http://schemas.microsoft.com/office/drawing/2014/main" xmlns="" id="{8A96807F-D6B3-A60E-D6A2-E9FB73BC5F62}"/>
                  </a:ext>
                </a:extLst>
              </p:cNvPr>
              <p:cNvSpPr>
                <a:spLocks/>
              </p:cNvSpPr>
              <p:nvPr/>
            </p:nvSpPr>
            <p:spPr bwMode="auto">
              <a:xfrm rot="2548422" flipH="1" flipV="1">
                <a:off x="3360" y="2635"/>
                <a:ext cx="144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1 h 77"/>
                  <a:gd name="T20" fmla="*/ 0 w 673"/>
                  <a:gd name="T21" fmla="*/ 1 h 77"/>
                  <a:gd name="T22" fmla="*/ 0 w 673"/>
                  <a:gd name="T23" fmla="*/ 1 h 77"/>
                  <a:gd name="T24" fmla="*/ 0 w 673"/>
                  <a:gd name="T25" fmla="*/ 1 h 77"/>
                  <a:gd name="T26" fmla="*/ 0 w 673"/>
                  <a:gd name="T27" fmla="*/ 1 h 77"/>
                  <a:gd name="T28" fmla="*/ 0 w 673"/>
                  <a:gd name="T29" fmla="*/ 1 h 77"/>
                  <a:gd name="T30" fmla="*/ 0 w 673"/>
                  <a:gd name="T31" fmla="*/ 1 h 77"/>
                  <a:gd name="T32" fmla="*/ 0 w 673"/>
                  <a:gd name="T33" fmla="*/ 1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1" name="Freeform 146">
                <a:extLst>
                  <a:ext uri="{FF2B5EF4-FFF2-40B4-BE49-F238E27FC236}">
                    <a16:creationId xmlns:a16="http://schemas.microsoft.com/office/drawing/2014/main" xmlns="" id="{9400CC9F-5B73-02D6-69F5-39871E373919}"/>
                  </a:ext>
                </a:extLst>
              </p:cNvPr>
              <p:cNvSpPr>
                <a:spLocks/>
              </p:cNvSpPr>
              <p:nvPr/>
            </p:nvSpPr>
            <p:spPr bwMode="auto">
              <a:xfrm rot="4863920">
                <a:off x="3727" y="2556"/>
                <a:ext cx="125" cy="187"/>
              </a:xfrm>
              <a:custGeom>
                <a:avLst/>
                <a:gdLst>
                  <a:gd name="T0" fmla="*/ 30 w 125"/>
                  <a:gd name="T1" fmla="*/ 138 h 186"/>
                  <a:gd name="T2" fmla="*/ 58 w 125"/>
                  <a:gd name="T3" fmla="*/ 88 h 186"/>
                  <a:gd name="T4" fmla="*/ 67 w 125"/>
                  <a:gd name="T5" fmla="*/ 102 h 186"/>
                  <a:gd name="T6" fmla="*/ 72 w 125"/>
                  <a:gd name="T7" fmla="*/ 82 h 186"/>
                  <a:gd name="T8" fmla="*/ 78 w 125"/>
                  <a:gd name="T9" fmla="*/ 70 h 186"/>
                  <a:gd name="T10" fmla="*/ 89 w 125"/>
                  <a:gd name="T11" fmla="*/ 74 h 186"/>
                  <a:gd name="T12" fmla="*/ 95 w 125"/>
                  <a:gd name="T13" fmla="*/ 54 h 186"/>
                  <a:gd name="T14" fmla="*/ 115 w 125"/>
                  <a:gd name="T15" fmla="*/ 30 h 186"/>
                  <a:gd name="T16" fmla="*/ 122 w 125"/>
                  <a:gd name="T17" fmla="*/ 8 h 186"/>
                  <a:gd name="T18" fmla="*/ 102 w 125"/>
                  <a:gd name="T19" fmla="*/ 1 h 186"/>
                  <a:gd name="T20" fmla="*/ 95 w 125"/>
                  <a:gd name="T21" fmla="*/ 12 h 186"/>
                  <a:gd name="T22" fmla="*/ 79 w 125"/>
                  <a:gd name="T23" fmla="*/ 22 h 186"/>
                  <a:gd name="T24" fmla="*/ 72 w 125"/>
                  <a:gd name="T25" fmla="*/ 28 h 186"/>
                  <a:gd name="T26" fmla="*/ 57 w 125"/>
                  <a:gd name="T27" fmla="*/ 45 h 186"/>
                  <a:gd name="T28" fmla="*/ 48 w 125"/>
                  <a:gd name="T29" fmla="*/ 64 h 186"/>
                  <a:gd name="T30" fmla="*/ 20 w 125"/>
                  <a:gd name="T31" fmla="*/ 81 h 186"/>
                  <a:gd name="T32" fmla="*/ 1 w 125"/>
                  <a:gd name="T33" fmla="*/ 157 h 186"/>
                  <a:gd name="T34" fmla="*/ 25 w 125"/>
                  <a:gd name="T35" fmla="*/ 191 h 186"/>
                  <a:gd name="T36" fmla="*/ 30 w 125"/>
                  <a:gd name="T37" fmla="*/ 138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5"/>
                  <a:gd name="T58" fmla="*/ 0 h 186"/>
                  <a:gd name="T59" fmla="*/ 125 w 125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5" h="186">
                    <a:moveTo>
                      <a:pt x="30" y="130"/>
                    </a:moveTo>
                    <a:cubicBezTo>
                      <a:pt x="35" y="114"/>
                      <a:pt x="52" y="94"/>
                      <a:pt x="58" y="88"/>
                    </a:cubicBezTo>
                    <a:cubicBezTo>
                      <a:pt x="64" y="82"/>
                      <a:pt x="64" y="96"/>
                      <a:pt x="67" y="94"/>
                    </a:cubicBezTo>
                    <a:cubicBezTo>
                      <a:pt x="69" y="93"/>
                      <a:pt x="70" y="87"/>
                      <a:pt x="72" y="82"/>
                    </a:cubicBezTo>
                    <a:cubicBezTo>
                      <a:pt x="74" y="79"/>
                      <a:pt x="75" y="71"/>
                      <a:pt x="78" y="70"/>
                    </a:cubicBezTo>
                    <a:cubicBezTo>
                      <a:pt x="81" y="68"/>
                      <a:pt x="86" y="76"/>
                      <a:pt x="89" y="74"/>
                    </a:cubicBezTo>
                    <a:cubicBezTo>
                      <a:pt x="91" y="72"/>
                      <a:pt x="90" y="60"/>
                      <a:pt x="95" y="54"/>
                    </a:cubicBezTo>
                    <a:cubicBezTo>
                      <a:pt x="98" y="46"/>
                      <a:pt x="110" y="38"/>
                      <a:pt x="115" y="30"/>
                    </a:cubicBezTo>
                    <a:cubicBezTo>
                      <a:pt x="119" y="23"/>
                      <a:pt x="125" y="12"/>
                      <a:pt x="122" y="8"/>
                    </a:cubicBezTo>
                    <a:cubicBezTo>
                      <a:pt x="120" y="3"/>
                      <a:pt x="107" y="0"/>
                      <a:pt x="102" y="1"/>
                    </a:cubicBezTo>
                    <a:cubicBezTo>
                      <a:pt x="98" y="2"/>
                      <a:pt x="99" y="9"/>
                      <a:pt x="95" y="12"/>
                    </a:cubicBezTo>
                    <a:cubicBezTo>
                      <a:pt x="91" y="16"/>
                      <a:pt x="83" y="19"/>
                      <a:pt x="79" y="22"/>
                    </a:cubicBezTo>
                    <a:cubicBezTo>
                      <a:pt x="75" y="25"/>
                      <a:pt x="75" y="25"/>
                      <a:pt x="72" y="28"/>
                    </a:cubicBezTo>
                    <a:cubicBezTo>
                      <a:pt x="68" y="32"/>
                      <a:pt x="61" y="39"/>
                      <a:pt x="57" y="45"/>
                    </a:cubicBezTo>
                    <a:cubicBezTo>
                      <a:pt x="53" y="51"/>
                      <a:pt x="55" y="57"/>
                      <a:pt x="48" y="64"/>
                    </a:cubicBezTo>
                    <a:cubicBezTo>
                      <a:pt x="42" y="69"/>
                      <a:pt x="28" y="67"/>
                      <a:pt x="20" y="81"/>
                    </a:cubicBezTo>
                    <a:cubicBezTo>
                      <a:pt x="12" y="95"/>
                      <a:pt x="0" y="132"/>
                      <a:pt x="1" y="149"/>
                    </a:cubicBezTo>
                    <a:cubicBezTo>
                      <a:pt x="2" y="166"/>
                      <a:pt x="20" y="186"/>
                      <a:pt x="25" y="183"/>
                    </a:cubicBezTo>
                    <a:cubicBezTo>
                      <a:pt x="30" y="180"/>
                      <a:pt x="25" y="146"/>
                      <a:pt x="30" y="130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2" name="Freeform 147">
                <a:extLst>
                  <a:ext uri="{FF2B5EF4-FFF2-40B4-BE49-F238E27FC236}">
                    <a16:creationId xmlns:a16="http://schemas.microsoft.com/office/drawing/2014/main" xmlns="" id="{0B0655A9-ED63-AE71-9076-A0D3C01AD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635"/>
                <a:ext cx="125" cy="186"/>
              </a:xfrm>
              <a:custGeom>
                <a:avLst/>
                <a:gdLst>
                  <a:gd name="T0" fmla="*/ 30 w 125"/>
                  <a:gd name="T1" fmla="*/ 130 h 186"/>
                  <a:gd name="T2" fmla="*/ 58 w 125"/>
                  <a:gd name="T3" fmla="*/ 88 h 186"/>
                  <a:gd name="T4" fmla="*/ 67 w 125"/>
                  <a:gd name="T5" fmla="*/ 94 h 186"/>
                  <a:gd name="T6" fmla="*/ 72 w 125"/>
                  <a:gd name="T7" fmla="*/ 82 h 186"/>
                  <a:gd name="T8" fmla="*/ 78 w 125"/>
                  <a:gd name="T9" fmla="*/ 70 h 186"/>
                  <a:gd name="T10" fmla="*/ 89 w 125"/>
                  <a:gd name="T11" fmla="*/ 74 h 186"/>
                  <a:gd name="T12" fmla="*/ 95 w 125"/>
                  <a:gd name="T13" fmla="*/ 54 h 186"/>
                  <a:gd name="T14" fmla="*/ 115 w 125"/>
                  <a:gd name="T15" fmla="*/ 30 h 186"/>
                  <a:gd name="T16" fmla="*/ 122 w 125"/>
                  <a:gd name="T17" fmla="*/ 8 h 186"/>
                  <a:gd name="T18" fmla="*/ 102 w 125"/>
                  <a:gd name="T19" fmla="*/ 1 h 186"/>
                  <a:gd name="T20" fmla="*/ 95 w 125"/>
                  <a:gd name="T21" fmla="*/ 12 h 186"/>
                  <a:gd name="T22" fmla="*/ 79 w 125"/>
                  <a:gd name="T23" fmla="*/ 22 h 186"/>
                  <a:gd name="T24" fmla="*/ 72 w 125"/>
                  <a:gd name="T25" fmla="*/ 28 h 186"/>
                  <a:gd name="T26" fmla="*/ 57 w 125"/>
                  <a:gd name="T27" fmla="*/ 45 h 186"/>
                  <a:gd name="T28" fmla="*/ 48 w 125"/>
                  <a:gd name="T29" fmla="*/ 64 h 186"/>
                  <a:gd name="T30" fmla="*/ 20 w 125"/>
                  <a:gd name="T31" fmla="*/ 81 h 186"/>
                  <a:gd name="T32" fmla="*/ 1 w 125"/>
                  <a:gd name="T33" fmla="*/ 149 h 186"/>
                  <a:gd name="T34" fmla="*/ 25 w 125"/>
                  <a:gd name="T35" fmla="*/ 183 h 186"/>
                  <a:gd name="T36" fmla="*/ 30 w 125"/>
                  <a:gd name="T37" fmla="*/ 130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5"/>
                  <a:gd name="T58" fmla="*/ 0 h 186"/>
                  <a:gd name="T59" fmla="*/ 125 w 125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5" h="186">
                    <a:moveTo>
                      <a:pt x="30" y="130"/>
                    </a:moveTo>
                    <a:cubicBezTo>
                      <a:pt x="35" y="114"/>
                      <a:pt x="52" y="94"/>
                      <a:pt x="58" y="88"/>
                    </a:cubicBezTo>
                    <a:cubicBezTo>
                      <a:pt x="64" y="82"/>
                      <a:pt x="64" y="96"/>
                      <a:pt x="67" y="94"/>
                    </a:cubicBezTo>
                    <a:cubicBezTo>
                      <a:pt x="69" y="93"/>
                      <a:pt x="70" y="87"/>
                      <a:pt x="72" y="82"/>
                    </a:cubicBezTo>
                    <a:cubicBezTo>
                      <a:pt x="74" y="79"/>
                      <a:pt x="75" y="71"/>
                      <a:pt x="78" y="70"/>
                    </a:cubicBezTo>
                    <a:cubicBezTo>
                      <a:pt x="81" y="68"/>
                      <a:pt x="86" y="76"/>
                      <a:pt x="89" y="74"/>
                    </a:cubicBezTo>
                    <a:cubicBezTo>
                      <a:pt x="91" y="72"/>
                      <a:pt x="90" y="60"/>
                      <a:pt x="95" y="54"/>
                    </a:cubicBezTo>
                    <a:cubicBezTo>
                      <a:pt x="98" y="46"/>
                      <a:pt x="110" y="38"/>
                      <a:pt x="115" y="30"/>
                    </a:cubicBezTo>
                    <a:cubicBezTo>
                      <a:pt x="119" y="23"/>
                      <a:pt x="125" y="12"/>
                      <a:pt x="122" y="8"/>
                    </a:cubicBezTo>
                    <a:cubicBezTo>
                      <a:pt x="120" y="3"/>
                      <a:pt x="107" y="0"/>
                      <a:pt x="102" y="1"/>
                    </a:cubicBezTo>
                    <a:cubicBezTo>
                      <a:pt x="98" y="2"/>
                      <a:pt x="99" y="9"/>
                      <a:pt x="95" y="12"/>
                    </a:cubicBezTo>
                    <a:cubicBezTo>
                      <a:pt x="91" y="16"/>
                      <a:pt x="83" y="19"/>
                      <a:pt x="79" y="22"/>
                    </a:cubicBezTo>
                    <a:cubicBezTo>
                      <a:pt x="75" y="25"/>
                      <a:pt x="75" y="25"/>
                      <a:pt x="72" y="28"/>
                    </a:cubicBezTo>
                    <a:cubicBezTo>
                      <a:pt x="68" y="32"/>
                      <a:pt x="61" y="39"/>
                      <a:pt x="57" y="45"/>
                    </a:cubicBezTo>
                    <a:cubicBezTo>
                      <a:pt x="53" y="51"/>
                      <a:pt x="55" y="57"/>
                      <a:pt x="48" y="64"/>
                    </a:cubicBezTo>
                    <a:cubicBezTo>
                      <a:pt x="42" y="69"/>
                      <a:pt x="28" y="67"/>
                      <a:pt x="20" y="81"/>
                    </a:cubicBezTo>
                    <a:cubicBezTo>
                      <a:pt x="12" y="95"/>
                      <a:pt x="0" y="132"/>
                      <a:pt x="1" y="149"/>
                    </a:cubicBezTo>
                    <a:cubicBezTo>
                      <a:pt x="2" y="166"/>
                      <a:pt x="20" y="186"/>
                      <a:pt x="25" y="183"/>
                    </a:cubicBezTo>
                    <a:cubicBezTo>
                      <a:pt x="30" y="180"/>
                      <a:pt x="25" y="146"/>
                      <a:pt x="30" y="130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3" name="Line 148">
                <a:extLst>
                  <a:ext uri="{FF2B5EF4-FFF2-40B4-BE49-F238E27FC236}">
                    <a16:creationId xmlns:a16="http://schemas.microsoft.com/office/drawing/2014/main" xmlns="" id="{7594CF48-8EA1-6210-F086-DE626F6AD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2587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4" name="Freeform 149">
                <a:extLst>
                  <a:ext uri="{FF2B5EF4-FFF2-40B4-BE49-F238E27FC236}">
                    <a16:creationId xmlns:a16="http://schemas.microsoft.com/office/drawing/2014/main" xmlns="" id="{51BF4A2B-6A72-7A16-D153-3A40DFF9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588"/>
                <a:ext cx="64" cy="230"/>
              </a:xfrm>
              <a:custGeom>
                <a:avLst/>
                <a:gdLst>
                  <a:gd name="T0" fmla="*/ 19 w 64"/>
                  <a:gd name="T1" fmla="*/ 163 h 230"/>
                  <a:gd name="T2" fmla="*/ 17 w 64"/>
                  <a:gd name="T3" fmla="*/ 139 h 230"/>
                  <a:gd name="T4" fmla="*/ 7 w 64"/>
                  <a:gd name="T5" fmla="*/ 139 h 230"/>
                  <a:gd name="T6" fmla="*/ 9 w 64"/>
                  <a:gd name="T7" fmla="*/ 122 h 230"/>
                  <a:gd name="T8" fmla="*/ 12 w 64"/>
                  <a:gd name="T9" fmla="*/ 104 h 230"/>
                  <a:gd name="T10" fmla="*/ 1 w 64"/>
                  <a:gd name="T11" fmla="*/ 99 h 230"/>
                  <a:gd name="T12" fmla="*/ 8 w 64"/>
                  <a:gd name="T13" fmla="*/ 74 h 230"/>
                  <a:gd name="T14" fmla="*/ 5 w 64"/>
                  <a:gd name="T15" fmla="*/ 33 h 230"/>
                  <a:gd name="T16" fmla="*/ 12 w 64"/>
                  <a:gd name="T17" fmla="*/ 3 h 230"/>
                  <a:gd name="T18" fmla="*/ 33 w 64"/>
                  <a:gd name="T19" fmla="*/ 14 h 230"/>
                  <a:gd name="T20" fmla="*/ 31 w 64"/>
                  <a:gd name="T21" fmla="*/ 32 h 230"/>
                  <a:gd name="T22" fmla="*/ 39 w 64"/>
                  <a:gd name="T23" fmla="*/ 55 h 230"/>
                  <a:gd name="T24" fmla="*/ 41 w 64"/>
                  <a:gd name="T25" fmla="*/ 68 h 230"/>
                  <a:gd name="T26" fmla="*/ 44 w 64"/>
                  <a:gd name="T27" fmla="*/ 97 h 230"/>
                  <a:gd name="T28" fmla="*/ 40 w 64"/>
                  <a:gd name="T29" fmla="*/ 123 h 230"/>
                  <a:gd name="T30" fmla="*/ 53 w 64"/>
                  <a:gd name="T31" fmla="*/ 166 h 230"/>
                  <a:gd name="T32" fmla="*/ 58 w 64"/>
                  <a:gd name="T33" fmla="*/ 222 h 230"/>
                  <a:gd name="T34" fmla="*/ 14 w 64"/>
                  <a:gd name="T35" fmla="*/ 217 h 230"/>
                  <a:gd name="T36" fmla="*/ 19 w 64"/>
                  <a:gd name="T37" fmla="*/ 163 h 2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230"/>
                  <a:gd name="T59" fmla="*/ 64 w 64"/>
                  <a:gd name="T60" fmla="*/ 230 h 2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230">
                    <a:moveTo>
                      <a:pt x="19" y="163"/>
                    </a:moveTo>
                    <a:cubicBezTo>
                      <a:pt x="18" y="155"/>
                      <a:pt x="19" y="144"/>
                      <a:pt x="17" y="139"/>
                    </a:cubicBezTo>
                    <a:cubicBezTo>
                      <a:pt x="16" y="135"/>
                      <a:pt x="7" y="142"/>
                      <a:pt x="7" y="139"/>
                    </a:cubicBezTo>
                    <a:cubicBezTo>
                      <a:pt x="6" y="136"/>
                      <a:pt x="8" y="128"/>
                      <a:pt x="9" y="122"/>
                    </a:cubicBezTo>
                    <a:cubicBezTo>
                      <a:pt x="10" y="117"/>
                      <a:pt x="13" y="108"/>
                      <a:pt x="12" y="104"/>
                    </a:cubicBezTo>
                    <a:cubicBezTo>
                      <a:pt x="11" y="101"/>
                      <a:pt x="1" y="104"/>
                      <a:pt x="1" y="99"/>
                    </a:cubicBezTo>
                    <a:cubicBezTo>
                      <a:pt x="0" y="94"/>
                      <a:pt x="7" y="85"/>
                      <a:pt x="8" y="74"/>
                    </a:cubicBezTo>
                    <a:cubicBezTo>
                      <a:pt x="9" y="62"/>
                      <a:pt x="4" y="44"/>
                      <a:pt x="5" y="33"/>
                    </a:cubicBezTo>
                    <a:cubicBezTo>
                      <a:pt x="5" y="20"/>
                      <a:pt x="7" y="7"/>
                      <a:pt x="12" y="3"/>
                    </a:cubicBezTo>
                    <a:cubicBezTo>
                      <a:pt x="16" y="0"/>
                      <a:pt x="29" y="10"/>
                      <a:pt x="33" y="14"/>
                    </a:cubicBezTo>
                    <a:cubicBezTo>
                      <a:pt x="35" y="19"/>
                      <a:pt x="30" y="26"/>
                      <a:pt x="31" y="32"/>
                    </a:cubicBezTo>
                    <a:cubicBezTo>
                      <a:pt x="33" y="39"/>
                      <a:pt x="37" y="49"/>
                      <a:pt x="39" y="55"/>
                    </a:cubicBezTo>
                    <a:cubicBezTo>
                      <a:pt x="40" y="60"/>
                      <a:pt x="40" y="61"/>
                      <a:pt x="41" y="68"/>
                    </a:cubicBezTo>
                    <a:cubicBezTo>
                      <a:pt x="42" y="75"/>
                      <a:pt x="44" y="88"/>
                      <a:pt x="44" y="97"/>
                    </a:cubicBezTo>
                    <a:cubicBezTo>
                      <a:pt x="43" y="106"/>
                      <a:pt x="38" y="112"/>
                      <a:pt x="40" y="123"/>
                    </a:cubicBezTo>
                    <a:cubicBezTo>
                      <a:pt x="42" y="134"/>
                      <a:pt x="50" y="150"/>
                      <a:pt x="53" y="166"/>
                    </a:cubicBezTo>
                    <a:cubicBezTo>
                      <a:pt x="56" y="182"/>
                      <a:pt x="64" y="214"/>
                      <a:pt x="58" y="222"/>
                    </a:cubicBezTo>
                    <a:cubicBezTo>
                      <a:pt x="52" y="230"/>
                      <a:pt x="20" y="227"/>
                      <a:pt x="14" y="217"/>
                    </a:cubicBezTo>
                    <a:cubicBezTo>
                      <a:pt x="8" y="207"/>
                      <a:pt x="18" y="174"/>
                      <a:pt x="19" y="163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5" name="Freeform 150">
                <a:extLst>
                  <a:ext uri="{FF2B5EF4-FFF2-40B4-BE49-F238E27FC236}">
                    <a16:creationId xmlns:a16="http://schemas.microsoft.com/office/drawing/2014/main" xmlns="" id="{B9C836B6-03FF-EC50-128C-19162BBB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2635"/>
                <a:ext cx="64" cy="230"/>
              </a:xfrm>
              <a:custGeom>
                <a:avLst/>
                <a:gdLst>
                  <a:gd name="T0" fmla="*/ 19 w 64"/>
                  <a:gd name="T1" fmla="*/ 163 h 230"/>
                  <a:gd name="T2" fmla="*/ 17 w 64"/>
                  <a:gd name="T3" fmla="*/ 139 h 230"/>
                  <a:gd name="T4" fmla="*/ 7 w 64"/>
                  <a:gd name="T5" fmla="*/ 139 h 230"/>
                  <a:gd name="T6" fmla="*/ 9 w 64"/>
                  <a:gd name="T7" fmla="*/ 122 h 230"/>
                  <a:gd name="T8" fmla="*/ 12 w 64"/>
                  <a:gd name="T9" fmla="*/ 104 h 230"/>
                  <a:gd name="T10" fmla="*/ 1 w 64"/>
                  <a:gd name="T11" fmla="*/ 99 h 230"/>
                  <a:gd name="T12" fmla="*/ 8 w 64"/>
                  <a:gd name="T13" fmla="*/ 74 h 230"/>
                  <a:gd name="T14" fmla="*/ 5 w 64"/>
                  <a:gd name="T15" fmla="*/ 33 h 230"/>
                  <a:gd name="T16" fmla="*/ 12 w 64"/>
                  <a:gd name="T17" fmla="*/ 3 h 230"/>
                  <a:gd name="T18" fmla="*/ 33 w 64"/>
                  <a:gd name="T19" fmla="*/ 14 h 230"/>
                  <a:gd name="T20" fmla="*/ 31 w 64"/>
                  <a:gd name="T21" fmla="*/ 32 h 230"/>
                  <a:gd name="T22" fmla="*/ 39 w 64"/>
                  <a:gd name="T23" fmla="*/ 55 h 230"/>
                  <a:gd name="T24" fmla="*/ 41 w 64"/>
                  <a:gd name="T25" fmla="*/ 68 h 230"/>
                  <a:gd name="T26" fmla="*/ 44 w 64"/>
                  <a:gd name="T27" fmla="*/ 97 h 230"/>
                  <a:gd name="T28" fmla="*/ 40 w 64"/>
                  <a:gd name="T29" fmla="*/ 123 h 230"/>
                  <a:gd name="T30" fmla="*/ 53 w 64"/>
                  <a:gd name="T31" fmla="*/ 166 h 230"/>
                  <a:gd name="T32" fmla="*/ 58 w 64"/>
                  <a:gd name="T33" fmla="*/ 222 h 230"/>
                  <a:gd name="T34" fmla="*/ 14 w 64"/>
                  <a:gd name="T35" fmla="*/ 217 h 230"/>
                  <a:gd name="T36" fmla="*/ 19 w 64"/>
                  <a:gd name="T37" fmla="*/ 163 h 2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230"/>
                  <a:gd name="T59" fmla="*/ 64 w 64"/>
                  <a:gd name="T60" fmla="*/ 230 h 2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230">
                    <a:moveTo>
                      <a:pt x="19" y="163"/>
                    </a:moveTo>
                    <a:cubicBezTo>
                      <a:pt x="18" y="155"/>
                      <a:pt x="19" y="144"/>
                      <a:pt x="17" y="139"/>
                    </a:cubicBezTo>
                    <a:cubicBezTo>
                      <a:pt x="16" y="135"/>
                      <a:pt x="7" y="142"/>
                      <a:pt x="7" y="139"/>
                    </a:cubicBezTo>
                    <a:cubicBezTo>
                      <a:pt x="6" y="136"/>
                      <a:pt x="8" y="128"/>
                      <a:pt x="9" y="122"/>
                    </a:cubicBezTo>
                    <a:cubicBezTo>
                      <a:pt x="10" y="117"/>
                      <a:pt x="13" y="108"/>
                      <a:pt x="12" y="104"/>
                    </a:cubicBezTo>
                    <a:cubicBezTo>
                      <a:pt x="11" y="101"/>
                      <a:pt x="1" y="104"/>
                      <a:pt x="1" y="99"/>
                    </a:cubicBezTo>
                    <a:cubicBezTo>
                      <a:pt x="0" y="94"/>
                      <a:pt x="7" y="85"/>
                      <a:pt x="8" y="74"/>
                    </a:cubicBezTo>
                    <a:cubicBezTo>
                      <a:pt x="9" y="62"/>
                      <a:pt x="4" y="44"/>
                      <a:pt x="5" y="33"/>
                    </a:cubicBezTo>
                    <a:cubicBezTo>
                      <a:pt x="5" y="20"/>
                      <a:pt x="7" y="7"/>
                      <a:pt x="12" y="3"/>
                    </a:cubicBezTo>
                    <a:cubicBezTo>
                      <a:pt x="16" y="0"/>
                      <a:pt x="29" y="10"/>
                      <a:pt x="33" y="14"/>
                    </a:cubicBezTo>
                    <a:cubicBezTo>
                      <a:pt x="35" y="19"/>
                      <a:pt x="30" y="26"/>
                      <a:pt x="31" y="32"/>
                    </a:cubicBezTo>
                    <a:cubicBezTo>
                      <a:pt x="33" y="39"/>
                      <a:pt x="37" y="49"/>
                      <a:pt x="39" y="55"/>
                    </a:cubicBezTo>
                    <a:cubicBezTo>
                      <a:pt x="40" y="60"/>
                      <a:pt x="40" y="61"/>
                      <a:pt x="41" y="68"/>
                    </a:cubicBezTo>
                    <a:cubicBezTo>
                      <a:pt x="42" y="75"/>
                      <a:pt x="44" y="88"/>
                      <a:pt x="44" y="97"/>
                    </a:cubicBezTo>
                    <a:cubicBezTo>
                      <a:pt x="43" y="106"/>
                      <a:pt x="38" y="112"/>
                      <a:pt x="40" y="123"/>
                    </a:cubicBezTo>
                    <a:cubicBezTo>
                      <a:pt x="42" y="134"/>
                      <a:pt x="50" y="150"/>
                      <a:pt x="53" y="166"/>
                    </a:cubicBezTo>
                    <a:cubicBezTo>
                      <a:pt x="56" y="182"/>
                      <a:pt x="64" y="214"/>
                      <a:pt x="58" y="222"/>
                    </a:cubicBezTo>
                    <a:cubicBezTo>
                      <a:pt x="52" y="230"/>
                      <a:pt x="20" y="227"/>
                      <a:pt x="14" y="217"/>
                    </a:cubicBezTo>
                    <a:cubicBezTo>
                      <a:pt x="8" y="207"/>
                      <a:pt x="18" y="174"/>
                      <a:pt x="19" y="163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6" name="Freeform 151">
                <a:extLst>
                  <a:ext uri="{FF2B5EF4-FFF2-40B4-BE49-F238E27FC236}">
                    <a16:creationId xmlns:a16="http://schemas.microsoft.com/office/drawing/2014/main" xmlns="" id="{22A39C3A-3ED9-4582-FD5D-D880386CD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" y="2569"/>
                <a:ext cx="672" cy="50"/>
              </a:xfrm>
              <a:custGeom>
                <a:avLst/>
                <a:gdLst>
                  <a:gd name="T0" fmla="*/ 107 w 680"/>
                  <a:gd name="T1" fmla="*/ 1 h 79"/>
                  <a:gd name="T2" fmla="*/ 190 w 680"/>
                  <a:gd name="T3" fmla="*/ 1 h 79"/>
                  <a:gd name="T4" fmla="*/ 254 w 680"/>
                  <a:gd name="T5" fmla="*/ 1 h 79"/>
                  <a:gd name="T6" fmla="*/ 288 w 680"/>
                  <a:gd name="T7" fmla="*/ 1 h 79"/>
                  <a:gd name="T8" fmla="*/ 314 w 680"/>
                  <a:gd name="T9" fmla="*/ 1 h 79"/>
                  <a:gd name="T10" fmla="*/ 359 w 680"/>
                  <a:gd name="T11" fmla="*/ 1 h 79"/>
                  <a:gd name="T12" fmla="*/ 392 w 680"/>
                  <a:gd name="T13" fmla="*/ 1 h 79"/>
                  <a:gd name="T14" fmla="*/ 470 w 680"/>
                  <a:gd name="T15" fmla="*/ 1 h 79"/>
                  <a:gd name="T16" fmla="*/ 524 w 680"/>
                  <a:gd name="T17" fmla="*/ 1 h 79"/>
                  <a:gd name="T18" fmla="*/ 611 w 680"/>
                  <a:gd name="T19" fmla="*/ 1 h 79"/>
                  <a:gd name="T20" fmla="*/ 568 w 680"/>
                  <a:gd name="T21" fmla="*/ 2 h 79"/>
                  <a:gd name="T22" fmla="*/ 512 w 680"/>
                  <a:gd name="T23" fmla="*/ 2 h 79"/>
                  <a:gd name="T24" fmla="*/ 437 w 680"/>
                  <a:gd name="T25" fmla="*/ 2 h 79"/>
                  <a:gd name="T26" fmla="*/ 392 w 680"/>
                  <a:gd name="T27" fmla="*/ 2 h 79"/>
                  <a:gd name="T28" fmla="*/ 299 w 680"/>
                  <a:gd name="T29" fmla="*/ 1 h 79"/>
                  <a:gd name="T30" fmla="*/ 226 w 680"/>
                  <a:gd name="T31" fmla="*/ 1 h 79"/>
                  <a:gd name="T32" fmla="*/ 78 w 680"/>
                  <a:gd name="T33" fmla="*/ 2 h 79"/>
                  <a:gd name="T34" fmla="*/ 5 w 680"/>
                  <a:gd name="T35" fmla="*/ 1 h 79"/>
                  <a:gd name="T36" fmla="*/ 107 w 680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0"/>
                  <a:gd name="T58" fmla="*/ 0 h 79"/>
                  <a:gd name="T59" fmla="*/ 680 w 680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0" h="79">
                    <a:moveTo>
                      <a:pt x="115" y="16"/>
                    </a:moveTo>
                    <a:cubicBezTo>
                      <a:pt x="148" y="11"/>
                      <a:pt x="179" y="4"/>
                      <a:pt x="206" y="2"/>
                    </a:cubicBezTo>
                    <a:cubicBezTo>
                      <a:pt x="233" y="0"/>
                      <a:pt x="260" y="0"/>
                      <a:pt x="278" y="2"/>
                    </a:cubicBezTo>
                    <a:cubicBezTo>
                      <a:pt x="296" y="4"/>
                      <a:pt x="306" y="12"/>
                      <a:pt x="317" y="12"/>
                    </a:cubicBezTo>
                    <a:cubicBezTo>
                      <a:pt x="328" y="12"/>
                      <a:pt x="333" y="3"/>
                      <a:pt x="346" y="2"/>
                    </a:cubicBezTo>
                    <a:cubicBezTo>
                      <a:pt x="359" y="1"/>
                      <a:pt x="380" y="4"/>
                      <a:pt x="394" y="7"/>
                    </a:cubicBezTo>
                    <a:cubicBezTo>
                      <a:pt x="408" y="10"/>
                      <a:pt x="411" y="18"/>
                      <a:pt x="432" y="21"/>
                    </a:cubicBezTo>
                    <a:cubicBezTo>
                      <a:pt x="453" y="24"/>
                      <a:pt x="494" y="25"/>
                      <a:pt x="518" y="26"/>
                    </a:cubicBezTo>
                    <a:cubicBezTo>
                      <a:pt x="542" y="27"/>
                      <a:pt x="550" y="23"/>
                      <a:pt x="576" y="26"/>
                    </a:cubicBezTo>
                    <a:cubicBezTo>
                      <a:pt x="602" y="29"/>
                      <a:pt x="664" y="37"/>
                      <a:pt x="672" y="45"/>
                    </a:cubicBezTo>
                    <a:cubicBezTo>
                      <a:pt x="680" y="53"/>
                      <a:pt x="642" y="70"/>
                      <a:pt x="624" y="74"/>
                    </a:cubicBezTo>
                    <a:cubicBezTo>
                      <a:pt x="606" y="78"/>
                      <a:pt x="586" y="69"/>
                      <a:pt x="562" y="69"/>
                    </a:cubicBezTo>
                    <a:cubicBezTo>
                      <a:pt x="538" y="69"/>
                      <a:pt x="502" y="73"/>
                      <a:pt x="480" y="74"/>
                    </a:cubicBezTo>
                    <a:cubicBezTo>
                      <a:pt x="458" y="75"/>
                      <a:pt x="457" y="79"/>
                      <a:pt x="432" y="74"/>
                    </a:cubicBezTo>
                    <a:cubicBezTo>
                      <a:pt x="407" y="69"/>
                      <a:pt x="361" y="50"/>
                      <a:pt x="331" y="45"/>
                    </a:cubicBezTo>
                    <a:cubicBezTo>
                      <a:pt x="301" y="40"/>
                      <a:pt x="291" y="41"/>
                      <a:pt x="250" y="45"/>
                    </a:cubicBezTo>
                    <a:cubicBezTo>
                      <a:pt x="209" y="49"/>
                      <a:pt x="127" y="71"/>
                      <a:pt x="86" y="69"/>
                    </a:cubicBezTo>
                    <a:cubicBezTo>
                      <a:pt x="45" y="67"/>
                      <a:pt x="0" y="40"/>
                      <a:pt x="5" y="31"/>
                    </a:cubicBezTo>
                    <a:cubicBezTo>
                      <a:pt x="10" y="22"/>
                      <a:pt x="82" y="21"/>
                      <a:pt x="115" y="16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7" name="Freeform 152">
                <a:extLst>
                  <a:ext uri="{FF2B5EF4-FFF2-40B4-BE49-F238E27FC236}">
                    <a16:creationId xmlns:a16="http://schemas.microsoft.com/office/drawing/2014/main" xmlns="" id="{5ED4F92B-46FE-182C-997F-573296A09990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3325" y="2606"/>
                <a:ext cx="432" cy="48"/>
              </a:xfrm>
              <a:custGeom>
                <a:avLst/>
                <a:gdLst>
                  <a:gd name="T0" fmla="*/ 3 w 673"/>
                  <a:gd name="T1" fmla="*/ 1 h 77"/>
                  <a:gd name="T2" fmla="*/ 5 w 673"/>
                  <a:gd name="T3" fmla="*/ 1 h 77"/>
                  <a:gd name="T4" fmla="*/ 6 w 673"/>
                  <a:gd name="T5" fmla="*/ 1 h 77"/>
                  <a:gd name="T6" fmla="*/ 8 w 673"/>
                  <a:gd name="T7" fmla="*/ 1 h 77"/>
                  <a:gd name="T8" fmla="*/ 9 w 673"/>
                  <a:gd name="T9" fmla="*/ 1 h 77"/>
                  <a:gd name="T10" fmla="*/ 10 w 673"/>
                  <a:gd name="T11" fmla="*/ 1 h 77"/>
                  <a:gd name="T12" fmla="*/ 12 w 673"/>
                  <a:gd name="T13" fmla="*/ 1 h 77"/>
                  <a:gd name="T14" fmla="*/ 17 w 673"/>
                  <a:gd name="T15" fmla="*/ 1 h 77"/>
                  <a:gd name="T16" fmla="*/ 19 w 673"/>
                  <a:gd name="T17" fmla="*/ 1 h 77"/>
                  <a:gd name="T18" fmla="*/ 18 w 673"/>
                  <a:gd name="T19" fmla="*/ 1 h 77"/>
                  <a:gd name="T20" fmla="*/ 16 w 673"/>
                  <a:gd name="T21" fmla="*/ 1 h 77"/>
                  <a:gd name="T22" fmla="*/ 13 w 673"/>
                  <a:gd name="T23" fmla="*/ 1 h 77"/>
                  <a:gd name="T24" fmla="*/ 12 w 673"/>
                  <a:gd name="T25" fmla="*/ 1 h 77"/>
                  <a:gd name="T26" fmla="*/ 9 w 673"/>
                  <a:gd name="T27" fmla="*/ 1 h 77"/>
                  <a:gd name="T28" fmla="*/ 7 w 673"/>
                  <a:gd name="T29" fmla="*/ 1 h 77"/>
                  <a:gd name="T30" fmla="*/ 2 w 673"/>
                  <a:gd name="T31" fmla="*/ 1 h 77"/>
                  <a:gd name="T32" fmla="*/ 1 w 673"/>
                  <a:gd name="T33" fmla="*/ 1 h 77"/>
                  <a:gd name="T34" fmla="*/ 1 w 673"/>
                  <a:gd name="T35" fmla="*/ 1 h 77"/>
                  <a:gd name="T36" fmla="*/ 3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8" name="Freeform 153">
                <a:extLst>
                  <a:ext uri="{FF2B5EF4-FFF2-40B4-BE49-F238E27FC236}">
                    <a16:creationId xmlns:a16="http://schemas.microsoft.com/office/drawing/2014/main" xmlns="" id="{1C5DF69D-8604-7923-E3B9-3B89B2C667D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3219" y="2584"/>
                <a:ext cx="577" cy="52"/>
              </a:xfrm>
              <a:custGeom>
                <a:avLst/>
                <a:gdLst>
                  <a:gd name="T0" fmla="*/ 40 w 627"/>
                  <a:gd name="T1" fmla="*/ 2 h 65"/>
                  <a:gd name="T2" fmla="*/ 80 w 627"/>
                  <a:gd name="T3" fmla="*/ 2 h 65"/>
                  <a:gd name="T4" fmla="*/ 119 w 627"/>
                  <a:gd name="T5" fmla="*/ 2 h 65"/>
                  <a:gd name="T6" fmla="*/ 137 w 627"/>
                  <a:gd name="T7" fmla="*/ 2 h 65"/>
                  <a:gd name="T8" fmla="*/ 158 w 627"/>
                  <a:gd name="T9" fmla="*/ 4 h 65"/>
                  <a:gd name="T10" fmla="*/ 177 w 627"/>
                  <a:gd name="T11" fmla="*/ 2 h 65"/>
                  <a:gd name="T12" fmla="*/ 196 w 627"/>
                  <a:gd name="T13" fmla="*/ 3 h 65"/>
                  <a:gd name="T14" fmla="*/ 239 w 627"/>
                  <a:gd name="T15" fmla="*/ 3 h 65"/>
                  <a:gd name="T16" fmla="*/ 269 w 627"/>
                  <a:gd name="T17" fmla="*/ 3 h 65"/>
                  <a:gd name="T18" fmla="*/ 318 w 627"/>
                  <a:gd name="T19" fmla="*/ 6 h 65"/>
                  <a:gd name="T20" fmla="*/ 298 w 627"/>
                  <a:gd name="T21" fmla="*/ 11 h 65"/>
                  <a:gd name="T22" fmla="*/ 261 w 627"/>
                  <a:gd name="T23" fmla="*/ 8 h 65"/>
                  <a:gd name="T24" fmla="*/ 220 w 627"/>
                  <a:gd name="T25" fmla="*/ 9 h 65"/>
                  <a:gd name="T26" fmla="*/ 196 w 627"/>
                  <a:gd name="T27" fmla="*/ 9 h 65"/>
                  <a:gd name="T28" fmla="*/ 142 w 627"/>
                  <a:gd name="T29" fmla="*/ 10 h 65"/>
                  <a:gd name="T30" fmla="*/ 103 w 627"/>
                  <a:gd name="T31" fmla="*/ 6 h 65"/>
                  <a:gd name="T32" fmla="*/ 18 w 627"/>
                  <a:gd name="T33" fmla="*/ 7 h 65"/>
                  <a:gd name="T34" fmla="*/ 6 w 627"/>
                  <a:gd name="T35" fmla="*/ 5 h 65"/>
                  <a:gd name="T36" fmla="*/ 40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59" name="Freeform 154">
                <a:extLst>
                  <a:ext uri="{FF2B5EF4-FFF2-40B4-BE49-F238E27FC236}">
                    <a16:creationId xmlns:a16="http://schemas.microsoft.com/office/drawing/2014/main" xmlns="" id="{9F618667-5AA1-F10E-A0E6-C83344BE78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5792312" flipV="1">
                <a:off x="3365" y="2684"/>
                <a:ext cx="240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1 h 77"/>
                  <a:gd name="T20" fmla="*/ 0 w 673"/>
                  <a:gd name="T21" fmla="*/ 1 h 77"/>
                  <a:gd name="T22" fmla="*/ 0 w 673"/>
                  <a:gd name="T23" fmla="*/ 1 h 77"/>
                  <a:gd name="T24" fmla="*/ 0 w 673"/>
                  <a:gd name="T25" fmla="*/ 1 h 77"/>
                  <a:gd name="T26" fmla="*/ 0 w 673"/>
                  <a:gd name="T27" fmla="*/ 1 h 77"/>
                  <a:gd name="T28" fmla="*/ 0 w 673"/>
                  <a:gd name="T29" fmla="*/ 1 h 77"/>
                  <a:gd name="T30" fmla="*/ 0 w 673"/>
                  <a:gd name="T31" fmla="*/ 1 h 77"/>
                  <a:gd name="T32" fmla="*/ 0 w 673"/>
                  <a:gd name="T33" fmla="*/ 1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0" name="Freeform 155">
                <a:extLst>
                  <a:ext uri="{FF2B5EF4-FFF2-40B4-BE49-F238E27FC236}">
                    <a16:creationId xmlns:a16="http://schemas.microsoft.com/office/drawing/2014/main" xmlns="" id="{6756140C-2EAA-849A-064C-937FC014C98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3277" y="2555"/>
                <a:ext cx="578" cy="52"/>
              </a:xfrm>
              <a:custGeom>
                <a:avLst/>
                <a:gdLst>
                  <a:gd name="T0" fmla="*/ 41 w 627"/>
                  <a:gd name="T1" fmla="*/ 2 h 65"/>
                  <a:gd name="T2" fmla="*/ 82 w 627"/>
                  <a:gd name="T3" fmla="*/ 2 h 65"/>
                  <a:gd name="T4" fmla="*/ 120 w 627"/>
                  <a:gd name="T5" fmla="*/ 2 h 65"/>
                  <a:gd name="T6" fmla="*/ 139 w 627"/>
                  <a:gd name="T7" fmla="*/ 2 h 65"/>
                  <a:gd name="T8" fmla="*/ 161 w 627"/>
                  <a:gd name="T9" fmla="*/ 4 h 65"/>
                  <a:gd name="T10" fmla="*/ 179 w 627"/>
                  <a:gd name="T11" fmla="*/ 2 h 65"/>
                  <a:gd name="T12" fmla="*/ 199 w 627"/>
                  <a:gd name="T13" fmla="*/ 3 h 65"/>
                  <a:gd name="T14" fmla="*/ 243 w 627"/>
                  <a:gd name="T15" fmla="*/ 3 h 65"/>
                  <a:gd name="T16" fmla="*/ 273 w 627"/>
                  <a:gd name="T17" fmla="*/ 3 h 65"/>
                  <a:gd name="T18" fmla="*/ 322 w 627"/>
                  <a:gd name="T19" fmla="*/ 6 h 65"/>
                  <a:gd name="T20" fmla="*/ 301 w 627"/>
                  <a:gd name="T21" fmla="*/ 11 h 65"/>
                  <a:gd name="T22" fmla="*/ 265 w 627"/>
                  <a:gd name="T23" fmla="*/ 8 h 65"/>
                  <a:gd name="T24" fmla="*/ 224 w 627"/>
                  <a:gd name="T25" fmla="*/ 9 h 65"/>
                  <a:gd name="T26" fmla="*/ 199 w 627"/>
                  <a:gd name="T27" fmla="*/ 9 h 65"/>
                  <a:gd name="T28" fmla="*/ 144 w 627"/>
                  <a:gd name="T29" fmla="*/ 10 h 65"/>
                  <a:gd name="T30" fmla="*/ 105 w 627"/>
                  <a:gd name="T31" fmla="*/ 6 h 65"/>
                  <a:gd name="T32" fmla="*/ 18 w 627"/>
                  <a:gd name="T33" fmla="*/ 7 h 65"/>
                  <a:gd name="T34" fmla="*/ 6 w 627"/>
                  <a:gd name="T35" fmla="*/ 5 h 65"/>
                  <a:gd name="T36" fmla="*/ 41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1" name="Freeform 156">
                <a:extLst>
                  <a:ext uri="{FF2B5EF4-FFF2-40B4-BE49-F238E27FC236}">
                    <a16:creationId xmlns:a16="http://schemas.microsoft.com/office/drawing/2014/main" xmlns="" id="{BEF1FB29-603C-07D3-FD21-C74C665F948B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3316" y="2599"/>
                <a:ext cx="432" cy="48"/>
              </a:xfrm>
              <a:custGeom>
                <a:avLst/>
                <a:gdLst>
                  <a:gd name="T0" fmla="*/ 3 w 673"/>
                  <a:gd name="T1" fmla="*/ 1 h 77"/>
                  <a:gd name="T2" fmla="*/ 5 w 673"/>
                  <a:gd name="T3" fmla="*/ 1 h 77"/>
                  <a:gd name="T4" fmla="*/ 6 w 673"/>
                  <a:gd name="T5" fmla="*/ 1 h 77"/>
                  <a:gd name="T6" fmla="*/ 8 w 673"/>
                  <a:gd name="T7" fmla="*/ 1 h 77"/>
                  <a:gd name="T8" fmla="*/ 9 w 673"/>
                  <a:gd name="T9" fmla="*/ 1 h 77"/>
                  <a:gd name="T10" fmla="*/ 10 w 673"/>
                  <a:gd name="T11" fmla="*/ 1 h 77"/>
                  <a:gd name="T12" fmla="*/ 12 w 673"/>
                  <a:gd name="T13" fmla="*/ 1 h 77"/>
                  <a:gd name="T14" fmla="*/ 17 w 673"/>
                  <a:gd name="T15" fmla="*/ 1 h 77"/>
                  <a:gd name="T16" fmla="*/ 19 w 673"/>
                  <a:gd name="T17" fmla="*/ 1 h 77"/>
                  <a:gd name="T18" fmla="*/ 18 w 673"/>
                  <a:gd name="T19" fmla="*/ 1 h 77"/>
                  <a:gd name="T20" fmla="*/ 16 w 673"/>
                  <a:gd name="T21" fmla="*/ 1 h 77"/>
                  <a:gd name="T22" fmla="*/ 13 w 673"/>
                  <a:gd name="T23" fmla="*/ 1 h 77"/>
                  <a:gd name="T24" fmla="*/ 12 w 673"/>
                  <a:gd name="T25" fmla="*/ 1 h 77"/>
                  <a:gd name="T26" fmla="*/ 9 w 673"/>
                  <a:gd name="T27" fmla="*/ 1 h 77"/>
                  <a:gd name="T28" fmla="*/ 7 w 673"/>
                  <a:gd name="T29" fmla="*/ 1 h 77"/>
                  <a:gd name="T30" fmla="*/ 2 w 673"/>
                  <a:gd name="T31" fmla="*/ 1 h 77"/>
                  <a:gd name="T32" fmla="*/ 1 w 673"/>
                  <a:gd name="T33" fmla="*/ 1 h 77"/>
                  <a:gd name="T34" fmla="*/ 1 w 673"/>
                  <a:gd name="T35" fmla="*/ 1 h 77"/>
                  <a:gd name="T36" fmla="*/ 3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2" name="Freeform 157">
                <a:extLst>
                  <a:ext uri="{FF2B5EF4-FFF2-40B4-BE49-F238E27FC236}">
                    <a16:creationId xmlns:a16="http://schemas.microsoft.com/office/drawing/2014/main" xmlns="" id="{AFA3D72B-C36F-90A5-CC11-4DE7F595D49A}"/>
                  </a:ext>
                </a:extLst>
              </p:cNvPr>
              <p:cNvSpPr>
                <a:spLocks/>
              </p:cNvSpPr>
              <p:nvPr/>
            </p:nvSpPr>
            <p:spPr bwMode="auto">
              <a:xfrm rot="2548422" flipH="1" flipV="1">
                <a:off x="3352" y="2632"/>
                <a:ext cx="144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1 h 77"/>
                  <a:gd name="T20" fmla="*/ 0 w 673"/>
                  <a:gd name="T21" fmla="*/ 1 h 77"/>
                  <a:gd name="T22" fmla="*/ 0 w 673"/>
                  <a:gd name="T23" fmla="*/ 1 h 77"/>
                  <a:gd name="T24" fmla="*/ 0 w 673"/>
                  <a:gd name="T25" fmla="*/ 1 h 77"/>
                  <a:gd name="T26" fmla="*/ 0 w 673"/>
                  <a:gd name="T27" fmla="*/ 1 h 77"/>
                  <a:gd name="T28" fmla="*/ 0 w 673"/>
                  <a:gd name="T29" fmla="*/ 1 h 77"/>
                  <a:gd name="T30" fmla="*/ 0 w 673"/>
                  <a:gd name="T31" fmla="*/ 1 h 77"/>
                  <a:gd name="T32" fmla="*/ 0 w 673"/>
                  <a:gd name="T33" fmla="*/ 1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3" name="Freeform 158">
                <a:extLst>
                  <a:ext uri="{FF2B5EF4-FFF2-40B4-BE49-F238E27FC236}">
                    <a16:creationId xmlns:a16="http://schemas.microsoft.com/office/drawing/2014/main" xmlns="" id="{6AE140AC-D081-F0AD-DB76-0C0DEFF601D7}"/>
                  </a:ext>
                </a:extLst>
              </p:cNvPr>
              <p:cNvSpPr>
                <a:spLocks/>
              </p:cNvSpPr>
              <p:nvPr/>
            </p:nvSpPr>
            <p:spPr bwMode="auto">
              <a:xfrm rot="4863920">
                <a:off x="3719" y="2553"/>
                <a:ext cx="125" cy="187"/>
              </a:xfrm>
              <a:custGeom>
                <a:avLst/>
                <a:gdLst>
                  <a:gd name="T0" fmla="*/ 30 w 125"/>
                  <a:gd name="T1" fmla="*/ 138 h 186"/>
                  <a:gd name="T2" fmla="*/ 58 w 125"/>
                  <a:gd name="T3" fmla="*/ 88 h 186"/>
                  <a:gd name="T4" fmla="*/ 67 w 125"/>
                  <a:gd name="T5" fmla="*/ 102 h 186"/>
                  <a:gd name="T6" fmla="*/ 72 w 125"/>
                  <a:gd name="T7" fmla="*/ 82 h 186"/>
                  <a:gd name="T8" fmla="*/ 78 w 125"/>
                  <a:gd name="T9" fmla="*/ 70 h 186"/>
                  <a:gd name="T10" fmla="*/ 89 w 125"/>
                  <a:gd name="T11" fmla="*/ 74 h 186"/>
                  <a:gd name="T12" fmla="*/ 95 w 125"/>
                  <a:gd name="T13" fmla="*/ 54 h 186"/>
                  <a:gd name="T14" fmla="*/ 115 w 125"/>
                  <a:gd name="T15" fmla="*/ 30 h 186"/>
                  <a:gd name="T16" fmla="*/ 122 w 125"/>
                  <a:gd name="T17" fmla="*/ 8 h 186"/>
                  <a:gd name="T18" fmla="*/ 102 w 125"/>
                  <a:gd name="T19" fmla="*/ 1 h 186"/>
                  <a:gd name="T20" fmla="*/ 95 w 125"/>
                  <a:gd name="T21" fmla="*/ 12 h 186"/>
                  <a:gd name="T22" fmla="*/ 79 w 125"/>
                  <a:gd name="T23" fmla="*/ 22 h 186"/>
                  <a:gd name="T24" fmla="*/ 72 w 125"/>
                  <a:gd name="T25" fmla="*/ 28 h 186"/>
                  <a:gd name="T26" fmla="*/ 57 w 125"/>
                  <a:gd name="T27" fmla="*/ 45 h 186"/>
                  <a:gd name="T28" fmla="*/ 48 w 125"/>
                  <a:gd name="T29" fmla="*/ 64 h 186"/>
                  <a:gd name="T30" fmla="*/ 20 w 125"/>
                  <a:gd name="T31" fmla="*/ 81 h 186"/>
                  <a:gd name="T32" fmla="*/ 1 w 125"/>
                  <a:gd name="T33" fmla="*/ 157 h 186"/>
                  <a:gd name="T34" fmla="*/ 25 w 125"/>
                  <a:gd name="T35" fmla="*/ 191 h 186"/>
                  <a:gd name="T36" fmla="*/ 30 w 125"/>
                  <a:gd name="T37" fmla="*/ 138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5"/>
                  <a:gd name="T58" fmla="*/ 0 h 186"/>
                  <a:gd name="T59" fmla="*/ 125 w 125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5" h="186">
                    <a:moveTo>
                      <a:pt x="30" y="130"/>
                    </a:moveTo>
                    <a:cubicBezTo>
                      <a:pt x="35" y="114"/>
                      <a:pt x="52" y="94"/>
                      <a:pt x="58" y="88"/>
                    </a:cubicBezTo>
                    <a:cubicBezTo>
                      <a:pt x="64" y="82"/>
                      <a:pt x="64" y="96"/>
                      <a:pt x="67" y="94"/>
                    </a:cubicBezTo>
                    <a:cubicBezTo>
                      <a:pt x="69" y="93"/>
                      <a:pt x="70" y="87"/>
                      <a:pt x="72" y="82"/>
                    </a:cubicBezTo>
                    <a:cubicBezTo>
                      <a:pt x="74" y="79"/>
                      <a:pt x="75" y="71"/>
                      <a:pt x="78" y="70"/>
                    </a:cubicBezTo>
                    <a:cubicBezTo>
                      <a:pt x="81" y="68"/>
                      <a:pt x="86" y="76"/>
                      <a:pt x="89" y="74"/>
                    </a:cubicBezTo>
                    <a:cubicBezTo>
                      <a:pt x="91" y="72"/>
                      <a:pt x="90" y="60"/>
                      <a:pt x="95" y="54"/>
                    </a:cubicBezTo>
                    <a:cubicBezTo>
                      <a:pt x="98" y="46"/>
                      <a:pt x="110" y="38"/>
                      <a:pt x="115" y="30"/>
                    </a:cubicBezTo>
                    <a:cubicBezTo>
                      <a:pt x="119" y="23"/>
                      <a:pt x="125" y="12"/>
                      <a:pt x="122" y="8"/>
                    </a:cubicBezTo>
                    <a:cubicBezTo>
                      <a:pt x="120" y="3"/>
                      <a:pt x="107" y="0"/>
                      <a:pt x="102" y="1"/>
                    </a:cubicBezTo>
                    <a:cubicBezTo>
                      <a:pt x="98" y="2"/>
                      <a:pt x="99" y="9"/>
                      <a:pt x="95" y="12"/>
                    </a:cubicBezTo>
                    <a:cubicBezTo>
                      <a:pt x="91" y="16"/>
                      <a:pt x="83" y="19"/>
                      <a:pt x="79" y="22"/>
                    </a:cubicBezTo>
                    <a:cubicBezTo>
                      <a:pt x="75" y="25"/>
                      <a:pt x="75" y="25"/>
                      <a:pt x="72" y="28"/>
                    </a:cubicBezTo>
                    <a:cubicBezTo>
                      <a:pt x="68" y="32"/>
                      <a:pt x="61" y="39"/>
                      <a:pt x="57" y="45"/>
                    </a:cubicBezTo>
                    <a:cubicBezTo>
                      <a:pt x="53" y="51"/>
                      <a:pt x="55" y="57"/>
                      <a:pt x="48" y="64"/>
                    </a:cubicBezTo>
                    <a:cubicBezTo>
                      <a:pt x="42" y="69"/>
                      <a:pt x="28" y="67"/>
                      <a:pt x="20" y="81"/>
                    </a:cubicBezTo>
                    <a:cubicBezTo>
                      <a:pt x="12" y="95"/>
                      <a:pt x="0" y="132"/>
                      <a:pt x="1" y="149"/>
                    </a:cubicBezTo>
                    <a:cubicBezTo>
                      <a:pt x="2" y="166"/>
                      <a:pt x="20" y="186"/>
                      <a:pt x="25" y="183"/>
                    </a:cubicBezTo>
                    <a:cubicBezTo>
                      <a:pt x="30" y="180"/>
                      <a:pt x="25" y="146"/>
                      <a:pt x="30" y="130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4" name="Freeform 159">
                <a:extLst>
                  <a:ext uri="{FF2B5EF4-FFF2-40B4-BE49-F238E27FC236}">
                    <a16:creationId xmlns:a16="http://schemas.microsoft.com/office/drawing/2014/main" xmlns="" id="{3E163CC0-7B8E-6A6F-DF84-9512B5D3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2632"/>
                <a:ext cx="125" cy="186"/>
              </a:xfrm>
              <a:custGeom>
                <a:avLst/>
                <a:gdLst>
                  <a:gd name="T0" fmla="*/ 30 w 125"/>
                  <a:gd name="T1" fmla="*/ 130 h 186"/>
                  <a:gd name="T2" fmla="*/ 58 w 125"/>
                  <a:gd name="T3" fmla="*/ 88 h 186"/>
                  <a:gd name="T4" fmla="*/ 67 w 125"/>
                  <a:gd name="T5" fmla="*/ 94 h 186"/>
                  <a:gd name="T6" fmla="*/ 72 w 125"/>
                  <a:gd name="T7" fmla="*/ 82 h 186"/>
                  <a:gd name="T8" fmla="*/ 78 w 125"/>
                  <a:gd name="T9" fmla="*/ 70 h 186"/>
                  <a:gd name="T10" fmla="*/ 89 w 125"/>
                  <a:gd name="T11" fmla="*/ 74 h 186"/>
                  <a:gd name="T12" fmla="*/ 95 w 125"/>
                  <a:gd name="T13" fmla="*/ 54 h 186"/>
                  <a:gd name="T14" fmla="*/ 115 w 125"/>
                  <a:gd name="T15" fmla="*/ 30 h 186"/>
                  <a:gd name="T16" fmla="*/ 122 w 125"/>
                  <a:gd name="T17" fmla="*/ 8 h 186"/>
                  <a:gd name="T18" fmla="*/ 102 w 125"/>
                  <a:gd name="T19" fmla="*/ 1 h 186"/>
                  <a:gd name="T20" fmla="*/ 95 w 125"/>
                  <a:gd name="T21" fmla="*/ 12 h 186"/>
                  <a:gd name="T22" fmla="*/ 79 w 125"/>
                  <a:gd name="T23" fmla="*/ 22 h 186"/>
                  <a:gd name="T24" fmla="*/ 72 w 125"/>
                  <a:gd name="T25" fmla="*/ 28 h 186"/>
                  <a:gd name="T26" fmla="*/ 57 w 125"/>
                  <a:gd name="T27" fmla="*/ 45 h 186"/>
                  <a:gd name="T28" fmla="*/ 48 w 125"/>
                  <a:gd name="T29" fmla="*/ 64 h 186"/>
                  <a:gd name="T30" fmla="*/ 20 w 125"/>
                  <a:gd name="T31" fmla="*/ 81 h 186"/>
                  <a:gd name="T32" fmla="*/ 1 w 125"/>
                  <a:gd name="T33" fmla="*/ 149 h 186"/>
                  <a:gd name="T34" fmla="*/ 25 w 125"/>
                  <a:gd name="T35" fmla="*/ 183 h 186"/>
                  <a:gd name="T36" fmla="*/ 30 w 125"/>
                  <a:gd name="T37" fmla="*/ 130 h 1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5"/>
                  <a:gd name="T58" fmla="*/ 0 h 186"/>
                  <a:gd name="T59" fmla="*/ 125 w 125"/>
                  <a:gd name="T60" fmla="*/ 186 h 1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5" h="186">
                    <a:moveTo>
                      <a:pt x="30" y="130"/>
                    </a:moveTo>
                    <a:cubicBezTo>
                      <a:pt x="35" y="114"/>
                      <a:pt x="52" y="94"/>
                      <a:pt x="58" y="88"/>
                    </a:cubicBezTo>
                    <a:cubicBezTo>
                      <a:pt x="64" y="82"/>
                      <a:pt x="64" y="96"/>
                      <a:pt x="67" y="94"/>
                    </a:cubicBezTo>
                    <a:cubicBezTo>
                      <a:pt x="69" y="93"/>
                      <a:pt x="70" y="87"/>
                      <a:pt x="72" y="82"/>
                    </a:cubicBezTo>
                    <a:cubicBezTo>
                      <a:pt x="74" y="79"/>
                      <a:pt x="75" y="71"/>
                      <a:pt x="78" y="70"/>
                    </a:cubicBezTo>
                    <a:cubicBezTo>
                      <a:pt x="81" y="68"/>
                      <a:pt x="86" y="76"/>
                      <a:pt x="89" y="74"/>
                    </a:cubicBezTo>
                    <a:cubicBezTo>
                      <a:pt x="91" y="72"/>
                      <a:pt x="90" y="60"/>
                      <a:pt x="95" y="54"/>
                    </a:cubicBezTo>
                    <a:cubicBezTo>
                      <a:pt x="98" y="46"/>
                      <a:pt x="110" y="38"/>
                      <a:pt x="115" y="30"/>
                    </a:cubicBezTo>
                    <a:cubicBezTo>
                      <a:pt x="119" y="23"/>
                      <a:pt x="125" y="12"/>
                      <a:pt x="122" y="8"/>
                    </a:cubicBezTo>
                    <a:cubicBezTo>
                      <a:pt x="120" y="3"/>
                      <a:pt x="107" y="0"/>
                      <a:pt x="102" y="1"/>
                    </a:cubicBezTo>
                    <a:cubicBezTo>
                      <a:pt x="98" y="2"/>
                      <a:pt x="99" y="9"/>
                      <a:pt x="95" y="12"/>
                    </a:cubicBezTo>
                    <a:cubicBezTo>
                      <a:pt x="91" y="16"/>
                      <a:pt x="83" y="19"/>
                      <a:pt x="79" y="22"/>
                    </a:cubicBezTo>
                    <a:cubicBezTo>
                      <a:pt x="75" y="25"/>
                      <a:pt x="75" y="25"/>
                      <a:pt x="72" y="28"/>
                    </a:cubicBezTo>
                    <a:cubicBezTo>
                      <a:pt x="68" y="32"/>
                      <a:pt x="61" y="39"/>
                      <a:pt x="57" y="45"/>
                    </a:cubicBezTo>
                    <a:cubicBezTo>
                      <a:pt x="53" y="51"/>
                      <a:pt x="55" y="57"/>
                      <a:pt x="48" y="64"/>
                    </a:cubicBezTo>
                    <a:cubicBezTo>
                      <a:pt x="42" y="69"/>
                      <a:pt x="28" y="67"/>
                      <a:pt x="20" y="81"/>
                    </a:cubicBezTo>
                    <a:cubicBezTo>
                      <a:pt x="12" y="95"/>
                      <a:pt x="0" y="132"/>
                      <a:pt x="1" y="149"/>
                    </a:cubicBezTo>
                    <a:cubicBezTo>
                      <a:pt x="2" y="166"/>
                      <a:pt x="20" y="186"/>
                      <a:pt x="25" y="183"/>
                    </a:cubicBezTo>
                    <a:cubicBezTo>
                      <a:pt x="30" y="180"/>
                      <a:pt x="25" y="146"/>
                      <a:pt x="30" y="130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5" name="Line 160">
                <a:extLst>
                  <a:ext uri="{FF2B5EF4-FFF2-40B4-BE49-F238E27FC236}">
                    <a16:creationId xmlns:a16="http://schemas.microsoft.com/office/drawing/2014/main" xmlns="" id="{76EB6FBD-EB61-B49B-ECE6-1F54F9FB5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0" y="2584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6" name="Freeform 161">
                <a:extLst>
                  <a:ext uri="{FF2B5EF4-FFF2-40B4-BE49-F238E27FC236}">
                    <a16:creationId xmlns:a16="http://schemas.microsoft.com/office/drawing/2014/main" xmlns="" id="{3EA6C04E-5BE0-6AE4-2700-5939F9DB0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632"/>
                <a:ext cx="64" cy="230"/>
              </a:xfrm>
              <a:custGeom>
                <a:avLst/>
                <a:gdLst>
                  <a:gd name="T0" fmla="*/ 19 w 64"/>
                  <a:gd name="T1" fmla="*/ 163 h 230"/>
                  <a:gd name="T2" fmla="*/ 17 w 64"/>
                  <a:gd name="T3" fmla="*/ 139 h 230"/>
                  <a:gd name="T4" fmla="*/ 7 w 64"/>
                  <a:gd name="T5" fmla="*/ 139 h 230"/>
                  <a:gd name="T6" fmla="*/ 9 w 64"/>
                  <a:gd name="T7" fmla="*/ 122 h 230"/>
                  <a:gd name="T8" fmla="*/ 12 w 64"/>
                  <a:gd name="T9" fmla="*/ 104 h 230"/>
                  <a:gd name="T10" fmla="*/ 1 w 64"/>
                  <a:gd name="T11" fmla="*/ 99 h 230"/>
                  <a:gd name="T12" fmla="*/ 8 w 64"/>
                  <a:gd name="T13" fmla="*/ 74 h 230"/>
                  <a:gd name="T14" fmla="*/ 5 w 64"/>
                  <a:gd name="T15" fmla="*/ 33 h 230"/>
                  <a:gd name="T16" fmla="*/ 12 w 64"/>
                  <a:gd name="T17" fmla="*/ 3 h 230"/>
                  <a:gd name="T18" fmla="*/ 33 w 64"/>
                  <a:gd name="T19" fmla="*/ 14 h 230"/>
                  <a:gd name="T20" fmla="*/ 31 w 64"/>
                  <a:gd name="T21" fmla="*/ 32 h 230"/>
                  <a:gd name="T22" fmla="*/ 39 w 64"/>
                  <a:gd name="T23" fmla="*/ 55 h 230"/>
                  <a:gd name="T24" fmla="*/ 41 w 64"/>
                  <a:gd name="T25" fmla="*/ 68 h 230"/>
                  <a:gd name="T26" fmla="*/ 44 w 64"/>
                  <a:gd name="T27" fmla="*/ 97 h 230"/>
                  <a:gd name="T28" fmla="*/ 40 w 64"/>
                  <a:gd name="T29" fmla="*/ 123 h 230"/>
                  <a:gd name="T30" fmla="*/ 53 w 64"/>
                  <a:gd name="T31" fmla="*/ 166 h 230"/>
                  <a:gd name="T32" fmla="*/ 58 w 64"/>
                  <a:gd name="T33" fmla="*/ 222 h 230"/>
                  <a:gd name="T34" fmla="*/ 14 w 64"/>
                  <a:gd name="T35" fmla="*/ 217 h 230"/>
                  <a:gd name="T36" fmla="*/ 19 w 64"/>
                  <a:gd name="T37" fmla="*/ 163 h 2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230"/>
                  <a:gd name="T59" fmla="*/ 64 w 64"/>
                  <a:gd name="T60" fmla="*/ 230 h 2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230">
                    <a:moveTo>
                      <a:pt x="19" y="163"/>
                    </a:moveTo>
                    <a:cubicBezTo>
                      <a:pt x="18" y="155"/>
                      <a:pt x="19" y="144"/>
                      <a:pt x="17" y="139"/>
                    </a:cubicBezTo>
                    <a:cubicBezTo>
                      <a:pt x="16" y="135"/>
                      <a:pt x="7" y="142"/>
                      <a:pt x="7" y="139"/>
                    </a:cubicBezTo>
                    <a:cubicBezTo>
                      <a:pt x="6" y="136"/>
                      <a:pt x="8" y="128"/>
                      <a:pt x="9" y="122"/>
                    </a:cubicBezTo>
                    <a:cubicBezTo>
                      <a:pt x="10" y="117"/>
                      <a:pt x="13" y="108"/>
                      <a:pt x="12" y="104"/>
                    </a:cubicBezTo>
                    <a:cubicBezTo>
                      <a:pt x="11" y="101"/>
                      <a:pt x="1" y="104"/>
                      <a:pt x="1" y="99"/>
                    </a:cubicBezTo>
                    <a:cubicBezTo>
                      <a:pt x="0" y="94"/>
                      <a:pt x="7" y="85"/>
                      <a:pt x="8" y="74"/>
                    </a:cubicBezTo>
                    <a:cubicBezTo>
                      <a:pt x="9" y="62"/>
                      <a:pt x="4" y="44"/>
                      <a:pt x="5" y="33"/>
                    </a:cubicBezTo>
                    <a:cubicBezTo>
                      <a:pt x="5" y="20"/>
                      <a:pt x="7" y="7"/>
                      <a:pt x="12" y="3"/>
                    </a:cubicBezTo>
                    <a:cubicBezTo>
                      <a:pt x="16" y="0"/>
                      <a:pt x="29" y="10"/>
                      <a:pt x="33" y="14"/>
                    </a:cubicBezTo>
                    <a:cubicBezTo>
                      <a:pt x="35" y="19"/>
                      <a:pt x="30" y="26"/>
                      <a:pt x="31" y="32"/>
                    </a:cubicBezTo>
                    <a:cubicBezTo>
                      <a:pt x="33" y="39"/>
                      <a:pt x="37" y="49"/>
                      <a:pt x="39" y="55"/>
                    </a:cubicBezTo>
                    <a:cubicBezTo>
                      <a:pt x="40" y="60"/>
                      <a:pt x="40" y="61"/>
                      <a:pt x="41" y="68"/>
                    </a:cubicBezTo>
                    <a:cubicBezTo>
                      <a:pt x="42" y="75"/>
                      <a:pt x="44" y="88"/>
                      <a:pt x="44" y="97"/>
                    </a:cubicBezTo>
                    <a:cubicBezTo>
                      <a:pt x="43" y="106"/>
                      <a:pt x="38" y="112"/>
                      <a:pt x="40" y="123"/>
                    </a:cubicBezTo>
                    <a:cubicBezTo>
                      <a:pt x="42" y="134"/>
                      <a:pt x="50" y="150"/>
                      <a:pt x="53" y="166"/>
                    </a:cubicBezTo>
                    <a:cubicBezTo>
                      <a:pt x="56" y="182"/>
                      <a:pt x="64" y="214"/>
                      <a:pt x="58" y="222"/>
                    </a:cubicBezTo>
                    <a:cubicBezTo>
                      <a:pt x="52" y="230"/>
                      <a:pt x="20" y="227"/>
                      <a:pt x="14" y="217"/>
                    </a:cubicBezTo>
                    <a:cubicBezTo>
                      <a:pt x="8" y="207"/>
                      <a:pt x="18" y="174"/>
                      <a:pt x="19" y="163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7" name="Freeform 162">
                <a:extLst>
                  <a:ext uri="{FF2B5EF4-FFF2-40B4-BE49-F238E27FC236}">
                    <a16:creationId xmlns:a16="http://schemas.microsoft.com/office/drawing/2014/main" xmlns="" id="{93BB171C-BD34-7B0F-D4E5-9A91F7480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566"/>
                <a:ext cx="672" cy="50"/>
              </a:xfrm>
              <a:custGeom>
                <a:avLst/>
                <a:gdLst>
                  <a:gd name="T0" fmla="*/ 107 w 680"/>
                  <a:gd name="T1" fmla="*/ 1 h 79"/>
                  <a:gd name="T2" fmla="*/ 190 w 680"/>
                  <a:gd name="T3" fmla="*/ 1 h 79"/>
                  <a:gd name="T4" fmla="*/ 254 w 680"/>
                  <a:gd name="T5" fmla="*/ 1 h 79"/>
                  <a:gd name="T6" fmla="*/ 288 w 680"/>
                  <a:gd name="T7" fmla="*/ 1 h 79"/>
                  <a:gd name="T8" fmla="*/ 314 w 680"/>
                  <a:gd name="T9" fmla="*/ 1 h 79"/>
                  <a:gd name="T10" fmla="*/ 359 w 680"/>
                  <a:gd name="T11" fmla="*/ 1 h 79"/>
                  <a:gd name="T12" fmla="*/ 392 w 680"/>
                  <a:gd name="T13" fmla="*/ 1 h 79"/>
                  <a:gd name="T14" fmla="*/ 470 w 680"/>
                  <a:gd name="T15" fmla="*/ 1 h 79"/>
                  <a:gd name="T16" fmla="*/ 524 w 680"/>
                  <a:gd name="T17" fmla="*/ 1 h 79"/>
                  <a:gd name="T18" fmla="*/ 611 w 680"/>
                  <a:gd name="T19" fmla="*/ 1 h 79"/>
                  <a:gd name="T20" fmla="*/ 568 w 680"/>
                  <a:gd name="T21" fmla="*/ 2 h 79"/>
                  <a:gd name="T22" fmla="*/ 512 w 680"/>
                  <a:gd name="T23" fmla="*/ 2 h 79"/>
                  <a:gd name="T24" fmla="*/ 437 w 680"/>
                  <a:gd name="T25" fmla="*/ 2 h 79"/>
                  <a:gd name="T26" fmla="*/ 392 w 680"/>
                  <a:gd name="T27" fmla="*/ 2 h 79"/>
                  <a:gd name="T28" fmla="*/ 299 w 680"/>
                  <a:gd name="T29" fmla="*/ 1 h 79"/>
                  <a:gd name="T30" fmla="*/ 226 w 680"/>
                  <a:gd name="T31" fmla="*/ 1 h 79"/>
                  <a:gd name="T32" fmla="*/ 78 w 680"/>
                  <a:gd name="T33" fmla="*/ 2 h 79"/>
                  <a:gd name="T34" fmla="*/ 5 w 680"/>
                  <a:gd name="T35" fmla="*/ 1 h 79"/>
                  <a:gd name="T36" fmla="*/ 107 w 680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0"/>
                  <a:gd name="T58" fmla="*/ 0 h 79"/>
                  <a:gd name="T59" fmla="*/ 680 w 680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0" h="79">
                    <a:moveTo>
                      <a:pt x="115" y="16"/>
                    </a:moveTo>
                    <a:cubicBezTo>
                      <a:pt x="148" y="11"/>
                      <a:pt x="179" y="4"/>
                      <a:pt x="206" y="2"/>
                    </a:cubicBezTo>
                    <a:cubicBezTo>
                      <a:pt x="233" y="0"/>
                      <a:pt x="260" y="0"/>
                      <a:pt x="278" y="2"/>
                    </a:cubicBezTo>
                    <a:cubicBezTo>
                      <a:pt x="296" y="4"/>
                      <a:pt x="306" y="12"/>
                      <a:pt x="317" y="12"/>
                    </a:cubicBezTo>
                    <a:cubicBezTo>
                      <a:pt x="328" y="12"/>
                      <a:pt x="333" y="3"/>
                      <a:pt x="346" y="2"/>
                    </a:cubicBezTo>
                    <a:cubicBezTo>
                      <a:pt x="359" y="1"/>
                      <a:pt x="380" y="4"/>
                      <a:pt x="394" y="7"/>
                    </a:cubicBezTo>
                    <a:cubicBezTo>
                      <a:pt x="408" y="10"/>
                      <a:pt x="411" y="18"/>
                      <a:pt x="432" y="21"/>
                    </a:cubicBezTo>
                    <a:cubicBezTo>
                      <a:pt x="453" y="24"/>
                      <a:pt x="494" y="25"/>
                      <a:pt x="518" y="26"/>
                    </a:cubicBezTo>
                    <a:cubicBezTo>
                      <a:pt x="542" y="27"/>
                      <a:pt x="550" y="23"/>
                      <a:pt x="576" y="26"/>
                    </a:cubicBezTo>
                    <a:cubicBezTo>
                      <a:pt x="602" y="29"/>
                      <a:pt x="664" y="37"/>
                      <a:pt x="672" y="45"/>
                    </a:cubicBezTo>
                    <a:cubicBezTo>
                      <a:pt x="680" y="53"/>
                      <a:pt x="642" y="70"/>
                      <a:pt x="624" y="74"/>
                    </a:cubicBezTo>
                    <a:cubicBezTo>
                      <a:pt x="606" y="78"/>
                      <a:pt x="586" y="69"/>
                      <a:pt x="562" y="69"/>
                    </a:cubicBezTo>
                    <a:cubicBezTo>
                      <a:pt x="538" y="69"/>
                      <a:pt x="502" y="73"/>
                      <a:pt x="480" y="74"/>
                    </a:cubicBezTo>
                    <a:cubicBezTo>
                      <a:pt x="458" y="75"/>
                      <a:pt x="457" y="79"/>
                      <a:pt x="432" y="74"/>
                    </a:cubicBezTo>
                    <a:cubicBezTo>
                      <a:pt x="407" y="69"/>
                      <a:pt x="361" y="50"/>
                      <a:pt x="331" y="45"/>
                    </a:cubicBezTo>
                    <a:cubicBezTo>
                      <a:pt x="301" y="40"/>
                      <a:pt x="291" y="41"/>
                      <a:pt x="250" y="45"/>
                    </a:cubicBezTo>
                    <a:cubicBezTo>
                      <a:pt x="209" y="49"/>
                      <a:pt x="127" y="71"/>
                      <a:pt x="86" y="69"/>
                    </a:cubicBezTo>
                    <a:cubicBezTo>
                      <a:pt x="45" y="67"/>
                      <a:pt x="0" y="40"/>
                      <a:pt x="5" y="31"/>
                    </a:cubicBezTo>
                    <a:cubicBezTo>
                      <a:pt x="10" y="22"/>
                      <a:pt x="82" y="21"/>
                      <a:pt x="115" y="16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8" name="Freeform 163">
                <a:extLst>
                  <a:ext uri="{FF2B5EF4-FFF2-40B4-BE49-F238E27FC236}">
                    <a16:creationId xmlns:a16="http://schemas.microsoft.com/office/drawing/2014/main" xmlns="" id="{919417CE-23B8-1430-37A2-AFA014607E8B}"/>
                  </a:ext>
                </a:extLst>
              </p:cNvPr>
              <p:cNvSpPr>
                <a:spLocks/>
              </p:cNvSpPr>
              <p:nvPr/>
            </p:nvSpPr>
            <p:spPr bwMode="auto">
              <a:xfrm rot="778367" flipV="1">
                <a:off x="3317" y="2603"/>
                <a:ext cx="432" cy="48"/>
              </a:xfrm>
              <a:custGeom>
                <a:avLst/>
                <a:gdLst>
                  <a:gd name="T0" fmla="*/ 3 w 673"/>
                  <a:gd name="T1" fmla="*/ 1 h 77"/>
                  <a:gd name="T2" fmla="*/ 5 w 673"/>
                  <a:gd name="T3" fmla="*/ 1 h 77"/>
                  <a:gd name="T4" fmla="*/ 6 w 673"/>
                  <a:gd name="T5" fmla="*/ 1 h 77"/>
                  <a:gd name="T6" fmla="*/ 8 w 673"/>
                  <a:gd name="T7" fmla="*/ 1 h 77"/>
                  <a:gd name="T8" fmla="*/ 9 w 673"/>
                  <a:gd name="T9" fmla="*/ 1 h 77"/>
                  <a:gd name="T10" fmla="*/ 10 w 673"/>
                  <a:gd name="T11" fmla="*/ 1 h 77"/>
                  <a:gd name="T12" fmla="*/ 12 w 673"/>
                  <a:gd name="T13" fmla="*/ 1 h 77"/>
                  <a:gd name="T14" fmla="*/ 17 w 673"/>
                  <a:gd name="T15" fmla="*/ 1 h 77"/>
                  <a:gd name="T16" fmla="*/ 19 w 673"/>
                  <a:gd name="T17" fmla="*/ 1 h 77"/>
                  <a:gd name="T18" fmla="*/ 18 w 673"/>
                  <a:gd name="T19" fmla="*/ 1 h 77"/>
                  <a:gd name="T20" fmla="*/ 16 w 673"/>
                  <a:gd name="T21" fmla="*/ 1 h 77"/>
                  <a:gd name="T22" fmla="*/ 13 w 673"/>
                  <a:gd name="T23" fmla="*/ 1 h 77"/>
                  <a:gd name="T24" fmla="*/ 12 w 673"/>
                  <a:gd name="T25" fmla="*/ 1 h 77"/>
                  <a:gd name="T26" fmla="*/ 9 w 673"/>
                  <a:gd name="T27" fmla="*/ 1 h 77"/>
                  <a:gd name="T28" fmla="*/ 7 w 673"/>
                  <a:gd name="T29" fmla="*/ 1 h 77"/>
                  <a:gd name="T30" fmla="*/ 2 w 673"/>
                  <a:gd name="T31" fmla="*/ 1 h 77"/>
                  <a:gd name="T32" fmla="*/ 1 w 673"/>
                  <a:gd name="T33" fmla="*/ 1 h 77"/>
                  <a:gd name="T34" fmla="*/ 1 w 673"/>
                  <a:gd name="T35" fmla="*/ 1 h 77"/>
                  <a:gd name="T36" fmla="*/ 3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69" name="Freeform 164">
                <a:extLst>
                  <a:ext uri="{FF2B5EF4-FFF2-40B4-BE49-F238E27FC236}">
                    <a16:creationId xmlns:a16="http://schemas.microsoft.com/office/drawing/2014/main" xmlns="" id="{6CD92A55-DC06-B377-1A0E-CF0F28DC26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3211" y="2581"/>
                <a:ext cx="577" cy="52"/>
              </a:xfrm>
              <a:custGeom>
                <a:avLst/>
                <a:gdLst>
                  <a:gd name="T0" fmla="*/ 40 w 627"/>
                  <a:gd name="T1" fmla="*/ 2 h 65"/>
                  <a:gd name="T2" fmla="*/ 80 w 627"/>
                  <a:gd name="T3" fmla="*/ 2 h 65"/>
                  <a:gd name="T4" fmla="*/ 119 w 627"/>
                  <a:gd name="T5" fmla="*/ 2 h 65"/>
                  <a:gd name="T6" fmla="*/ 137 w 627"/>
                  <a:gd name="T7" fmla="*/ 2 h 65"/>
                  <a:gd name="T8" fmla="*/ 158 w 627"/>
                  <a:gd name="T9" fmla="*/ 4 h 65"/>
                  <a:gd name="T10" fmla="*/ 177 w 627"/>
                  <a:gd name="T11" fmla="*/ 2 h 65"/>
                  <a:gd name="T12" fmla="*/ 196 w 627"/>
                  <a:gd name="T13" fmla="*/ 3 h 65"/>
                  <a:gd name="T14" fmla="*/ 239 w 627"/>
                  <a:gd name="T15" fmla="*/ 3 h 65"/>
                  <a:gd name="T16" fmla="*/ 269 w 627"/>
                  <a:gd name="T17" fmla="*/ 3 h 65"/>
                  <a:gd name="T18" fmla="*/ 318 w 627"/>
                  <a:gd name="T19" fmla="*/ 6 h 65"/>
                  <a:gd name="T20" fmla="*/ 298 w 627"/>
                  <a:gd name="T21" fmla="*/ 11 h 65"/>
                  <a:gd name="T22" fmla="*/ 261 w 627"/>
                  <a:gd name="T23" fmla="*/ 8 h 65"/>
                  <a:gd name="T24" fmla="*/ 220 w 627"/>
                  <a:gd name="T25" fmla="*/ 9 h 65"/>
                  <a:gd name="T26" fmla="*/ 196 w 627"/>
                  <a:gd name="T27" fmla="*/ 9 h 65"/>
                  <a:gd name="T28" fmla="*/ 142 w 627"/>
                  <a:gd name="T29" fmla="*/ 10 h 65"/>
                  <a:gd name="T30" fmla="*/ 103 w 627"/>
                  <a:gd name="T31" fmla="*/ 6 h 65"/>
                  <a:gd name="T32" fmla="*/ 18 w 627"/>
                  <a:gd name="T33" fmla="*/ 7 h 65"/>
                  <a:gd name="T34" fmla="*/ 6 w 627"/>
                  <a:gd name="T35" fmla="*/ 5 h 65"/>
                  <a:gd name="T36" fmla="*/ 40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0" name="Freeform 165">
                <a:extLst>
                  <a:ext uri="{FF2B5EF4-FFF2-40B4-BE49-F238E27FC236}">
                    <a16:creationId xmlns:a16="http://schemas.microsoft.com/office/drawing/2014/main" xmlns="" id="{A3B9EB2E-F900-5C91-26F6-C36C6894D2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747868" flipV="1">
                <a:off x="3217" y="2728"/>
                <a:ext cx="240" cy="47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1 h 77"/>
                  <a:gd name="T20" fmla="*/ 0 w 673"/>
                  <a:gd name="T21" fmla="*/ 1 h 77"/>
                  <a:gd name="T22" fmla="*/ 0 w 673"/>
                  <a:gd name="T23" fmla="*/ 1 h 77"/>
                  <a:gd name="T24" fmla="*/ 0 w 673"/>
                  <a:gd name="T25" fmla="*/ 1 h 77"/>
                  <a:gd name="T26" fmla="*/ 0 w 673"/>
                  <a:gd name="T27" fmla="*/ 1 h 77"/>
                  <a:gd name="T28" fmla="*/ 0 w 673"/>
                  <a:gd name="T29" fmla="*/ 1 h 77"/>
                  <a:gd name="T30" fmla="*/ 0 w 673"/>
                  <a:gd name="T31" fmla="*/ 1 h 77"/>
                  <a:gd name="T32" fmla="*/ 0 w 673"/>
                  <a:gd name="T33" fmla="*/ 1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1" name="Freeform 166">
                <a:extLst>
                  <a:ext uri="{FF2B5EF4-FFF2-40B4-BE49-F238E27FC236}">
                    <a16:creationId xmlns:a16="http://schemas.microsoft.com/office/drawing/2014/main" xmlns="" id="{767A3F6E-41A0-3001-EF40-19018267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2585"/>
                <a:ext cx="64" cy="230"/>
              </a:xfrm>
              <a:custGeom>
                <a:avLst/>
                <a:gdLst>
                  <a:gd name="T0" fmla="*/ 19 w 64"/>
                  <a:gd name="T1" fmla="*/ 163 h 230"/>
                  <a:gd name="T2" fmla="*/ 17 w 64"/>
                  <a:gd name="T3" fmla="*/ 139 h 230"/>
                  <a:gd name="T4" fmla="*/ 7 w 64"/>
                  <a:gd name="T5" fmla="*/ 139 h 230"/>
                  <a:gd name="T6" fmla="*/ 9 w 64"/>
                  <a:gd name="T7" fmla="*/ 122 h 230"/>
                  <a:gd name="T8" fmla="*/ 12 w 64"/>
                  <a:gd name="T9" fmla="*/ 104 h 230"/>
                  <a:gd name="T10" fmla="*/ 1 w 64"/>
                  <a:gd name="T11" fmla="*/ 99 h 230"/>
                  <a:gd name="T12" fmla="*/ 8 w 64"/>
                  <a:gd name="T13" fmla="*/ 74 h 230"/>
                  <a:gd name="T14" fmla="*/ 5 w 64"/>
                  <a:gd name="T15" fmla="*/ 33 h 230"/>
                  <a:gd name="T16" fmla="*/ 12 w 64"/>
                  <a:gd name="T17" fmla="*/ 3 h 230"/>
                  <a:gd name="T18" fmla="*/ 33 w 64"/>
                  <a:gd name="T19" fmla="*/ 14 h 230"/>
                  <a:gd name="T20" fmla="*/ 31 w 64"/>
                  <a:gd name="T21" fmla="*/ 32 h 230"/>
                  <a:gd name="T22" fmla="*/ 39 w 64"/>
                  <a:gd name="T23" fmla="*/ 55 h 230"/>
                  <a:gd name="T24" fmla="*/ 41 w 64"/>
                  <a:gd name="T25" fmla="*/ 68 h 230"/>
                  <a:gd name="T26" fmla="*/ 44 w 64"/>
                  <a:gd name="T27" fmla="*/ 97 h 230"/>
                  <a:gd name="T28" fmla="*/ 40 w 64"/>
                  <a:gd name="T29" fmla="*/ 123 h 230"/>
                  <a:gd name="T30" fmla="*/ 53 w 64"/>
                  <a:gd name="T31" fmla="*/ 166 h 230"/>
                  <a:gd name="T32" fmla="*/ 58 w 64"/>
                  <a:gd name="T33" fmla="*/ 222 h 230"/>
                  <a:gd name="T34" fmla="*/ 14 w 64"/>
                  <a:gd name="T35" fmla="*/ 217 h 230"/>
                  <a:gd name="T36" fmla="*/ 19 w 64"/>
                  <a:gd name="T37" fmla="*/ 163 h 2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"/>
                  <a:gd name="T58" fmla="*/ 0 h 230"/>
                  <a:gd name="T59" fmla="*/ 64 w 64"/>
                  <a:gd name="T60" fmla="*/ 230 h 2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" h="230">
                    <a:moveTo>
                      <a:pt x="19" y="163"/>
                    </a:moveTo>
                    <a:cubicBezTo>
                      <a:pt x="18" y="155"/>
                      <a:pt x="19" y="144"/>
                      <a:pt x="17" y="139"/>
                    </a:cubicBezTo>
                    <a:cubicBezTo>
                      <a:pt x="16" y="135"/>
                      <a:pt x="7" y="142"/>
                      <a:pt x="7" y="139"/>
                    </a:cubicBezTo>
                    <a:cubicBezTo>
                      <a:pt x="6" y="136"/>
                      <a:pt x="8" y="128"/>
                      <a:pt x="9" y="122"/>
                    </a:cubicBezTo>
                    <a:cubicBezTo>
                      <a:pt x="10" y="117"/>
                      <a:pt x="13" y="108"/>
                      <a:pt x="12" y="104"/>
                    </a:cubicBezTo>
                    <a:cubicBezTo>
                      <a:pt x="11" y="101"/>
                      <a:pt x="1" y="104"/>
                      <a:pt x="1" y="99"/>
                    </a:cubicBezTo>
                    <a:cubicBezTo>
                      <a:pt x="0" y="94"/>
                      <a:pt x="7" y="85"/>
                      <a:pt x="8" y="74"/>
                    </a:cubicBezTo>
                    <a:cubicBezTo>
                      <a:pt x="9" y="62"/>
                      <a:pt x="4" y="44"/>
                      <a:pt x="5" y="33"/>
                    </a:cubicBezTo>
                    <a:cubicBezTo>
                      <a:pt x="5" y="20"/>
                      <a:pt x="7" y="7"/>
                      <a:pt x="12" y="3"/>
                    </a:cubicBezTo>
                    <a:cubicBezTo>
                      <a:pt x="16" y="0"/>
                      <a:pt x="29" y="10"/>
                      <a:pt x="33" y="14"/>
                    </a:cubicBezTo>
                    <a:cubicBezTo>
                      <a:pt x="35" y="19"/>
                      <a:pt x="30" y="26"/>
                      <a:pt x="31" y="32"/>
                    </a:cubicBezTo>
                    <a:cubicBezTo>
                      <a:pt x="33" y="39"/>
                      <a:pt x="37" y="49"/>
                      <a:pt x="39" y="55"/>
                    </a:cubicBezTo>
                    <a:cubicBezTo>
                      <a:pt x="40" y="60"/>
                      <a:pt x="40" y="61"/>
                      <a:pt x="41" y="68"/>
                    </a:cubicBezTo>
                    <a:cubicBezTo>
                      <a:pt x="42" y="75"/>
                      <a:pt x="44" y="88"/>
                      <a:pt x="44" y="97"/>
                    </a:cubicBezTo>
                    <a:cubicBezTo>
                      <a:pt x="43" y="106"/>
                      <a:pt x="38" y="112"/>
                      <a:pt x="40" y="123"/>
                    </a:cubicBezTo>
                    <a:cubicBezTo>
                      <a:pt x="42" y="134"/>
                      <a:pt x="50" y="150"/>
                      <a:pt x="53" y="166"/>
                    </a:cubicBezTo>
                    <a:cubicBezTo>
                      <a:pt x="56" y="182"/>
                      <a:pt x="64" y="214"/>
                      <a:pt x="58" y="222"/>
                    </a:cubicBezTo>
                    <a:cubicBezTo>
                      <a:pt x="52" y="230"/>
                      <a:pt x="20" y="227"/>
                      <a:pt x="14" y="217"/>
                    </a:cubicBezTo>
                    <a:cubicBezTo>
                      <a:pt x="8" y="207"/>
                      <a:pt x="18" y="174"/>
                      <a:pt x="19" y="163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2" name="Freeform 167">
                <a:extLst>
                  <a:ext uri="{FF2B5EF4-FFF2-40B4-BE49-F238E27FC236}">
                    <a16:creationId xmlns:a16="http://schemas.microsoft.com/office/drawing/2014/main" xmlns="" id="{53BDB14E-9D7B-8C3E-9B05-2EF2757C6705}"/>
                  </a:ext>
                </a:extLst>
              </p:cNvPr>
              <p:cNvSpPr>
                <a:spLocks/>
              </p:cNvSpPr>
              <p:nvPr/>
            </p:nvSpPr>
            <p:spPr bwMode="auto">
              <a:xfrm rot="15792312" flipV="1">
                <a:off x="3357" y="2681"/>
                <a:ext cx="240" cy="48"/>
              </a:xfrm>
              <a:custGeom>
                <a:avLst/>
                <a:gdLst>
                  <a:gd name="T0" fmla="*/ 0 w 673"/>
                  <a:gd name="T1" fmla="*/ 1 h 77"/>
                  <a:gd name="T2" fmla="*/ 0 w 673"/>
                  <a:gd name="T3" fmla="*/ 1 h 77"/>
                  <a:gd name="T4" fmla="*/ 0 w 673"/>
                  <a:gd name="T5" fmla="*/ 1 h 77"/>
                  <a:gd name="T6" fmla="*/ 0 w 673"/>
                  <a:gd name="T7" fmla="*/ 1 h 77"/>
                  <a:gd name="T8" fmla="*/ 0 w 673"/>
                  <a:gd name="T9" fmla="*/ 1 h 77"/>
                  <a:gd name="T10" fmla="*/ 0 w 673"/>
                  <a:gd name="T11" fmla="*/ 1 h 77"/>
                  <a:gd name="T12" fmla="*/ 0 w 673"/>
                  <a:gd name="T13" fmla="*/ 1 h 77"/>
                  <a:gd name="T14" fmla="*/ 0 w 673"/>
                  <a:gd name="T15" fmla="*/ 1 h 77"/>
                  <a:gd name="T16" fmla="*/ 0 w 673"/>
                  <a:gd name="T17" fmla="*/ 1 h 77"/>
                  <a:gd name="T18" fmla="*/ 0 w 673"/>
                  <a:gd name="T19" fmla="*/ 1 h 77"/>
                  <a:gd name="T20" fmla="*/ 0 w 673"/>
                  <a:gd name="T21" fmla="*/ 1 h 77"/>
                  <a:gd name="T22" fmla="*/ 0 w 673"/>
                  <a:gd name="T23" fmla="*/ 1 h 77"/>
                  <a:gd name="T24" fmla="*/ 0 w 673"/>
                  <a:gd name="T25" fmla="*/ 1 h 77"/>
                  <a:gd name="T26" fmla="*/ 0 w 673"/>
                  <a:gd name="T27" fmla="*/ 1 h 77"/>
                  <a:gd name="T28" fmla="*/ 0 w 673"/>
                  <a:gd name="T29" fmla="*/ 1 h 77"/>
                  <a:gd name="T30" fmla="*/ 0 w 673"/>
                  <a:gd name="T31" fmla="*/ 1 h 77"/>
                  <a:gd name="T32" fmla="*/ 0 w 673"/>
                  <a:gd name="T33" fmla="*/ 1 h 77"/>
                  <a:gd name="T34" fmla="*/ 0 w 673"/>
                  <a:gd name="T35" fmla="*/ 1 h 77"/>
                  <a:gd name="T36" fmla="*/ 0 w 673"/>
                  <a:gd name="T37" fmla="*/ 1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77"/>
                  <a:gd name="T59" fmla="*/ 673 w 673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77">
                    <a:moveTo>
                      <a:pt x="108" y="15"/>
                    </a:moveTo>
                    <a:cubicBezTo>
                      <a:pt x="137" y="14"/>
                      <a:pt x="177" y="20"/>
                      <a:pt x="192" y="18"/>
                    </a:cubicBezTo>
                    <a:cubicBezTo>
                      <a:pt x="207" y="16"/>
                      <a:pt x="189" y="2"/>
                      <a:pt x="199" y="1"/>
                    </a:cubicBezTo>
                    <a:cubicBezTo>
                      <a:pt x="209" y="0"/>
                      <a:pt x="235" y="6"/>
                      <a:pt x="255" y="9"/>
                    </a:cubicBezTo>
                    <a:cubicBezTo>
                      <a:pt x="275" y="12"/>
                      <a:pt x="303" y="19"/>
                      <a:pt x="317" y="18"/>
                    </a:cubicBezTo>
                    <a:cubicBezTo>
                      <a:pt x="331" y="17"/>
                      <a:pt x="321" y="1"/>
                      <a:pt x="339" y="1"/>
                    </a:cubicBezTo>
                    <a:cubicBezTo>
                      <a:pt x="357" y="1"/>
                      <a:pt x="387" y="16"/>
                      <a:pt x="425" y="20"/>
                    </a:cubicBezTo>
                    <a:cubicBezTo>
                      <a:pt x="463" y="24"/>
                      <a:pt x="529" y="21"/>
                      <a:pt x="569" y="25"/>
                    </a:cubicBezTo>
                    <a:cubicBezTo>
                      <a:pt x="609" y="29"/>
                      <a:pt x="657" y="36"/>
                      <a:pt x="665" y="44"/>
                    </a:cubicBezTo>
                    <a:cubicBezTo>
                      <a:pt x="673" y="52"/>
                      <a:pt x="635" y="69"/>
                      <a:pt x="617" y="73"/>
                    </a:cubicBezTo>
                    <a:cubicBezTo>
                      <a:pt x="599" y="77"/>
                      <a:pt x="579" y="68"/>
                      <a:pt x="555" y="68"/>
                    </a:cubicBezTo>
                    <a:cubicBezTo>
                      <a:pt x="531" y="68"/>
                      <a:pt x="495" y="72"/>
                      <a:pt x="473" y="73"/>
                    </a:cubicBezTo>
                    <a:cubicBezTo>
                      <a:pt x="451" y="74"/>
                      <a:pt x="450" y="73"/>
                      <a:pt x="425" y="73"/>
                    </a:cubicBezTo>
                    <a:cubicBezTo>
                      <a:pt x="400" y="73"/>
                      <a:pt x="354" y="74"/>
                      <a:pt x="322" y="71"/>
                    </a:cubicBezTo>
                    <a:cubicBezTo>
                      <a:pt x="290" y="68"/>
                      <a:pt x="275" y="57"/>
                      <a:pt x="235" y="57"/>
                    </a:cubicBezTo>
                    <a:cubicBezTo>
                      <a:pt x="195" y="57"/>
                      <a:pt x="115" y="68"/>
                      <a:pt x="79" y="68"/>
                    </a:cubicBezTo>
                    <a:cubicBezTo>
                      <a:pt x="43" y="68"/>
                      <a:pt x="30" y="64"/>
                      <a:pt x="19" y="57"/>
                    </a:cubicBezTo>
                    <a:cubicBezTo>
                      <a:pt x="8" y="50"/>
                      <a:pt x="0" y="30"/>
                      <a:pt x="15" y="23"/>
                    </a:cubicBezTo>
                    <a:cubicBezTo>
                      <a:pt x="30" y="16"/>
                      <a:pt x="81" y="18"/>
                      <a:pt x="108" y="15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873" name="Freeform 168">
                <a:extLst>
                  <a:ext uri="{FF2B5EF4-FFF2-40B4-BE49-F238E27FC236}">
                    <a16:creationId xmlns:a16="http://schemas.microsoft.com/office/drawing/2014/main" xmlns="" id="{DA4CA26E-885C-9129-5BEF-5C198853DCB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95869" flipV="1">
                <a:off x="3269" y="2552"/>
                <a:ext cx="578" cy="52"/>
              </a:xfrm>
              <a:custGeom>
                <a:avLst/>
                <a:gdLst>
                  <a:gd name="T0" fmla="*/ 41 w 627"/>
                  <a:gd name="T1" fmla="*/ 2 h 65"/>
                  <a:gd name="T2" fmla="*/ 82 w 627"/>
                  <a:gd name="T3" fmla="*/ 2 h 65"/>
                  <a:gd name="T4" fmla="*/ 120 w 627"/>
                  <a:gd name="T5" fmla="*/ 2 h 65"/>
                  <a:gd name="T6" fmla="*/ 139 w 627"/>
                  <a:gd name="T7" fmla="*/ 2 h 65"/>
                  <a:gd name="T8" fmla="*/ 161 w 627"/>
                  <a:gd name="T9" fmla="*/ 4 h 65"/>
                  <a:gd name="T10" fmla="*/ 179 w 627"/>
                  <a:gd name="T11" fmla="*/ 2 h 65"/>
                  <a:gd name="T12" fmla="*/ 199 w 627"/>
                  <a:gd name="T13" fmla="*/ 3 h 65"/>
                  <a:gd name="T14" fmla="*/ 243 w 627"/>
                  <a:gd name="T15" fmla="*/ 3 h 65"/>
                  <a:gd name="T16" fmla="*/ 273 w 627"/>
                  <a:gd name="T17" fmla="*/ 3 h 65"/>
                  <a:gd name="T18" fmla="*/ 322 w 627"/>
                  <a:gd name="T19" fmla="*/ 6 h 65"/>
                  <a:gd name="T20" fmla="*/ 301 w 627"/>
                  <a:gd name="T21" fmla="*/ 11 h 65"/>
                  <a:gd name="T22" fmla="*/ 265 w 627"/>
                  <a:gd name="T23" fmla="*/ 8 h 65"/>
                  <a:gd name="T24" fmla="*/ 224 w 627"/>
                  <a:gd name="T25" fmla="*/ 9 h 65"/>
                  <a:gd name="T26" fmla="*/ 199 w 627"/>
                  <a:gd name="T27" fmla="*/ 9 h 65"/>
                  <a:gd name="T28" fmla="*/ 144 w 627"/>
                  <a:gd name="T29" fmla="*/ 10 h 65"/>
                  <a:gd name="T30" fmla="*/ 105 w 627"/>
                  <a:gd name="T31" fmla="*/ 6 h 65"/>
                  <a:gd name="T32" fmla="*/ 18 w 627"/>
                  <a:gd name="T33" fmla="*/ 7 h 65"/>
                  <a:gd name="T34" fmla="*/ 6 w 627"/>
                  <a:gd name="T35" fmla="*/ 5 h 65"/>
                  <a:gd name="T36" fmla="*/ 41 w 627"/>
                  <a:gd name="T37" fmla="*/ 2 h 6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7"/>
                  <a:gd name="T58" fmla="*/ 0 h 65"/>
                  <a:gd name="T59" fmla="*/ 627 w 627"/>
                  <a:gd name="T60" fmla="*/ 65 h 6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7" h="65">
                    <a:moveTo>
                      <a:pt x="79" y="4"/>
                    </a:moveTo>
                    <a:cubicBezTo>
                      <a:pt x="104" y="0"/>
                      <a:pt x="133" y="5"/>
                      <a:pt x="158" y="5"/>
                    </a:cubicBezTo>
                    <a:cubicBezTo>
                      <a:pt x="183" y="5"/>
                      <a:pt x="211" y="4"/>
                      <a:pt x="229" y="5"/>
                    </a:cubicBezTo>
                    <a:cubicBezTo>
                      <a:pt x="247" y="7"/>
                      <a:pt x="254" y="9"/>
                      <a:pt x="267" y="12"/>
                    </a:cubicBezTo>
                    <a:cubicBezTo>
                      <a:pt x="280" y="15"/>
                      <a:pt x="296" y="24"/>
                      <a:pt x="309" y="23"/>
                    </a:cubicBezTo>
                    <a:cubicBezTo>
                      <a:pt x="322" y="22"/>
                      <a:pt x="331" y="9"/>
                      <a:pt x="343" y="8"/>
                    </a:cubicBezTo>
                    <a:cubicBezTo>
                      <a:pt x="355" y="7"/>
                      <a:pt x="360" y="15"/>
                      <a:pt x="381" y="17"/>
                    </a:cubicBezTo>
                    <a:cubicBezTo>
                      <a:pt x="402" y="19"/>
                      <a:pt x="442" y="20"/>
                      <a:pt x="466" y="20"/>
                    </a:cubicBezTo>
                    <a:cubicBezTo>
                      <a:pt x="490" y="21"/>
                      <a:pt x="498" y="19"/>
                      <a:pt x="523" y="20"/>
                    </a:cubicBezTo>
                    <a:cubicBezTo>
                      <a:pt x="549" y="22"/>
                      <a:pt x="609" y="25"/>
                      <a:pt x="618" y="32"/>
                    </a:cubicBezTo>
                    <a:cubicBezTo>
                      <a:pt x="627" y="39"/>
                      <a:pt x="596" y="59"/>
                      <a:pt x="578" y="62"/>
                    </a:cubicBezTo>
                    <a:cubicBezTo>
                      <a:pt x="560" y="65"/>
                      <a:pt x="534" y="50"/>
                      <a:pt x="509" y="48"/>
                    </a:cubicBezTo>
                    <a:cubicBezTo>
                      <a:pt x="484" y="46"/>
                      <a:pt x="450" y="50"/>
                      <a:pt x="428" y="51"/>
                    </a:cubicBezTo>
                    <a:cubicBezTo>
                      <a:pt x="407" y="51"/>
                      <a:pt x="406" y="50"/>
                      <a:pt x="381" y="51"/>
                    </a:cubicBezTo>
                    <a:cubicBezTo>
                      <a:pt x="356" y="52"/>
                      <a:pt x="306" y="60"/>
                      <a:pt x="276" y="57"/>
                    </a:cubicBezTo>
                    <a:cubicBezTo>
                      <a:pt x="246" y="54"/>
                      <a:pt x="241" y="34"/>
                      <a:pt x="201" y="32"/>
                    </a:cubicBezTo>
                    <a:cubicBezTo>
                      <a:pt x="161" y="30"/>
                      <a:pt x="68" y="43"/>
                      <a:pt x="36" y="42"/>
                    </a:cubicBezTo>
                    <a:cubicBezTo>
                      <a:pt x="4" y="41"/>
                      <a:pt x="0" y="34"/>
                      <a:pt x="7" y="28"/>
                    </a:cubicBezTo>
                    <a:cubicBezTo>
                      <a:pt x="14" y="22"/>
                      <a:pt x="54" y="8"/>
                      <a:pt x="79" y="4"/>
                    </a:cubicBez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31831" name="Group 169">
              <a:extLst>
                <a:ext uri="{FF2B5EF4-FFF2-40B4-BE49-F238E27FC236}">
                  <a16:creationId xmlns:a16="http://schemas.microsoft.com/office/drawing/2014/main" xmlns="" id="{C782516B-36D1-F206-6FCE-C117FCE88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1920"/>
              <a:ext cx="592" cy="727"/>
              <a:chOff x="2448" y="1440"/>
              <a:chExt cx="592" cy="631"/>
            </a:xfrm>
          </p:grpSpPr>
          <p:grpSp>
            <p:nvGrpSpPr>
              <p:cNvPr id="31832" name="Group 170">
                <a:extLst>
                  <a:ext uri="{FF2B5EF4-FFF2-40B4-BE49-F238E27FC236}">
                    <a16:creationId xmlns:a16="http://schemas.microsoft.com/office/drawing/2014/main" xmlns="" id="{ACCA9B4E-8B32-CB41-67AA-39FFF21D29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" y="1536"/>
                <a:ext cx="592" cy="529"/>
                <a:chOff x="1728" y="1392"/>
                <a:chExt cx="592" cy="529"/>
              </a:xfrm>
            </p:grpSpPr>
            <p:sp>
              <p:nvSpPr>
                <p:cNvPr id="31842" name="Freeform 171">
                  <a:extLst>
                    <a:ext uri="{FF2B5EF4-FFF2-40B4-BE49-F238E27FC236}">
                      <a16:creationId xmlns:a16="http://schemas.microsoft.com/office/drawing/2014/main" xmlns="" id="{4A650EB3-B8F9-4F3B-BB84-E861BA0BB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1440"/>
                  <a:ext cx="48" cy="481"/>
                </a:xfrm>
                <a:custGeom>
                  <a:avLst/>
                  <a:gdLst>
                    <a:gd name="T0" fmla="*/ 9 w 57"/>
                    <a:gd name="T1" fmla="*/ 123 h 573"/>
                    <a:gd name="T2" fmla="*/ 10 w 57"/>
                    <a:gd name="T3" fmla="*/ 106 h 573"/>
                    <a:gd name="T4" fmla="*/ 10 w 57"/>
                    <a:gd name="T5" fmla="*/ 90 h 573"/>
                    <a:gd name="T6" fmla="*/ 9 w 57"/>
                    <a:gd name="T7" fmla="*/ 81 h 573"/>
                    <a:gd name="T8" fmla="*/ 7 w 57"/>
                    <a:gd name="T9" fmla="*/ 72 h 573"/>
                    <a:gd name="T10" fmla="*/ 10 w 57"/>
                    <a:gd name="T11" fmla="*/ 64 h 573"/>
                    <a:gd name="T12" fmla="*/ 9 w 57"/>
                    <a:gd name="T13" fmla="*/ 55 h 573"/>
                    <a:gd name="T14" fmla="*/ 12 w 57"/>
                    <a:gd name="T15" fmla="*/ 39 h 573"/>
                    <a:gd name="T16" fmla="*/ 13 w 57"/>
                    <a:gd name="T17" fmla="*/ 18 h 573"/>
                    <a:gd name="T18" fmla="*/ 8 w 57"/>
                    <a:gd name="T19" fmla="*/ 3 h 573"/>
                    <a:gd name="T20" fmla="*/ 3 w 57"/>
                    <a:gd name="T21" fmla="*/ 10 h 573"/>
                    <a:gd name="T22" fmla="*/ 4 w 57"/>
                    <a:gd name="T23" fmla="*/ 26 h 573"/>
                    <a:gd name="T24" fmla="*/ 3 w 57"/>
                    <a:gd name="T25" fmla="*/ 44 h 573"/>
                    <a:gd name="T26" fmla="*/ 3 w 57"/>
                    <a:gd name="T27" fmla="*/ 55 h 573"/>
                    <a:gd name="T28" fmla="*/ 0 w 57"/>
                    <a:gd name="T29" fmla="*/ 79 h 573"/>
                    <a:gd name="T30" fmla="*/ 3 w 57"/>
                    <a:gd name="T31" fmla="*/ 98 h 573"/>
                    <a:gd name="T32" fmla="*/ 3 w 57"/>
                    <a:gd name="T33" fmla="*/ 133 h 573"/>
                    <a:gd name="T34" fmla="*/ 4 w 57"/>
                    <a:gd name="T35" fmla="*/ 140 h 573"/>
                    <a:gd name="T36" fmla="*/ 9 w 57"/>
                    <a:gd name="T37" fmla="*/ 123 h 5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7"/>
                    <a:gd name="T58" fmla="*/ 0 h 573"/>
                    <a:gd name="T59" fmla="*/ 57 w 57"/>
                    <a:gd name="T60" fmla="*/ 573 h 5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7" h="573">
                      <a:moveTo>
                        <a:pt x="37" y="501"/>
                      </a:moveTo>
                      <a:cubicBezTo>
                        <a:pt x="41" y="478"/>
                        <a:pt x="38" y="452"/>
                        <a:pt x="39" y="429"/>
                      </a:cubicBezTo>
                      <a:cubicBezTo>
                        <a:pt x="40" y="406"/>
                        <a:pt x="41" y="380"/>
                        <a:pt x="41" y="363"/>
                      </a:cubicBezTo>
                      <a:cubicBezTo>
                        <a:pt x="39" y="347"/>
                        <a:pt x="39" y="340"/>
                        <a:pt x="36" y="328"/>
                      </a:cubicBezTo>
                      <a:cubicBezTo>
                        <a:pt x="34" y="316"/>
                        <a:pt x="28" y="302"/>
                        <a:pt x="29" y="290"/>
                      </a:cubicBezTo>
                      <a:cubicBezTo>
                        <a:pt x="30" y="278"/>
                        <a:pt x="41" y="269"/>
                        <a:pt x="42" y="258"/>
                      </a:cubicBezTo>
                      <a:cubicBezTo>
                        <a:pt x="43" y="247"/>
                        <a:pt x="35" y="239"/>
                        <a:pt x="36" y="223"/>
                      </a:cubicBezTo>
                      <a:cubicBezTo>
                        <a:pt x="37" y="207"/>
                        <a:pt x="46" y="184"/>
                        <a:pt x="49" y="159"/>
                      </a:cubicBezTo>
                      <a:cubicBezTo>
                        <a:pt x="52" y="134"/>
                        <a:pt x="57" y="99"/>
                        <a:pt x="54" y="73"/>
                      </a:cubicBezTo>
                      <a:cubicBezTo>
                        <a:pt x="51" y="47"/>
                        <a:pt x="39" y="10"/>
                        <a:pt x="31" y="5"/>
                      </a:cubicBezTo>
                      <a:cubicBezTo>
                        <a:pt x="23" y="0"/>
                        <a:pt x="9" y="25"/>
                        <a:pt x="5" y="41"/>
                      </a:cubicBezTo>
                      <a:cubicBezTo>
                        <a:pt x="3" y="58"/>
                        <a:pt x="14" y="82"/>
                        <a:pt x="15" y="105"/>
                      </a:cubicBezTo>
                      <a:cubicBezTo>
                        <a:pt x="16" y="128"/>
                        <a:pt x="12" y="159"/>
                        <a:pt x="10" y="179"/>
                      </a:cubicBezTo>
                      <a:cubicBezTo>
                        <a:pt x="9" y="198"/>
                        <a:pt x="10" y="199"/>
                        <a:pt x="9" y="222"/>
                      </a:cubicBezTo>
                      <a:cubicBezTo>
                        <a:pt x="7" y="245"/>
                        <a:pt x="0" y="290"/>
                        <a:pt x="0" y="319"/>
                      </a:cubicBezTo>
                      <a:cubicBezTo>
                        <a:pt x="0" y="348"/>
                        <a:pt x="5" y="362"/>
                        <a:pt x="6" y="399"/>
                      </a:cubicBezTo>
                      <a:cubicBezTo>
                        <a:pt x="7" y="436"/>
                        <a:pt x="3" y="512"/>
                        <a:pt x="5" y="540"/>
                      </a:cubicBezTo>
                      <a:cubicBezTo>
                        <a:pt x="7" y="568"/>
                        <a:pt x="11" y="573"/>
                        <a:pt x="16" y="567"/>
                      </a:cubicBezTo>
                      <a:cubicBezTo>
                        <a:pt x="20" y="561"/>
                        <a:pt x="34" y="524"/>
                        <a:pt x="37" y="501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43" name="Freeform 172">
                  <a:extLst>
                    <a:ext uri="{FF2B5EF4-FFF2-40B4-BE49-F238E27FC236}">
                      <a16:creationId xmlns:a16="http://schemas.microsoft.com/office/drawing/2014/main" xmlns="" id="{E9BA1098-FBAE-446F-8545-EAC4A1E431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" y="1392"/>
                  <a:ext cx="48" cy="529"/>
                </a:xfrm>
                <a:custGeom>
                  <a:avLst/>
                  <a:gdLst>
                    <a:gd name="T0" fmla="*/ 9 w 57"/>
                    <a:gd name="T1" fmla="*/ 264 h 573"/>
                    <a:gd name="T2" fmla="*/ 10 w 57"/>
                    <a:gd name="T3" fmla="*/ 227 h 573"/>
                    <a:gd name="T4" fmla="*/ 10 w 57"/>
                    <a:gd name="T5" fmla="*/ 191 h 573"/>
                    <a:gd name="T6" fmla="*/ 9 w 57"/>
                    <a:gd name="T7" fmla="*/ 173 h 573"/>
                    <a:gd name="T8" fmla="*/ 7 w 57"/>
                    <a:gd name="T9" fmla="*/ 152 h 573"/>
                    <a:gd name="T10" fmla="*/ 10 w 57"/>
                    <a:gd name="T11" fmla="*/ 137 h 573"/>
                    <a:gd name="T12" fmla="*/ 9 w 57"/>
                    <a:gd name="T13" fmla="*/ 117 h 573"/>
                    <a:gd name="T14" fmla="*/ 12 w 57"/>
                    <a:gd name="T15" fmla="*/ 84 h 573"/>
                    <a:gd name="T16" fmla="*/ 13 w 57"/>
                    <a:gd name="T17" fmla="*/ 39 h 573"/>
                    <a:gd name="T18" fmla="*/ 8 w 57"/>
                    <a:gd name="T19" fmla="*/ 5 h 573"/>
                    <a:gd name="T20" fmla="*/ 3 w 57"/>
                    <a:gd name="T21" fmla="*/ 22 h 573"/>
                    <a:gd name="T22" fmla="*/ 4 w 57"/>
                    <a:gd name="T23" fmla="*/ 56 h 573"/>
                    <a:gd name="T24" fmla="*/ 3 w 57"/>
                    <a:gd name="T25" fmla="*/ 94 h 573"/>
                    <a:gd name="T26" fmla="*/ 3 w 57"/>
                    <a:gd name="T27" fmla="*/ 117 h 573"/>
                    <a:gd name="T28" fmla="*/ 0 w 57"/>
                    <a:gd name="T29" fmla="*/ 169 h 573"/>
                    <a:gd name="T30" fmla="*/ 3 w 57"/>
                    <a:gd name="T31" fmla="*/ 210 h 573"/>
                    <a:gd name="T32" fmla="*/ 3 w 57"/>
                    <a:gd name="T33" fmla="*/ 285 h 573"/>
                    <a:gd name="T34" fmla="*/ 4 w 57"/>
                    <a:gd name="T35" fmla="*/ 299 h 573"/>
                    <a:gd name="T36" fmla="*/ 9 w 57"/>
                    <a:gd name="T37" fmla="*/ 264 h 5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7"/>
                    <a:gd name="T58" fmla="*/ 0 h 573"/>
                    <a:gd name="T59" fmla="*/ 57 w 57"/>
                    <a:gd name="T60" fmla="*/ 573 h 5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7" h="573">
                      <a:moveTo>
                        <a:pt x="37" y="501"/>
                      </a:moveTo>
                      <a:cubicBezTo>
                        <a:pt x="41" y="478"/>
                        <a:pt x="38" y="452"/>
                        <a:pt x="39" y="429"/>
                      </a:cubicBezTo>
                      <a:cubicBezTo>
                        <a:pt x="40" y="406"/>
                        <a:pt x="41" y="380"/>
                        <a:pt x="41" y="363"/>
                      </a:cubicBezTo>
                      <a:cubicBezTo>
                        <a:pt x="39" y="347"/>
                        <a:pt x="39" y="340"/>
                        <a:pt x="36" y="328"/>
                      </a:cubicBezTo>
                      <a:cubicBezTo>
                        <a:pt x="34" y="316"/>
                        <a:pt x="28" y="302"/>
                        <a:pt x="29" y="290"/>
                      </a:cubicBezTo>
                      <a:cubicBezTo>
                        <a:pt x="30" y="278"/>
                        <a:pt x="41" y="269"/>
                        <a:pt x="42" y="258"/>
                      </a:cubicBezTo>
                      <a:cubicBezTo>
                        <a:pt x="43" y="247"/>
                        <a:pt x="35" y="239"/>
                        <a:pt x="36" y="223"/>
                      </a:cubicBezTo>
                      <a:cubicBezTo>
                        <a:pt x="37" y="207"/>
                        <a:pt x="46" y="184"/>
                        <a:pt x="49" y="159"/>
                      </a:cubicBezTo>
                      <a:cubicBezTo>
                        <a:pt x="52" y="134"/>
                        <a:pt x="57" y="99"/>
                        <a:pt x="54" y="73"/>
                      </a:cubicBezTo>
                      <a:cubicBezTo>
                        <a:pt x="51" y="47"/>
                        <a:pt x="39" y="10"/>
                        <a:pt x="31" y="5"/>
                      </a:cubicBezTo>
                      <a:cubicBezTo>
                        <a:pt x="23" y="0"/>
                        <a:pt x="9" y="25"/>
                        <a:pt x="5" y="41"/>
                      </a:cubicBezTo>
                      <a:cubicBezTo>
                        <a:pt x="3" y="58"/>
                        <a:pt x="14" y="82"/>
                        <a:pt x="15" y="105"/>
                      </a:cubicBezTo>
                      <a:cubicBezTo>
                        <a:pt x="16" y="128"/>
                        <a:pt x="12" y="159"/>
                        <a:pt x="10" y="179"/>
                      </a:cubicBezTo>
                      <a:cubicBezTo>
                        <a:pt x="9" y="198"/>
                        <a:pt x="10" y="199"/>
                        <a:pt x="9" y="222"/>
                      </a:cubicBezTo>
                      <a:cubicBezTo>
                        <a:pt x="7" y="245"/>
                        <a:pt x="0" y="290"/>
                        <a:pt x="0" y="319"/>
                      </a:cubicBezTo>
                      <a:cubicBezTo>
                        <a:pt x="0" y="348"/>
                        <a:pt x="5" y="362"/>
                        <a:pt x="6" y="399"/>
                      </a:cubicBezTo>
                      <a:cubicBezTo>
                        <a:pt x="7" y="436"/>
                        <a:pt x="3" y="512"/>
                        <a:pt x="5" y="540"/>
                      </a:cubicBezTo>
                      <a:cubicBezTo>
                        <a:pt x="7" y="568"/>
                        <a:pt x="11" y="573"/>
                        <a:pt x="16" y="567"/>
                      </a:cubicBezTo>
                      <a:cubicBezTo>
                        <a:pt x="20" y="561"/>
                        <a:pt x="34" y="524"/>
                        <a:pt x="37" y="501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1844" name="Group 173">
                  <a:extLst>
                    <a:ext uri="{FF2B5EF4-FFF2-40B4-BE49-F238E27FC236}">
                      <a16:creationId xmlns:a16="http://schemas.microsoft.com/office/drawing/2014/main" xmlns="" id="{C813A712-9646-EE87-8C8B-3A1F4E67D1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8" y="1440"/>
                  <a:ext cx="592" cy="434"/>
                  <a:chOff x="3216" y="2160"/>
                  <a:chExt cx="592" cy="434"/>
                </a:xfrm>
              </p:grpSpPr>
              <p:sp>
                <p:nvSpPr>
                  <p:cNvPr id="31845" name="Freeform 174">
                    <a:extLst>
                      <a:ext uri="{FF2B5EF4-FFF2-40B4-BE49-F238E27FC236}">
                        <a16:creationId xmlns:a16="http://schemas.microsoft.com/office/drawing/2014/main" xmlns="" id="{2EF25851-ECA0-8414-29B0-20F506B4B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6" y="2208"/>
                    <a:ext cx="48" cy="385"/>
                  </a:xfrm>
                  <a:custGeom>
                    <a:avLst/>
                    <a:gdLst>
                      <a:gd name="T0" fmla="*/ 9 w 57"/>
                      <a:gd name="T1" fmla="*/ 21 h 573"/>
                      <a:gd name="T2" fmla="*/ 10 w 57"/>
                      <a:gd name="T3" fmla="*/ 17 h 573"/>
                      <a:gd name="T4" fmla="*/ 10 w 57"/>
                      <a:gd name="T5" fmla="*/ 15 h 573"/>
                      <a:gd name="T6" fmla="*/ 9 w 57"/>
                      <a:gd name="T7" fmla="*/ 13 h 573"/>
                      <a:gd name="T8" fmla="*/ 7 w 57"/>
                      <a:gd name="T9" fmla="*/ 12 h 573"/>
                      <a:gd name="T10" fmla="*/ 10 w 57"/>
                      <a:gd name="T11" fmla="*/ 11 h 573"/>
                      <a:gd name="T12" fmla="*/ 9 w 57"/>
                      <a:gd name="T13" fmla="*/ 9 h 573"/>
                      <a:gd name="T14" fmla="*/ 12 w 57"/>
                      <a:gd name="T15" fmla="*/ 7 h 573"/>
                      <a:gd name="T16" fmla="*/ 13 w 57"/>
                      <a:gd name="T17" fmla="*/ 3 h 573"/>
                      <a:gd name="T18" fmla="*/ 8 w 57"/>
                      <a:gd name="T19" fmla="*/ 1 h 573"/>
                      <a:gd name="T20" fmla="*/ 3 w 57"/>
                      <a:gd name="T21" fmla="*/ 2 h 573"/>
                      <a:gd name="T22" fmla="*/ 4 w 57"/>
                      <a:gd name="T23" fmla="*/ 5 h 573"/>
                      <a:gd name="T24" fmla="*/ 3 w 57"/>
                      <a:gd name="T25" fmla="*/ 7 h 573"/>
                      <a:gd name="T26" fmla="*/ 3 w 57"/>
                      <a:gd name="T27" fmla="*/ 9 h 573"/>
                      <a:gd name="T28" fmla="*/ 0 w 57"/>
                      <a:gd name="T29" fmla="*/ 13 h 573"/>
                      <a:gd name="T30" fmla="*/ 3 w 57"/>
                      <a:gd name="T31" fmla="*/ 16 h 573"/>
                      <a:gd name="T32" fmla="*/ 3 w 57"/>
                      <a:gd name="T33" fmla="*/ 23 h 573"/>
                      <a:gd name="T34" fmla="*/ 4 w 57"/>
                      <a:gd name="T35" fmla="*/ 24 h 573"/>
                      <a:gd name="T36" fmla="*/ 9 w 57"/>
                      <a:gd name="T37" fmla="*/ 21 h 57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7"/>
                      <a:gd name="T58" fmla="*/ 0 h 573"/>
                      <a:gd name="T59" fmla="*/ 57 w 57"/>
                      <a:gd name="T60" fmla="*/ 573 h 57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7" h="573">
                        <a:moveTo>
                          <a:pt x="37" y="501"/>
                        </a:moveTo>
                        <a:cubicBezTo>
                          <a:pt x="41" y="478"/>
                          <a:pt x="38" y="452"/>
                          <a:pt x="39" y="429"/>
                        </a:cubicBezTo>
                        <a:cubicBezTo>
                          <a:pt x="40" y="406"/>
                          <a:pt x="41" y="380"/>
                          <a:pt x="41" y="363"/>
                        </a:cubicBezTo>
                        <a:cubicBezTo>
                          <a:pt x="39" y="347"/>
                          <a:pt x="39" y="340"/>
                          <a:pt x="36" y="328"/>
                        </a:cubicBezTo>
                        <a:cubicBezTo>
                          <a:pt x="34" y="316"/>
                          <a:pt x="28" y="302"/>
                          <a:pt x="29" y="290"/>
                        </a:cubicBezTo>
                        <a:cubicBezTo>
                          <a:pt x="30" y="278"/>
                          <a:pt x="41" y="269"/>
                          <a:pt x="42" y="258"/>
                        </a:cubicBezTo>
                        <a:cubicBezTo>
                          <a:pt x="43" y="247"/>
                          <a:pt x="35" y="239"/>
                          <a:pt x="36" y="223"/>
                        </a:cubicBezTo>
                        <a:cubicBezTo>
                          <a:pt x="37" y="207"/>
                          <a:pt x="46" y="184"/>
                          <a:pt x="49" y="159"/>
                        </a:cubicBezTo>
                        <a:cubicBezTo>
                          <a:pt x="52" y="134"/>
                          <a:pt x="57" y="99"/>
                          <a:pt x="54" y="73"/>
                        </a:cubicBezTo>
                        <a:cubicBezTo>
                          <a:pt x="51" y="47"/>
                          <a:pt x="39" y="10"/>
                          <a:pt x="31" y="5"/>
                        </a:cubicBezTo>
                        <a:cubicBezTo>
                          <a:pt x="23" y="0"/>
                          <a:pt x="9" y="25"/>
                          <a:pt x="5" y="41"/>
                        </a:cubicBezTo>
                        <a:cubicBezTo>
                          <a:pt x="3" y="58"/>
                          <a:pt x="14" y="82"/>
                          <a:pt x="15" y="105"/>
                        </a:cubicBezTo>
                        <a:cubicBezTo>
                          <a:pt x="16" y="128"/>
                          <a:pt x="12" y="159"/>
                          <a:pt x="10" y="179"/>
                        </a:cubicBezTo>
                        <a:cubicBezTo>
                          <a:pt x="9" y="198"/>
                          <a:pt x="10" y="199"/>
                          <a:pt x="9" y="222"/>
                        </a:cubicBezTo>
                        <a:cubicBezTo>
                          <a:pt x="7" y="245"/>
                          <a:pt x="0" y="290"/>
                          <a:pt x="0" y="319"/>
                        </a:cubicBezTo>
                        <a:cubicBezTo>
                          <a:pt x="0" y="348"/>
                          <a:pt x="5" y="362"/>
                          <a:pt x="6" y="399"/>
                        </a:cubicBezTo>
                        <a:cubicBezTo>
                          <a:pt x="7" y="436"/>
                          <a:pt x="3" y="512"/>
                          <a:pt x="5" y="540"/>
                        </a:cubicBezTo>
                        <a:cubicBezTo>
                          <a:pt x="7" y="568"/>
                          <a:pt x="11" y="573"/>
                          <a:pt x="16" y="567"/>
                        </a:cubicBezTo>
                        <a:cubicBezTo>
                          <a:pt x="20" y="561"/>
                          <a:pt x="34" y="524"/>
                          <a:pt x="37" y="501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846" name="Freeform 175">
                    <a:extLst>
                      <a:ext uri="{FF2B5EF4-FFF2-40B4-BE49-F238E27FC236}">
                        <a16:creationId xmlns:a16="http://schemas.microsoft.com/office/drawing/2014/main" xmlns="" id="{345110C6-009C-FE9A-FCF7-FC50213E80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52" y="2256"/>
                    <a:ext cx="48" cy="338"/>
                  </a:xfrm>
                  <a:custGeom>
                    <a:avLst/>
                    <a:gdLst>
                      <a:gd name="T0" fmla="*/ 9 w 57"/>
                      <a:gd name="T1" fmla="*/ 7 h 573"/>
                      <a:gd name="T2" fmla="*/ 10 w 57"/>
                      <a:gd name="T3" fmla="*/ 6 h 573"/>
                      <a:gd name="T4" fmla="*/ 10 w 57"/>
                      <a:gd name="T5" fmla="*/ 5 h 573"/>
                      <a:gd name="T6" fmla="*/ 9 w 57"/>
                      <a:gd name="T7" fmla="*/ 5 h 573"/>
                      <a:gd name="T8" fmla="*/ 7 w 57"/>
                      <a:gd name="T9" fmla="*/ 4 h 573"/>
                      <a:gd name="T10" fmla="*/ 10 w 57"/>
                      <a:gd name="T11" fmla="*/ 4 h 573"/>
                      <a:gd name="T12" fmla="*/ 9 w 57"/>
                      <a:gd name="T13" fmla="*/ 3 h 573"/>
                      <a:gd name="T14" fmla="*/ 12 w 57"/>
                      <a:gd name="T15" fmla="*/ 2 h 573"/>
                      <a:gd name="T16" fmla="*/ 13 w 57"/>
                      <a:gd name="T17" fmla="*/ 1 h 573"/>
                      <a:gd name="T18" fmla="*/ 8 w 57"/>
                      <a:gd name="T19" fmla="*/ 1 h 573"/>
                      <a:gd name="T20" fmla="*/ 3 w 57"/>
                      <a:gd name="T21" fmla="*/ 1 h 573"/>
                      <a:gd name="T22" fmla="*/ 4 w 57"/>
                      <a:gd name="T23" fmla="*/ 2 h 573"/>
                      <a:gd name="T24" fmla="*/ 3 w 57"/>
                      <a:gd name="T25" fmla="*/ 3 h 573"/>
                      <a:gd name="T26" fmla="*/ 3 w 57"/>
                      <a:gd name="T27" fmla="*/ 3 h 573"/>
                      <a:gd name="T28" fmla="*/ 0 w 57"/>
                      <a:gd name="T29" fmla="*/ 5 h 573"/>
                      <a:gd name="T30" fmla="*/ 3 w 57"/>
                      <a:gd name="T31" fmla="*/ 6 h 573"/>
                      <a:gd name="T32" fmla="*/ 3 w 57"/>
                      <a:gd name="T33" fmla="*/ 8 h 573"/>
                      <a:gd name="T34" fmla="*/ 4 w 57"/>
                      <a:gd name="T35" fmla="*/ 8 h 573"/>
                      <a:gd name="T36" fmla="*/ 9 w 57"/>
                      <a:gd name="T37" fmla="*/ 7 h 57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7"/>
                      <a:gd name="T58" fmla="*/ 0 h 573"/>
                      <a:gd name="T59" fmla="*/ 57 w 57"/>
                      <a:gd name="T60" fmla="*/ 573 h 57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7" h="573">
                        <a:moveTo>
                          <a:pt x="37" y="501"/>
                        </a:moveTo>
                        <a:cubicBezTo>
                          <a:pt x="41" y="478"/>
                          <a:pt x="38" y="452"/>
                          <a:pt x="39" y="429"/>
                        </a:cubicBezTo>
                        <a:cubicBezTo>
                          <a:pt x="40" y="406"/>
                          <a:pt x="41" y="380"/>
                          <a:pt x="41" y="363"/>
                        </a:cubicBezTo>
                        <a:cubicBezTo>
                          <a:pt x="39" y="347"/>
                          <a:pt x="39" y="340"/>
                          <a:pt x="36" y="328"/>
                        </a:cubicBezTo>
                        <a:cubicBezTo>
                          <a:pt x="34" y="316"/>
                          <a:pt x="28" y="302"/>
                          <a:pt x="29" y="290"/>
                        </a:cubicBezTo>
                        <a:cubicBezTo>
                          <a:pt x="30" y="278"/>
                          <a:pt x="41" y="269"/>
                          <a:pt x="42" y="258"/>
                        </a:cubicBezTo>
                        <a:cubicBezTo>
                          <a:pt x="43" y="247"/>
                          <a:pt x="35" y="239"/>
                          <a:pt x="36" y="223"/>
                        </a:cubicBezTo>
                        <a:cubicBezTo>
                          <a:pt x="37" y="207"/>
                          <a:pt x="46" y="184"/>
                          <a:pt x="49" y="159"/>
                        </a:cubicBezTo>
                        <a:cubicBezTo>
                          <a:pt x="52" y="134"/>
                          <a:pt x="57" y="99"/>
                          <a:pt x="54" y="73"/>
                        </a:cubicBezTo>
                        <a:cubicBezTo>
                          <a:pt x="51" y="47"/>
                          <a:pt x="39" y="10"/>
                          <a:pt x="31" y="5"/>
                        </a:cubicBezTo>
                        <a:cubicBezTo>
                          <a:pt x="23" y="0"/>
                          <a:pt x="9" y="25"/>
                          <a:pt x="5" y="41"/>
                        </a:cubicBezTo>
                        <a:cubicBezTo>
                          <a:pt x="3" y="58"/>
                          <a:pt x="14" y="82"/>
                          <a:pt x="15" y="105"/>
                        </a:cubicBezTo>
                        <a:cubicBezTo>
                          <a:pt x="16" y="128"/>
                          <a:pt x="12" y="159"/>
                          <a:pt x="10" y="179"/>
                        </a:cubicBezTo>
                        <a:cubicBezTo>
                          <a:pt x="9" y="198"/>
                          <a:pt x="10" y="199"/>
                          <a:pt x="9" y="222"/>
                        </a:cubicBezTo>
                        <a:cubicBezTo>
                          <a:pt x="7" y="245"/>
                          <a:pt x="0" y="290"/>
                          <a:pt x="0" y="319"/>
                        </a:cubicBezTo>
                        <a:cubicBezTo>
                          <a:pt x="0" y="348"/>
                          <a:pt x="5" y="362"/>
                          <a:pt x="6" y="399"/>
                        </a:cubicBezTo>
                        <a:cubicBezTo>
                          <a:pt x="7" y="436"/>
                          <a:pt x="3" y="512"/>
                          <a:pt x="5" y="540"/>
                        </a:cubicBezTo>
                        <a:cubicBezTo>
                          <a:pt x="7" y="568"/>
                          <a:pt x="11" y="573"/>
                          <a:pt x="16" y="567"/>
                        </a:cubicBezTo>
                        <a:cubicBezTo>
                          <a:pt x="20" y="561"/>
                          <a:pt x="34" y="524"/>
                          <a:pt x="37" y="501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847" name="Freeform 176">
                    <a:extLst>
                      <a:ext uri="{FF2B5EF4-FFF2-40B4-BE49-F238E27FC236}">
                        <a16:creationId xmlns:a16="http://schemas.microsoft.com/office/drawing/2014/main" xmlns="" id="{E2148036-CF2F-5E19-58E9-5FDFC2C9A2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60" y="2160"/>
                    <a:ext cx="48" cy="433"/>
                  </a:xfrm>
                  <a:custGeom>
                    <a:avLst/>
                    <a:gdLst>
                      <a:gd name="T0" fmla="*/ 9 w 57"/>
                      <a:gd name="T1" fmla="*/ 53 h 573"/>
                      <a:gd name="T2" fmla="*/ 10 w 57"/>
                      <a:gd name="T3" fmla="*/ 45 h 573"/>
                      <a:gd name="T4" fmla="*/ 10 w 57"/>
                      <a:gd name="T5" fmla="*/ 39 h 573"/>
                      <a:gd name="T6" fmla="*/ 9 w 57"/>
                      <a:gd name="T7" fmla="*/ 35 h 573"/>
                      <a:gd name="T8" fmla="*/ 7 w 57"/>
                      <a:gd name="T9" fmla="*/ 31 h 573"/>
                      <a:gd name="T10" fmla="*/ 10 w 57"/>
                      <a:gd name="T11" fmla="*/ 27 h 573"/>
                      <a:gd name="T12" fmla="*/ 9 w 57"/>
                      <a:gd name="T13" fmla="*/ 24 h 573"/>
                      <a:gd name="T14" fmla="*/ 12 w 57"/>
                      <a:gd name="T15" fmla="*/ 17 h 573"/>
                      <a:gd name="T16" fmla="*/ 13 w 57"/>
                      <a:gd name="T17" fmla="*/ 8 h 573"/>
                      <a:gd name="T18" fmla="*/ 8 w 57"/>
                      <a:gd name="T19" fmla="*/ 2 h 573"/>
                      <a:gd name="T20" fmla="*/ 3 w 57"/>
                      <a:gd name="T21" fmla="*/ 5 h 573"/>
                      <a:gd name="T22" fmla="*/ 4 w 57"/>
                      <a:gd name="T23" fmla="*/ 11 h 573"/>
                      <a:gd name="T24" fmla="*/ 3 w 57"/>
                      <a:gd name="T25" fmla="*/ 19 h 573"/>
                      <a:gd name="T26" fmla="*/ 3 w 57"/>
                      <a:gd name="T27" fmla="*/ 24 h 573"/>
                      <a:gd name="T28" fmla="*/ 0 w 57"/>
                      <a:gd name="T29" fmla="*/ 34 h 573"/>
                      <a:gd name="T30" fmla="*/ 3 w 57"/>
                      <a:gd name="T31" fmla="*/ 42 h 573"/>
                      <a:gd name="T32" fmla="*/ 3 w 57"/>
                      <a:gd name="T33" fmla="*/ 57 h 573"/>
                      <a:gd name="T34" fmla="*/ 4 w 57"/>
                      <a:gd name="T35" fmla="*/ 60 h 573"/>
                      <a:gd name="T36" fmla="*/ 9 w 57"/>
                      <a:gd name="T37" fmla="*/ 53 h 57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57"/>
                      <a:gd name="T58" fmla="*/ 0 h 573"/>
                      <a:gd name="T59" fmla="*/ 57 w 57"/>
                      <a:gd name="T60" fmla="*/ 573 h 573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57" h="573">
                        <a:moveTo>
                          <a:pt x="37" y="501"/>
                        </a:moveTo>
                        <a:cubicBezTo>
                          <a:pt x="41" y="478"/>
                          <a:pt x="38" y="452"/>
                          <a:pt x="39" y="429"/>
                        </a:cubicBezTo>
                        <a:cubicBezTo>
                          <a:pt x="40" y="406"/>
                          <a:pt x="41" y="380"/>
                          <a:pt x="41" y="363"/>
                        </a:cubicBezTo>
                        <a:cubicBezTo>
                          <a:pt x="39" y="347"/>
                          <a:pt x="39" y="340"/>
                          <a:pt x="36" y="328"/>
                        </a:cubicBezTo>
                        <a:cubicBezTo>
                          <a:pt x="34" y="316"/>
                          <a:pt x="28" y="302"/>
                          <a:pt x="29" y="290"/>
                        </a:cubicBezTo>
                        <a:cubicBezTo>
                          <a:pt x="30" y="278"/>
                          <a:pt x="41" y="269"/>
                          <a:pt x="42" y="258"/>
                        </a:cubicBezTo>
                        <a:cubicBezTo>
                          <a:pt x="43" y="247"/>
                          <a:pt x="35" y="239"/>
                          <a:pt x="36" y="223"/>
                        </a:cubicBezTo>
                        <a:cubicBezTo>
                          <a:pt x="37" y="207"/>
                          <a:pt x="46" y="184"/>
                          <a:pt x="49" y="159"/>
                        </a:cubicBezTo>
                        <a:cubicBezTo>
                          <a:pt x="52" y="134"/>
                          <a:pt x="57" y="99"/>
                          <a:pt x="54" y="73"/>
                        </a:cubicBezTo>
                        <a:cubicBezTo>
                          <a:pt x="51" y="47"/>
                          <a:pt x="39" y="10"/>
                          <a:pt x="31" y="5"/>
                        </a:cubicBezTo>
                        <a:cubicBezTo>
                          <a:pt x="23" y="0"/>
                          <a:pt x="9" y="25"/>
                          <a:pt x="5" y="41"/>
                        </a:cubicBezTo>
                        <a:cubicBezTo>
                          <a:pt x="3" y="58"/>
                          <a:pt x="14" y="82"/>
                          <a:pt x="15" y="105"/>
                        </a:cubicBezTo>
                        <a:cubicBezTo>
                          <a:pt x="16" y="128"/>
                          <a:pt x="12" y="159"/>
                          <a:pt x="10" y="179"/>
                        </a:cubicBezTo>
                        <a:cubicBezTo>
                          <a:pt x="9" y="198"/>
                          <a:pt x="10" y="199"/>
                          <a:pt x="9" y="222"/>
                        </a:cubicBezTo>
                        <a:cubicBezTo>
                          <a:pt x="7" y="245"/>
                          <a:pt x="0" y="290"/>
                          <a:pt x="0" y="319"/>
                        </a:cubicBezTo>
                        <a:cubicBezTo>
                          <a:pt x="0" y="348"/>
                          <a:pt x="5" y="362"/>
                          <a:pt x="6" y="399"/>
                        </a:cubicBezTo>
                        <a:cubicBezTo>
                          <a:pt x="7" y="436"/>
                          <a:pt x="3" y="512"/>
                          <a:pt x="5" y="540"/>
                        </a:cubicBezTo>
                        <a:cubicBezTo>
                          <a:pt x="7" y="568"/>
                          <a:pt x="11" y="573"/>
                          <a:pt x="16" y="567"/>
                        </a:cubicBezTo>
                        <a:cubicBezTo>
                          <a:pt x="20" y="561"/>
                          <a:pt x="34" y="524"/>
                          <a:pt x="37" y="501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31833" name="Group 177">
                <a:extLst>
                  <a:ext uri="{FF2B5EF4-FFF2-40B4-BE49-F238E27FC236}">
                    <a16:creationId xmlns:a16="http://schemas.microsoft.com/office/drawing/2014/main" xmlns="" id="{D72A5D22-8AD1-043A-B2A2-CC95BB5AC6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1440"/>
                <a:ext cx="528" cy="631"/>
                <a:chOff x="2423" y="2062"/>
                <a:chExt cx="528" cy="535"/>
              </a:xfrm>
            </p:grpSpPr>
            <p:sp>
              <p:nvSpPr>
                <p:cNvPr id="31834" name="Freeform 178">
                  <a:extLst>
                    <a:ext uri="{FF2B5EF4-FFF2-40B4-BE49-F238E27FC236}">
                      <a16:creationId xmlns:a16="http://schemas.microsoft.com/office/drawing/2014/main" xmlns="" id="{5993951A-995F-B99F-8DB3-06CE6F51C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0" y="2077"/>
                  <a:ext cx="91" cy="492"/>
                </a:xfrm>
                <a:custGeom>
                  <a:avLst/>
                  <a:gdLst>
                    <a:gd name="T0" fmla="*/ 41 w 90"/>
                    <a:gd name="T1" fmla="*/ 432 h 492"/>
                    <a:gd name="T2" fmla="*/ 43 w 90"/>
                    <a:gd name="T3" fmla="*/ 371 h 492"/>
                    <a:gd name="T4" fmla="*/ 53 w 90"/>
                    <a:gd name="T5" fmla="*/ 316 h 492"/>
                    <a:gd name="T6" fmla="*/ 40 w 90"/>
                    <a:gd name="T7" fmla="*/ 286 h 492"/>
                    <a:gd name="T8" fmla="*/ 34 w 90"/>
                    <a:gd name="T9" fmla="*/ 254 h 492"/>
                    <a:gd name="T10" fmla="*/ 53 w 90"/>
                    <a:gd name="T11" fmla="*/ 228 h 492"/>
                    <a:gd name="T12" fmla="*/ 40 w 90"/>
                    <a:gd name="T13" fmla="*/ 198 h 492"/>
                    <a:gd name="T14" fmla="*/ 39 w 90"/>
                    <a:gd name="T15" fmla="*/ 97 h 492"/>
                    <a:gd name="T16" fmla="*/ 71 w 90"/>
                    <a:gd name="T17" fmla="*/ 49 h 492"/>
                    <a:gd name="T18" fmla="*/ 90 w 90"/>
                    <a:gd name="T19" fmla="*/ 1 h 492"/>
                    <a:gd name="T20" fmla="*/ 14 w 90"/>
                    <a:gd name="T21" fmla="*/ 45 h 492"/>
                    <a:gd name="T22" fmla="*/ 1 w 90"/>
                    <a:gd name="T23" fmla="*/ 102 h 492"/>
                    <a:gd name="T24" fmla="*/ 18 w 90"/>
                    <a:gd name="T25" fmla="*/ 161 h 492"/>
                    <a:gd name="T26" fmla="*/ 18 w 90"/>
                    <a:gd name="T27" fmla="*/ 197 h 492"/>
                    <a:gd name="T28" fmla="*/ 10 w 90"/>
                    <a:gd name="T29" fmla="*/ 279 h 492"/>
                    <a:gd name="T30" fmla="*/ 15 w 90"/>
                    <a:gd name="T31" fmla="*/ 346 h 492"/>
                    <a:gd name="T32" fmla="*/ 14 w 90"/>
                    <a:gd name="T33" fmla="*/ 464 h 492"/>
                    <a:gd name="T34" fmla="*/ 23 w 90"/>
                    <a:gd name="T35" fmla="*/ 487 h 492"/>
                    <a:gd name="T36" fmla="*/ 41 w 90"/>
                    <a:gd name="T37" fmla="*/ 432 h 4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0"/>
                    <a:gd name="T58" fmla="*/ 0 h 492"/>
                    <a:gd name="T59" fmla="*/ 90 w 90"/>
                    <a:gd name="T60" fmla="*/ 492 h 4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0" h="492">
                      <a:moveTo>
                        <a:pt x="41" y="432"/>
                      </a:moveTo>
                      <a:cubicBezTo>
                        <a:pt x="45" y="412"/>
                        <a:pt x="42" y="390"/>
                        <a:pt x="43" y="371"/>
                      </a:cubicBezTo>
                      <a:cubicBezTo>
                        <a:pt x="44" y="352"/>
                        <a:pt x="45" y="330"/>
                        <a:pt x="45" y="316"/>
                      </a:cubicBezTo>
                      <a:cubicBezTo>
                        <a:pt x="43" y="302"/>
                        <a:pt x="43" y="296"/>
                        <a:pt x="40" y="286"/>
                      </a:cubicBezTo>
                      <a:cubicBezTo>
                        <a:pt x="39" y="276"/>
                        <a:pt x="34" y="265"/>
                        <a:pt x="34" y="254"/>
                      </a:cubicBezTo>
                      <a:cubicBezTo>
                        <a:pt x="35" y="244"/>
                        <a:pt x="45" y="237"/>
                        <a:pt x="45" y="228"/>
                      </a:cubicBezTo>
                      <a:cubicBezTo>
                        <a:pt x="46" y="218"/>
                        <a:pt x="41" y="220"/>
                        <a:pt x="40" y="198"/>
                      </a:cubicBezTo>
                      <a:cubicBezTo>
                        <a:pt x="39" y="176"/>
                        <a:pt x="35" y="122"/>
                        <a:pt x="39" y="97"/>
                      </a:cubicBezTo>
                      <a:cubicBezTo>
                        <a:pt x="43" y="72"/>
                        <a:pt x="56" y="65"/>
                        <a:pt x="63" y="49"/>
                      </a:cubicBezTo>
                      <a:cubicBezTo>
                        <a:pt x="70" y="33"/>
                        <a:pt x="90" y="2"/>
                        <a:pt x="82" y="1"/>
                      </a:cubicBezTo>
                      <a:cubicBezTo>
                        <a:pt x="74" y="0"/>
                        <a:pt x="28" y="28"/>
                        <a:pt x="14" y="45"/>
                      </a:cubicBezTo>
                      <a:cubicBezTo>
                        <a:pt x="0" y="62"/>
                        <a:pt x="0" y="83"/>
                        <a:pt x="1" y="102"/>
                      </a:cubicBezTo>
                      <a:cubicBezTo>
                        <a:pt x="2" y="121"/>
                        <a:pt x="15" y="145"/>
                        <a:pt x="18" y="161"/>
                      </a:cubicBezTo>
                      <a:cubicBezTo>
                        <a:pt x="21" y="177"/>
                        <a:pt x="18" y="178"/>
                        <a:pt x="18" y="197"/>
                      </a:cubicBezTo>
                      <a:cubicBezTo>
                        <a:pt x="16" y="217"/>
                        <a:pt x="10" y="254"/>
                        <a:pt x="10" y="279"/>
                      </a:cubicBezTo>
                      <a:cubicBezTo>
                        <a:pt x="10" y="303"/>
                        <a:pt x="14" y="315"/>
                        <a:pt x="15" y="346"/>
                      </a:cubicBezTo>
                      <a:cubicBezTo>
                        <a:pt x="16" y="377"/>
                        <a:pt x="13" y="441"/>
                        <a:pt x="14" y="464"/>
                      </a:cubicBezTo>
                      <a:cubicBezTo>
                        <a:pt x="16" y="488"/>
                        <a:pt x="19" y="492"/>
                        <a:pt x="23" y="487"/>
                      </a:cubicBezTo>
                      <a:cubicBezTo>
                        <a:pt x="27" y="482"/>
                        <a:pt x="39" y="451"/>
                        <a:pt x="41" y="432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835" name="Freeform 179">
                  <a:extLst>
                    <a:ext uri="{FF2B5EF4-FFF2-40B4-BE49-F238E27FC236}">
                      <a16:creationId xmlns:a16="http://schemas.microsoft.com/office/drawing/2014/main" xmlns="" id="{A81B6F29-9A14-C8F0-E896-32E109D9F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" y="2103"/>
                  <a:ext cx="58" cy="485"/>
                </a:xfrm>
                <a:custGeom>
                  <a:avLst/>
                  <a:gdLst>
                    <a:gd name="T0" fmla="*/ 46 w 58"/>
                    <a:gd name="T1" fmla="*/ 425 h 485"/>
                    <a:gd name="T2" fmla="*/ 48 w 58"/>
                    <a:gd name="T3" fmla="*/ 364 h 485"/>
                    <a:gd name="T4" fmla="*/ 50 w 58"/>
                    <a:gd name="T5" fmla="*/ 309 h 485"/>
                    <a:gd name="T6" fmla="*/ 45 w 58"/>
                    <a:gd name="T7" fmla="*/ 279 h 485"/>
                    <a:gd name="T8" fmla="*/ 39 w 58"/>
                    <a:gd name="T9" fmla="*/ 247 h 485"/>
                    <a:gd name="T10" fmla="*/ 50 w 58"/>
                    <a:gd name="T11" fmla="*/ 221 h 485"/>
                    <a:gd name="T12" fmla="*/ 45 w 58"/>
                    <a:gd name="T13" fmla="*/ 191 h 485"/>
                    <a:gd name="T14" fmla="*/ 56 w 58"/>
                    <a:gd name="T15" fmla="*/ 137 h 485"/>
                    <a:gd name="T16" fmla="*/ 34 w 58"/>
                    <a:gd name="T17" fmla="*/ 86 h 485"/>
                    <a:gd name="T18" fmla="*/ 41 w 58"/>
                    <a:gd name="T19" fmla="*/ 8 h 485"/>
                    <a:gd name="T20" fmla="*/ 19 w 58"/>
                    <a:gd name="T21" fmla="*/ 38 h 485"/>
                    <a:gd name="T22" fmla="*/ 1 w 58"/>
                    <a:gd name="T23" fmla="*/ 86 h 485"/>
                    <a:gd name="T24" fmla="*/ 23 w 58"/>
                    <a:gd name="T25" fmla="*/ 154 h 485"/>
                    <a:gd name="T26" fmla="*/ 23 w 58"/>
                    <a:gd name="T27" fmla="*/ 190 h 485"/>
                    <a:gd name="T28" fmla="*/ 15 w 58"/>
                    <a:gd name="T29" fmla="*/ 272 h 485"/>
                    <a:gd name="T30" fmla="*/ 20 w 58"/>
                    <a:gd name="T31" fmla="*/ 339 h 485"/>
                    <a:gd name="T32" fmla="*/ 19 w 58"/>
                    <a:gd name="T33" fmla="*/ 457 h 485"/>
                    <a:gd name="T34" fmla="*/ 28 w 58"/>
                    <a:gd name="T35" fmla="*/ 480 h 485"/>
                    <a:gd name="T36" fmla="*/ 46 w 58"/>
                    <a:gd name="T37" fmla="*/ 425 h 4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8"/>
                    <a:gd name="T58" fmla="*/ 0 h 485"/>
                    <a:gd name="T59" fmla="*/ 58 w 58"/>
                    <a:gd name="T60" fmla="*/ 485 h 48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8" h="485">
                      <a:moveTo>
                        <a:pt x="46" y="425"/>
                      </a:moveTo>
                      <a:cubicBezTo>
                        <a:pt x="50" y="405"/>
                        <a:pt x="47" y="383"/>
                        <a:pt x="48" y="364"/>
                      </a:cubicBezTo>
                      <a:cubicBezTo>
                        <a:pt x="49" y="345"/>
                        <a:pt x="50" y="323"/>
                        <a:pt x="50" y="309"/>
                      </a:cubicBezTo>
                      <a:cubicBezTo>
                        <a:pt x="48" y="295"/>
                        <a:pt x="48" y="289"/>
                        <a:pt x="45" y="279"/>
                      </a:cubicBezTo>
                      <a:cubicBezTo>
                        <a:pt x="44" y="269"/>
                        <a:pt x="39" y="258"/>
                        <a:pt x="39" y="247"/>
                      </a:cubicBezTo>
                      <a:cubicBezTo>
                        <a:pt x="40" y="237"/>
                        <a:pt x="50" y="230"/>
                        <a:pt x="50" y="221"/>
                      </a:cubicBezTo>
                      <a:cubicBezTo>
                        <a:pt x="51" y="211"/>
                        <a:pt x="44" y="205"/>
                        <a:pt x="45" y="191"/>
                      </a:cubicBezTo>
                      <a:cubicBezTo>
                        <a:pt x="46" y="178"/>
                        <a:pt x="58" y="154"/>
                        <a:pt x="56" y="137"/>
                      </a:cubicBezTo>
                      <a:cubicBezTo>
                        <a:pt x="54" y="120"/>
                        <a:pt x="37" y="108"/>
                        <a:pt x="34" y="86"/>
                      </a:cubicBezTo>
                      <a:cubicBezTo>
                        <a:pt x="31" y="64"/>
                        <a:pt x="43" y="16"/>
                        <a:pt x="41" y="8"/>
                      </a:cubicBezTo>
                      <a:cubicBezTo>
                        <a:pt x="39" y="0"/>
                        <a:pt x="26" y="25"/>
                        <a:pt x="19" y="38"/>
                      </a:cubicBezTo>
                      <a:cubicBezTo>
                        <a:pt x="12" y="51"/>
                        <a:pt x="0" y="67"/>
                        <a:pt x="1" y="86"/>
                      </a:cubicBezTo>
                      <a:cubicBezTo>
                        <a:pt x="2" y="105"/>
                        <a:pt x="19" y="137"/>
                        <a:pt x="23" y="154"/>
                      </a:cubicBezTo>
                      <a:cubicBezTo>
                        <a:pt x="27" y="171"/>
                        <a:pt x="23" y="171"/>
                        <a:pt x="23" y="190"/>
                      </a:cubicBezTo>
                      <a:cubicBezTo>
                        <a:pt x="21" y="210"/>
                        <a:pt x="15" y="247"/>
                        <a:pt x="15" y="272"/>
                      </a:cubicBezTo>
                      <a:cubicBezTo>
                        <a:pt x="15" y="296"/>
                        <a:pt x="19" y="308"/>
                        <a:pt x="20" y="339"/>
                      </a:cubicBezTo>
                      <a:cubicBezTo>
                        <a:pt x="21" y="370"/>
                        <a:pt x="18" y="434"/>
                        <a:pt x="19" y="457"/>
                      </a:cubicBezTo>
                      <a:cubicBezTo>
                        <a:pt x="21" y="481"/>
                        <a:pt x="24" y="485"/>
                        <a:pt x="28" y="480"/>
                      </a:cubicBezTo>
                      <a:cubicBezTo>
                        <a:pt x="32" y="475"/>
                        <a:pt x="44" y="444"/>
                        <a:pt x="46" y="425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31836" name="Group 180">
                  <a:extLst>
                    <a:ext uri="{FF2B5EF4-FFF2-40B4-BE49-F238E27FC236}">
                      <a16:creationId xmlns:a16="http://schemas.microsoft.com/office/drawing/2014/main" xmlns="" id="{4AF97E0C-2DF2-C692-B270-4CBBB639DE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3" y="2062"/>
                  <a:ext cx="528" cy="526"/>
                  <a:chOff x="2423" y="2062"/>
                  <a:chExt cx="528" cy="526"/>
                </a:xfrm>
              </p:grpSpPr>
              <p:sp>
                <p:nvSpPr>
                  <p:cNvPr id="31838" name="Freeform 181">
                    <a:extLst>
                      <a:ext uri="{FF2B5EF4-FFF2-40B4-BE49-F238E27FC236}">
                        <a16:creationId xmlns:a16="http://schemas.microsoft.com/office/drawing/2014/main" xmlns="" id="{321AA39B-FFD3-ADFC-1412-92D0295E28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80" y="2106"/>
                    <a:ext cx="71" cy="482"/>
                  </a:xfrm>
                  <a:custGeom>
                    <a:avLst/>
                    <a:gdLst>
                      <a:gd name="T0" fmla="*/ 31 w 70"/>
                      <a:gd name="T1" fmla="*/ 422 h 482"/>
                      <a:gd name="T2" fmla="*/ 33 w 70"/>
                      <a:gd name="T3" fmla="*/ 361 h 482"/>
                      <a:gd name="T4" fmla="*/ 43 w 70"/>
                      <a:gd name="T5" fmla="*/ 306 h 482"/>
                      <a:gd name="T6" fmla="*/ 30 w 70"/>
                      <a:gd name="T7" fmla="*/ 276 h 482"/>
                      <a:gd name="T8" fmla="*/ 24 w 70"/>
                      <a:gd name="T9" fmla="*/ 244 h 482"/>
                      <a:gd name="T10" fmla="*/ 43 w 70"/>
                      <a:gd name="T11" fmla="*/ 218 h 482"/>
                      <a:gd name="T12" fmla="*/ 30 w 70"/>
                      <a:gd name="T13" fmla="*/ 188 h 482"/>
                      <a:gd name="T14" fmla="*/ 49 w 70"/>
                      <a:gd name="T15" fmla="*/ 134 h 482"/>
                      <a:gd name="T16" fmla="*/ 75 w 70"/>
                      <a:gd name="T17" fmla="*/ 68 h 482"/>
                      <a:gd name="T18" fmla="*/ 26 w 70"/>
                      <a:gd name="T19" fmla="*/ 5 h 482"/>
                      <a:gd name="T20" fmla="*/ 4 w 70"/>
                      <a:gd name="T21" fmla="*/ 35 h 482"/>
                      <a:gd name="T22" fmla="*/ 46 w 70"/>
                      <a:gd name="T23" fmla="*/ 87 h 482"/>
                      <a:gd name="T24" fmla="*/ 8 w 70"/>
                      <a:gd name="T25" fmla="*/ 151 h 482"/>
                      <a:gd name="T26" fmla="*/ 8 w 70"/>
                      <a:gd name="T27" fmla="*/ 187 h 482"/>
                      <a:gd name="T28" fmla="*/ 0 w 70"/>
                      <a:gd name="T29" fmla="*/ 269 h 482"/>
                      <a:gd name="T30" fmla="*/ 5 w 70"/>
                      <a:gd name="T31" fmla="*/ 336 h 482"/>
                      <a:gd name="T32" fmla="*/ 4 w 70"/>
                      <a:gd name="T33" fmla="*/ 454 h 482"/>
                      <a:gd name="T34" fmla="*/ 13 w 70"/>
                      <a:gd name="T35" fmla="*/ 477 h 482"/>
                      <a:gd name="T36" fmla="*/ 31 w 70"/>
                      <a:gd name="T37" fmla="*/ 422 h 48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70"/>
                      <a:gd name="T58" fmla="*/ 0 h 482"/>
                      <a:gd name="T59" fmla="*/ 70 w 70"/>
                      <a:gd name="T60" fmla="*/ 482 h 48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70" h="482">
                        <a:moveTo>
                          <a:pt x="31" y="422"/>
                        </a:moveTo>
                        <a:cubicBezTo>
                          <a:pt x="35" y="402"/>
                          <a:pt x="32" y="380"/>
                          <a:pt x="33" y="361"/>
                        </a:cubicBezTo>
                        <a:cubicBezTo>
                          <a:pt x="34" y="342"/>
                          <a:pt x="35" y="320"/>
                          <a:pt x="35" y="306"/>
                        </a:cubicBezTo>
                        <a:cubicBezTo>
                          <a:pt x="33" y="292"/>
                          <a:pt x="33" y="286"/>
                          <a:pt x="30" y="276"/>
                        </a:cubicBezTo>
                        <a:cubicBezTo>
                          <a:pt x="29" y="266"/>
                          <a:pt x="24" y="255"/>
                          <a:pt x="24" y="244"/>
                        </a:cubicBezTo>
                        <a:cubicBezTo>
                          <a:pt x="25" y="234"/>
                          <a:pt x="35" y="227"/>
                          <a:pt x="35" y="218"/>
                        </a:cubicBezTo>
                        <a:cubicBezTo>
                          <a:pt x="36" y="208"/>
                          <a:pt x="29" y="202"/>
                          <a:pt x="30" y="188"/>
                        </a:cubicBezTo>
                        <a:cubicBezTo>
                          <a:pt x="31" y="175"/>
                          <a:pt x="35" y="154"/>
                          <a:pt x="41" y="134"/>
                        </a:cubicBezTo>
                        <a:cubicBezTo>
                          <a:pt x="47" y="114"/>
                          <a:pt x="70" y="89"/>
                          <a:pt x="67" y="68"/>
                        </a:cubicBezTo>
                        <a:cubicBezTo>
                          <a:pt x="64" y="47"/>
                          <a:pt x="36" y="10"/>
                          <a:pt x="26" y="5"/>
                        </a:cubicBezTo>
                        <a:cubicBezTo>
                          <a:pt x="16" y="0"/>
                          <a:pt x="2" y="21"/>
                          <a:pt x="4" y="35"/>
                        </a:cubicBezTo>
                        <a:cubicBezTo>
                          <a:pt x="6" y="49"/>
                          <a:pt x="37" y="68"/>
                          <a:pt x="38" y="87"/>
                        </a:cubicBezTo>
                        <a:cubicBezTo>
                          <a:pt x="39" y="106"/>
                          <a:pt x="13" y="134"/>
                          <a:pt x="8" y="151"/>
                        </a:cubicBezTo>
                        <a:cubicBezTo>
                          <a:pt x="3" y="168"/>
                          <a:pt x="8" y="168"/>
                          <a:pt x="8" y="187"/>
                        </a:cubicBezTo>
                        <a:cubicBezTo>
                          <a:pt x="6" y="207"/>
                          <a:pt x="0" y="244"/>
                          <a:pt x="0" y="269"/>
                        </a:cubicBezTo>
                        <a:cubicBezTo>
                          <a:pt x="0" y="293"/>
                          <a:pt x="4" y="305"/>
                          <a:pt x="5" y="336"/>
                        </a:cubicBezTo>
                        <a:cubicBezTo>
                          <a:pt x="6" y="367"/>
                          <a:pt x="3" y="431"/>
                          <a:pt x="4" y="454"/>
                        </a:cubicBezTo>
                        <a:cubicBezTo>
                          <a:pt x="6" y="478"/>
                          <a:pt x="9" y="482"/>
                          <a:pt x="13" y="477"/>
                        </a:cubicBezTo>
                        <a:cubicBezTo>
                          <a:pt x="17" y="472"/>
                          <a:pt x="29" y="441"/>
                          <a:pt x="31" y="422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839" name="Freeform 182">
                    <a:extLst>
                      <a:ext uri="{FF2B5EF4-FFF2-40B4-BE49-F238E27FC236}">
                        <a16:creationId xmlns:a16="http://schemas.microsoft.com/office/drawing/2014/main" xmlns="" id="{ACE25E4F-84B1-9BC3-064B-02A755476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3" y="2062"/>
                    <a:ext cx="84" cy="526"/>
                  </a:xfrm>
                  <a:custGeom>
                    <a:avLst/>
                    <a:gdLst>
                      <a:gd name="T0" fmla="*/ 64 w 83"/>
                      <a:gd name="T1" fmla="*/ 460 h 526"/>
                      <a:gd name="T2" fmla="*/ 66 w 83"/>
                      <a:gd name="T3" fmla="*/ 393 h 526"/>
                      <a:gd name="T4" fmla="*/ 68 w 83"/>
                      <a:gd name="T5" fmla="*/ 332 h 526"/>
                      <a:gd name="T6" fmla="*/ 63 w 83"/>
                      <a:gd name="T7" fmla="*/ 300 h 526"/>
                      <a:gd name="T8" fmla="*/ 57 w 83"/>
                      <a:gd name="T9" fmla="*/ 265 h 526"/>
                      <a:gd name="T10" fmla="*/ 68 w 83"/>
                      <a:gd name="T11" fmla="*/ 235 h 526"/>
                      <a:gd name="T12" fmla="*/ 76 w 83"/>
                      <a:gd name="T13" fmla="*/ 199 h 526"/>
                      <a:gd name="T14" fmla="*/ 57 w 83"/>
                      <a:gd name="T15" fmla="*/ 141 h 526"/>
                      <a:gd name="T16" fmla="*/ 91 w 83"/>
                      <a:gd name="T17" fmla="*/ 45 h 526"/>
                      <a:gd name="T18" fmla="*/ 59 w 83"/>
                      <a:gd name="T19" fmla="*/ 2 h 526"/>
                      <a:gd name="T20" fmla="*/ 20 w 83"/>
                      <a:gd name="T21" fmla="*/ 31 h 526"/>
                      <a:gd name="T22" fmla="*/ 67 w 83"/>
                      <a:gd name="T23" fmla="*/ 45 h 526"/>
                      <a:gd name="T24" fmla="*/ 6 w 83"/>
                      <a:gd name="T25" fmla="*/ 141 h 526"/>
                      <a:gd name="T26" fmla="*/ 25 w 83"/>
                      <a:gd name="T27" fmla="*/ 208 h 526"/>
                      <a:gd name="T28" fmla="*/ 25 w 83"/>
                      <a:gd name="T29" fmla="*/ 292 h 526"/>
                      <a:gd name="T30" fmla="*/ 30 w 83"/>
                      <a:gd name="T31" fmla="*/ 365 h 526"/>
                      <a:gd name="T32" fmla="*/ 29 w 83"/>
                      <a:gd name="T33" fmla="*/ 496 h 526"/>
                      <a:gd name="T34" fmla="*/ 38 w 83"/>
                      <a:gd name="T35" fmla="*/ 520 h 526"/>
                      <a:gd name="T36" fmla="*/ 64 w 83"/>
                      <a:gd name="T37" fmla="*/ 460 h 5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83"/>
                      <a:gd name="T58" fmla="*/ 0 h 526"/>
                      <a:gd name="T59" fmla="*/ 83 w 83"/>
                      <a:gd name="T60" fmla="*/ 526 h 52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83" h="526">
                        <a:moveTo>
                          <a:pt x="56" y="460"/>
                        </a:moveTo>
                        <a:cubicBezTo>
                          <a:pt x="60" y="438"/>
                          <a:pt x="57" y="414"/>
                          <a:pt x="58" y="393"/>
                        </a:cubicBezTo>
                        <a:cubicBezTo>
                          <a:pt x="59" y="372"/>
                          <a:pt x="60" y="348"/>
                          <a:pt x="60" y="332"/>
                        </a:cubicBezTo>
                        <a:cubicBezTo>
                          <a:pt x="58" y="317"/>
                          <a:pt x="58" y="311"/>
                          <a:pt x="55" y="300"/>
                        </a:cubicBezTo>
                        <a:cubicBezTo>
                          <a:pt x="54" y="289"/>
                          <a:pt x="49" y="276"/>
                          <a:pt x="49" y="265"/>
                        </a:cubicBezTo>
                        <a:cubicBezTo>
                          <a:pt x="50" y="254"/>
                          <a:pt x="57" y="246"/>
                          <a:pt x="60" y="235"/>
                        </a:cubicBezTo>
                        <a:cubicBezTo>
                          <a:pt x="63" y="224"/>
                          <a:pt x="70" y="215"/>
                          <a:pt x="68" y="199"/>
                        </a:cubicBezTo>
                        <a:cubicBezTo>
                          <a:pt x="66" y="183"/>
                          <a:pt x="47" y="167"/>
                          <a:pt x="49" y="141"/>
                        </a:cubicBezTo>
                        <a:cubicBezTo>
                          <a:pt x="51" y="115"/>
                          <a:pt x="83" y="68"/>
                          <a:pt x="83" y="45"/>
                        </a:cubicBezTo>
                        <a:cubicBezTo>
                          <a:pt x="83" y="22"/>
                          <a:pt x="61" y="4"/>
                          <a:pt x="51" y="2"/>
                        </a:cubicBezTo>
                        <a:cubicBezTo>
                          <a:pt x="41" y="0"/>
                          <a:pt x="19" y="24"/>
                          <a:pt x="20" y="31"/>
                        </a:cubicBezTo>
                        <a:cubicBezTo>
                          <a:pt x="21" y="38"/>
                          <a:pt x="61" y="27"/>
                          <a:pt x="59" y="45"/>
                        </a:cubicBezTo>
                        <a:cubicBezTo>
                          <a:pt x="57" y="63"/>
                          <a:pt x="12" y="114"/>
                          <a:pt x="6" y="141"/>
                        </a:cubicBezTo>
                        <a:cubicBezTo>
                          <a:pt x="0" y="168"/>
                          <a:pt x="22" y="183"/>
                          <a:pt x="25" y="208"/>
                        </a:cubicBezTo>
                        <a:cubicBezTo>
                          <a:pt x="28" y="233"/>
                          <a:pt x="24" y="266"/>
                          <a:pt x="25" y="292"/>
                        </a:cubicBezTo>
                        <a:cubicBezTo>
                          <a:pt x="26" y="318"/>
                          <a:pt x="29" y="331"/>
                          <a:pt x="30" y="365"/>
                        </a:cubicBezTo>
                        <a:cubicBezTo>
                          <a:pt x="31" y="400"/>
                          <a:pt x="28" y="470"/>
                          <a:pt x="29" y="496"/>
                        </a:cubicBezTo>
                        <a:cubicBezTo>
                          <a:pt x="31" y="521"/>
                          <a:pt x="34" y="526"/>
                          <a:pt x="38" y="520"/>
                        </a:cubicBezTo>
                        <a:cubicBezTo>
                          <a:pt x="42" y="515"/>
                          <a:pt x="54" y="481"/>
                          <a:pt x="56" y="460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840" name="Freeform 183">
                    <a:extLst>
                      <a:ext uri="{FF2B5EF4-FFF2-40B4-BE49-F238E27FC236}">
                        <a16:creationId xmlns:a16="http://schemas.microsoft.com/office/drawing/2014/main" xmlns="" id="{2673B08A-B123-165D-5FDE-ADCC6C7650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39" y="2101"/>
                    <a:ext cx="72" cy="487"/>
                  </a:xfrm>
                  <a:custGeom>
                    <a:avLst/>
                    <a:gdLst>
                      <a:gd name="T0" fmla="*/ 23 w 73"/>
                      <a:gd name="T1" fmla="*/ 427 h 487"/>
                      <a:gd name="T2" fmla="*/ 21 w 73"/>
                      <a:gd name="T3" fmla="*/ 366 h 487"/>
                      <a:gd name="T4" fmla="*/ 19 w 73"/>
                      <a:gd name="T5" fmla="*/ 311 h 487"/>
                      <a:gd name="T6" fmla="*/ 24 w 73"/>
                      <a:gd name="T7" fmla="*/ 281 h 487"/>
                      <a:gd name="T8" fmla="*/ 30 w 73"/>
                      <a:gd name="T9" fmla="*/ 249 h 487"/>
                      <a:gd name="T10" fmla="*/ 19 w 73"/>
                      <a:gd name="T11" fmla="*/ 223 h 487"/>
                      <a:gd name="T12" fmla="*/ 24 w 73"/>
                      <a:gd name="T13" fmla="*/ 193 h 487"/>
                      <a:gd name="T14" fmla="*/ 30 w 73"/>
                      <a:gd name="T15" fmla="*/ 145 h 487"/>
                      <a:gd name="T16" fmla="*/ 11 w 73"/>
                      <a:gd name="T17" fmla="*/ 44 h 487"/>
                      <a:gd name="T18" fmla="*/ 9 w 73"/>
                      <a:gd name="T19" fmla="*/ 67 h 487"/>
                      <a:gd name="T20" fmla="*/ 56 w 73"/>
                      <a:gd name="T21" fmla="*/ 1 h 487"/>
                      <a:gd name="T22" fmla="*/ 56 w 73"/>
                      <a:gd name="T23" fmla="*/ 59 h 487"/>
                      <a:gd name="T24" fmla="*/ 35 w 73"/>
                      <a:gd name="T25" fmla="*/ 97 h 487"/>
                      <a:gd name="T26" fmla="*/ 60 w 73"/>
                      <a:gd name="T27" fmla="*/ 145 h 487"/>
                      <a:gd name="T28" fmla="*/ 38 w 73"/>
                      <a:gd name="T29" fmla="*/ 192 h 487"/>
                      <a:gd name="T30" fmla="*/ 46 w 73"/>
                      <a:gd name="T31" fmla="*/ 274 h 487"/>
                      <a:gd name="T32" fmla="*/ 41 w 73"/>
                      <a:gd name="T33" fmla="*/ 341 h 487"/>
                      <a:gd name="T34" fmla="*/ 42 w 73"/>
                      <a:gd name="T35" fmla="*/ 459 h 487"/>
                      <a:gd name="T36" fmla="*/ 36 w 73"/>
                      <a:gd name="T37" fmla="*/ 482 h 487"/>
                      <a:gd name="T38" fmla="*/ 23 w 73"/>
                      <a:gd name="T39" fmla="*/ 427 h 487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73"/>
                      <a:gd name="T61" fmla="*/ 0 h 487"/>
                      <a:gd name="T62" fmla="*/ 73 w 73"/>
                      <a:gd name="T63" fmla="*/ 487 h 487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73" h="487">
                        <a:moveTo>
                          <a:pt x="23" y="427"/>
                        </a:moveTo>
                        <a:cubicBezTo>
                          <a:pt x="19" y="407"/>
                          <a:pt x="22" y="385"/>
                          <a:pt x="21" y="366"/>
                        </a:cubicBezTo>
                        <a:cubicBezTo>
                          <a:pt x="20" y="347"/>
                          <a:pt x="19" y="325"/>
                          <a:pt x="19" y="311"/>
                        </a:cubicBezTo>
                        <a:cubicBezTo>
                          <a:pt x="21" y="297"/>
                          <a:pt x="21" y="291"/>
                          <a:pt x="24" y="281"/>
                        </a:cubicBezTo>
                        <a:cubicBezTo>
                          <a:pt x="25" y="271"/>
                          <a:pt x="30" y="260"/>
                          <a:pt x="30" y="249"/>
                        </a:cubicBezTo>
                        <a:cubicBezTo>
                          <a:pt x="29" y="239"/>
                          <a:pt x="19" y="232"/>
                          <a:pt x="19" y="223"/>
                        </a:cubicBezTo>
                        <a:cubicBezTo>
                          <a:pt x="18" y="213"/>
                          <a:pt x="22" y="206"/>
                          <a:pt x="24" y="193"/>
                        </a:cubicBezTo>
                        <a:cubicBezTo>
                          <a:pt x="26" y="180"/>
                          <a:pt x="32" y="170"/>
                          <a:pt x="30" y="145"/>
                        </a:cubicBezTo>
                        <a:cubicBezTo>
                          <a:pt x="28" y="120"/>
                          <a:pt x="14" y="57"/>
                          <a:pt x="11" y="44"/>
                        </a:cubicBezTo>
                        <a:cubicBezTo>
                          <a:pt x="8" y="31"/>
                          <a:pt x="0" y="74"/>
                          <a:pt x="9" y="67"/>
                        </a:cubicBezTo>
                        <a:cubicBezTo>
                          <a:pt x="18" y="60"/>
                          <a:pt x="55" y="2"/>
                          <a:pt x="64" y="1"/>
                        </a:cubicBezTo>
                        <a:cubicBezTo>
                          <a:pt x="73" y="0"/>
                          <a:pt x="69" y="43"/>
                          <a:pt x="64" y="59"/>
                        </a:cubicBezTo>
                        <a:cubicBezTo>
                          <a:pt x="59" y="75"/>
                          <a:pt x="34" y="83"/>
                          <a:pt x="35" y="97"/>
                        </a:cubicBezTo>
                        <a:cubicBezTo>
                          <a:pt x="36" y="111"/>
                          <a:pt x="66" y="129"/>
                          <a:pt x="68" y="145"/>
                        </a:cubicBezTo>
                        <a:cubicBezTo>
                          <a:pt x="70" y="161"/>
                          <a:pt x="48" y="170"/>
                          <a:pt x="46" y="192"/>
                        </a:cubicBezTo>
                        <a:cubicBezTo>
                          <a:pt x="44" y="214"/>
                          <a:pt x="54" y="249"/>
                          <a:pt x="54" y="274"/>
                        </a:cubicBezTo>
                        <a:cubicBezTo>
                          <a:pt x="54" y="298"/>
                          <a:pt x="50" y="310"/>
                          <a:pt x="49" y="341"/>
                        </a:cubicBezTo>
                        <a:cubicBezTo>
                          <a:pt x="48" y="372"/>
                          <a:pt x="51" y="436"/>
                          <a:pt x="50" y="459"/>
                        </a:cubicBezTo>
                        <a:cubicBezTo>
                          <a:pt x="48" y="483"/>
                          <a:pt x="45" y="487"/>
                          <a:pt x="41" y="482"/>
                        </a:cubicBezTo>
                        <a:cubicBezTo>
                          <a:pt x="37" y="477"/>
                          <a:pt x="25" y="446"/>
                          <a:pt x="23" y="427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31841" name="Freeform 184">
                    <a:extLst>
                      <a:ext uri="{FF2B5EF4-FFF2-40B4-BE49-F238E27FC236}">
                        <a16:creationId xmlns:a16="http://schemas.microsoft.com/office/drawing/2014/main" xmlns="" id="{AF7F8AB1-07A4-E47F-61A9-1CF72FA5D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5" y="2062"/>
                    <a:ext cx="76" cy="526"/>
                  </a:xfrm>
                  <a:custGeom>
                    <a:avLst/>
                    <a:gdLst>
                      <a:gd name="T0" fmla="*/ 43 w 76"/>
                      <a:gd name="T1" fmla="*/ 460 h 526"/>
                      <a:gd name="T2" fmla="*/ 45 w 76"/>
                      <a:gd name="T3" fmla="*/ 393 h 526"/>
                      <a:gd name="T4" fmla="*/ 47 w 76"/>
                      <a:gd name="T5" fmla="*/ 332 h 526"/>
                      <a:gd name="T6" fmla="*/ 42 w 76"/>
                      <a:gd name="T7" fmla="*/ 300 h 526"/>
                      <a:gd name="T8" fmla="*/ 36 w 76"/>
                      <a:gd name="T9" fmla="*/ 265 h 526"/>
                      <a:gd name="T10" fmla="*/ 47 w 76"/>
                      <a:gd name="T11" fmla="*/ 235 h 526"/>
                      <a:gd name="T12" fmla="*/ 42 w 76"/>
                      <a:gd name="T13" fmla="*/ 203 h 526"/>
                      <a:gd name="T14" fmla="*/ 32 w 76"/>
                      <a:gd name="T15" fmla="*/ 146 h 526"/>
                      <a:gd name="T16" fmla="*/ 75 w 76"/>
                      <a:gd name="T17" fmla="*/ 45 h 526"/>
                      <a:gd name="T18" fmla="*/ 38 w 76"/>
                      <a:gd name="T19" fmla="*/ 2 h 526"/>
                      <a:gd name="T20" fmla="*/ 16 w 76"/>
                      <a:gd name="T21" fmla="*/ 35 h 526"/>
                      <a:gd name="T22" fmla="*/ 41 w 76"/>
                      <a:gd name="T23" fmla="*/ 74 h 526"/>
                      <a:gd name="T24" fmla="*/ 3 w 76"/>
                      <a:gd name="T25" fmla="*/ 151 h 526"/>
                      <a:gd name="T26" fmla="*/ 20 w 76"/>
                      <a:gd name="T27" fmla="*/ 202 h 526"/>
                      <a:gd name="T28" fmla="*/ 12 w 76"/>
                      <a:gd name="T29" fmla="*/ 292 h 526"/>
                      <a:gd name="T30" fmla="*/ 17 w 76"/>
                      <a:gd name="T31" fmla="*/ 365 h 526"/>
                      <a:gd name="T32" fmla="*/ 16 w 76"/>
                      <a:gd name="T33" fmla="*/ 496 h 526"/>
                      <a:gd name="T34" fmla="*/ 25 w 76"/>
                      <a:gd name="T35" fmla="*/ 520 h 526"/>
                      <a:gd name="T36" fmla="*/ 43 w 76"/>
                      <a:gd name="T37" fmla="*/ 460 h 52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76"/>
                      <a:gd name="T58" fmla="*/ 0 h 526"/>
                      <a:gd name="T59" fmla="*/ 76 w 76"/>
                      <a:gd name="T60" fmla="*/ 526 h 52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76" h="526">
                        <a:moveTo>
                          <a:pt x="43" y="460"/>
                        </a:moveTo>
                        <a:cubicBezTo>
                          <a:pt x="47" y="438"/>
                          <a:pt x="44" y="414"/>
                          <a:pt x="45" y="393"/>
                        </a:cubicBezTo>
                        <a:cubicBezTo>
                          <a:pt x="46" y="372"/>
                          <a:pt x="47" y="348"/>
                          <a:pt x="47" y="332"/>
                        </a:cubicBezTo>
                        <a:cubicBezTo>
                          <a:pt x="45" y="317"/>
                          <a:pt x="45" y="311"/>
                          <a:pt x="42" y="300"/>
                        </a:cubicBezTo>
                        <a:cubicBezTo>
                          <a:pt x="41" y="289"/>
                          <a:pt x="36" y="276"/>
                          <a:pt x="36" y="265"/>
                        </a:cubicBezTo>
                        <a:cubicBezTo>
                          <a:pt x="37" y="254"/>
                          <a:pt x="47" y="245"/>
                          <a:pt x="47" y="235"/>
                        </a:cubicBezTo>
                        <a:cubicBezTo>
                          <a:pt x="48" y="225"/>
                          <a:pt x="44" y="218"/>
                          <a:pt x="42" y="203"/>
                        </a:cubicBezTo>
                        <a:cubicBezTo>
                          <a:pt x="40" y="188"/>
                          <a:pt x="27" y="172"/>
                          <a:pt x="32" y="146"/>
                        </a:cubicBezTo>
                        <a:cubicBezTo>
                          <a:pt x="37" y="120"/>
                          <a:pt x="74" y="69"/>
                          <a:pt x="75" y="45"/>
                        </a:cubicBezTo>
                        <a:cubicBezTo>
                          <a:pt x="76" y="21"/>
                          <a:pt x="48" y="4"/>
                          <a:pt x="38" y="2"/>
                        </a:cubicBezTo>
                        <a:cubicBezTo>
                          <a:pt x="28" y="0"/>
                          <a:pt x="16" y="23"/>
                          <a:pt x="16" y="35"/>
                        </a:cubicBezTo>
                        <a:cubicBezTo>
                          <a:pt x="16" y="47"/>
                          <a:pt x="43" y="55"/>
                          <a:pt x="41" y="74"/>
                        </a:cubicBezTo>
                        <a:cubicBezTo>
                          <a:pt x="39" y="93"/>
                          <a:pt x="6" y="130"/>
                          <a:pt x="3" y="151"/>
                        </a:cubicBezTo>
                        <a:cubicBezTo>
                          <a:pt x="0" y="172"/>
                          <a:pt x="19" y="179"/>
                          <a:pt x="20" y="202"/>
                        </a:cubicBezTo>
                        <a:cubicBezTo>
                          <a:pt x="21" y="225"/>
                          <a:pt x="12" y="265"/>
                          <a:pt x="12" y="292"/>
                        </a:cubicBezTo>
                        <a:cubicBezTo>
                          <a:pt x="12" y="318"/>
                          <a:pt x="16" y="331"/>
                          <a:pt x="17" y="365"/>
                        </a:cubicBezTo>
                        <a:cubicBezTo>
                          <a:pt x="18" y="400"/>
                          <a:pt x="15" y="470"/>
                          <a:pt x="16" y="496"/>
                        </a:cubicBezTo>
                        <a:cubicBezTo>
                          <a:pt x="18" y="521"/>
                          <a:pt x="21" y="526"/>
                          <a:pt x="25" y="520"/>
                        </a:cubicBezTo>
                        <a:cubicBezTo>
                          <a:pt x="29" y="515"/>
                          <a:pt x="41" y="481"/>
                          <a:pt x="43" y="460"/>
                        </a:cubicBezTo>
                        <a:close/>
                      </a:path>
                    </a:pathLst>
                  </a:custGeom>
                  <a:solidFill>
                    <a:srgbClr val="66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31837" name="Freeform 185">
                  <a:extLst>
                    <a:ext uri="{FF2B5EF4-FFF2-40B4-BE49-F238E27FC236}">
                      <a16:creationId xmlns:a16="http://schemas.microsoft.com/office/drawing/2014/main" xmlns="" id="{9C716279-EBF9-27A2-16BB-490D4E412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5" y="2114"/>
                  <a:ext cx="72" cy="483"/>
                </a:xfrm>
                <a:custGeom>
                  <a:avLst/>
                  <a:gdLst>
                    <a:gd name="T0" fmla="*/ 32 w 72"/>
                    <a:gd name="T1" fmla="*/ 423 h 483"/>
                    <a:gd name="T2" fmla="*/ 30 w 72"/>
                    <a:gd name="T3" fmla="*/ 362 h 483"/>
                    <a:gd name="T4" fmla="*/ 28 w 72"/>
                    <a:gd name="T5" fmla="*/ 307 h 483"/>
                    <a:gd name="T6" fmla="*/ 33 w 72"/>
                    <a:gd name="T7" fmla="*/ 277 h 483"/>
                    <a:gd name="T8" fmla="*/ 39 w 72"/>
                    <a:gd name="T9" fmla="*/ 245 h 483"/>
                    <a:gd name="T10" fmla="*/ 28 w 72"/>
                    <a:gd name="T11" fmla="*/ 219 h 483"/>
                    <a:gd name="T12" fmla="*/ 33 w 72"/>
                    <a:gd name="T13" fmla="*/ 189 h 483"/>
                    <a:gd name="T14" fmla="*/ 29 w 72"/>
                    <a:gd name="T15" fmla="*/ 142 h 483"/>
                    <a:gd name="T16" fmla="*/ 1 w 72"/>
                    <a:gd name="T17" fmla="*/ 70 h 483"/>
                    <a:gd name="T18" fmla="*/ 37 w 72"/>
                    <a:gd name="T19" fmla="*/ 6 h 483"/>
                    <a:gd name="T20" fmla="*/ 59 w 72"/>
                    <a:gd name="T21" fmla="*/ 36 h 483"/>
                    <a:gd name="T22" fmla="*/ 29 w 72"/>
                    <a:gd name="T23" fmla="*/ 84 h 483"/>
                    <a:gd name="T24" fmla="*/ 68 w 72"/>
                    <a:gd name="T25" fmla="*/ 147 h 483"/>
                    <a:gd name="T26" fmla="*/ 55 w 72"/>
                    <a:gd name="T27" fmla="*/ 188 h 483"/>
                    <a:gd name="T28" fmla="*/ 63 w 72"/>
                    <a:gd name="T29" fmla="*/ 270 h 483"/>
                    <a:gd name="T30" fmla="*/ 58 w 72"/>
                    <a:gd name="T31" fmla="*/ 337 h 483"/>
                    <a:gd name="T32" fmla="*/ 59 w 72"/>
                    <a:gd name="T33" fmla="*/ 455 h 483"/>
                    <a:gd name="T34" fmla="*/ 50 w 72"/>
                    <a:gd name="T35" fmla="*/ 478 h 483"/>
                    <a:gd name="T36" fmla="*/ 32 w 72"/>
                    <a:gd name="T37" fmla="*/ 423 h 4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2"/>
                    <a:gd name="T58" fmla="*/ 0 h 483"/>
                    <a:gd name="T59" fmla="*/ 72 w 72"/>
                    <a:gd name="T60" fmla="*/ 483 h 4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2" h="483">
                      <a:moveTo>
                        <a:pt x="32" y="423"/>
                      </a:moveTo>
                      <a:cubicBezTo>
                        <a:pt x="28" y="403"/>
                        <a:pt x="31" y="381"/>
                        <a:pt x="30" y="362"/>
                      </a:cubicBezTo>
                      <a:cubicBezTo>
                        <a:pt x="29" y="343"/>
                        <a:pt x="28" y="321"/>
                        <a:pt x="28" y="307"/>
                      </a:cubicBezTo>
                      <a:cubicBezTo>
                        <a:pt x="30" y="293"/>
                        <a:pt x="30" y="287"/>
                        <a:pt x="33" y="277"/>
                      </a:cubicBezTo>
                      <a:cubicBezTo>
                        <a:pt x="34" y="267"/>
                        <a:pt x="39" y="256"/>
                        <a:pt x="39" y="245"/>
                      </a:cubicBezTo>
                      <a:cubicBezTo>
                        <a:pt x="38" y="235"/>
                        <a:pt x="28" y="228"/>
                        <a:pt x="28" y="219"/>
                      </a:cubicBezTo>
                      <a:cubicBezTo>
                        <a:pt x="27" y="209"/>
                        <a:pt x="33" y="202"/>
                        <a:pt x="33" y="189"/>
                      </a:cubicBezTo>
                      <a:cubicBezTo>
                        <a:pt x="33" y="176"/>
                        <a:pt x="34" y="162"/>
                        <a:pt x="29" y="142"/>
                      </a:cubicBezTo>
                      <a:cubicBezTo>
                        <a:pt x="24" y="122"/>
                        <a:pt x="0" y="93"/>
                        <a:pt x="1" y="70"/>
                      </a:cubicBezTo>
                      <a:cubicBezTo>
                        <a:pt x="2" y="47"/>
                        <a:pt x="27" y="12"/>
                        <a:pt x="37" y="6"/>
                      </a:cubicBezTo>
                      <a:cubicBezTo>
                        <a:pt x="47" y="0"/>
                        <a:pt x="60" y="23"/>
                        <a:pt x="59" y="36"/>
                      </a:cubicBezTo>
                      <a:cubicBezTo>
                        <a:pt x="58" y="49"/>
                        <a:pt x="28" y="66"/>
                        <a:pt x="29" y="84"/>
                      </a:cubicBezTo>
                      <a:cubicBezTo>
                        <a:pt x="30" y="102"/>
                        <a:pt x="64" y="130"/>
                        <a:pt x="68" y="147"/>
                      </a:cubicBezTo>
                      <a:cubicBezTo>
                        <a:pt x="72" y="164"/>
                        <a:pt x="56" y="168"/>
                        <a:pt x="55" y="188"/>
                      </a:cubicBezTo>
                      <a:cubicBezTo>
                        <a:pt x="54" y="208"/>
                        <a:pt x="63" y="245"/>
                        <a:pt x="63" y="270"/>
                      </a:cubicBezTo>
                      <a:cubicBezTo>
                        <a:pt x="63" y="294"/>
                        <a:pt x="59" y="306"/>
                        <a:pt x="58" y="337"/>
                      </a:cubicBezTo>
                      <a:cubicBezTo>
                        <a:pt x="57" y="368"/>
                        <a:pt x="60" y="432"/>
                        <a:pt x="59" y="455"/>
                      </a:cubicBezTo>
                      <a:cubicBezTo>
                        <a:pt x="57" y="479"/>
                        <a:pt x="54" y="483"/>
                        <a:pt x="50" y="478"/>
                      </a:cubicBezTo>
                      <a:cubicBezTo>
                        <a:pt x="46" y="473"/>
                        <a:pt x="34" y="442"/>
                        <a:pt x="32" y="423"/>
                      </a:cubicBezTo>
                      <a:close/>
                    </a:path>
                  </a:pathLst>
                </a:custGeom>
                <a:solidFill>
                  <a:srgbClr val="66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27" name="Group 186">
            <a:extLst>
              <a:ext uri="{FF2B5EF4-FFF2-40B4-BE49-F238E27FC236}">
                <a16:creationId xmlns:a16="http://schemas.microsoft.com/office/drawing/2014/main" xmlns="" id="{140DE128-14FA-9D95-2356-CFEC3B3E27E3}"/>
              </a:ext>
            </a:extLst>
          </p:cNvPr>
          <p:cNvGrpSpPr>
            <a:grpSpLocks/>
          </p:cNvGrpSpPr>
          <p:nvPr/>
        </p:nvGrpSpPr>
        <p:grpSpPr bwMode="auto">
          <a:xfrm>
            <a:off x="5043488" y="2506663"/>
            <a:ext cx="3916362" cy="922337"/>
            <a:chOff x="3240" y="1675"/>
            <a:chExt cx="2193" cy="581"/>
          </a:xfrm>
        </p:grpSpPr>
        <p:sp>
          <p:nvSpPr>
            <p:cNvPr id="31763" name="Text Box 187">
              <a:extLst>
                <a:ext uri="{FF2B5EF4-FFF2-40B4-BE49-F238E27FC236}">
                  <a16:creationId xmlns:a16="http://schemas.microsoft.com/office/drawing/2014/main" xmlns="" id="{B085E970-8E93-3BFF-9415-D61E0B81A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675"/>
              <a:ext cx="4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pt-BR" sz="1400" b="1">
                  <a:solidFill>
                    <a:schemeClr val="bg1"/>
                  </a:solidFill>
                </a:rPr>
                <a:t>Spores</a:t>
              </a:r>
            </a:p>
          </p:txBody>
        </p:sp>
        <p:grpSp>
          <p:nvGrpSpPr>
            <p:cNvPr id="31764" name="Group 188">
              <a:extLst>
                <a:ext uri="{FF2B5EF4-FFF2-40B4-BE49-F238E27FC236}">
                  <a16:creationId xmlns:a16="http://schemas.microsoft.com/office/drawing/2014/main" xmlns="" id="{F0ECCE3A-17B1-1D47-4873-38FE0A76C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0" y="1758"/>
              <a:ext cx="600" cy="498"/>
              <a:chOff x="3240" y="1758"/>
              <a:chExt cx="600" cy="498"/>
            </a:xfrm>
          </p:grpSpPr>
          <p:grpSp>
            <p:nvGrpSpPr>
              <p:cNvPr id="31765" name="Group 189">
                <a:extLst>
                  <a:ext uri="{FF2B5EF4-FFF2-40B4-BE49-F238E27FC236}">
                    <a16:creationId xmlns:a16="http://schemas.microsoft.com/office/drawing/2014/main" xmlns="" id="{B4E4508E-812F-40E7-FFFF-BDF6EABEE7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4" y="1814"/>
                <a:ext cx="72" cy="298"/>
                <a:chOff x="2721" y="1507"/>
                <a:chExt cx="72" cy="298"/>
              </a:xfrm>
            </p:grpSpPr>
            <p:sp>
              <p:nvSpPr>
                <p:cNvPr id="31823" name="Oval 190">
                  <a:extLst>
                    <a:ext uri="{FF2B5EF4-FFF2-40B4-BE49-F238E27FC236}">
                      <a16:creationId xmlns:a16="http://schemas.microsoft.com/office/drawing/2014/main" xmlns="" id="{A8F4E81A-7AD4-7BC0-0D3F-997B6BE1A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608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4" name="Oval 191">
                  <a:extLst>
                    <a:ext uri="{FF2B5EF4-FFF2-40B4-BE49-F238E27FC236}">
                      <a16:creationId xmlns:a16="http://schemas.microsoft.com/office/drawing/2014/main" xmlns="" id="{6EA6604E-9323-5796-D075-D5AB6AD64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56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5" name="Oval 192">
                  <a:extLst>
                    <a:ext uri="{FF2B5EF4-FFF2-40B4-BE49-F238E27FC236}">
                      <a16:creationId xmlns:a16="http://schemas.microsoft.com/office/drawing/2014/main" xmlns="" id="{012867C0-6729-AE5D-2CE8-07B34845F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0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6" name="Oval 193">
                  <a:extLst>
                    <a:ext uri="{FF2B5EF4-FFF2-40B4-BE49-F238E27FC236}">
                      <a16:creationId xmlns:a16="http://schemas.microsoft.com/office/drawing/2014/main" xmlns="" id="{31513135-4BB4-FA5E-556E-DF6A327D6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1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7" name="Oval 194">
                  <a:extLst>
                    <a:ext uri="{FF2B5EF4-FFF2-40B4-BE49-F238E27FC236}">
                      <a16:creationId xmlns:a16="http://schemas.microsoft.com/office/drawing/2014/main" xmlns="" id="{CA3C6C17-B9D7-EDB7-6AD6-294966E6EF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656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8" name="Oval 195">
                  <a:extLst>
                    <a:ext uri="{FF2B5EF4-FFF2-40B4-BE49-F238E27FC236}">
                      <a16:creationId xmlns:a16="http://schemas.microsoft.com/office/drawing/2014/main" xmlns="" id="{5BB8F5F8-905B-9C6F-B507-41DE11AF4D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0" y="170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9" name="Oval 196">
                  <a:extLst>
                    <a:ext uri="{FF2B5EF4-FFF2-40B4-BE49-F238E27FC236}">
                      <a16:creationId xmlns:a16="http://schemas.microsoft.com/office/drawing/2014/main" xmlns="" id="{06F6BCD6-8D9C-7693-CA81-D281FF612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5" y="175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31766" name="Group 197">
                <a:extLst>
                  <a:ext uri="{FF2B5EF4-FFF2-40B4-BE49-F238E27FC236}">
                    <a16:creationId xmlns:a16="http://schemas.microsoft.com/office/drawing/2014/main" xmlns="" id="{61DFF8F1-23BC-3665-5312-2B8976164A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0" y="1814"/>
                <a:ext cx="72" cy="298"/>
                <a:chOff x="2818" y="1531"/>
                <a:chExt cx="72" cy="298"/>
              </a:xfrm>
            </p:grpSpPr>
            <p:sp>
              <p:nvSpPr>
                <p:cNvPr id="31816" name="Oval 198">
                  <a:extLst>
                    <a:ext uri="{FF2B5EF4-FFF2-40B4-BE49-F238E27FC236}">
                      <a16:creationId xmlns:a16="http://schemas.microsoft.com/office/drawing/2014/main" xmlns="" id="{306A2A62-2151-B967-344F-22BA3331D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8" y="163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17" name="Oval 199">
                  <a:extLst>
                    <a:ext uri="{FF2B5EF4-FFF2-40B4-BE49-F238E27FC236}">
                      <a16:creationId xmlns:a16="http://schemas.microsoft.com/office/drawing/2014/main" xmlns="" id="{AF0A49D2-1D88-5351-BE2B-629001E0F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8" y="1584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18" name="Oval 200">
                  <a:extLst>
                    <a:ext uri="{FF2B5EF4-FFF2-40B4-BE49-F238E27FC236}">
                      <a16:creationId xmlns:a16="http://schemas.microsoft.com/office/drawing/2014/main" xmlns="" id="{88F36DAF-7D3B-49C2-FB87-4473CE6E0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1531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19" name="Oval 201">
                  <a:extLst>
                    <a:ext uri="{FF2B5EF4-FFF2-40B4-BE49-F238E27FC236}">
                      <a16:creationId xmlns:a16="http://schemas.microsoft.com/office/drawing/2014/main" xmlns="" id="{91D75040-9BEC-6307-B224-E7A375C2E3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2" y="1536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0" name="Oval 202">
                  <a:extLst>
                    <a:ext uri="{FF2B5EF4-FFF2-40B4-BE49-F238E27FC236}">
                      <a16:creationId xmlns:a16="http://schemas.microsoft.com/office/drawing/2014/main" xmlns="" id="{71923B9A-71FE-2E36-6269-064B9C2926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168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1" name="Oval 203">
                  <a:extLst>
                    <a:ext uri="{FF2B5EF4-FFF2-40B4-BE49-F238E27FC236}">
                      <a16:creationId xmlns:a16="http://schemas.microsoft.com/office/drawing/2014/main" xmlns="" id="{93338FA0-91F6-458D-613D-01E91A6A1E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8" y="1733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822" name="Oval 204">
                  <a:extLst>
                    <a:ext uri="{FF2B5EF4-FFF2-40B4-BE49-F238E27FC236}">
                      <a16:creationId xmlns:a16="http://schemas.microsoft.com/office/drawing/2014/main" xmlns="" id="{9C34EE63-1597-1EE5-5312-664539DFD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2" y="1781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31767" name="Group 205">
                <a:extLst>
                  <a:ext uri="{FF2B5EF4-FFF2-40B4-BE49-F238E27FC236}">
                    <a16:creationId xmlns:a16="http://schemas.microsoft.com/office/drawing/2014/main" xmlns="" id="{BACA18BE-0B80-02C6-5ECF-115A58D138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6" y="1758"/>
                <a:ext cx="105" cy="332"/>
                <a:chOff x="3053" y="1440"/>
                <a:chExt cx="105" cy="332"/>
              </a:xfrm>
            </p:grpSpPr>
            <p:grpSp>
              <p:nvGrpSpPr>
                <p:cNvPr id="31800" name="Group 206">
                  <a:extLst>
                    <a:ext uri="{FF2B5EF4-FFF2-40B4-BE49-F238E27FC236}">
                      <a16:creationId xmlns:a16="http://schemas.microsoft.com/office/drawing/2014/main" xmlns="" id="{544C298A-DF86-9AF2-3DAF-664BD183D6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53" y="1440"/>
                  <a:ext cx="72" cy="298"/>
                  <a:chOff x="3783" y="1819"/>
                  <a:chExt cx="72" cy="298"/>
                </a:xfrm>
              </p:grpSpPr>
              <p:sp>
                <p:nvSpPr>
                  <p:cNvPr id="31809" name="Oval 207">
                    <a:extLst>
                      <a:ext uri="{FF2B5EF4-FFF2-40B4-BE49-F238E27FC236}">
                        <a16:creationId xmlns:a16="http://schemas.microsoft.com/office/drawing/2014/main" xmlns="" id="{E888E5D7-232A-78E8-D190-B11416BD76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3" y="1920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0" name="Oval 208">
                    <a:extLst>
                      <a:ext uri="{FF2B5EF4-FFF2-40B4-BE49-F238E27FC236}">
                        <a16:creationId xmlns:a16="http://schemas.microsoft.com/office/drawing/2014/main" xmlns="" id="{8632421B-B928-DB4B-0F2B-322388D978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3" y="1872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1" name="Oval 209">
                    <a:extLst>
                      <a:ext uri="{FF2B5EF4-FFF2-40B4-BE49-F238E27FC236}">
                        <a16:creationId xmlns:a16="http://schemas.microsoft.com/office/drawing/2014/main" xmlns="" id="{B71C2906-E6CB-B61C-446A-42C0CD6AD4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07" y="1819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2" name="Oval 210">
                    <a:extLst>
                      <a:ext uri="{FF2B5EF4-FFF2-40B4-BE49-F238E27FC236}">
                        <a16:creationId xmlns:a16="http://schemas.microsoft.com/office/drawing/2014/main" xmlns="" id="{B9E88357-FC72-D7FE-BA68-2CA6436E90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07" y="1824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3" name="Oval 211">
                    <a:extLst>
                      <a:ext uri="{FF2B5EF4-FFF2-40B4-BE49-F238E27FC236}">
                        <a16:creationId xmlns:a16="http://schemas.microsoft.com/office/drawing/2014/main" xmlns="" id="{912FDAE0-4460-DDDC-798E-5068557FD0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7" y="1968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4" name="Oval 212">
                    <a:extLst>
                      <a:ext uri="{FF2B5EF4-FFF2-40B4-BE49-F238E27FC236}">
                        <a16:creationId xmlns:a16="http://schemas.microsoft.com/office/drawing/2014/main" xmlns="" id="{C1214D5A-D94D-7F72-E070-BDBB139730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2" y="2021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15" name="Oval 213">
                    <a:extLst>
                      <a:ext uri="{FF2B5EF4-FFF2-40B4-BE49-F238E27FC236}">
                        <a16:creationId xmlns:a16="http://schemas.microsoft.com/office/drawing/2014/main" xmlns="" id="{935EBBFE-81E6-E867-6D65-ED07BBC443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7" y="2069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</p:grpSp>
            <p:grpSp>
              <p:nvGrpSpPr>
                <p:cNvPr id="31801" name="Group 214">
                  <a:extLst>
                    <a:ext uri="{FF2B5EF4-FFF2-40B4-BE49-F238E27FC236}">
                      <a16:creationId xmlns:a16="http://schemas.microsoft.com/office/drawing/2014/main" xmlns="" id="{128BB656-47FD-FF8A-05A7-2EE1CC1DB1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086" y="1474"/>
                  <a:ext cx="72" cy="298"/>
                  <a:chOff x="3783" y="1819"/>
                  <a:chExt cx="72" cy="298"/>
                </a:xfrm>
              </p:grpSpPr>
              <p:sp>
                <p:nvSpPr>
                  <p:cNvPr id="31802" name="Oval 215">
                    <a:extLst>
                      <a:ext uri="{FF2B5EF4-FFF2-40B4-BE49-F238E27FC236}">
                        <a16:creationId xmlns:a16="http://schemas.microsoft.com/office/drawing/2014/main" xmlns="" id="{FA0D305E-7C44-3646-148E-0AA7714940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3" y="1920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3" name="Oval 216">
                    <a:extLst>
                      <a:ext uri="{FF2B5EF4-FFF2-40B4-BE49-F238E27FC236}">
                        <a16:creationId xmlns:a16="http://schemas.microsoft.com/office/drawing/2014/main" xmlns="" id="{0929648B-DF23-F925-080C-DD41D1012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3" y="1872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4" name="Oval 217">
                    <a:extLst>
                      <a:ext uri="{FF2B5EF4-FFF2-40B4-BE49-F238E27FC236}">
                        <a16:creationId xmlns:a16="http://schemas.microsoft.com/office/drawing/2014/main" xmlns="" id="{6D8C895D-CC63-70E6-4FA7-DC70D6581A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07" y="1819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5" name="Oval 218">
                    <a:extLst>
                      <a:ext uri="{FF2B5EF4-FFF2-40B4-BE49-F238E27FC236}">
                        <a16:creationId xmlns:a16="http://schemas.microsoft.com/office/drawing/2014/main" xmlns="" id="{5AE5D61E-4D3B-05C2-7E10-5DD89CE59B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07" y="1824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6" name="Oval 219">
                    <a:extLst>
                      <a:ext uri="{FF2B5EF4-FFF2-40B4-BE49-F238E27FC236}">
                        <a16:creationId xmlns:a16="http://schemas.microsoft.com/office/drawing/2014/main" xmlns="" id="{FE4EBA9E-A655-4D08-2D75-5939055D4F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7" y="1968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7" name="Oval 220">
                    <a:extLst>
                      <a:ext uri="{FF2B5EF4-FFF2-40B4-BE49-F238E27FC236}">
                        <a16:creationId xmlns:a16="http://schemas.microsoft.com/office/drawing/2014/main" xmlns="" id="{3FF3E6A7-F455-1C0A-EE91-E265F8E91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2" y="2021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  <p:sp>
                <p:nvSpPr>
                  <p:cNvPr id="31808" name="Oval 221">
                    <a:extLst>
                      <a:ext uri="{FF2B5EF4-FFF2-40B4-BE49-F238E27FC236}">
                        <a16:creationId xmlns:a16="http://schemas.microsoft.com/office/drawing/2014/main" xmlns="" id="{B0597DE9-2899-2556-5E73-E4DCE8483A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87" y="2069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defTabSz="912813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defTabSz="912813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defTabSz="912813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defTabSz="912813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defTabSz="912813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defTabSz="91281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pt-BR" altLang="pt-BR" sz="1800"/>
                  </a:p>
                </p:txBody>
              </p:sp>
            </p:grpSp>
          </p:grpSp>
          <p:grpSp>
            <p:nvGrpSpPr>
              <p:cNvPr id="31768" name="Group 222">
                <a:extLst>
                  <a:ext uri="{FF2B5EF4-FFF2-40B4-BE49-F238E27FC236}">
                    <a16:creationId xmlns:a16="http://schemas.microsoft.com/office/drawing/2014/main" xmlns="" id="{C164FE9F-A1CE-AFCE-39E6-DD8BF8428F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768" y="1910"/>
                <a:ext cx="72" cy="298"/>
                <a:chOff x="3783" y="1819"/>
                <a:chExt cx="72" cy="298"/>
              </a:xfrm>
            </p:grpSpPr>
            <p:sp>
              <p:nvSpPr>
                <p:cNvPr id="31793" name="Oval 223">
                  <a:extLst>
                    <a:ext uri="{FF2B5EF4-FFF2-40B4-BE49-F238E27FC236}">
                      <a16:creationId xmlns:a16="http://schemas.microsoft.com/office/drawing/2014/main" xmlns="" id="{CA795E2A-513A-8871-8769-6DED1CF1DA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3" y="192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4" name="Oval 224">
                  <a:extLst>
                    <a:ext uri="{FF2B5EF4-FFF2-40B4-BE49-F238E27FC236}">
                      <a16:creationId xmlns:a16="http://schemas.microsoft.com/office/drawing/2014/main" xmlns="" id="{92D7893B-A91C-ABE5-84C5-AE24912C1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3" y="187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5" name="Oval 225">
                  <a:extLst>
                    <a:ext uri="{FF2B5EF4-FFF2-40B4-BE49-F238E27FC236}">
                      <a16:creationId xmlns:a16="http://schemas.microsoft.com/office/drawing/2014/main" xmlns="" id="{AC2EB054-7ABF-5CFB-7599-CE999BA01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07" y="181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6" name="Oval 226">
                  <a:extLst>
                    <a:ext uri="{FF2B5EF4-FFF2-40B4-BE49-F238E27FC236}">
                      <a16:creationId xmlns:a16="http://schemas.microsoft.com/office/drawing/2014/main" xmlns="" id="{0C283A2E-8366-1563-9C6C-183F702E24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07" y="1824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7" name="Oval 227">
                  <a:extLst>
                    <a:ext uri="{FF2B5EF4-FFF2-40B4-BE49-F238E27FC236}">
                      <a16:creationId xmlns:a16="http://schemas.microsoft.com/office/drawing/2014/main" xmlns="" id="{B57091E0-3DD9-0FD9-8E89-62052269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97" y="1968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8" name="Oval 228">
                  <a:extLst>
                    <a:ext uri="{FF2B5EF4-FFF2-40B4-BE49-F238E27FC236}">
                      <a16:creationId xmlns:a16="http://schemas.microsoft.com/office/drawing/2014/main" xmlns="" id="{19A8EE6E-18BF-AC5D-ADD6-53C23B23D4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92" y="2021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9" name="Oval 229">
                  <a:extLst>
                    <a:ext uri="{FF2B5EF4-FFF2-40B4-BE49-F238E27FC236}">
                      <a16:creationId xmlns:a16="http://schemas.microsoft.com/office/drawing/2014/main" xmlns="" id="{263CC689-FF14-D2FA-EB43-B4B26C2E3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7" y="206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31769" name="Group 230">
                <a:extLst>
                  <a:ext uri="{FF2B5EF4-FFF2-40B4-BE49-F238E27FC236}">
                    <a16:creationId xmlns:a16="http://schemas.microsoft.com/office/drawing/2014/main" xmlns="" id="{0696DB84-1D42-DA17-2A0E-1473E7FFCE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98178" flipH="1">
                <a:off x="3240" y="1958"/>
                <a:ext cx="72" cy="298"/>
                <a:chOff x="3783" y="1819"/>
                <a:chExt cx="72" cy="298"/>
              </a:xfrm>
            </p:grpSpPr>
            <p:sp>
              <p:nvSpPr>
                <p:cNvPr id="31786" name="Oval 231">
                  <a:extLst>
                    <a:ext uri="{FF2B5EF4-FFF2-40B4-BE49-F238E27FC236}">
                      <a16:creationId xmlns:a16="http://schemas.microsoft.com/office/drawing/2014/main" xmlns="" id="{23929B0D-2D6F-B4A4-0A6A-1F95134A6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3" y="192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7" name="Oval 232">
                  <a:extLst>
                    <a:ext uri="{FF2B5EF4-FFF2-40B4-BE49-F238E27FC236}">
                      <a16:creationId xmlns:a16="http://schemas.microsoft.com/office/drawing/2014/main" xmlns="" id="{A1B6DF85-4CC5-81C9-E572-FC9E274E45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3" y="187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8" name="Oval 233">
                  <a:extLst>
                    <a:ext uri="{FF2B5EF4-FFF2-40B4-BE49-F238E27FC236}">
                      <a16:creationId xmlns:a16="http://schemas.microsoft.com/office/drawing/2014/main" xmlns="" id="{FE9211CC-AFB9-5809-F494-C171E3325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07" y="181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9" name="Oval 234">
                  <a:extLst>
                    <a:ext uri="{FF2B5EF4-FFF2-40B4-BE49-F238E27FC236}">
                      <a16:creationId xmlns:a16="http://schemas.microsoft.com/office/drawing/2014/main" xmlns="" id="{5A527556-91BD-317E-52E2-84E686F265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807" y="1824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0" name="Oval 235">
                  <a:extLst>
                    <a:ext uri="{FF2B5EF4-FFF2-40B4-BE49-F238E27FC236}">
                      <a16:creationId xmlns:a16="http://schemas.microsoft.com/office/drawing/2014/main" xmlns="" id="{69E0A957-196D-0728-A2CB-CC7547692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97" y="1968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1" name="Oval 236">
                  <a:extLst>
                    <a:ext uri="{FF2B5EF4-FFF2-40B4-BE49-F238E27FC236}">
                      <a16:creationId xmlns:a16="http://schemas.microsoft.com/office/drawing/2014/main" xmlns="" id="{1A967D3E-AC3F-D99D-F88B-1DB9F0023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92" y="2021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92" name="Oval 237">
                  <a:extLst>
                    <a:ext uri="{FF2B5EF4-FFF2-40B4-BE49-F238E27FC236}">
                      <a16:creationId xmlns:a16="http://schemas.microsoft.com/office/drawing/2014/main" xmlns="" id="{050B299D-A71E-F86B-E8A9-F0E0B0D5D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787" y="206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31770" name="Group 238">
                <a:extLst>
                  <a:ext uri="{FF2B5EF4-FFF2-40B4-BE49-F238E27FC236}">
                    <a16:creationId xmlns:a16="http://schemas.microsoft.com/office/drawing/2014/main" xmlns="" id="{DE382620-3A33-7160-67BF-9351D5A79C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8" y="1772"/>
                <a:ext cx="72" cy="298"/>
                <a:chOff x="2721" y="1507"/>
                <a:chExt cx="72" cy="298"/>
              </a:xfrm>
            </p:grpSpPr>
            <p:sp>
              <p:nvSpPr>
                <p:cNvPr id="31779" name="Oval 239">
                  <a:extLst>
                    <a:ext uri="{FF2B5EF4-FFF2-40B4-BE49-F238E27FC236}">
                      <a16:creationId xmlns:a16="http://schemas.microsoft.com/office/drawing/2014/main" xmlns="" id="{F68671CF-B175-6490-4EAE-B72F55E4D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608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0" name="Oval 240">
                  <a:extLst>
                    <a:ext uri="{FF2B5EF4-FFF2-40B4-BE49-F238E27FC236}">
                      <a16:creationId xmlns:a16="http://schemas.microsoft.com/office/drawing/2014/main" xmlns="" id="{165F1DB1-0ACC-42AD-DD19-C7E6407068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56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1" name="Oval 241">
                  <a:extLst>
                    <a:ext uri="{FF2B5EF4-FFF2-40B4-BE49-F238E27FC236}">
                      <a16:creationId xmlns:a16="http://schemas.microsoft.com/office/drawing/2014/main" xmlns="" id="{7C395219-8BAA-8E78-46AD-48B345ACCB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0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2" name="Oval 242">
                  <a:extLst>
                    <a:ext uri="{FF2B5EF4-FFF2-40B4-BE49-F238E27FC236}">
                      <a16:creationId xmlns:a16="http://schemas.microsoft.com/office/drawing/2014/main" xmlns="" id="{5B312803-516B-BE60-2070-EFFE8286B7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1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3" name="Oval 243">
                  <a:extLst>
                    <a:ext uri="{FF2B5EF4-FFF2-40B4-BE49-F238E27FC236}">
                      <a16:creationId xmlns:a16="http://schemas.microsoft.com/office/drawing/2014/main" xmlns="" id="{D382F383-6397-6100-DE98-407C11127F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656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4" name="Oval 244">
                  <a:extLst>
                    <a:ext uri="{FF2B5EF4-FFF2-40B4-BE49-F238E27FC236}">
                      <a16:creationId xmlns:a16="http://schemas.microsoft.com/office/drawing/2014/main" xmlns="" id="{A5FCBF12-CD43-55EB-19A7-F0BFB9159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0" y="170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85" name="Oval 245">
                  <a:extLst>
                    <a:ext uri="{FF2B5EF4-FFF2-40B4-BE49-F238E27FC236}">
                      <a16:creationId xmlns:a16="http://schemas.microsoft.com/office/drawing/2014/main" xmlns="" id="{452EF111-D30C-D6EA-3EE4-D3F4790826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5" y="175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  <p:grpSp>
            <p:nvGrpSpPr>
              <p:cNvPr id="31771" name="Group 246">
                <a:extLst>
                  <a:ext uri="{FF2B5EF4-FFF2-40B4-BE49-F238E27FC236}">
                    <a16:creationId xmlns:a16="http://schemas.microsoft.com/office/drawing/2014/main" xmlns="" id="{72AB1392-F720-4411-105D-D217CF03F1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0" y="1836"/>
                <a:ext cx="72" cy="298"/>
                <a:chOff x="2721" y="1507"/>
                <a:chExt cx="72" cy="298"/>
              </a:xfrm>
            </p:grpSpPr>
            <p:sp>
              <p:nvSpPr>
                <p:cNvPr id="31772" name="Oval 247">
                  <a:extLst>
                    <a:ext uri="{FF2B5EF4-FFF2-40B4-BE49-F238E27FC236}">
                      <a16:creationId xmlns:a16="http://schemas.microsoft.com/office/drawing/2014/main" xmlns="" id="{BDA5870D-0C4F-E21A-F63B-4869597F2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608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3" name="Oval 248">
                  <a:extLst>
                    <a:ext uri="{FF2B5EF4-FFF2-40B4-BE49-F238E27FC236}">
                      <a16:creationId xmlns:a16="http://schemas.microsoft.com/office/drawing/2014/main" xmlns="" id="{81F41601-AFDA-7D5B-6D8F-F8C360359E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1" y="1560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4" name="Oval 249">
                  <a:extLst>
                    <a:ext uri="{FF2B5EF4-FFF2-40B4-BE49-F238E27FC236}">
                      <a16:creationId xmlns:a16="http://schemas.microsoft.com/office/drawing/2014/main" xmlns="" id="{137DF0A5-6F1F-A63F-915E-C1055FA554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0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5" name="Oval 250">
                  <a:extLst>
                    <a:ext uri="{FF2B5EF4-FFF2-40B4-BE49-F238E27FC236}">
                      <a16:creationId xmlns:a16="http://schemas.microsoft.com/office/drawing/2014/main" xmlns="" id="{91A0C0CD-AAEA-770A-800A-364E33C07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5" y="1512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6" name="Oval 251">
                  <a:extLst>
                    <a:ext uri="{FF2B5EF4-FFF2-40B4-BE49-F238E27FC236}">
                      <a16:creationId xmlns:a16="http://schemas.microsoft.com/office/drawing/2014/main" xmlns="" id="{16EE9710-0A2B-42B3-A776-53663559C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6" y="1656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7" name="Oval 252">
                  <a:extLst>
                    <a:ext uri="{FF2B5EF4-FFF2-40B4-BE49-F238E27FC236}">
                      <a16:creationId xmlns:a16="http://schemas.microsoft.com/office/drawing/2014/main" xmlns="" id="{E9985C13-EAA0-467D-C02E-6960EDDFA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0" y="1709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  <p:sp>
              <p:nvSpPr>
                <p:cNvPr id="31778" name="Oval 253">
                  <a:extLst>
                    <a:ext uri="{FF2B5EF4-FFF2-40B4-BE49-F238E27FC236}">
                      <a16:creationId xmlns:a16="http://schemas.microsoft.com/office/drawing/2014/main" xmlns="" id="{038009F9-E7DD-8F16-4C0E-1BA3FEFB2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5" y="1757"/>
                  <a:ext cx="48" cy="4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912813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defTabSz="912813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defTabSz="912813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defTabSz="912813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defTabSz="912813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91281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800"/>
                </a:p>
              </p:txBody>
            </p:sp>
          </p:grpSp>
        </p:grpSp>
      </p:grpSp>
      <p:grpSp>
        <p:nvGrpSpPr>
          <p:cNvPr id="11270" name="Group 254">
            <a:extLst>
              <a:ext uri="{FF2B5EF4-FFF2-40B4-BE49-F238E27FC236}">
                <a16:creationId xmlns:a16="http://schemas.microsoft.com/office/drawing/2014/main" xmlns="" id="{2412E135-5815-2C62-8A9D-2BB106C2F5BB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486400"/>
            <a:ext cx="4267200" cy="1081088"/>
            <a:chOff x="3072" y="3456"/>
            <a:chExt cx="2688" cy="681"/>
          </a:xfrm>
        </p:grpSpPr>
        <p:sp>
          <p:nvSpPr>
            <p:cNvPr id="31761" name="Rectangle 255">
              <a:extLst>
                <a:ext uri="{FF2B5EF4-FFF2-40B4-BE49-F238E27FC236}">
                  <a16:creationId xmlns:a16="http://schemas.microsoft.com/office/drawing/2014/main" xmlns="" id="{A7F3F61D-6727-A965-6AF5-CC7613987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744"/>
              <a:ext cx="2688" cy="393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BR" sz="1400" b="1"/>
                <a:t> </a:t>
              </a:r>
              <a:r>
                <a:rPr lang="es-ES_tradnl" altLang="pt-BR" sz="1400" b="1">
                  <a:solidFill>
                    <a:srgbClr val="FFFF00"/>
                  </a:solidFill>
                </a:rPr>
                <a:t>Production of secondary metabolites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pt-BR" sz="1400" b="1">
                  <a:solidFill>
                    <a:srgbClr val="FFFF00"/>
                  </a:solidFill>
                </a:rPr>
                <a:t>       (antibiotics, fungicides, antitumorals,..)</a:t>
              </a:r>
              <a:endParaRPr lang="pt-BR" altLang="pt-BR" sz="1400" b="1">
                <a:solidFill>
                  <a:srgbClr val="FFFF00"/>
                </a:solidFill>
              </a:endParaRPr>
            </a:p>
          </p:txBody>
        </p:sp>
        <p:sp>
          <p:nvSpPr>
            <p:cNvPr id="31762" name="AutoShape 256">
              <a:extLst>
                <a:ext uri="{FF2B5EF4-FFF2-40B4-BE49-F238E27FC236}">
                  <a16:creationId xmlns:a16="http://schemas.microsoft.com/office/drawing/2014/main" xmlns="" id="{2CE67FBA-EDE3-42D2-451B-DD925560B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208" cy="192"/>
            </a:xfrm>
            <a:prstGeom prst="rightArrow">
              <a:avLst>
                <a:gd name="adj1" fmla="val 50000"/>
                <a:gd name="adj2" fmla="val 287500"/>
              </a:avLst>
            </a:prstGeom>
            <a:solidFill>
              <a:srgbClr val="CC00CC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BR" sz="16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12_F77a">
            <a:extLst>
              <a:ext uri="{FF2B5EF4-FFF2-40B4-BE49-F238E27FC236}">
                <a16:creationId xmlns:a16="http://schemas.microsoft.com/office/drawing/2014/main" xmlns="" id="{AEBF7BAD-C1F1-C588-928C-B3BD5C4C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8600"/>
            <a:ext cx="349549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3" descr="12_F77b">
            <a:extLst>
              <a:ext uri="{FF2B5EF4-FFF2-40B4-BE49-F238E27FC236}">
                <a16:creationId xmlns:a16="http://schemas.microsoft.com/office/drawing/2014/main" xmlns="" id="{60DB1218-6281-A33D-F4E7-C2C0B6C3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375"/>
            <a:ext cx="47529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12_F76a">
            <a:extLst>
              <a:ext uri="{FF2B5EF4-FFF2-40B4-BE49-F238E27FC236}">
                <a16:creationId xmlns:a16="http://schemas.microsoft.com/office/drawing/2014/main" xmlns="" id="{56A67E1A-AB2C-AE41-6740-A604E1E13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" y="4106836"/>
            <a:ext cx="4376898" cy="25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12_F76b">
            <a:extLst>
              <a:ext uri="{FF2B5EF4-FFF2-40B4-BE49-F238E27FC236}">
                <a16:creationId xmlns:a16="http://schemas.microsoft.com/office/drawing/2014/main" xmlns="" id="{0083E893-DAE3-63E0-EBAF-88D8344D1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77" y="3991146"/>
            <a:ext cx="4509523" cy="25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6" name="Rectangle 37895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8" name="Rectangle 37897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0" name="Rectangle 37899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2" name="Rectangle 37901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904" name="Freeform: Shape 37903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906" name="Rectangle 37905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Rectangle 2">
            <a:extLst>
              <a:ext uri="{FF2B5EF4-FFF2-40B4-BE49-F238E27FC236}">
                <a16:creationId xmlns:a16="http://schemas.microsoft.com/office/drawing/2014/main" xmlns="" id="{80AB0FEC-5F39-A66F-E159-41B868D03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 defTabSz="912813" eaLnBrk="1" hangingPunct="1"/>
            <a:r>
              <a:rPr lang="pt-BR" altLang="pt-BR" sz="3200">
                <a:solidFill>
                  <a:srgbClr val="FFFFFF"/>
                </a:solidFill>
                <a:ea typeface="ＭＳ Ｐゴシック" panose="020B0600070205080204" pitchFamily="34" charset="-128"/>
              </a:rPr>
              <a:t>Biological functions of antibiotics?</a:t>
            </a:r>
            <a:endParaRPr lang="en-AU" altLang="pt-BR" sz="320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37892" name="Rectangle 3">
            <a:extLst>
              <a:ext uri="{FF2B5EF4-FFF2-40B4-BE49-F238E27FC236}">
                <a16:creationId xmlns:a16="http://schemas.microsoft.com/office/drawing/2014/main" xmlns="" id="{FE417BF1-F816-7E53-B19E-C59BD4372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95154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8315EE-F60C-7DB4-7098-1F810133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Antibiotic classification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="" id="{3CA627CA-129B-FDEE-4C70-7230071809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678139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6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20_F09a">
            <a:extLst>
              <a:ext uri="{FF2B5EF4-FFF2-40B4-BE49-F238E27FC236}">
                <a16:creationId xmlns:a16="http://schemas.microsoft.com/office/drawing/2014/main" xmlns="" id="{832BF51D-6A4F-E230-25A7-8D777E87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31225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20_F09b">
            <a:extLst>
              <a:ext uri="{FF2B5EF4-FFF2-40B4-BE49-F238E27FC236}">
                <a16:creationId xmlns:a16="http://schemas.microsoft.com/office/drawing/2014/main" xmlns="" id="{E1B8F73A-F9F4-AACD-6C4F-BC4CC1E8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"/>
            <a:ext cx="8531225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 Box 3">
            <a:extLst>
              <a:ext uri="{FF2B5EF4-FFF2-40B4-BE49-F238E27FC236}">
                <a16:creationId xmlns:a16="http://schemas.microsoft.com/office/drawing/2014/main" xmlns="" id="{48FE8891-CE07-2067-6872-2FD577B46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438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Total cell count</a:t>
            </a:r>
            <a:endParaRPr lang="en-AU" altLang="pt-BR" sz="2400"/>
          </a:p>
        </p:txBody>
      </p:sp>
      <p:sp>
        <p:nvSpPr>
          <p:cNvPr id="40963" name="Line 4">
            <a:extLst>
              <a:ext uri="{FF2B5EF4-FFF2-40B4-BE49-F238E27FC236}">
                <a16:creationId xmlns:a16="http://schemas.microsoft.com/office/drawing/2014/main" xmlns="" id="{A144E88A-882D-7B51-0295-2B2B697455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2057400"/>
            <a:ext cx="0" cy="3048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0964" name="Text Box 5">
            <a:extLst>
              <a:ext uri="{FF2B5EF4-FFF2-40B4-BE49-F238E27FC236}">
                <a16:creationId xmlns:a16="http://schemas.microsoft.com/office/drawing/2014/main" xmlns="" id="{92991AC4-B5E8-F197-AB1D-14CA4A6C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19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Viable cell count</a:t>
            </a:r>
            <a:r>
              <a:rPr lang="pt-BR" altLang="pt-BR" sz="1800"/>
              <a:t> </a:t>
            </a:r>
            <a:endParaRPr lang="en-AU" altLang="pt-BR" sz="1800"/>
          </a:p>
        </p:txBody>
      </p:sp>
      <p:sp>
        <p:nvSpPr>
          <p:cNvPr id="40965" name="Line 6">
            <a:extLst>
              <a:ext uri="{FF2B5EF4-FFF2-40B4-BE49-F238E27FC236}">
                <a16:creationId xmlns:a16="http://schemas.microsoft.com/office/drawing/2014/main" xmlns="" id="{B761C223-AA15-529D-64B8-B6B111214C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3810000"/>
            <a:ext cx="381000" cy="3810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3" name="Right Triangle 16392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5" name="Rectangle 16394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tângulo 2">
            <a:extLst>
              <a:ext uri="{FF2B5EF4-FFF2-40B4-BE49-F238E27FC236}">
                <a16:creationId xmlns:a16="http://schemas.microsoft.com/office/drawing/2014/main" xmlns="" id="{34774409-10FE-A1EA-6E7E-F3C2648EC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930" y="1050595"/>
            <a:ext cx="6056111" cy="16184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pt-BR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First antimicrobial aproaches</a:t>
            </a:r>
          </a:p>
        </p:txBody>
      </p:sp>
      <p:sp>
        <p:nvSpPr>
          <p:cNvPr id="16385" name="Retângulo 1">
            <a:extLst>
              <a:ext uri="{FF2B5EF4-FFF2-40B4-BE49-F238E27FC236}">
                <a16:creationId xmlns:a16="http://schemas.microsoft.com/office/drawing/2014/main" xmlns="" id="{1C08D63F-256D-3B3D-6479-C5BD7643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930" y="2969469"/>
            <a:ext cx="6056111" cy="28003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100">
                <a:latin typeface="+mn-lt"/>
                <a:ea typeface="+mn-ea"/>
              </a:rPr>
              <a:t>Louis Pasteur (1822-1895):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s-ES" sz="2100">
                <a:latin typeface="+mn-lt"/>
                <a:ea typeface="+mn-ea"/>
              </a:rPr>
              <a:t>“</a:t>
            </a:r>
            <a:r>
              <a:rPr lang="en-US" altLang="ja-JP" sz="2100">
                <a:latin typeface="+mn-lt"/>
                <a:ea typeface="+mn-ea"/>
              </a:rPr>
              <a:t>pasteurization</a:t>
            </a:r>
            <a:r>
              <a:rPr lang="en-US" altLang="es-ES" sz="2100">
                <a:latin typeface="+mn-lt"/>
                <a:ea typeface="+mn-ea"/>
              </a:rPr>
              <a:t>”</a:t>
            </a:r>
            <a:endParaRPr lang="en-US" altLang="ja-JP" sz="2100"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100">
                <a:latin typeface="+mn-lt"/>
                <a:ea typeface="+mn-ea"/>
              </a:rPr>
              <a:t>Fermentation: wine contamination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100">
                <a:latin typeface="+mn-lt"/>
                <a:ea typeface="+mn-ea"/>
              </a:rPr>
              <a:t>Germ theory: silkworn disease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100">
                <a:latin typeface="+mn-lt"/>
                <a:ea typeface="+mn-ea"/>
              </a:rPr>
              <a:t>Vaccine: anthrax, fowl cholera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100">
                <a:latin typeface="+mn-lt"/>
                <a:ea typeface="+mn-ea"/>
              </a:rPr>
              <a:t>Rabies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pt-BR" sz="2100"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pt-BR" sz="210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20_F09c">
            <a:extLst>
              <a:ext uri="{FF2B5EF4-FFF2-40B4-BE49-F238E27FC236}">
                <a16:creationId xmlns:a16="http://schemas.microsoft.com/office/drawing/2014/main" xmlns="" id="{9894B76F-B299-E788-1B18-945808BB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900"/>
            <a:ext cx="8531225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>
            <a:extLst>
              <a:ext uri="{FF2B5EF4-FFF2-40B4-BE49-F238E27FC236}">
                <a16:creationId xmlns:a16="http://schemas.microsoft.com/office/drawing/2014/main" xmlns="" id="{B278B6A1-889C-F931-27B3-7B5B9F0B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09800"/>
            <a:ext cx="2819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Total cell count</a:t>
            </a:r>
            <a:endParaRPr lang="en-AU" altLang="pt-BR" sz="24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pt-BR" sz="2400"/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xmlns="" id="{4E57A5D6-0D00-BB86-B133-9D999A049C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590800"/>
            <a:ext cx="533400" cy="457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3012" name="Text Box 5">
            <a:extLst>
              <a:ext uri="{FF2B5EF4-FFF2-40B4-BE49-F238E27FC236}">
                <a16:creationId xmlns:a16="http://schemas.microsoft.com/office/drawing/2014/main" xmlns="" id="{604FF398-BBDB-EC80-C858-856F9EF46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/>
              <a:t>Viable cell count</a:t>
            </a:r>
            <a:endParaRPr lang="en-AU" altLang="pt-BR" sz="2400"/>
          </a:p>
        </p:txBody>
      </p:sp>
      <p:sp>
        <p:nvSpPr>
          <p:cNvPr id="43013" name="Line 6">
            <a:extLst>
              <a:ext uri="{FF2B5EF4-FFF2-40B4-BE49-F238E27FC236}">
                <a16:creationId xmlns:a16="http://schemas.microsoft.com/office/drawing/2014/main" xmlns="" id="{4701FFC0-2E66-E67E-70AA-19E8DED18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962400"/>
            <a:ext cx="381000" cy="457200"/>
          </a:xfrm>
          <a:prstGeom prst="line">
            <a:avLst/>
          </a:prstGeom>
          <a:noFill/>
          <a:ln w="9525">
            <a:solidFill>
              <a:srgbClr val="CC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2" name="Rectangle 45061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4" name="Rectangle 45063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6" name="Rectangle 45065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8" name="Rectangle 45067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7" name="Picture 2" descr="20_F13_01">
            <a:extLst>
              <a:ext uri="{FF2B5EF4-FFF2-40B4-BE49-F238E27FC236}">
                <a16:creationId xmlns:a16="http://schemas.microsoft.com/office/drawing/2014/main" xmlns="" id="{B7A3283D-D762-F394-6AC8-CB614B502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1177004"/>
            <a:ext cx="8458200" cy="450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figure 20-13 part 2">
            <a:extLst>
              <a:ext uri="{FF2B5EF4-FFF2-40B4-BE49-F238E27FC236}">
                <a16:creationId xmlns:a16="http://schemas.microsoft.com/office/drawing/2014/main" xmlns="" id="{B67F7126-8648-BDD3-6409-0C79569E4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9144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58" name="Rectangle 49157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60" name="Rectangle 49159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62" name="Rectangle 49161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64" name="Rectangle 49163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153" name="Picture 2" descr="20_F13_03">
            <a:extLst>
              <a:ext uri="{FF2B5EF4-FFF2-40B4-BE49-F238E27FC236}">
                <a16:creationId xmlns:a16="http://schemas.microsoft.com/office/drawing/2014/main" xmlns="" id="{65641FC4-1F28-3E93-9BD4-B2AF8F40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1642205"/>
            <a:ext cx="8458200" cy="35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06" name="Rectangle 51205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8" name="Rectangle 51207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0" name="Rectangle 51209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2" name="Rectangle 51211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01" name="Picture 2" descr="20_F13_04">
            <a:extLst>
              <a:ext uri="{FF2B5EF4-FFF2-40B4-BE49-F238E27FC236}">
                <a16:creationId xmlns:a16="http://schemas.microsoft.com/office/drawing/2014/main" xmlns="" id="{2013E717-CFE9-CCBE-8C87-B02DEB47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1895951"/>
            <a:ext cx="8458200" cy="30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20_F14">
            <a:extLst>
              <a:ext uri="{FF2B5EF4-FFF2-40B4-BE49-F238E27FC236}">
                <a16:creationId xmlns:a16="http://schemas.microsoft.com/office/drawing/2014/main" xmlns="" id="{20424DE6-47D6-5A39-1195-960E8647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5000"/>
            <a:ext cx="8531225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20_F15">
            <a:extLst>
              <a:ext uri="{FF2B5EF4-FFF2-40B4-BE49-F238E27FC236}">
                <a16:creationId xmlns:a16="http://schemas.microsoft.com/office/drawing/2014/main" xmlns="" id="{C1555BE5-9F35-810D-58BC-A660006B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066800"/>
            <a:ext cx="91519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20_F16">
            <a:extLst>
              <a:ext uri="{FF2B5EF4-FFF2-40B4-BE49-F238E27FC236}">
                <a16:creationId xmlns:a16="http://schemas.microsoft.com/office/drawing/2014/main" xmlns="" id="{4DDDA138-DBCF-C259-A3B7-1A506098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3600"/>
            <a:ext cx="8531225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20-06_structpenicillins_l">
            <a:extLst>
              <a:ext uri="{FF2B5EF4-FFF2-40B4-BE49-F238E27FC236}">
                <a16:creationId xmlns:a16="http://schemas.microsoft.com/office/drawing/2014/main" xmlns="" id="{5C07BF59-D751-7FD4-110B-5E2B7B47B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28600"/>
            <a:ext cx="66151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 Box 3">
            <a:extLst>
              <a:ext uri="{FF2B5EF4-FFF2-40B4-BE49-F238E27FC236}">
                <a16:creationId xmlns:a16="http://schemas.microsoft.com/office/drawing/2014/main" xmlns="" id="{D67B37D5-76B5-3503-EB0B-461F1E507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20.6 - Overview</a:t>
            </a:r>
            <a:endParaRPr lang="en-US" altLang="pt-BR" sz="1800">
              <a:cs typeface="Arial" panose="020B0604020202020204" pitchFamily="34" charset="0"/>
            </a:endParaRPr>
          </a:p>
        </p:txBody>
      </p:sp>
      <p:sp>
        <p:nvSpPr>
          <p:cNvPr id="62467" name="Text Box 4">
            <a:extLst>
              <a:ext uri="{FF2B5EF4-FFF2-40B4-BE49-F238E27FC236}">
                <a16:creationId xmlns:a16="http://schemas.microsoft.com/office/drawing/2014/main" xmlns="" id="{31146C36-5427-2B4E-3E70-C9D261A9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00200"/>
            <a:ext cx="2819400" cy="641350"/>
          </a:xfrm>
          <a:prstGeom prst="rect">
            <a:avLst/>
          </a:prstGeom>
          <a:solidFill>
            <a:srgbClr val="F6A8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Narrow spectrum of microbial activity </a:t>
            </a:r>
          </a:p>
        </p:txBody>
      </p:sp>
      <p:sp>
        <p:nvSpPr>
          <p:cNvPr id="62468" name="Text Box 5">
            <a:extLst>
              <a:ext uri="{FF2B5EF4-FFF2-40B4-BE49-F238E27FC236}">
                <a16:creationId xmlns:a16="http://schemas.microsoft.com/office/drawing/2014/main" xmlns="" id="{4148E29F-59ED-BFE5-099F-0E8596E6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248400"/>
            <a:ext cx="4267200" cy="366713"/>
          </a:xfrm>
          <a:prstGeom prst="rect">
            <a:avLst/>
          </a:prstGeom>
          <a:solidFill>
            <a:srgbClr val="F6A8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Broad spectrum antibiotic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igure 4-29">
            <a:extLst>
              <a:ext uri="{FF2B5EF4-FFF2-40B4-BE49-F238E27FC236}">
                <a16:creationId xmlns:a16="http://schemas.microsoft.com/office/drawing/2014/main" xmlns="" id="{039AD2F4-23D2-62A1-B9E0-824CEE8E7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28600"/>
            <a:ext cx="5999162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3">
            <a:extLst>
              <a:ext uri="{FF2B5EF4-FFF2-40B4-BE49-F238E27FC236}">
                <a16:creationId xmlns:a16="http://schemas.microsoft.com/office/drawing/2014/main" xmlns="" id="{19CEE647-0420-BE56-6958-D1D95CD65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20938"/>
            <a:ext cx="20891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Structure of peptidoglycan </a:t>
            </a:r>
          </a:p>
          <a:p>
            <a:pPr>
              <a:spcBef>
                <a:spcPct val="50000"/>
              </a:spcBef>
              <a:defRPr/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glycan tetrapeptide</a:t>
            </a:r>
            <a:endParaRPr lang="en-A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ângulo 1">
            <a:extLst>
              <a:ext uri="{FF2B5EF4-FFF2-40B4-BE49-F238E27FC236}">
                <a16:creationId xmlns:a16="http://schemas.microsoft.com/office/drawing/2014/main" xmlns="" id="{08F73447-1A14-884A-8966-02C179BD7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447800"/>
            <a:ext cx="5867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FFFF00"/>
                </a:solidFill>
              </a:rPr>
              <a:t>Paul Ehrilch (1854-1915)</a:t>
            </a:r>
            <a:r>
              <a:rPr lang="pt-BR" altLang="pt-BR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/>
              <a:t>- Methylene blue: malaria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/>
              <a:t>Toxin and antitoxin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/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Char char="-"/>
            </a:pPr>
            <a:r>
              <a:rPr lang="pt-BR" altLang="pt-BR"/>
              <a:t>Salvarsan: magic bullet</a:t>
            </a:r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Char char="-"/>
            </a:pPr>
            <a:endParaRPr lang="pt-BR" altLang="pt-BR"/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None/>
            </a:pPr>
            <a:r>
              <a:rPr lang="pt-BR" altLang="pt-BR"/>
              <a:t> against syphilis, </a:t>
            </a:r>
            <a:r>
              <a:rPr lang="pt-BR" altLang="pt-BR" i="1"/>
              <a:t>Treponema</a:t>
            </a:r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None/>
            </a:pPr>
            <a:endParaRPr lang="pt-BR" altLang="pt-BR" i="1"/>
          </a:p>
          <a:p>
            <a:pPr eaLnBrk="1" hangingPunct="1">
              <a:lnSpc>
                <a:spcPct val="55000"/>
              </a:lnSpc>
              <a:spcBef>
                <a:spcPct val="0"/>
              </a:spcBef>
              <a:buFontTx/>
              <a:buNone/>
            </a:pPr>
            <a:r>
              <a:rPr lang="pt-BR" altLang="pt-BR" i="1"/>
              <a:t> pallidum</a:t>
            </a:r>
            <a:r>
              <a:rPr lang="pt-BR" altLang="pt-BR"/>
              <a:t> </a:t>
            </a:r>
          </a:p>
        </p:txBody>
      </p:sp>
      <p:sp>
        <p:nvSpPr>
          <p:cNvPr id="17410" name="Retângulo 2">
            <a:extLst>
              <a:ext uri="{FF2B5EF4-FFF2-40B4-BE49-F238E27FC236}">
                <a16:creationId xmlns:a16="http://schemas.microsoft.com/office/drawing/2014/main" xmlns="" id="{1B73BD15-D846-1A5D-4C48-EAC08CE4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"/>
            <a:ext cx="609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solidFill>
                  <a:srgbClr val="FFFF00"/>
                </a:solidFill>
              </a:rPr>
              <a:t>First antimicrobial drugs</a:t>
            </a:r>
            <a:endParaRPr lang="pt-BR" altLang="pt-BR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40" name="Rectangle 6963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2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xmlns="" id="{2F552AA5-19AD-A87E-EB54-228F6D638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9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Peptidoglycan sheet in </a:t>
            </a:r>
            <a:r>
              <a:rPr lang="en-US" sz="1900" b="1" i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Escherichia coli </a:t>
            </a:r>
            <a:r>
              <a:rPr lang="en-US" sz="19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and </a:t>
            </a:r>
            <a:r>
              <a:rPr lang="en-US" sz="1900" b="1" i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Staphylococcus aureus</a:t>
            </a:r>
          </a:p>
          <a:p>
            <a:pPr indent="-228600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9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Glycine interbridge in</a:t>
            </a:r>
            <a:r>
              <a:rPr lang="en-US" sz="1900" b="1" i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rPr>
              <a:t> S. aureus</a:t>
            </a:r>
          </a:p>
        </p:txBody>
      </p:sp>
      <p:pic>
        <p:nvPicPr>
          <p:cNvPr id="65537" name="Picture 2" descr="figure 4-30">
            <a:extLst>
              <a:ext uri="{FF2B5EF4-FFF2-40B4-BE49-F238E27FC236}">
                <a16:creationId xmlns:a16="http://schemas.microsoft.com/office/drawing/2014/main" xmlns="" id="{F12648EF-26BB-EAB0-0809-0F243006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r="242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20-03abactcellsynth_l">
            <a:extLst>
              <a:ext uri="{FF2B5EF4-FFF2-40B4-BE49-F238E27FC236}">
                <a16:creationId xmlns:a16="http://schemas.microsoft.com/office/drawing/2014/main" xmlns="" id="{AC0AD6EE-E712-D8FB-E162-DB0AF4F1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787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 Box 3">
            <a:extLst>
              <a:ext uri="{FF2B5EF4-FFF2-40B4-BE49-F238E27FC236}">
                <a16:creationId xmlns:a16="http://schemas.microsoft.com/office/drawing/2014/main" xmlns="" id="{841981EF-7BF7-68BC-C04C-96C30BFCC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20.3a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20-03bbactcellsynth_l">
            <a:extLst>
              <a:ext uri="{FF2B5EF4-FFF2-40B4-BE49-F238E27FC236}">
                <a16:creationId xmlns:a16="http://schemas.microsoft.com/office/drawing/2014/main" xmlns="" id="{5BCE77C7-1236-6895-BD66-7B4B7A1E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28600"/>
            <a:ext cx="74279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 Box 3">
            <a:extLst>
              <a:ext uri="{FF2B5EF4-FFF2-40B4-BE49-F238E27FC236}">
                <a16:creationId xmlns:a16="http://schemas.microsoft.com/office/drawing/2014/main" xmlns="" id="{CEFC3ED7-BB7B-54C9-EA1E-ABD33BA25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20.3b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20-04aproteinsynthesis_l">
            <a:extLst>
              <a:ext uri="{FF2B5EF4-FFF2-40B4-BE49-F238E27FC236}">
                <a16:creationId xmlns:a16="http://schemas.microsoft.com/office/drawing/2014/main" xmlns="" id="{41C300BB-3889-66AF-6D5A-3530EF6C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8600"/>
            <a:ext cx="54721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 Box 3">
            <a:extLst>
              <a:ext uri="{FF2B5EF4-FFF2-40B4-BE49-F238E27FC236}">
                <a16:creationId xmlns:a16="http://schemas.microsoft.com/office/drawing/2014/main" xmlns="" id="{39FF7931-9101-D721-04CF-CBBDAECB5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20.4a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20-04bproteinsynthesis_l">
            <a:extLst>
              <a:ext uri="{FF2B5EF4-FFF2-40B4-BE49-F238E27FC236}">
                <a16:creationId xmlns:a16="http://schemas.microsoft.com/office/drawing/2014/main" xmlns="" id="{997BC488-DE9E-F4BC-6165-7FF692E1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8600"/>
            <a:ext cx="8175625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Text Box 3">
            <a:extLst>
              <a:ext uri="{FF2B5EF4-FFF2-40B4-BE49-F238E27FC236}">
                <a16:creationId xmlns:a16="http://schemas.microsoft.com/office/drawing/2014/main" xmlns="" id="{61F4B74E-38F5-ADF6-5EED-58C64184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20.4b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20-13_trimethsulfame_1_l">
            <a:extLst>
              <a:ext uri="{FF2B5EF4-FFF2-40B4-BE49-F238E27FC236}">
                <a16:creationId xmlns:a16="http://schemas.microsoft.com/office/drawing/2014/main" xmlns="" id="{D7364AD3-C094-365C-8083-38FD9F5D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8600"/>
            <a:ext cx="8188325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ext Box 3">
            <a:extLst>
              <a:ext uri="{FF2B5EF4-FFF2-40B4-BE49-F238E27FC236}">
                <a16:creationId xmlns:a16="http://schemas.microsoft.com/office/drawing/2014/main" xmlns="" id="{F1DDDEF4-8CB0-478A-4583-795D440B8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20.13 - Overview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20_F24">
            <a:extLst>
              <a:ext uri="{FF2B5EF4-FFF2-40B4-BE49-F238E27FC236}">
                <a16:creationId xmlns:a16="http://schemas.microsoft.com/office/drawing/2014/main" xmlns="" id="{D3111C1E-34D5-2C03-166E-09A5A695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28600"/>
            <a:ext cx="719296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20-05_inyeastantifundrg_l">
            <a:extLst>
              <a:ext uri="{FF2B5EF4-FFF2-40B4-BE49-F238E27FC236}">
                <a16:creationId xmlns:a16="http://schemas.microsoft.com/office/drawing/2014/main" xmlns="" id="{590B7B47-62F5-11AF-E2D8-1E63A767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28600"/>
            <a:ext cx="59039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Text Box 3">
            <a:extLst>
              <a:ext uri="{FF2B5EF4-FFF2-40B4-BE49-F238E27FC236}">
                <a16:creationId xmlns:a16="http://schemas.microsoft.com/office/drawing/2014/main" xmlns="" id="{1CD968C4-A5D3-5296-E0BD-7DB40CBC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20.5</a:t>
            </a:r>
            <a:endParaRPr lang="en-US" altLang="pt-BR" sz="1800">
              <a:cs typeface="Arial" panose="020B0604020202020204" pitchFamily="34" charset="0"/>
            </a:endParaRPr>
          </a:p>
        </p:txBody>
      </p:sp>
      <p:sp>
        <p:nvSpPr>
          <p:cNvPr id="74755" name="Text Box 4">
            <a:extLst>
              <a:ext uri="{FF2B5EF4-FFF2-40B4-BE49-F238E27FC236}">
                <a16:creationId xmlns:a16="http://schemas.microsoft.com/office/drawing/2014/main" xmlns="" id="{C98FA155-BF84-56A1-69E5-4D64377DB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6400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Injury of plasma membrane of a yeast caused by antifungal drug</a:t>
            </a:r>
            <a:endParaRPr lang="en-AU" altLang="pt-BR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20-16astacyclovir_l">
            <a:extLst>
              <a:ext uri="{FF2B5EF4-FFF2-40B4-BE49-F238E27FC236}">
                <a16:creationId xmlns:a16="http://schemas.microsoft.com/office/drawing/2014/main" xmlns="" id="{2302C06F-8D13-A129-0950-93B79C21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7400"/>
            <a:ext cx="8531225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Text Box 3">
            <a:extLst>
              <a:ext uri="{FF2B5EF4-FFF2-40B4-BE49-F238E27FC236}">
                <a16:creationId xmlns:a16="http://schemas.microsoft.com/office/drawing/2014/main" xmlns="" id="{B586DE3C-8111-C1CE-0CE6-935CD909A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20.16a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20-16bstacyclovir_l">
            <a:extLst>
              <a:ext uri="{FF2B5EF4-FFF2-40B4-BE49-F238E27FC236}">
                <a16:creationId xmlns:a16="http://schemas.microsoft.com/office/drawing/2014/main" xmlns="" id="{E8C30519-243D-033D-D4AF-BCC062F0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6888"/>
            <a:ext cx="87630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Text Box 3">
            <a:extLst>
              <a:ext uri="{FF2B5EF4-FFF2-40B4-BE49-F238E27FC236}">
                <a16:creationId xmlns:a16="http://schemas.microsoft.com/office/drawing/2014/main" xmlns="" id="{59D38168-1104-E1E7-8FDA-34981548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20.16b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xmlns="" id="{F03378FB-D3A0-BD78-45E4-8B0080999F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380" y="1138265"/>
            <a:ext cx="3408571" cy="1401183"/>
          </a:xfrm>
        </p:spPr>
        <p:txBody>
          <a:bodyPr anchor="t">
            <a:normAutofit/>
          </a:bodyPr>
          <a:lstStyle/>
          <a:p>
            <a:pPr defTabSz="912813" eaLnBrk="1" hangingPunct="1"/>
            <a:r>
              <a:rPr lang="pt-BR" altLang="pt-BR" sz="2800">
                <a:ea typeface="ＭＳ Ｐゴシック" panose="020B0600070205080204" pitchFamily="34" charset="-128"/>
              </a:rPr>
              <a:t>First antimicrobial drugs</a:t>
            </a:r>
            <a:endParaRPr lang="en-AU" altLang="pt-BR" sz="2800">
              <a:ea typeface="ＭＳ Ｐゴシック" panose="020B0600070205080204" pitchFamily="34" charset="-128"/>
            </a:endParaRPr>
          </a:p>
        </p:txBody>
      </p:sp>
      <p:cxnSp>
        <p:nvCxnSpPr>
          <p:cNvPr id="18440" name="Straight Connector 18439">
            <a:extLst>
              <a:ext uri="{FF2B5EF4-FFF2-40B4-BE49-F238E27FC236}">
                <a16:creationId xmlns:a16="http://schemas.microsoft.com/office/drawing/2014/main" xmlns="" id="{FC23E3B9-5ABF-58B3-E2B0-E9A5DAA90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46096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3B2AB250-875C-9E0C-38DD-4CDB2ABEB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380" y="2551176"/>
            <a:ext cx="3408571" cy="3602935"/>
          </a:xfrm>
        </p:spPr>
        <p:txBody>
          <a:bodyPr>
            <a:normAutofit/>
          </a:bodyPr>
          <a:lstStyle/>
          <a:p>
            <a:pPr defTabSz="912813" eaLnBrk="1" hangingPunct="1"/>
            <a:r>
              <a:rPr lang="pt-BR" altLang="pt-BR" sz="1700" dirty="0">
                <a:ea typeface="ＭＳ Ｐゴシック" panose="020B0600070205080204" pitchFamily="34" charset="-128"/>
              </a:rPr>
              <a:t>Gerhard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Domagk</a:t>
            </a:r>
            <a:r>
              <a:rPr lang="pt-BR" altLang="pt-BR" sz="1700" dirty="0">
                <a:ea typeface="ＭＳ Ｐゴシック" panose="020B0600070205080204" pitchFamily="34" charset="-128"/>
              </a:rPr>
              <a:t> (Nobel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Prize</a:t>
            </a:r>
            <a:r>
              <a:rPr lang="pt-BR" altLang="pt-BR" sz="1700" dirty="0">
                <a:ea typeface="ＭＳ Ｐゴシック" panose="020B0600070205080204" pitchFamily="34" charset="-128"/>
              </a:rPr>
              <a:t> 1939)</a:t>
            </a:r>
          </a:p>
          <a:p>
            <a:pPr defTabSz="912813" eaLnBrk="1" hangingPunct="1">
              <a:buFontTx/>
              <a:buNone/>
            </a:pPr>
            <a:r>
              <a:rPr lang="pt-BR" altLang="pt-BR" sz="1700" dirty="0">
                <a:ea typeface="ＭＳ Ｐゴシック" panose="020B0600070205080204" pitchFamily="34" charset="-128"/>
              </a:rPr>
              <a:t>		Sulfa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drugs</a:t>
            </a:r>
            <a:endParaRPr lang="pt-BR" altLang="pt-BR" sz="1700" dirty="0">
              <a:ea typeface="ＭＳ Ｐゴシック" panose="020B0600070205080204" pitchFamily="34" charset="-128"/>
            </a:endParaRPr>
          </a:p>
          <a:p>
            <a:pPr defTabSz="912813" eaLnBrk="1" hangingPunct="1">
              <a:buFontTx/>
              <a:buNone/>
            </a:pPr>
            <a:r>
              <a:rPr lang="pt-BR" altLang="pt-BR" sz="1700" dirty="0">
                <a:ea typeface="ＭＳ Ｐゴシック" panose="020B0600070205080204" pitchFamily="34" charset="-128"/>
              </a:rPr>
              <a:t>		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Prontosil</a:t>
            </a:r>
            <a:endParaRPr lang="pt-BR" altLang="pt-BR" sz="1700" dirty="0">
              <a:ea typeface="ＭＳ Ｐゴシック" panose="020B0600070205080204" pitchFamily="34" charset="-128"/>
            </a:endParaRPr>
          </a:p>
          <a:p>
            <a:pPr defTabSz="912813" eaLnBrk="1" hangingPunct="1">
              <a:buFontTx/>
              <a:buNone/>
            </a:pPr>
            <a:r>
              <a:rPr lang="pt-BR" altLang="pt-BR" sz="1700" dirty="0">
                <a:ea typeface="ＭＳ Ｐゴシック" panose="020B0600070205080204" pitchFamily="34" charset="-128"/>
              </a:rPr>
              <a:t>		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Sulfanilamide</a:t>
            </a:r>
            <a:r>
              <a:rPr lang="pt-BR" altLang="pt-BR" sz="1700" dirty="0">
                <a:ea typeface="ＭＳ Ｐゴシック" panose="020B0600070205080204" pitchFamily="34" charset="-128"/>
              </a:rPr>
              <a:t>,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analog</a:t>
            </a:r>
            <a:r>
              <a:rPr lang="pt-BR" altLang="pt-BR" sz="1700" dirty="0">
                <a:ea typeface="ＭＳ Ｐゴシック" panose="020B0600070205080204" pitchFamily="34" charset="-128"/>
              </a:rPr>
              <a:t>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of</a:t>
            </a:r>
            <a:r>
              <a:rPr lang="pt-BR" altLang="pt-BR" sz="1700" dirty="0">
                <a:ea typeface="ＭＳ Ｐゴシック" panose="020B0600070205080204" pitchFamily="34" charset="-128"/>
              </a:rPr>
              <a:t> p-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aminobenzoic</a:t>
            </a:r>
            <a:r>
              <a:rPr lang="pt-BR" altLang="pt-BR" sz="1700" dirty="0">
                <a:ea typeface="ＭＳ Ｐゴシック" panose="020B0600070205080204" pitchFamily="34" charset="-128"/>
              </a:rPr>
              <a:t>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acid</a:t>
            </a:r>
            <a:endParaRPr lang="pt-BR" altLang="pt-BR" sz="1700" dirty="0">
              <a:ea typeface="ＭＳ Ｐゴシック" panose="020B0600070205080204" pitchFamily="34" charset="-128"/>
            </a:endParaRPr>
          </a:p>
          <a:p>
            <a:pPr defTabSz="912813" eaLnBrk="1" hangingPunct="1">
              <a:buFontTx/>
              <a:buNone/>
            </a:pPr>
            <a:r>
              <a:rPr lang="pt-BR" altLang="pt-BR" sz="1700" dirty="0">
                <a:ea typeface="ＭＳ Ｐゴシック" panose="020B0600070205080204" pitchFamily="34" charset="-128"/>
              </a:rPr>
              <a:t>		(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part</a:t>
            </a:r>
            <a:r>
              <a:rPr lang="pt-BR" altLang="pt-BR" sz="1700" dirty="0">
                <a:ea typeface="ＭＳ Ｐゴシック" panose="020B0600070205080204" pitchFamily="34" charset="-128"/>
              </a:rPr>
              <a:t>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of</a:t>
            </a:r>
            <a:r>
              <a:rPr lang="pt-BR" altLang="pt-BR" sz="1700" dirty="0">
                <a:ea typeface="ＭＳ Ｐゴシック" panose="020B0600070205080204" pitchFamily="34" charset="-128"/>
              </a:rPr>
              <a:t>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folic</a:t>
            </a:r>
            <a:r>
              <a:rPr lang="pt-BR" altLang="pt-BR" sz="1700" dirty="0">
                <a:ea typeface="ＭＳ Ｐゴシック" panose="020B0600070205080204" pitchFamily="34" charset="-128"/>
              </a:rPr>
              <a:t>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acid</a:t>
            </a:r>
            <a:r>
              <a:rPr lang="pt-BR" altLang="pt-BR" sz="1700" dirty="0">
                <a:ea typeface="ＭＳ Ｐゴシック" panose="020B0600070205080204" pitchFamily="34" charset="-128"/>
              </a:rPr>
              <a:t>, precursor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of</a:t>
            </a:r>
            <a:r>
              <a:rPr lang="pt-BR" altLang="pt-BR" sz="1700" dirty="0">
                <a:ea typeface="ＭＳ Ｐゴシック" panose="020B0600070205080204" pitchFamily="34" charset="-128"/>
              </a:rPr>
              <a:t>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nucleic</a:t>
            </a:r>
            <a:r>
              <a:rPr lang="pt-BR" altLang="pt-BR" sz="1700" dirty="0">
                <a:ea typeface="ＭＳ Ｐゴシック" panose="020B0600070205080204" pitchFamily="34" charset="-128"/>
              </a:rPr>
              <a:t> </a:t>
            </a:r>
            <a:r>
              <a:rPr lang="pt-BR" altLang="pt-BR" sz="1700" dirty="0" err="1">
                <a:ea typeface="ＭＳ Ｐゴシック" panose="020B0600070205080204" pitchFamily="34" charset="-128"/>
              </a:rPr>
              <a:t>acids</a:t>
            </a:r>
            <a:r>
              <a:rPr lang="pt-BR" altLang="pt-BR" sz="1700" dirty="0">
                <a:ea typeface="ＭＳ Ｐゴシック" panose="020B0600070205080204" pitchFamily="34" charset="-128"/>
              </a:rPr>
              <a:t>)</a:t>
            </a:r>
          </a:p>
          <a:p>
            <a:pPr defTabSz="912813" eaLnBrk="1" hangingPunct="1">
              <a:buFontTx/>
              <a:buNone/>
            </a:pPr>
            <a:r>
              <a:rPr lang="en-AU" altLang="pt-BR" sz="1700" dirty="0">
                <a:ea typeface="ＭＳ Ｐゴシック" panose="020B0600070205080204" pitchFamily="34" charset="-128"/>
              </a:rPr>
              <a:t>           Development of </a:t>
            </a:r>
            <a:r>
              <a:rPr lang="en-AU" altLang="pt-BR" sz="1700" dirty="0" err="1">
                <a:ea typeface="ＭＳ Ｐゴシック" panose="020B0600070205080204" pitchFamily="34" charset="-128"/>
              </a:rPr>
              <a:t>antituberculosis</a:t>
            </a:r>
            <a:r>
              <a:rPr lang="en-AU" altLang="pt-BR" sz="1700" dirty="0">
                <a:ea typeface="ＭＳ Ｐゴシック" panose="020B0600070205080204" pitchFamily="34" charset="-128"/>
              </a:rPr>
              <a:t> compounds 	</a:t>
            </a:r>
            <a:r>
              <a:rPr lang="en-AU" altLang="pt-BR" sz="1700" smtClean="0">
                <a:ea typeface="ＭＳ Ｐゴシック" panose="020B0600070205080204" pitchFamily="34" charset="-128"/>
              </a:rPr>
              <a:t>thiosemicarbasone</a:t>
            </a:r>
            <a:r>
              <a:rPr lang="en-AU" altLang="pt-BR" sz="1700" dirty="0" smtClean="0">
                <a:ea typeface="ＭＳ Ｐゴシック" panose="020B0600070205080204" pitchFamily="34" charset="-128"/>
              </a:rPr>
              <a:t> </a:t>
            </a:r>
            <a:r>
              <a:rPr lang="en-AU" altLang="pt-BR" sz="1700" dirty="0">
                <a:ea typeface="ＭＳ Ｐゴシック" panose="020B0600070205080204" pitchFamily="34" charset="-128"/>
              </a:rPr>
              <a:t>and isoniazid</a:t>
            </a:r>
          </a:p>
        </p:txBody>
      </p:sp>
      <p:pic>
        <p:nvPicPr>
          <p:cNvPr id="18435" name="Picture 4" descr="20_F12">
            <a:extLst>
              <a:ext uri="{FF2B5EF4-FFF2-40B4-BE49-F238E27FC236}">
                <a16:creationId xmlns:a16="http://schemas.microsoft.com/office/drawing/2014/main" xmlns="" id="{F263CD09-28AC-D8ED-E27B-BBB92B0E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2061" y="1378201"/>
            <a:ext cx="4000620" cy="41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20-16cstacyclovir_l">
            <a:extLst>
              <a:ext uri="{FF2B5EF4-FFF2-40B4-BE49-F238E27FC236}">
                <a16:creationId xmlns:a16="http://schemas.microsoft.com/office/drawing/2014/main" xmlns="" id="{5B644987-8AC5-7228-DF72-BDEF35B6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154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ext Box 3">
            <a:extLst>
              <a:ext uri="{FF2B5EF4-FFF2-40B4-BE49-F238E27FC236}">
                <a16:creationId xmlns:a16="http://schemas.microsoft.com/office/drawing/2014/main" xmlns="" id="{289DB769-BCC9-99B8-F963-766A6A3D0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20.16c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20-22_synergismantibio_l">
            <a:extLst>
              <a:ext uri="{FF2B5EF4-FFF2-40B4-BE49-F238E27FC236}">
                <a16:creationId xmlns:a16="http://schemas.microsoft.com/office/drawing/2014/main" xmlns="" id="{CC0249CB-EDA7-2DF7-0BCD-F1320302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0200"/>
            <a:ext cx="8531225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3">
            <a:extLst>
              <a:ext uri="{FF2B5EF4-FFF2-40B4-BE49-F238E27FC236}">
                <a16:creationId xmlns:a16="http://schemas.microsoft.com/office/drawing/2014/main" xmlns="" id="{1A1D3A5A-1B56-DC94-243A-71F83501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20.22</a:t>
            </a:r>
            <a:endParaRPr lang="en-US" altLang="pt-BR" sz="180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20-01_dispenicillin_l">
            <a:extLst>
              <a:ext uri="{FF2B5EF4-FFF2-40B4-BE49-F238E27FC236}">
                <a16:creationId xmlns:a16="http://schemas.microsoft.com/office/drawing/2014/main" xmlns="" id="{3517AE61-7E01-B790-8258-F0338265B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4787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3">
            <a:extLst>
              <a:ext uri="{FF2B5EF4-FFF2-40B4-BE49-F238E27FC236}">
                <a16:creationId xmlns:a16="http://schemas.microsoft.com/office/drawing/2014/main" xmlns="" id="{892BC47E-B6BE-0260-8D21-08380222B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507163"/>
            <a:ext cx="274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pt-BR" sz="1200" b="1">
                <a:solidFill>
                  <a:schemeClr val="accent2"/>
                </a:solidFill>
              </a:rPr>
              <a:t>Figure 20.1</a:t>
            </a:r>
            <a:endParaRPr lang="en-US" altLang="pt-BR" sz="1800">
              <a:cs typeface="Arial" panose="020B0604020202020204" pitchFamily="34" charset="0"/>
            </a:endParaRP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xmlns="" id="{27931906-3C51-9572-5A0D-D95C6C215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447800"/>
            <a:ext cx="2819400" cy="1477963"/>
          </a:xfrm>
          <a:prstGeom prst="rect">
            <a:avLst/>
          </a:prstGeom>
          <a:solidFill>
            <a:srgbClr val="F6A8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1928 Alexander Fleming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1940 Howard Florey Ernst Chain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1954 Cephalosporin C</a:t>
            </a:r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xmlns="" id="{9468581B-1EA9-D941-403F-0482A0FD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172200"/>
            <a:ext cx="2590800" cy="366713"/>
          </a:xfrm>
          <a:prstGeom prst="rect">
            <a:avLst/>
          </a:prstGeom>
          <a:solidFill>
            <a:srgbClr val="F6A8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i="1"/>
              <a:t>Staphylococcus aureus</a:t>
            </a:r>
            <a:r>
              <a:rPr lang="pt-BR" altLang="pt-BR" sz="180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0483">
            <a:extLst>
              <a:ext uri="{FF2B5EF4-FFF2-40B4-BE49-F238E27FC236}">
                <a16:creationId xmlns:a16="http://schemas.microsoft.com/office/drawing/2014/main" xmlns="" id="{13E72259-9CA5-2E78-5404-4F69F9E094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488" name="Rectangle 20487">
            <a:extLst>
              <a:ext uri="{FF2B5EF4-FFF2-40B4-BE49-F238E27FC236}">
                <a16:creationId xmlns:a16="http://schemas.microsoft.com/office/drawing/2014/main" xmlns="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483" name="CaixaDeTexto 1">
            <a:extLst>
              <a:ext uri="{FF2B5EF4-FFF2-40B4-BE49-F238E27FC236}">
                <a16:creationId xmlns:a16="http://schemas.microsoft.com/office/drawing/2014/main" xmlns="" id="{F5A2869F-8E79-85AE-5757-15B792433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2857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E5484E-06BE-BD18-1D50-B6760A30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pt-BR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34" charset="-128"/>
              </a:rPr>
              <a:t>Diminishing returns in finding natural products: Genetics to the rescue?</a:t>
            </a:r>
          </a:p>
        </p:txBody>
      </p:sp>
      <p:pic>
        <p:nvPicPr>
          <p:cNvPr id="21506" name="Content Placeholder 3">
            <a:extLst>
              <a:ext uri="{FF2B5EF4-FFF2-40B4-BE49-F238E27FC236}">
                <a16:creationId xmlns:a16="http://schemas.microsoft.com/office/drawing/2014/main" xmlns="" id="{E008B6E7-B015-141F-A781-687F2F5008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44675"/>
            <a:ext cx="6757988" cy="4525963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1AC07B1-E968-81D0-9989-1027A41AC7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1557338"/>
            <a:ext cx="7993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</p:cxnSp>
      <p:sp>
        <p:nvSpPr>
          <p:cNvPr id="10" name="9 Elipse">
            <a:extLst>
              <a:ext uri="{FF2B5EF4-FFF2-40B4-BE49-F238E27FC236}">
                <a16:creationId xmlns:a16="http://schemas.microsoft.com/office/drawing/2014/main" xmlns="" id="{57736170-46C8-15A4-B365-97CE1F550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4089400"/>
            <a:ext cx="1214437" cy="177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pt-BR" sz="3600"/>
          </a:p>
        </p:txBody>
      </p:sp>
      <p:sp>
        <p:nvSpPr>
          <p:cNvPr id="15" name="14 Elipse">
            <a:extLst>
              <a:ext uri="{FF2B5EF4-FFF2-40B4-BE49-F238E27FC236}">
                <a16:creationId xmlns:a16="http://schemas.microsoft.com/office/drawing/2014/main" xmlns="" id="{87FE2FA8-2A76-A0FC-2EA4-452EEB9A4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013" y="5422900"/>
            <a:ext cx="1011237" cy="355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pt-BR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0_F02a">
            <a:extLst>
              <a:ext uri="{FF2B5EF4-FFF2-40B4-BE49-F238E27FC236}">
                <a16:creationId xmlns:a16="http://schemas.microsoft.com/office/drawing/2014/main" xmlns="" id="{9A7DA3E4-2D9F-75B9-F772-FAC9B20F9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06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30_F02b">
            <a:extLst>
              <a:ext uri="{FF2B5EF4-FFF2-40B4-BE49-F238E27FC236}">
                <a16:creationId xmlns:a16="http://schemas.microsoft.com/office/drawing/2014/main" xmlns="" id="{632723AC-FF1A-F7DD-CE59-D1EBB168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228600"/>
            <a:ext cx="41989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>
            <a:extLst>
              <a:ext uri="{FF2B5EF4-FFF2-40B4-BE49-F238E27FC236}">
                <a16:creationId xmlns:a16="http://schemas.microsoft.com/office/drawing/2014/main" xmlns="" id="{D6B84877-D381-14C4-5D37-370C0DDF7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/>
              <a:t>Primary and secondary metabolism</a:t>
            </a:r>
            <a:endParaRPr lang="en-AU" altLang="pt-BR" sz="36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5C67A2E-DEF3-0B76-1F37-DF0948D7D5DC}"/>
              </a:ext>
            </a:extLst>
          </p:cNvPr>
          <p:cNvSpPr txBox="1"/>
          <p:nvPr/>
        </p:nvSpPr>
        <p:spPr>
          <a:xfrm>
            <a:off x="2971800" y="1524000"/>
            <a:ext cx="1066800" cy="92392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dirty="0" err="1"/>
              <a:t>Nucleic</a:t>
            </a:r>
            <a:r>
              <a:rPr lang="pt-BR" dirty="0"/>
              <a:t> </a:t>
            </a:r>
            <a:r>
              <a:rPr lang="pt-BR" dirty="0" err="1"/>
              <a:t>acids</a:t>
            </a:r>
            <a:r>
              <a:rPr lang="pt-BR" dirty="0"/>
              <a:t>, </a:t>
            </a:r>
            <a:r>
              <a:rPr lang="pt-BR" dirty="0" err="1"/>
              <a:t>proteins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xmlns="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Right Triangle 24584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87" name="Rectangle 24586">
            <a:extLst>
              <a:ext uri="{FF2B5EF4-FFF2-40B4-BE49-F238E27FC236}">
                <a16:creationId xmlns:a16="http://schemas.microsoft.com/office/drawing/2014/main" xmlns="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2">
            <a:extLst>
              <a:ext uri="{FF2B5EF4-FFF2-40B4-BE49-F238E27FC236}">
                <a16:creationId xmlns:a16="http://schemas.microsoft.com/office/drawing/2014/main" xmlns="" id="{45E56551-A40E-B108-C22A-E38ADA619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930" y="1008993"/>
            <a:ext cx="6923558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pt-BR" sz="10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antibiotics?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xmlns="" id="{DB1AC82C-B5DF-F85F-8C6E-011ECD953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930" y="4582814"/>
            <a:ext cx="5349252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 metabolites  synthesized by some microorganisms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1_dispenicillin_l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16astacyclovir_l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16bstacyclovir_l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16cstacyclovir_l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22_synergismantibio_l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t01_sourceantibiotic_t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6_structpenicillins_l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3abactcellsynth_l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3bbactcellsynth_l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4aproteinsynthesis_l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4bproteinsynthesis_l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13_trimethsulfame_1_l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my documents\gtk_ppt\tfc_20-28\tfc_20_jpegs\1\20-05_inyeastantifundrg_l.jp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371</Words>
  <Application>Microsoft Office PowerPoint</Application>
  <PresentationFormat>Apresentação na tela (4:3)</PresentationFormat>
  <Paragraphs>153</Paragraphs>
  <Slides>41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Default Design</vt:lpstr>
      <vt:lpstr>Antibiotics</vt:lpstr>
      <vt:lpstr>Apresentação do PowerPoint</vt:lpstr>
      <vt:lpstr>Apresentação do PowerPoint</vt:lpstr>
      <vt:lpstr>First antimicrobial drugs</vt:lpstr>
      <vt:lpstr>Apresentação do PowerPoint</vt:lpstr>
      <vt:lpstr>Apresentação do PowerPoint</vt:lpstr>
      <vt:lpstr>Diminishing returns in finding natural products: Genetics to the rescue?</vt:lpstr>
      <vt:lpstr>Apresentação do PowerPoint</vt:lpstr>
      <vt:lpstr>What are antibiotics?</vt:lpstr>
      <vt:lpstr>Who are the main producers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Biological functions of antibiotics?</vt:lpstr>
      <vt:lpstr>Antibiotic classification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James Cook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</dc:title>
  <dc:creator>Administrator</dc:creator>
  <cp:lastModifiedBy>Gabriel</cp:lastModifiedBy>
  <cp:revision>51</cp:revision>
  <dcterms:created xsi:type="dcterms:W3CDTF">2008-04-18T00:26:29Z</dcterms:created>
  <dcterms:modified xsi:type="dcterms:W3CDTF">2024-08-19T15:44:02Z</dcterms:modified>
</cp:coreProperties>
</file>