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25/11/2021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20486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rgbClr val="C00000"/>
                </a:solidFill>
              </a:rPr>
              <a:t>Introdução Clínica</a:t>
            </a:r>
          </a:p>
          <a:p>
            <a:pPr algn="ctr"/>
            <a:r>
              <a:rPr lang="pt-BR" sz="4800" dirty="0" smtClean="0">
                <a:solidFill>
                  <a:srgbClr val="C00000"/>
                </a:solidFill>
              </a:rPr>
              <a:t>(Atividades práticas com pacientes)</a:t>
            </a:r>
            <a:endParaRPr lang="pt-BR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5936" y="-44244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Introdução Clínica: atividades práticas com pacientes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28841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79512" y="39537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Cronograma de atividades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54470"/>
              </p:ext>
            </p:extLst>
          </p:nvPr>
        </p:nvGraphicFramePr>
        <p:xfrm>
          <a:off x="536124" y="2176701"/>
          <a:ext cx="6408711" cy="3744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167"/>
                <a:gridCol w="2520280"/>
                <a:gridCol w="1152128"/>
                <a:gridCol w="1224136"/>
              </a:tblGrid>
              <a:tr h="624069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Datas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Turmas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Manhã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Tarde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30/11/2021 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(Clínica 1)/B (Clínica 3)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8h-12h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14h-18h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14/12/2021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(Clínica 1)/B (Clínica 3)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14h-18h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21/12/2021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 (Clínica 1)/B (Clínica 3)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8h-12h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14h-18h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04/01/2022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mtClean="0"/>
                        <a:t>A (Clínica 1)/B (Clínica 3)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8h-12h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14h-18h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pt-BR" dirty="0" smtClean="0"/>
                        <a:t>11/01/2021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(Clínica 1)/B (Clínica 3)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8h-12h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14h-18h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9276" y="126876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Terças-feiras; Clínicas 1 e 3, simultaneamente</a:t>
            </a:r>
          </a:p>
          <a:p>
            <a:pPr algn="just"/>
            <a:r>
              <a:rPr lang="pt-BR" sz="2000" b="1" dirty="0" smtClean="0"/>
              <a:t>Código da disciplina 75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2536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5936" y="-44244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Introdução Clínica: atividades práticas com pacientes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28841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09627" y="62068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30/11 - Manhã e tarde - A- Clínica </a:t>
            </a:r>
            <a:r>
              <a:rPr lang="pt-BR" b="1" dirty="0" smtClean="0"/>
              <a:t>1 </a:t>
            </a:r>
            <a:r>
              <a:rPr lang="pt-BR" b="1" dirty="0"/>
              <a:t>e B - Clínica </a:t>
            </a:r>
            <a:r>
              <a:rPr lang="pt-BR" b="1" dirty="0" smtClean="0"/>
              <a:t>3 </a:t>
            </a:r>
            <a:r>
              <a:rPr lang="pt-BR" b="1" dirty="0"/>
              <a:t>= 80 pacientes: 40 em cada período</a:t>
            </a:r>
            <a:endParaRPr lang="pt-BR" dirty="0"/>
          </a:p>
          <a:p>
            <a:r>
              <a:rPr lang="pt-BR" dirty="0"/>
              <a:t>Clínica </a:t>
            </a:r>
            <a:r>
              <a:rPr lang="pt-BR" dirty="0" smtClean="0"/>
              <a:t>1 </a:t>
            </a:r>
            <a:r>
              <a:rPr lang="pt-BR" dirty="0"/>
              <a:t>- </a:t>
            </a:r>
            <a:r>
              <a:rPr lang="pt-BR" dirty="0" smtClean="0"/>
              <a:t>8 </a:t>
            </a:r>
            <a:r>
              <a:rPr lang="pt-BR" dirty="0"/>
              <a:t>docentes </a:t>
            </a:r>
            <a:r>
              <a:rPr lang="pt-BR" dirty="0" smtClean="0"/>
              <a:t>(2 </a:t>
            </a:r>
            <a:r>
              <a:rPr lang="pt-BR" dirty="0"/>
              <a:t>da </a:t>
            </a:r>
            <a:r>
              <a:rPr lang="pt-BR" dirty="0" err="1"/>
              <a:t>Estomato</a:t>
            </a:r>
            <a:r>
              <a:rPr lang="pt-BR" dirty="0"/>
              <a:t>,  1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err="1" smtClean="0"/>
              <a:t>Perio</a:t>
            </a:r>
            <a:r>
              <a:rPr lang="pt-BR" dirty="0"/>
              <a:t> </a:t>
            </a:r>
            <a:r>
              <a:rPr lang="pt-BR" dirty="0" smtClean="0"/>
              <a:t>e 2 </a:t>
            </a:r>
            <a:r>
              <a:rPr lang="pt-BR" dirty="0"/>
              <a:t>da </a:t>
            </a:r>
            <a:r>
              <a:rPr lang="pt-BR" dirty="0" err="1" smtClean="0"/>
              <a:t>Dentistica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/>
              <a:t>Clínica </a:t>
            </a:r>
            <a:r>
              <a:rPr lang="pt-BR" dirty="0" smtClean="0"/>
              <a:t>3 </a:t>
            </a:r>
            <a:r>
              <a:rPr lang="pt-BR" dirty="0"/>
              <a:t>- </a:t>
            </a:r>
            <a:r>
              <a:rPr lang="pt-BR" dirty="0" smtClean="0"/>
              <a:t>9 </a:t>
            </a:r>
            <a:r>
              <a:rPr lang="pt-BR" dirty="0"/>
              <a:t>docentes </a:t>
            </a:r>
            <a:r>
              <a:rPr lang="pt-BR" dirty="0" smtClean="0"/>
              <a:t>(1 </a:t>
            </a:r>
            <a:r>
              <a:rPr lang="pt-BR" dirty="0"/>
              <a:t>da </a:t>
            </a:r>
            <a:r>
              <a:rPr lang="pt-BR" dirty="0" err="1"/>
              <a:t>Estomato</a:t>
            </a:r>
            <a:r>
              <a:rPr lang="pt-BR" dirty="0"/>
              <a:t>,  2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err="1" smtClean="0"/>
              <a:t>Perio</a:t>
            </a:r>
            <a:r>
              <a:rPr lang="pt-BR" dirty="0" smtClean="0"/>
              <a:t>, 2 da </a:t>
            </a:r>
            <a:r>
              <a:rPr lang="pt-BR" dirty="0" err="1" smtClean="0"/>
              <a:t>Dentistica</a:t>
            </a:r>
            <a:r>
              <a:rPr lang="pt-BR" dirty="0" smtClean="0"/>
              <a:t>,  </a:t>
            </a:r>
            <a:r>
              <a:rPr lang="pt-BR" dirty="0"/>
              <a:t>e </a:t>
            </a:r>
            <a:r>
              <a:rPr lang="pt-BR" dirty="0" smtClean="0"/>
              <a:t>2 </a:t>
            </a:r>
            <a:r>
              <a:rPr lang="pt-BR" dirty="0"/>
              <a:t>da Radiologia) </a:t>
            </a:r>
            <a:br>
              <a:rPr lang="pt-BR" dirty="0"/>
            </a:br>
            <a:endParaRPr lang="pt-BR" dirty="0"/>
          </a:p>
          <a:p>
            <a:r>
              <a:rPr lang="pt-BR" dirty="0" smtClean="0"/>
              <a:t>Neste </a:t>
            </a:r>
            <a:r>
              <a:rPr lang="pt-BR" dirty="0"/>
              <a:t>dia faremos o máximo que pudermos - exame clínico, radiografia </a:t>
            </a:r>
            <a:r>
              <a:rPr lang="pt-BR" dirty="0" smtClean="0"/>
              <a:t>panorâmica, </a:t>
            </a:r>
            <a:r>
              <a:rPr lang="pt-BR" dirty="0"/>
              <a:t>biópsia (se tiver caso urgente) e instrução de higiene </a:t>
            </a:r>
            <a:r>
              <a:rPr lang="pt-BR" dirty="0" smtClean="0"/>
              <a:t>bucal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35995" y="6198103"/>
            <a:ext cx="7604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</a:rPr>
              <a:t>Todos os docentes devem estar disponíveis para as clínicas das 5 datas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2924944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14/12 </a:t>
            </a:r>
            <a:r>
              <a:rPr lang="pt-BR" b="1" dirty="0"/>
              <a:t>- Tarde - A- Clínica </a:t>
            </a:r>
            <a:r>
              <a:rPr lang="pt-BR" b="1" dirty="0" smtClean="0"/>
              <a:t>1 </a:t>
            </a:r>
            <a:r>
              <a:rPr lang="pt-BR" b="1" dirty="0"/>
              <a:t>e B - Clínica </a:t>
            </a:r>
            <a:r>
              <a:rPr lang="pt-BR" b="1" dirty="0" smtClean="0"/>
              <a:t>3: 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Clínica </a:t>
            </a:r>
            <a:r>
              <a:rPr lang="pt-BR" dirty="0"/>
              <a:t>1</a:t>
            </a:r>
            <a:r>
              <a:rPr lang="pt-BR" dirty="0" smtClean="0"/>
              <a:t> </a:t>
            </a:r>
            <a:r>
              <a:rPr lang="pt-BR" dirty="0"/>
              <a:t>-  </a:t>
            </a:r>
            <a:r>
              <a:rPr lang="pt-BR" dirty="0"/>
              <a:t>5</a:t>
            </a:r>
            <a:r>
              <a:rPr lang="pt-BR" dirty="0" smtClean="0"/>
              <a:t> </a:t>
            </a:r>
            <a:r>
              <a:rPr lang="pt-BR" dirty="0"/>
              <a:t>docentes </a:t>
            </a:r>
            <a:r>
              <a:rPr lang="pt-BR" dirty="0" smtClean="0"/>
              <a:t>(2 </a:t>
            </a:r>
            <a:r>
              <a:rPr lang="pt-BR" dirty="0"/>
              <a:t>da </a:t>
            </a:r>
            <a:r>
              <a:rPr lang="pt-BR" dirty="0" err="1"/>
              <a:t>Estomato</a:t>
            </a:r>
            <a:r>
              <a:rPr lang="pt-BR" dirty="0"/>
              <a:t>,  1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err="1"/>
              <a:t>Perio</a:t>
            </a:r>
            <a:r>
              <a:rPr lang="pt-BR" dirty="0"/>
              <a:t> e 2</a:t>
            </a:r>
            <a:r>
              <a:rPr lang="pt-BR" dirty="0" smtClean="0"/>
              <a:t> da </a:t>
            </a:r>
            <a:r>
              <a:rPr lang="pt-BR" dirty="0" err="1" smtClean="0"/>
              <a:t>Dentística</a:t>
            </a:r>
            <a:r>
              <a:rPr lang="pt-BR" dirty="0" smtClean="0"/>
              <a:t>) </a:t>
            </a:r>
            <a:endParaRPr lang="pt-BR" dirty="0"/>
          </a:p>
          <a:p>
            <a:r>
              <a:rPr lang="pt-BR" dirty="0"/>
              <a:t>Clínica </a:t>
            </a:r>
            <a:r>
              <a:rPr lang="pt-BR" dirty="0" smtClean="0"/>
              <a:t>3 </a:t>
            </a:r>
            <a:r>
              <a:rPr lang="pt-BR" dirty="0"/>
              <a:t>-  </a:t>
            </a:r>
            <a:r>
              <a:rPr lang="pt-BR" dirty="0" smtClean="0"/>
              <a:t>9 </a:t>
            </a:r>
            <a:r>
              <a:rPr lang="pt-BR" dirty="0"/>
              <a:t>docentes (1 da </a:t>
            </a:r>
            <a:r>
              <a:rPr lang="pt-BR" dirty="0" err="1" smtClean="0"/>
              <a:t>Estomato</a:t>
            </a:r>
            <a:r>
              <a:rPr lang="pt-BR" dirty="0" smtClean="0"/>
              <a:t>, </a:t>
            </a:r>
            <a:r>
              <a:rPr lang="pt-BR" dirty="0"/>
              <a:t>2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err="1"/>
              <a:t>Perio</a:t>
            </a:r>
            <a:r>
              <a:rPr lang="pt-BR" dirty="0"/>
              <a:t>, </a:t>
            </a:r>
            <a:r>
              <a:rPr lang="pt-BR" dirty="0" smtClean="0"/>
              <a:t>2 </a:t>
            </a:r>
            <a:r>
              <a:rPr lang="pt-BR" dirty="0"/>
              <a:t>da </a:t>
            </a:r>
            <a:r>
              <a:rPr lang="pt-BR" dirty="0" err="1"/>
              <a:t>Dentistica</a:t>
            </a:r>
            <a:r>
              <a:rPr lang="pt-BR" dirty="0"/>
              <a:t>,  e </a:t>
            </a:r>
            <a:r>
              <a:rPr lang="pt-BR" b="1" dirty="0"/>
              <a:t>2 da Radiologia</a:t>
            </a:r>
            <a:r>
              <a:rPr lang="pt-BR" b="1" dirty="0" smtClean="0"/>
              <a:t>)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Priorizar </a:t>
            </a:r>
            <a:r>
              <a:rPr lang="pt-BR" dirty="0"/>
              <a:t>exames de imagem </a:t>
            </a:r>
            <a:r>
              <a:rPr lang="pt-BR" dirty="0" err="1" smtClean="0"/>
              <a:t>intrabucais</a:t>
            </a:r>
            <a:r>
              <a:rPr lang="pt-BR" dirty="0" smtClean="0"/>
              <a:t>+ </a:t>
            </a:r>
            <a:r>
              <a:rPr lang="pt-BR" dirty="0"/>
              <a:t>interpretação e elaboração de laudo, mas podemos fazer atendimento de periodontia para alguns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07504" y="4953942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As </a:t>
            </a:r>
            <a:r>
              <a:rPr lang="pt-BR" dirty="0"/>
              <a:t>próximas datas (21/12/21, 04/01 e 11/01) serão determinadas pelo que acontecer no dia 30/11, então só vamos saber quantos pacientes precisaremos para o dia 21/12 após a clínica do dia 30/11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5936" y="-44244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Introdução Clínica: atividades práticas com pacientes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28841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79512" y="402125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Equipe – distribuição entre as clínicas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141277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Clínica 1 - 8 docentes (2 da </a:t>
            </a:r>
            <a:r>
              <a:rPr lang="pt-BR" b="1" dirty="0" err="1"/>
              <a:t>Estomato</a:t>
            </a:r>
            <a:r>
              <a:rPr lang="pt-BR" b="1" dirty="0"/>
              <a:t>,  </a:t>
            </a:r>
            <a:r>
              <a:rPr lang="pt-BR" b="1" dirty="0" smtClean="0"/>
              <a:t>2 </a:t>
            </a:r>
            <a:r>
              <a:rPr lang="pt-BR" b="1" dirty="0"/>
              <a:t>da </a:t>
            </a:r>
            <a:r>
              <a:rPr lang="pt-BR" b="1" dirty="0" err="1"/>
              <a:t>Perio</a:t>
            </a:r>
            <a:r>
              <a:rPr lang="pt-BR" b="1" dirty="0"/>
              <a:t> e </a:t>
            </a:r>
            <a:r>
              <a:rPr lang="pt-BR" b="1" dirty="0" smtClean="0"/>
              <a:t>2 </a:t>
            </a:r>
            <a:r>
              <a:rPr lang="pt-BR" b="1" dirty="0"/>
              <a:t>da </a:t>
            </a:r>
            <a:r>
              <a:rPr lang="pt-BR" b="1" dirty="0" err="1"/>
              <a:t>Dentistica</a:t>
            </a:r>
            <a:r>
              <a:rPr lang="pt-BR" b="1" dirty="0" smtClean="0"/>
              <a:t>)</a:t>
            </a:r>
          </a:p>
          <a:p>
            <a:r>
              <a:rPr lang="pt-BR" dirty="0" err="1" smtClean="0"/>
              <a:t>Estomatologia</a:t>
            </a:r>
            <a:r>
              <a:rPr lang="pt-BR" dirty="0" smtClean="0"/>
              <a:t>: Carol e Alan (manhã e tarde)</a:t>
            </a:r>
          </a:p>
          <a:p>
            <a:r>
              <a:rPr lang="pt-BR" dirty="0" smtClean="0"/>
              <a:t>Periodontia: Michel (manhã); Fl</a:t>
            </a:r>
            <a:r>
              <a:rPr lang="pt-BR" dirty="0"/>
              <a:t>á</a:t>
            </a:r>
            <a:r>
              <a:rPr lang="pt-BR" dirty="0" smtClean="0"/>
              <a:t>via (tarde)</a:t>
            </a:r>
          </a:p>
          <a:p>
            <a:r>
              <a:rPr lang="pt-BR" dirty="0" err="1" smtClean="0"/>
              <a:t>Dentística</a:t>
            </a:r>
            <a:r>
              <a:rPr lang="pt-BR" dirty="0" smtClean="0"/>
              <a:t>: Aline e Jardel</a:t>
            </a:r>
          </a:p>
          <a:p>
            <a:endParaRPr lang="pt-BR" dirty="0"/>
          </a:p>
          <a:p>
            <a:r>
              <a:rPr lang="pt-BR" b="1" dirty="0"/>
              <a:t>Clínica 3 - 9 docentes (1 da </a:t>
            </a:r>
            <a:r>
              <a:rPr lang="pt-BR" b="1" dirty="0" err="1"/>
              <a:t>Estomato</a:t>
            </a:r>
            <a:r>
              <a:rPr lang="pt-BR" b="1" dirty="0"/>
              <a:t>,  </a:t>
            </a:r>
            <a:r>
              <a:rPr lang="pt-BR" b="1" dirty="0" smtClean="0"/>
              <a:t>4 </a:t>
            </a:r>
            <a:r>
              <a:rPr lang="pt-BR" b="1" dirty="0"/>
              <a:t>da </a:t>
            </a:r>
            <a:r>
              <a:rPr lang="pt-BR" b="1" dirty="0" err="1"/>
              <a:t>Perio</a:t>
            </a:r>
            <a:r>
              <a:rPr lang="pt-BR" b="1" dirty="0"/>
              <a:t>, 3 da </a:t>
            </a:r>
            <a:r>
              <a:rPr lang="pt-BR" b="1" dirty="0" err="1"/>
              <a:t>Dentistica</a:t>
            </a:r>
            <a:r>
              <a:rPr lang="pt-BR" b="1" dirty="0"/>
              <a:t>,  e 2 da Radiologia) </a:t>
            </a:r>
            <a:endParaRPr lang="pt-BR" b="1" dirty="0" smtClean="0"/>
          </a:p>
          <a:p>
            <a:r>
              <a:rPr lang="pt-BR" dirty="0" err="1" smtClean="0"/>
              <a:t>Estomatologia</a:t>
            </a:r>
            <a:r>
              <a:rPr lang="pt-BR" dirty="0" smtClean="0"/>
              <a:t>: Jorge (manhã e tarde)</a:t>
            </a:r>
          </a:p>
          <a:p>
            <a:r>
              <a:rPr lang="pt-BR" dirty="0" smtClean="0"/>
              <a:t>Periodontia: Mário e Arthur (manhã); Daniela e Sérgio (tarde)</a:t>
            </a:r>
          </a:p>
          <a:p>
            <a:r>
              <a:rPr lang="pt-BR" dirty="0" err="1" smtClean="0"/>
              <a:t>Dentística</a:t>
            </a:r>
            <a:r>
              <a:rPr lang="pt-BR" dirty="0" smtClean="0"/>
              <a:t>: Silmara e Regina</a:t>
            </a:r>
          </a:p>
          <a:p>
            <a:r>
              <a:rPr lang="pt-BR" dirty="0" smtClean="0"/>
              <a:t>Radiologia: Amanda e Plauto (manhã e tarde)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5936" y="-44244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Introdução Clínica: atividades práticas com pacientes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0" y="28841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79512" y="402125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Particularidades de cada especialidade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052736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err="1" smtClean="0"/>
              <a:t>Estomatologia</a:t>
            </a:r>
            <a:endParaRPr lang="pt-BR" b="1" dirty="0" smtClean="0"/>
          </a:p>
          <a:p>
            <a:pPr algn="just"/>
            <a:r>
              <a:rPr lang="pt-BR" dirty="0" smtClean="0"/>
              <a:t>Prontuário no sistema Romeu: </a:t>
            </a:r>
            <a:r>
              <a:rPr lang="pt-BR" dirty="0" err="1" smtClean="0"/>
              <a:t>Estomatologia</a:t>
            </a:r>
            <a:r>
              <a:rPr lang="pt-BR" dirty="0" smtClean="0"/>
              <a:t> -Ficha Clínica e </a:t>
            </a:r>
            <a:r>
              <a:rPr lang="pt-BR" dirty="0" err="1" smtClean="0"/>
              <a:t>Estomatologia</a:t>
            </a:r>
            <a:r>
              <a:rPr lang="pt-BR" dirty="0" smtClean="0"/>
              <a:t> – Diagnóstico</a:t>
            </a:r>
          </a:p>
          <a:p>
            <a:pPr algn="just"/>
            <a:r>
              <a:rPr lang="pt-BR" dirty="0" smtClean="0"/>
              <a:t>Anexar </a:t>
            </a:r>
            <a:r>
              <a:rPr lang="pt-BR" dirty="0"/>
              <a:t>d</a:t>
            </a:r>
            <a:r>
              <a:rPr lang="pt-BR" dirty="0" smtClean="0"/>
              <a:t>ocumentação – Caso </a:t>
            </a:r>
            <a:r>
              <a:rPr lang="pt-BR" dirty="0" smtClean="0"/>
              <a:t>clínico</a:t>
            </a:r>
            <a:r>
              <a:rPr lang="pt-BR" dirty="0" smtClean="0"/>
              <a:t>; documento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Radiologia</a:t>
            </a:r>
          </a:p>
          <a:p>
            <a:pPr algn="just"/>
            <a:r>
              <a:rPr lang="pt-BR" dirty="0" smtClean="0"/>
              <a:t>Anexar documentação: Laudo Radiográfico e Exames de imagem (já são em formato digital) 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Periodontia</a:t>
            </a:r>
          </a:p>
          <a:p>
            <a:pPr algn="just"/>
            <a:r>
              <a:rPr lang="pt-BR" dirty="0" err="1" smtClean="0"/>
              <a:t>Periograma</a:t>
            </a:r>
            <a:r>
              <a:rPr lang="pt-BR" dirty="0" smtClean="0"/>
              <a:t> – físico – </a:t>
            </a:r>
            <a:r>
              <a:rPr lang="pt-BR" dirty="0" smtClean="0"/>
              <a:t>digitalizar </a:t>
            </a:r>
            <a:r>
              <a:rPr lang="pt-BR" dirty="0" smtClean="0"/>
              <a:t>após o preenchimento</a:t>
            </a:r>
          </a:p>
          <a:p>
            <a:pPr algn="just"/>
            <a:endParaRPr lang="pt-BR" dirty="0"/>
          </a:p>
          <a:p>
            <a:pPr algn="just"/>
            <a:r>
              <a:rPr lang="pt-BR" b="1" dirty="0" err="1" smtClean="0"/>
              <a:t>Dentística</a:t>
            </a:r>
            <a:endParaRPr lang="pt-BR" b="1" dirty="0" smtClean="0"/>
          </a:p>
          <a:p>
            <a:pPr algn="just"/>
            <a:r>
              <a:rPr lang="pt-BR" dirty="0" err="1" smtClean="0"/>
              <a:t>Odontograma</a:t>
            </a: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97708" y="4826675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Para todas as </a:t>
            </a:r>
            <a:r>
              <a:rPr lang="pt-BR" dirty="0" smtClean="0"/>
              <a:t>especialidades devem ser lançados os atendimentos (lançamento de atendimentos) com </a:t>
            </a:r>
            <a:r>
              <a:rPr lang="pt-BR" dirty="0"/>
              <a:t>os códigos </a:t>
            </a:r>
            <a:r>
              <a:rPr lang="pt-BR" dirty="0" smtClean="0"/>
              <a:t>adequados </a:t>
            </a:r>
            <a:r>
              <a:rPr lang="pt-BR" dirty="0"/>
              <a:t>a cada </a:t>
            </a:r>
            <a:r>
              <a:rPr lang="pt-BR" dirty="0" smtClean="0"/>
              <a:t>procedimento.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Principais códigos: 007 – 1a Consulta, 326 – Anamnese, 344 – Pedido de Radiografia panorâmica, 257 – Radiografia </a:t>
            </a:r>
            <a:r>
              <a:rPr lang="pt-BR" dirty="0" err="1" smtClean="0"/>
              <a:t>periapical</a:t>
            </a:r>
            <a:r>
              <a:rPr lang="pt-BR" dirty="0" smtClean="0"/>
              <a:t>, 260 – Radiografia </a:t>
            </a:r>
            <a:r>
              <a:rPr lang="pt-BR" dirty="0" err="1" smtClean="0"/>
              <a:t>interproximal</a:t>
            </a:r>
            <a:r>
              <a:rPr lang="pt-BR" dirty="0" smtClean="0"/>
              <a:t>, 360 – Interpretação radiográfica, 395 – Exame periodontal simplificado (PSR), 396 – Exame periodontal completo, 891 – Preenchimento do </a:t>
            </a:r>
            <a:r>
              <a:rPr lang="pt-BR" dirty="0" err="1" smtClean="0"/>
              <a:t>odontograma</a:t>
            </a:r>
            <a:r>
              <a:rPr lang="pt-BR" dirty="0" smtClean="0"/>
              <a:t>, 412 - PDRS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7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07604" y="2678461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C00000"/>
                </a:solidFill>
              </a:rPr>
              <a:t>Obrigada!</a:t>
            </a:r>
            <a:endParaRPr lang="pt-B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363</Words>
  <Application>Microsoft Office PowerPoint</Application>
  <PresentationFormat>Apresentação na tela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Motta</dc:creator>
  <cp:lastModifiedBy>Ana Carolina Motta</cp:lastModifiedBy>
  <cp:revision>18</cp:revision>
  <dcterms:created xsi:type="dcterms:W3CDTF">2021-11-25T08:20:14Z</dcterms:created>
  <dcterms:modified xsi:type="dcterms:W3CDTF">2021-11-25T15:34:12Z</dcterms:modified>
</cp:coreProperties>
</file>