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Roberto Piqueira" initials="JRP" lastIdx="1" clrIdx="0">
    <p:extLst>
      <p:ext uri="{19B8F6BF-5375-455C-9EA6-DF929625EA0E}">
        <p15:presenceInfo xmlns:p15="http://schemas.microsoft.com/office/powerpoint/2012/main" userId="b95a21d6d254aa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5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4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44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273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9924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72858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8559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9738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1680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935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174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349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035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2720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45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9236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78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039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301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1AA0BD1-7F05-438D-954E-805872EFCE90}" type="datetimeFigureOut">
              <a:rPr lang="pt-BR" smtClean="0"/>
              <a:t>21/06/2020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46C2199-C5D6-4C6D-9D14-48EEE0181B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620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240EB3-6C45-4612-9ACB-1CBA33F74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latin typeface="Arial Black" panose="020B0A04020102020204" pitchFamily="34" charset="0"/>
              </a:rPr>
              <a:t>Matemática Aplicada à Engenharia de Sistemas-PTC </a:t>
            </a:r>
            <a:r>
              <a:rPr lang="pt-BR" sz="3600">
                <a:latin typeface="Arial Black" panose="020B0A04020102020204" pitchFamily="34" charset="0"/>
              </a:rPr>
              <a:t>5007 (25/06/2020</a:t>
            </a:r>
            <a:r>
              <a:rPr lang="pt-BR" sz="3600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B2D143-E542-486C-8132-887342E08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  <a:p>
            <a:r>
              <a:rPr lang="pt-BR" dirty="0"/>
              <a:t>José Roberto Castilho Piqueira</a:t>
            </a:r>
          </a:p>
          <a:p>
            <a:r>
              <a:rPr lang="pt-BR" dirty="0"/>
              <a:t>(piqueira@lac.usp.br)</a:t>
            </a:r>
          </a:p>
        </p:txBody>
      </p:sp>
    </p:spTree>
    <p:extLst>
      <p:ext uri="{BB962C8B-B14F-4D97-AF65-F5344CB8AC3E}">
        <p14:creationId xmlns:p14="http://schemas.microsoft.com/office/powerpoint/2010/main" val="212413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237946-1F2F-4170-9621-ECCF8EACF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PDE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BA64F69-25E6-45E8-B7E4-39A0713DA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054" y="1155325"/>
            <a:ext cx="9602332" cy="276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36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B7BAA-5779-459D-9E34-499EA787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Princípios Físicos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0ADA377-7F20-40FD-ACB4-2A5D6A990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030" y="975755"/>
            <a:ext cx="9673234" cy="20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79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D67DF-47D3-42F3-80CC-17A60C306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Evolução </a:t>
            </a:r>
            <a:r>
              <a:rPr lang="pt-BR" dirty="0" err="1"/>
              <a:t>DinÂmica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E9FC64D-D2C1-43B3-BB87-58292D292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114" y="1068515"/>
            <a:ext cx="9018188" cy="225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76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6DFCB0-91A7-414C-BACE-2C48877A1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Hipótese de transporte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B8A517DF-4B4D-4968-BC45-1860987D6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549" y="1085877"/>
            <a:ext cx="8691046" cy="247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79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CCF449-AB07-4DC6-8F49-136CE316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Formulação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70423E7-6371-4AB0-B212-FCFC8E99A4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960681"/>
            <a:ext cx="8693587" cy="318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86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9B698-8800-49EF-80A9-5EBD55A6E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Descrição de EULER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DB187C8-D89A-4B13-AAD7-C16AAD824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289" y="1106464"/>
            <a:ext cx="9208210" cy="260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92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1B7732-9F33-4391-A11F-6059A8584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EULER (VALOR INICIAL)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D755065-C74A-4381-8CCD-740CC5F3D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604" y="1174642"/>
            <a:ext cx="8885265" cy="239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7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DDC0E7-89BF-4610-99AD-B2A164C8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LAGRANGE (</a:t>
            </a:r>
            <a:r>
              <a:rPr lang="pt-BR" dirty="0" err="1"/>
              <a:t>FORMULAÇÃo</a:t>
            </a:r>
            <a:r>
              <a:rPr lang="pt-BR" dirty="0"/>
              <a:t>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A274D2D9-5915-41A8-BC2B-CE10BEDE3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772" y="1144859"/>
            <a:ext cx="8306983" cy="25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48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5AA6C2-7134-42D6-9763-14EFC053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Generalização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27EFFD7-246A-46A0-97B6-2616BB075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588" y="968273"/>
            <a:ext cx="9908888" cy="280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38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B6072-362B-4C00-91B2-91A78850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ESTUDANDO UMA </a:t>
            </a:r>
            <a:r>
              <a:rPr lang="pt-BR" dirty="0" err="1"/>
              <a:t>PArtícula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47D994D-14A0-4F6D-8F06-089DE63B9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577" y="682506"/>
            <a:ext cx="9120951" cy="340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5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FD20CC-F131-4B8F-B5B5-6CFA43862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Equações DE </a:t>
            </a:r>
            <a:r>
              <a:rPr lang="pt-BR" dirty="0" err="1"/>
              <a:t>TRansporte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4F24A9-7D3B-47DB-85D3-8FF74B163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Capítulo 2</a:t>
            </a:r>
          </a:p>
          <a:p>
            <a:pPr marL="0" indent="0">
              <a:buNone/>
            </a:pPr>
            <a:r>
              <a:rPr lang="pt-BR" dirty="0"/>
              <a:t>Equações a derivadas parciais.</a:t>
            </a:r>
          </a:p>
        </p:txBody>
      </p:sp>
    </p:spTree>
    <p:extLst>
      <p:ext uri="{BB962C8B-B14F-4D97-AF65-F5344CB8AC3E}">
        <p14:creationId xmlns:p14="http://schemas.microsoft.com/office/powerpoint/2010/main" val="3958737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7A415-EBCE-4749-B6A8-AAF67FAB1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OBSERVAÇÃo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6A4BA3FD-33B9-4DD1-BCD5-30D1DB98F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863600"/>
            <a:ext cx="7523086" cy="389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34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EE97B5-106E-4D8B-A770-9FFD1B94C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EQUAÇÃO </a:t>
            </a:r>
            <a:r>
              <a:rPr lang="pt-BR" dirty="0" err="1"/>
              <a:t>DINâmica</a:t>
            </a:r>
            <a:r>
              <a:rPr lang="pt-BR" dirty="0"/>
              <a:t> – Problema </a:t>
            </a:r>
            <a:r>
              <a:rPr lang="pt-BR" dirty="0" err="1"/>
              <a:t>CINEMático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8F687E4-25FC-4243-BF4B-575A1AF28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4966" y="863601"/>
            <a:ext cx="9341475" cy="29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65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2E19EF-C06C-4B30-9823-D22AAFC78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Equação Dinâmica – Problema Dinâmico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BC37230-6571-4A78-A9D0-B29CC4356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8893" y="1080091"/>
            <a:ext cx="9990977" cy="26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94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E4BE80-B1B5-4CE9-90C3-20BFC71D6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14" y="4487332"/>
            <a:ext cx="8534400" cy="1507067"/>
          </a:xfrm>
        </p:spPr>
        <p:txBody>
          <a:bodyPr/>
          <a:lstStyle/>
          <a:p>
            <a:r>
              <a:rPr lang="pt-BR" dirty="0"/>
              <a:t>Partículas acumuladas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2D6E2193-BFF2-496D-ADA1-823E5A551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622" y="863601"/>
            <a:ext cx="9612233" cy="212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09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DAA759-F7CF-42B3-A8F5-621B5C445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“Gota”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78BB3FDA-002B-424E-98A1-877224B82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752" y="1036029"/>
            <a:ext cx="9784238" cy="19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3938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69B78-1A14-4833-BAFC-BF1EE9F66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Dinâmica da Gota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FACF418A-E3E4-471A-A279-E1D7F5C10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4212" y="863600"/>
            <a:ext cx="7884947" cy="348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69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D2A216-64DA-4A9C-B5AF-F28E3A075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DERIVADA TEMPORAL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EDA17A49-E86A-44C0-93D1-CCCF5D0AC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628" y="465340"/>
            <a:ext cx="7825194" cy="41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45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23A4C-C0F2-4340-9878-CBC93335B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Leibniz(Cont.)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AC247B9-91AD-4637-AC94-C1337921B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9620" y="863601"/>
            <a:ext cx="9370119" cy="340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73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2B426-BE6E-4552-B7CF-0757C0CEB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Teorema de REYNOLDS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F703945-5739-4E84-AEEA-E604A64B7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3216" y="863601"/>
            <a:ext cx="10484671" cy="256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751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72F2A4-53D2-4288-8405-9A21D27FC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Equações de conservação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1C2903DC-C36E-4750-8519-7AA143B33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660" y="1009351"/>
            <a:ext cx="8864669" cy="26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81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557771-4B37-4A30-8912-F005D2522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Áreas DE interesse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D2B7F26F-42C4-451B-8D35-16B4CD575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958" y="1319537"/>
            <a:ext cx="10115054" cy="263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08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ACE599-6C3B-49A3-93DB-54F29FC08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Conservação da massa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BE7E10FB-D085-42DB-BFB3-6D0A632B4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834" y="478161"/>
            <a:ext cx="8476228" cy="409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72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19F3F-B356-4209-915E-645FF0A29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Lema de </a:t>
            </a:r>
            <a:r>
              <a:rPr lang="pt-BR" dirty="0" err="1"/>
              <a:t>du-bois</a:t>
            </a:r>
            <a:r>
              <a:rPr lang="pt-BR" dirty="0"/>
              <a:t> e Reymond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F2D43E7E-92E8-4269-8C02-F7FB2A1AC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7749" y="863600"/>
            <a:ext cx="7744332" cy="36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803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2FBD37-1415-4E96-8B41-387195C6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Integral/diferencial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B38030E-85D2-43F8-A77A-E0DADD590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278" y="918045"/>
            <a:ext cx="10221959" cy="26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5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052FF-C6FA-4D11-A15B-3628F8F9A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Aplicando o teorema de Reynolds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A96C7F7-AC84-4626-A290-E189CF860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809" y="1003069"/>
            <a:ext cx="8258387" cy="274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20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EAE6E-B739-4281-9657-6AB95521A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Continuidade (UNIDIMENSIONAL)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E14D7E4-4424-4F36-88BC-5C9F227B34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243" y="1088816"/>
            <a:ext cx="9932043" cy="234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09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E58589-8732-41BE-84A3-5F0E1966D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Generalização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6AE2D89-236A-4EA5-887E-4BD8EE3C5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413" y="863601"/>
            <a:ext cx="9036216" cy="30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30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336B60-6D70-458E-B855-97B2840DF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REAções</a:t>
            </a:r>
            <a:r>
              <a:rPr lang="pt-BR" dirty="0"/>
              <a:t> </a:t>
            </a:r>
            <a:r>
              <a:rPr lang="pt-BR" dirty="0" err="1"/>
              <a:t>QUíMICAS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F70A172-C224-4421-8830-D548B25EC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006" y="726547"/>
            <a:ext cx="8930546" cy="360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41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345D4-B6EB-42F9-B285-375F4999A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76181"/>
            <a:ext cx="8534400" cy="1507067"/>
          </a:xfrm>
        </p:spPr>
        <p:txBody>
          <a:bodyPr/>
          <a:lstStyle/>
          <a:p>
            <a:r>
              <a:rPr lang="pt-BR" dirty="0" err="1"/>
              <a:t>REAçÕES</a:t>
            </a:r>
            <a:r>
              <a:rPr lang="pt-BR" dirty="0"/>
              <a:t> Químicas (Cont.)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51CF0BA-3F43-4A5E-A239-7240B7D03B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9831" y="971592"/>
            <a:ext cx="9134809" cy="30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747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F2AD75-61B4-47BE-8BF1-8B6CE5E5D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Continuidade (GERAL)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83B03B3A-8450-4844-A0D4-4D843A4D2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493" y="863601"/>
            <a:ext cx="9740763" cy="315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00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C05148-D827-407A-978B-983575FFD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Continuidade GERAL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0594456C-1D1E-41CA-BAC6-8C852F1E0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2318" y="1013656"/>
            <a:ext cx="8863114" cy="267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027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8ACB49-39FD-4DF6-B74F-AEE87BDB9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Hipóteses dos MODELOS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ED53D374-37F9-4D41-8E11-8BE36400C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0719" y="1423780"/>
            <a:ext cx="9976009" cy="226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233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A782B1-877B-41D5-BDAC-A1BF9BF5A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Lei de NEWTON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5697D8E8-46D0-472B-9AE7-D73719779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437" y="863601"/>
            <a:ext cx="8383745" cy="32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461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D9532-2A93-40BB-891D-81D0DF5F9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EQUAÇão</a:t>
            </a:r>
            <a:r>
              <a:rPr lang="pt-BR" dirty="0"/>
              <a:t> de </a:t>
            </a:r>
            <a:r>
              <a:rPr lang="pt-BR" dirty="0" err="1"/>
              <a:t>cauchy</a:t>
            </a:r>
            <a:endParaRPr lang="pt-BR" dirty="0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3ED04F4-2086-4DFB-AB09-011C387E0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257" y="576641"/>
            <a:ext cx="8704111" cy="391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61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C8953-2F2C-46BD-A091-2A5031330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EA2FF9E-7880-450C-8F26-6442149B4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4538" y="1274227"/>
            <a:ext cx="10163495" cy="249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01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B4533-0D9E-48C9-8252-3A349F312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 (II)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AB9AB2B-D513-40B3-B3D7-C643F45C2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455" y="1175842"/>
            <a:ext cx="9998099" cy="271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189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FD3B9-5FDC-417A-8887-3B6CAE587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Problemas de interesse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8231C3AA-4F43-4F1D-9D03-E23A23A5D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4243" y="1101031"/>
            <a:ext cx="9831959" cy="29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9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243E84-48C2-4A3C-8273-DC0D201C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Problemas de interesse (II)</a:t>
            </a:r>
          </a:p>
        </p:txBody>
      </p:sp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FC4102B2-5863-4687-8AA1-7338EF9DF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989" y="863601"/>
            <a:ext cx="8534400" cy="364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21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3F2C13-87DB-427C-BA79-AE654E19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Estratégia de Solução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9E293A6-23AA-4D94-BBFF-F4F901B2B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476" y="977612"/>
            <a:ext cx="10191524" cy="27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0747"/>
      </p:ext>
    </p:extLst>
  </p:cSld>
  <p:clrMapOvr>
    <a:masterClrMapping/>
  </p:clrMapOvr>
</p:sld>
</file>

<file path=ppt/theme/theme1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Fati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611</TotalTime>
  <Words>152</Words>
  <Application>Microsoft Office PowerPoint</Application>
  <PresentationFormat>Widescreen</PresentationFormat>
  <Paragraphs>46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5" baseType="lpstr">
      <vt:lpstr>Arial Black</vt:lpstr>
      <vt:lpstr>Century Gothic</vt:lpstr>
      <vt:lpstr>Wingdings 3</vt:lpstr>
      <vt:lpstr>Fatia</vt:lpstr>
      <vt:lpstr>Matemática Aplicada à Engenharia de Sistemas-PTC 5007 (25/06/2020)</vt:lpstr>
      <vt:lpstr>Equações DE TRansporte</vt:lpstr>
      <vt:lpstr>Áreas DE interesse</vt:lpstr>
      <vt:lpstr>Hipóteses dos MODELOS</vt:lpstr>
      <vt:lpstr>Metodologia</vt:lpstr>
      <vt:lpstr>Metodologia (II)</vt:lpstr>
      <vt:lpstr>Problemas de interesse</vt:lpstr>
      <vt:lpstr>Problemas de interesse (II)</vt:lpstr>
      <vt:lpstr>Estratégia de Solução</vt:lpstr>
      <vt:lpstr>PDE</vt:lpstr>
      <vt:lpstr>Princípios Físicos</vt:lpstr>
      <vt:lpstr>Evolução DinÂmica</vt:lpstr>
      <vt:lpstr>Hipótese de transporte</vt:lpstr>
      <vt:lpstr>Formulação</vt:lpstr>
      <vt:lpstr>Descrição de EULER</vt:lpstr>
      <vt:lpstr>EULER (VALOR INICIAL)</vt:lpstr>
      <vt:lpstr>LAGRANGE (FORMULAÇÃo)</vt:lpstr>
      <vt:lpstr>Generalização</vt:lpstr>
      <vt:lpstr>ESTUDANDO UMA PArtícula</vt:lpstr>
      <vt:lpstr>OBSERVAÇÃo</vt:lpstr>
      <vt:lpstr>EQUAÇÃO DINâmica – Problema CINEMático</vt:lpstr>
      <vt:lpstr>Equação Dinâmica – Problema Dinâmico</vt:lpstr>
      <vt:lpstr>Partículas acumuladas</vt:lpstr>
      <vt:lpstr>“Gota”</vt:lpstr>
      <vt:lpstr>Dinâmica da Gota</vt:lpstr>
      <vt:lpstr>DERIVADA TEMPORAL</vt:lpstr>
      <vt:lpstr>Leibniz(Cont.)</vt:lpstr>
      <vt:lpstr>Teorema de REYNOLDS</vt:lpstr>
      <vt:lpstr>Equações de conservação</vt:lpstr>
      <vt:lpstr>Conservação da massa</vt:lpstr>
      <vt:lpstr>Lema de du-bois e Reymond</vt:lpstr>
      <vt:lpstr>Integral/diferencial</vt:lpstr>
      <vt:lpstr>Aplicando o teorema de Reynolds</vt:lpstr>
      <vt:lpstr>Continuidade (UNIDIMENSIONAL)</vt:lpstr>
      <vt:lpstr>Generalização</vt:lpstr>
      <vt:lpstr>REAções QUíMICAS</vt:lpstr>
      <vt:lpstr>REAçÕES Químicas (Cont.)</vt:lpstr>
      <vt:lpstr>Continuidade (GERAL)</vt:lpstr>
      <vt:lpstr>Continuidade GERAL</vt:lpstr>
      <vt:lpstr>Lei de NEWTON</vt:lpstr>
      <vt:lpstr>EQUAÇão de cauchy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Teoria quântica da informação: impossibilidade de copia, entrelaçamento e teletransporte</dc:title>
  <dc:creator>José Roberto Piqueira</dc:creator>
  <cp:lastModifiedBy>José Roberto Piqueira</cp:lastModifiedBy>
  <cp:revision>80</cp:revision>
  <dcterms:created xsi:type="dcterms:W3CDTF">2019-06-28T19:51:26Z</dcterms:created>
  <dcterms:modified xsi:type="dcterms:W3CDTF">2020-06-21T17:01:44Z</dcterms:modified>
</cp:coreProperties>
</file>