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3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69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08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76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9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9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5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89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3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5FAD-32D8-4975-85F2-700948EA6543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20F3-0929-489D-8656-707C899E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41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linkredirect?authuser=0&amp;dest=https://atendimentosti.usp.br/otrs/public.pl?Action%3DPublicFAQZoom;ItemID%3D370;ZoomBackLink%3DQWN0aW9uPVB1YmxpY0ZBUUV4cGxvcmVyO0NhdGVnb3J5SUQ9MTI7U29ydEJ5PVRpdGxlO09yZGVy%0APVVwO1N0YXJ0SGl0PTE%3D%0A" TargetMode="External"/><Relationship Id="rId2" Type="http://schemas.openxmlformats.org/officeDocument/2006/relationships/hyperlink" Target="https://atendimentosti.usp.br/otrs/public.pl?Action=PublicFAQZoom;ItemID=15;ZoomBackLink=QWN0aW9uPVB1YmxpY0ZBUUV4cGxvcmVyO0NhdGVnb3J5SUQ9MTI7U29ydEJ5PVRpdGxlO09yZGVy%0aPVVwO1N0YXJ0SGl0PTE%3D%0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ndeley.com/?interaction_required=true" TargetMode="External"/><Relationship Id="rId4" Type="http://schemas.openxmlformats.org/officeDocument/2006/relationships/hyperlink" Target="http://www.biblioteca.fsp.usp.br/wp-content/uploads/2018/03/EndNote_basic_12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576" y="295834"/>
            <a:ext cx="9144000" cy="995363"/>
          </a:xfrm>
        </p:spPr>
        <p:txBody>
          <a:bodyPr/>
          <a:lstStyle/>
          <a:p>
            <a:r>
              <a:rPr lang="en-US" b="1" dirty="0" smtClean="0"/>
              <a:t>Checklist</a:t>
            </a:r>
            <a:r>
              <a:rPr lang="pt-BR" b="1" dirty="0" smtClean="0"/>
              <a:t> </a:t>
            </a:r>
            <a:r>
              <a:rPr lang="pt-BR" dirty="0" smtClean="0"/>
              <a:t>Projeto TCC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5436" y="1291197"/>
            <a:ext cx="9144000" cy="375350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2800" dirty="0" smtClean="0"/>
              <a:t>1. Comitê de Ética </a:t>
            </a:r>
          </a:p>
          <a:p>
            <a:pPr algn="l">
              <a:lnSpc>
                <a:spcPct val="150000"/>
              </a:lnSpc>
            </a:pPr>
            <a:r>
              <a:rPr lang="pt-BR" sz="2800" dirty="0" smtClean="0"/>
              <a:t>2. Objetivo do trabalho bem esclarecido </a:t>
            </a:r>
          </a:p>
          <a:p>
            <a:pPr algn="l">
              <a:lnSpc>
                <a:spcPct val="100000"/>
              </a:lnSpc>
            </a:pPr>
            <a:r>
              <a:rPr lang="pt-BR" sz="2800" dirty="0"/>
              <a:t>3</a:t>
            </a:r>
            <a:r>
              <a:rPr lang="pt-BR" sz="2800" dirty="0" smtClean="0"/>
              <a:t>. Levantamento Bibliográfico (introdução) </a:t>
            </a:r>
          </a:p>
          <a:p>
            <a:pPr algn="l">
              <a:lnSpc>
                <a:spcPct val="100000"/>
              </a:lnSpc>
            </a:pPr>
            <a:r>
              <a:rPr lang="pt-BR" sz="2800" dirty="0"/>
              <a:t>	</a:t>
            </a:r>
            <a:r>
              <a:rPr lang="pt-BR" sz="2800" dirty="0" smtClean="0"/>
              <a:t>* Rede VPN</a:t>
            </a:r>
          </a:p>
          <a:p>
            <a:pPr algn="l">
              <a:lnSpc>
                <a:spcPct val="150000"/>
              </a:lnSpc>
            </a:pPr>
            <a:r>
              <a:rPr lang="pt-BR" sz="2800" dirty="0"/>
              <a:t>4</a:t>
            </a:r>
            <a:r>
              <a:rPr lang="pt-BR" sz="2800" dirty="0" smtClean="0"/>
              <a:t>. Metodologia a ser desenvolvida (embasamento teórico) </a:t>
            </a:r>
          </a:p>
          <a:p>
            <a:pPr algn="l">
              <a:lnSpc>
                <a:spcPct val="150000"/>
              </a:lnSpc>
            </a:pPr>
            <a:r>
              <a:rPr lang="pt-BR" sz="2800" dirty="0"/>
              <a:t>5</a:t>
            </a:r>
            <a:r>
              <a:rPr lang="pt-BR" sz="2800" dirty="0" smtClean="0"/>
              <a:t>. Cronograma de Execução </a:t>
            </a:r>
          </a:p>
          <a:p>
            <a:pPr algn="l">
              <a:lnSpc>
                <a:spcPct val="150000"/>
              </a:lnSpc>
            </a:pPr>
            <a:r>
              <a:rPr lang="pt-BR" sz="2800" dirty="0" smtClean="0"/>
              <a:t>6. Referencias e formatação </a:t>
            </a:r>
          </a:p>
        </p:txBody>
      </p:sp>
    </p:spTree>
    <p:extLst>
      <p:ext uri="{BB962C8B-B14F-4D97-AF65-F5344CB8AC3E}">
        <p14:creationId xmlns:p14="http://schemas.microsoft.com/office/powerpoint/2010/main" val="37044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2540" y="242484"/>
            <a:ext cx="10515600" cy="101311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Referencias e formatação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Diretriz TCC 2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577" t="16479" r="62931" b="5099"/>
          <a:stretch/>
        </p:blipFill>
        <p:spPr>
          <a:xfrm>
            <a:off x="335273" y="1255594"/>
            <a:ext cx="5721100" cy="48886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895" t="16941" r="63354" b="5099"/>
          <a:stretch/>
        </p:blipFill>
        <p:spPr>
          <a:xfrm>
            <a:off x="6313640" y="1255593"/>
            <a:ext cx="5577719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4244" r="49680" b="10494"/>
          <a:stretch/>
        </p:blipFill>
        <p:spPr>
          <a:xfrm>
            <a:off x="336502" y="150125"/>
            <a:ext cx="11455164" cy="6237028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2797791" y="5500048"/>
            <a:ext cx="1064525" cy="6550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3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3946" r="47102" b="5830"/>
          <a:stretch/>
        </p:blipFill>
        <p:spPr>
          <a:xfrm>
            <a:off x="0" y="308426"/>
            <a:ext cx="12042017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6722" y="616758"/>
            <a:ext cx="10515600" cy="5691052"/>
          </a:xfrm>
        </p:spPr>
        <p:txBody>
          <a:bodyPr>
            <a:normAutofit/>
          </a:bodyPr>
          <a:lstStyle/>
          <a:p>
            <a:r>
              <a:rPr lang="pt-BR" dirty="0"/>
              <a:t>Para o Windows (VPN): </a:t>
            </a:r>
            <a:r>
              <a:rPr lang="pt-BR" u="sng" dirty="0">
                <a:hlinkClick r:id="rId2"/>
              </a:rPr>
              <a:t>https://atendimentosti.usp.br/otrs/public.pl?Action=PublicFAQZoom;ItemID=15;ZoomBackLink=QWN0aW9uPVB1YmxpY0ZBUUV4cGxvcmVyO0NhdGVnb3J5SUQ9MTI7U29ydEJ5PVRpdGxlO09yZGVy%0APVVwO1N0YXJ0SGl0PTE%3D%0A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Para MAC (VPN): </a:t>
            </a:r>
            <a:r>
              <a:rPr lang="pt-BR" u="sng" dirty="0">
                <a:hlinkClick r:id="rId3"/>
              </a:rPr>
              <a:t>https://atendimentosti.usp.br/otrs/public.pl?Action=PublicFAQZoom;ItemID=370;ZoomBackLink=QWN0aW9uPVB1YmxpY0ZBUUV4cGxvcmVyO0NhdGVnb3J5SUQ9MTI7U29ydEJ5PVRpdGxlO09yZGVy%0APVVwO1N0YXJ0SGl0PTE%3D%0A</a:t>
            </a:r>
            <a:r>
              <a:rPr lang="pt-B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1082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Opções de Organizadores de referencias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0283" y="144910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err="1" smtClean="0"/>
              <a:t>Zotero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https://www.zotero.org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 smtClean="0"/>
              <a:t>EndNote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www.myendnoteweb.com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Guia de uso  </a:t>
            </a:r>
            <a:r>
              <a:rPr lang="pt-BR" dirty="0" err="1" smtClean="0"/>
              <a:t>EndNote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www.biblioteca.fsp.usp.br/wp-content/uploads/2018/03/EndNote_basic_12.pdf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 smtClean="0"/>
              <a:t>Mendeley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5"/>
              </a:rPr>
              <a:t>https://www.mendeley.com/?interaction_required=true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7855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798" t="20069" r="61642" b="19663"/>
          <a:stretch/>
        </p:blipFill>
        <p:spPr>
          <a:xfrm>
            <a:off x="1567542" y="489857"/>
            <a:ext cx="9470571" cy="5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5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597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1- Deve estar assinado pelo Orientador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2- Conteúdo 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87704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Entrega dia 15/06/2020 – Próxima Segunda feira</a:t>
            </a:r>
            <a:endParaRPr lang="pt-BR" sz="36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40265"/>
              </p:ext>
            </p:extLst>
          </p:nvPr>
        </p:nvGraphicFramePr>
        <p:xfrm>
          <a:off x="838200" y="3633075"/>
          <a:ext cx="812800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BR" sz="2800" dirty="0" smtClean="0"/>
                        <a:t>Capa</a:t>
                      </a:r>
                      <a:endParaRPr lang="pt-B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BR" sz="2800" dirty="0" smtClean="0"/>
                        <a:t>Objetivo</a:t>
                      </a:r>
                      <a:endParaRPr lang="pt-B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BR" sz="2800" dirty="0" smtClean="0"/>
                        <a:t>Folha</a:t>
                      </a:r>
                      <a:r>
                        <a:rPr lang="pt-BR" sz="2800" baseline="0" dirty="0" smtClean="0"/>
                        <a:t> de rosto</a:t>
                      </a:r>
                      <a:endParaRPr lang="pt-B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BR" sz="2800" dirty="0" smtClean="0"/>
                        <a:t>Metodologia</a:t>
                      </a:r>
                      <a:endParaRPr lang="pt-B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BR" sz="2800" dirty="0" smtClean="0"/>
                        <a:t>Sumário</a:t>
                      </a:r>
                      <a:endParaRPr lang="pt-B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BR" sz="2800" dirty="0" smtClean="0"/>
                        <a:t>Cronograma </a:t>
                      </a:r>
                      <a:endParaRPr lang="pt-B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BR" sz="2800" dirty="0" smtClean="0"/>
                        <a:t>Introdução</a:t>
                      </a:r>
                      <a:endParaRPr lang="pt-B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pt-BR" sz="2800" dirty="0" smtClean="0"/>
                        <a:t>Referencia </a:t>
                      </a:r>
                      <a:endParaRPr lang="pt-B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19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100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Checklist Projeto TCC</vt:lpstr>
      <vt:lpstr>Apresentação do PowerPoint</vt:lpstr>
      <vt:lpstr>Apresentação do PowerPoint</vt:lpstr>
      <vt:lpstr>Apresentação do PowerPoint</vt:lpstr>
      <vt:lpstr>Apresentação do PowerPoint</vt:lpstr>
      <vt:lpstr>Opções de Organizadores de referencias </vt:lpstr>
      <vt:lpstr>Apresentação do PowerPoint</vt:lpstr>
      <vt:lpstr>Entrega dia 15/06/2020 – Próxima Segunda feira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Checklist Projeto TCC</dc:title>
  <dc:creator>Usuário do Windows</dc:creator>
  <cp:lastModifiedBy>Usuário do Windows</cp:lastModifiedBy>
  <cp:revision>6</cp:revision>
  <dcterms:created xsi:type="dcterms:W3CDTF">2020-06-08T13:19:39Z</dcterms:created>
  <dcterms:modified xsi:type="dcterms:W3CDTF">2020-06-08T22:56:48Z</dcterms:modified>
</cp:coreProperties>
</file>