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2FFB-A300-435B-902C-CBAEF2793D84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F000-910F-4906-9993-A29FAEFA3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52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DBEB-5FD1-449C-8BB5-D679B37C3F99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0187-A0BF-4D24-AFD7-4C93CDEAC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0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1A41-679C-4027-9E02-1774A8A65A5B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André Zanetic              Sociologia Política              Aula Weber II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0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D634-3F66-4ED6-B2F8-28C6EC1A84FD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24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A8ED-0E24-4695-90FD-3025996D749F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47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CD0B-56DD-4A76-A7B6-207BF0D94B04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6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2A7-55DD-45A5-AE65-B411892B014F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64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1E50-44CF-459B-96D9-EA8DB6AE0294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5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AD69-48CB-43EF-999B-A3025B5C63D3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84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9339-9EF9-434D-BC6A-4DDF668153FC}" type="datetime1">
              <a:rPr lang="pt-BR" smtClean="0"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8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4565-73A9-4076-ADDC-2360EF063CD1}" type="datetime1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7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43EA-D747-4366-B92B-58ED3AB25F28}" type="datetime1">
              <a:rPr lang="pt-BR" smtClean="0"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1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FDD4-4F55-42A8-9DD8-AFB6E706D80F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5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AD24-1C81-4070-8F4C-955BAC209BF5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André Zanetic              Sociologia Política              Aula Weber II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09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EA9-C63F-40A2-8B3A-AC7474E2DAE0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64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5ADD-EC41-46D9-ADBB-34397770D89F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1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DD7-28C1-4228-BFF5-16815E552DC2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25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FFE4-B1F3-451D-8525-6569FEE37675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20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BB0-51FC-4F87-A461-C9025A6031C7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5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1AF-3476-427E-BAC1-F357315CAD0D}" type="datetime1">
              <a:rPr lang="pt-BR" smtClean="0"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21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31E3-0DA6-43F7-9484-0372BD83793A}" type="datetime1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2802-A990-4374-8FE3-82BDFA522AAC}" type="datetime1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4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EEA7-4595-40E0-A0A8-9E58AECC51E5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9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2D2-6CC6-4870-B4B1-C7C6DE4AE245}" type="datetime1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332A-81D2-452A-8F86-F5A4815AC09B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97200" y="6356350"/>
            <a:ext cx="5930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André Zanetic              Sociologia Política              Aula Weber II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357A-5A47-447C-8C7E-9C7925747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0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E2EE-DE7A-4B91-857C-319DF63F5AC0}" type="datetime1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André Zanetic              Sociologia Política              Aula Weber 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A22F-B6DA-4BED-B4C3-B752F6229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90162"/>
            <a:ext cx="9144000" cy="2550018"/>
          </a:xfrm>
        </p:spPr>
        <p:txBody>
          <a:bodyPr>
            <a:normAutofit/>
          </a:bodyPr>
          <a:lstStyle/>
          <a:p>
            <a:r>
              <a:rPr lang="pt-BR" b="1" dirty="0"/>
              <a:t>Sociologia Política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Prof</a:t>
            </a:r>
            <a:r>
              <a:rPr lang="pt-BR" sz="3600" dirty="0"/>
              <a:t>. </a:t>
            </a:r>
            <a:r>
              <a:rPr lang="pt-BR" sz="3600" dirty="0" smtClean="0"/>
              <a:t>Dr. André Zanetic</a:t>
            </a:r>
            <a:br>
              <a:rPr lang="pt-BR" sz="3600" dirty="0" smtClean="0"/>
            </a:br>
            <a:endParaRPr lang="pt-B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09881"/>
            <a:ext cx="9144000" cy="55701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Aula </a:t>
            </a:r>
            <a:r>
              <a:rPr lang="pt-BR" sz="3200" b="1" dirty="0" smtClean="0"/>
              <a:t>Mills e Davis</a:t>
            </a:r>
            <a:endParaRPr lang="pt-BR" sz="3200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047165" y="6356350"/>
            <a:ext cx="7478972" cy="365125"/>
          </a:xfrm>
        </p:spPr>
        <p:txBody>
          <a:bodyPr/>
          <a:lstStyle/>
          <a:p>
            <a:r>
              <a:rPr lang="pt-BR" b="1" dirty="0" smtClean="0"/>
              <a:t>André Zanetic             	        Sociologia Política        	      Aula </a:t>
            </a:r>
            <a:r>
              <a:rPr lang="pt-BR" b="1" dirty="0" smtClean="0"/>
              <a:t>Mills/Davis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04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2</a:t>
            </a:fld>
            <a:endParaRPr lang="pt-BR"/>
          </a:p>
        </p:txBody>
      </p:sp>
      <p:pic>
        <p:nvPicPr>
          <p:cNvPr id="4" name="Imagem 3" descr="Resultado de imagem para los angeles mapa e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482022"/>
            <a:ext cx="7523019" cy="587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815" y="1527468"/>
            <a:ext cx="3640852" cy="22548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413" y="4018070"/>
            <a:ext cx="1741226" cy="19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4" y="1561893"/>
            <a:ext cx="3525517" cy="265184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61574" y="4536981"/>
            <a:ext cx="44110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Poços de petróleo, em Los Angeles, em 1896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42" y="1561893"/>
            <a:ext cx="5512702" cy="436785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24242" y="6150216"/>
            <a:ext cx="31604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Los Angeles em 1900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7" y="1856509"/>
            <a:ext cx="5708072" cy="2854036"/>
          </a:xfrm>
          <a:prstGeom prst="rect">
            <a:avLst/>
          </a:prstGeom>
        </p:spPr>
      </p:pic>
      <p:pic>
        <p:nvPicPr>
          <p:cNvPr id="4" name="Imagem 3" descr="Resultado de imagem para los ange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9" y="2923310"/>
            <a:ext cx="4168601" cy="3075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7178875" y="6150216"/>
            <a:ext cx="417492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número 2 Los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Ángeles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 descr="Los Angeles, CA from the a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7" y="1024803"/>
            <a:ext cx="7410567" cy="551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Resultado de imagem para los angel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2438399"/>
            <a:ext cx="3669839" cy="268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4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357A-5A47-447C-8C7E-9C7925747FE5}" type="slidenum">
              <a:rPr lang="pt-BR" smtClean="0"/>
              <a:t>6</a:t>
            </a:fld>
            <a:endParaRPr lang="pt-BR"/>
          </a:p>
        </p:txBody>
      </p:sp>
      <p:pic>
        <p:nvPicPr>
          <p:cNvPr id="3" name="Imagem 2" descr="Resultado de imagem para los ange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1371600"/>
            <a:ext cx="7453746" cy="3837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646217" y="5355841"/>
            <a:ext cx="19166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Monica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Personalizar design</vt:lpstr>
      <vt:lpstr>Sociologia Política  Prof. Dr. André Zanetic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Política  Prof. André Zanetic andrezanetic@gmail.com</dc:title>
  <dc:creator>Andre Zanetic</dc:creator>
  <cp:lastModifiedBy>Usuário do Windows</cp:lastModifiedBy>
  <cp:revision>51</cp:revision>
  <dcterms:created xsi:type="dcterms:W3CDTF">2017-03-14T21:08:34Z</dcterms:created>
  <dcterms:modified xsi:type="dcterms:W3CDTF">2017-05-16T21:41:33Z</dcterms:modified>
</cp:coreProperties>
</file>