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5:05:10.3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772">
    <iact:property name="dataType"/>
    <iact:actionData xml:id="d0">
      <inkml:trace xmlns:inkml="http://www.w3.org/2003/InkML" xml:id="stk0" contextRef="#ctx0" brushRef="#br0">13022 9503 22 0,'-4'-13'8'1,"0"6"9"13,-1 0-14-13,0 3 18 14,3-1-7-9,-2 0-10-5,-1 0-4 0,1 1-2 13,0 1-3 2,1 3 5-15,1 0-1 0,2 0 2 12,0 0 16-12,0 0-17 14,0 0 10-14,0 0-8 13,0 0 5-13,0 0-5 14,0 0-1-8,-2 0-2-6,2 0-1 13,-3 0-3-13,1 0 1 14,0 0 4-14,-3 0-3 14,5 0 2-14,-2 0 0 13,2 0 1-13,-2 0 0 14,2 0 0-14,0 0 8 13,-2 0-7-7,2 0 14-6,0 0-15 14,0 0 5-14,0 0-1 13,0 0-3-13,0 0-1 14,0 0-2-14,0 0 0 14,0 0 4-14,0 0-6 13,0 0 2-13,0 0 2 0,0 0-11 19,0 0 9-19,0 0-4 0,0 0 3 13,0 0 1-13,11 0 2 14,7 7 5-14,4-2-4 13,2 2 6-13,3 0-3 14,4 6-7-14,6-1 6 13,3 2-3-13,6-2 0 21,5-4 0-21,7-4-4 0,3-4 8 12,7 0-6 3,11 0 4-15,4-8 0 0,10-8 1 12,3-2-4-12,2 0 1 14,4 1 0-14,-1 1-1 14,3 6 3-14,2 0-5 13,-4 2 6-7,0 4-3-6,1 4 4 13,1 0-8-13,8 0 6 14,4 0-2-14,3 0 0 14,5 0 2-14,1-3-6 13,4-6 8-13,6-1-8 14,4-4 9-14,0 1-8 0,-4 1 5 19,2-2-2-19,-6 3 0 0,-4 5 0 13,0 3 0 1,3 3 0-14,-1 0-2 14,-2 0 6-14,2 5-6 0,1 7 3 13,3-2-2 1,5-2-1-14,-2-2 0 0,-2 1 0 13,0-6 2-8,-3-1-1-5,-2 2 4 14,-1 2-3-14,1 3 2 14,0 0 0-14,2 4-1 13,-3 1-2-13,1 0 1 14,5 0 0-14,0-1 0 14,4 1 0-14,0 1-5 13,-4-5 10-7,0-1-9-6,-1-3 8 13,3 0-4-13,5 1 0 14,6-5 0-14,4 0 0 14,1 0 0-14,-3 0-2 13,-6 0 4-13,-3 0-4 14,-5 0 4-14,-6 0-4 0,-7 0 6 12,-4 9-6-6,-2 3 2-6,0 3 0 14,-5-1 0-14,3 1 0 13,-3-1-4 2,-1-3 9-15,-5-3-8 0,-14 0 5 12,-11-3-4 3,-6 2 2-15,-7-2-2 0,-9-3 2 13,-12 1 0-8,-7-1-1-5,-20-2 2 14,-5 2-1-14,-10-2 2 14,-4 2 6-14,0 1-7 13,0 0 15-13,0-1-5 14,-18 0 5-14,-24 6-16 13,-18 9-4-13,-18 6 4 14,-18 12-9-8,-11 2 6-6,-13 1-5 13,-8-6 6-13,3-5-4 14,5-9 5-14,7-6 1 13,6-7 1-13,0-5 2 14,0 0-1-14,-1 0 11 14,2 0-10-14,-6-7 10 0,-1-3-12 12,-5 0 3-6,-3 3-4-6,-9 4 0 13,-5 1 0-13,-8 2 1 14,1 0-7-14,-1 0 12 14,2 0-11-14,1 0 11 13,-5 0-11-13,-2 0 7 14,0 0-2-14,-5 2 0 14,-2 4 0-9,0-2 0-5,-1-3 1 14,-3-1-2-14,4 0 2 13,2 0-2-13,1 0 1 14,-1-9 0-14,-7-2-4 14,-6 2 3-14,-2-3 1 13,-4 2 0-13,-6 2-1 14,-3 1 4-9,-1 2-2-5,1 3 2 14,1 2-6-14,6 0 1 0,-1 0 2 13,-7 0 0 1,1 5 1-14,-1 4-3 0,3 0 3 13,-3 2-1 1,2 1 1-14,6 2-1 0,-1 2-1 13,4 0 0-7,4 0-4-6,-4-1 2 13,-2 2 1-13,5-2 2 14,3-1-2-14,-2 3 6 14,6-2-1-14,2-1-2 13,8 1-2 2,10-1 1-15,6 1 0 0,2 2 0 12,10 1 0-6,1 5-1-6,15-1 2 14,5-3-2-14,9 0 2 13,15-3-2-13,8-5 3 14,11-1-3-14,11-1 1 0,7-4 0 12,9 0-1 3,12-1 2-15,6-2-6 14,11-2 10-14,2 0-10 4,0 0-6-4,5 0-10 14,17 0 18-14,12-2 3 13,5-9 0-13,15-1 0 14,11-2 0-14,8-1 2 14,9-2-2-14,6 2 1 13,5 1-2-13,5-1 5 14,7-1-8-8,6 1 7-6,9-2-3 13,5 1 0-13,7 3 0 14,10-2-5-14,8 5 10 13,1 0-5-13,5 1 3 14,1 0-6-14,-1-1 3 14,4 0 0-14,-4 0 1 13,0 1-1-7,0-1 0-6,5 3 1 13,10-1 3-13,5-2-4 0,7 1 4 13,8-3 0 2,-2 3-5-15,-2-1 2 0,0-1-2 12,-4 4 1-12,-5 0 0 14,1 2-4-14,3 3 9 14,1-2-7-9,4 1 5-5,0-1-6 14,-2-1-2-14,-2-4 4 13,-5-3-2-13,-6-2 3 14,-7-2 0-14,-4 2 1 14,4 3 1-14,-3 1-1 13,4 3 4-13,2 3-3 14,-2 4 0-9,1 0-1-5,0 0-1 14,-2 0 0-14,-2 7 2 14,0-3-6-14,4-3 8 13,4-1-4-13,6 0 4 14,-1 0-8-14,-2-3 5 14,-10-11-4-14,-3-3 2 13,-12-1 1-13,-12-2 0 5,-10 2 1-5,-17 1-4 13,-13 5 8-13,-13 5-7 14,-12 0 7-14,-12 7-8 14,-6-3 4-14,-8 3-1 13,-4 0 0-13,-13 0 0 14,-6 0-3-14,-12 0 8 13,-8 0-13-7,-3 0 3-6,0 0 2 14,-14 8 3-14,-20-1 3 13,-15 4 1-13,-13 1-4 14,-7 0 0-14,-9-1 2 13,-9 1-1-13,-4-5 0 14,-8 0 4-14,-3-2-1 14,-3-3-7-9,-8 4 3-5,-10-2-1 14,-6 0 1-14,-8 2 0 14,-6-1 0-14,-6 0 4 0,-5-1-1 12,3 1 2 3,-3 0-5-15,5 2 1 13,2-2-2-13,-2 1 1 0,-5 3 0 13,2-6 0-8,-4 3 1-5,-2-3-7 14,-3 2 12-14,-9-1-6 14,2 3 3-14,-4 0-6 13,-3 1 0-13,7 5 1 14,-4 1 0-14,-5 2 0 14,-3 2 1-14,-3 1 2 13,-4 2-7-7,-4-7 12-6,3 0-10 13,6-5 7-13,3-2-5 14,7-3 4-14,1-3-2 14,-1-1 0-14,0 0-2 13,1 0-2-13,-1 0 8 14,-2 0-4-14,3 0 0 14,-1 0 0-9,2 0-1-5,6 0 1 14,-2 0-3-14,2 0 3 13,-4 5-2-13,4 3 5 0,1-1-6 13,2 2 8-13,1-6-8 14,6-1 6-14,5 1-5 13,6-3 2-13,7 0 0 14,3 2 0-9,1 2 2-5,7 2 1 14,7 0-2-14,9 5 1 14,6-6 5-14,11 2-10 13,15 0 3-13,12-5 0 14,16-2 0-14,11 0-2 14,11 0 1-14,11 0-3 13,10 0 2-7,2-9-15-6,4 0 12 13,0-3-1-13,4 1 2 14,21-3 0-14,8 2 4 14,7 1 0-14,11-3 2 13,10 2-4-13,10 0 5 0,9 0-2 13,5-2 4 1,4 4-6-8,5-4 3-6,4 0-1 0,4 2-1 13,7-1 2 1,1 3-5-14,3 3 6 0,5 5-6 13,5-1 7-13,9 3-8 14,-1 0 3-14,5 0 0 13,2 0-3-13,3 0 3 14,6 0 0-9,0 0 1-5,2 0-5 14,1-4 10-14,-1-2-5 14,3 1 4-14,8-2-6 13,5 2 6-13,4-2-4 14,10 5 0-14,-1 0 1 13,5 1-3-13,4-4 3 14,5-1-6-8,-2-2 10-6,1-2-10 13,8 2 5-13,-6-3 0 14,8-1 0-14,-5 1 0 0,-1-3 0 12,-4-2-1 3,-4-1 1-15,-4-2 0 0,0 3 6 13,-1 2 0-13,1 0-4 20,0 2-1-20,-2 2 4 0,-9 0-4 12,-6 1-1-12,-8 4 0 14,-8 3 2-14,-7 2 1 14,-7 0-3-14,-7 0 0 13,-8 0 2-13,-3 0-3 14,-5 0 1-14,-10 0 0 14,-12 0 0-9,-13 4 0-5,-18-1-4 14,-10 4 8-14,-11 0-7 13,-12-2 7-13,-4 1-6 14,-10-2 3-14,-2 0-1 14,-4-2 1-14,-3-2 2 13,-2 0-1-13,-2 0-1 14,0 0 8-9,0 0-3-5,0 0 5 0,0 0-9 13,0 0 7 2,0 0-5-15,0 0 3 0,0 0-1 12,0 0-4-12,0 0 11 14,0 0-7-14,0 0 13 14,0 0-19-14,0 0 11 13,0 0-11-7,0 0 9-6,0 0-6 13,0 0-1-13,0 0-2 14,0 0-4-14,0 0 3 14,0 0-12-14,0 0 7 13,0 0-28-13,0 6-7 14,0-1-50-14</inkml:trace>
    </iact:actionData>
  </iact:action>
  <iact:action type="add" startTime="41124">
    <iact:property name="dataType"/>
    <iact:actionData xml:id="d1">
      <inkml:trace xmlns:inkml="http://www.w3.org/2003/InkML" xml:id="stk1" contextRef="#ctx0" brushRef="#br0">15820 11765 5 0,'-11'-2'19'1,"1"-3"-6"13,6 1-5-13,4 1 13 0,0 0-18 13,0-1 9 1,0-1-11-14,7-9 3 0,19-3-4 13,13-2 2-13,7 2-2 14,8 4 0-14,6 1 1 13,7 3 2-7,7 4 1-6,6 2-1 14,2 3 2-14,5 0-5 13,5 0 4-13,10 6-4 14,14 5 0-14,7-2-2 13,3-5 5-13,9-4-6 14,5 0 2-14,0-1 0 14,6-16-3-9,-7-1 3-5,-4 2-3 14,-4 2 4-14,-6 2 0 14,-3 5 4-14,1 1-4 13,-3 5 1-13,-2 1 0 14,-6 0 0-14,-16 0-2 13,-15 0 1-13,-13 0 0 0,-12 1 0 20,-14 5-2-20,-15-5-2 13,-12 1 8-13,-10 2-3 14,-5-2 1-14,0-2 16 0,-2 0 7 12,-25 0-7-12,-13 0-18 14,-13 0 0-14,-9 0-1 14,-13 0-3-14,-10 0 2 20,-8 0 4-20,-7 0-4 13,-5-2 4-13,-2 0-3 0,-2 0 2 13,-7 2 0-13,-6 0-1 14,-6 0 0-14,-10 2 1 13,-2 14 4-13,-12 1-5 14,-2 0 3-14,-2 3-6 14,-6 1 3-9,1-2 0-5,3 1 0 14,4-4 0-14,7-2-2 13,1-1 1-13,5-3-1 14,-2 0 4-14,2 0-2 14,5 0 4-14,7-2-5 0,7-2 2 12,8-4 1-12,6 0 0 20,8-2-2-20,13 0 9 14,14 0-7-14,17 0 7 14,13-2-5-14,12-6-8 0,12 0 2 12,10-2 2-12,6 6-2 14,3-2 2-14,0-4-2 14,12-2 1-14,19-6 0 13,13-3 2-7,16-1-2 8,16-1 2-14,9-4-5 0,9 1 4 13,2 1 0-13,-1 2-1 14,10 3 1-14,4 0-5 13,9 2 10-13,7 0-6 14,0 0 6-14,2 2-10 13,5-1 6-7,1 1-2-6,4 0 1 14,5 1 0-14,5 4 0 13,0 2-8-13,-2 5 7 14,-5 1-4-14,-5 3 2 13,-4 0 0-13,-2 0 2 0,-7 0 2 13,-3 0-1-13,-5 8 0 14,-5 0 1-9,-2-1-1 10,-4 1 4-15,-1 0-3 14,-4 0 2-14,0-2-6 0,-3 2 5 12,-10-2-4-12,-8-2 2 14,-11-1 0-14,-6 2 0 13,-6-3 2-13,-8 0-5 14,0 0 6-8,-11-1-6 8,-4-1 6-14,-10 3-6 0,-8-3 4 13,-5 0-1-13,-6 2 0 13,-2 0 0-13,0-2-4 14,-6 0 8-14,-23 0 5 0,-15 0-4 13,-12 0-10 1,-9 0 6-8,-9 0-2-6,-8 0 2 13,-7 0-1-13,-10 0 0 14,-3 2 5-14,-2 2-4 14,-4 4 1-14,0 0-1 13,-4 4 2-13,-6 4-5 0,-3-1 4 13,-1 2-2-13,-1 1 0 14,-4 2-1-9,0 0-2-5,0 0 6 14,-5-2-4 0,3-4 3-14,-3 0-4 0,5-2 4 13,11-4-2-13,5 2 0 14,6 1 0-14,-1 1 0 13,0 0 0-13,6-1-1 14,5 2 3-9,5 1-3-5,3-2 6 14,7 0-9-14,2-1 6 14,4 1-4-14,10-3 2 13,6 1 0-13,9-3-2 14,8 2 6-14,8-3-6 14,11-1 7-14,6-5-8 0,10 0 4 12,4 0-2-6,2 0-3 8,0 0-5-14,0 0-1 0,2 0 4 13,13 0 6-13,3 0 0 14,7 0 6 0,4 0-2-14,2 0-5 0,7 0 2 13,4 0 0-13,3 0-1 13,4 0 0-7,-2 0-4-6,0 0 9 14,-3 0-7 0,-2 0 6-14,1 0-7 0,-3 0 4 13,-5 0-1-13,4 0 0 14,-2-7 0-14,3 3 0 13,5 1 1-13,4-4-1 14,7 2 3-9,8 2-5-5,6-2 7 14,3 5-10-14,2 0 7 13,8 0-2-13,6 0 0 14,5 0-2-14,11 13 0 14,4-1 4-14,3 0-6 13,-1 0 7-13,2-2-6 0,4-2-1 13,3 0 1-7,0-4-3-6,-4 0 2 13,-2 2 3-13,-5-3 1 14,-1 2-1 0,-6 2 3-14,3 2-3 14,4 2 3-14,5 1-4 0,6-7-2 13,-2-5-54-13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5:06:07.4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237">
    <iact:property name="dataType"/>
    <iact:actionData xml:id="d0">
      <inkml:trace xmlns:inkml="http://www.w3.org/2003/InkML" xml:id="stk0" contextRef="#ctx0" brushRef="#br0">13388 2458 18 0,'-7'0'6'15,"5"0"12"-14,-2-6 0 14,2-4-8-14,2 3-1 13,0 4-7-13,0-1-2 0,0 0 2 13,0 1 1-13,0-6-3 14,0-1 4-9,0-3-1-5,0 1-4 14,6 3 1-14,-2-1 0 13,5 0-2-13,0 0-1 14,0 0 2-14,2 4 2 14,-2 0-3-14,-4 2 5 13,-3 2-4-13,0-1 2 14,-2 3-2-9,5 0 1-5,-1-2-1 14,5 2 0-14,5 0 1 14,1-3-2-14,1 1 5 13,3-2-4-13,-1 4 3 14,5-3-3-14,6-1 3 14,6 3-2-14,1-2 1 13,4 3-1-7,-2 0 0-6,0 0 3 13,4 0-3-13,5 0 3 14,5 0-4-14,1 0 2 14,-2 0-2-14,-1 4 2 13,-4 0 0-13,-1-1-1 0,1 1 3 13,-1 1-2-13,4 0-1 14,0 1 1-9,5 2 2 10,-3-1-3-15,0 2 1 13,-5 2-1-13,-1-4 1 0,0 7 0 13,2-4-1-13,4 4 2 14,10-1 1-14,3-1-1 13,3-3 2-13,0-1-4 14,-1 0 1-9,2-2 1 10,1-3 2-15,4-2-2 0,7-1-2 13,3 0 5-13,1 0-4 13,-1 2-1-13,-9 0 1 14,-3 0-3-14,0 3 2 13,5-2 0-13,4 3 0 14,7 0 0-8,0-2 0-6,2 4 0 13,-4-1 0-13,-7-2 2 14,-6 3-4-14,-8-2 3 14,-4 0-2-14,1-2 1 13,-1 0 0-13,2-4 0 0,5 0 0 13,2 0 0-13,7 0 0 13,-3-6 1-7,3 1 2 9,0 0-6-15,-2 5 3 13,-3 0-1-13,0 7 1 0,-6 10-2 13,-5 4 2-13,-3-1 0 13,-3-2-2-13,2-2 6 14,4-4-4-14,9-7 1 14,7-5 2-9,4 0-2 10,3 0 1-15,-7-5-2 0,-7-7 0 12,-7 0 4-12,-6-1-4 14,-4 6 1-14,-2-4 2 14,-2 3-4-14,5 2 2 13,4-6-1-13,13 5 0 0,8-6 2 19,4 3-2-19,6 2 2 0,-4 2-3 13,4 0 3 2,-2 1-4-15,1-2 4 13,0 2-3-13,-2-4 2 0,-3-1 0 13,-4-2-1-13,0-3 0 14,4-2-1-14,-1-5 4 13,4 2-5-7,-8 0 5-6,-7 4-6 13,-10 4 6 2,-6 0-4-15,-6 1 1 0,2 2 0 13,0-2 0-13,4 2 1 13,2-3 3-13,2-3-4 14,-2 4 3-14,0-1-1 14,-4 3-4-9,-4 4-1-5,-4 3 3 14,-6 2-3-14,-6 0 1 13,-3 0-1-13,-8 0 6 14,-7 0-6-14,-5 0 4 14,-5 0-2-14,-4 0-2 0,0 0 0 12,0 0 2-12,0 0-1 14,0 0 2-9,-9 0 3-5,-15 0 10 14,-3 0-12-14,-2 0 8 14,-2 0-8 0,0 0 1-14,2 0 1 14,-7-7 0-14,1 0-3 0,-7-4 0 13,-10 3-3-13,-8-3 7 13,-7-2-8-7,-7 5 8-6,-1 8-8 13,-4 0 1-13,-6 0 3 14,-1 14-2-14,1 4 1 14,5 1 1-14,4-3 0 13,9-4-1-13,-2-1 3 14,2 1-4-14,-2-2 0 13,-5-1 1-7,-3 1 2-6,-6-2-2 14,-6 0 1-14,-3-2 0 13,-3 1 0-13,-3-2 3 14,3-1-3-14,7-1 3 13,8-3-4-13,9 0 2 14,5 0-2-14,9 0 1 0,-1 0 0 13,-4 0 0-8,-6 0 0-5,-5 0-1 14,-8 0 3-14,-10 0-4 13,-3 0 4-13,-8 0-4 14,-5 0 2 1,-4 7-1-15,3-3-1 0,8-2 2 12,7-2 2-12,6 0 0 14,4 0 0-8,2 0 4-6,-5 1-12 13,-1 4 7-13,-2 1-2 14,-5 3 1-14,1-4 0 13,-6 2 0-13,-7 2 0 14,-8-1-1-14,-9 0 2 14,-2-2-2-14,5-2 5 13,6-4-7-7,10 0 4-6,6 0-1 13,4 0 2-13,5 0 0 0,0 0 0 13,2-4-2-13,0 2 3 14,-3-2 1 0,1 0-7-14,2 2 5 14,8 0-3-14,0-1 1 0,6 3 0 13,1-1-1-8,-1-1 1-5,-1-2 0 14,1 0 1-14,-2 4-2 13,2-3 4-13,2 3-6 14,1 0 4 1,6 0-1-15,-1 0 0 0,1 0-1 12,-1 0-1-12,-6 5 4 14,-3 7-6-9,-3 2 7-5,-4 1-7 14,-4 4 5-14,-6-1-3 14,2-2 0-14,4-2 2 13,9-6 0-13,16-4 0 0,15-2 0 13,12-2 2 2,16 0-1-15,3 0 3 13,9 0-8-13,3 0 5 5,2 0-2-5,0 0 0 13,0 0-4-13,0 0 5 14,0 0-7-14,0 0 5 14,0 0 2-14,0 0-3 13,0 0 1-13,2 0 2 14,7-2 0-14,11-5 2 13,16-7-2-7,24-3 3-6,21-3-1 14,16 2-1-14,11 2-1 13,1 0 4-13,2 4-6 14,1 0 4-14,1 2-2 13,1 0 0-13,-6 2 0 14,-4-3-2-14,-2 4 5 14,-3-1-8-9,-1 2 11-5,0 3-10 14,3-1 6-14,3 4-2 14,10 0 0-14,13 0 1 0,8 0-1 12,10 0 0-12,3 0-2 14,-3 0 4-14,-5 0-4 13,-4 0 3 2,-11 0-2-15,-5 0 1 5,-6 0 0-5,-1 0 0 13,-3 0 1-13,-1 0-3 14,6 0 4-14,4 13-3 13,5 9 2-13,2 2-2 14,-9 2-3-14,6-2 2 14,3-8-3-14,7-6 2 13,2-10-1-7,-2 0 0-6,-6 0 3 13,-9 0 2-13,-10-3-3 14,-7-2 3-14,-9 3-3 14,-7-3 2-14,-8 2 0 13,6 1 0-13,-6 0 0 14,2 0-1-14,1 0 2 14,-6 0-1-14,2 2 6 4,1 0-11 11,6 0 7-15,-2-2-2 0,0 2 0 12,-2-2 2-12,-8 2-2 14,-2 0 0-14,-2 0 0 14,-2 0 1-14,-3 0 0 13,-2 0 3-13,-1 0-7 14,-4 0 4-9,-2 0-2-5,-1 6 1 14,-1 0 0-14,-2-1 0 14,0-5 1-14,-5 3-1 13,-5-3 3-13,-4 0-2 14,-3 0 0-14,-6 0 1 13,-6 0-2-13,-6 0 5 14,-8 0-5-8,-6 0 0-6,2 0 7 13,-2 0-4-13,0 0 10 14,3 0-12-14,-3 0 11 14,2 0-6-14,-2 0 5 0,0 0-6 12,0 0-1-12,0 0-4 14,0 0 1-14,0 0-2 13,0 0 2-7,0 0-2-6,0 0-1 14,0 0 0-14,0 0 4 13,-2 0 1-13,-1 0 0 14,3 0-3-14,-2 0 4 14,2 0-4-14,0 0 10 13,0 0-8-13,0 0 1 14,0 0 0-9,0 0-2-5,0 0 0 14,0 0-1-14,0 0 0 14,0 0-1-14,0 0 0 13,0 0 2-13,0 0 0 14,0 0 1-14,0 0-4 13,0 0 2-13,0 0-1 14,0 0-2-8,0 0 0-6,0 0 2 13,0 0-1-13,-2 0 0 14,2 0-6-14,-2 0 4 13,-2 0-11-13,-6 0 8 0,-3 0-4 13,0 0-2 2,-5 0-6-15,-5 0-15 0,-1 9-11 19,-4 2-24-19</inkml:trace>
    </iact:actionData>
  </iact:action>
  <iact:action type="add" startTime="20871">
    <iact:property name="dataType"/>
    <iact:actionData xml:id="d1">
      <inkml:trace xmlns:inkml="http://www.w3.org/2003/InkML" xml:id="stk1" contextRef="#ctx0" brushRef="#br0">13056 3405 16 0,'0'-2'17'15,"-3"2"-11"-14,3 0 12 14,0 0-9-14,-2 0 2 13,2 0-6-13,0 0-1 14,0 0-4-14,0 0-3 0,0 0 3 19,0 0 0-19,0 0 0 0,0 0-1 13,0 0 0-13,0 0-5 13,0 0-1-13,0 0 3 14,0 0-2-14,21 0 6 14,10 0 0-14,11 2 8 13,12 2-7-13,6 0-1 21,9-3 1-21,-1 2-2 0,4-2 2 12,2 2 0-12,6-1-1 14,5 2 0-14,1-1 0 13,6 4 0-13,4 3 0 14,0-1 2-14,0 2-4 14,1-2 4-14,1 3-4 13,-2-1 2-7,1-1 0-6,-10 1 0 13,-8-8 1-13,0 3-1 14,0-4 5-14,4 1-4 14,4-3 0-14,-4 3 2 13,-1-3-3-13,-4 0 1 14,-2 0 1-14,4 0 1 0,-6 0 1 13,-5-3-4-8,-9 3 5-5,-6 0-1 14,-6 0-8-14,-2 0 5 13,0 5-1 2,-1 2 0-15,1 0 0 14,4-5 0-14,6-2 0 0,4 0 6 12,2 0-4-12,-2-9 2 14,-7-3-1-9,-4 1-3-5,-3-1 0 14,-7 3 1-14,-7 2-1 14,-10 0 0-14,-2 2-1 13,-7 1 3-13,5 1-3 14,0 3 2-14,5 0-2 14,0-1 0-14,8 1-1 13,4-2 1-7,-2-3 1-6,-2 2-1 13,-4-3 1-13,-10 3-1 14,-3 2 3-14,-9 1-4 14,-5 0 4-14,0 0-2 0,0 0 0 12,-5 0 1-12,-17-2 3 14,-9 0 4-14,-5 0-6 13,-5 2-1-7,8 0 7-6,4 0-8 14,2 0 0-14,6 0 0 13,-2 0 0-13,-2 0 0 14,1 0 0 0,-1 0 0-14,1 0 0 0,-5 0 0 13,0 0 2-13,-6 0-4 14,-8 0 3-9,-4 0-2-5,-4 0 1 14,-1 0 0-14,-1 0 0 13,0 0 1-13,-1 0-2 14,-2 0 2-14,0 0-2 14,-2 0 5-14,-2 2-8 13,-2-2 5-13,-5 2-1 14,-2-2 1-8,-5 2 1-6,3-1-2 13,-4 6 0-13,-4 1 1 0,-8-3-1 13,-4 7 0 1,-1-5 2-14,3 0-4 14,10 0 2-14,0-2-1 14,1 1-1-14,2-5 1 0,3-1 1 12,3 0 1-6,12 0 6-6,8 0-5 13,7-4 5-13,7-4-7 14,3-1 2-14,4 4-2 14,2-2 1 0,2 2-1-14,6 1 0 0,5 1 2 13,1 2 0-13,1-1 3 14,6 0-2-9,-1 2-5-5,3-3 4 14,2 3-2-14,2 0 0 13,0 0 0-13,0 0-2 14,0 0 4-14,0 0-5 0,0 0 6 13,0 0-6-13,0 0 3 13,0 0-2-13,0 0 2 14,0 0 0-9,0 0 0-5,0 0 0 14,0-1-1-14,0 1 2 14,0 0-2-14,0 0 1 13,0 0-1-13,0 0 0 14,0 0 0-14,0 0-2 14,0 0 0-14,0 0-2 13,0 0-12-7,4 4-2-6,9 13-19 13</inkml:trace>
    </iact:actionData>
  </iact:action>
  <iact:action type="add" startTime="23602">
    <iact:property name="dataType"/>
    <iact:actionData xml:id="d2">
      <inkml:trace xmlns:inkml="http://www.w3.org/2003/InkML" xml:id="stk2" contextRef="#ctx0" brushRef="#br0">19636 3475 1 0,'-14'-2'19'1,"6"0"-10"0,-1-1-1 12,5 2-8-12,-1-1 0 14,0-1 0-14,3 3 0 13,2-3 5-7,0 3 1-6,0 0 6 14,0-3-11-14,0 3-2 13,0-1 2-13,0 1-2 14,0 0-1-14,0 0 2 13,0 0-4-13,7 0 4 14,6 0 2-14,10 0 2 14,4 0-1-9,4 0-2-5,-2 0-1 14,0 0 0-14,-1 0 0 14,-1 0-1-14,4 0 1 13,10 0 0-13,5 0 3 14,6 0 1-14,6 0-1 13,-7 0-5-13,-2 1 5 14,-2 2-6-8,-9 0 6-6,-1-2-3 13,-3-1 0-13,-3 0 1 14,0 0 0-14,-6 0 0 0,-7 2-2 12,-1 0 1-12,-3-1-1 14,-1-1 1-14,-1 3 0 14,3-1-1-14,8-2 1 13,6 2 1-7,4-2 3-6,7 0-4 13,-3 0 2-13,0 0-4 14,-6 0 3-14,-7 0-2 14,-4 0 1-14,-4 1-2 13,-1 2 2-13,1-1-1 14,4 2 0-14,5 2 2 14,6 2-2-9,6 2 3-5,9-2-5 14,7-2 5-14,5 0-2 13,3-1 0-13,-1 0 0 14,-8-3-1-14,-4 0 2 14,-8 1-1-14,-7 0 4 13,-4 1-8-13,-7 0 7 0,1-2-5 19,-4-2 4-19,4 0-1 0,0 0-1 13,6 0 1-13,4 0 0 14,5 0-1-14,1 0 0 13,0 0 3-13,-1 0-6 14,-1 0 3-14,-3 0-1 14,-1 0 0-14,-4 0 1 13,2 0-3-7,0 1 6-6,4 2-2 13,0-3 1-13,7 0-2 14,8 0 3-14,2 0-2 14,6 0 0-14,-2 0-1 13,-4 0 0-13,-6-6 0 14,-1 2 0-14,-7 0 0 13,-5 1 0-7,-2 0 1-6,-2 1-3 14,-2 2 0-14,2-2 2 13,0 2-4-13,5 0 3 14,-1 0 1-14,0 0 0 0,1 0-1 12,-7 0 4 3,-1 0-5-15,-5 0 4 0,-6 0-4 19,-3 0 3-19,-8 0-1 14,-2 0 0-14,-2 0-1 0,0 0 0 13,0 0 2-13,0 0 4 13,0 0-3-13,0 0 12 14,-4 0-10-14,-5 0 0 13,0 0-4-13,0 0 0 14,-5 0-1-8,-5 0 4-6,-8 0-9 13,0 0 10-13,-6 0-6 14,3 0 4-14,1 2-2 13,3 0 0-13,1-2 2 14,1 0-2-14,-5 0 1 14,-2 0 1-14,-6 0-2 0,-2 0 3 19,1 0 0-19,-7 0-6 14,3-2 6-14,-5 0-6 0,-2-3 3 12,-4 5-5 3,-3 0 5-15,0 0 0 0,1 0-4 12,3 0 7-12,3 0-6 14,3 0 6-14,-2 3-5 20,2 1 2-20,-3 1 0 14,-1 2 0-14,0-1 0 0,-4 1 0 12,2-4 0-12,4 3 0 14,1-1 3-14,5-2-6 14,1 1 5-14,5-2-4 13,3 1 1-13,4-3 1 14,-4 0 0-9,1 0 0-5,-3 3 1 14,-8-1 2-14,-1-2-6 14,-6 0 6-14,2 2-3 13,-4-2 0-13,3 0 1 14,1 0-1-14,0 0 1 14,2 0-1-14,3 0 0 0,3 0 4 19,9 0-3-19,9 0-1 13,4 0 2-13,4 0 2 0,1 0-4 13,2 0 1-13,2-4 3 14,0-2-4-14,5 2 7 13,0 2-5-13,4 2 2 14,-3 0-3-14,3 0-2 14,0 0 2-9,0 0-2-5,0 0-4 14,0 0-5-14,0 0 1 13,16 0 4-13,17 0 4 14,19 2 2-14,14 10 11 14,10-2-11-14,9 1 0 13,2 0-1-13,-2-1 0 14,-1-4-1-9,-2 2 2-5,3-6-3 14,-2 2 8-14,-3 0-11 14,-9-4 6-14,-6 3-2 13,-16-3-1-13,-13 0 2 14,-17 1-4-14,-7-1 3 0,-10 3 0 13,-2-2 1-13,0 1-2 13,0-2 4-7,0 3-4-6,0-3-6 13,0 1 3-13,0 2-6 14,-4-3 11-14,-10 0-5 14,-3 0-7-14,-10 0-22 13</inkml:trace>
    </iact:actionData>
  </iact:action>
  <iact:action type="add" startTime="26595">
    <iact:property name="dataType"/>
    <iact:actionData xml:id="d3">
      <inkml:trace xmlns:inkml="http://www.w3.org/2003/InkML" xml:id="stk3" contextRef="#ctx0" brushRef="#br0">10759 4129 5 0,'0'0'4'1,"0"0"-4"0,0 0-3 12,0 0 2-12,0 0-1 14,0 0 2-14,0 0 1 13,0 0 4-13,0 0-3 14,0 0-2-8,0 0 0-6,0 0 1 13,0 0 7-13,0 0-6 14,0 0 4-14,0 0-1 14,0 0 4-14,0 0-6 13,0 0 0-13,0 0-3 14,0 0-5-14,0 0 4 13,0 0-8-7,8 0 4-6,0 0 5 14,1 0 3-14,3 0-1 13,-6 0 0-13,3 0-2 14,-3 0 1-14,0 0 0 13,4 0 0-13,1 2 4 0,5-1-5 13,1 4 0-13,6-3 0 20,2 1-1-20,4-3 1 14,6 3 0-14,3-2 0 14,3 2 3-14,-2-3-1 0,6 0-2 12,0 0 1-12,6 0 2 14,6 0 2-14,9 0-4 13,3 0 0-13,8 0-1 14,4 0 2-8,-3 0-5-6,2 0 6 13,-6 0-5-13,-1 0 5 14,1-4-6-14,-5-4 6 14,4-2-3-14,-1-3 0 13,-1-2 0-13,2-1 1 14,1-3 0-14,4 0 4 13,2-1-4-7,1 5 4-6,-1 1-4 14,-6 2 0-14,-10 4 2 13,-10 2-3-13,-8 0 0 14,-6 2 1-14,-3 2 2 13,-4-1-1-13,-4-2 2 14,-4 3-1-14,-4 0-2 0,4 0 1 19,4 0-1-19,6 1 2 0,11-5 0 13,-2-1-3 1,-1 0 3-14,-1-2-1 0,-7 1-1 13,3 2 2 2,-5 0-2-15,1 2-2 0,2 2 2 12,-3 0-2-12,-2 0 1 14,1 2-5-9,-5 0 4-5,2 0 1 14,2 0-4-14,4 0 9 14,5 0-6-14,9 2 2 13,5 2-1-13,6-3 0 14,3-1 0-14,-3 3 0 14,-7 0-2-14,3 0 2 13,-5 3 0-7,-5-1 0-6,0 2-4 13,-7 1 4-13,2 0-1 14,-3 2 1-14,2 1-3 14,3-2 3-14,-4 1-1 13,3 0 2-13,1-2-2 14,-3 1 5-14,7-4-8 0,0-1 4 19,6 1-1-19,5-4 1 0,0 1 0 13,1 0-1-13,-2-2-2 13,-4 5 3-13,-5-3-3 14,-9 1 1 1,-3-1-2-15,-1-2 2 0,2 0 4 12,-4 0-3-12,-2 0 1 14,1 0 0-9,-1 0 2-5,4 0-1 14,5 0-1-14,5 0 4 14,1 0-8-14,8 0 8 13,0 0-4-13,2-5 0 14,2 5 1-14,-5-5 0 13,5 3 0-13,-5 0-1 14,1 2 2-8,-6 0-2-6,-5 0 0 13,-1 0-3-13,-4 0 3 0,3 0 0 13,-1 0 1-13,-5 0-1 14,1 0 4-14,-7 0-4 13,-9 0 11 2,-2 0-10-15,-9 0 2 0,-7 0-1 12,-2 0-1-6,0 0 1-6,0 0 10 14,0 0 9-14,-13 0-10 13,-1 0 3-13,3 0-13 14,-2-2-1-14,2-2 2 13,-5 2-5-13,-6 2-3 14,-3 0 6-14,-1 0-3 14,-8 0 3-9,-6 0 0-5,-9 8 0 14,-5 4-3-14,-10-2 6 13,-5 2-6-13,-5-2 2 14,-4-2-1-14,2 0 2 14,7-3-2-14,5-5 2 13,6 0 0-13,2 0 0 14,4 0 2-9,8 0-2-5,2 0 3 14,3-3-4-14,0-2 2 0,-1-2 1 13,-5 0-2-13,-6 0 0 13,-9 1-2-13,-12 2 4 14,-6 3-4 1,-2-2 7-15,1 3-10 0,2 0 7 12,-2 0-5-6,4 0 6-6,3 4-3 13,3-1 0-13,5-2-2 14,6-1 2-14,-2 0 2 14,6 0-2-14,1 0 4 13,-1 0-7-13,1 0 5 14,-8 0-2-14,-5 2 0 13,-5-2 0-7,-3 0 0-6,-2 0 0 14,0 0 0-14,-1 0 3 13,-2 0-6-13,-6 0 6 14,8 0-5-14,1 0 4 0,2 0-4 12,8 0 2 3,2 0 0-15,4 0-1 14,-4 0 2-14,-3 0-1 4,-4 7 5-4,-7-2-10 14,0 3 7-14,-7 0-4 14,-8 0 2-14,-1-1 0 13,-5-2-1-13,6-1 2 14,1 1 1-14,11-4 0 13,6 2-3-13,11-3 4 14,6 0-5-8,-2 0 3-6,6 0-1 13,1 0 0-13,-1 0 0 14,5 0 2-14,-4-9-2 13,8 1 2-13,1-1 1 14,-1-1-4-14,3-1 1 14,-3 4 0-14,3 0-2 13,2 4 2-7,1 0-2-6,2 3 4 13,-3 0-6-13,1 0 4 14,0 0-2-14,1 0 1 14,7 8 1-14,4-1 0 0,2-4 0 12,8 1 0-12,1-2-2 14,-1 3 1-14,5-2 2 14,1-1-2-9,5 0 5-5,2-2-7 14,2 3 6-14,2-3-4 13,0 2 1-13,0-2-3 14,0 0 3-14,0 0-6 14,0 0 5-14,0 1-16 13,14 6 0-13,15 5 17 14,7 3 4-9,8-1-4-5,1-1 2 14,1-1 0-14,4-5-2 14,1 4 4-14,9-4-4 13,5 2 3-13,8 0-1 14,12 0-3-14,6-1 4 14,3 1-5-14,4 0 2 0,-7-1 0 12,6-2 0-6,1 0 2 8,4 0-2-14,5 0 3 0,4-2-4 13,5 0 3-13,5 2-2 14,5-3 2-14,4 0-2 13,0-1 0-13,3-2 1 14,3 0-1-14,0 0 0 13,0 0 1-7,-4 0 1-6,-6-12-4 14,-3-2 2-14,-7 4 0 13,-2 4-2-13,-5 4 2 14,-2 2-2-14,3 0 4 13,-6 0-5-13,-2 18 7 14,-8 3-9-14,-11 2 4 14,-11-2 0-9,-10-2-1-5,-7-3 1 14,-8-2 1-14,-7-3 0 13,-9-6-2-13,-11 0 4 14,-3-3-2-14,-7-2 4 0,-3 0-8 13,-5 0 8-13,-2 0-5 13,0 0 2-13,0 0 0 14,0 0 5-9,0 0-5-5,2 0 7 14,-2 0-6-14,0 0 2 14,0 0-4-14,0 0-1 13,0 3-14-13,0 3-11 14,0 5-65-14</inkml:trace>
    </iact:actionData>
  </iact:action>
  <iact:action type="add" startTime="42706">
    <iact:property name="dataType"/>
    <iact:actionData xml:id="d4">
      <inkml:trace xmlns:inkml="http://www.w3.org/2003/InkML" xml:id="stk4" contextRef="#ctx0" brushRef="#br0">20889 2926 1 0,'0'-3'8'1,"0"-1"8"4,0 1-8 11,0-1 1-15,0-1-3 0,-2 3-2 12,-3-3 7-12,-1 5-6 14,2 0 0-14,-4-2-5 14,2-3 6-14,1 1-6 13,-1 0 0-13,-1-2 0 14,0 0-3-9,-2-2-4-5,-2 0-2 14,-2 0 1-14,-3-2-1 14,-2 2 5-14,-2-2 0 13,-2-2 2-13,-2-1 4 14,-3-2-1-14,-4-3-1 14,-3 0 6-14,-3-2-3 13,-9 0-1-7,2 2 5-6,1-1-5 13,-3 4 10-13,1-2-11 14,1 3 5-14,-1 2-2 14,3 1-1 0,8 0 3-14,1 6-6 0,2-4 11 13,0 4-8-13,-5 0-3 13,-7 4 2-13,-8 1-5 5,-6 0 1-5,-11 3-2 14,-5 14 1-14,-10 2 1 13,-6 6 1-13,-3 1 2 14,5 1-3 0,10-2 7-14,10-4-8 14,9 2 8-14,11-1-7 14,7-4 4-14,11 2-4 4,4 1 2-4,7-2-6 14,5 3 5-14,2 0-2 14,4 4 0-14,1 1 2 13,1 2-1-13,1 5 1 14,-3 0 1-14,3-1 0 13,-3-1 1-13,4-4-1 14,3 0 0-8,0-1-2-6,0-6 2 13,0 5 0-13,0 0-5 14,14 4 5-14,8 9 1 13,5 5 3-13,6 4-2 14,6 3 1-14,5-2-3 14,5-3 0-14,7-2-1 13,7-2 3-13,5-1-2 5,8-5 2-5,2-4 3 14,7-5-4-14,0-6 0 13,-8-5-1-13,0-6 0 14,-6-4 3-14,-7-1-1 13,-1 0 2 2,-1-3-3-15,3 0 0 14,2 1-1-14,6-3 4 4,4 0-3-4,-2 0-1 14,6-3 1-14,-2-15 3 13,6 0-3-13,2-6 5 14,-2-2-7-14,-5-1 3 14,-8-3-2-14,-10 4 0 13,-8-3 0-13,-10-4 4 14,-7-1-3-9,-7-6 7-5,-4-4-8 14,-7-2 9-14,-4-1-7 14,-9 0 11-14,-4 0-4 13,-2 3-4-13,0 2-3 14,0 4 3-14,-2 2 3 0,-11-3-7 13,0 4 3 1,-3-3-3-14,3 0 0 5,2 1 3-5,0-1-6 13,-3 2 2-13,-1-2-2 14,-4 0 0-14,-2-5 2 14,-6-3-4-14,-2-1 8 13,-4-1-6-13,-8 4 3 14,-3 1-2 1,-4 5 1-15,-4 1 0 4,-2 2 1-4,0 3-1 14,1 2 5-14,2 4-5 13,2-2 5-13,-1 5-2 14,4 4-6-14,-1 2 7 14,9 3-5-14,2 3 1 13,3 0 0-13,0 7-4 14,-4 0 7-9,0 4-8-5,-3 0 5 0,2 0-5 13,-3 4 8-13,-1 11-6 14,-7 3 4-14,-2 2-2 13,-9 1 1-13,-2 5-1 14,-4-3-4-14,6-3 10 13,3-5-9-13,8 2 12 14,9-5-13-8,5 0 6-6,7 0-2 13,2 4 0-13,-3 7-4 14,0 0 5-14,-3 7-1 13,1 0-2-13,0 1 6 14,0 5-8-14,0 4 5 14,-1 2-2-14,-2-3 0 13,3 5 2-7,3-3 0-6,1-3-1 14,2 1-1-14,3 0 4 13,5 2-4-13,-2-1 5 0,3-5-6 13,3-3 4-13,2-6-2 13,4 1 1-13,5-3 0 14,2 0-4-14,0 4 3 20,0 2-4-20,9 2 3 0,11 2-1 13,5 3 1-13,-1-5 2 13,1-2 0-13,-1 0-3 14,-2-6 3-14,-1-1 0 14,-4 2 0-14,1-3 3 13,0 2-4-13,6 4 6 14,1 6-6-9,6 4 2-5,2 6 0 14,4 1-1-14,1-2 0 14,1-5-5-14,9-6 4 13,2-5-1-13,10-5 4 14,10-8 2-14,1-4-2 14,-2-3-2-14,-7-7 1 13,-6 1 5-7,-4-1-5-6,-10 2-1 0,1-2 4 12,-6 2-3 3,1-2 0-15,4 0 4 0,7 0-7 13,7 0 2-13,0 0 0 13,7-5-2-13,-1-6 2 14,5-3-1-14,4-7 2 14,1 0-2-9,-4 1 6-5,-3 0-10 14,-11 2 6-14,-7-5-3 13,-14 1 3-13,-4-1-1 14,-5-5 0-14,-4-3 1 14,-7 1 4-14,-5-5-5 13,-2 1 6-13,-6-1-1 14,2-3-9-9,3 2 7-5,-1-4-6 14,8-2 3-14,1-2 0 14,1-1 0-14,-1 8 0 13,-5 2 3-13,-3 5-2 14,-5 0-1-14,0 0 2 13,0 0-4-13,-16-2 4 14,-2-1-2-8,-3 1 4-6,-2 1-1 0,-4-1 8 12,3-2-11-12,-1-4 7 14,-2 3-3-14,3 0-8 13,0 1 5-13,1-1-2 14,0 5 1-14,4 4 0 14,-6 1-1-14,1 2 0 13,-3 0-3-7,0 2 4-6,3 5-5 14,-1 2 8-14,3 2-6 13,1 1 5-13,2-1-2 14,-1 5 2-14,-1-4-1 13,0 4-2-13,-4-2 4 14,2 3-7-14,-1 0 10 14,-1 0-9-9,1 3 4-5,-7 0-2 14,-2 3 2-14,-2 0-1 13,-2-2 0-13,3 2 0 14,3-2 0-14,2 2 4 0,2 0-8 13,3 0 6-13,0 0-4 13,-5 0 2-13,-4 0 0 14,-4 0-3-9,-3 4 3-5,-7 0 0 14,-1 0 2-14,-6 0-3 14,0 2 5-14,1-1-8 13,0 0 5-13,1 5-2 14,4-4 0-14,7 1 1 14,10-4 0-14,6 1 1 13,10 0-2-7,-3 0 3-6,3 0-4 13,-2 0 2-13,5 1-4 14,3 0 6-14,-3-1-4 14,4 1-1-14,-4-1 2 13,3-1-1-13,-2 4 4 14,0-2-4-14,0 2 6 0,0-2-8 19,1 0 7-19,4-2-6 14,-1 6 2-14,1 8-9 0,2 10-19 12,-2-1-40 3</inkml:trace>
    </iact:actionData>
  </iact:action>
  <iact:action type="add" startTime="58515">
    <iact:property name="dataType"/>
    <iact:actionData xml:id="d5">
      <inkml:trace xmlns:inkml="http://www.w3.org/2003/InkML" xml:id="stk5" contextRef="#ctx0" brushRef="#br0">20409 3848 23 0,'-10'-10'26'1,"1"3"-24"13,-1 0-2-13,4 0 10 14,2 4 4-14,-1-1-4 13,1 1-3-7,0 1 0-6,4-1-4 14,-8-1 7-14,4-2-9 13,-1 2 4-13,-3-2-4 14,4 2-1-14,-4 1 0 0,-1-2 0 12,-1-1 0-12,-4-1-2 14,-4-1-1-14,-4 2 6 14,-3-2-6-9,3 4 3-5,0 3-1 14,2-2 1-14,1 3-2 14,0 0 2-14,-3 0 0 13,1-2 0-13,0-2 1 14,-4 0 4-14,2 3-2 13,-4-3-2-13,-2 1 2 14,-2 0-2-8,0 0-1-6,4 3 2 13,3-2-2-13,4 0 0 14,9 1 5-14,4-1-3 14,5-1 4-14,2 1-6 13,0 2-4-13,4-2-6 14,35 2 10-14,13-4 6 13,11 3-5-7,4-6-1-6,-6 3 0 14,-3 1 3-14,-8-1-1 0,4 0-2 12,4-3 0 3,9 2 1-15,7-4 0 0,-3-1-2 12,-9 4 1-12,-10-2-2 14,-12 6 1-14,-11-1 2 14,-7-2-2-9,-9 5-3-5,-9 0 4 14,-1 0-4-14,-3 0 4 13,0 0-1-13,0 0 1 14,-7 0 5-14,-16 0 0 14,-12 0 1-14,-13 0-3 13,-10 0 1-13,-7 0-3 14,-3 0 1-9,2 0 0-5,5 0 2 14,8 0-3-14,6 0 1 14,2 0-4-14,1 0 5 13,1 0-6-13,-1 8 5 14,2-5-6-14,-5 6 6 14,-3 2-3-14,0-4 1 13,-6 7 0-7,2-2-2-6,3-2 5 13,2 0-4-13,6-3 2 0,8-2-1 13,8-2 3-13,12-1 3 14,8-1-4-14,7-1-2 13,0 0 0-13,0 0-13 14,0 3 5-14,3 2-6 13,21 3 10-7,14 5 4-6,12-5 6 14,14-7-3-14,7-1 1 13,6 0-3-13,4 0 0 14,-3 0-1-14,0-4 3 14,-8-4-2-14,-8 4 1 13,-2-3-4-13,-11 4 1 14,-6 2 0-9,-10-2 1-5,-8 3-2 14,-12 0 1-14,-7 0-4 14,-6 0 5-14,0 0 0 13,0 0-3-13,0 0-2 14,0 0-1-14,0 0-9 0,0 0 4 12,-13 3 4-12,-9 4 7 21,-10 4 7-21,-7-3-6 0,-11 0 5 12,-1-5-1-12,2 4-1 14,2-4-3-14,3 1 2 14,3 5-3-14,1-4 0 13,7 3 2-13,4-1-1 14,11-2 1-14,9-5-2 13,9 0 0-7,0 0-8-6,2 5-10 14,25-3 18-14,11 3 0 13,11-5 4-13,0 0-2 14,0 0-1-14,-6 0 0 13,-12 0 2-13,-7 0 0 14,-10 0-6-14,-10 0 1 14,-4 8-11-9,-25 21-57-5</inkml:trace>
    </iact:actionData>
  </iact:action>
  <iact:action type="add" startTime="66022">
    <iact:property name="dataType"/>
    <iact:actionData xml:id="d6">
      <inkml:trace xmlns:inkml="http://www.w3.org/2003/InkML" xml:id="stk6" contextRef="#ctx0" brushRef="#br0">15157 4988 9 0,'0'0'3'1,"3"0"5"13,-3 0-3-13,0 0 3 14,0 0-2-14,0 0-1 0,0 0 8 12,0 0-1 3,0 0-1-9,-3 0-9-6,-5-7-4 0,-1 1 3 12,-3 0-2 3,4-1-2-15,-5-1 2 0,1 3 1 12,1-3 0-12,-5 2 3 14,5 1 0-14,-2-2-2 14,2 0 1-14,0 5-1 13,-3-1-1-7,5 1 4-6,5 2 1 14,0 0-4-14,2 0 2 13,-1 0-2-13,3-2 7 14,0 2-8-14,0 0 3 13,0-3-3-13,0 3-12 14,18 0-1-14,15 0 12 14,21 0-1-9,10-1 4-5,15-6-1 14,12-5 6-14,7-1-11 13,14-5 7-13,6-2-3 14,0-1 0-14,-3 4 0 14,-9 0 0-14,-17 5-2 13,-10 2-1-13,-4 3 6 0,-4 1-4 19,-3 5 4-19,0 1-6 14,1 0 6-14,-2 0-6 14,4 4 3-14,-4 6 0 0,-4 0 0 12,-7-1 0-12,-8 0-1 14,-7-5 3-14,-15 0-3 14,-6-4 2-14,-9 0-2 20,-4 0 2-20,-7 3 1 0,0-3 1 12,0 0 6-12,0 0 6 14,0 0-6-14,-5 0 20 14,-10 0-27-14,-3 0-2 13,-6 0 6-13,-1-3-8 14,-2 2 2-14,-12 1-4 13,-4 0 1-7,-2 0-7-6,-6 0 10 14,1 0-2-14,-2 0-3 13,-8 4 6-13,-8-1-2 14,-7-1 2-14,-10-2-1 14,-11 2 0-14,-6 1 0 13,-8 2 0-13,-4 4 1 0,-4-2 2 19,5 3-2-19,12-1 0 14,14-5 3-14,20-3 3 14,19-1-2-14,11 0-2 0,9 0-3 12,4 0 4-12,-1 0 0 14,4 0-2-14,9 0 2 13,3-1-2-13,1-2-4 14,2 2 1-8,0 1 0-6,-1 0-4 13,2 0-2-13,0 0 7 14,5 0 0-14,-2 0-6 13,2 0 4-13,0 0 1 14,0 0-12-14,0 0 2 14,2 0-7-14,17 4 12 13,3 3 4-7,9 2 2-6,7-3-2 13,6 2 5-13,8-5-2 14,1 4 3-14,8-4-8 14,-3 0 7-14,4-2-5 0,0-1 2 12,7 0 0-12,8 0-1 14,2 0 4-14,10 0-5 20,3 3 5-20,1 1-6 14,-1 0 1-14,-10 2 0 13,-3 2-4-13,-8 1 1 0,-4-4 0 13,1-1 1-13,7-4 2 14,-2 0-5-14,-7 0 5 13,-5 0-12-13,-14 0-2 14,-14 0 7-9,-12 0 7-5,-13 0 0 14,-8 0-4-14,0 2 3 14,0-1 3-14,0-1 2 13,-6 3 7-13,-15-3 10 14,-1 2-10-14,-6 0 4 14,-7-2-4-14,2 0 4 0,-2 0-7 19,-1 0-3-19,3 0 5 13,-3 0-7-13,3 0 4 14,-1 0-3-14,-4 0-4 14,0-2 3-14,-1-3-2 0,-7 5 1 12,-2-1 0-12,-10 1 0 14,-2-2 1-14,-3 0 0 13,-2 0 2-7,-2 2-3-6,-2-3 1 14,1 3 1 0,-2-2-2-14,3 2 0 0,-2 0 0 13,3 0 3-13,1 0 0 13,3 0 2-13,8 0 1 14,9 0-6-14,7 0 8 14,9 0-7-9,7-3 8-5,6 3-6 14,6-2-3-14,0 0 5 13,6 0-5-13,-1 2 2 14,1 0 3-14,0 0-10 0,2 0 3 13,-4 0 2-13,6 0-2 13,0 0 0-13,0 0 2 14,0 0-8-8,0 0 0-6,0 0-4 13,4 0 1-13,17 0 4 14,8 9 5 0,9 3 4-14,11-1-2 0,3-5 0 13,8-4 1-13,4-1 2 14,3-1-3-14,2 0 2 13,-1 0 0-7,-2 0-4-6,1 0 2 13,0 0-1-13,-1-5 1 14,11-2 0-14,5 2 0 14,2-3-4-14,1 1 4 13,0 0-7-13,-6 0 4 14,-6 2-9-14,-7 1 12 14,-3 4-5-9,-12 0 4-5,-15 0 0 14,-9 0-2-14,-14 0 2 13,-6 0 0-13,-3 0-1 14,1 0 2-14,-3 0-3 0,2 4 4 13,3 1-2-13,-3 2 2 13,1 0-2-13,0-5 1 14,-3 1-1-9,-2-1 1-5,0-2 0 14,0 0 5-14,0 0-4 14,0 0 11-14,0 0-5 13,-9 0 8-13,-13-7-8 14,-5 2-7 0,-9-2 0-14,-5 2 2 0,-1 1-4 13,-7 2 6-7,5 2-9-6,-3 0 6 13,3 0-2-13,2 0 1 14,-4 0 0-14,0 0-1 14,-3 0 0-14,-7 0 1 13,-2 0 0-13,-7 0 1 14,1 0 1-14,-3 2-4 13,-5 2 4-7,1 4-3-6,-4-2 1 14,3-1 0-14,7 0-1 13,9-1 2-13,10 0 4 14,11-2-3-14,10-2 2 0,11 0-3 12,8 2 1 3,3-2-2-15,3 0 0 0,0 0-2 13,0 0-5-8,0 0 0-5,0 0-7 14,11 0 7-14,12 0 7 13,8 0 0-13,4 0 1 14,6 0 2-14,-1 0-3 14,4 0 1-14,8 0-2 13,6 0 2-13,8 0-1 14,11 0 4-9,2 0-8-5,0 0 6 14,-2 0-4-14,-5 0 1 14,-7 0 1-14,-7 0-1 13,-4 0-1-13,-2 0 2 14,-2 0 0-14,1 0-3 14,-2 0 2-14,-2 0 0 13,-3 0 2-7,-3 0-2-6,-8 0 1 0,-8 0 0 12,-10 0-1-12,-6 0 2 14,-5 0-2-14,-1 0 4 14,-3 0-3-14,0 0 0 13,0 0 9-13,0 0-6 14,-5 0 7-14,-12 0-2 14,-8 0-4-9,-4 0 0-5,-2-4-3 14,-1-2 1-14,6 2 0 13,-6-1-4-13,3 5 0 14,0-3 0-14,-4 1 2 14,0-2 0-14,-1-1-1 13,-1 2 2-13,-1 1-1 14,-2-2 2-9,-2 0-3-5,-5 0 4 14,-1 1-5-14,-4-1 4 14,0 1-4-14,-4 0-1 13,-4 3 3-13,-7 0 0 0,1 0 1 13,-1 0 3 1,7 5-4-14,11 0 6 14,9-2-3-8,7-2 1-6,4 2-4 13,5-2 0-13,2 2 0 0,6-1 2 13,6-2-1-13,1 0 0 13,7 0-2-13,0 0-3 14,0 0 2-14,0 2-2 14,0-2 2-14,0 0-2 13,0 0-5-7,0 0 7-6,0 2 2 13,0 1 0-13,0 4 2 14,0-3-4-14,5-1 3 14,-3 2-2-14,0-5 1 13,0 4 0-13,0 2-2 14,2 2 4-14,3 1-6 14,3 8 2-9,0 1 0-5,1 0-32 14</inkml:trace>
    </iact:actionData>
  </iact:action>
  <iact:action type="add" startTime="79349">
    <iact:property name="dataType"/>
    <iact:actionData xml:id="d7">
      <inkml:trace xmlns:inkml="http://www.w3.org/2003/InkML" xml:id="stk7" contextRef="#ctx0" brushRef="#br0">19279 5017 1 0,'-31'3'2'15,"-4"-3"2"-14,-3 3-2 14,-3-1-1-14,4 0 0 13,3-2 1-13,3 0 1 14,4 0 0-14,7 0 4 14,3 0-5-14,0 0 1 13,2 0-1-7,1 0-2-6,6 0 0 14,1 0 6-14,5 0 2 13,2 0 5-13,0 0-13 14,2 0-3-14,27 0 2 13,15 4 2-13,17 2 2 14,11 0-2-14,7 2-2 14,6-2-1-9,-6 0 0-5,-2-3-3 14,2-3 1-14,0 0 0 13,6-5 4-13,6-10-2 14,-1 3 2-14,-10 1 0 14,-7 3-15-14,-12 0-1 0,-10 4 6 12</inkml:trace>
    </iact:actionData>
  </iact:action>
  <iact:action type="add" startTime="79722">
    <iact:property name="dataType"/>
    <iact:actionData xml:id="d8">
      <inkml:trace xmlns:inkml="http://www.w3.org/2003/InkML" xml:id="stk8" contextRef="#ctx0" brushRef="#br0">20139 5027 5 0,'-31'4'9'1,"-2"-1"3"13,-3-3-10-7,-3 0 5-6,-6 0-7 13,-10 0 7-13,-6 0-6 14,-6 0 5-14,-4 0 3 14,-6 0-4-14,-2 0 6 13,-8-5-8-13,-5 5 3 14,-3-2-1-14,-1 2-3 0,-1 0-2 19,4 0 2-19,1 0-2 14,8 0 0-14,8 0 1 0,12 0 0 12,14 0 10 3,17 0-4-15,8 0 9 0,8-7-10 13,3 2-2-13,3 1-4 13,3 0 1-13,1 0-1 20,4 1 0-20,3-2 0 0,0 3 0 13,0-3 2-13,0 5 2 14,0 0-2-14,0 0-2 13,0 0 4-13,0-3-4 14,0 3-11-14,5-2 3 14,35 0-5-14,25 2 11 13,20-5 4-7,8 4-4-6,-2-3-3 13,-6 0-1-13,0-1-1 14,-1 0 4-14,3-3 0 14,3-2 3-14,-8 1 0 13,-9 2 0-13,-12 2 0 14,-12 1-11-14,-13 3 9 13,-5 1-4-7,-4 0 5-6,-3 0-5 14,1 0 0-14,-6 0 1 13,-2 0-4-13,-2 0 6 0,-1 1 1 13,-2 1-2-13,2 3 7 13,-7-3-5-13,-1-2 4 14,-6 0-2-14,0 0 0 14,0 0 1-9,0 2 6-5,-4-2-6 14,-21 0 5-14,-12 0-4 14,-11 0-3-14,-4 0 2 13,-4 0 3-13,0 0-4 14,-2 0 2-14,0 2-2 13,0 1 3-13,-2-1-4 14,1 1 4-8,6-3-4-6,2 0 2 13,2 0 3-13,5 0-3 14,1 0 2-14,1-5 2 13,2 0-1-13,-1-2 0 0,1 3-4 13,3 1 5-13,-4 1-1 14,1 2-7-14,-2 0 6 20,1 0-3-20,6 0 0 13,10 0 2-13,14 0 6 0,7 0 0 13,4 0-8-13,0 0-5 14,0-2 5-14,0 2-11 13,0-3 2-13,0 3-6 14,9 0 14-14,5 0 0 14,-6 0 1-9,-1 0 1-5,-5 0 0 14,-2 0 2-14,0 0 0 13,0 0-5-13,0 0 2 14,0 0 0-14,0 0-5 14,0 0-1-14,0 0-1 13,0 10 6-13,0 1-3 14,0 5-2-9,6 2-15-5</inkml:trace>
    </iact:actionData>
  </iact:action>
  <iact:action type="add" startTime="83759">
    <iact:property name="dataType"/>
    <iact:actionData xml:id="d9">
      <inkml:trace xmlns:inkml="http://www.w3.org/2003/InkML" xml:id="stk9" contextRef="#ctx0" brushRef="#br0">11205 5574 1 0,'0'-1'15'15,"0"-1"-8"-14,0 0-4 14,0-1 0-14,0 3 4 13,0 0-4-13,0 0 0 14,0-2-1-14,0 2-1 0,0 0 1 13,0-2-1-13,0 2 2 13,0 0 2-7,0 0 1-6,0-2 0 13,0-1 11-13,0-2-16 14,0-2 3-14,0 0-2 14,0-1-4-14,0 0 4 13,0 2-2-13,0 1 0 14,0 2 0-14,0-1 1 14,0 4 0-9,0 0 6-5,-2 0-4 14,2 0-3-14,-4 0 0 13,2 0-2-13,0 0-1 14,-1 0-2-14,3 0 4 14,-2 0-6-14,0 0 7 13,-5 12 0-13,0 4-1 14,1 4 4-8,-3 1-2-6,2 1 2 13,0 3-5-13,1 8 2 14,1 1 0-14,-1 10-1 13,-2 6 5-13,0 6-3 14,-1 7 1-14,3-4-3 14,-4-1 5-14,6-8-4 13,-1-1 0-7,3-1 0-6,2 0 0 0,0 4 1 12,0 0 1-12,0 4 0 14,0 2-2-14,0 2 3 14,0 3-3-14,0 1 1 13,0 6-1-13,0 2 1 14,0 3-1-14,0-9 0 14,2-2 2-9,7-10-2-5,-2-6 6 14,2-1-11-14,-2-7 10 13,-1-4-10-13,-2-4 6 14,-1 0-2-14,2-3 1 14,-3 4 0-14,2-3 0 13,-2-1 2-13,-2-3-3 14,3 1 5-9,-3-1-7-5,4 0 6 14,0-3-6-14,1-4 1 14,2-1 2-14,-5-4-1 0,3-2 2 12,-3-2-2-12,0-2 2 14,0 1-2-14,2-2 3 14,-2 2-3-14,3 1 2 13,-3-3 0-7,1 0-1-6,1 1 0 13,-1-3 3-13,-1-2-3 14,0-3 0-14,-2 2-3 14,2-2 3-14,-2 0-1 13,0 2 1-13,2-2 0 14,0 2 1-14,-2-2 2 14,2 0-1-9,-2 0-1-5,0 0 2 14,0 0-2-14,0 0 1 13,0 0 0-13,0 0 0 14,0 0 2-14,0 0 0 14,0 0-3-14,3 0 7 13,-3 0-4-13,0 0 3 14,0 0-5-9,0 0-3-5,2 0 2 14,-2 0-2-14,0 0 0 14,0 0 1-14,0 0 2 0,0 0-2 12,0 0 8-12,2 0-6 14,-2 0 1-14,0 0-1 13,0 0-2-13,0 0 0 14,0 0 0-8,0 0-3-6,0 0-6 13,5-4-17-13,2-10-86 14</inkml:trace>
    </iact:actionData>
  </iact:action>
  <iact:action type="add" startTime="86399">
    <iact:property name="dataType"/>
    <iact:actionData xml:id="d10">
      <inkml:trace xmlns:inkml="http://www.w3.org/2003/InkML" xml:id="stk10" contextRef="#ctx0" brushRef="#br0">13120 5821 14 0,'2'-4'21'15,"-2"4"-9"-14,0 0-3 14,0 0 1-14,0 0-7 13,0 0 4-13,0 0-4 14,0 0-5-8,0 0 5-6,0 0-4 13,0 0 2-13,0 0 1 0,0 0 4 13,0 0-2 1,0 0 4-14,0 0-4 0,0 0 11 13,0 0-13-13,0 0 7 14,0 0-7-14,0 0 3 13,0 0-2-7,0 0 2-6,0 0 2 14,0 0-6-14,0 0 5 13,0 0-3-13,0 0 0 14,0 0-2-14,0 0 8 14,0 0-1-14,0 0 4 13,-2 0-6-13,2 0-3 14,-2 0 4-9,2 0-4-5,0 0 3 14,0 0-2-14,0 0-8 14,0 0 5-14,0 2-2 13,0-2-3-13,0 0 2 14,0 0 0-14,0 0 0 14,0 0 0-14,2 0-2 13,23 0 4-7,22-10 0-6,28-18 1 13,28-10-1-13,15-8 4 0,2-2-4 13,-2 3 0 2,-10 5-1-15,-19 6 2 13,-11 4 0-13,-18 6 3 0,-13 6-8 13,-18 6 6 1,-14 4-4-14,-10 6 2 5,-3 2 0-5,-2 0 4 14,0 0-3-14,0 0 9 13,0 0-1-13,0 0 17 14,0 0-15-14,0 0 5 14,0 0-9-14,0 0 1 13,0 0-8-13,0 0 1 14,0 0-2-9,0 0 4-5,0 0-4 13,0 0 5-13,0 0-8 14,0 0 5-14,0 0-2 14,0 0 2-14,0 0-1 13,0 0 0-13,0 0-1 14,0 0 0-14,0 0 2 14,0 0-2-9,0 2 3-5,0-2-4 14,0 0 2-14,0 0 0 0,0 0-1 12,0 0 1-12,0 0-3 14,0 0 6-14,0 0-2 14,0 0 4-14,0 0-8 13,0 0 6-13,0 0-2 14,0 0 0-9,0 0 1-5,0 0-2 14,0 0 0-14,0 0 4 14,0 0-4-14,0 0 2 13,0 0 0-13,0 0-2 14,0 0 3-14,0 0-2 14,0 0-1-14,0 0 0 13,0 0-2-7,0 0 4-6,0 0-4 13,0 0 4-13,0 0-4 14,0 0-2-14,0 0 4 14,0 0-5-14,0 0 1 13,5 0-14-13,4 0-49 0,6-2-62 13</inkml:trace>
    </iact:actionData>
  </iact:action>
  <iact:action type="add" startTime="88559">
    <iact:property name="dataType"/>
    <iact:actionData xml:id="d11">
      <inkml:trace xmlns:inkml="http://www.w3.org/2003/InkML" xml:id="stk11" contextRef="#ctx0" brushRef="#br0">14032 6413 3 0,'-7'-4'8'6,"3"-2"1"-5,0-1-4 14,2 3 3-14,-3-2-3 13,2 2 5-13,1 1 2 14,2 1 2-14,0-1 7 14,0 1-3-14,0 2 1 13,0 0-18-13,-2 0 4 0,2 0-5 19,-2 0 0-19,-1 0-2 0,1 0 2 13,2 0-4-13,-2 0 8 14,2 0-8-14,-2 0 8 13,0 0-6-13,2 0 5 14,-2 0-2-14,2 0 0 13,0 0 3-13,-2 0-4 14,2 0 1-8,0 0 2-6,-3 0-1 13,3 0-1-13,0 0 1 14,0 0-3-14,0 0 2 14,0 0-2-14,0 0 0 13,0 0 1-13,0 0 0 14,0 0 1-14,0 0 0 13,0 0 3-7,0 0-8-6,0 0 4 14,0 0-5-14,7 0-10 13,20-5 6-13,12-9 9 14,22-6 4-14,5-9 3 0,9-3-4 12,-2-2-1 3,-2-1 0-15,1 0 1 0,-4 0-3 19,-3 1 3-19,-5 5-3 0,-6 0 0 13,-8 5 3-13,-7 4-3 13,-8 6 5-13,-8 2-4 14,-11 4 5-14,-1 0-6 14,-1 4 7-14,-6 0 1 13,-2 3 0-13,1 1-3 14,-3 0-4-9,0 0 4-5,0 0-5 14,0 0 2-14,0 0 1 14,0 0-6-14,0 0 3 13,0 0-3-13,0 0-3 14,0 0 1-14,0 1 2 14,0 11-9-14,0 7 9 0,0 5-16 19,0 2-41-19,0-2-27 13</inkml:trace>
    </iact:actionData>
  </iact:action>
  <iact:action type="add" startTime="90307">
    <iact:property name="dataType"/>
    <iact:actionData xml:id="d12">
      <inkml:trace xmlns:inkml="http://www.w3.org/2003/InkML" xml:id="stk12" contextRef="#ctx0" brushRef="#br0">14951 7395 6 0,'0'0'13'1,"0"2"-3"13,0-2-6-13,0 0 1 14,0 0-1-14,0 0-2 13,0 0 4-13,0 0-5 14,0 0 4-8,0 0-3-6,0 0-4 13,0 0 2-13,0 0-2 14,0 0 2-14,0 0 0 14,0 0 7-14,0 0-1 13,0 0 10-13,0 0-7 14,0 0 6-14,0 0-4 13,0 0-1-7,0 0-6-6,0 0 0 14,0 0-2-14,0 0-1 13,0 0 6-13,0 0-3 14,0-4-1-14,0-3 0 13,0-2 3-13,0 1-3 0,0-1-3 13,0 2 0-13,-5-1 4 14,-2 2-3-9,1-2-1-5,1 0 0 14,-1 0 7-14,-2 1-9 14,2 4 4-14,0-3 2 13,1 0-4-13,3 4 1 14,-2-2 0-14,1 4 0 13,-2 0 3-13,1 0-3 14,0 0-2-8,1 0-1-6,1 0 1 13,2 0 0-13,0 0 1 14,0 0-6-14,0 0 5 14,0 0-1-14,0 0 4 13,0 0-6-13,0 0 2 14,0 0 1-14,0 0-4 13,0 0 5-7,0 0-5-6,0 0 5 14,0 0-2-14,0 0 1 13,0 0 1-13,0 0 0 0,0 0 0 13,0 0 3-13,0 0-5 14,0 0 4-14,0 0-2 13,0 0 2-13,0 0-2 14,0 0 1-9,0 0 1-5,0 0-2 14,0 0 4-14,0 0-5 14,0 0 2-14,0 0-1 13,0 0 1-13,0 0-1 14,0 0 0-14,0 0-5 13,0 0-4-13,13-5-9 14,26-7 18-8,16-13 1-6,19-5 4 13,-1-7-4-13,3 1-2 14,0-3 1-14,4-4 0 14,14-9-1-14,8-6 2 13,16-6-4-13,3 0 5 0,-5 6-4 13,-9 3-5-13,-13 11 3 20,-15 4-3-20,-12 7 4 14,-18 10 1-14,-13 7 2 13,-13 6 0-13,-15 6 1 0,-6 2 4 13,-2 2-4-13,0 0 15 13,0 0-6-13,-4 0 4 14,-19 0-2-14,-5 0-6 14,-6 0-6-9,1 2 2 10,9 4 1-15,8-2 0 0,5 0-6 12,6-2 1-12,1 0 2 14,4-2-4-14,0 0 3 14,0 0-3-14,0 0-3 13,0 2 5-13,0-2-6 14,0 2 7-9,0 3-12-5,-5 10-3 14,-6 3-24-14,-11 2-50 14</inkml:trace>
    </iact:actionData>
  </iact:action>
  <iact:action type="add" startTime="93749">
    <iact:property name="dataType"/>
    <iact:actionData xml:id="d13">
      <inkml:trace xmlns:inkml="http://www.w3.org/2003/InkML" xml:id="stk13" contextRef="#ctx0" brushRef="#br0">18455 8238 14 0,'0'0'24'1,"0"0"-15"13,0 0 13-13,0 0-8 14,0 0-2-9,0 0-8-5,0 0-4 14,0 0 0-14,0 0 0 14,0 0 0-14,0 0 0 13,0 0 0-13,0 0 2 14,0 0-3-14,0 0 2 14,0 0 2-14,0 0-2 13,0 0 1-7,0 0 3-6,0 0-3 13,0 0 11-13,0 0-8 14,0 0 4-14,0 0-6 14,0 0 9-14,0 0-9 13,0-3 6-13,0-1-8 14,0-6-1-14,0 4 3 14,-9-2 0-9,-5 0-3-5,3 0 2 14,-3 0-4-14,-3-2-2 13,1 2 4-13,-5 0 0 0,-4-2 1 13,-2-1 0-13,-11-1-1 14,-9-1 0 0,-9 3 6-14,-6-2-8 14,-3 1 4-9,-1-2 0-5,-3 1-1 14,-7 0 2-14,-2 0-3 0,-5 3 0 13,-2-3 3-13,0 7-2 13,-2-4-1-13,0 4 0 14,-4 1 0-14,-5 4 0 14,1 0 1-14,-8 0 0 13,2 0-1-7,10 5 0-6,3 2 1 13,9 2-3-13,3-7 4 14,5 3-5-14,2-3 6 14,5-2-1-14,1 0-2 13,3 0 1-13,0 0-1 0,-2 0-1 13,-3 5 1-13,2-2 0 20,6 5-4-20,5 2 3 0,5 0 0 13,5 3 1-13,2 1 0 13,-3 1-5-13,5 3 5 14,5-5 0-14,8 2 1 14,7-5-3-14,5-3 4 13,2 0-4-13,-3 3 1 14,-1 2 1-9,-5 6-2-5,-3 2 2 14,-3 0-2-14,2 2 2 14,-1-1 0-14,5-6 0 13,-1 2 0-13,6-5 1 14,2-5-2-14,2 0 3 13,2-4-2-13,0-3 0 14,2 0 0-8,-4 0 5-6,0 0-5 13,-5 0 4-13,1 0-2 14,1-3-3-14,1-5 6 0,1 2-4 12,6 4 0-12,-1-3 1 14,7 5-2-14,0-1-8 14,0 1 3-14,0 0-3 13,0 0 6-7,0 0-10-6,0 0 9 14,3 14 1-14,12 8 1 13,-1 8 1-13,1 9 0 14,1 8 0-14,2 7 2 13,-5 4 1-13,0 6 0 14,-3-3-3-14,-2 1 3 14,3-4-6-9,-1-3 3-5,3-4 0 14,3-5 0-14,3-5-6 13,8-5 5-13,4-6 1 14,5-2-3-14,0-6 7 14,0-5-8-14,-1-2 4 13,-2-3-3-13,1 0 6 0,-1-2-3 19,0 2 0-19,1-4 0 14,2-2 2-14,6 0-1 14,10-2 0-14,10-4 0 0,5 0 2 12,2 0-3-12,-3 0 0 14,2 0 0-14,-1 0-1 14,6-10 1-14,3 0 1 13,9-2 1-7,9 0-1-6,6 0-2 13,4 2 1-13,5 3 0 14,-6 2-3-14,-10 1 0 14,-1 4 1-14,-8 0-4 13,-3 0 6-13,-3 0-2 14,-11 8-2-14,-4 4 3 13,-5 2 0-7,0-2 1-6,-1-4-3 14,5-4 2-14,1-4-2 13,6 0 3-13,2 0 1 14,3-12-1-14,-5-5 1 13,-4 0-3-13,-5 1 3 14,-6 0-2-14,-8-2 1 0,-1 2 0 19,-9 4 0-19,-10 3 1 0,-8 4-2 13,-9 3 4-13,-9-1-4 14,0 3 4-14,0 0-1 13,0 0-1-13,0 0 1 14,0 0-2-14,0 0-1 13,0 0-1-13,2 0-4 14,7-2 5-8,4 0-1-6,1-4 0 13,-1 1 2-13,-4-2-2 14,0 0-1-14,-2-10 3 13,1-1-1-13,-2-5 3 14,-2-6 0-14,-4 2 0 14,0 2 0-14,0-1 1 13,-2 2-2-7,-12-5 1-6,-1 0 3 13,1-3-5-13,-6-4 1 14,2 1 4-14,0 0 6 14,1-2 4-14,3 3-15 0,3 1 7 12,2 0-3-12,0 8-3 14,2-2 0-14,1 5-2 20,-1-1 1-20,3 3 0 14,-4-1 6-14,4 3-6 0,-2-1 1 12,1 6 1-12,1-1 1 14,-2 6-1-14,0 1 5 14,-2 3-5-14,3 4-2 13,3 0 3-13,0 0-2 14,2 0 4-9,0 0-2-5,0 0-6 14,0 0 3-14,0 0 0 14,0 0-3-14,0 0 1 13,0 0 1-13,0 0 1 14,0 0 1-14,0 0 0 14,0 0 0-14,0 0 2 0,0 0-1 19,0 0-1-19,-4 0-2 13,-1 0 1-13,-4 0-7 0,-4 0 0 13,-8 11-25 2,-3 11-59-15</inkml:trace>
    </iact:actionData>
  </iact:action>
  <iact:action type="add" startTime="120619">
    <iact:property name="dataType"/>
    <iact:actionData xml:id="d14">
      <inkml:trace xmlns:inkml="http://www.w3.org/2003/InkML" xml:id="stk14" contextRef="#ctx0" brushRef="#br0">18312 8562 0 0,'-2'0'17'1,"2"0"9"13,0 0-3-13,0 0-13 14,0 0-10-14,0 0 6 13,0 0-2-7,0 0-1-6,0 0-2 14,0 0-1-14,0 0 2 13,0 0-4-13,0 0 2 14,0 0-1-14,0 0-1 14,-3 0 3-14,-1 0-2 0,0 0 0 12,-3 0-3-12,-2 4 4 20,-4 2-5-20,-5 4-4 0,2 0 4 13,0-1 3-13,3-2-2 14,7-5 1-14,1 1 6 13,5-3 3-13,0 0-6 14,0 0 4-14,0 0-3 14,0 0 0-14,0 0 0 13,0 0-1-7,0 0 10-6,0 0-2 13,0 0 0-13,0 0-5 14,0 0 3-14,0 0-4 14,0 0 8-14,0 0-3 13,0 0 2-13,0 0 3 14,0 0-1-14,0 0 4 14,0 0-11-9,0 0-1-5,0 0-3 14,0 0 0-14,0 0-8 13,0-5 1-13,9-14-3 0,27-18 4 13,22-9 6-13,21-7 3 14,20 0-2-14,3 0 3 13,4 4-8-13,-8 0 6 20,-5 1-5-20,1 3 2 0,-5-4 1 13,0-1 0-13,-6 4 3 14,-8 0-6-14,-4 4 9 13,-6 4-9-13,-12 6 4 14,-7 7-2-14,-20 9 2 13,-8 6 1-13,-12 8-2 14,-6 0 0-8,0 2 3-6,0 0-1 13,0 0 6-13,0 0-7 14,0 0 8-14,0 0-8 14,0 0 5-14,0 0-6 13,0 0 1-13,-2 0 4 14,2 0-1-14,-2 0 5 0,2 0-8 19,-2 0 5-19,2 0-3 0,-2 0-2 13,2 0-1 1,-3 0 2-14,-1 0-1 0,-2 0-1 13,-4 0 7-13,1 0-7 13,-1 0 4 2,0 0-2-15,1 0-2 0,3 0 0 13,-1 0 3-8,3 0-3 10,-1 0 0-15,3-2 0 0,-1 2 1 12,3-1 5-12,0 1-6 14,0 0 2-14,0 0 0 14,0 0-4-14,0 0 2 13,0 0-1-13,0 0 0 14,0 0-3-9,0 0 4-5,0 0 0 14,0 0-3-14,0 0-4 14,0 0 5-14,0 0-13 13,0 15-12-13,-6 11-24 14,-3-2-74-14</inkml:trace>
    </iact:actionData>
  </iact:action>
  <iact:action type="add" startTime="140215">
    <iact:property name="dataType"/>
    <iact:actionData xml:id="d15">
      <inkml:trace xmlns:inkml="http://www.w3.org/2003/InkML" xml:id="stk15" contextRef="#ctx0" brushRef="#br0">17695 6447 4 0,'-7'-5'10'1,"0"2"-1"20,0-4-6-20,-1 3 0 0,1-1-4 12,-2-4 2-12,-2 6 5 14,-2-4-6-14,-1 3 0 14,-1-1-2-14,-3 1 4 13,-3-1-4-13,2 1 5 14,-2 3-6-14,4-1 6 13,3-3-3-7,3 5 0-6,4-2 0 13,5 0 0-13,0 2 0 14,2 0 6-14,0 0-6 13,0-2 0-13,0 1-1 14,0-3-3-14,0 1-8 14,0 3 10-14,14 0 2 13,1 0 0-7,5 0 5-6,0 0-3 14,6 0 3-14,9 0-2 13,9 0 1-13,14 3 1 14,15-3 6-14,16 0-7 13,12 0 3-13,8 0-2 14,0 0-4-14,5-5 9 14,9-3-9-9,2 3 5-5,8 1-5 0,1-3 2 13,4-1-3-13,1-2 3 13,3 1-3-13,-2-3 0 14,-4-1 0-14,-8-1 1 14,-8 2-2-14,-9-2 6 13,-4 4-8-13,-2 2 6 14,-2 4-5-9,6 0 4-5,-2 4-2 14,-5 0 0-14,-6 0 2 14,-9 0-2-14,2 0 3 13,7 0-3-13,9 0 4 14,6 0-5-14,1-4 3 14,-5-5 1-14,-7 2-3 13,-4-3 0-7,-9 2-3-6,2-2 7 13,1 1-5-13,-3 2 5 14,6-3-7-14,3 0 4 14,4 2-2-14,0-3 0 0,-9 4 1 12,-6 0 0-12,-11 2 0 14,-11 1-3-14,-7 0 8 20,-8-3-10-20,-3 3 8 14,-7 1-7-14,-3 1 5 0,-4-1-2 12,-6 3 0-12,0 0-2 14,-4 0 3-14,6 0 0 13,2 0-1-13,5 0 6 14,0 0-9-14,-1 0 6 14,-4 0-4-9,-5 3 2-5,-1-1 0 14,-3 1 0-14,-1 0 0 14,0 1 2-14,-3-2-1 13,-6-2-2-13,-3 2 3 14,-3-2-4-14,-4 1 4 13,0-1-1-13,0 0-1 0,0 3-3 20,0-1-1-20,0-2-15 13,-11 2 0-13,-15-2-39 0</inkml:trace>
    </iact:actionData>
  </iact:action>
  <iact:action type="add" startTime="141619">
    <iact:property name="dataType"/>
    <iact:actionData xml:id="d16">
      <inkml:trace xmlns:inkml="http://www.w3.org/2003/InkML" xml:id="stk16" contextRef="#ctx0" brushRef="#br0">19863 5916 11 0,'0'-7'6'1,"0"1"0"13,0-2-1-7,0-1-2-6,0 0 13 13,0-1-14-13,0 0 6 14,0 0-8-14,0 0 6 14,0 1-5-14,0 0 4 13,0 1 1-13,0 0-1 14,0 4 0-14,0 1-1 13,0 3 8-7,0 0-5-6,0 0 4 14,-2 0-11-14,2 0-1 13,-2 0-5-13,0 0 1 14,0 17 0-14,-1 15 5 14,1 18 5-14,-4 10-3 13,1 6-2-13,-2 3 2 0,5-3-4 19,-2-2 4-19,-1 0-2 14,1 1 0-14,-5-3 0 14,0-4 1-14,0-4 0 13,-2-4-1-13,-1-4 1 0,0-2-2 13,-2-2 6-13,5-5-6 13,0-4 1-13,3-8 0 14,3-5 0-8,3-11 1-6,0-2-2 13,0-6 3-13,0-1-7 14,0 0 5-14,0 0 0 13,0 0-2-13,0-15-1 14,5-16-2-14,8-6-64 14</inkml:trace>
    </iact:actionData>
  </iact:action>
  <iact:action type="add" startTime="142729">
    <iact:property name="dataType"/>
    <iact:actionData xml:id="d17">
      <inkml:trace xmlns:inkml="http://www.w3.org/2003/InkML" xml:id="stk17" contextRef="#ctx0" brushRef="#br0">18901 5907 0 0,'-8'-7'14'6,"2"4"0"-5,6 3-5 0,-2-2-1 13,2 2-2-13,0 0-5 13,0 0-1-13,0 0-1 14,0 0-9-14,0 0 2 14,0 12 1-14,0 10 5 13,0 4 2-13,2 4 0 14,0 2 1-9,0 3-1-5,3 3 3 14,-5-4 0-14,3 1-4 14,1 0 4-14,3-3-6 13,3 3 2-13,4-4 1 14,3 1 0-14,2-2 0 13,-2 0 0-13,3-1 1 14,3-1-1-8,2-2 3-6,1 0-6 13,0-2 4-13,7 2-2 0,-2 0 2 13,-3 0-1-13,4 4 0 13,-6-2 4 2,1 3-4-15,-3-6 1 14,1 1-1-14,-2 3 2 13,-2-4-4-13,-3 1 4 5,-2-1-2-5,-3-5 0 14,0-5-2-14,1 2 2 13,1-3 1-13,8-2-1 14,8 0 0-14,14-6 2 13,8-4 1-13,9-2 4 14,6 0-7-14,-1 0 0 14,2 0 1-9,2-8-1-5,-4-2 4 14,0 2-2-14,-5-2-2 14,-2 3 2-14,-6 0-3 13,-3-1 2-13,0-2-1 14,3-6 0-14,-1-4 0 13,5-4 4-13,0-7-3 14,-2-1-1-14,2-4 4 5,2 0-5 9,2-3 2-14,5 0-2 0,3 1 1 13,-3-1 0-13,-5 5-2 13,-4-3 4-13,-2 1-1 14,-10 0 1 1,-10 8-4-15,-12 3 4 13,-10 8 3-13,-7 1-2 5,1 0 6-5,-1-1-9 13,2-1 1-13,2-2-2 14,0 3 2-14,1 2 2 14,-1 1-1-14,-3 4 0 13,0 0-1-13,-4 4 3 14,-2 3-4-14,-2 0 6 14,0 3 8-9,0 0-1-5,0 0 7 14,0 0-6-14,-4 0 3 13,-6 0-17-13,2-4 2 0,-3-2 1 13,3 2 1 2,2 1-4-15,2 2 2 0,-3 1-5 12,-2-2 6 3,2-2-5-15,-2-1 5 4,-1 0-6-4,-2 1 7 14,-1-3-4-14,-1 0 2 14,-3 1-2-14,-2 0 0 13,7 0 3-13,3 1 0 14,4 2-2-14,5 1-2 13,0 0-5-13,0 2-15 14,11 0-44-8,18 0-2-6</inkml:trace>
    </iact:actionData>
  </iact:action>
  <iact:action type="add" startTime="155583">
    <iact:property name="dataType"/>
    <iact:actionData xml:id="d18">
      <inkml:trace xmlns:inkml="http://www.w3.org/2003/InkML" xml:id="stk18" contextRef="#ctx0" brushRef="#br0">20305 6505 10 0,'-20'6'7'1,"9"-4"7"13,9-2 2-13,2 0 3 14,0 0-15-14,8-13-1 13,28-15-2-13,22-12 1 14,20-1-4-14,7-4-1 14,-1 1 2-14,-8 3-13 13,-7 4 3-7,-4-1 5-6,-9 2 6 14,-7 4-2-14,-9 4 4 13,-11 5 6-13,-14 8-7 14,-3 2 17-14,-12 10-5 13,0 1 22-13,-21 2-21 0,-25 0-14 13,-18 12-3-13,-15 16-10 20,-10 9 13-20,-2 4 0 0,-1-2-3 13,7 2 3-13,6-1-2 13,9-2 2-13,12-2 2 14,11 0-2-14,16-5 0 14,9-5 0-14,11-4-5 13,9-7 5-13,2-5-9 20,0-1 6-20,0-5-4 0,2-3-1 13,15-1-1-13,22-10 9 14,27-27 9-14,32-17-4 13,21-11 1-13,10-5-6 14,-5 2 0-14,-10 2 2 14,-12 6-3-14,-14 4 2 13,-16 8 3-7,-20 7-4-6,-13 11 2 13,-22 14 6-13,-15 11-4 14,-2 2 13-14,-19 3-10 0,-31 0-7 13,-16 12 0-13,-17 10-2 13,-11 8 4-13,-1 2 2 14,-8 8-4-14,-4 3 1 20,0 1 2-20,0 0 0 0,4 0 0 13,17 0-2 1,12-2-1-14,16-1 2 0,16-5-1 13,13-7-1-13,13-7-3 14,14-5-4-14,2-7-1 13,0-1 8-13,4-4-13 14,18-5 8-9,10 0 5-5,13-10 3 14,13-18-1-14,13-11 3 14,9-2-5-14,4-6 0 13,3-1-1-13,-2-2 3 14,-4 0-4-14,-10 1 3 14,-13 3-2-14,-18 10 2 0,-18 10 0 19,-15 8-1-19,-7 8 0 13,-25 8-1-13,-28 2-16 14,-19 0 17-14,-15 21 0 0,-11 6-5 13,1 4 11-13,3 3-5 13,9-2 3-13,12 2 0 14,11 0-3-14,4 0 1 20,12-1 5-20,15-1-7 0,14-6 0 13,17-3-4-13,0 3-1 13,13 0-2-13,25-2 5 14,11-7-3-14,11-12 5 13,15-5 1-13,19-5-1 14,16-26 1-14,14-8 2 14,5-7-6-9,1 0 1-5,-9-3 2 14,-15 2-8-14,-10 8 6 13,-20 5-3-13,-15 6 3 14,-15 7 1-14,-17 9-2 14,-13 6 1-14,-14 6-3 13,-2 0-9-13,-31 4-24 0,-29 24 38 19,-25 11 2-19,-17 5-2 14,-10 2 3-14,0 0-2 0,8-2 8 13,14-1-6-13,17-6 9 13,15-5-9-13,17-6 0 14,20-4-3-14,13-1-4 14,8-4-5-14,4 0 3 20,24-5 6-20,15-4 0 0,12-6 3 12,10-2 0-12,6 0-2 14,5-19 0-14,4-4-1 14,3-7 0-14,-3-2 0 13,-4-3 0-13,-8 3 1 14,-10 4 1-14,-15 2 0 14,-11 8 6-9,-17 9-8-5,-6 2 9 14,-7 5-3-14,-2 2 3 13,0 0-3-13,0 0 1 14,-18 0-7-14,-13 6 1 0,-11 12 6 13,-12 4-3-13,1 4-4 13,1 1 2-13,6-4-3 20,3 5 2-20,3 1-2 14,0-1-2-14,3-1 3 0,2 0 2 13,9-5 1-13,6 0-6 13,7-4 0-13,8-4 2 14,5-5-6-14,0-2-3 13,9-5-4-13,29-2 14 21,24 0 1-21,23-22 1 0,17-11 5 12,6-4-4-12,-6-4-6 14,-13-1 3-14,-10 2-3 13,-13 4 5-13,-10 3-4 14,-9 6 2-14,-16 7 0 14,-15 10 4-14,-12 5-3 0,-4 2 12 19,-6 3-13-19,-31 0-12 14,-16 0 5-14,-11 8 7 13,-10 16 4-13,-2 5-1 14,4 3 0-14,1 2-1 0,3-1-2 12,0 4 5-12,3-1-8 14,1 0 6-14,6-2-6 20,4 0 3-20,12-2 0 14,9-6 0-14,10-2-2 0,8-2-3 13,6-4 9-13,6-4-8 13,3-4-2-13,0-4 2 14,6-6-9-14,20 0 9 13,14-4 4-13,16-23 1 14,9-10 2-8,2-6-1-6,-3 2-4 13,-10-2 6-13,-10 2-5 14,-9 3 3-14,-6 0 2 13,-6 5-4-13,-9 9 1 14,-10 8 3-14,-4 7-2 14,0 4 4-14,-22 5-6 0,-20 0-1 19,-19 14-5-19,-8 14 6 13,-7 6 0-13,0 1 4 14,5 0-4-14,4-4 0 14,12-4 2-14,7-6-2 0,17-5 3 12,12-7 2-12,7-2-8 14,8-5 3-14,4 1 0 14,-5 6-5-9,1 5 1 10,-10 6-6-15,-3-2-56 0</inkml:trace>
    </iact:actionData>
  </iact:action>
  <iact:action type="add" startTime="158395">
    <iact:property name="dataType"/>
    <iact:actionData xml:id="d19">
      <inkml:trace xmlns:inkml="http://www.w3.org/2003/InkML" xml:id="stk19" contextRef="#ctx0" brushRef="#br0">18771 6171 18 0,'9'-21'18'15,"-9"4"-2"-14,0 9 13 14,-13 5-15-14,-12 3-14 0,-6 0-2 12,-11 0 2-12,-12 8 3 14,-11 14 2-14,-8 8-5 14,-7 4 0-14,-1 6-1 13,-5 8 5-7,-5 2-6-6,-2 3 7 14,5-3-8-14,10-8 4 13,13-7-1-13,11-4 1 14,17-9 1-14,10-5-2 13,9-4 0-13,9-6-1 14,7-4 3-14,2-3-4 14,0 0-6-9,20-2 2-5,26-22 6 14,21-12 13-14,18-12-8 13,4-7-5-13,-2 2 0 14,-16 2 2-14,-10 7-2 14,-16 8 5-14,-12 7-6 13,-8 6 3-13,-15 11-3 14,-3 6 3-8,-7 6-2-6,0 0 0 13,-15 0 0-13,-16 0 3 14,-12 16-2-14,-8 9 1 0,-7 1 0 12,-2 11-3 3,0 1 6-15,2 4-7 0,6 7 2 13,4-4 0 1,2 0 2-14,13-3-2 5,8-11 0-5,13-8 1 13,7-5-2-13,5-8-6 14,0-6 1-14,24-4-5 14,25 0 11-14,24-16 11 13,24-18-5-13,7-9-3 14,4-3-3 1,-8 0 0-15,-4 0-2 4,-3 0 0-4,-1 2-1 14,-5 4 3-14,-11 6-4 13,-21 6-5-13,-22 14 9 14,-15 6 0-14,-18 8-3 14,0 0 3-14,-26 0-6 0,-30 8 0 12,-22 19 6 3,-11 6 0-10,-2 4 3-5,6 0 1 0,16-2-2 13,11-1 5 2,15-2-7-15,5 1 4 0,3 2 0 12,-1 1-8-12,5 0 4 14,2-2 0-14,6-3-4 13,13-8 2 2,5-6 0-15,5-6-9 5,5-4 6-5,26-7 1 13,25 0 4-13,19-29 4 14,21-9 7-14,22-6-11 14,7-6 0-14,-3 2-1 13,-6-1-5-13,-20 0 3 14,-11 1 3 0,-11 4 0-14,-12 1 2 5,-11 9-2-5,-20 12 2 14,-12 10-1-14,-17 8 3 13,-2 4 6-13,-9 0-10 14,-38 0-4-14,-18 23 3 0,-20 12 1 12,-10 13-2-12,-5 3 5 14,-6 2-3-14,6 0 1 14,9-2 1-9,12-5-2-5,13 1 0 14,10-1 3-14,14-6-2 14,9-4 1-14,12-7 2 13,10-5-8-13,11-7-2 14,0-2 4-14,5-3-4 13,19-8 6-13,16-4 1 14,20-4 2-8,19-28 7-6,21-14-6 13,10-9-1-13,-4 1 1 14,-4-1-8-14,-15 2 4 13,-10 1 0-13,-11 2-1 14,-10 1 1-14,-12 5 0 14,-13 11 1-14,-12 6 10 13,-17 9-10-7,-2 8 9-6,-13 5-10 0,-34 5-10 12,-24 0 1 3,-21 29-2-15,-17 12 10 0,-10 10 1 13,-5 2 1-13,5 0 0 13,3 5-1-13,10 0 6 14,3 5-8-14,7 3 4 14,5-3-2-9,17-10 4-5,19-8-4 14,19-13 0 0,16-14 1-14,15-6-2 0,5-6-9 13,0-3 5-13,19-3 5 14,18 0 3-14,19-26-1 13,24-27 7-13,13-18-6 14,13-8-2-9,-2-2 2-5,-1 9-1 14,-5 1-2-14,-9 8 2 14,-6-2-4-14,-14 5 2 13,-13 6 0-13,-19 10 0 14,-18 6 0-14,-17 10 1 14,-2 5-1-14,-29 9-1 0,-25 9-3 19,-22 5 0-19,-10 0 6 0,-6 16-2 12,3 10 1-12,6 6 4 14,12 5-4-14,4 7-1 14,2 7 1-14,9 4 1 13,6-1-4-13,11-4 4 14,13-4-6-14,12-8 0 13,12-4 2-7,2 1-1-6,0-6-1 14,18 0 3-14,11-3 1 13,11-6-4-13,16-5 9 14,8-11-3-14,17-4-2 13,10 0 2-13,9-5-1 14,0-16-2-14,-2-3-2 14,-6-2-4-9,-14-2 6-5,-5 0 0 14,-13 3-2-14,-12 6 3 13,-13 5-2-13,-19 8-2 14,-11 4 2-14,-5 2-3 0,-16 0-7 13,-22 0 11 1,-14 6 2-14,-10 14 1 0,-5 4-2 13,-6 8 0-8,-7 8-3-5,-5 6-15 14</inkml:trace>
    </iact:actionData>
  </iact:action>
  <iact:action type="add" startTime="163173">
    <iact:property name="dataType"/>
    <iact:actionData xml:id="d20">
      <inkml:trace xmlns:inkml="http://www.w3.org/2003/InkML" xml:id="stk20" contextRef="#ctx0" brushRef="#br0">15923 9144 35 0,'-14'18'25'15,"3"-6"-25"-14,-5-10 0 14,1-2 0-9,7 0 3-5,6 0 1 14,2 0-1-14,0 0 8 14,0-2-3-14,16-8-3 13,16-6-3-13,17-1-2 0,13 0 3 13,18 0-1 1,16 7-2-14,7 1 0 14,3 2-1-8,6 1-3-6,6 1 4 13,5-2-10-13,4 0 10 0,2-1-6 13,-1-5 2 1,1 1-2-14,-5 1 4 14,-3 1-8-14,-17 1-7 0,-15 7 1 13,-22 2 4-13,-15 0 11 13,-15 0-1-7,-8 0 1-6,-4 9 2 13,-5-2 0-13,3 3-1 14,-1 0-4-14,-2-2 3 14,-2-4-5-14,-5-4 6 13</inkml:trace>
    </iact:actionData>
  </iact:action>
  <iact:action type="add" startTime="163526">
    <iact:property name="dataType"/>
    <iact:actionData xml:id="d21">
      <inkml:trace xmlns:inkml="http://www.w3.org/2003/InkML" xml:id="stk21" contextRef="#ctx0" brushRef="#br0">17962 8993 5 0,'-31'-3'15'1,"-8"-2"0"13,0 1 1 2,-3 4-1-15,-1 0 2 0,-1 0-8 12,-8 0-2-12,-4 0-4 14,-4 0-1-14,-5 4 1 14,-3-1-1-9,-6-3 9-5,-8 0-8 14,-10 0 6-14,-9 0-9 13,-14 0 5-13,-7 0-4 14,-3-5 5-14,7 1-3 14,6-2-1-14,2 2 1 13,4 2 3-13,-4 0 7 14,10 1-5-9,11-2 3-5,14 3-10 14,11 0 6-14,18 0-7 14,15 0 0-14,13 0 0 13,9 0 3 2,7 0-6-15,2 0-1 0,0 0-1 13,0 0-6-13,0 0 5 0,0 0-3 19,2 0 8-19,9 3-1 13,1 4 2-13,-2 0-1 0,6-2 2 13,8 4-2-13,17-4 7 14,15 4-6-14,21-5 0 13,17-4 3 2,18 0-3-15,6 0 0 13,2 0-2-13,1 0 5 5,-3 0-7-5,-1 0 2 14,-1 0-1-14,0 0-2 13,0 0 1-13,9 0-3 14,6 0 3-14,14-11 0 13,3-7-6 2,-5-4-7-15,-16-2-15 0,-23 0 5 13,-23 6 3-8,-23 4 20-5,-23 7 4 14,-12 0 2-14,-15 5 0 14,-6 2 5-14,-2 0 3 13,0 0 11-13,-8 0-4 0,-21 0-6 13,-13 2-4 1,-8 7-6-14,-3 3 6 14,1 3-3-14,1-3 3 5,4-2-2-5,3 2-4 13,-1-3 7-13,1-2-8 14,-3-5 2-14,-6 0 1 13,-3 0-2-13,-4-2 0 14,-5 0 4-14,-7 0-3 14,-5 0 3 0,-8-2 4-14,-9-2-6 5,-11 2 4-5,-10 2-6 13,-11 0 5-13,-3 0-5 14,2 2 3-14,-2 12-3 14,7 4 0-14,3 1-1 13,10-4 0-13,15 0 6 14,17-6-4-14,19 0 7 14,15-6-9-9,14 0 6-5,14-3-6 14,5 0 4-14,8 0-3 0,2 0 3 12,0 0 2-12,0 0-5 14,0 0 10-14,0 0-7 14,0 0 7-14,0 0-10 13,0 0 2-13,0 0-2 14,0 0-1-9,0 0 0-5,0 0-5 14,0 0 4-14,2 0-2 14,1 0 2-14,6 0-19 13,8 0 8-13,14 9-5 14,12 1-19-14,1-2-59 14</inkml:trace>
    </iact:actionData>
  </iact:action>
  <iact:action type="add" startTime="171952">
    <iact:property name="dataType"/>
    <iact:actionData xml:id="d22">
      <inkml:trace xmlns:inkml="http://www.w3.org/2003/InkML" xml:id="stk22" contextRef="#ctx0" brushRef="#br0">20600 7277 0 0,'-8'-4'12'15,"2"1"-12"-14,1 0 2 0,-1 1-2 13,-1 0 4-13,-2-3 3 13,2 4-6-13,3 0 6 14,2-5-7-14,2 5 0 14,0-1-7-9,0-2-2-5,0-3-8 14</inkml:trace>
    </iact:actionData>
  </iact:action>
  <iact:action type="add" startTime="172144">
    <iact:property name="dataType"/>
    <iact:actionData xml:id="d23">
      <inkml:trace xmlns:inkml="http://www.w3.org/2003/InkML" xml:id="stk23" contextRef="#ctx0" brushRef="#br0">20600 7277 16 0,'-14'-123'10'1,"14"123"-10"0,0 0-9 12,0 23 5-12,0 9 3 14,0 9 2-14,0 11 9 13,-5-3-10-13,1-1 3 14,-2-3-3-14,-2-10 0 14,4-3-1-9,-1-7 5-5,5-8-3 14,-2-3 2-14,0-6-3 13,2-4 2-13,0-1-4 14,0-3 2-14,0 1 0 0,0-1 0 13,0 3-3-13,0 1 3 13,0-2-19-13</inkml:trace>
    </iact:actionData>
  </iact:action>
  <iact:action type="add" startTime="172514">
    <iact:property name="dataType"/>
    <iact:actionData xml:id="d24">
      <inkml:trace xmlns:inkml="http://www.w3.org/2003/InkML" xml:id="stk24" contextRef="#ctx0" brushRef="#br0">20654 7099 7 0,'4'-3'3'1,"-4"3"-3"0,4 0 9 19,2 0-9-19,5 0 3 0,7 0 0 12,0 0-2-12,0 8 2 14,0 5-6-14,-5 1 3 14,0 1-1-14,-1 5 1 13,-4 4 0-13,-1 5 6 14,-3 1-6-14,-4 6 4 13,0 0 0-7,0 0-4-6,0-4 0 14,0-1 8-14,-4-6-8 13,0-3 0-13,-5-1 0 14,5-2 3-14,-3 2-3 13,2-1 2-13,-2-1-4 14,1 0 6-14,-3-3-8 14,5-4 5-9,-3-6-1-5,4-2 0 14,1-3-3-14,-2 2 2 13,0-3 2-13,-8 3 9 14,-3-2-2-14,-8 3 0 0,-6-2-6 13,0 2 4 1,-2-1-3-14,2-3-2 0,5 0 2 20,-1 0-2-20,1 3 13 13,6-3-14-13,5 0 9 14,6 0 3-14,7 0 1 13,0 0-12-13,-2 0-1 0,2 0-1 13,0 0-10-13,0 0 1 14,0 0-8-14,0 0-1 13,0 6-23-7</inkml:trace>
    </iact:actionData>
  </iact:action>
  <iact:action type="add" startTime="173445">
    <iact:property name="dataType"/>
    <iact:actionData xml:id="d25">
      <inkml:trace xmlns:inkml="http://www.w3.org/2003/InkML" xml:id="stk25" contextRef="#ctx0" brushRef="#br0">21389 7247 4 0,'0'-4'14'15,"0"1"6"-14,0 1 11 14,0 2 5-14,0 0-9 13,0 0-8-13,0-2-8 14,0 2-5-14,0-1 7 14,0 1-6-14,0 0 0 13,0 0-4-7,0 0-6-6,-6 0 2 13,4 0-3-13,-4 1-9 14,-9 21-4-14,-6 16 17 14,-8 11 2-14,-2 5 2 0,4-6-2 12,7-7-4 3,3-4-1-15,3-6 3 14,5-4-5-9,2-4 4-5,5-9-3 0,2-3-2 13,0-6 3-13,0-5-7 13,0 0 4-13,0 0-15 14,0 0 16-14,0 0-3 14,7-16 8-14,4-10 6 13,3-8-6-13,1-2 4 20,-1-3-4-20,1 1 4 0,-4 0 1 13,0 4-1-13,-4 1-3 14,-1 10 5-14,-1 7-5 13,-5 4 4-13,3 6-5 14,-3 6 0-14,0 0 0 14,0 0-10-14,0 0-10 13,0 18-6-7,4 4 25-6,0 4-1 13,1-2-2-13,-1 0 4 14,0-3 0-14,1-4 0 14,0-2 0-14,1-2-3 0,-1-7 2 12,-3-2 0-12,4-4-9 14,-1 0 0-14,6 0 3 14,10-8 7-9,2-14 0-5,6-8 2 14,0 1 2-14,-2-4-4 13,-2 3 7-13,-5 2-7 14,-4 6 8 1,-5 6-2-15,-6 8 6 0,-3 4-4 12,-2 4-2-12,0 0-6 14,0 0-3-9,2 0-2-5,4 0-13 14,1 13 13-14,7 14 0 14,-1 4 5-14,3 4 4 13,-3 0-3-13,1 0-1 14,-6-4 0-14,-1-2-3 14,-1-4 6-14,-1-3-3 13,0-9 4-7,-3-1-5-6,-2-1 2 13,0-3-2-13,0-5 1 0,0 1 0 13,0-4 1 2,0 0 1-15,0 0 4 0,0 0-5 12,0 0-1-12,0 0 3 14,0 0-1-14,0 0-2 13,0 0-2-7,0 0-20-6</inkml:trace>
    </iact:actionData>
  </iact:action>
  <iact:action type="add" startTime="176311">
    <iact:property name="dataType"/>
    <iact:actionData xml:id="d26">
      <inkml:trace xmlns:inkml="http://www.w3.org/2003/InkML" xml:id="stk26" contextRef="#ctx0" brushRef="#br0">22151 7345 16 0,'0'-17'12'1,"2"-8"4"13,7 4-13-13,-1 2 10 14,6-1-6-9,-3 1 2-5,1 2 5 14,-4 7 4-14,-3 3 19 14,-5 7-13-14,0 0-9 13,0 0-15-13,0 0-5 14,0 13-3-14,-5 15 8 14,-11 18 4-14,-3 14-1 13,-10 2 2-7,9 3-3-6,11-13-4 13,2-3 7-13,4-3-10 14,1-9 7-14,2-11-4 14,0-10 1-14,0-8 0 13,0-8-1-13,-2 0 2 14,2 0 4-14,0 0-2 0,0 0 8 19,0 0-10-19,-2 0 4 14,-2-9-4-14,-5-6-9 0,5-3-24 12,4-5-10-12,0-4-21 14</inkml:trace>
    </iact:actionData>
  </iact:action>
  <iact:action type="add" startTime="176796">
    <iact:property name="dataType"/>
    <iact:actionData xml:id="d27">
      <inkml:trace xmlns:inkml="http://www.w3.org/2003/InkML" xml:id="stk27" contextRef="#ctx0" brushRef="#br0">21941 7141 41 0,'-4'-2'11'1,"4"-1"-9"0,0 3 6 12,0-2 1-12,0 0 1 14,4-2-10-14,25-4 0 13,15-4 2-7,19-1 11-6,3-4-10 14,0 3-1-14,-8 4-1 13,-12 1 1-13,-8 1 2 14,-5 3-4-14,-2 1 6 14,-2 1-1-14,-4 3-6 13,-4 0 3-13,-6 0-3 14,1 0 1-9,-5-1 0-5,-2-1 0 14,0 2 0 1,-3 0 0-15,-4 0 1 0,1 0-1 12,-3 0 5-12,0 0-6 14,0 0 3-14,0 0-2 13,0 0 1-13,0 0 0 14,0 0 1-8,0 0 0-6,0 0-4 13,0 0 0-13,0 0 1 14,0 0-8-14,0 6-10 13,0 8-36-13</inkml:trace>
    </iact:actionData>
  </iact:action>
  <iact:action type="add" startTime="178005">
    <iact:property name="dataType"/>
    <iact:actionData xml:id="d28">
      <inkml:trace xmlns:inkml="http://www.w3.org/2003/InkML" xml:id="stk28" contextRef="#ctx0" brushRef="#br0">22868 7349 16 0,'-9'-14'0'15,"3"2"17"-14,4 4 19 14,0 0-15-14,2 3 6 13,0-4-17-7,0 5-3-6,0 2-5 14,0 2 0-14,0 0-2 13,0 0-2-13,0 0-2 14,-2 0-8-14,-4 8-8 14,-2 12 14-14,-8 10 6 0,0 8 1 12,-4 2 4-12,3 1-3 20,1-8-2-20,1-1 0 0,4-5-1 13,1-8 1 2,4-2 0-15,1-7 0 0,3-6 3 12,2-2-8-12,0-2 7 14,0 0-2-14,0 0 0 14,0 0 3-14,0 0 1 13,0 0-1-7,0-2 0-6,-2-17-3 13,0-4-10-13,2-8 6 14,0-3 4-14,0-4 1 14,0-2-1-14,6-4 0 13,5 0-1-13,3 0 0 14,1 4 2-14,-1 2-1 13,1 4 1-7,3 3-2-6,0 2 0 14,2 4 1-14,-2 5 0 13,0 0-3-13,4 6 2 14,-1 1 1-14,-2 2-1 14,1 5 6-14,-2 0-10 13,-2 4 5-13,2 1-1 0,-5 1 2 19,0 0-2-19,-1 0 1 0,-4 0 0 13,-1 0-1-13,-3 0 2 14,-1 0-1-14,1 0 6 13,1 1-10 2,3 1 8-15,3 0-3 0,1 0-1 12,-1 0 0-12,1-2 0 14,-6 0 1-8,-4 0-2-6,0 0 0 13,-2 3 1-13,0 0-13 14,0 7-10-14,0 3-29 13,-6 4 41-13</inkml:trace>
    </iact:actionData>
  </iact:action>
  <iact:action type="add" startTime="178855">
    <iact:property name="dataType"/>
    <iact:actionData xml:id="d29">
      <inkml:trace xmlns:inkml="http://www.w3.org/2003/InkML" xml:id="stk29" contextRef="#ctx0" brushRef="#br0">22868 7321 3 0,'72'-18'13'1,"-10"-3"-10"13,-11 4 13-13,-10 2-6 14,-16 8 1-14,-17 4-10 13,-6 3 2-13,-2 0-3 14,0 0 3-14,0 0-3 0,0 0-2 13,0 0 1-13,-2 9 1 20,-6 9 0-20,2 2 0 13,6 1-10-13,0 2-26 14</inkml:trace>
    </iact:actionData>
  </iact:action>
  <iact:action type="add" startTime="179873">
    <iact:property name="dataType"/>
    <iact:actionData xml:id="d30">
      <inkml:trace xmlns:inkml="http://www.w3.org/2003/InkML" xml:id="stk30" contextRef="#ctx0" brushRef="#br0">20717 8129 14 0,'-15'0'17'1,"-6"-5"-4"13,2 5-7-13,-4-2 2 14,3-1-3-14,-5 1-4 13,6 0 5-13,-6-3-3 14,-2-1 13-14,-4 1-6 14,-4-1-5-9,-3 2-2-5,1-2 2 14,8 1 4-14,8 2-6 13,3-1 5-13,7 2-7 14,7-1 9-14,1 1-9 0,3-1 2 13,0 3-3-13,0-3-1 13,0 2-9-13,7-5-5 14,15 2 15-9,10-4 2-5,3 0-1 14,1 2 1-14,-1 1-4 14,3 2 3-14,2 1-3 13,9-2 2-13,9-1 0 14,6-7 0-14,8 3 1 14,4 1-2-14,7-2 4 13,1 1-5-7,-6 4 2-6,-2 1 0 13,-5 0-1-13,-4 2 1 14,1-2 0-14,-2 1-2 14,-1 2 2-14,-5 1 0 13,-2 0 0-13,-4 0 0 14,-6 0-2-14,-3 0 4 14,2 0-3-9,-2 0 1-5,7 0 0 14,9 0-1-14,13 0 2 13,11 0 0-13,3-4 4 14,-1-4-10-14,0-4 4 0,-11 1 1 13,0-3-6-13,-8 5 4 13,0-3-3-13,-6 0 3 14,-4 1 2-9,-3 1 0-5,-3 5 0 14,-3 0 2-14,-2 3-4 14,-4 2 3-14,-6 0-2 13,-3 0 0-13,-8 0-2 14,-3 2 3-14,-6 4 0 14,-1 2 0-14,-5-2 3 13,-2-2-6-7,-2 0 7-6,-5-4-5 13,1 0 2-13,-3 0 2 14,0 0 1-14,0 0 1 14,0 0 1-14,0 0 1 13,0 3 1-13,0-3-6 14,0 0-4-14,2 0 1 13,4 0-2-7,8-7-3-6,6-12 2 14,2-8 4-14,5-1-1 13,-2-2-3-13,-2-6 2 14,0-6 2-14,-1 0-8 0,-9-5 7 12,-3 0 2-12,-8-3 2 14,-2-3-2-14,0-3-1 14,-12 3 5-9,-9 2-2-5,-4 1 3 14,0 3-3-14,1 1 0 13,1 2-2-13,4 0-1 14,3 0 0-14,5-2-1 14,0 2 0-14,1 2 1 13,4 1 1-13,2 8 3 14,-1 3-7-8,1 1 6-6,-1 6-6 13,-2 3 6-13,3 3-4 14,0 2 2-14,-3 4-1 13,1 3 2-13,-4 1-2 14,1 0 0-14,1 1 0 14,-4-1-1-14,1 4-3 0,-5-1 3 19,-3-1 1-19,-6 3-1 13,-6 2-1-13,-5 0 0 14,-7 0 2-14,-5 0 0 14,-8 7 0-14,-4 7 4 0,-5 0-6 12,1 0 2-12,2 2-3 14,6-4 3-14,0 3 0 14,4-3-2-9,-2-3 5-5,-3 5-6 14,-1-2 3-14,-2-1 0 13,0-2-6-13,4-1 5 14,-2 1-3-14,2-4 3 14,-2 2 0-14,-2 1 1 13,-2-3-1-13,-3 2 1 14,-8 2 0-9,-8 4 0-5,-6 4 0 14,-2 4 1-14,2-1-2 14,2-3 1-14,5 2-2 13,8-5 1-13,10-2 2 0,7 1-1 13,6-6 3-13,5 0-3 14,7 2 2-14,6-3-2 13,6 0-1-7,6-2 0-6,-2 3 1 13,-1-4 0-13,-2 1 0 14,-3 1 2-14,-4 0-4 14,-2 1 4-14,-10 3-4 13,-4 0 3-13,-4 1-2 14,-1-1 1-14,2 1 0 13,-4-1 0-7,2-3 0-6,6 0 6 14,3-1-3-14,10-4-1 13,4 2 1-13,2 1-3 14,8-3 1-14,0-1 0 14,9 2-2-14,-2-2 4 13,5 0 0-13,5 0-2 14,0 0 3-14,2 0-2 4,0 0-4 11,0 0 0-15,0 0 2 0,0 0-4 13,-2 4-4-13,2 3 7 13,-2 3 1-13,0 5-3 14,-3 6 6-14,2 3-6 13,1 8 3-13,2 5-1 14,0 9 1-8,0 3-1-6,0 6 1 13,2 0 0-13,12 4 0 14,4 3 0-14,-1-2 1 13,4 4 1-13,0-2-4 14,2-2 3-14,-3 0-3 14,3-3 2-14,-1-5 0 13,-4-8-4-7,-3-4 9-6,-1-6-4 13,-6-10 2-13,1-6-6 14,-2-5 2-14,0-6 1 14,-3-2-7-14,1-4 6 13,-3-1-4-13,0 0 5 0,3 0 0 13,0 0 1-13,5 0 4 14,3 0-4-9,5-6 3-5,5-1-3 14,0-2-1-14,6-1 0 13,2 2 0-13,4 1-5 14,3-5 10-14,4 3-5 14,5-2 3-14,-1 4-6 13,6-1 6-13,4-3-6 14,4 2 2-9,7-2 1-5,2 2-3 14,3 1 3-14,-6-1-2 14,-1 4 8-14,-5 1-11 13,-2 1 10-13,-2-2-10 14,0 1 6-14,4 0-1 14,0 3 0-14,5 1-2 13,4 0 2-7,2-3 0-6,5 3 2 13,4-3 3-13,2 3-7 14,7 0 4-14,7 0-2 0,3-1 1 13,1-4-1 1,-6 0 0-14,-3-1 1 0,-2-3-2 13,-4 0 4-13,-5 1-6 20,-6 0 4-20,-10-2-2 0,-3-1 2 13,-8-1-2-13,-2-1 0 13,-2-2 1-13,-2-1-1 14,0-2 2-14,-5 0-1 14,-1 1 5-14,-8 0-9 13,-8 1 5-13,-8 4-2 14,-3 2 2-9,-6 2-1-5,-1 1 0 14,-1 4 2-14,-3-1-1 14,2 0 0-14,1 1 0 13,3-4 0-13,0-1-2 14,4 2 0-14,-2 2 0 13,3-3 0-13,-3 4 1 14,-2-3-3-8,0 2 6-6,-4-4-3 13,-5 0 4-13,0-2-6 14,0-4 5-14,0-3-5 0,0-2 4 12,-10-8-2-12,-5 0 2 14,-1-1-2-14,1-5 4 14,2-2-4-14,-1-4 2 20,1-3-1-20,1-2-2 0,1 0 1 12,3 2-3-12,-4-2 2 14,3 6 1-14,3 1 0 14,-2 3 0-14,2 3 1 13,-1-1 3-13,1-1-8 14,-1-1 7-14,2 0-7 14,1-2 5-9,-3-4-2-5,1 0 1 14,-1 2 0-14,0 1 0 13,3 5 0-13,-3 4 0 14,1 2 4-14,-1 3-8 14,2 4 6-14,-2-1-3 13,1 4 1-13,0 0 0 0,-1 2-1 19,0 4 2-19,-2 0-2 0,0 4-6 13,-2 1 7-13,4 0-1 14,-2 1-3-14,3 4 4 13,-1-3-1-13,-2 3-1 14,-2 0-8-14,-7 0 9 14,-7 0 1-14,-8 7 0 20,-5 7 1-20,-2 0-2 0,-3-2 2 12,-1 2-1-12,-5 0 0 14,-7 0 0-14,-4 0-1 14,-5 0 4-14,-4-3 0 13,-2 3 2-13,-7-1-9 14,-3-1 9-14,-7-2-6 13,-3-1 4-7,-4-1-3-6,4-1 0 14,7 1 0-14,3-1 1 13,3 0 1-13,7 0-1 14,4-5 2-14,7 1-5 13,6-1 4-13,8 2-4 14,3 1 2-14,5 0-2 0,7 2 2 19,2-2 0-19,0 8-2 0,-4 3 1 13,-7 4-2-13,-9 6 3 13,-7 2 0-13,-9 2 0 14,-6 2-3-14,-7-1 3 14,-5 1 0-14,-3-6 0 13,1-1 3-13,7-5-1 21,9-6 3-21,9-3-5 0,14-6 1 12,13-2 6-12,6-3-7 14,10 0 2-14,-1 0-2 13,3 0 4-13,1 0-4 14,1-3 3-14,-3-1-6 14,-2 3 1-14,-4 1-2 13,-7 0-1-7,-7 0 2-6,-3 0 0 13,-2 9 2-13,-1 4 0 14,-1-3 2-14,-3 4-2 14,-4-2 3-14,2 1-5 0,-2 3 6 12,4-3-5-12,7-4 2 14,10-1 0-14,12-3 0 20,5-3-1-20,8 0 0 0,4-1-21 13,0 4-34-13</inkml:trace>
    </iact:actionData>
  </iact:action>
  <iact:action type="add" startTime="193321">
    <iact:property name="dataType"/>
    <iact:actionData xml:id="d31">
      <inkml:trace xmlns:inkml="http://www.w3.org/2003/InkML" xml:id="stk31" contextRef="#ctx0" brushRef="#br0">10994 10210 24 0,'-7'-7'28'15,"1"4"2"-14,-2 1-10 14,2 0 5-14,-3 0-15 0,-2 1-4 12,-1 1-6 3,-3 0 3-15,-1 0-6 0,-1 0 7 19,1 0-8-19,1 0 8 14,1 0-8-14,3 0 8 0,-3 0-4 12,3 1 2-12,1-1-2 14,0 0 3-14,1 0-2 14,3 0 1-14,-1 0 2 13,2 0-6-13,1 0 4 14,2 0-2-9,2 0 1-5,0 0-2 14,0 0-1-14,0 0-9 14,0 0 6-14,9 0-3 13,11 0 5-13,11 0 5 14,12 2-2-14,3-2 1 14,8 0 3-14,2 0-4 13,8 0 2-7,7-7 0-6,12-6 0 13,11 1 0-13,1 4 3 14,-3 4-9-14,-7 4 5 14,-14 0-2-14,-9 0 0 13,-4 10 1-13,-6 10-1 14,-3-2 1-14,-1 4-1 0,2 0 2 12,-2 2-2-6,2 1 2 9,-1-4-5-15,-3-2 5 0,2-7-2 12,-9-4-1-12,-5-4 0 14,-7-1 2-14,-11-3 0 13,-8 0 1-13,-5 0 0 14,-3 0 6-14,0 0-3 14,0 0 6-9,-5 0-4-5,-17-9-6 14,-14-5 0-14,-4-2 0 14,-5 4 4-14,-4 4-3 13,-4 0 4-13,-5 8-5 14,-4 0 0-14,-8 0 0 13,-3 0-2-13,-6 6 1 14,-5 9 0-8,-9 4 0-6,-6-1 2 13,3 3-1-13,3-4 1 14,13-1-2-14,8-3 2 13,12-1 4-13,0-7-5 14,4 1 4-14,3-3-4 0,6-3 1 13,9 3 2-13,9-3-2 20,7 0 2-20,6 0 0 0,3 0-3 13,6 0 2-13,3 0-4 13,-1 0 1-13,5 0-2 14,0 0 3-14,0 0-7 13,0 0 5-13,0 0-7 14,0 0 7-14,0 0-10 14,0 6 9-9,7 8 0-5,6 7-3 14,3 2 0-14,3 3-11 13,8-2-18-13,10-3-40 14</inkml:trace>
    </iact:actionData>
  </iact:action>
  <iact:action type="add" startTime="195069">
    <iact:property name="dataType"/>
    <iact:actionData xml:id="d32">
      <inkml:trace xmlns:inkml="http://www.w3.org/2003/InkML" xml:id="stk32" contextRef="#ctx0" brushRef="#br0">13317 10301 12 0,'-2'0'17'1,"2"0"3"13,0 0-6-13,0 0-4 14,0 0-1-9,0 0-5-5,0 0-2 14,0 0 2-14,0 0-8 14,0 0 2-14,0 0-1 13,0 0-3-13,0 0 4 14,8 0 0-14,5 0 2 13,5 0 2-13,3 0-1 14,0 0 6-8,4 0-5-6,4 0 1 13,0 0-2-13,2 0 4 14,1 0-5-14,-1-2 0 14,-2 0-1-14,0 2 3 13,2 0-3-13,7 0 6 14,5 0-9-14,-2 0 8 13,9 0-4-7,-4 0 0-6,6 0 0 0,4 0 0 13,0-4 0 1,-2 0 1-14,7-4 0 14,-5 2 0-14,-3 1 2 13,1 0-6-13,-8 3 6 0,-1 2-4 13,-3 0 1-13,-4 0 0 14,-1 0-2-9,-4 2 4-5,-2 3-1 14,2 0 1-14,3-3-2 14,1 0 1-14,4 0 0 13,3-2-1-13,2 0 3 14,0 0-3-14,3 0 0 13,0 0 1-13,-2 0-1 14,-3 0 1-8,-11 0 3-6,-4 0-8 13,-4 0 8-13,-7 0-8 14,0 1 7-14,0 4-3 13,-3-3 0-13,1 0 1 14,2 1 1-14,-3-3 2 14,1 5-7-14,0-5 7 0,2 2-6 19,-3-1 4-19,-1-1-2 0,-1 5 0 12,3-3 0-12,-1 0 0 14,5 1 0-14,5-3 2 14,6 2 3-14,5 1-7 13,6-3 4 2,7 2-2-15,5-2 0 14,1 0 0-14,3 0 0 4,0 0 1-4,0 0-1 14,-2 0 3-14,-2 0-6 13,-2 0 4-13,0-2-2 14,-3 2 2-14,-2-3-2 14,-5 3 0-14,0 0 1 13,4 0 0-13,-4 0 0 14,-1 0 0-9,2 0 2-5,-5 0-4 14,0 5 3-14,0 0-2 14,-2 2 1-14,2-5 0 13,-3 0 0-13,0-2 1 0,1 0 0 13,-2 0 2-13,-2 0-3 13,1 0 1 2,4 0 0-15,5-6 0 5,6-4 0-5,1 0-1 13,-3 0 0-13,4 3-1 14,-2 0 2-14,8 5-2 14,7-2 5-14,-1 4-7 13,-2 0 5-13,-2 0-4 14,-6 0 2 0,-4 0 0-14,-3 0 0 5,-1 0 0-5,1 0-1 14,-3 0 4-14,1 0-5 13,-3 0 5-13,2 0-6 14,1 0 5-14,1 0-4 13,1 1 1-13,-5 2 1 14,0-1-1-14,1-2 2 14,-6 0-1-9,-1 0 3-5,-3 0-5 0,-2 0 4 13,4 0-4 1,3 0 4-14,7 0-4 14,1 0 2-14,3-2 0 0,-1-1 0 13,1 0 3-13,0 1-3 13,0 0 1-13,-5-5-2 14,-2 6 1-8,-2-3-1-6,0-1-1 13,0 1 2-13,-3-1-1 14,6-1 2-14,-3-2-2 13,6-1 5-13,3 2-8 14,2-2 7-14,0-1-6 14,0 3 4-14,-5-4-2 13,4 4 1-7,-2-2 0-6,6-3 0 13,-3 2 0-13,-1 1 0 14,-2 2 3-14,-9-1-6 14,-1 5 4-14,-7-1-3 13,-2 1 2-13,-3 1 0 14,-4 2-1-14,0-2 3 0,-2 0-3 19,-3-1 5-19,6 0-7 0,-4 1 6 13,6-2-6-13,-3 4 6 13,-3 0-6-13,2 0 3 14,1 0 0-14,-3 0 0 14,1 0 0-14,5 0 1 13,-4 0 2-13,2 0-6 14,-3-3 6-9,-1-2-4-5,-1 1 1 14,-3 4-2-14,-2 0 2 14,-1 0 0-14,-4 0-2 13,-2 0 3-13,-1 0-4 14,-1 0 5-14,-2 0-3 13,0-2 2-13,2-2 0 14,0-4 0-8,6-6-1-6,-6-4 4 13,2-2 0-13,-4-2-1 14,0 0-2-14,0-4 2 14,0-2-2-14,0-2 1 0,0 0-2 12,-6-3 0 3,-6-1-1-15,-1 1 2 0,-1-2 2 12,1 3 0-6,-1 2-2-6,-1 2 1 14,2 4 1-14,-5 0 1 13,0 2 3-13,2 0-7 14,-4 1 0-14,3 2 4 13,1-1-2-13,3 1 0 14,-3 3 0-14,5 0-3 14,-5 2 2-9,1 0 1-5,-4-1-2 14,2 2 0-14,-1-1-2 13,0 4 4-13,0 1 2 14,-2 0-4-14,0 1 5 14,-4 0-5-14,1 4 0 13,-3 1 2-13,-6 3-2 0,-3 0-2 19,-1 0 0-19,3 0 2 14,-3 0 3-14,2 0-3 0,-3 0 0 13,-3 7 0 1,-5-2 0-14,-2 0-2 0,-2 1 2 13,-3 0 0-13,4-3 0 14,-4-2 0-14,-1 1 0 13,0 2 5-7,-3-2-10-6,0 3 6 13,0-4-2-13,0-1 2 14,0 2-3-14,2 0 2 14,0 0 0-14,7 3 0 13,0-3 1-13,4-1 0 14,1 1 0-14,3 0-2 14,-2 0 2-9,3 1-1-5,0-2 0 14,1-1 0-14,-2 0 0 13,2 0 1-13,-3 0 1 14,1 0 0-14,1 0-4 0,-1 0 4 13,3 0-4 1,-3 0 4-14,4 0-4 0,-1 0 2 13,3 0 0-8,-2 0-2 10,3 0 4-15,-1 0-2 0,2 0 1 13,0 0-2-13,-3 0 1 13,0 0-3-13,3 0 3 14,2 3 0-14,-2 1 0 13,-3 1 0-13,-1-1-3 14,-3 2 5-8,3-2-4-6,4 1 3 13,-3-1-2-13,5-1 2 14,2-1-1-14,7 1 0 14,3-3 0-14,5 0 3 13,8 2 0-13,-1-2-3 14,3 0 1-14,2 0-2 13,0 0-3-7,0 0 3-6,0 0-4 14,0 0-1-14,0 0 4 0,0 3 2 12,0 6-4 3,-2 2 8-15,-8 8-8 0,0 1 8 12,1 1-5-12,-3 2 2 14,1-1-1-14,1 2 0 14,-2 0 0-9,-1 4 0-5,2-2 1 14,-1-2-1-14,4-4 1 14,1 0-3-14,2 3 1 13,-2 4 1-13,3 4-1 14,2 1-1-14,2 3 1 13,0 2 2-13,0 0-2 14,0-2 5-8,0 2-7-6,0-2 5 13,0-1-4-13,0 1 1 14,9-6-2-14,13 2-1 13,3-1-2-13,2-2 5 14,4-3 1-14,-2-4-1 14,2-6-10-14,3-2 10 13,3-4-1-7,3 0 2-6,7-3-1 13,3 0-1-13,0-3 2 0,4 4 0 13,-2-1 0-13,-2-2 6 14,0 2-9-14,-1-2 5 13,-1 1-4-13,2-3 4 14,-2 1-4-14,0-3 2 14,-1 2 0-9,-3 0 0-5,3 0 0 14,2-2 0-14,0 0 2 13,-1 0-4-13,2 0 2 14,-5 0-1-14,-3 0-1 14,0 0 2-14,1 0 0 13,-1 0 0-13,1-2 0 14,-3 2 3-9,-3 0-6-5,3 0 2 14,3 0 0-14,3 0 2 14,2 0-2-14,3 0 1 13,-2 0-1-13,2 0 1 14,-2 0 0-14,-2 2 0 0,4-2 2 13,5 0-4 1,5 0 2-8,1 0-1-6,-4-4 1 13,-3-6-2-13,-6 1 2 0,-1 0 0 13,-9 3 0-13,-3 0 3 14,-5 2-6-14,-4 2 7 13,-2-3-8-13,-4 5 7 14,2-2-4-14,1-1 1 13,-3-1 0-7,-2-1 0-6,-1-2 0 14,0-3 1-14,2-2 1 13,0-3-4-13,0 3 4 14,0 1-4-14,-4 0 2 14,-1 1 0-14,-3 3 0 13,1 0 0-13,0 0-1 14,-1 0 2-9,-1 3-2-5,-1 0-3 14,0-1 3-14,-6 2 1 14,3-1-1-14,-5 2 1 13,0 1 0-13,0-3 0 14,0-5 0-14,2-4 1 0,-2-5 1 12,2-5-4-12,-2 1 4 21,3-2-1-21,1 2-1 0,1-4 0 12,0 2 0-12,-1-2 0 14,-1 1 0-14,1 0 3 13,-1 3-4-13,0-1 3 14,-5 5 0-14,0 0-2 14,0-1 3-14,0-2-3 13,0 2 1-7,-10-2 0-6,-3-1-1 14,2 2 1-14,0-4 3 13,0 2-2-13,1-2-2 14,4-2 1-14,-5 0 2 13,-1 1-3-13,2 0 3 14,-6 3-3-14,0 2 9 14,-4-3-8-9,-2 6 2-5,0-1-2 14,-3 2 8-14,-2 2-6 13,0-1 0-13,1 3-3 0,0 2-2 13,-1 1 1-13,0 2 2 14,0-1-2-14,2 4 5 13,-2 0-4-13,6 0 1 20,-2 0 0-20,1 0-1 0,-1 2 0 13,-4 0 0-13,-2-3 0 14,-6 5 0-14,-5-5 3 13,-7 1-6-13,-4 1 3 14,0-4 0-14,-1 0 0 14,4 4 0-14,2-1 0 13,2 0 0-7,1 0 1-6,8 0-1 13,-3 2 4-13,-2-2-2 14,4 2-4-14,-6 2 1 14,-2 0-2-14,-1 0 3 13,-7 0-1-13,4 0 1 0,-4 0 0 13,1 0-3 1,0 0 6-8,-3 0-6-6,-2 0 5 14,-2 0-4-14,-2 0 4 13,2 0-4-13,3 2 2 0,1 0 0 13,5-2-3-13,1 2 6 13,3-2-3-13,0 2 4 14,2 2-8-14,1 0 5 20,5-2-2-20,-2 0-1 0,2-2 2 13,1 2 0-13,3 3 0 14,-5 2-1-14,4-2 4 13,3 0-6-13,2 1 3 14,7-3 0-14,-1 4 0 13,1-1 0-13,5 2-3 14,1 0 2-8,5-2-2-6,-1 3 3 13,3-5-1-13,5-1 6 14,2-3-8-14,2 0 6 0,0 0-3 12,0 0 0 3,0 0 1-15,0 0-1 0,0 0 0 13,0 0-2-13,0 0 6 20,0 0-8-20,0 0 4 0,0 0-3 13,0 0 2-13,0 0 0 13,0 0-4-13,0 7-7 14,0 6-15-14,0 3-30 13</inkml:trace>
    </iact:actionData>
  </iact:action>
  <iact:action type="add" startTime="205183">
    <iact:property name="dataType"/>
    <iact:actionData xml:id="d33">
      <inkml:trace xmlns:inkml="http://www.w3.org/2003/InkML" xml:id="stk33" contextRef="#ctx0" brushRef="#br0">21212 10239 4 0,'0'-4'12'1,"0"2"2"13,0-5-13-13,0 5 3 14,0-1-1-14,0 1 2 13,0 2 9-7,0 0-2-6,0 0 8 14,-2 0-15-14,0 0 6 13,-3 0-11-13,3 0 3 14,-1 0-2-14,1 0-1 14,2 0 2-14,-2 0-1 13,2 0 7-13,-2 0-8 14,2 0 4-9,0 0-2-5,0 0-2 14,0 0 2-14,0 0-4 14,0 0 2-14,0 0-3 13,0 0-1-13,0 0-8 0,0 0 11 13,0 0-9 1,9 3 6-14,9-1 5 0,4 5-1 20,0-5 0-20,1-2 2 0,-1 0-2 12,1 0 4-12,-2 0-1 14,2 0 0-14,1 0-2 14,-1 0 1-14,-4 0-4 13,4 0 4-13,-3 0-2 14,2 0 0-14,7 0 0 13,2 0 1-7,8 0 2-6,1 0-1 14,5 0 4-14,-3-2-7 13,2-5 2-13,1 4-1 14,-3-3 0-14,-1 1 0 13,-2 2-1-13,-1 1 2 14,-2 0 0-14,4-1 2 14,7 3-3-9,2 0 3-5,7 0-5 14,4 0 3-14,-5 0-2 14,1 10 0-14,-4 6 0 13,-3-2-2-13,2 0 6 14,4-1-3-14,3-3 3 13,3-6-6-13,-1-3 3 14,2-1 0-8,1 0 0-6,1 0 1 0,1-12-1 12,-7 0 0-12,-7 1 0 14,-11 3 2-14,-11 4-3 13,-8 2 4-13,-11 2-6 14,-5 0 3-14,-5 0-1 14,0 0 0-14,0 0 1 13,0 0 2-7,0 0 1-6,0 0 14 13,0 0-11-13,-7 0 11 14,-4 0-13-14,-5-2-3 14,-3 0 3-14,-4-1-4 13,3 1 0-13,-5 2-6 14,-1-2 5-14,-1 1 2 14,-2-1-2-9,0 0 4-5,-2-3-6 14,-2 1 3-14,-6 4 0 13,-5 0 0-13,-5 0-2 0,-4 0-1 13,-5 0 6-13,0 0-8 14,-2 0 10 0,-3 2-10-14,1 7 7 14,-4-2-5-14,2 0 6 4,2-1-3-4,1-2 0 14,5 0 0-14,6-4 0 14,3 2 0-14,7-2 0 13,2 2 4-13,5-2-8 14,-2 0 7-14,4 0-6 14,-2 0 3-14,0 0 0 13,-3 0-2-7,1 0 4-6,-3 0-4 13,-3 0 8-13,-3 0-10 14,-3 0 4-14,-2 0 0 14,0 0 0-14,5 0 0 0,1 0 0 12,10 0 0 3,6 0 0-15,4 0 0 13,4 0 0-13,0 0 3 5,7 0-6-5,3 0 6 14,4 0-3-14,0 0 0 13,3 0-2-13,0 0 2 14,2 0 0-14,0-2-1 13,0 2 5-13,0 0-8 14,0 0 4-14,0 0 0 14,0 0-6-9,0 0 4-5,0 0-5 14,0 0 2-14,11 0 5 14,11 9 0-14,7 1 0 13,7-3-7-13,7-1 7 14,5-5 2-14,6 2 1 13,0-3-3-13,2 2 0 14,-4-2 0-8,2 0 2-6,-2 0-3 13,1 0 6-13,0 0-10 0,3 0 8 13,6 4-4 1,-1-1 2-14,1 4-2 0,-4 1 1 13,-4-1 0 2,-5 3-1-15,-9-1 2 0,-5 1-2 12,-1 2 3-6,-5-2-6-6,-7-3 6 13,-1-2-4-13,-8-3 2 14,-5-2 0-14,4 2-3 14,-5-2 7-14,-3 2-4 13,-2-2 6-13,0 1-10 14,-2-1 8-14,0 3-3 14,0-1 0-9,0 0 2-5,0 0-1 14,0 0-2-14,0-2 8 13,0 2-8-13,0-2 0 14,0 2 3-14,0-2-6 14,0 0-7-14,-4 4-7 13,-11 4-41-13</inkml:trace>
    </iact:actionData>
  </iact:action>
  <iact:action type="add" startTime="207599">
    <iact:property name="dataType"/>
    <iact:actionData xml:id="d34">
      <inkml:trace xmlns:inkml="http://www.w3.org/2003/InkML" xml:id="stk34" contextRef="#ctx0" brushRef="#br0">10952 11129 19 0,'0'0'22'1,"0"0"-3"0,0 0-11 12,0-7-7-12,0 0-1 14,-5-1 4-9,0 2 0-5,-2-2-2 14,1 0 0-14,0-1-1 14,-1 0 2-14,2-1-3 13,-4 1 7-13,1 0-7 14,-6 0 0-14,1 2 2 14,2-1-1-14,-3-1 0 13,3 2 2-7,-1 1-6-6,2-1 6 13,1 2-3-13,-1 3 1 14,4-2-1-14,2 1 6 14,-1 2-4-14,5 1 2 13,0 0-2-13,0 0-3 0,0 0 2 13,0 0-2-13,0-3 2 20,-2 3 2-20,2 0-1 0,-4-1-2 12,-1 1 1 3,-4-3 4-15,0 3-10 0,3 0 8 13,-1 0-5-13,2 0 4 13,5 0-1-13,0 0-1 14,0 0 0-14,0-2 0 13,0 0 0-7,0 0-4-6,0 1-3 14,0 1 6-14,0 0-16 13,0 0 10-13,10 0 6 14,0 0 1-14,4 0 2 13,4 0-2-13,6 0 5 14,12 0-5-14,6 0 2 14,11-4 3-9,3-1-7-5,5 1 3 14,-3 3-1-14,-2-2 0 14,2 3 0-14,-3 0-1 13,0 0 2-13,1 0-2 14,-6 0 4-14,-6 0-6 13,-1 0 6-13,-3 0-5 0,-1 4 3 20,2 2-1-20,1 1 0 13,0-2 0-13,-1 1-2 0,1 1 4 13,1-3-4-13,-1-2 5 13,-2-2-6-13,-2 2 4 14,-7 0-2-14,-2 2 1 14,-3-3 0-14,-3 2 0 13,-3-2 0-7,0-1 0-6,0 0 2 14,-4 0-4-14,1 3 3 13,-1-1-2-13,0 2 1 14,0-3-3-14,-1 3 2 13,-3 1-1-13,-4-3 2 14,-1 0-4-14,-3-2 3 0,0 0 1 19,-4 0 0-19,0 0 1 0,0 0 9 13,0 0-3 1,0 0 6-14,-2 0-12 0,-15-6 0 13,-4-2-2-13,-3 2 2 14,-7-1-2-14,-1 6 1 13,-5-3-3-13,-5 2-6 20,-3-2 7-20,1 0 0 0,-2 0-1 13,4 0 3-13,3-1 0 14,-2 3-1-14,3-1 1 13,-2 1-1-13,-3 0 1 14,-3 2 0-14,-3 0 0 14,-1 0-4-14,-2 0 5 13,-6 0-1-7,-1 2 0-6,1 5-1 13,0 3-1-13,2-1-8 14,6-4 9-14,-4 2-2 0,3-3 3 13,-1 0-2 1,1-1 4-14,2-1-1 14,5 0 0-14,-1-2 5 0,5 3-5 19,2-1-2-19,2 0 0 14,5 0 0-14,4-2 1 0,7 0 0 12,0 0 0-12,5 0 0 14,-1 0 4-14,3 0 0 14,-1 0-5-14,3 0 2 13,3 0-2-13,0 0 2 20,6 0-2-20,2 0 1 0,0 0-5 13,0-4 0-13,0 2-3 14,0-1 8-14,0 3 0 13,0-2 0-13,10-1 2 14,11-1-3-14,6-1 1 13,6 4 0-13,6-3 0 14,1 1 0-8,4 2-2-6,3-1 6 13,5 2-7-13,0 0 5 14,2 0-3-14,2-2 2 14,0-3-2-14,-2-3 1 0,-2 0 0 12,4 1-1-12,2-2 3 14,7 0-3-14,2 2 6 20,0 1-9-20,0 5 4 14,-9 1 0-14,-10 0-1 0,-3 0 1 12,-5 0-2-12,-4 9 2 14,-3 1-2-14,0 0 5 13,2-2-6-13,-4-2 3 14,-2-2-1-14,-7-1 1 20,-4-3 0-20,-7 1 0 0,-2-1 1 13,0 0 4-13,-1 0-4 14,-1 0 9-14,0 0-10 13,0 0 3-13,-3 0 0 14,0 0-2-14,-1 0-1 13,-1 0 1-13,-2 0 5 0,2 0-1 20,-2 0 13-20,2 0-10 0,-2 0 7 12,0 0-11 3,2-4 4-15,1 0-7 13,-3 0 4-13,0 2-5 14,0 2 0-14,0 0 0 0,0 0 3 13,0 0-3-13,0 0 3 13,0 0-3-7,0 0 1-6,-7 0 2 13,0 0-3-13,1 0 2 14,2 0-2-14,2 0 2 14,2 0-4-14,0 0 2 13,0 0-2-13,0 0-20 14,0 0-5-14,0 0-29 14,2 0-14-9</inkml:trace>
    </iact:actionData>
  </iact:action>
  <iact:action type="add" startTime="210591">
    <iact:property name="dataType"/>
    <iact:actionData xml:id="d35">
      <inkml:trace xmlns:inkml="http://www.w3.org/2003/InkML" xml:id="stk35" contextRef="#ctx0" brushRef="#br0">15348 11027 10 0,'0'0'16'15,"0"0"-9"-14,0 0 3 14,0 0-1-14,0 0 0 13,0 0-9-13,0 0 0 14,0 0 0-8,0 0 1-6,0 0 1 13,0 0 1-13,0 0 1 14,0 0-4-14,0 0 5 13,0 0-5-13,0 0 0 14,0 0-2-14,15 0 2 0,7 0-3 13,9 0 6 1,11 0-6-8,6 0 3-6,2 0 0 14,4 0 0-14,0 0 2 13,-5 0-2-13,-3 0 0 0,0 0 0 13,-4 0 1 1,-1-2 0-14,7 2-1 14,3 0-1-14,12 0 1 14,8-2 1-14,5 0 0 4,4-1-1-4,-2 3 0 14,-5-1 3-14,1 1 3 13,-5 0-5-13,2-2 0 14,1 2 1 1,-5-2-3-15,-3 2 2 0,-6-2 0 12,-2-1-1-12,0 1 0 14,-3 2 3-8,5 0-1-6,11 0-1 13,11-2 2-13,7 1-3 14,5-3 0-14,-5-2 0 13,-10-1 0-13,-7 0 0 14,-12-1 0-14,-3-1 0 14,-1 2 1-14,-3-4 0 13,3 3-1-13,1 2 3 5,-3 2-6-5,-1 0 6 13,-7 3-6-13,-5-2 3 14,-4 3 0-14,-8-1 0 14,-3 1 3-14,-4-3-3 13,1 1 2 2,6 0-2-15,0-2 0 14,4 0 2-14,4 1-2 4,1-4 0-4,4 3 0 14,5-4 0-14,-1 2 3 13,3-3 0-13,-7 4-4 14,0-1 2-14,-4 0-2 14,2 0 2-14,-1 3-2 13,5-4 1-13,1 3-1 14,-1 0 1-9,1-1 0-5,-1 2 0 14,-2 1 1-14,-1-2-3 14,-4 4 0-14,3 0 1 13,-1 0 0-13,4 0 1 14,1 0-1-14,0 0 1 14,-1 0 0-14,-1 0 3 13,0 0-6-13,3 0 5 5,-8 4-4-5,-2 1 3 13,-4 2-2-13,-6-1-1 14,-1-2 2-14,0-1 0 14,1 0 1-14,-1-1 0 13,2 0 1-13,1 0-4 14,-1 1 4 0,1 0-4-14,-2 1 2 5,0 1 0-5,2-3-1 14,-2 4 2-14,1-5 0 13,-2 1 1-13,0-2-4 14,-1 0 6-14,-1 3-6 13,-3-3 4-13,4 0-2 14,-6 0 0-14,3 1-2 0,-5-1 2 19,-3 2 2-19,-4-2-2 0,-6 2-5 13,0 1 1 2,0-3-3-15,0 1 7 0,0 1 4 12,0 0 1-12,0 0 8 14,0-2-4-14,-14 5 4 13,-3-2-12-13,-5 1 2 14,-5 2-1-8,-5 2-2-6,-3-1 1 13,-5-2 0-13,-5 0-1 14,-3-1 2-14,-6-4-2 13,-4 1 1-13,-7-1 1 14,-1 0 1-14,-4 0-6 14,5 0 6-14,5 0-3 13,4 0 0-7,3 0 0-6,2 0 1 14,-1 0-1-14,-1 0 6 13,4 0-6-13,0-4 3 14,2-2-3-14,0 1 0 13,3-2 1-13,-3 1-2 14,-3 0 1-14,0 0 0 14,0 0 0-9,0 0 1-5,0 0 2 0,3 2-1 13,-1 3-4 1,-2 1 1-14,2 0-1 0,-6 0 1 13,2 0-1-13,3 0 1 14,-2 0 2-14,-2 0-1 13,-3 0 5-13,2 5-10 14,-1-1 7-8,1 0-2-6,-1 3 0 13,3-2 0-13,4-1-2 14,0 4-1-14,2-4 3 13,3 3 2-13,-3-4-1 14,-1-1 2-14,2-2-4 14,-4 0 2-14,0 0-1 13,0 0 0-7,-2 0 0-6,-1 0 0 13,-3 0 2-13,1 0-4 14,-2 0 6-14,1 0-5 14,-3 0 3-14,2 0-2 13,3 0 1-13,1 0 0 0,7-2-1 13,3-1-1-13,5-1 1 14,5 1 0-9,-1-1 1-5,4 0 4 14,-2 3-10-14,-2-6 10 13,-4 4-6-13,-3-4 1 14,-4 5 0-14,-10 2-2 14,-2 0 5-14,-4 0-6 13,-2 0 6-13,0 0-8 14,6 0 9-9,4 0-8-5,8 0 8 14,2 0-6-14,-1 0 2 14,5 0 0-14,5 0 0 13,4 0 0-13,6 0 2 14,11 0 2-14,2 0-4 14,3 0 1-14,3 0 2 0,-2 0 0 19,1-2 0-19,1 0 0 13,-1 2-2-13,-2 0-1 0,3 0 1 13,-2 0-2 1,1 0-4-14,0 0 5 0,1 0-2 13,1 0 0-13,1 0 1 14,0 0-1-14,2 0 2 13,0 0 0-7,0 0 0-6,0 0-8 14,0 0 4-14,0 4-2 13,9 6 4-13,5 0-5 14,6 1 4-14,6-4 2 13,5 1 1-13,2-1 6 14,4-2-5-14,1 0 0 14,-3-3 2-9,8 0-4-5,1-2 2 14,10 0-1-14,6 0 0 13,2 0 2-13,5 0-2 14,0 0 0-14,-5 0 0 14,3 0 3-14,-1 0-5 13,6 0 4-13,3 0-2 14,10 0 0-9,6-4 0-5,3-3 0 14,5 1 1-14,3-2-1 0,10-2 2 13,0 2-4-13,0-2 1 13,-4 5 1-13,-15 3 0 14,-4-1-2-14,-9 3 1 14,-6 0-2-14,-1 0 3 13,-5 0 0-7,1 0 0-6,-3 0 3 13,-5 0-6-13,-1 0 0 14,-7 3 3-14,3 4-3 14,4 3 0-14,2 1 1 13,3-1-4-13,-3-2 6 14,-2-3-11-14,-5 0 4 13,0-5-6-7,-1 0 11-6,-2 0-3 14,2 0 4-14,-3-5-4 13,-7-3 0-13,-4-2 4 14,-5 2 1-14,-8 0 0 0,-7 4 0 13,-9 0-1 1,-5 2-1-14,-4 2 2 0,0 0-5 13,0 0-3-8,0 0 4-5,0 0 4 14,2 0 12-14,-2 0-11 14,3 0 4-14,0 0-4 13,-3 0-2-13,0 0 0 14,0 0-4-14,0 6 3 13,0 9 0-13,0-1 1 14,-6-3 1-8,6 1 0-6,0 1-13 13,0-5-12-13</inkml:trace>
    </iact:actionData>
  </iact:action>
  <iact:action type="add" startTime="213987">
    <iact:property name="dataType"/>
    <iact:actionData xml:id="d36">
      <inkml:trace xmlns:inkml="http://www.w3.org/2003/InkML" xml:id="stk36" contextRef="#ctx0" brushRef="#br0">21852 10372 5 0,'-12'-7'21'15,"2"2"-12"-14,-6 2-9 14,0-3 0-14,-1 2 2 13,1 2-1-13,3-3 2 14,-1 4 1-14,5-1-2 14,5 2 8-9,4 0 3-5,0 0 6 14,0 0-19-14,0-2-10 14,0 2 1-14,11 0 6 13,14 0-1-13,6 0 8 14,4 0-5-14,3 0 2 13,-3 2-1-13,0-2 0 14,-6 0 0-8,-3 0-1-6,1 0 3 13,2 0-2-13,6 0 6 14,8 0-6-14,3 0 0 13,4 0 1-13,-1 0 3 14,-3 0-7-14,2 0 3 0,-2 0 0 13,3 0 1-13,-2 0-1 20,0 0 0-20,5-2 3 14,-2-2-4-14,4-2 2 13,6-3-1-13,-2 2 0 0,2 0-1 13,-2-1-2-13,-4 5 6 13,-5-1-6-13,-12 2 8 14,-6 2-10-14,-12 0 5 20,-5 0 0-20,-10 0-5 0,-4 0 2 13,0 0-8-13,0 0 4 14,0 0 7-14,0 0 4 13,0 0 0-13,0 0-1 14,0 0-2-14,0 0 0 13,0 0-1-13,0 0-1 14,-12 4 1-8,-5 1 6-6,-6 3-5 13,-4-1 3-13,-2-2-3 14,-2 0 1-14,-4-1 1 13,-7 1-6-13,-3 2 6 14,-2-3-5-14,-4 4 2 0,-5-2 0 13,-2 1 2-13,0 0-2 20,-2-2 0-20,-1 4 4 13,-1-4-5-13,-5 2 2 14,-1-1 1-14,-4-2-2 0,5-2 0 13,5 2 2-13,3-4-1 13,8 2 3-13,7-2-2 14,0 0-1-14,5 0 3 20,1 0-2-20,3 0-2 0,-1 0 3 13,3 0-3-13,4 0 0 13,0-6 3-13,6 0-3 14,1 2 7-14,5 0-3 14,3-1 1-14,1 4-5 13,3 1 2-13,6-2-2 14,0 2 0-9,4-2-2-5,0 2-1 14,0-2 0-14,0 0-3 14,0 2 3-14,0-3-4 0,2 3 1 12,16 0 4-12,11 0 2 14,11 0 0-14,9 0 1 14,2 0 0-14,2 0-1 20,-1-5 0-20,0 1 1 13,-6-1-3-13,5 2-2 14,-2-1 4-14,0 2-3 0,3 0 3 13,-6 2 0-13,-3 0 1 13,-12 0-1-13,-2 0 2 14,-11 0-4-14,-2 0 4 13,-6 0-4-7,-3 0-3-6,-5 0-1 14,3 0-8-14,-2 6-4 13,-3-1 12-13,2 2 6 14,-2-2-1-14,0 0 5 13,2 1-7-13,0 2 6 14,2 0-6-14,1 2 1 0,-3-1-15 19</inkml:trace>
    </iact:actionData>
  </iact:action>
  <iact:action type="add" startTime="216691">
    <iact:property name="dataType"/>
    <iact:actionData xml:id="d37">
      <inkml:trace xmlns:inkml="http://www.w3.org/2003/InkML" xml:id="stk37" contextRef="#ctx0" brushRef="#br0">20334 8993 1 0,'0'0'17'1,"0"0"-11"13,0-1 3 2,0 1-9-15,0 0 0 0,0 0-2 12,0-2 0-12,0-5 1 14,0 0 2-14,0-4-2 14,0 1 1-9,4 4-3-5,1 1 6 14,-3 0-6-14,0 3 3 13,-2 2 0-13,0 0-2 14,0 0 3-14,0 0-2 14,0 0-8-14,0 0 8 13,0 0-8-13,0 2 9 14,0 3 0-8,0 4 1-6,0-3-1 13,0-4 1-13,0-2-1 14,0 0 4-14,0 0 10 13,0 0-5-13,0 0 15 14,-4 0 1-14,1-6-13 14,1-8-7-14,0 0-5 13,2-4 0-7,0 0 1-6,0-4 1 13,13 2 4-13,1-1-6 0,1 4 3 13,-3 5-1-13,-3 4-2 14,-7 2 8-14,-2 6 5 13,0 0-6-13,0 0 9 14,0 0-11-14,0 0-2 14,0 0-3-9,0 0-2-5,0 4-8 14,-5 14 7-14,-1 8 3 13,-2 8 2-13,0 6 1 14,-1 4-1-14,-3-2 0 14,2-1 4-14,1-10-11 13,0-4 10-13,0-5-10 14,0-5 8-8,1 0-3-6,-2-8 0 13,6 0-1-13,-1-7-1 14,3-1 4-14,0-1-1 13,0 0 2-13,2 0-6 14,0 0 2-14,0 0-2 0,0 0-11 13,0 0-24 1,0 0-21-14</inkml:trace>
    </iact:actionData>
  </iact:action>
  <iact:action type="add" startTime="217476">
    <iact:property name="dataType"/>
    <iact:actionData xml:id="d38">
      <inkml:trace xmlns:inkml="http://www.w3.org/2003/InkML" xml:id="stk38" contextRef="#ctx0" brushRef="#br0">20530 8584 1 0,'62'-18'10'1,"0"2"-8"13,-4 2-1-13,-6 2 4 14,-8 4-4-14,-7 8 1 0,-16 0-2 12,-9 0-5-12,-12 6-9 14,0 18 14-14,-25 8 1 14,-20 8 5-14,-10 3 1 13,-3-4-5-7,0 0 10-6,2-1-12 13,7-4 8-13,3 2-8 14,10-2 4-14,7-2-3 14,9-4-2-14,5-5 1 13,7-11 0-13,6-7-1 14,2-5-2-14,0 0-1 14,0 0 2-9,4 0 2-5,12-3 6 14,5-10 4-14,0-3 1 13,4-3-5-13,0-2 3 14,4 1-8-14,0 0 3 14,4 0 2-14,-2 4-11 13,-2 4 9-13,-4 2-6 14,-8 8 2-9,2 2-2-5,-7 0 0 14,2 0-6-14,-3 5 7 14,-4 9 1-14,0 3-4 0,-3 5 8 12,-1 6-3-12,-1 2 1 14,-2 2 0-14,0 4-1 14,0 0 0-14,-5-4 1 13,-13 1-1-7,-2-8 5-6,-4 0-5 13,-1-1-1-13,-6-1 0 14,-2 1 6-14,-6 3-5 14,-3 1 0-14,0-2-1 13,-1 0 0-13,4-6 0 14,3-4 1-14,7-4-2 13,6-4 5-7,11-4-7-6,2-4 6 14,6 0 0-14,4 0 4 13,0 0 4-13,0-14 3 14,0-6-14-14,0-2 13 14,-3-4-13-14,1 0 10 0,2 1-7 12,0 2 9 3,0 3-9-10,0 3 7-5,0 8-7 0,0 5-3 13,0 0 2-13,0 4 0 14,0 0-4-14,0 0 6 13,0 0-9-13,0 0 5 14,0 0-1-14,0 0-1 13,0 0-2-13,0 0 3 14,0 0-1-8,0 5-4-6,0 4 5 13,0 3-3-13,0 2 5 14,7 4-2-14,2-1-2 13,2-3 0-13,2 6-8 14,7-8-22-14,12 0-5 14,5-10-30-14</inkml:trace>
    </iact:actionData>
  </iact:action>
  <iact:action type="add" startTime="218529">
    <iact:property name="dataType"/>
    <iact:actionData xml:id="d39">
      <inkml:trace xmlns:inkml="http://www.w3.org/2003/InkML" xml:id="stk39" contextRef="#ctx0" brushRef="#br0">21964 8874 13 0,'4'-17'48'15,"-2"7"-8"-14,-2 3-7 14,0 4-10-14,0 3 5 13,0 0-14-7,-4 0 10-6,-3 0-9 14,-9 0-9-14,-13 3-6 13,-16 22-4-13,-19 13 1 0,-12 8 6 13,0 0-5-13,3 0 7 13,4-4-10-13,2-3 8 14,4-4-4-14,3-3 1 20,7-6 0-20,6-1 0 0,7-7-2 13,13-6-2-13,13-8 7 13,10-2-6-13,4-2-6 14,0 0 5-14,0 0-18 14,4 0-7-14,15 0 5 13,3 0 14-13,5 0-14 14,-3-6-50-8</inkml:trace>
    </iact:actionData>
  </iact:action>
  <iact:action type="add" startTime="218889">
    <iact:property name="dataType"/>
    <iact:actionData xml:id="d40">
      <inkml:trace xmlns:inkml="http://www.w3.org/2003/InkML" xml:id="stk40" contextRef="#ctx0" brushRef="#br0">21410 8840 18 0,'8'-12'10'1,"-2"5"-2"0,1 2-3 12,-1 4 3-12,1 1-6 14,6 0 4-14,5 8-6 13,0 18 9-13,2 11-7 14,0 12 9-14,-2 6-7 14,0 1 5-9,0 4-1-5,0-4-4 14,1 0 9-14,4-4-12 13,1-6 4-13,-1-4-3 14,-1-6-1-14,-4-5 0 14,0-10-2-14,-5-2 1 13,-4-8-1-13,-2-2-1 14,-5-8 4-9,0-1-8-5,-2 0 5 14,0 0-3-14,5 0-21 14,-3 0-23-14</inkml:trace>
    </iact:actionData>
  </iact:action>
  <iact:action type="add" startTime="219325">
    <iact:property name="dataType"/>
    <iact:actionData xml:id="d41">
      <inkml:trace xmlns:inkml="http://www.w3.org/2003/InkML" xml:id="stk41" contextRef="#ctx0" brushRef="#br0">22538 8863 29 0,'-4'-3'50'1,"-1"0"-37"13,5 3 3-13,0 0-1 14,-2 0-12-14,-4 0-3 0,-5 15 1 19,-5 14-3-19,-4 14 4 14,-4 5-3-14,1-2 5 0,-1-1-6 12,-1 0 4 3,-2-5-2-15,2-5 0 0,6-10 2 13,1-6-4-13,9-10 4 13,7-4-2-13,0-5 4 14,2 0-3-9,0 0-1-5,0-5 3 14,0-23 1-14,4-11-4 14,11-12-4-14,3-7 4 13,3 0 0-13,-4-5 5 14,1-1-10-14,-5-3 6 13,1 2-2-13,-3-2 2 14,-3 2 1-8,2 3-2-6,-3 4 1 13,1 9 6-13,2 7-6 14,-4 12 4-14,3 12-2 14,-3 6-6-14,4 6 3 13,3-1-4-13,7 6 1 14,4 1-2-14,3 0 4 0,4 0 2 19,0 3-7-19,0 8 11 14,4 1-9-14,-6-1 7 13,-1 4-6-13,-3 3 3 0,-5-1-2 13,-2 8 0-13,-7 2-10 13,0 4 11-13,-7 8 1 14,-4-2 1-14,0 3 1 20,0-1-4-20,-4-5 4 14,-9-4-4-14,-1-4 2 0,-1-5 0 13,-1-2 0-13,1-4 3 13,-6 0-2-13,2-1 3 14,-8 1 0-14,-2-1-4 13,-4-2 5-13,-6 3-5 14,3-1 3-8,3 1-3-6,0-6 1 13,2 1 3-13,2-4-4 14,2 0 2-14,4-2 3 13,6-4-8-13,5 0 6 0,8 0-4 13,2 0 1-13,2 0-4 14,0 0 2-14,0 0-21 13,0 0-33-7</inkml:trace>
    </iact:actionData>
  </iact:action>
  <iact:action type="add" startTime="224963">
    <iact:property name="dataType"/>
    <iact:actionData xml:id="d42">
      <inkml:trace xmlns:inkml="http://www.w3.org/2003/InkML" xml:id="stk42" contextRef="#ctx0" brushRef="#br0">21169 8175 18 0,'-4'-18'18'15,"4"-3"-4"-14,0-2-10 0,-2 9 9 19,2 0 0-19,-4 0-7 0,-1 1 7 13,-3 6 2-13,-8-1-8 14,-5 0-3-14,-3 0-2 13,-10 1-2-13,-3 2 0 14,-8 5-1-14,-8 0 2 14,-3 0 4-14,-4 5-3 13,-5 12-4-7,-2 4 6-6,-4 10-4 13,-5 4 0-13,3 9 2 14,-1 9-2-14,5 9 1 14,7 9 0-14,6 5-1 13,6 5 0-13,4-3 4 14,3-3-9-14,1-3 6 13,4-6-2-7,-4 1 0-6,2-4 0 14,-2-3 1-14,1-1 0 13,1-2 2-13,5-5 0 14,3 2-4-14,6 0 3 13,5 0-3-13,10-2 0 14,11 2 0-14,0-3 0 0,25-5-7 19,19-5 7-19,19-2 1 14,15-8 0-14,16-4 2 14,8-8 2-14,10-2-2 13,1-7 1-13,-2-5-2 0,-3-4 0 13,-13-1 0-13,-10 0 1 13,-7-8-2-13,-4-10 2 21,-7-8-3-21,-3-4 2 0,-6-6-1 12,-6-9 2-12,-6-4-1 14,1-8 3-14,-7-3-3 13,-4-4 6-13,-10-2-3 14,-3-1 7-14,-8 2-7 14,-7-3 5-14,-6 2-7 13,-2 6 10-7,0 4-4-6,-2 7 1 13,-12 5 1-13,-1 3-5 14,-6 1 1-14,-1 3 1 14,-5-2-11-14,-4 7 9 13,-7 4-7-13,-2 0 6 14,-7 3-2-14,-2 2-1 0,-4 5-2 19,-10 4 0-19,-3 4-4 14,-4 3 5-14,3 1-9 13,7 0 4-13,12 5-4 14,7 1-7-14,12 0-29 0,11 0-34 13</inkml:trace>
    </iact:actionData>
  </iact:action>
  <iact:action type="add" startTime="226297">
    <iact:property name="dataType"/>
    <iact:actionData xml:id="d43">
      <inkml:trace xmlns:inkml="http://www.w3.org/2003/InkML" xml:id="stk43" contextRef="#ctx0" brushRef="#br0">23131 7682 5 0,'0'0'5'1,"0"0"14"13,0 0 2-13,0 0 3 0,0 0-10 13,0 0-7 1,-4 0 3-14,-12 0-10 0,-3 0 0 13,-8 0 0-13,-7 0 0 14,-1 7-4-14,-4 7 3 13,-1-2 0-7,1 8 1-6,-4-3 0 13,-6 3 1-13,0 3-1 14,-1-2 4-14,2 2-8 14,1 1 8-14,5 1-7 13,-5 8 4-13,-2 4-1 14,-2 5 0-14,-3 3 0 14,-2 3-1-9,1 0 2-5,3-2-2 14,5 5 2-14,5 0-2 13,7 6 2-13,6 1-2 14,4 0 0-14,7 2 0 14,3-2 1-14,1-2 0 13,1 1 0-13,0-1 5 14,1 2-10-9,1 4 8-5,-3-4-4 14,1-2 2-14,3-3-1 14,0-7 0-14,1-9 0 0,3 0 2 12,-1-4-1-12,4 2-2 14,1 2 3 1,2 2-4-15,0 1 0 13,8-2 1-13,13-3 0 5,6-4 0-5,4-1 1 13,5 2 0-13,4-9 1 14,7-1 4-14,4-2-6 14,1-1 3-14,6-2-2 13,-3 0 0 2,-1 2 2-15,-5-3-2 0,-5 0 1 12,3-2-1-6,2-2 4-6,2-4-6 14,7-2 8-14,3-4-11 13,1-2 10-13,5 0-8 14,-1-8 3-14,0-12 0 14,-4-4 5-14,1-5-4 13,-3-8 0-13,0-5 6 14,-4-4-9-14,-1-10 4 4,-4-2-4-4,-5-7 4 14,-9-3-2-14,-8 0 2 14,-9-2-2-14,-6 4 7 13,-8 3-3-13,-6 5 10 14,0 5-13-14,0 4 8 13,-6 3-8 2,-13 6-1-15,2 0 0 5,-3 2 0-5,-1 0-1 13,2-5 5-13,1-3-5 14,-1 2 5-14,4 2-4 13,4 2 0-13,-5 3 1 14,3 3-1-14,-5 7 0 14,-2-2-1-14,-2 8 1 13,-2 1-2-7,-3 6 4-6,-5 2-4 14,-1 1 5-14,-5 7-6 13,-2 0 5-13,-4 2-3 14,-6 2 1-14,2 0 0 13,-6 0-2-13,-2 0 4 14,2 0-4-14,-2 0 4 14,8 0-4-14,5 6 1 4,10-2-1-4,11-2 1 14,6 2 1-14,7 1-5 13,3 4-22-13,-1 8-25 14</inkml:trace>
    </iact:actionData>
  </iact:action>
  <iact:action type="add" startTime="250319">
    <iact:property name="dataType"/>
    <iact:actionData xml:id="d44">
      <inkml:trace xmlns:inkml="http://www.w3.org/2003/InkML" xml:id="stk44" contextRef="#ctx0" brushRef="#br0">11488 10986 16 0,'-17'-11'14'15,"-12"-2"-13"-14,-11 6 5 14,-12-2 2-14,-3 6-6 13,-6 0 1-13,1 3-3 14,2 0 7-8,-2 0-4-6,-5 0-1 13,1 8 0-13,-1 4-2 14,3 0 0-14,6-3 3 14,9-4-3-14,5-2 4 13,9-3 7-13,1 0 1 14,10 0 18-14,7 0-22 13,1 0 5-7,7 0-7-6,5-6-6 14,2 2 2-14,0 0 4 13,0 1-5-13,0 2-1 14,4-6-1-14,23 1 0 13,11-2-1-13,14 4-2 14,3 4 3-14,6 0-4 14,-1 0 3-9,2 0-2-5,-2 0 3 14,-4 0 0-14,-1 0 2 0,1 0-1 13,-2 0 2 1,2 0-3-14,-3-2 4 0,0 1-6 13,-3 1 6-13,-8 0-5 13,-9 0 2-13,-8 0-4 14,-9 0 4-8,-5 0-3-6,-5 0 2 13,-4 1-8-13,0-1 6 14,-2 2 0-14,0-2 3 13,0 0 3-13,0 0 2 14,0 0 8-14,0 0-5 14,0 0 10-14,0 0-12 13,-8-3-6-7,-15-8-2-6,-10 4-2 13,-9 0-3-13,-5 3 7 14,-8 2-1-14,-6 2 2 14,-4 0-2-14,-4 0 2 13,-4 0-1-13,-3 5 4 14,0 4-8-14,2 0 4 0,8-4 0 13,12-1-2-8,10-2 2-5,13 0 3 14,10 0 0 0,10-2 1-14,9 0-2 0,2 0-2 13,0 0 0-13,0 0-8 14,11-4 3-14,27-10 5 13,18-4 1-13,15-6 0 14,11-1-1-9,-3 6 2-5,-4 1-4 14,-3 4 2-14,-8 5-1 14,3-3 1-14,4 7-3 13,3 1 3-13,-5 2-2 14,-7 2 1-14,-10 0-3 14,-10 0 3-14,-9 0-3 13,-6 6 3-7,-2 6-7-6,-7-5 3 13,-3 8-3-13,-1-3 3 14,-7-2 0-14,1-3 4 14,-6-2 0-14,3-1 2 13,-3-4-1-13,-2 0 5 0,2 3-7 13,-2-3 4-13,0 0 3 13,0 0 0-7,0 0-1-6,-11 0 5 14,-18 0-7-14,-11 0-2 13,-9 0 3 2,-13 0-5-15,-11 0 2 0,-10 0 0 12,-6 5 0-12,-1 5 0 14,3 2 0-14,8 2 0 14,2-1 0-9,13-4 1-5,8-3 4 14,14 2-3-14,11-4-3 14,8 0 4-14,12-2-3 13,6-2 0-13,5 0-2 0,0 0-1 13,0 0-15 1,29 0 13-14,14 0 5 14,13-2 5-8,2-6-4-6,-1 0-2 13,-3 2 1-13,-7-2 0 0,-9 7 0 13,-7 1 0 1,-4 0-2-14,-5 0 4 14,-4 0-4-14,-2 1-2 14,1 13 3-14,-1 0-5 0,1 2 4 12,2 1-7-6,1 3 6-6,7-1-4 14,0 2-15-14,8-1-15 13</inkml:trace>
    </iact:actionData>
  </iact:action>
  <iact:action type="add" startTime="256807">
    <iact:property name="dataType"/>
    <iact:actionData xml:id="d45">
      <inkml:trace xmlns:inkml="http://www.w3.org/2003/InkML" xml:id="stk45" contextRef="#ctx0" brushRef="#br0">20926 9425 7 0,'-8'0'18'15,"-1"0"-10"-14,-7 0-8 14,-1 0 0-14,-6 6-2 13,5 2 4-13,3-1-5 14,1 0 6-14,3-2-6 14,3 2 6-14,-2-3-5 13,-1 1 4-7,5 0-2-6,-5-1 0 14,1-1 0-14,2 1 3 13,1-1-3-13,3-2 2 14,1 2 2-14,3-3-2 13,-2 0 1-13,-1 0 6 14,-3 0-8-14,-3 4 0 14,-2 1-2-9,-4 0 2-5,4-1-7 0,1-1 11 13,2-1-8 1,3 1 6-14,3-1-4 0,0 0 2 13,2-2-1-13,0 0 0 14,0 0-3-14,0 0 3 13,0 0 0-13,0 0-2 14,0 0 2-8,0 0 0-6,0 2-7 13,0 0 5-13,15-1 0 14,12 4 2-14,8-5 0 13,13 2 2-13,10-2 0 14,10 0 1-14,15 0-6 14,4-2 3-14,3-3 0 13,-9 0-1-7,0 1 0-6,-6 1 1 13,-3 1 0-13,1 2-1 14,1 0 2-14,0 0-2 14,-3 0 6-14,-4 7-10 13,-2 5 7-13,-1 2-3 14,1 4 1-14,4-2 0 14,3 2-1-9,-1 1 3-5,-3-5-2 14,-3-3 5-14,-5-2-9 0,0-4 7 12,-2-5-6-12,3 0 6 14,3 0-3-14,6-16 1 14,-1-2 0-14,0-2 5 13,-3 0-6 2,-1 4 0-15,-2 2 5 4,-8 4-10-4,-3 0 5 14,-10 2-2-14,-4 2-3 14,-9 0 1-14,-9 2 3 13,-6 2 2-13,-8 2-3 14,-6 0 7-14,0 0 1 13,0 0 2-13,-9 0-2 0,-13 0 0 20,-7 0 1-20,-4 0-3 13,-7 0-3-13,-1 0 2 14,-5 0-2-14,-2 2 1 14,-3 5 1-14,0 4-6 0,2-3 4 12,-3-4-2 3,2 2-1-15,-4-3 2 0,0 2 0 12,0-1 3-6,-3-4-1-6,-1 0-1 14,-4 0-1-14,-8 0 3 13,-3 0-3-13,-10 0 1 14,-4 0-1-14,-6 3-1 13,-1 4 1-13,3 0-3 14,-5-2 6-14,-2 1-3 14,-3-2 3-9,1-2-4-5,4-2 4 14,5 0-1-14,4 0-2 13,2 0 1-13,3 0 3 14,0 0-1-14,5 0-4 14,4 0 7-14,9 0-7 13,6 0 2-13,2 0-2 14,4 0 2-9,1 0-2-5,0 0 1 14,-1 0-1-14,2 0 1 14,0 0 0-14,1 0 0 13,0 4-4-13,0 0 4 0,1 3-1 13,0-2-3-13,6 2 7 14,2-5-3-14,4 3 0 13,7-3 2-7,4-2-3-6,8 0 8 13,5 0-7-13,8 0 0 14,4 0 0-14,0 0-2 14,0 0-11-14,4 0-11 13,19 0 23-13,10 0 1 14,8 0 1-14,3 2-1 14,1 1 1-9,-1 2-3-5,-2-1-2 14,1 0 4-14,4 0-1 13,0 0 1-13,4 0 0 14,2 0 1-14,3 2-2 14,6-4 4-14,5 2-5 13,7-1 4-13,4-3-4 14,9 2 3-9,4-2-2-5,10 0 1 14,1 0 0-14,0 3-2 0,-1 3 6 13,-3-3-5 1,0 4 5-14,-4-3-8 0,-3 0 5 13,-4 2-2-13,-8-4 0 13,-6 2 1-13,-4 1 0 14,-5 0 1-8,2-1-2-6,-6 3 6 13,-3-4-9-13,-1 4 8 14,-3 1-8-14,-5-1 7 14,-2 5-6-14,-1-2 3 13,-5 2 0-13,2-2-3 14,3-2 6-14,-1-2-3 13,6-1 5-7,-4-3-10-6,-1-1 9 14,-10-1-7-14,-8 2 3 13,-8-2 0-13,-11 0 0 14,-6 2 0-14,-2-2-1 0,0 0 4 12,0 0 1-12,-18 0 5 14,-6 0 1-14,-3-4-5 14,-4-4 2-9,0-2-1-5,0-2-3 14,-3 5-3-14,-2-5 3 13,1 2-6-13,-3 3 7 14,2-3-8-14,-6 2 2 14,-3 1 2-14,-8 0-3 13,-12 1 3-13,-6 3-1 14,-9-2 2-9,-5 3-1-5,0 0 2 14,3 2-4-14,1 0 3 14,6-2-3-14,1 1 4 13,5-4-3-13,2 1 1 14,7-2 0-14,2 1-4 14,4-2 9-14,5 2-7 13,3 0 4-7,1 1-4-6,5 4-2 13,4 0 3-13,3 0 0 0,-2 0-2 13,-6 0 2-13,-1 0 1 14,-10 0-2-14,-6 0 6 13,-6 0-6-13,-7 7 4 14,-8-2-4-14,-4 4 4 13,2 0 0-7,-4-3-2-6,6 0 0 14,8-2 1-14,13-2 0 13,14 0 6-13,13 1-6 14,13-3-1-14,9 0 4 14,7 0-8-14,2 0 3 13,0 0 0-13,0 0-6 14,0 0-4-9,11 0 11-5,11 0 1 14,7-3 3-14,2-3-2 14,3 0-4-14,1 4 2 13,9-2-2-13,12 0 2 14,9 2-2-14,11-3 1 13,7-2 1-13,6 2-2 14,5 0 2-8,1 5-4-6,3 0-1 0,2 0 3 12,6 0-3-12,0 0 5 14,12 0 0-14,7 0 0 14,1 0 0-14,-4-2 2 13,-9 2-4-13,-7 0-1 14,-11 0-4-14,-8 0-12 13,-7 0 4-7,-10 0 1-6,-10 0 8 14,-9 0 6-14,-6 0 0 13,-8 0-2-13,-3 2 7 14,-5-2-5-14,-7 3 2 13,-7-3-3-13,-3 2 2 14,-5-2 0-14,-5 3-1 14,0-1 1-9,0-2 4-5,0 0-3 14,-2 0 3-14,2 0-5 13,-2 0 9-13,2 0-9 14,4 0 4-14,-2 0-1 14,0 0-3-14,1 0 3 0,-3 0-2 12,-2 0 2-12,0 0-1 14,0 0 3-9,0 0-5-5,0 0 11 14,0 0-3-14,0 0 6 14,0 0-1-14,0 0-2 13,0 0 2-13,0 0-7 14,0 0 6-14,0 0-8 14,0 0 4-14,0 0-7 13,0 0-1-7,0 0 0-6,0 0-3 13,0 2 2-13,0-2-7 14,0 2-5-14,-2-2-32 14,-5 3-10-14</inkml:trace>
    </iact:actionData>
  </iact:action>
  <iact:action type="add" startTime="272475">
    <iact:property name="dataType"/>
    <iact:actionData xml:id="d46">
      <inkml:trace xmlns:inkml="http://www.w3.org/2003/InkML" xml:id="stk46" contextRef="#ctx0" brushRef="#br0">11170 11604 12 0,'-4'-18'14'1,"-1"7"4"0,3-2-12 12,-3 3 12-12,0 4 1 14,3 3-2-14,-2 0-15 13,2-1 3-13,0 2-3 14,-1 0 2-8,1 2 2-6,2 0-5 13,0 0 8-13,0 0-9 14,0 0 7-14,0 0-4 14,-2 0-5-14,0 0 4 13,2 0-4-13,0 0 1 14,0 0-9-14,13 0 1 13,27 0 9-7,22 6 0-6,21-1 0 14,13 0 2-14,-1-3-2 13,0 3 0-13,-11-2-6 14,-4-1 3-14,1-2 3 0,-1 0-3 12,4 0 1-12,-1 0 4 14,-5 0-5-14,-2-10 3 14,-9 0-2-9,-5 0-2-5,-6 2 3 14,-5-3 0-14,-6 4 1 14,-8 3 0-14,-6 1 1 13,-6 3-2-13,-11 0-3 14,-5 0 3-14,-7 0-11 13,-2 0 3-13,0 0 1 14,0 0 6-8,0 0 2-6,0 0 4 13,0 0 11-13,0 0-5 14,0 0 3-14,0 0-12 14,0 0 9-14,0 0-8 13,0 0 3-13,-4 0-5 14,-15 0-3-14,-8 0 2 0,2 0 1 19,-12 0-3-19,-3 0 3 13,-9 0-4-13,-4 3 4 0,-7 3-1 13,-8-1-4-13,-7 2 5 14,-12-2 0-14,-9-2 0 13,-4-3 0-13,-5 0 5 14,-2 0-5-14,0 0 1 14,-2 0 0-9,2 0 2-5,7 0-2 14,11 0-1-14,14 0 1 13,11 0 0-13,10 0 0 14,8 0 2-14,6 0-1 14,9 0-4-14,4 0 4 13,7 0-2-13,7 0 1 14,5 0-1-9,6-4 5-5,2 4-5 14,0 0-4-14,0 0-10 14,25 0 9-14,20 0 5 13,15 0 3-13,7 0-2 14,4 0-2-14,3 0-2 14,3 0-1-14,8 0 3 0,7 0 2 19,3 0 0-19,1-4 2 13,0 3-6-13,3-2 2 0,1 0 0 13,2 0-15-13,-1-1 2 14,-3-3-3-14,-5-5 3 13,-4 7 14-13,-9-1 0 14,-6 4-2-14,-14 2 4 13,-13 0-4-7,-11 0 3-6,-12 8-2 14,-8 0-1-14,-12 1-2 13,-4-2 2-13,0-1 2 14,0-2 0-14,-15 2 10 13,-19 0 7-13,-10 0-13 14,-12 5 0-14,-9-4-2 14,-6 5 1-9,-5-5-3-5,-4 6 1 14,-7-3 1-14,-4-1 1 14,-6 3-1-14,4-4-1 13,-1-1 5-13,7 3-2 0,5-1 0 13,4 0-1 1,3 2-3-14,5-5 2 0,5 1-2 13,11-5 4-7,17-2-2-6,8 0 2 13,14 0-3-13,8 0 5 14,2 0-5-14,5 0 1 13,0 0-2-13,0 0-8 14,0 0 8-14,0 0-8 14,0 0 5-14,0 0-3 13,0 0 4-7,0 0 4-6,0 0 2 13,0 0-3-13,0 0-1 14,0 0 3-14,0 0-1 14,0 0-4-14,0 0 0 13,0 0 2-13,14 4-2 14,3 3 1-14,1 0 1 14,3 1-3-9,-4 5 3-5,3 1-7 14,1 4 0-14,-2 4-25 0,2-3-17 12</inkml:trace>
    </iact:actionData>
  </iact:action>
  <iact:action type="add" startTime="275331">
    <iact:property name="dataType"/>
    <iact:actionData xml:id="d47">
      <inkml:trace xmlns:inkml="http://www.w3.org/2003/InkML" xml:id="stk47" contextRef="#ctx0" brushRef="#br0">13936 11638 0 0,'-42'-2'7'1,"-3"1"-5"0,1-1 2 12,-3-1-4-6,3-3 6-6,-4 0 3 13,4 1-6-13,-1-4 5 14,3 6 3-14,-1 0-1 14,-1 3-9-14,0 0 2 13,-3 3-1-13,5 11-4 14,3-1 4-14,8-3 0 13,4-1-1-7,8-4 0-6,0-1 3 14,11-1-2-14,1-3 3 13,5 0-5-13,2 0 13 0,0 0-11 13,0 0-2 2,0 0-3-15,0 3-11 0,7 3-2 12,12 6 16-12,8-2-2 14,4 3 5-9,-2-6-6-5,-2-3 3 14,-2-1-1-14,-1-2 1 14,5-1 0-14,5 0 2 13,5 0 0-13,9 0 4 14,10 0-6-14,13-8 0 13,16-6 1-13,11-3 2 14,7 2-2-8,-3 1-1 8,-4 4 0-14,-7 5-1 0,-4 0 1 13,-2-1 0-13,-2 3 1 14,-5-3 3-14,0 4-8 13,-5-1 6-13,-2 1-3 14,10 2 1-14,6-2-1 13,6 0 0-7,1 2 2 8,-3 0-2-14,-6 0 2 0,-4 0-2 13,-4 0 2-13,-3 6-2 14,-3-1 1-14,-2 6-1 13,-6-2-1-13,-8-4-1 0,1 2 3 13,-4-4 2-13,-1-1-2 14,0 0 3-9,1-2-7-5,-4 2 6 14,2-2-4 0,-6 0 2-14,1 0 0 14,-1 0-1-14,-3 0 1 14,-6-8 1-14,-6-2 3 0,-4 2-8 12,-8 2 4-12,-5 4 0 14,-6 1 0-9,-3 1 0-5,-3 0-2 14,0 0 2-14,0 0 0 14,0 0 0-14,0 0 7 13,0 0-4-13,0 0 10 14,0 0-4-14,0-7-3 14,-7-1-6-14,-3-6-4 13,2 0 3-7,-3 0-3-6,4-4 0 13,-4-2-3-13,0-2 5 14,-1-6-4-14,-1 2 6 0,5-1 0 13,-4 2 4 1,-1-1-4-14,-1-3-2 0,-1 1 2 13,-1-2 0-13,-1 0 3 13,-4 1 0-7,4 3-5-6,-8-6 5 14,3 6-3 0,-3 1 3-14,-2 1-3 14,2 4 0-14,2 2 0 0,0 2 0 13,-2 0-1-13,5-1 1 13,3 4-2-13,-1 1 1 14,2-2 2-9,3 4-4-5,0-3 2 14,2 4 1-14,-1-1-1 14,1 2 2-14,3 1 0 0,-2 1 2 12,1 1-6 3,1-2 6-15,-2 1-4 0,4 0 2 12,-1 3 0-12,-1-2-1 21,-2-2 0-21,1 6 2 0,-1-5 1 12,0 4-2-12,-1 0 0 14,0-1 4 0,0 0-5-14,-4 1 0 14,-2 0 0-14,0 0 0 0,-3 0 1 13,-3 2 0-13,2-1 2 13,0 1 0-7,-3 0-1-6,-3 0 0 13,-4 0-2-13,-7 0 0 14,-5 0 0 1,-1 0 0-15,-8 3 0 0,-4 6-2 12,-4 3 2-12,-7 2 0 14,-4-1-1-14,3 1-1 14,0-1 2-9,8-4 0-5,9 0-1 14,4-1 1-14,9-1 0 13,5 0 1-13,4-2-1 14,4 1 3-14,5 1-6 14,3-1 5-14,3-1-4 13,3 2 3-13,0-1-2 0,5 1 0 19,0 2 1-19,4-3-1 0,0 2 2 13,0-2-4-13,0 2 3 14,-1 1-2-14,3 3 4 13,0-1-4-13,0 4 1 14,0 5-3-14,0-1 3 14,13 5 1-14,6 3 0 13,-6 2 5-7,3 2-10-6,-1 4 7 13,1-3-4-13,2 3 4 14,-1-5-3-14,4-1 1 14,1 0-2-14,2-1-1 13,3-1 3-13,6-1 2 14,4 3-2-14,0-5 0 13,5-2-7-7,6 0 7-6,-4-4 0 14,3-2-2-14,-3-2 2 0,3-2 0 12,-3-1 2-12,4-4 0 14,0 3-3 0,-1-3 4-14,5-3-4 14,-1-1 1-14,0-3 0 0,1 0-1 13,-4 0 1-8,4 0-1-5,-1-14 2 14,-2-3-1-14,0-6 3 13,-5 2-5-13,-3-4 4 14,-3 1-4-14,-7 2 3 14,-4 1-1-14,-5 4 0 13,-2-1 0-13,-6 4 0 14,-3-2 3-8,-3 0-5-6,-6 0 5 13,0-4-6-13,-2 1 5 14,0 2-2-14,0-4 0 13,0-1 0-13,0-4 3 14,0-2-2-14,-4-2 4 14,-2 2-5-14,1-2 6 13,-1 2-4-7,-4 2 6-6,4 2-8 13,-3 0-4-13,1 2 3 0,-2 2 2 13,-1 0-3-13,0 2 5 14,2-2-6-14,-4 2 0 13,-1 1 3 2,-3 6-4-15,-2-2 1 0,-2 5-2 13,0 2 5-8,-3 2 3-5,-3 3-2 14,0 1-1-14,-6 0 2 13,1 0-3-13,-1 0 2 14,-5 0-1-14,5 0 0 14,-2 0 0-14,-2 0 2 13,4 0-1-13,-1 0 6 14,5 0-6-9,0 0 3-5,5 0-3 14,2 0 2-14,0 0-3 14,3 0 3-14,0-4-3 13,-1 1 0-13,-1 2-1 14,2 1 2-14,-4 0-2 13,1 0 3-13,4 0-4 14,7 0 2-14,0 0-2 5,2 0-1-5,2 0-6 13,2 0-12-13,3 8-34 14</inkml:trace>
    </iact:actionData>
  </iact:action>
  <iact:action type="add" startTime="286299">
    <iact:property name="dataType"/>
    <iact:actionData xml:id="d48">
      <inkml:trace xmlns:inkml="http://www.w3.org/2003/InkML" xml:id="stk48" contextRef="#ctx0" brushRef="#br0">19134 11610 0 0,'0'0'3'15,"0"0"-3"-14,0 0 1 14,0-2-1-14,0 2 3 13,0 0-3-13,0 0 16 14,-4 0-13-14,-3 0-3 14,-5 0 7-14,-2-2-12 13,-2-3 8-7,0 2-6-6,-2-1 3 0,3 2 0 12,-3-1 0 3,3 0 2-15,-1 3 1 0,1-2-3 13,-2 0 0-13,2 2 2 13,1-2 1-13,4 2-3 14,-1 0 0-14,-1-2-1 14,-3 2 1-9,-1 0 1-5,-1 0-1 14,-4 0 0 0,-1 0 0-14,0 0 0 0,-5 0 0 13,0 0-1-13,5 2 3 14,-1 4 0-14,8-3-2 13,9-2 0-13,3 1 3 14,3-2-3-8,0 0-8-6,16 0-18 13,21 0 26-13,13 4 7 14,14 4-5-14,3-2-2 13,0 2 4-13,2 0-7 14,0 1 5-14,4-4-4 14,10 2 2-14,9-2-2 0,8 3 4 19,-2 0-4-19,0 4 2 13,-9-2-5-13,-6 3 4 14,-7-2 1-14,-8 0-1 14,2-3 3-14,-3-2-4 13,4-1 4-13,7-2-3 0,4-3 1 13,3 0-1-13,-2 0 0 14,-8 0 2-9,-9-10 0-5,-16 2 3 14,-12 1-8 0,-13 2 8-14,-14 2-6 0,-11 3 4 13,0 0 2-13,-9 0-4 14,-27 0 4-14,-18 0 2 13,-17 4-5-13,-16 4 7 14,-6 1-6-9,-5-5 2-5,4-4-4 14,10 0 6-14,1 0-3 14,1-4 1-14,-5-9 0 13,-4-1-3-13,-1 4 2 14,1-2-1-14,2 5-3 14,1-1 3-14,1 1-3 0,0 3 2 19,-4 4-1-19,0 0 0 13,-3 0 0-13,0 0 2 0,-1 7-2 13,-1 5 10 2,3-1-10-15,8-1 5 13,4 2-4-13,14-2 1 0,5-2-1 13,4-1-1-13,4-4 2 13,4-3-2-7,0 0 7-6,5 0-6 14,7 0 5-14,7-7-6 13,9-1 8-13,9 4-2 14,6 0 0-14,5-3-6 13,2 5-3-13,0-1-8 14,9-2 11-14,28 5-3 0,24 0 3 19,13 0-2-19,10 0-5 14,12 0 2-14,11 3-2 13,5-1-4-13,8-2 5 14,0 0-5-14,-3 0 8 14,0-2-4-14,-3-12 7 13,2-2-1-13,-2 3-1 0,-6-5 0 19,-7 4 2-19,-11 0-3 0,-15 6-6 13,-13 0 4-13,-12 8-5 14,-13 0 8-14,-14 0-11 13,-10 3 10 2</inkml:trace>
    </iact:actionData>
  </iact:action>
  <iact:action type="add" startTime="287433">
    <iact:property name="dataType"/>
    <iact:actionData xml:id="d49">
      <inkml:trace xmlns:inkml="http://www.w3.org/2003/InkML" xml:id="stk49" contextRef="#ctx0" brushRef="#br0">19493 11743 3 0,'-79'11'4'15,"-4"-2"5"-14,-2-4-1 14,-2 0 1-14,2-3 2 13,1-2 5-13,6 0 0 0,-1 0-11 20,2 0 2-20,0 0-7 0,4 0 1 12,7 0-1-12,10 0 0 14,8 0 0-14,11 0 1 13,8-4 5-13,4 1-3 14,10 0 4-14,6 1-4 14,4-3 2-14,5 1 5 13,0 3 0-7,0 1-6-6,0-2-1 13,0 2 6-13,0 0-4 14,0 0-2-14,0 0-1 14,0 0-4-14,0 0 0 13,-2 0 1-13,0 0-2 14,2 0 1-14,0 0-1 14,0 0-6-9,0 5-15-5,0 10-17 14,0-3-14-14</inkml:trace>
    </iact:actionData>
  </iact:action>
  <iact:action type="add" startTime="288489">
    <iact:property name="dataType"/>
    <iact:actionData xml:id="d50">
      <inkml:trace xmlns:inkml="http://www.w3.org/2003/InkML" xml:id="stk50" contextRef="#ctx0" brushRef="#br0">21636 11624 7 0,'-2'0'18'6,"2"0"-7"-5,0-2-5 14,0 1 9-14,0 1-1 0,0 0 4 12,0 0-14 3,0 0-2-15,0 0 2 0,0 0-7 13,0 0 3-13,0 0 0 13,0 0 0-13,0 0-3 14,4 1-3-9,19 12 2-5,12 0 0 14,9 1 5-14,6-3-2 14,3-2-1-14,0-1-1 13,-1-4-1-13,-3 0-5 14,0 3 8-14,2-2-1 14,1 3-4-14,-2 0 6 13,6 3-2-7,0-4 2-6,0 0 0 13,-2-2-2-13,-6-3-1 14,-1 1 2-14,-7-3 1 14,-6 0-2-14,-5 0 4 13,-7 0-3-13,-1 0 3 14,-11 0-2-14,-1 0 0 13,-5 0 2-7,-2 0 1-6,-2-3-3 14,3 3 16-14,-3 0-5 0,0 0 11 12,0 0-14-12,0 0 8 14,-7-4-13-14,-12-2-3 13,-8-2 0-13,-6 3-2 14,-6 0 2-14,-5 4 0 14,-6-2 4-9,-10 3 0-5,-9 0-8 14,-9 0 8-14,-2 0-8 13,-2 0 8-13,1 0-4 14,3 0 0-14,-2 0 0 14,-5 0 0-14,1 0 1 13,-1 0-2-13,2 0 6 14,8 0-9-8,7 0 5-6,11 0-1 13,12 0 0-13,16 0 0 14,9 0 0-14,13 0 3 13,5 0-6-13,2-1-1 14,2-2-12-14,32 2-3 0,15-3 18 13,13-1 2 1,9 0-1-8,1-4 0-6,-1 4-5 13,0-4 5-13,1-2 0 0,1 5 0 13,4 1 4-13,2 3-6 14,4 2 4-14,2 0-4 13,-2 2 0-13,-6 9-7 14,-10 2 4-14,-5-3-14 14,-4-1 19-9,-4-6-6-5,2-3 4 14,2 0 2-14,0 0-4 13,2 0 7-13,-7 0-3 14,-4-10 0-14,-3-2 0 14,-13 5 0-14,-12-1 2 13,-7 1 2-13,-9 7-1 14,-5 0 3-9,0 0 0-5,0 0 8 14,0 0-10-14,-21 0 4 14,-10 0 5-14,-13 0-9 13,-12 0-3-13,-8 0 4 14,-5 3-3-14,-1 6 1 0,-5 4-3 13,-4-2 1-13,-8 3-1 20,-4-2 0-20,2 1 1 0,9-8-1 12,10-2 1-12,19-3 9 14,11 0-6-14,12 0 9 14,7 0-13-14,7 0 5 13,8 0-5-13,6 0-2 14,0 0 1-14,0 0-10 14,0 0 10-9,0-3-18-5,4 3 16 14,12 0 3-14,5 0 5 13,0 0-5-13,2 0 4 14,1 0-4-14,-4 0 0 14,-4 0 2-14,-7 0-2 13,-7 0 0-13,0 0 2 14,-2 0-4-9,0 0 3-5,0 0-4 14,0 3-2-14,0-2-8 14,0 4 10-14,-11 3 0 0,-11 6-3 12,-10 4 6 3,-3 3-7-15,-1 2-29 13,-3 0-18-13</inkml:trace>
    </iact:actionData>
  </iact:action>
  <iact:action type="add" startTime="291784">
    <iact:property name="dataType"/>
    <iact:actionData xml:id="d51">
      <inkml:trace xmlns:inkml="http://www.w3.org/2003/InkML" xml:id="stk51" contextRef="#ctx0" brushRef="#br0">13811 12247 4 0,'-64'13'10'15,"-12"-1"9"-14,-12 2-17 14,-9 5 1-14,-16-2-2 0,-8-2 1 12,-4-1 0 3,0-2-2-15,7-4 9 0,5-5-7 13,1-3 6 1,4 0-4-14,6 0 6 5,9-3-3-5,1-5 3 13,5-1-8-13,2 3 2 14,4 2-4-14,4 4 5 14,4 0-9-14,1 0 6 13,5-2-4-13,3 2 3 14,4 0-1-14,2-2 0 14,4 1 0-9,12 1 3-5,6-2-2 14,7 2 3-14,5 0 0 13,-1-3-6-13,6 3 3 14,0 0-2-14,6 0 1 14,2 0 0-14,4 0 0 13,3 0 2-13,4 0-2 14,0 0 4-9,0 0-8-5,0 0 4 14,0 0-1-14,0 0-7 14,0 0-2-14,19 0-4 0,22 0 14 12,19 0 7-12,18 0-5 14,9 0 5 0,6-4-2-14,3-1-10 0,-1-2 8 13,0 3-3-7,1 0 0-6,-2 2 0 13,-1-1 0-13,1 3 0 14,6 0 0-14,11 0 3 14,10-3-3-14,6 3 2 13,3-2-4-13,3 0 4 14,-2 0-2-14,4 2 0 13,-6-3 0-7,-7 3-3-6,-1 0 7 14,-5 0-7-14,0 0 7 13,-5 0-8-13,0 0 6 14,3 0-2-14,9 0 0 13,6 0 0-13,2 0 0 0,6-3 0 13,-4 1 0 2,-4 0 1-10,-6 2-2-5,-14 0 2 14,-13 0-2-14,-7 0-1 0,-8 0 2 12,-12-2-2-12,-16 0 2 14,-15-1-1-14,-13 0 3 14,-12 3-1-14,-9-3 2 13,-1 3-1-13,-3 0 0 14,0 0 7-9,0 0-1-5,0 0-1 14,0 0-3-14,0 0-3 14,-14 0 4-14,-8 0-5 13,-10 0-2-13,-3 11-2 14,-5 1 3-14,-7 0-3 14,-9 2 4-14,-9 1-2 13,-8-1-1-7,-16 3 3-6,-15 1 0 13,-12-2 1-13,-7 0 3 14,-5 0-8-14,1-2 8 14,3 0-8-14,-3-1 8 0,4-8-4 12,7 2 1-12,2-7 0 14,8 0 4-14,-2 0-5 20,6 0 2-20,2 0 1 0,1 2-4 13,1-1 2-13,-4-1-1 13,2 0 0-13,1 0-1 14,10 0-2-14,9 0 6 14,2 0-3-14,3 0 3 13,-6 0-6-13,3 0 5 20,0-3-4-20,-2-5 3 14,4 0-1-14,0-1 0 0,3 2 2 13,-1 2-4-13,5 1 5 13,0 1-5-13,2 1 4 14,2-3-3-14,6 1 1 13,1 2 0-13,2-2 0 14,0 0 0-8,4 0-2-6,2 2 4 13,2-4-2-13,-1 0 5 14,7 2-10-14,0-1 9 14,3 2-4-14,4-1 0 0,2 1 1 12,1 1-1-12,3-3 0 14,12 3 1-14,-1 2 3 13,4-2-8-7,3 0 7-6,-2 2-7 14,1 0 6-14,2 0-4 13,-1 0 2-13,1 0 0 14,4 0-1-14,-3 0 4 13,3 0-4-13,-4-1 6 14,1 1-7-14,3-3 4 14,0 3-3-9,0 0 1-5,4 0 0 14,2 0 0-14,0 0 0 13,0 0-4-13,0 0 8 14,0 0-8-14,0 0-1 14,0 0 1-14,0 0-13 13,16 0 8-13,1 0 5 0,10 0 4 19,4 4 6-19,8-2-6 0,7-2 8 13,12 0-7 2,13 0 3-15,10 0-3 0,2 0-2 12,4 0 2-12,-3 0-1 14,-2 0 0-14,6-2 0 14,5-2-1-14,9 0 3 13,10-2-3-7,11-1 4-6,6 2-6 13,5-1 4-13,2 5-2 14,-6 1 1-14,-6 0-1 14,1 0 1-14,0 0 0 13,2 0 1-13,-3 0 2 14,3 0-6-14,3 0 6 13,-3 0-7-7,0 0 5-6,-7-5-2 14,-15-1 1-14,-9 6 0 13,-12-2-2-13,-5 2 4 14,-6 0-4-14,-9 0 0 14,-6 0 1-14,-4 6-1 0,-7 2 2 12,-2 0-2-12,0 0 2 20,3-1-3-20,8 1 6 0,0-1-3 13,-2 1 2-13,-6 4-4 14,-5 0-3-14,-10-1 0 13,-6-2-3-13,-10 0 2 14,-5-5 1-14,-10-3 5 13,3-1 1-13,-5 0 0 14,0 0 9-8,0 2-4-6,0-2 6 13,0 0-10-13,0 0-1 14,-9 0-1-14,-3 0 0 13,-7 0 0-13,-1 2 0 14,-3-2 1-14,-6 0 3 14,-2 0-8-14,-7 0 6 13,-7 0-5-7,-3 2 4-6,-6 3-2 13,-4-3 0-13,-2 1 1 14,-5 1 0-14,-4-1 0 14,-5-3 0-14,-3 0 4 13,-8 0-4-13,-7 0 0 0,-3-3 2 13,-9-1-2-13,-4 1 0 14,-4 3-2-9,0 0 4-5,1 0-2 14,4 0 2-14,1 0-4 13,0 0 3-13,2 0-1 14,8 0 0-14,5 0 1 14,10 0-1-14,3 0 0 13,0 0 2-13,-4 0-1 14,-1 0-2-9,-1 0 3-5,1 0-4 14,5 0 4-14,5 0-4 14,-1 0 2-14,2 0 0 13,1 0-2-13,5 0 4 14,-4 0-5-14,10 0 8 14,0 0-10-14,7 0 8 0,5 5-6 19,2 0 4-19,5-1-1 13,6-3 0-13,6 3 3 0,6-1-2 13,8-3 0-13,9 0 7 14,0 0-8-14,6 0 8 13,0 0-7-13,0 0 2 14,0 0-3-14,0 0 0 13,0 0-1-7,0 0 3-6,0 0-4 14,0 0 2-14,0 0-1 13,0 0-6-13,0 0 4 14,0 0-4-14,0 0 4 13,0 6-2-13,4 8-2 14,4 5 6-14,-1 8-9 14,-3 3-2-9,3 2-40-5</inkml:trace>
    </iact:actionData>
  </iact:action>
  <iact:action type="add" startTime="307323">
    <iact:property name="dataType"/>
    <iact:actionData xml:id="d52">
      <inkml:trace xmlns:inkml="http://www.w3.org/2003/InkML" xml:id="stk52" contextRef="#ctx0" brushRef="#br0">15958 12846 13 0,'2'-7'18'1,"-2"5"-2"13,0 0 11-13,3 2-8 0,-1 0-11 13,0 0-5 1,-2 0-3-14,2 0 3 0,0-2-2 13,-2 2 8-13,2 0-9 14,-2 0 1-14,0 0 0 13,0 0-2-7,0 0-3-6,0 0-5 14,0 0 3-14,0 0-6 13,0 0 10-13,0 0-7 14,0 0 9-14,0 0 0 13,0 0-1-13,0 0 1 14,0 0-2-14,3 0-1 14,11 10 3-9,7 2-2-5,13 5 5 14,4-3-6-14,6 1 3 13,3 0 0-13,5-6-4 14,1-2 0-14,5-5 4 14,6-2 0-14,4 0 4 13,5 0-1-13,6 0 4 14,4 0-6-9,9-7-1-5,-5 0 1 14,-6 0-1-14,-13 2 0 0,-10 1 0 13,-10 4 0 1,-8 0 1-14,-3 0-2 0,-1 0 5 13,-1 4-7-13,6 6 8 14,-1 2-6 0,3-3 2-14,3 3-1 5,1-1 0-5,2-7 0 13,-4 1 4-13,-3-5 0 14,-7 0 5-14,-8 0-9 14,-6 0 8-14,-11 0-6 13,-3 0 3-13,-5 0-5 14,-2 0 5-14,3 0 2 13,-3 0 0-7,0 0 11-6,0 0-10 14,0 0 14-14,0 0-11 13,-10 0 2-13,0 0-9 14,-6 0-3-14,0 0-1 14,-2 0-5-14,-3 0 4 13,-4 0-2-13,-6 0 0 14,-8 0-12-9,-5 0 4-5,-5 0 4 14,-6 0 7-14,-3 0-5 0,-3 0 5 13,-6 0 2-13,0 0-2 13,-4-3 3-13,-3 1-2 14,-1 2-2-14,-6 0 2 13,10 0-2-13,-5 0 1 14,11 0 0-8,7 0-3-6,6-2 1 13,6 2 2-13,11-2 2 14,4 2-2-14,2 0 1 14,4 0-2-14,0 0 1 13,2 0-2-13,2 0 0 14,1 0 1-14,3 0 1 13,-2 0 0-7,-3 0 2-6,-7 0-1 14,-7 0-1-14,-4-8 5 13,-2 2-8-13,-5-1 4 14,3 3-2-14,1 1 1 13,1 1-2-13,1 0 2 0,4-3 0 13,5 0 3 2,6 1-1-15,6-3-2 4,4-1 1-4,8 4-2 14,5 3 1-14,3-2 0 13,0 3 0-13,0 0-10 14,0 0 6-14,0 0-17 14,13 0 18-14,10 8-1 13,4 9 1-13,2-3 0 14,4-2 3-8,0 2-9-6,5-4 5 13,0 0 4-13,3-3 2 14,0 2-2-14,7-3-2 13,8-2 0-13,3 0 2 14,11-4-2-14,5 1-2 14,6-1 1-14,3 0 3 13,10 0 0-7,12-7 0-6,11-5 2 13,1 4-3-13,-2 0 3 14,-12 5-4-14,-10 3 1 0,-3 0 1 13,-10 0-3 1,-10 0 0-14,-7 0 3 0,-10 0 0 13,-11 0 1 2,-10 0 3-15,-13 0-4 4,-6 0 1-4,-10 0 6 14,-4 0-1-14,0 0 7 13,0 0 2-13,0 0-2 14,0 0 8-14,0 0-12 14,0 0 3-14,0 0-11 13,0 0-1-13,-2 0 2 14,0 0-4-9,2 0-3-5,0 7-17 14,0 3-7-14,0 6-5 14,0 9 19-14,0 1-41 13</inkml:trace>
    </iact:actionData>
  </iact:action>
  <iact:action type="add" startTime="313315">
    <iact:property name="dataType"/>
    <iact:actionData xml:id="d53">
      <inkml:trace xmlns:inkml="http://www.w3.org/2003/InkML" xml:id="stk53" contextRef="#ctx0" brushRef="#br0">11134 12746 4 0,'0'-3'16'15,"0"3"-1"-14,0 0-11 14,0 0-4-9,0 0 0-5,0 0 0 14,0 0-1-14,0-2 2 14,0 2 5-14,0 0-4 13,0 0 7-13,0 0-5 14,0 0 4-14,0-2-1 13,2 2 4-13,-2 0 3 0,3-1-10 20,-1 1 3-20,-2 0-5 13,2 0-2-13,-2 0 4 0,0 0-8 13,0 0 5 2,0 0-1-15,0 0 0 0,0 0-3 12,0 0 3-12,0 0-5 14,0 5 4-14,0 17-3 13,0 12 4-7,0 14 1-6,0 5 4 14,-9 1-5-14,1 1 0 13,-2 6 1-13,6 5 0 14,-5 6 1-14,3 4 4 13,-4 0-10-13,1-3 5 14,3-5-2-14,-4 0 2 14,2 1-1-9,-3 7 0-5,-1 3 0 14,-3 8 3-14,1 0-3 14,3-6 0-14,-2-4 3 13,4-7-9-13,0-7 10 14,3-16-8-14,1-5 3 13,5-6 1-13,0-10-2 14,0-8 4-8,0-8-7-6,0-8 1 13,0-2 4-13,0 0-4 0,0 0 4 13,0 0 2-13,0 0 5 14,0 0 3-14,0-7-3 13,5-7 3-13,1-4-9 14,1 1 1-14,-3 8 2 13,1 0-6-7,0 3 4-6,1 2-4 14,1-1 2-14,6-3-1 13,-2 3 0-13,4-3 2 14,1 4-3-14,-3 0 3 13,1 4-3-13,-1 0-2 14,1 0 3-14,-1 0-1 14,1 0-1-9,1 0 1-5,1 7-4 14,-1 4 6-14,-1 5 0 13,1 3-1-13,-1 4-3 14,1 5 4-14,1 9 0 14,-5 3 0-14,2 4 3 13,-1 6-3-13,-3 4 2 14,-1 4-1-8,2 0 0-6,-4 1 3 13,5 3-6-13,-1-4 4 0,-2 0-3 13,3-10 2-13,-1-2-2 13,-2-2 1-13,1-3-1 14,0 3 1-14,-2 0 0 14,-3 6 0-14,3 4 3 13,-7 8-6-7,0 1 6-6,0 3-6 13,0 6 3-13,-2-6 0 14,-12 6 0-14,1-8 1 14,0-2 2-14,-1-6 0 13,3-1-5-13,-1-5 6 14,6-2-8-14,2 2 8 14,1-2-6-9,3 10 2-5,0 5 0 14,0 0 3-14,0 7-3 13,7-5 1-13,2-3 2 14,0-6-6-14,2-10 6 14,-2-6-4-14,0-4 1 0,0-5 0 12,-3-4-2 3,1 4 4-10,0-4-4-5,2 0 6 0,-3-1-8 13,-4-4 7-13,5 2-4 14,-7-2 2-14,0 0-2 13,0 0 1-13,0-8 0 14,0-2 0-14,0-2 0 14,0-1 2-14,0 1 0 13,0-7-4-7,0 2 4-6,0-5-4 13,0 0 2-13,0 0 0 14,0 0 2-14,0 0-1 14,0 0 5-14,0 0-3 13,0 0 2-13,0 0-5 14,0 0 7-14,0 0-4 13,0 0 2-7,0 0 0-6,0 0 1 14,0 0 4-14,0 0-7 0,0 0-3 12,0-8 0-12,-2-6-5 14,-3-9-26-14,-1-5-31 13</inkml:trace>
    </iact:actionData>
  </iact:action>
  <iact:action type="add" startTime="319332">
    <iact:property name="dataType"/>
    <iact:actionData xml:id="d54">
      <inkml:trace xmlns:inkml="http://www.w3.org/2003/InkML" xml:id="stk54" contextRef="#ctx0" brushRef="#br0">12331 13569 3 0,'27'6'3'15,"0"2"1"-14,2 2-1 0,2 1-2 19,2-1 8-19,1 0-9 14,3-3 5-14,2 3-5 0,1-4 5 13,2 1-5-13,5-2 2 13,-3 4-1-13,3-7 0 14,-3 3 1-14,-1 0 1 13,1-1-6-13,4-1 6 14,-2-1-3-8,3 3 1-6,1 1 4 13,-4 2-5-13,4 2 0 14,-6 0 2-14,3-3 2 14,-3 4 2-14,-1-3-5 13,-1 0 1-13,-2-3-1 14,-2-2 2-14,-2-3-2 13,-3 0 0-7,1 0 4-6,-3 0-4 14,2 0 5-14,0 0-6 13,-1 0 2-13,1 0 1 14,-2 0-3-14,-2 0 0 13,0 0 0-13,-4 0 0 14,2-3 0-14,0 2 0 0,4-3 1 19,4-2 2-19,1 2 0 14,1-2-2-14,2 0 1 0,-1-1 1 12,-1 2-3-12,-1-2 0 14,0 7 0-14,-4-5 1 14,1 3-1-14,0 2 4 13,3-2-8-13,1-1 8 14,4-1-8-8,-1 0 6-6,0-1-3 13,-3-2 1-13,-2 2 0 14,-4-2 1-14,0 2-1 13,-5 1 0-13,1 4 4 14,-2-5-8-14,-3 4 7 14,-1 1-6-14,-4 0 2 13,-1 0 0-7,-1 0 1-6,-1 0 0 13,-1 0 0-13,-2 0 4 14,-4 0-6-14,-3 0 5 14,1 0-6-14,-3 0 6 0,-2 0-3 12,0 0 0-12,0 0 0 14,0 0 3 1,0 0-2-10,0 0 7-5,0 0-8 14,0 0 10-14,-7 0-9 0,1 0 8 12,-6 0-1-12,1 0-4 14,-7-3-4-14,-1-2 0 14,-6 1 1-14,0 0 2 13,-4 1-6-13,-6 0 4 14,-5 3-2-9,-7 0-5-5,-11 0 5 14,-7 3-5-14,-4 8 2 14,-5-3 4-14,3 0 1 13,2-3 2-13,2 2 0 14,0-2-6-14,2 2 2 14,-1-5 1-14,1 0 0 0,-1 0 0 19,-2-2 0-19,3 0 2 13,3 0-1-13,0 0 1 0,-3 0-4 13,-1 0 6 2,-4 0-7-15,-1 0 3 0,-2 0-1 12,5 8 0-12,9-2 1 14,7 1 1-14,7 0 0 20,7 3-1-20,1-1-2 0,1 0 0 13,3 2-2-13,-4 1 4 13,6-3-4-13,0 1 2 14,2 2 2-14,0-4 0 13,3-1-2-13,1-2 5 14,1-3-4-14,1 0 3 14,4 1-2-9,3-3 2-5,3 0 0 14,-1 0 0-14,3 0 0 14,-1 0 0-14,4-5-2 13,1-2 0-13,1 0 3 14,4 3-5-14,-1-2 4 13,3 3-2-13,0 3 0 0,-3 0-3 13,3 0 2-7,0 0 1 8,0 0-3-14,0 0-7 0,0 0-1 13,0 0 0-13,10 0 10 13,17 0 1-13,6 0 1 14,7 0-1-14,2 0 0 14,5 0 3-14,-3 0-2 13,6 3-1-7,1-3 3-6,5 0-5 14,2 2 3-14,1 0-1 13,7 4 0-13,-4 1 0 14,5 5-1-14,-3 2 2 13,-1-1-1-13,3-1 5 14,-1-2-10-14,7-4 9 14,1-3-7-9,6-3 3-5,-2 0-1 14,-3 0 1-14,-3 0-2 13,-6 0 2-13,-7 0 0 14,-5 0 1-14,-3-3 0 14,-8 3-2-14,-5-2 1 0,-1 2-1 12,-5 0 1-12,-2 0 0 20,4 0-1-20,2 0 2 14,5 0-2-14,-1 0 4 0,4 0-6 13,-3-2 5-13,-2 2-4 13,-7 0 4-13,-4 0-4 14,-5 0 2-14,-7 0-4 14,-3 0 4-14,-3 0 0 13,-7 0 0-7,0 0 5 8,-2 0-4-14,0 0 6 0,0 0 11 13,0 0-7-13,0 0 6 14,-2 0 7-14,-4 0-13 13,-1 0 4-13,2 0-13 14,-2-5 6-14,3 5-6 14,0 0-3-9,2-3 2-5,-3 1 0 14,3 2-1-14,0-2 0 0,-1-2 0 12,3 3 1-12,-2-2 4 14,-1 1-3-14,1 0-2 14,-2 2 3-14,2 0-3 13,0 0 0-13,2 0 0 14,0 0-1-9,-2 0 2-5,2 0-4 14,-3 0 3-14,1 0-2 14,0 0-3-14,2 0 5 13,0 0-7-13,0 0 1 14,0 0-9-14,0 0-15 13,0 0-17-13,0-4-48 14</inkml:trace>
    </iact:actionData>
  </iact:action>
  <iact:action type="add" startTime="324270">
    <iact:property name="dataType"/>
    <iact:actionData xml:id="d55">
      <inkml:trace xmlns:inkml="http://www.w3.org/2003/InkML" xml:id="stk55" contextRef="#ctx0" brushRef="#br0">16384 13641 3 0,'0'0'20'6,"0"0"4"-5,0 0-10 14,0 0 4-14,0 0-8 13,0 0 3-13,0 0-8 14,0 0 0-14,0 0-3 14,0 0 1-14,7 0-6 0,1 0-3 12,13 0 6 3,10 9 0-15,9-1 9 4,7 2-9-4,1-1 1 14,4 0-1-14,2-1 0 14,1-1-1-14,4 0 2 13,1-1 0-13,4 1 1 14,-1-2-2-14,1-3 2 13,3 2 0-13,7-3-2 14,8 6 0-8,9-1-4-6,5 4 8 13,0 0-4-13,0 3 3 14,-7-4-6-14,-5 1 2 14,-1-3 1-14,-9-2-4 13,-7-5 4-13,-5 0-1 14,-10 0 1-14,-10 0 1 13,-11-5 2-7,-13 5 2-6,-11 0-1 14,-7 0 3-14,0 0-3 13,0 0 3-13,0 0-2 14,-10 0-3-14,-1 0 6 13,0 0-3-13,-7 0 9 0,-9 0-12 13,-2 0-4-13,-6 0 1 20,-1-7-1-20,-1-1 4 0,-6 2-4 13,-1-2 2-13,-10 2-4 14,-8 3 4-14,-12 3 0 13,-8 0 0-13,-10 0-9 14,-3 0 9-14,-6 12-8 13,5-3 5-13,2 3-5 14,5-2 0-8,2 5 5-6,7-8 3 13,4-2-2-13,7 0 2 14,13-1 0-14,5-2 0 13,9 1 0-13,9 0 1 14,1-1-2-14,5 2 1 14,3 2-3-14,-1-1 2 13,8 0 1-7,3 2-4-6,5-7 6 14,5 0-5-14,2 3 4 13,2-3-2-13,-2 0 1 14,2 0-1-14,0 0 1 13,0 0-3-13,0 0 0 0,0 0-16 13,0 0-1 2,10 0 19-15,-1 0 1 4,3 0 0-4,-4 0 5 14,1 0-4-14,1 0-1 13,0 0 0-13,1 0 0 14,3 0 3-14,-1 0-2 14,1 0 3-14,-3-3-2 13,3 0 1-13,1-1-3 14,1 4 0-9,5 0 0-5,2 0 1 14,-3 0-2-14,2 0 1 14,-2 2 0-14,1 3-3 13,-2 4 3-13,4-3 0 14,-3 0 3-14,-7-4-3 0,1 1 0 13,-8-3 1-13,-1 0 0 20,-1 0 0-20,-4 0 1 0,2 0-2 12,-2 0 0 3,0 3 0-15,0-3-2 0,0 0 2 13,0 0 4-13,0 0 1 13,0 0-2-13,0 0 1 14,0 0-8-14,0 0 4 14,5 0-1-9,0 0 2-5,1 0-1 14,1 0 0-14,-5 0-2 13,2 0 1-13,-2 4-2 14,1 2-3-14,-3 4-13 14,0 4-21-14</inkml:trace>
    </iact:actionData>
  </iact:action>
  <iact:action type="add" startTime="327064">
    <iact:property name="dataType"/>
    <iact:actionData xml:id="d56">
      <inkml:trace xmlns:inkml="http://www.w3.org/2003/InkML" xml:id="stk56" contextRef="#ctx0" brushRef="#br0">12425 15105 0 0,'40'8'0'1,"2"3"0"0,-2-2 0 12,1 3 1-6,1-3 1-6,0 0-2 13,3 0 0-13,1-4-2 14,6 0 4-14,-1-5-4 14,3 0 1-14,1 0 1 13,3 0 0-13,-2-10 0 14,0 1 0-14,-5 0 0 14,-9 2 0-9,-10 5 3-5,-8 2-5 14,-11 0 5 0,-5 0-6-14,-8 0 2 0,0 0 1 13,0 0 0-13,0 0 0 14,-3 0 3-14,-17 0 5 13,-13 9 7-13,-8 0-12 14,-7-2 1-9,-4 0-4-5,-2 2 2 14,1-5-2-14,-2 1 0 14,-6 0 0-14,1-1 0 13,-2-4 0-13,2 0 0 14,2 0 6-14,-3 0-4 0,3 0 0 12,0-9 1-12,0 4-1 14,-2-3-2-8,2 3-1-6,-2 0-1 13,4-2-2-13,3 5 4 14,2-2 1-14,3 0-1 13,2 3-1-13,4-3 0 14,3-1 0-14,8 1 1 14,10-4 1-14,0 4-1 13,5-1 3-7,5 5-3-6,7-5 7 14,2 5-7-14,2 0 0 13,0 0-3-13,0 0-4 14,0 0-9-14,0 0 0 13,13 0 10-13,12 0 6 14,10 0 1-14,14 0 1 14,14 0-4-9,3 0-2-5,3 0 4 14,-1-4-1-14</inkml:trace>
    </iact:actionData>
  </iact:action>
  <iact:action type="add" startTime="327895">
    <iact:property name="dataType"/>
    <iact:actionData xml:id="d57">
      <inkml:trace xmlns:inkml="http://www.w3.org/2003/InkML" xml:id="stk57" contextRef="#ctx0" brushRef="#br0">13506 15141 0 0,'-73'6'3'15,"-6"-2"-1"-14,-3-1 10 0,-8-3-6 13,1 0-3-13,7 0 6 13,-2 0-1-13,-1 0 9 14,0 0-16-14,-2 0 2 14,1 0-3-14,3 0 0 13,2 0-1-7,4 5 1-6,3-1 0 13,5-4 0-13,11 0 4 14,8 0 2-14,13 0 13 14,10 0-11-14,4 0 1 13,8 0-1-13,4 0 2 14,4-4 1-14,5-4-4 14,2 4-5-9,0 2-2-5,0-2 0 14,0-1 3-14,2 2-7 13,3 3 8-13,-3 0-8 0,1 0 4 13,3 0-1 2,7 0 1-15,9-4 0 0,12 0 2 12,3-2 2 3,6 2-8-15,-1 1 7 4,-1-4-4-4,-1-1 1 14,2-2 0-14,7-4-2 14,14-5 2-14,8-6-3 13,11-5 6-13,10 0-6 14,-1-2 8-14,-4 4-8 14,-4 2 3 0,-8 8 0-14,-4-1-1 5,-5 12 0-5,-9 1 1 13,-12 6-3-13,-9 0 1 14,-10 0 1-14,-7 0-1 14,-9 0-6-14,-5 0 4 13,-5 4-12-13,0 0 7 0,0-2 3 13,0 6 6 1,-7-2 3-8,-20 9 2-6,-15 8 7 0,-13 5-12 13,-8-1 4 1,3-2-3-14,-2-3-2 0,1-2 2 13,1-4-1-13,0 0 0 13,0-4 1-13,4-4 0 14,2-4 3-14,8-2 0 14,1 1 1-9,1-2-5-5,1 3 1 14,1 0-2-14,0-2 1 14,-1 2 0-14,1 4-3 13,3-4 6-13,6-2-4 14,4-2 5-14,9 0-3 13,2 0-1-13,5 0 4 14,4 0 0-8,4 0-2-6,3 0 0 13,2 0-2-13,0-2 0 14,0-2 1-14,0 4-4 0,0-6-5 12,0 6 7 3,0 0-5-15,0 0 2 0,0 0-1 13,0 0-7-13,2 0 0 20,3 0-14-20,4 0-5 0</inkml:trace>
    </iact:actionData>
  </iact:action>
  <iact:action type="add" startTime="334739">
    <iact:property name="dataType"/>
    <iact:actionData xml:id="d58">
      <inkml:trace xmlns:inkml="http://www.w3.org/2003/InkML" xml:id="stk58" contextRef="#ctx0" brushRef="#br0">15929 14564 12 0,'-6'0'21'1,"6"0"0"0,0 0-11 12,0 0 2-12,-3 0-11 14,1 0 3-14,-5-2-4 13,1-2-1-13,-3 0-10 14,-1 2 3-8,2-4 3-6,-3 1 1 13,3 4 4-13,0-3-5 14,1 2 2-14,1-3 2 13,2 2 1-13,0 1-6 14,2 0-9-14</inkml:trace>
    </iact:actionData>
  </iact:action>
  <iact:action type="add" startTime="347221">
    <iact:property name="dataType"/>
    <iact:actionData xml:id="d59">
      <inkml:trace xmlns:inkml="http://www.w3.org/2003/InkML" xml:id="stk59" contextRef="#ctx0" brushRef="#br0">14034 14478 3 0,'10'-20'8'1,"-8"3"0"13,0-1-1-13,-2 4 6 14,0 0 22-9,0-4-21-5,0-4-2 14,0 0-8-14,-4 5 4 14,-8-2-1-14,1 1 12 13,0-3-11-13,-3 6 1 14,4 1-4-14,-4 2 0 13,-2-2-5-13,0 6-3 14,-3 2 1-8,-4 2 0-6,-3 2 1 13,-3 2 0-13,-5 0-3 14,1 0 3-14,4 0 1 14,0 17-4-14,6 0 2 13,-1 5 1-13,0 4 1 14,-1 6-1-14,3-1 2 13,5 3 0-7,5 4-1-6,3 3-2 14,-1 6 2-14,2-1 1 13,-3-5-1-13,-1 0 3 14,6-5-5-14,-3-4 4 13,3-2-3-13,1-2 1 14,-2 2 0-14,5-2 0 14,2 1-2-14,0-5 2 4,0 6-7-4,22-2 6 14,7 6-3-14,11-8 4 13,9-3-4-13,9-4 4 14,13-7 0-14,4-6 0 14,6-4 6 0,2-2-3-14,-2 0 1 0,-2 0-4 13,-5-2 0-8,-5-12 2-5,-4 0-2 14,-9-4 1-14,-5-5 0 14,-7-2 1-14,-6-8-2 13,-7-2 5-13,-2-4-2 14,-6-3 4-14,-5 3-6 14,-5-6 4-14,-7 3-3 13,-6 0 5-7,0 2-7-6,0 0 0 13,-8 0 0-13,-13 4 0 0,-2-1 1 13,-4 7 0-13,-6 2-2 14,-6 4-6-14,-1 7 5 13,-4 0-10 2,-8 7 8-15,1 6 4 14,-1 4-1-14,-1-4-2 4,0 4 4-4,-5 0-4 14,0 0 3-14,0 0-1 13,2 8 2-13,1-2-4 14,3 3 3-14,1-2 0 14,4 3 0 0,4 0 1-14,10 2-3 0,6-3 2 13,8 1-3-8,3-1 2-5,3 3 1 14,-3 6-3-14,1 5-1 14,-1 0 0-14,0 6 3 13,2 3-1-13,-1 0 4 14,4-2-4-14,0-2 2 13,0 2-1-13,4-2 0 14,2 4 1-14,3-2 0 5,2-6-4-5,0 5 4 13,4-5-5-13,15-1 4 14,0-2 0-14,10-3 0 14,8-8-5-14,9-2 6 13,10-4 6-13,6-3-5 14,7 2 6 0,3 1-6-14,-3 1 2 5,-5 2-1-5,-1 5-4 14,-5-6 0-14,-11 4 2 13,-3 1-3-13,-4-6-6 14,1 2 7-14,3-2 2 13,-1-5 7-13,-8 0-4 14,-1 0-2-14,-5-5 0 14,-5-12 4-9,0-10-3-5,-6-3 6 14,-5-3-4-14,-1-7 2 0,-8-3-3 12,-4 1 3 3,0-4-6-15,0 2-1 0,-2 4 0 13,-14 1 1-13,-1 2-2 13,-1 3 2 2,-2 6-5-15,-2 2 2 4,-3 8-6-4,-2 4 0 14,-4 5-7-14,-5 0 5 14,1 6 3-14,-4 3 7 13,2 0 1-13,-3 0-1 14,-2 5-5-14,-1 8 6 14,1-1-1-14,1 2 2 13,1 0 4-7,7-1-5-6,6-1 1 13,10-2-1-13,9 2 0 14,6 2-7-14,2 0-20 14,0 4-9-14</inkml:trace>
    </iact:actionData>
  </iact:action>
  <iact:action type="add" startTime="349371">
    <iact:property name="dataType"/>
    <iact:actionData xml:id="d60">
      <inkml:trace xmlns:inkml="http://www.w3.org/2003/InkML" xml:id="stk60" contextRef="#ctx0" brushRef="#br0">17255 15173 19 0,'0'0'18'1,"0"0"5"13,0 0-4-13,0 0-5 0,0 0-5 13,0 0-6-13,0 0-1 13,0 0-1-13,0 0-2 14,0 0 0-14,0 0 0 14,0 0 0-9,0 0-1-5,0 0-1 14,0 0-4-14,0 0 5 14,0 0 2-14,3 0 3 13,10 0-3-13,2 0 6 14,6 0-6-14,3 0 3 13,-1 0-1-13,4 0-2 14,-4 0 2-8,4-1-2-6,2 1 3 13,0-2 0-13,5 0-6 14,-1-1 5-14,6 1-2 13,5-2 0-13,5 4 0 14,4-5-2-14,5 2 2 14,2-1-1-14,8 2 2 13,5-2-2-7,8-1 4-6,0-4-3 0,2 6 0 13,2-6 1-13,0 3-1 13,1 4 0-13,3 0 0 14,0 2 0-14,-1 0 0 13,-4 0 0-13,-5 0 0 14,-4 0-1-14,1 0 1 14,2 0-2-9,3 8 2-5,1-2-1 14,-2 0 1-14,-2-4-1 13,-2 0 1-13,-4-2 0 14,-4 0 4-14,-3 0-8 14,-3 0 6-14,-1 0-3 13,-1 0 1-13,2 0 0 14,-2 0 0-8,-2 0 1-6,-4 0-1 13,-3 0 3-13,-2 0-4 14,-2 0 2-14,0 0-2 13,-2 0 2-13,1 0-2 0,6 7 1 13,-4-2 0 2,4-1 1-15,-3 2-1 0,2-3 0 19,5-2 5-19,2-1-9 0,4 0 8 12,0 0-4-12,3-4 0 14,-3-6 0-14,-6-4 1 14,-9 2 0-14,-11 2 0 13,-9 6 3-13,-12-2-7 14,-6 2 6-14,-4 4-6 14,-5 0 5-9,0 0-4-5,0 0 0 14,0 0-6-14,0 0 8 13,0 0 0-13,0 0 8 14,0 0-8-14,0 0 6 14,0 0-5-14,0 0 6 13,0 0-3-13,0 0-1 0,0 0 1 19,0 0-3-19,0 0-2 0,0 0 1 13,0 0-1 2,0 0-3-15,0 0 4 13,0 0-3-13,0 0 3 0,0 0 0 13,0 0 0-13,0 0 2 14,0 0-1-14,0 0 3 13,0 0-3-7,0 0-2-6,0 0 2 13,0 0-4-13,0 0 2 14,0 0-2-14,-12 0 3 14,-10 0-1-14,-13 0-1 13,-6 0 0-13,-5 0-2 14,-6 0 4-14,-6 0-1 13,-6 0 1-7,-3 0 0-6,-5 0 0 14,-1 0 0-14,-6 0 0 13,-2 0 1-13,-4 0 1 14,-2 0 0-14,0 0-4 13,4 0 4-13,-1 0-6 14,-1 0 4-14,0 0 0 0,-2-2-1 19,2-4 2-19,3-2-1 14,0 2 2-14,-1-2-4 0,3-2 4 12,2 2-4-12,0-2 2 14,0 6 0-14,2 0-1 14,0-1 0-14,3 0 1 13,-1 1 0-13,-1 1 0 14,-4 3 4-8,-1 0-7-6,-4 0 4 13,1 0-2-13,0 0-1 14,0 0 1-14,4 7 0 13,-4-2 2-13,2 0-2 14,2-5 3-14,-2 2-3 14,8-2 1-14,1 0 0 13,3 0 0-7,3 0 0-6,3 0 0 13,5 0 0-13,0 0-1 14,7 0 2-14,2 0-1 14,2 0 1-14,9-2-2 0,5-3 2 12,6 2-1-12,7-6 1 14,7 4 0-14,4 1 4 14,6 0-3-9,1 4 8 10,2 0-8-15,0-1-4 0,0 1-3 12,0 0-2-12,0-3 0 14,7 0 0-14,13 3 3 14,7-3 4-14,4 3 3 13,2-3-2-13,8-3-1 14,3 5 3-9,5-1-4-5,4 0 2 14,7 0 1-14,1 0-2 14,4 2 0-14,2 0 0 13,2 0 0-13,9 0-2 14,8 0 5-14,5 0-6 14,8-5 6-14,3 5-4 13,4 0 1-7,7 0 0-6,7 0 0 13,7 0 0-13,1 0-3 14,1 0 7-14,0 0-5 14,5 0 2-14,0 0-2 0,-5 0-1 12,-2 0 1-12,-5 0 1 14,-1 5 0-14,-8-5 0 20,-5 4 1-20,-2 0 1 14,0 6 1-14,-2-7-5 0,1 6 3 12,-2 2-2-12,-8-11-3 14,3 5 4-14,1-3 0 13,-1-2 0-13,2 0-1 14,-5 0 3-14,-5 0-4 14,-5 0 1-9,-7 0-3-5,-7 0 8 14,-6 0-5-14,-7 0 1 13,-12 0 0-13,-7 0-3 14,-10 0 8-14,-8 0-10 14,-3 0 10-14,-5 0-10 13,-5 0 4-13,-6 5-1 14,-2-5-4-8,0 0 2-6,0 5 4 13,0-5 1-13,0 0 5 0,0 0-5 13,0 0 8-13,0 0-8 13,0 0 6-13,0 0-5 14,0 0 4-14,0 0-2 14,0 0-3-14,0 0 1 13,0 0 0-7,0 0-2-6,0 0 2 13,0 0-4-13,0 0 0 14,0 0 1-14,0 0 0 14,0 0-1-14,0 0-1 13,0 0 1-13,0 0 0 14,0 6-5-14,0 0 4 14,0 4-3-9,0 4 6-5,-7-2-14 14,-2 2-23-14,0 0-26 13</inkml:trace>
    </iact:actionData>
  </iact:action>
  <iact:action type="add" startTime="361603">
    <iact:property name="dataType"/>
    <iact:actionData xml:id="d61">
      <inkml:trace xmlns:inkml="http://www.w3.org/2003/InkML" xml:id="stk61" contextRef="#ctx0" brushRef="#br0">18252 12883 23 0,'0'0'37'15,"-3"0"-20"-14,3 0 1 14,0 0-11-14,0 0 3 13,0 0-5-13,0 0 1 14,0 0-4-14,0 0 5 0,0 0 4 13,0 0-4-13,-2 0 0 13,2 0-6-7,0 0 0-6,0 0 0 13,0 0 2-13,0 0-1 14,-2-2-2-14,-4 0 0 14,-8 1 3-14,-4-3-6 13,-4-1 3-13,-7 3-2 14,0 0 2-14,-4 2-3 14,-3 0 6-9,-4 0-4-5,2 0 1 14,-4 0-3-14,-4 0 3 13,0 0 1-13,-5 0-1 14,0 2-3-14,-3 7 2 14,5 1-2-14,0-5 2 13,4 4 0-13,1-1 1 14,1-4-2-9,1 2 4-5,-1 1-3 14,1-2 7-14,5 1-11 14,-1-3 7-14,4 2-3 13,-2-1 2-13,-1-2-1 14,-1-1 0-14,-5 2 0 0,1-3 2 13,-3 2-2-13,1 0 0 13,0-1 2-7,-1 4-4 8,7-1 4-14,5-1-4 14,4 0-1-14,4 1 3 0,0 3-1 13,3 2 2-13,0 1-2 13,6-2 5-13,3 0-8 14,3-2 6-14,4 0-5 13,2-4 4-7,-3 4-2 9,-1 0 1-15,-6 3-1 0,1 2 1 12,-3-2 1-12,3 0-1 14,-3 1 1-14,-2 4-5 14,0-1 6-14,-4-1-5 13,-3 7 3-13,-1 1 0 14,-3 1-2-9,2 0 2-5,2-1-1 14,3-1 4-14,2-4-6 14,4 1 7-14,1 2-7 13,3 1 4-13,4-1-2 14,3 0-2-14,1 0 1 0,4-4 1 12,0 4 1-12,0-2-2 14,0 0-1-8,0 2 3-6,0-2-1 13,4 2-1 2,5-1 2-15,2 2-4 0,3 0 3 12,1 4 1-12,1-5 1 14,-1 7 1-14,1-1-4 14,-1 2 4-14,1 1-4 13,3 5 1-7,2-6 0-6,4 3 1 13,2-3 0-13,2 0 1 14,4-3 0-14,7 0 3 14,5-1-1-14,6-4-2 13,9 0-1-13,2-4 5 14,8-2-4-14,-5-2-1 0,-5-6 0 19,-7 0 4-19,-4 0 1 14,-2-2-3-14,2-2-2 13,2 0 2-13,5 0 3 14,9 0-4-14,1-2 3 14,8-14-2-14,2 0-1 0,0-2 4 12,-7 0-4-12,-5 1-1 14,-10 0 3-9,-10-1-6-5,-5 2 6 14,-8-3-5-14,-4 4 2 14,-6 1 0-14,0-3 4 13,-6 5-4-13,-1 1 2 14,-1-5 3-14,-4 2-6 14,0-4 3-14,0-4-3 13,-3-1 1-7,-4 0 0-6,1-3 0 13,-3-3 2-13,0-1 2 14,0-2-3-14,0 0-1 14,0-2 3-14,-3-2 1 13,-5-1 0-13,-1-1-4 14,0-1 0-14,-5-2 0 13,4 5-1-7,-6 4 2-6,1-2-4 0,-4 6 5 13,-3 0-4-13,-2 4-1 13,-5 4 1 2,-2 4-2-15,-3 6 3 13,-2 1 0-13,-4 6-1 0,-4 1 0 13,-5 2 4-13,-7 0-4 14,-2 0 4-9,-3 0-4-5,6-2 4 14,0 0-2-14,7-1 0 14,1 0 0-14,3-2 0 13,6 2 2-13,-5 3-2 14,4 0 1-14,-1 0-2 13,-1 0-1-13,3 0 0 14,3 6-1-8,2 4 3-6,1 0-3 13,5 1 3-13,3-4-1 14,9-2 6-14,1 0-9 0,7-3 8 12,3 0-8 3,2 2 8-15,0-4-7 0,2 0 3 13,-2 0 0-13,2 0 0 13,0 0 2-7,0 0-2-6,-3 0 3 13,3 0-5-13,0 2 4 14,0-2-4-14,0 2-1 14,-3-2 3-14,3 0 0 13,0 0 2-13,0 0-4 14,0 0 6-14,0 0-5 14,0 0 4-9,0 0-4-5,0 0 3 14,0 0-3-14,0 0 1 13,0 0-1-13,-2 0-1 14,-4 3 1-14,-5 9-1 14,-12 5-25-14,-4 9-17 13,0 3-20-13</inkml:trace>
    </iact:actionData>
  </iact:action>
  <iact:action type="add" startTime="364482">
    <iact:property name="dataType"/>
    <iact:actionData xml:id="d62">
      <inkml:trace xmlns:inkml="http://www.w3.org/2003/InkML" xml:id="stk62" contextRef="#ctx0" brushRef="#br0">12071 14239 0 0,'-2'0'19'1,"2"0"-7"13,0 0-2-7,0 0-6-6,-4 0-2 13,4 0 0-13,0 0 1 14,0 0-1-14,-2 0-2 14,2 0 7-14,-2 0-2 13,2 0 4-13,-2 0-2 0,2 0 1 13,-2 0 3 1,0 0-5-14,-3 0-2 5,3-4-4 10,-4 4 0-15,1 0-4 0,0 0 2 12,3 0-2-12,2 0-3 14,0 0 2-14,0 4-7 13,18 6 10-13,16-1 2 14,7 3 4-14,13-3-4 14,9-1 4-9,-3-2-4-5,0 2 0 14,-2-4 0-14,-4 2 0 13,4-1 3-13,2 0-2 14,5 2 2-14,3-3-1 14,7 1-1-14,-5 0 0 13,-1-2-2-13,-2 3 1 14,1 0 0-8,0 1-1-6,1 3 2 13,0-7 0-13,-1 6 4 14,-4-5-10-14,-1 1 10 13,-1-5-5-13,-2 0 0 14,-4 0 0-14,-5 0 0 0,-6 0 0 13,-8 0 0 1,-5 0 0-14,-12 0 0 5,-9 0-3-5,-3 0 2 13,-8 0-4-13,0 0 5 14,0 0 0-14,0 0 9 14,0 0 9-14,-10 0 2 13,-21 0 6-13,-11 0-26 14,-14-5 0-14,-5 1 2 14,-3 0-2-9,-6 1 0-5,-3 1 0 14,-8 2 0-14,0 0 1 13,-9 0-4-13,1 0 6 14,2 2-6-14,0 7 5 14,-2 0-5-14,-5 2 4 13,-1-1-2-13,-1-1 1 14,2 1-2-9,5-1 1-5,6-1 2 14,5-3-2-14,11-2 5 14,9-1-7-14,8 0 6 13,7-2-3-13,7 0 0 14,7 0 0-14,4 0 0 0,6 0 2 13,3 0-5-13,3 0 6 13,3 0-5-7,4 0 2-6,-1 0-1 13,5 0-6-13,2 0 7 14,0 0-3-14,0 0 1 14,0 0 2-14,0 0 0 13,0 0-3-13,0 0 2 14,0 0 1-14,0 0-10 13,0 0 6-7,11 0-5-6,18 0 5 14,16 0 3-14,13 0 1 13,9 0-1-13,8-8 5 14,1-6-8-14,2 0 6 13,-2-1-3-13,-5 1 1 14,-2 1 0-14,-1-1 0 14,-4 2 0-9,3 0 0-5,-3 4 1 14,3 3-1-14,5-3 5 14,1 2-9-14,8 2 5 0,6 1-2 12,2-2-1-12,-5 3 2 14,-6 2-1-14,-7 0 1 13,-13 0-6-13,-6 0 8 14,-10 0-7-8,-4 0 5-6,-6 2-2 13,-8 3 4-13,-4-5-3 14,-9 0 1-14,-7 0 0 13,-1 0-2-13,-3 0 5 14,0 0 6-14,0 0-8 14,0 0 11-14,-12 0-9 13,-14 0-2-7,-12 0-1-6,-4 0 0 14,-5 0-1-14,-3 0 2 13,-2 0-1-13,-7 0 5 14,1 0-10-14,-8 3 9 13,-6 1-8-13,-1 1 7 0,0 0-4 13,5 1 1-13,-1 0 0 20,0 4-4-20,-3-8 8 0,-1 5-7 13,2-2 7-13,-1 3-8 13,3-2 5-13,5 1-3 14,4-2 3-14,4 0-1 14,6-4 0-14,6 3 0 13,4-1-1-13,4-2 5 14,5 3-8-9,5-4 6-5,3 0-3 14,5 0 2-14,3 0 1 14,3 0-2-14,-1 0 0 13,-1 0-3-13,1 0 6 14,-2 0-6-14,-1 0 8 14,3 0-9-14,1-4 7 13,4 0-4-7,-1 3 1-6,2-2 0 13,2 3 0-13,3 0 0 14,0 0-2-14,2 0 5 0,0 0-6 13,0 0 1-13,0 0 2 13,0 0-5-13,0 0 5 14,0 0-2-14,0 0 1 20,0 0-2-20,0 0 6 0,0 0-4 13,0 0 4-13,0 0-6 13,0 0 5-13,0 0-3 14,0 0 1-14,0-1 0 14,0 1-1-14,0 0 4 13,0 0-4-13,0 0 4 14,0 0-4-9,0-3 4-5,0 3-5 14,0 0 6-14,0 0-4 14,0 0 0-14,0 0 0 13,0 0 4-13,0 0-4 14,0 0 0-14,0 0 4 13,0 0-8-13,0 0 6 14,0 0-3-8,0 0 1-6,0 0-1 13,0 0 1-13,0 0 0 14,0 0 0-14,0 0 2 13,0 0-6-13,0 0 6 0,0 0-5 13,0 0 3-13,0 0-1 14,0 0 1-14,0 0-2 13,0 0-1-7,0 0 6-6,0 0-7 14,0 0 1-14,0 0 3 13,0 0-5-13,0 0 4 14,0 0-2-14,0 0 3 13,0 0-1-13,0 0 2 14,0 0-2-14,0 0 6 14,0 0-10-9,0 0 9-5,0 0-8 14,0 0 4-14,0 0 0 14,0 0-9-14,0 0-8 13,4 0-16-13,6 0-9 14</inkml:trace>
    </iact:actionData>
  </iact:action>
  <iact:action type="add" startTime="367859">
    <iact:property name="dataType"/>
    <iact:actionData xml:id="d63">
      <inkml:trace xmlns:inkml="http://www.w3.org/2003/InkML" xml:id="stk63" contextRef="#ctx0" brushRef="#br0">16983 14316 17 0,'0'0'31'1,"0"0"-4"0,0 0-3 12,0 0-15-12,0 0 3 14,0 0-11-14,0 0 2 13,-2 3-1-7,-20 3-2-6,-11 2 2 14,-8 2-2-14,1-3 0 13,1-2 0-13,-4-1 0 14,1 1 2-14,-4-2 0 13,0-1 2-13,3 3-6 14,3-5 5-14,1 0-2 14,5 0 1-9,-2 3 1-5,2-3 1 14,1 2-2-14,-2 2-4 14,-5 3 6-14,-3-2-8 13,-3 4 6-13,-2 0-5 14,2 0 2-14,-3-1 1 13,-3-1-1-13,1 6 0 14,-2-4-1-8,1 3 4-6,4-3-4 13,3-1 2-13,5-2-2 0,-5 0 2 13,7-4-1 1,9 0 2-14,12 0-1 14,11-2 7-14,6 0-7 14,0 0 0-14,0 0-1 0,0 0 1 12,0 0-12-6,8 0 4-6,14 0 7 14,7 0 1-14,11 0 0 13,2 0 0-13,1 0 2 14,1-4-2-14,4-4 0 13,2-3 4-13,8 4-4 14,2-3 2-14,3-1-2 14,-1 10 0-9,3-5 0-5,5 2 0 14,1 1 1-14,4 1-1 13,1 0 4-13,-1 1-8 14,2 1 8-14,-2 0-5 14,1 0 1-14,-7 0 0 13,-4 0-2-13,-9 0 0 14,-11 0 2-14,-10 0 0 4,-8 0-4-4,-8 0 2 14,-5 0 1-14,-5 0-1 14,-5 0 0-14,-4 0 2 13,0 0 0-13,0 1 2 14,0-1-1-14,0 2 5 14,0-2-3-14,0 0 0 13,0 0-2-7,-6 0 1-6,-17 0-2 13,-4 0-1-13,-8 0 1 14,-9-2-1-14,-8 1-2 14,-8 1 5-14,-7 0-6 13,1-4 6-13,-4 2-4 14,5 2 2-14,3-3 0 13,-5-1-2-7,-2 3 2-6,-3 1-2 14,-1-2 4-14,0 2-2 13,3-2 2-13,4-1-4 14,3 1 4-14,5-2-6 14,5 0 8-14,2 0-4 13,4 0 0-13,5 2 0 14,1-2-2-14,3 3 4 4,7-1-4-4,2 2 2 14,2 0-4-14,6 0 6 14,2 0-4-14,3 0 2 13,6 0 0-13,1 0-1 14,2 0 2 0,5 0-1-14,-1 0 6 0,3 0-11 13,0 0 5-7,0 0 0-6,0 0-3 13,0 0 2-13,0 0-2 14,0 0 2-14,0 0-1 14,0 0-3-14,0 0 5 13,16 0-5-13,9 2 4 14,8 3 2-14,7-5-2 13,1 0-3-7,1 0 3-6,0 0-1 0,-1 0 4 13,-2 0-2 1,1 0 4-14,-4 0-8 0,0 0 5 13,0 0-3-13,-5 0 2 13,-4 0 0-13,-8 0 0 14,-3 0-5 1,-5 2 4-15,-5 5-10 4,0 2-1-4,-6 1-15 14,0 6-17-14</inkml:trace>
    </iact:actionData>
  </iact:action>
  <iact:action type="add" startTime="373352">
    <iact:property name="dataType"/>
    <iact:actionData xml:id="d64">
      <inkml:trace xmlns:inkml="http://www.w3.org/2003/InkML" xml:id="stk64" contextRef="#ctx0" brushRef="#br0">12759 14973 18 0,'-22'-11'12'1,"-12"4"-6"13,-6 2-5-13,-4 0-2 14,-8 5 2-14,-1 0-1 13,-1 0 0-13,-5 0-1 14,-5 8 0-14,2 6 1 0,4-2 3 19,12-3-3-19,8-6 5 14,11-3-4-14,13 0 11 13,6 0-4-13,6 0 13 14,2 0-7-14,0 0-14 0,0 0 0 13,4 0-13-13,18 0 10 13,12 0 0-13,3 0 0 14,4 0 1-8,-3 0 1-6,-5 0-5 13,0 0 6-13,3 0 0 14,5 6 1 0,3 0 0-14,5 2 3 14,4 1-7-14,7 0 6 14,3 2-4-14,4-4 2 13,4 1 0-13,5-2-1 5,0-6-1-5,-1 0 0 14,1 0 2-14,-2 0 1 13,-5-6 1-13,-8-2-3 14,-11 1 1-14,-9-2-2 13,-14 7 1-13,-10 0 0 14,-10 0 0-14,-3 2 2 0,-4 0 3 19,0 0-3-19,0 0 10 14,0 0-8-14,-7 0 9 0,-14-8-2 12,-16-1-7 3,-11-4-4-15,-10 6 0 14,-7 1 0-14,-4 0 2 13,2 5-4-13,2 1 3 0,-1 0-4 13,-1 0 5-8,-1 0-6-5,0 10 4 14,-1-1 0-14,2 0 0 14,-1 1 4-14,4-3-10 13,-1 6 13-13,3 1-12 14,4-4 5 1,2 2-1-15,5-2 0 0,4 2 1 12,10-2 0-6,5-4-3-6,10-1 3 13,7 2 0-13,5-7 0 14,6 0 3-14,4 0-6 14,0 0 3-14,0 0-2 0,0 0-5 12,0 0 1-12,0 0 0 14,0 0-6-14,20 0 8 13,11 0 4-7,11 0 6 9,8 0-4-15,3 0-4 0,0 0 3 12,1 0-2-12,-2 0 1 14,-3 0 0-14,-7 0 1 13,0 0-1 2,-3 0 1-15,-6 0 4 14,-2 0-9-14,-6 0 8 4,-8 0-7-4,-3 0 3 14,-5 0 0-14,-5 0 3 14,-2 0-2-14,-2 0 7 13,0 0-5-13,0 0 6 14,0 0-9-14,0 0 4 13,0 0-3-13,0 0-2 14,0 0-2-8,0 0-5-6,-2 6 6 13,0 6-8-13,2 6 9 14,0 4-14-14,0 1-25 13</inkml:trace>
    </iact:actionData>
  </iact:action>
  <iact:action type="add" startTime="377347">
    <iact:property name="dataType"/>
    <iact:actionData xml:id="d65">
      <inkml:trace xmlns:inkml="http://www.w3.org/2003/InkML" xml:id="stk65" contextRef="#ctx0" brushRef="#br0">19266 12322 5 0,'0'0'8'1,"3"0"5"13,-3 0-2-13,0 0 4 14,0 0 1-14,0 0-2 13,0 0 3-13,0 0-15 14,0 0 4-14,0 0-4 0,0 0-3 13,0 0 4 1,0 0-5-14,0 0 2 5,0 0 0 9,0 0 3-14,0 0-1 0,0-2 10 13,0-2-10-13,0-2 8 14,2-4-9-14,2 0 1 13,-2 2-2-13,3-1 3 14,-3 3-3-14,-2 5 1 14,2-1 0-9,-2 2 3-5,0 0-8 14,0 0 7-14,0 0-6 13,0 0 2-13,0 0 1 14,0 0-2-14,0 0-1 14,0 0 3-14,0 0 0 13,0 0 0-13,0 0-1 14,0-4-1-9,4-6 1-5,4-2-1 14,-2-2-6-14,1 2 7 14,-1 4 0-14,-4-2 2 13,-2 0-2-13,3-2 5 14,-3 3-8-14,0 4 7 0,0-3-3 12,0 4 1-12,0-1 3 14,0 2-4-8,0 3 0-6,0 0 0 13,0 0 1-13,0 0-2 14,0 0-12-14,0 0 7 13,0 8 2-13,0 9 4 14,5 6 0-14,-3 5 0 14,-2 5 2-14,0 6 4 13,0 1-3-7,-2 2 0-6,-12 2-2 13,3-1 2-13,-1-8-3 14,8 1 0-14,2-5 0 14,2-4 0-14,0-1 0 13,0-2 1-13,0-1-1 14,0-3 2-14,6-2 0 14,2-1-4-9,-4-6 2-5,0-1-2 14,1-4 2-14,-3-2 0 13,0 0 0-13,-2-2 2 0,0 0-4 13,0 0 7 2,0-2-6-15,0 0 2 0,0 0-2 12,0 0 1-12,0 0 0 14,2 0-4-9,0 0-3-5,1 0-5 14,2 0-12-14,-1-6-45 14</inkml:trace>
    </iact:actionData>
  </iact:action>
  <iact:action type="add" startTime="378337">
    <iact:property name="dataType"/>
    <iact:actionData xml:id="d66">
      <inkml:trace xmlns:inkml="http://www.w3.org/2003/InkML" xml:id="stk66" contextRef="#ctx0" brushRef="#br0">19385 12467 1 0,'0'0'29'15,"0"0"-14"-8,0 0-6-6,0 0 0 13,0 0-4-13,0 0 1 14,0 0-5-14,0 0 5 13,4 0-5-13,15 0 6 14,10 0 6-14,12 0 2 14,8 0-4-14,9 4 1 13,8-3 3-8,19-1-13-5,13 3 6 14,14-3-7-14,10 0 6 14,13 0-7-14,9 0 0 13,12 0 0-13,7 0 0 14,4-7 0-14,-2-6 2 14,-2-1 0-14,-5 3 0 13,-9 3 3-7,-8 7-4-6,-10-2-2 13,-8 3 1 2,-9 0 0-15,-8 0 1 0,-9 0 0 13,-13 3-2-13,-14 6 2 13,-24 4-2-13,-7 1-2 0,-16-3-1 13,-7 4 5-13,0-4-3 13,-7-1 2-7,-2-1-2-6,-5-6 2 14,-2-1 2-14,0-2 3 13,0 0-5-13,0 0 7 14,0 0-5-14,0 0 6 13,0 0-3-13,0 0 5 14,-14-7-7-14,1-1-3 14,0-1 1-9,3 5 3-5,4 1-8 14,2 1 3-14,1 0 1 14,3 2-6-14,0-3 5 13,0 3-4-13,0-1-1 14,0-2 6-14,0-1 0 0,0-4-1 12,-2-1 1 3,-2-3-3-9,2-2 6-6,0-5-3 0,2 1 0 12,-4-3 0 3,4-4-2-15,-2 4 4 13,0-2 1-13,0 3-1 14,2-2-3-14,-2 2 3 0,2 8-1 13,0 5 1-13,0 4 1 13,0 3-3-7,0 0-3-6,0 0 3 13,-2 14-8-13,2 10 7 14,0 6 2-14,0 2-2 14,0 1 2-14,0 2-2 13,0 0 1-13,0-1 0 14,0 1 0-14,4 1 1 14,2-1-1-9,0 0 5-5,0-6-10 14,1 0 8-14,-1-8-6 13,1 1 3-13,0-4-1 14,0-2 1-14,-3-4 0 0,2-4-4 13,-3-4 6-13,-3-1-6 13,2-3 6-13,-2 0-4 20,0 0 4-20,0 0-1 0,0 0-1 13,0 0 0-13,0 0 0 14,0 0 1-14,0 0-2 13,0 0 2-13,0 0-2 14,0 0-8-14,0 0-2 14,0 7-23-14,0 7-17 13,-18 4 2-7</inkml:trace>
    </iact:actionData>
  </iact:action>
  <iact:action type="add" startTime="387778">
    <iact:property name="dataType"/>
    <iact:actionData xml:id="d67">
      <inkml:trace xmlns:inkml="http://www.w3.org/2003/InkML" xml:id="stk67" contextRef="#ctx0" brushRef="#br0">15826 15717 18 0,'0'0'36'1,"0"-5"-11"13,0 5 0-13,0 0-12 14,0 0-4-14,0 0-9 13,0 0 0-13,0 0-6 14,0 0-2-14,0 0 4 14,0 0 2-14,0 0 0 13,0 0 0-7,2 0 1-6,0 5-1 13,2-3 2-13,-4 0 0 0,0-2 0 13,0 0 3-13,0 0-1 14,0 0 0-14,0 0 0 13,0 2-1-13,0-2 2 14,0 4-4-14,2-4 1 14,2 4-2-9,5 0 2-5,1-1-3 14,9 8 2-14,3-2 2 13,7-6-2-13,5 3 4 14,5-3-5-14,4 2 4 14,-1-1-2-14,0 1 1 13,-1 4-1-13,-1-5 0 14,4 6 3-9,5-1-4 10,1 4 3-15,0-5-4 0,0 3 3 13,-1-4-4-13,0-3 3 13,-2 2-2-13,1-2 2 14,2-4 0-14,1 0 1 0,5 0 2 13,-1 0-2 1,1 0 4-8,0 0-9-6,-2 0 5 13,-4-7-2-13,-5 0 1 14,-5 7 0-14,-6-4 0 14,-8 4 0-14,-3 0-2 13,-3 0-4-13,2 0 6 0,-2 4-9 13,5 0 6-13,4 2-1 14,7-2 3-9,3-4-2 10,4 0 1-15,1 0 2 13,-4 0 0-13,-1 0 5 0,-8 0-4 13,-8 0 4-13,-6 0-5 14,-6 0 2-14,-4 0-2 13,2 0 0-13,-3 0-2 14,3 5 2-9,3 4-2-5,-4 7 5 14,1-2-6-14,-2 0 4 14,2-5-2-14,-3 0 1 13,1-4 0-13,-2-1 0 14,0-4-2-14,-3 0 2 0,-2 0 4 13,2 0 4-13,-2 0-6 20,0 0 5-20,0 0-7 0,0 0 3 12,0 1-3-12,0-1 0 14,0 0-1-14,0 0 2 14,0 2 4-14,0-2-1 13,-2 0 0-13,-10 0 1 14,-3 0-1-14,-6 0-3 13,-3-3-1-7,-2-6 0-6,-5 1 1 14,-4 3 0-14,-2-4-1 13,-5 4 0-13,-3 0 0 14,-2-2-1-14,-4 2 1 14,-1-1 0-14,-1 2 0 13,-5 0-1-13,0 4-2 14,-8-4 6-9,-4 4-7-5,-5 0 1 14,-8 0 3-14,2 0-6 14,2 0 5-14,2 0-4 13,8 0 1-13,3 0 3 14,-1 0-3-14,5 0 4 0,4 0 2 12,4 0 5-12,7-4-1 14,7-1 7-8,7 0-9-6,8 1 5 13,4-4-7-13,9 6-1 14,1-2-2-14,1 4 5 13,8-3-9-13,2 3 9 14,0 0-8-14,0-5 2 14,0 3-1-14,0 0 3 13,0-4 0-7,20-2-1-6,9-1 3 13,5-3-2-13,6 5 0 14,0 3 0-14,4-5-1 14,2 8-1-14,-2-1 1 13,3 2 1-13,-3 0-2 14,3 0 2-14,-3 0-3 14,4 0 6-9,-2 0-4-5,6 0 5 14,1 0-7-14,10 0 5 13,8 0-4-13,5 0 2 14,1 0-1-14,4 0 0 14,1 0 0-14,7 0-1 0,8-2 4 12,7-7-4-12,3 2 4 14,0 2-4-9,-7-4 3-5,-9 9-1 14,-8 0 0-14,-10 0-3 14,-5 0 1 0,-10 0 4-14,-12 0-6 14,-8 9 1-14,-11 0 1 0,-7-1-5 13,-9-2 3-13,-7-3 2 13,2 3 2-7,-6-6 1-6,0 0 0 13,0 0 6-13,0 0-3 14,0 0 4-14,0 0-5 14,0 0 4-14,0 0-6 13,0 0 1-13,-6 0-2 0,-5 0 0 13,-6 0-2-13,-3 0 4 20,-5 0-7-20,-4 0 7 14,-6 0-6-14,-7 0 4 13,-8 0-1-13,-1 0 1 0,-3 0 0 13,-1-7 0-13,-5 3 2 13,-6 0 1-13,-3-1-2 14,-2 2 1-14,0-3 1 14,-3 3-5-9,1 3 4-5,1 0-2 14,1 0 0-14,0 0 0 14,1-5-4-14,4 5 8 13,-3-8-7-13,0 4 4 14,-3 0-2-14,5 2 2 13,9-6-2-13,10 4 2 14,5-2 1-8,8 1-2-6,1 2 1 13,7 3-2-13,3 0 4 14,9 0-6-14,3 0 1 0,5 0 0 12,5 0 1-12,2 0 1 14,0 0-4-14,0 0-4 14,0 0 8-14,0 0-5 20,0 0 1-20,0 0 7 0,0 0-6 12,9 0 5-12,7 0-2 14,9 0 2-14,0 8-1 14,8 2-1-14,4-2 2 13,5-2-6 2,5 2 8-15,12 1-8 0,9-6 5 13,5 3-2-8,6 2 1-5,-2-6 0 14,4 4-1-14,-3 1 1 13,9-4-1-13,5 6 2 14,4 0-3-14,4-4 3 14,-3 4-2-14,-3-1-4 13,-5-4 0-13,-6 2-1 14,-10-1 3-9,-5-2 3-5,-8-3 0 14,-12 0 1-14,-10 0 1 0,-13 0-1 13,-13 0 0-13,-8 0 4 13,-4 0-2-13,0 0 4 14,0 0-3-14,0 0-2 14,0 0-2-14,0 0 3 13,-7 0-6-7,-7 4-9-6,-3-2 1 13,-5 6-11-13,-5 1-21 14</inkml:trace>
    </iact:actionData>
  </iact:action>
  <iact:action type="add" startTime="400755">
    <iact:property name="dataType"/>
    <iact:actionData xml:id="d68">
      <inkml:trace xmlns:inkml="http://www.w3.org/2003/InkML" xml:id="stk68" contextRef="#ctx0" brushRef="#br0">21995 15325 1 0,'2'-13'6'1,"7"-1"5"13,2-5-9-13,-2-2 11 14,0 3-8-14,-3-1 1 13,1 3 14-13,-7 1-3 14,0-2 2-8,0 3-19-6,0-4 17 13,0 1-15-13,0-2 6 14,-7-7-7-14,-8 4-2 14,-3-2 0-14,-5 4 1 13,2 1 0-13,-4-2 2 14,0 3-2-14,1-4 5 13,-3 4-8-7,0 2 5-6,-6 4-4 14,-5 0 0-14,-9 2-1 13,-6 6 3-13,-5 1 0 14,-7 3-1-14,-4 0 2 13,-2 0-3-13,-5 0 4 0,2 0-3 13,1 0 2-13,-1 0 1 14,5 3-2-9,5 1 1-5,8-4-3 14,6 4 6-14,8-4-7 14,5 0 8-14,1 0-5 13,-3 0 0-13,2 0 0 14,-1 0 0-14,1 0 0 13,-2-4 0-13,-3 0 2 14,-3 0-4-8,-4 0 7-6,0 2-10 13,5-3 9-13,1 2-7 14,10-1 4-14,1-2-1 13,6 2 0-13,2 0 0 14,1-6-2-14,3 6 6 14,-5 0-4-14,4 4 2 13,-6 0-4-7,-2 0-1-6,-3 0 3 13,-5 0-1-13,-4 18-3 14,-1-2 3-14,-3 1 2 0,1 4-2 13,4-5 6-13,-1 0-9 13,4 0 8-13,3-4-6 14,5-1 2-14,5-4 0 14,6 3 0-9,2-2-2-5,5 2 0 14,0-1 4-14,-4 5-4 13,-2 3 6-13,2 1-8 14,-3 5 5-14,3-2-2 14,-3-1 1-14,5 0 0 13,1-2-1-13,1 0 2 14,7-4-3-9,2 4 6-5,-2 0-8 14,0 2 5-14,0 1-2 14,2 1 1-14,2 0 0 13,0-4 0-13,0 3-5 14,0-1 5-14,0-7 0 0,0 3-2 13,0 2 3-13,6 0-5 20,4 1 7-20,1-6-6 0,3 6 1 12,5-5-3-12,4-1 4 14,4 3 2-14,4-2 3 14,2 3-4-14,3-2 1 13,5 2 4-13,9 0-3 14,4 2-2-14,6-1 2 13,0 0-2-7,0 0 3-6,5 0-6 14,-3 0 6-14,3-2-2 13,-3-2 4-13,3-4-3 14,2 3-2-14,6-8 5 14,8 2-4-14,-6-7 0 13,-1 5 1-13,-7-3 1 14,-7 0-4-9,-4 2 5-5,-1 3-8 14,-3-4 6-14,-3 1-4 14,-3 3 3-14,2-4-1 0,0 6 0 12,8-9 0 3,4 0 0-15,7 0 2 0,5 0 3 12,-1 0-3-12,-2-9-2 21,-2-1 3-21,-4-4-3 0,-8 1 0 12,-4 1 0-12,-1-8-1 14,-6 5 2-14,-1-3-1 13,-8 4 4-13,-6-4-7 14,-2-1 6-14,-8 6-5 14,-3-1 4-14,-3 2 0 13,-6-2-2-7,-2 0 0-6,-3-3-2 13,-2-1 7-13,0-4-5 14,0 0 7-14,0 1-7 14,0-4 0-14,-9 4 5 13,2-5-5-13,-1-6 0 14,1 9-2-14,0-7 6 14,-4 2-6-9,0-2 6-5,-1 2-8 14,-3 2 4-14,-3-2 0 13,-1 3-4-13,-4 1 4 0,-6 7-1 13,0-6 4-13,-11 5-7 14,-5 1 10-14,-9-2-11 13,-10 3 11-13,-1-2-11 20,-1 0 9-20,-1-2-4 0,5 2 0 13,-3 0 0-13,-3 2 0 14,4-3 1-14,2 3-2 13,-3 3 6-13,5 3-10 14,2-4 9-14,0 2-7 14,0 6 3-14,-3 2 0 13,-3 0 0-7,-7 4-1-6,-3 0-4 13,3 0 10-13,-4 4-12 14,5 1 9-14,5 4-4 14,5-1 1-14,2-1 0 13,0 4-1-13,-2 1 1 14,-3-1 1-14,3 1 0 0,2-1 0 19,-2 1 3-19,3-3-6 14,-3 5 6-14,2-9-6 0,4 7 3 12,4-6 0-12,8 6 0 14,-3-2 0-14,6 6-3 13,-1 0 7-13,4 4-8 14,0 2 7-14,5 4-6 14,-1 3 3-9,3-3-2-5,8-1 2 14,-2 0 0-14,5 1 0 13,5-2 2-13,-1 2-5 14,3 0 7-14,5 2-7 14,-1 2 6-14,5-4-6 13,2 6 5-13,0-6-5 14,0 6 3-9,0-4-2-5,11 2 0 14,9-2 4-14,6-2-8 14,7 1 5-14,2-1 0 13,9-2 1-13,3 2 0 14,2-5 0-14,5-2 0 14,1-1 0-14,1 0 1 0,2-4 2 19,-5 2-1-19,3-2-4 13,0-4 5-13,2 5-6 0,2-3 6 13,0-1-3-13,7 4 0 14,0 2-1-14,0-2-2 13,-2-3 6-13,-3 2-6 14,-2-1 8-14,1-1-9 14,1 2 4-9,3 1 0-5,-1 2 0 14,1-4 0-14,-5 0 0 13,-2 2 2-13,0-3-5 14,-4-2 6-14,-1-1-6 14,2 0 4-14,3-6-3 13,5-3 2-13,-3 0 0 14,-2 0-1-9,-2 0 1-5,0 0 0 14,0-7 1-14,6-3 3 14,2-4-1-14,3 2-5 13,0-3 3-13,-7 2-2 0,0 0 1 13,-2-4 0-13,-2 2-1 13,-2-2 2-13,-6 3-2 21,-3-3 4-21,-3 0-5 13,1-2 5-13,-1-3-5 0,0 0 3 13,3 4-2-13,-3-5 1 14,1 4 0-14,-9-1-2 13,-5 6 5-13,-8-4-5 14,0 4 5-14,-5-3-6 13,-1 3 6-7,1-3-4-6,-3-1 1 14,3 0 0-14,-3 0 0 13,-2-1 2-13,0 2 1 14,-2-1-1-14,0-5-4 13,-4 5 5-13,-5-3-6 14,0-2 3-14,0-5-4 0,-7-2 3 19,-20 0 1-19,-11-1 0 14,-13-6 1-14,-7 5 5 13,-11 2-2-13,-2 0-7 14,-3 6 7-14,0-3-6 0,-1 9 2 13,-3 0 0-13,0 1-2 13,-7 5 1-13,0 1-2 20,2 3 6-20,8 2-8 14,3 2 10-14,8 4-8 0,1 0 4 13,3 0-2-13,0 0 1 13,2 0 0-13,2 6-3 14,3 6 6-14,-3 2-8 14,7-2 4-14,-2 2-2 13,2 0 2-7,2-1 0-6,0 5 0 13,10-4 1-13,3-1 0 14,8 4-7-14,7 1 0 14,4-3-42-14,3-2-38 13</inkml:trace>
    </iact:actionData>
  </iact:action>
  <iact:action type="add" startTime="404519">
    <iact:property name="dataType"/>
    <iact:actionData xml:id="d69">
      <inkml:trace xmlns:inkml="http://www.w3.org/2003/InkML" xml:id="stk69" contextRef="#ctx0" brushRef="#br0">13620 15669 24 0,'0'0'21'15,"0"0"4"-8,0 0-12-6,0 0-6 13,0 0-7-13,0 0 3 14,0 0-2-14,0 0 0 14,0 0 6-14,0 0-5 13,-16 0 18-13,-7 0-20 14,-10 0-3-14,-5 0-5 13,-1 0 8-7,-4 0-2-6,1 0 5 14,-2 0 0-14,-2-4 0 13,2 2-5-13,1 0 3 14,6 0-1-14,-1-3 0 14,2 2 0-14,0-3 0 13,1-1 1-13,-1 2 2 14,-2 1-2-9,-5-2-1-5,-3 2 0 14,-5 0-1-14,-5 4-3 14,-2 0 4-14,-5 0 0 0,-3 0-5 12,-5 0 5 3,-6 0 0-15,4 4-1 13,-5 4 1-13,2 3-2 14,0 5 2-14,1-5 0 5,3 1-2-5,7-6 2 13,7-2 0-13,8-4 3 14,7 0 2-14,5 0-2 13,9 0 5 2,2-8-4-15,5 2 0 0,4-2-2 13,2 2-1-13,3 1-1 13,7 5 0-7,-2-3 0-6,4 3 1 14,2 0-5-14,0 0 5 13,0 0-4-13,2 0-3 14,-5 0 5-14,-1 0-7 13,-4 0 8-13,0 10 0 0,-3 2 1 13,-1 6-1 2,1-4 1-10,-1 2-2-5,1 1 5 14,-1 3-9-14,1-3 7 0,0 1-2 12,1 0 0-12,1 4-2 14,3 4 1 1,-2 2 2-15,2 8-3 0,3-4 5 12,1 3-6 3,0-3 4-15,4-2-2 4,0-7-4-4,0 4 5 14,-3-1 0-14,0 2 0 14,-1 2 2-14,0-2-2 13,-1 2 4-13,3-2-3 14,2-2-2-14,0 5 2 14,0-9-2-14,0 2 1 13,0-2-5-7,0-4 4-6,0-2 0 13,0 0-6-13,11-1 11 14,3 0-7-14,1-1 5 14,3-2-3-14,0-2 2 13,2-6-1-13,3 4 0 0,6-6 2 13,6 2 2 1,5-4 0-8,9 0 2-6,-2 0-3 14,6 0-5-14,3 0 3 0,2 0-2 12,0 0 0-12,5 0-1 14,3 0 1-14,3 0 2 13,3 0-4-13,-3 4 6 14,2-4-6 1,1 0 4-15,-1 0-1 4,4 0 0-4,1 0 0 14,5 0 0-14,3 0 1 14,3 0-1-14,2 0 1 13,3 0-2-13,1-4 4 14,6-2-6-14,3-2 6 13,0-1-5-13,-4-4 2 14,-3-1 0-8,-2-5-2-6,-3 2 4 0,-9-1-2 12,0 0 3 3,-14 6-6-15,-9-2 7 13,-11 6-4-13,-12-2 0 0,-6 6 2 13,-9-1-2-13,-6 5 1 14,-3 0-3 0,0 0 6-14,-2 0-8 5,-5 0-1-5,1 0 5 13,-5 0-12-13,0 0 4 14,0 0 1-14,0 0 6 14,0 0 1-14,0 0 0 13,0 5 11-13,0-5-8 14,0 0 10-14,0 0-9 14,0 0 9-9,0 0-5-5,0-10 2 14,-3-2-10-14,-5-7 1 13,-1 1 3-13,0-3-2 14,-2-2-4-14,-3-3 5 14,1-2-6-14,0 1 3 13,-3 0-1-13,-2-3 1 0,3 2 0 19,1-6-3-19,-1 5 6 0,2-5-2 13,-3 7 1-13,3-5 1 14,-1 2-2-14,3-2-2 13,-1 6 2-13,1 3 1 14,3 0-2-14,1 2 0 13,0 1-3-13,-2 0 3 14,-2 2-2-8,0 0-4-6,-2 4 6 13,-6 0-4-13,2-4 4 14,-5 4-6-14,-1 2 3 14,0-1 3-14,-2 4 0 13,0-4 1-13,-4 3 4 14,-2 2-10-14,-3 3 5 13,-6 0-1-7,-5 1 2-6,-4 3-1 14,-9 1 0-14,0 0 0 13,-4 0 0-13,-1 0 1 14,1 0-1-14,-1 0 5 13,3 0-7-13,2 0 2 14,0 0-3-14,3 0 3 0,-3 0 0 13,0 0-2-8,0 0 5-5,-2-3-4 14,-2 2 5-14,-5 1-8 13,-1 0 3-13,-1 0 1 14,1 0-1-14,-1 0 1 14,1 0 0-14,1 9-1 13,-1 0-3-13,1 5 8 14,5 0-8-9,1-1 5-5,5 4-2 14,5-3 0-14,5-6 0 14,7 2 0-14,6-2 1 13,1-5-3-13,8 4 6 14,-2 1-6-14,3-3 7 14,7 4-8-14,-1-1 7 0,-1 6-6 19,0-4 2-19,-6 7 1 13,6-5 0-13,5 1 0 14,-1-3-5-14,7 4 10 14,-1-5-10-14,-4 0 8 0,3 3-6 12,1-1 3-12,3-8 0 14,0 3 0-14,1 2 0 14,-3 1 0-9,-2 0 0-5,-4 5 1 14,-3 7 3-14,0 2-8 13,-1 7 6-13,-3 7-4 14,1-5 2-14,0 6-2 14,-1-3 2-14,2 2-1 13,2-5 0-13,3-3 2 14,-1 0-2-9,6-3 5-5,1-4-7 14,3 6 3-14,1-1 0 14,3-1-2-14,0 6-1 13,0-6 1-13,3 2 1 14,12-2-4-14,6 1 10 13,3-10-10-13,4-2 4 14,9-6 1-8,5-1 0-6,5 1 3 13,11-9-3-13,4 5 0 0,3-1 0 13,4 4 4-13,-3-5-3 14,1 4 3-14,3 1-8 13,5-4 6-13,2 6-3 14,4-1 1-14,4-6 0 13,0 3-1-7,0-2 3-6,2 0-4 14,5-4 6-14,-1 0-7 13,5 0 4-13,1 0-2 14,-1 0 2-14,0-4-2 13,0-4 1-13,2 3 0 14,0-4-3-14,0-1 6 14,-7 6-4-9,-6-4 3-5,-6 2-4 14,-6 2 3-14,-2 0-1 13,-1 4 0-13,-6 0 0 14,-1 0 0-14,-5 0 0 0,-6 0-3 13,0 0 5-13,-5 0-4 13,-7 0-1-13,-4 0 1 14,-10 0 2-9,-5 0 0-5,-8 0 0 14,-7 0 1-14,0 0-3 14,-4 0 5-14,-2 0-5 13,0 0 7-13,0 0-5 14,0 0 0-14,0 0 6 14,0 0 1-14,0 0 4 13,0-13 0-7,-2-6-11-6,-8-3 3 13,3-4-1-13,-1 0-4 14,4-2 3-14,-2-2-1 14,4 2 1-14,0-3 0 13,2 4 0-13,-2-4 2 14,2 3-2-14,-2 2 1 14,-3-4 1-9,1 2 0-5,0 2-4 14,-4-1 2-14,2-4 1 13,-1-1 0-13,3-2-2 14,-2 1 0-14,3 1 2 0,-2 2-1 13,1 4 2 1,-1 6-6-14,1-1 3 0,-2-2-3 13,-6 1-1-8,3 4 1-5,-4-3 0 14,-1-2 3-14,-1 1-2 14,-3 4 4-14,-2 0 1 13,0 4-1-13,2-2-1 14,-1 6 0-14,-4 0-1 14,0 2-1-14,-3 4-1 13,-8 2-2-7,-6 2-5-6,-9 0 3 13,-3 6-4-13,2 4 10 14,0 2-8-14,4-2 6 14,-1 2 0-14,1-7 2 13,-4 4 0-13,8-6 2 14,-1 2 0-14,3-3-2 13,1 2 5-7,-2 0-3-6,5-4 0 14,1 4-2-14,2-4 3 0,-3 0-3 12,0 0 0-12,2 0 0 14,1 0 2-14,0 0-5 13,-1 0 6-13,1 0-5 14,-5 4 2-14,-5 5 0 14,-3 0-6-9,-3 1 5-5,-1 2-4 14,6-6 5-14,0 3 0 13,5-2 2-13,4-5 1 14,4 3 1-14,4-2-1 14,10-3-1-14,5 0 4 13,5 0-1-13,5 0 1 14,2 0-1-9,0 0-5-5,0 0 2 14,0 0-2-14,0 0-1 14,0 0-13-14,0 0 10 13,0 0-8-13,0 9-1 14,-9 4-11-14,-11 13 3 0,-11 6-17 13</inkml:trace>
    </iact:actionData>
  </iact:action>
  <iact:action type="add" startTime="410707">
    <iact:property name="dataType"/>
    <iact:actionData xml:id="d70">
      <inkml:trace xmlns:inkml="http://www.w3.org/2003/InkML" xml:id="stk70" contextRef="#ctx0" brushRef="#br0">16420 16473 6 0,'-5'-6'18'1,"3"1"-7"0,-2 2-10 12,1 3 2-12,0 0-1 14,-1-4 1-9,2 4 0-5,0-5 1 14,0 4 7-14,2 1 1 14,0 0-6-14,0 0-5 13,0 0 7-13,0 0-7 14,-2 0 3-14,2 0 1 13,-3 0-10-13,3 0 6 14,0 0-2-8,0 0 0-6,0 0 1 13,-2 0-3-13,2 0 6 14,0 0-4-14,0 0 3 13,0 0-2-13,0 0 2 14,0 0-2-14,0 0 3 0,0 0 2 13,0 0-2-13,0 0 1 13,-2 0 8-7,2 0-7-6,-2 0 10 14,0 0-11-14,0 0 7 13,-2 0-7-13,2 0 4 14,0 0-5-14,2 0 1 13,0 0-2-13,-2 0 1 14,2 0-3-14,0 0 4 14,0 0-8-9,0 0 4-5,0 0-1 14,0 0 1-14,0 0-2 13,0 0 1-13,0 0-6 14,0 0 7-14,0 0-5 14,0 0 4-14,0 0-2 13,0 0-1-13,0 0 4 14,0 0 0-9,10 0 0-5,5 10 0 14,3-7-1-14,3 8 4 14,6-3-3-14,5 2 3 13,1-2-1-13,0 1-1 14,-2-4 1-14,4-1-1 14,0-1 0-14,5 2-1 13,0 1 1-7,3-2-3-6,-3 1 5 13,-3 2-4-13,8 0 3 0,-1-4-3 13,2-3 2-13,2 0-1 14,-1 0 2-14,-3 0-2 13,2 0 2-13,-5 4 0 14,5-4-2-14,-4 5 4 14,5 0-8-9,1-5 6-5,2 4-4 14,-1-4 2-14,0 0-2 13,-2 0 2-13,-3 0 0 14,-1 0-4-14,-1 0 9 14,-2 0-6-14,3 0 3 13,-4 0-4-13,-1-4 2 14,-2-1 0-9,-2 0 1-5,-3-2 0 14,0 7-1-14,5-7 3 14,-1 0 0-14,3 2 0 13,5-5-5-13,3 2 4 14,1-1-4-14,2-4 2 0,2 3 0 13,-1-2 0-13,-2 1 2 13,2-1-6-7,-4 7 9-6,-1-4-10 13,-5 6 7-13,-3 3-4 14,2 0 1-14,-1 0 1 14,-1 0-4-14,5 0 4 13,-1 12-2-13,-1-7 4 14,0 7-3-14,1-5 5 13,1 5-8-7,-3-4 7-6,6 2-6 14,0-1 4-14,0-4-2 13,1-1 1-13,1-1 0 14,-3 2-3-14,4-5 6 13,-1 2-3-13,1-2 4 14,2 0-7-14,6 0 5 14,2 0-2-9,-1 0 0-5,3 0 1 0,0 0-4 13,-4-2 6 1,0-3-3-14,-5 2 1 14,-2 3-2-14,-4-4 1 0,-1 4-1 13,-1 0 1-13,-3 0-2 13,2 0 2-13,-1 0 0 14,1 0-2-8,3 0 6-6,3 0-6 13,8 0 6-13,0 0-6 14,0-5 3-14,-6 0-1 13,0 1 0-13,-8 4 0 14,1-4-1-14,-1 4 4 14,1-4-4-14,1 2 4 13,-2 0-6-7,1 2 6-6,-1 0-6 13,3 0 6-13,-1 0-3 14,1 0 0-14,-3-2 0 0,-2 2 0 13,-7 0 3-13,-1-4-2 13,-6 4 3-13,-3 0-7 14,-9-4 4-14,-8 4-1 20,-2 0 0-20,-4 0 2 0,0 0 3 13,0 0-5-13,0 0 8 13,0 0-6-13,0 0 3 14,0 0-4-14,0 0 0 14,0 0 0-14,0 0-1 13,0 0 0-13,0 0-1 14,0 0-3-9,0 0 8-5,0 0-6 14,0 0 5-14,0 0-6 14,0 0 4-14,0 0-1 13,0 0 0-13,0 0 0 14,0 0 0-14,0 0 2 14,0 0 1-14,0 0 0 0,0 0-3 19,0 0 2-19,0 0-2 13,0 0 0-13,0 0 3 14,0 0 0-14,0 0-3 14,0 0 4-14,0 0-2 13,0 0 9-13,0 0-11 0,0 0 10 13,0 0-6-13,0 0 5 20,0 0-4-20,0 0 0 0,0 0 3 13,0 0-8-13,-2 0 6 13,2 0-2-13,0 0-6 14,0 0 3-14,-2 0-2 13,2 0-1-13,0 0 2 14,0 0 0-14,0 0 0 14,0 0-4-9,0 0 8-5,0 0-7 14,0 0 9-14,0 0-10 14,0 0 7-14,0 0-5 13,0 0 2-13,0 0 0 14,-2 0-1-14,2 0 2 13,-2 0-4-13,2 0 9 14,0 0-10-8,0 0 5-6,0 0-2 0,0 0 2 12,0 0 1-12,0 0-2 14,0 0 0-14,0 0 1 13,0 0 0-13,-2 0 1 14,2 0 1-14,-2 0-5 14,-2 0 3-14,4 0-2 13,0 0 1-7,0 0-3-6,0 0 2 13,-2 0 2-13,2 0-3 14,0 0 7-14,0 0-9 14,0 0 8-14,0 0-7 13,0 0 5-13,0 0-4 14,0 0 2-14,0 0-2 14,0 0-1-9,0 0 3-5,0 0-5 14,0 0-1-14,0 0 5 13,0 0-9-13,0 0 6 14,0 0-9-14,0 0-11 0,0 0-8 13,-13 0-30 1,-5-8-18-14</inkml:trace>
    </iact:actionData>
  </iact:action>
  <iact:action type="add" startTime="413819">
    <iact:property name="dataType"/>
    <iact:actionData xml:id="d71">
      <inkml:trace xmlns:inkml="http://www.w3.org/2003/InkML" xml:id="stk71" contextRef="#ctx0" brushRef="#br0">11770 17147 3 0,'0'0'0'1,"0"0"8"0,0 0-6 12,0 0 7 3,0 0-8-10,0 0 2-5,0 0 4 14,0 0-4-14,0 4 10 0,0-4-11 13,0 0 14-13,0 0-10 13,0 0 7-13,0 3-3 14,0-3 0-14,0 0-5 13,0 0-5-13,0 0 0 14,0 0 1-9,0 0-2-5,13 0-1 14,11 0 2-14,14 2 0 13,7-2 3-13,6 0-3 14,5 0 0-14,-1 0-1 14,-1 0 3-14,-7 0 2 13,-2-5-3-13,-3 1-1 14,1-1 2-9,-4 0-3-5,1 1 2 14,1-1-2-14,-3 1 0 14,4 4 1-14,5-4-4 13,-3-1 9-13,3 1-11 14,-3-1 7-14,-1 2-2 13,-5-2 2-13,-5 0-2 14,-4 1 1-8,-4-1 0-6,-6 5 6 13,0-4-6-13,-3 4 8 14,-5-1-5-14,-5 1 0 0,-2 0-2 12,-2 0-2-12,-2 0-4 14,3 0 2-14,-1 0-2 14,3 0 4-14,-1 0-4 13,-1 0 10-7,1 0-6-6,-4 0 4 14,2 0-5-14,-2 0 4 13,0 0 0-13,0 0 1 14,0 0 3-14,0 0 6 13,0 0-10-13,0 0 14 14,0 0-13-14,0 0 9 14,0 0-10-9,0 0 5-5,-15 0-5 14,-10 0-2-14,-4 0-2 13,-4 0-5-13,-8 0 5 14,-1 0 2-14,-5 0-5 14,-4 0 5-14,-5 0-2 13,-2 0-2-13,0 5 4 14,2 0-1-9,3-5 1-5,0 0 0 14,-1 0 1-14,-2 0-2 14,-2 0 5-14,-4 0-8 0,-3 0 2 12,3 0-1-12,2 4-4 14,2-4 6-14,2 0-1 14,-2 3-2-14,2-3 3 20,-1 2 2-20,5 3-7 13,1-2 10-13,9-3-8 0,11 5 7 13,6-5-3-13,14 0 0 14,6 0 2-14,3 0-2 13,2 0 0-13,0 0-4 14,0 0-4-14,0 0-4 13,5 0 0-7,14 0 7-6,6 4 5 14,6 0 1-14,5 1-1 13,4-1 1-13,2 5-1 14,3-4 2-14,-3 4-1 14,0-4 2-14,4 4-4 0,2 3 2 12,-1-6-1-12,4 2 0 20,0-4 0-20,7 1 0 14,7 0 1-14,4-1 0 14,5-1 4-14,-3 4-10 0,3 1 8 12,-1-4-6-12,-2-4 2 14,5 4 1-14,-2 2 0 13,-2-6 1-13,1 8-6 14,1-4 10-8,-1 1-7 8,2 4 4-14,4-1-3 0,6-2 2 13,2 6-2-13,4-6 1 13,1-3 0-13,-8 2-2 14,-6-5 4-14,-7 0-2 14,-6 0 4-14,-8 0-8 13,-5 0 5-7,-5 0-2-6,-7 0 1 14,-9 0 0-14,-4 0 0 13,-4 0-1-13,-4 4 0 14,-1-4 2-14,-5 5-2 13,-1-5 2-13,-5 5-2 0,-3-5 1 13,-4 0 0-13,0 0 2 14,0 0 4-9,0 0 7-5,0 0 2 14,-7 0 6-14,-15-5-21 13,-5-4 2-13,-6-3-2 14,-5 2-1-14,-2 2-2 14,-5-2 2-14,-3 6-1 13,-4-6 2-13,0 6-4 14,1-4 8-9,-2 2-8-5,-5 2 5 14,-2 0-2-14,-9 4-3 14,-3 0 1-14,-3 0 0 13,-4 0-6-13,4 0 8 14,3 0 1-14,-3 0-2 14,-2 0 4-14,-2 0-4 0,0 4 5 19,1-4-6-19,3 4 3 13,4 2 0-13,-1-3 0 14,9 2 0-14,10-1-3 14,8 1 6-14,12-5-2 13,8 5 0-13,7-1-2 0,7-4-1 13,3 3 2-13,6-3-2 13,2 0 1-7,0 0 0-6,0 0-12 14,0 0 7-14,0 0 5 13,6 7 0-13,12-3 2 14,6 5-2-14,7-6 1 14,8 6 0-14,5-4-2 13,8-1 2-13,3 1-3 14,8-5 8-9,-1 5-10-5,5-5 8 14,2 0-6-14,7 0 4 14,-3 0-1-14,6 0 1 13,0 0-1-13,2 0 0 14,6 0 3-14,6 0-3 13,3 0 2-13,2 0-4 14,1 0 0-8,-6 0 1-6,3 0 0 0,-2 0-1 12,1 0 2-12,1 0 0 14,0 0-1-14,0 0 4 13,-2 0-4 2,-3 0 6-15,-5 0-8 0,-3 0 3 13,-4 0 0-13,-6 0 0 13,-3 4 0-7,-4 4 0-6,1 2 1 13,2 4-1-13,7-6 4 14,1 1-8-14,6-4 8 14,2-5-6-14,4 0 2 13,3 0 0-13,3 0-2 14,3 0 5-14,-2 0-4 14,2-5 2-9,-4 0 4-5,-2 1-3 14,-1 4-4-14,-2 0 2 13,0 0 0-13,-2 0-3 0,-5 0 1 13,-1 0 2 2,-1-3 0-15,-2 3 1 13,5-5 4-13,-6 5-9 0,2-2 9 13,-6-2-6-8,-4 4 1-5,-4-3 0 14,-2 3 0-14,-5 0 0 14,-6 0-5-14,2 0 10 13,-7 0-6 2,-7 0 3-15,-4 0-4 0,-7 0 2 13,-5 0-3-13,-3 0 3 13,-6 0-2-7,-2 3 2-6,-1-3 0 13,-4 4-1-13,-1-4 4 14,-5 2-5-14,-2-2 4 14,0 0 2-14,0 0 1 13,0 0 2-13,0 0 4 14,0 0 4-14,-4 0 6 0,-14 0-19 19,-9-6-2-19,1-2 4 14,-8-2-8-14,-6 2 3 0,0 4 1 12,-7-1-5-12,-2-4 1 14,0 4 3-14,-2 2-1 14,-3-1-1 0,0 2 5-14,1-6-5 0,-4 4 6 13,-1 0-5-8,-3-3 4-5,-3 0-2 14,-4 2 0-14,-1-4 0 14,-2 4-3-14,-1 5 3 13,-1-3-3-13,-1-1 0 14,-3 2 3-14,-4-2-6 13,-1-4 2-13,-5 8 2 14,-2-4-2-8,-4 4 3-6,-6 0 1 13,3 0-5-13,0 0 9 14,5 0-8-14,4 0 8 0,0 0-5 12,3 4 2 3,-5-4-2-15,-3 0 1 14,1 0 0-14,4 0 1 13,4 0 1-13,6 0-1 5,-2 0 3-5,1 0-6 13,0 0 3-13,-2 0-2 14,4 0 1-14,2 0 0 14,3 0-4-14,2 0 8 13,2 0-9 2,4 4 10-15,5 0-10 0,6 0 6 13,0-2-2-8,5 2 0-5,7-1 1 14,4-3 0-14,10 0 1 13,5 0-1-13,8 0 1 14,7 0 4-14,1 0-3 14,5 0-1-14,0 0-1 13,0 0-3-13,0 0 2 0,11 0-8 19,16 5 9-19,15-1 0 14,12 1 3-14,8 0-1 14,7-1-4-14,7-1 2 13,0-3-1-13,2 5 2 14,3-3-1-14,0-2 0 14,6 0 0-14,5 4 1 13,1-4 0-13,3 4 1 5,5-4 2-5,3 0-6 13,12 0 3-13,5 0-1 14,1 0 0-14,-1 0 0 14,-1 0-4-14,1 0 8 13,-1 0-7-13,-4 0 7 14,-3 0-6-14,-3 0 3 13,-1 0-2-7,0 0 1-6,-2 0-2 14,0 0 2-14,0 0 0 13,0 0-1-13,-2 0 4 14,-3 0-3-14,-8 0 2 13,-11 0-4-13,-8 0 3 14,-5 0-4-14,-4 5 3 14,-3-2-1-9,-5 3 0-5,-2-3 2 14,-8 2-3-14,-3-1 7 14,-3 1-9-14,-6-5 5 13,-5 5-2-13,-6-1 1 0,-7 0 0 13,-7-4 0-13,-7 4-1 13,-2-4-1-13,-2 0 4 14,0 0-4-8,0 3 6-6,0-3-4 13,0 0 5-13,0 0 6 14,0 0-2-14,0 0-1 13,0 0 3-13,0 0-10 14,0 0 4-14,0 0-1 14,0 0-7-14,0 0 7 13,0 0-7-7,0 0 6-6,0 0-3 13,0 0 0-13,0 0 1 14,0 0 4-14,0 0-4 14,0 0 6-14,0 0-6 13,0 0 1-13,0 0 0 14,0 0-4-14,0 0 2 0,0 0-1 19,0 0 0-19,0 0 1 14,0 0-3-14,0 0 4 0,0 0-4 12,0 0-1-12,0 0 2 14,0 0-7-14,0 0-6 14,0 0-10-14,0 0-23 13,-6 0-18-13</inkml:trace>
    </iact:actionData>
  </iact:action>
  <iact:action type="add" startTime="426621">
    <iact:property name="dataType"/>
    <iact:actionData xml:id="d72">
      <inkml:trace xmlns:inkml="http://www.w3.org/2003/InkML" xml:id="stk72" contextRef="#ctx0" brushRef="#br0">19050 17124 0 0,'0'0'16'15,"-5"4"5"-14,5-4-6 14,-2 5 4-14,0-5-7 13,2 4 0-13,-2-4-8 14,-1 0 3-14,3 0-1 14,0 0 1-9,0 0 1-5,0 0-3 14,0 0 8-14,0 0-5 13,0 0 8-13,0 0-7 0,0-13 9 13,0-8-11-13,0-8-7 14,0-5-2-14,0 2 2 13,0-3 0-13,7-6 1 20,5 1-1-20,-4 8 3 0,-1 6-5 13,-3 8 4 2,-2 6 1-15,0 10-1 0,-2 2-2 12,0 0 0-12,0 0-5 14,0 0 2-14,0 23-9 14,-4 30 12-14,-15 15 1 13,-4 12 6-7,1 0-4-6,2-9-3 13,4-7 0-13,5-10 0 14,-1-1 1-14,6-10-1 14,2-11 0-14,2-14 2 13,2-4-4-13,0-10 4 14,0 1-3-14,0-5 2 13,-3 0-1-7,3 0 5-6,-2 0-4 14,2 0 1-14,0 0 0 13,0 0-4-13,0-19-6 0,13-13-13 13,18-12-34 1,12-4 3-14,10-6-21 14</inkml:trace>
    </iact:actionData>
  </iact:action>
  <iact:action type="add" startTime="427184">
    <iact:property name="dataType"/>
    <iact:actionData xml:id="d73">
      <inkml:trace xmlns:inkml="http://www.w3.org/2003/InkML" xml:id="stk73" contextRef="#ctx0" brushRef="#br0">19063 16763 38 0,'-6'-1'32'15,"6"-3"2"-8,0-1-24-6,0 1-5 13,21-1-3-13,20-3 2 14,13-2 3-14,6 2-6 14,0-5 4-14,-7 12-2 13,-8 1-5-13,-14 0 2 14,-11 0-1-14,-8 14-7 0,-12 13-10 19,0 12 8-19,-27 11 9 0,-17-1 1 13,-2 4 5 1,4-9 1-14,11-8-1 0,13-7-5 13,12-12 1-13,6-5-1 13,0-2 0-13,0 2 0 14,0-5-1-14,0-7 1 14,4 0 0-9,-2 0 1-5,0 0 11 14,2 0-4-14,8-10 6 13,3-13-1-13,8-9-10 14,-1 2 0-14,0 2-3 14,-2 2 8-14,-7 13-3 13,1 4-6-13,-9 6 3 14,3-2-4-9,6 5 0-5,3 0-1 14,8 0 2-14,0 8-6 14,2 6 7-14,0 8-5 13,-1 4 2-13,-2 6-1 0,1-1 4 13,-5 1-2-13,-2-2 2 14,-7 2 0-14,-4 0-5 13,-7 4 5-7,0 3 0-6,-18 5 0 13,-20 2 0-13,-8-3 5 14,-6-2-3-14,3-6 0 14,9-7 0-14,6-1-2 13,10-9 0-13,6-4 3 14,7-7-3-14,9-2 0 14,2-5 3-9,0 0 0-5,0 0-1 14,0 0 2-14,0 0 2 13,0-12 6-13,0-6 7 14,-3-6-11-14,-5-7-8 14,-4 4 6-14,-1 0-5 13,-1 6 4-13,-1 2-4 14,-1 6 4-9,5 4-3-5,3 6 1 14,1-2 0-14,2 5-2 0,3 0 1 13,2 0 0 1,0 0-4-14,0 0-4 0,0 0 4 13,0 0-8-13,-3 17 4 13,3 10 6-13,0-1-4 14,0-4 4-8,0 0-8-6,0-7 7 13,12-6-17-13,1-1-3 14,5-8-21-14,6 0-16 13,3 0-6-13</inkml:trace>
    </iact:actionData>
  </iact:action>
  <iact:action type="add" startTime="428471">
    <iact:property name="dataType"/>
    <iact:actionData xml:id="d74">
      <inkml:trace xmlns:inkml="http://www.w3.org/2003/InkML" xml:id="stk74" contextRef="#ctx0" brushRef="#br0">20889 16842 20 0,'0'-17'41'1,"0"8"4"13,0 1-5-13,0 4-14 14,0 4 0-9,0 0-16-5,-2 0 4 14,-1 0-13-14,1 0-1 14,-4 0-2-14,-10 7-2 13,-11 24 4-13,-9 10 0 14,-8 8 3-14,-1-1-3 13,8-2 3-13,1-2-3 14,3 1 1-8,4-6 2-6,-3-2-6 13,6-9 6-13,1-3-3 14,7-6 0-14,7-5 0 14,4-1-4-14,5-10 6 0,0-3-4 12,2 0-5-12,0 0 3 14,0 0-17-14,0 0-11 13,4-8-32-7,21-19-19 9</inkml:trace>
    </iact:actionData>
  </iact:action>
  <iact:action type="add" startTime="428828">
    <iact:property name="dataType"/>
    <iact:actionData xml:id="d75">
      <inkml:trace xmlns:inkml="http://www.w3.org/2003/InkML" xml:id="stk75" contextRef="#ctx0" brushRef="#br0">20521 16790 23 0,'0'0'29'15,"0"0"-21"-14,0 0-8 14,0 4-6-14,11 22 6 13,18 10 6-13,7 3-5 0,4 7 5 13,0-5-4 2,-2 3 5-15,-4 0-6 4,-6 1 4-4,-1 1-4 14,-2 2 3-14,-5-4-2 13,-3 2-1-13,1-6 3 14,-1-5-3-14,-2-8 4 14,-2-5-4-14,-2-4-1 13,-2-5 1-13,0-8-2 14,-2 0 0-9,0-2 0-5,1-3-4 14,1 0-4-14,5 0-1 14,6 0-11-14,6 0 19 13,15-26-9-13,5-2-30 14</inkml:trace>
    </iact:actionData>
  </iact:action>
  <iact:action type="add" startTime="429307">
    <iact:property name="dataType"/>
    <iact:actionData xml:id="d76">
      <inkml:trace xmlns:inkml="http://www.w3.org/2003/InkML" xml:id="stk76" contextRef="#ctx0" brushRef="#br0">22010 17022 25 0,'0'-2'24'1,"0"-2"-2"13,0 4 6-13,0 0-3 14,0 0-16-14,0 0 2 13,0 0-11-13,0 0 0 14,0 0-4-14,0 0 3 14,0 15-2-14,0 11 3 13,-9 13 7-7,-7 12-3-6,-5 2 2 13,-4 5 1-13,0-5-8 14,5-9 2-14,5-8 1 14,3-4-2-14,4-14 0 0,1 0 0 12,5-10 1-12,2-4-1 14,0-4 2-14,0 0-2 14,0 0 3-9,0 0-1-5,0-4-1 14,0-30 7-14,0-12-8 13,0-16-10-13,2-5 7 14,5 4 3-14,-5-8-4 14,2-1-1-14,-4 0 1 13,0 2-2-13,0 2 0 20,0 5 5-20,0 10 1 0,0 9 0 13,0 3 0-13,0 15 10 14,0 4-8-14,0 8 5 13,0 1-4-13,0 8-6 14,7-7 4-14,2 3-1 14,4-11 0-14,10 3-3 0,3-1 2 19,3 0 1-19,3 1 1 13,1 3 1-13,-2 5-4 14,0 1 4-14,-2 8-4 14,-2 0 1-14,0 0-3 0,-5 4 2 12,0 9-2-12,3 10 1 14,0-1 6-14,-1 0-5 20,0 2 4-20,-1 3-4 14,-3-6 4-14,3 9-2 13,-4-6 0-13,1 3 0 0,-7-6-1 13,-3-3 3-13,-6 5-6 14,-4-10 6-14,0 5-4 13,0 0 4-13,-9 1 0 20,-13 3 0-20,-9 0 2 0,-5 0 0 13,-7 4-4-13,-1-9 6 14,-5 6-4-14,3-5-2 13,3-8 3-13,5-2-1 14,7-4-1-14,4-4 6 13,2 0-1-13,5 0 1 0,3 0 3 20,3 0-9-20,7 0 17 13,5 0-16-13,-4 0 5 0,-1 0-5 13,1 0-4 2,-6 0 0-15,1 0 0 0,-3 0 1 12,3 0-1-12,1 3-2 14,0 0 4-14,6 1-2 13,2-4 0-7,2 0 0-6,0 0 1 14,0 0-1-14,0 0-4 13,0 0-9-13,0 0-10 14,0 0-30-14,6 0-44 13</inkml:trace>
    </iact:actionData>
  </iact:action>
  <iact:action type="add" startTime="435361">
    <iact:property name="dataType"/>
    <iact:actionData xml:id="d77">
      <inkml:trace xmlns:inkml="http://www.w3.org/2003/InkML" xml:id="stk77" contextRef="#ctx0" brushRef="#br0">14870 12985 3 0,'5'0'16'1,"-3"-1"-2"13,-2 1 1-13,0-2 7 14,0 2-11-14,0 0 3 13,0 0-10-13,0 0-3 14,0 0 3-9,0 0-2-5,0 0 4 14,0 0 6-14,0-2 4 14,0-7 1-14,0-3 3 13,0-1-19-13,-11-3 7 14,-3 2-5-14,-3-2 3 14,-6-1-5-14,-4-1 2 13,-4 3-3-7,-2-2 0-6,-5 2 0 13,-3-2 4-13,-5 3-8 14,-3-1 6-14,-5 1-5 14,1-1-1-14,0 1 1 13,-1-1 3-13,0 1 0 14,-1-1 0-14,4 3 0 14,-1 0-2-9,0 0 5-5,6 4-6 14,-1 0 6-14,3 6-7 13,-3 0 1-13,2 2 1 14,-2 0-2-14,5 0 2 14,0 0 0-14,4 4 4 0,0 2-6 12,-2 0 12-12,-3-2-16 14,-1 4 10-9,-1-2-5 10,1 2 6-15,2 1-5 14,-1 2 2-14,1-2 0 0,1-2-1 12,3 3 4-12,-1-1-5 14,1 3 8-14,2-3-12 14,4-3 8-14,3 0-4 13,3 0 1-7,0-1 1-6,-1 0-1 13,-4 4 2-13,2 3-4 14,-5 1 6-14,-3 3-6 14,0 5 3-14,2 0-3 13,-3 5 2-13,5-1 1 14,-3 3-2-14,3 2 2 13,2 0-1-7,2 0 2-6,4 0-1 14,0-2 5-14,5 2-8 13,0 2 3-13,2-4 0 0,3 0 0 13,1-1 0-13,5-3-3 13,3-3 6-13,1 4-6 14,2-1 6-14,-1 3-6 14,4 2 3-9,0 0 0-5,0 0-3 14,0 0 1-14,16-4 0 13,2 3-2-13,4-2 3 14,5 2 2-14,4-2-3 14,5 3 6-14,1-4-6 13,6 6 4-13,1 1-2 14,6-2 0-9,6 0 0-5,0-2 0 14,6-5 4-14,2-4-3 14,5-7 4-14,7-2-8 13,8-8 6-13,10-2-1 14,3 0-1-14,1 0 3 0,-1 0-4 13,1-8 0-13,-2 0 2 13,-5 4 1-7,-6 2-6-6,-11 2 8 13,-9 0-10 2,-3 0 6-15,-2 6-2 14,1 4 1-14,-1-1 0 13,0 0-1-13,0-1 5 0,-2-2-6 13,-3-3 8-13,-1 0-10 14,2-3 8-9,-7 0-6-5,2 0 4 14,-4 0-2-14,-5-8 0 13,-3-4 0-13,-13 3 2 14,-4-6-1-14,1-7 11 14,4-8-11-14,4-10 5 13,0-1-4-13,-8 6 0 14,-11-2-2-9,-1 5 0-5,-1 1-2 14,1-3 7-14,-1 5-6 14,4 3 5-14,4 0-8 13,0 3 2-13,0 2 1 14,-1-2-5-14,-1 2 6 0,-3 1-4 12,1-6 1-12,-3-2 1 14,-2 0 4-8,-5-6-4-6,-4-1 4 13,0 2-7-13,-9-1 8 14,-15 1-3 0,-10 1 0-14,-5 4 0 14,-11 2-1-14,-8 3 3 0,-2 2-1 13,-5 3 6-13,3-2-10 13,2 3 6-7,4 1-6-6,1 4 3 13,1 3-1-13,0-2 1 14,-1 1-3-14,1 1 2 14,3-1 2-14,2-3-1 13,3 1 5-13,-4 1-9 14,1-1 6-14,2 0-2 14,5-1 0-9,4-1 0-5,2 2 2 14,5 2 0-14,6-2-1 13,3 4 4-13,3-1-10 0,0 4 4 13,2 1 1 2,1 2 0-15,5 1-2 0,4 1 1 12,0-2 1-12,1 2 0 14,-1 0 3-9,1 0-5-5,-2 0 4 14,4 0-4-14,2 0 4 14,0 0-4-14,-7 0 2 13,-1 0 0-13,-2 14 0 14,-1 1 2-14,3-1-2 14,1 1 5-14,5-6-10 13,0-1 6-7,4 1-2-6,-2-6 1 13,2-1-2-13,0 1 2 14,0-3 0-14,0 1-1 14,0-1 2-14,-3 6-2 0,0 4 0 12,-5 4-1 3,-5 6-8-15,-6 4-15 13,-1 1-52-7,1-2-3-6</inkml:trace>
    </iact:actionData>
  </iact:action>
  <iact:action type="add" startTime="438141">
    <iact:property name="dataType"/>
    <iact:actionData xml:id="d78">
      <inkml:trace xmlns:inkml="http://www.w3.org/2003/InkML" xml:id="stk78" contextRef="#ctx0" brushRef="#br0">17964 12941 4 0,'0'0'8'15,"-4"0"2"-14,-3 0-2 14,-4 0 0-14,-2 0-7 13,-5-4-1-13,-5 1 3 14,-6-1-6-14,-4-1 5 14,-7 5-5-14,-2 0 3 13,-5 0 0-7,-3 0-1-6,4 0 3 14,-1 0 0-14,3 0 0 13,1 2-3-13,5 1 3 14,0-1-3-14,3 0 1 13,2 0 0-13,4-2 0 14,2 0 1-14,4 0 0 0,1 0-1 13,2 0 2-8,0-2 0 10,-5-5-4-15,-2 7 3 0,-4 0-4 12,-7 0 3-12,-1 0 0 14,-13 19-2-14,-2 3 4 14,2 6-3-14,0 0 5 13,9-2-7-13,5-1 6 14,9-8-6-8,7-1 5-6,2-2-2 13,2 0 0-13,1 0 0 14,1-2-2-14,3-2 5 13,3 0-6-13,2-1 7 14,1-2-8-14,-1 2 7 14,0-2-6-14,4 5 3 13,-3 1 0-7,3 4-2-6,-5 2 4 13,4-1-3-13,-1 1 5 0,1 3-8 13,1 1 5 2,-3 1-2-15,3 2 1 0,-3 2 0 12,2-1 0-12,1 2 0 14,-2-3-2-14,3 3 4 14,-1-6-4-9,4 1 5-5,-2 0-5 14,2 2 4-14,0 1-3 13,0-1 1-13,0-1 0 14,0-2-1-14,0 0 3 14,0 0-3-14,0-1 6 13,0-2-10-13,2-1 4 14,9 4 1-9,4-5-1-5,1-1 0 14,5 0 1-14,2-2 0 14,6 2 4-14,6-4-2 13,4 0 15-13,3-3-14 14,6 2 7-14,0 3-8 14,4-6 1-14,6 6-3 13,4 1 1-7,3-4-3-6,1-1 6 13,0 1-6-13,0-3 6 0,1-1-6 13,2-2 4-13,5-6-4 14,-3 1 3-14,-4-1-1 13,-3 0 0 2,-4 0 3-15,-8 0-5 0,-8 0 4 12,-5-1-4-6,-8-11 8-6,-4 1-6 14,-6-5 0-14,-2-2 7 13,-4-1 1-13,-1-9-3 14,-6-3 2-14,-1 0-4 13,-7-4 6-13,0 0-7 14,0-4-3-14,0 0 4 14,-11 0-3-9,-4-1 0-5,-1 3 0 14,-2-1 0-14,-2 2 0 14,0 3-3-14,-1-2 6 13,-2-1-7-13,0 1 8 14,-2 2-8-14,-2-1 6 0,1 0-4 12,1 5 2 3,-1-5 0-9,-3 2 0-6,0 3 4 0,-2-1-6 12,0 2 4-12,-1 3-4 14,1 5 2-14,0 0-2 13,-3 6-2-13,-2 4 2 14,1 2 2-14,-3 2-3 14,0 3-1-14,2-2 6 13,3 1-5-7,4 1 6-6,-3 3-7 13,3 0 4-13,-2 0 0 14,0 0-5-14,0 19-5 14,-2 8-3-14,-5 4-22 13,-2 8-13-13</inkml:trace>
    </iact:actionData>
  </iact:action>
  <iact:action type="add" startTime="440177">
    <iact:property name="dataType"/>
    <iact:actionData xml:id="d79">
      <inkml:trace xmlns:inkml="http://www.w3.org/2003/InkML" xml:id="stk79" contextRef="#ctx0" brushRef="#br0">16592 13549 28 0,'6'-3'17'1,"-6"-4"5"13,0-1-15-13,0 6 6 14,0 0-10-14,0 2-5 13,-10-2 2-13,0 2-1 14,-3 0 0-8,-6 0 1-6,4-2-1 13,-5 2 2-13,0-1 0 14,-7 1 5-14,0-2-10 13,-4 2 8-13,-1-3-7 14,-1-1 6-14,0 2-3 14,-1-1 0-14,1-2 1 20,-7 1 0-20,-1 1 0 0,-3 0 2 12,-3 1 0-12,1 2-6 14,-8 0 3-14,-4 0 0 14,-4 5 0-14,-3 7 0 13,3 5-5-13,2-1 10 14,4 0-10-14,9-2 10 0,7 0-10 19,6-2 10-19,7 0-9 14,6-2 5-14,0-2-1 13,5 5 0-13,1-3 0 14,-1 3-2-14,3 1 4 0,-3 3-3 13,3-3 5-13,-1 4-8 13,1-2 5-13,0 0-2 20,0 5 1-20,2 2 0 0,-1 0-2 13,3-4 4-13,3 3-3 14,2 0 7-14,-1-1-11 13,0 0 6-13,5-3-2 14,-2 1 2-14,2-2-1 14,0 1 0-14,0 1-1 13,0-3-1-7,0-1 4-6,0-3-4 13,0 0 8-13,5 1-12 14,2-1 7-14,-1-5-1 14,-2 5 0-14,5 1 0 13,-2-1-1-13,4-3 4 14,-2 3-5-14,3 1 7 0,-2 3-9 19,3-2 8-19,3 2-7 14,5 0 6-14,-2 1-6 13,2-5 3-13,3 2 0 0,-1-1-2 13,1-3 4-13,0 2-4 14,3 1 9-14,0-3-9 13,0-1 4-13,-2 2-2 20,-4 1 0-20,0-4 0 14,-1 5-1-14,2-4 2 0,4 0 2 13,3 0 0-13,9-1-1 13,7-2 1-13,1 2 2 14,6-2-4-14,-5-2 0 13,0 1-1-13,-2 2 0 21,-3-2-6-21,1 0 12 0,-1 1-8 12,0-3 5-12,3 2-6 14,1-1 5-14,3-4-2 13,5 0 1-13,-1 0-1 14,3 0 5-14,-3 0-5 0,1 0 7 13,2 0-5-13,-3 0-4 20,1 0 7-20,-1 0-9 14,1 0 7-14,-3 0-3 13,0 0 0-13,-4-4 1 14,0-4-4-14,-2-3 6 0,-3 2-1 12,2-5 3-12,1 2-5 14,1-6 2-14,-3 1 1 14,-5 4-3-9,-9 2 0 10,-4-1-3-15,-8 4 7 0,-1 2-7 12,-3 0 7-12,-1 3-8 14,-2-2 4-14,-1-3-1 14,3 0 2-14,-1 3-1 13,0-7 0-13,2-1 0 0,-4 1 0 19,1-2 2-19,-2-2 2 14,-1-4 0-14,-1 3-5 0,-2-4 2 13,0 3 4 1,-4 4-5-14,0-4 3 0,0-1-8 13,0 2 10-13,-14 1-7 14,-1-2 4-14,-1 2-4 13,-3 4 1-7,2-9 1-6,-3 3 0 13,-5-4 0 2,-1 2-2-15,-1-1 2 14,0-2 2-14,3 0-1 0,-3 0 1 12,0 2 2-12,2 2-5 14,4 3 2-14,-4 2 0 13,4 2-1-7,2 4 0-6,-3 0-1 14,1 1 3-14,-4-1-4 13,-6 1 5-13,2-3-6 14,-4-2 3-14,0 3-1 14,1-4 2-14,-1 1-1 13,0 2 0-13,-3-1 1 14,1 4-2-9,-2-3 2-5,2 2-2 14,-3-1 5-14,0 6-8 0,0-2 4 13,0 3-1 1,-2 0-1-14,5 2 2 0,-6 0-3 13,6 0 6-13,-1 0-3 13,5 0 5-13,4-2-10 14,0 2 7-8,6-1-2-6,-4 1 0 13,2-2 1-13,3 2-1 14,3 0 0 0,1 0-1-14,0 0 2 0,0 0-2 13,1 0 3-13,-1 0-6 14,1 3 4-14,-1 3-1 13,3 1 1-7,3-1 0-6,2-1-2 14,4-1 5-14,-1 3-4 13,1-6 7-13,0 4-12 14,-2-1 9-14,2 1-6 0,-5 5 3 12,1-1 0 3,0-1-2-15,0 0-2 0,3 1 2 13,3-2 0-8,-2 0 0-5,0 2-5 14,-4-1 6-14,4-2-10 13,2-2 1 2,-1 0-1-15,1 0 3 0,2-2 8 13,0-2-1-13,0 2-4 13,0-2 2-13,-2 2 2 14,0 1-13-9,-7 8-10-5,-2-1-28 14</inkml:trace>
    </iact:actionData>
  </iact:action>
  <iact:action type="add" startTime="447279">
    <iact:property name="dataType"/>
    <iact:actionData xml:id="d80">
      <inkml:trace xmlns:inkml="http://www.w3.org/2003/InkML" xml:id="stk80" contextRef="#ctx0" brushRef="#br0">22102 14432 13 0,'8'-9'20'1,"2"1"-9"13,-2 2-3-13,-5 2 11 14,-3 3-13-14,0 1 0 13,0 0-3-13,0 0-6 14,0 0 3-14,0 0 0 0,0 0 3 19,0 0-1-19,-7-3 11 14,-11-3-2-14,-9-7-5 0,-9 5-1 12,1-7-5-12,-1 3 3 14,1 2-3-14,2-2 0 14,-2 3 4 0,2-6-4-14,-3 3 0 0,-1 2 2 13,1-2-2-8,-4 3 0-5,0 2 0 14,-2-1-4-14,-1 4 3 14,-1-4 1-14,-1 3 0 13,-6 2 0-13,-3-1-1 14,-2 2 2-14,0-3-2 14,3 5 7-14,2-3-10 13,4 1 8-7,5 0-8-6,4-3 6 13,-3 0-2-13,2 1 0 14,-1 0 0-14,1 0 2 14,2 1-2-14,-3 2 0 13,-3 1 1-13,-1 0-4 14,-4 0 6-14,0 0-4 13,-4 0 1-7,1 0 0-6,0 0 0 14,0 0 1-14,3 0-4 0,6 0 10 12,5 0-14-12,1 0 10 14,1 0-3-14,4 0 0 13,-6 0 0-13,4 0 0 14,-3 0 0 1,-1 6-1-15,-4 4 2 4,3 0-2-4,1 2 2 14,-1-3-4-14,-3 4 5 13,3-1-2-13,-1-2 0 14,3 4-2-14,3-5-1 14,-1 4 6-14,4-1-3 13,5 0 3-13,-2 4-6 14,2 2 5-9,-4-4-6-5,0 7 6 14,-2-3-2-14,2-1 0 14,4 2 0-14,4-4-2 13,-2 4 4-13,0-2-4 14,3 0 6-14,5 0-9 0,1-5 5 13,8 2 0-13,-1 1-1 13,1-1 1-7,3 0-1-6,1-2 2 13,2 2-4-13,0 2 3 14,0 3-2-14,0 4 4 14,0 3-5-14,11 3 1 13,4 0 2-13,6-5 0 14,-1 1-5-14,2-6 4 14,4 0 1-9,1-3 6-5,4-4-1 14,6 4-5-14,-2-2 1 13,5 2 5-13,2-4-6 14,-1 4 0-14,3-2 2 14,3-1-1-14,0-1 3 13,6 2 0-13,3-7-1 14,4 3-3-9,1-2 6-5,-5 2-6 14,-4-4 2-14,0 0-2 0,-5 5 1 13,-3-6 1-13,4 2-2 13,-2 2 1-13,5-5 2 14,1 0-5-14,-1 2 4 13,0-6-2-13,-1 4 0 14,-2-4 0-8,4 0-1-6,1 0 5 13,10 0-6-13,1 0 7 14,7 0-10-14,5 0 8 13,0 0-6-13,0-4 3 14,-3-6 0-14,-6-2 0 14,-3-1 2-14,-3 1 1 13,-3-5-3-7,-5 5 1-6,-1-5 4 14,-10-3-6-14,-7 3 2 13,-6 1-1-13,-8 2 0 14,-1 0 1-14,-7-4-3 13,3 0 5-13,-5-1-3 14,0 0 6-14,1-5-12 14,-4 2 11-9,-3-2-6-5,3 7 2 14,0 3 0-14,-2 2-1 0,1 2 2 12,-1 2-6-12,1-2 8 14,2 1-7-14,-2-3 7 14,-1 1-8-14,-2-1 7 13,4-4-3-13,-6-3 0 14,0 0 1-9,-2-3 2-5,0 0 0 14,0-2 5-14,-4 0-5 14,-10-3-1-14,-6 3 1 13,-2-3-4-13,-3 3 2 14,-4-1-1-14,-4 4 0 14,-5-2-1-14,-3 4-3 13,-3 3 8-7,-7-3-8-6,-3 1 3 13,-6 4 1-13,-3 2-2 14,1 2 2-14,0 0-4 14,4-2 4-14,3 0-2 13,-3 3 6-13,4-4-4 0,2 3 4 13,1-1-7-13,4 4 6 13,0-3-5-7,5 3 2-6,-2 6 0 14,1-3 0-14,-1 4-1 13,1 0-3-13,3 0 8 14,-2 0-8-14,2 0 7 13,-5 0-7-13,-2 0 5 14,3 0-2-14,1 0-1 14,-1 10 2-9,6 2-4-5,-2-3 9 14,0 3-10-14,0 1 10 14,-3 3-10-14,1 0 7 13,-1 2-4-13,-1-3 2 14,4 2 0-14,5-8 0 13,2 0 1-13,5-1-2 14,2-2 3-8,-3 3-3-6,0-4 4 13,2 3-6-13,-5 0 4 14,1-2-2-14,-2 6 1 0,-6 0-1 12,2 3-2-12,-1 3 6 14,3-3-9-14,3 0 12 14,8-1-11-14,3-3 7 13,4 0-4-7,3-1 1-6,1-1 1 14,-1 1-1-14,3 7 2 13,1-7-6-13,-4 6 11 14,1 4-12-14,-1 2 11 13,1 2-8-13,-1 0 3 14,5 0-2-14,5 4 0 14,4 0-3-9,0 4 4-5,0-2 1 14,4 0-5-14,10 0 4 13,4-2 0-13,4 1-4 14,3-5 4-14,-1 1 1 14,0-2 0-14,3-3 0 0,-2 0 0 12,0 1-1 3,4-1 5-10,0-3-7-5,2 1 8 14,6-2-5-14,3-2 0 14,7 0 3-14,3-4-3 0,0 2 2 12,4 1-4-12,-2-2 7 14,-2 6-5-14,2-5 3 14,-3 3-6-14,-5 2 3 13,2-3 0-7,-2 4 0-6,3-4 0 13,6 0-2-13,11-2 4 14,15-5 1-14,6 0-1 14,4-3-1-14,0-4 1 13,-9 4-4-13,-2-4 3 14,-5 0-2-14,1 5 1 13,-3-5-1-7,-4 0-3-6,-2 0 8 14,-2 0-6-14,-1 0 6 13,-2-14-7-13,3-3 5 14,1-1-3-14,1 0 1 13,-3-4 0-13,-2-1-1 0,-4 5 2 13,-5 0-6-13,-2 0 11 20,-4 0-8-20,-7 1 6 0,-2-2-7 13,-5 1 6-13,-2 0-3 14,-7 0 2-14,5 0 1 13,1-2-4-13,11-5 5 14,5 4-7-14,8-9 9 13,1 2-11-13,-2 2 8 14,-6 0-4-8,-7-1 1-6,-9 8 0 13,-5-4-3-13,-8 1 6 14,-5 5-5-14,-4-2 7 13,-5 3-6-13,-2 2 2 14,0 0-2-14,0 0 2 14,-2 0 0-14,-9 1-1 13,-5-4 0-7,3 3 3-6,-7 1-1 13,1 4-4-13,-2-5 5 14,-6 2-5-14,-2-2 4 0,-9 0-3 13,-9-2 1-13,-11 2 0 13,-4 1-2-13,-3 1 5 14,-6 5-6-14,1-1 7 20,-7 2-8-20,-4 2 4 0,-2 0-3 13,-1-2 2-13,6-3 1 13,7 2 0-13,9-3 1 14,6-3-2-14,6 1 3 14,2 1-3-14,1-1 5 13,-3 2-8-13,-3 1 3 14,-5-1 0-9,-2 4 0-5,-2 4-3 14,0-3 3-14,3 2 2 14,-1 2-6-14,0 1 9 13,-2 0-8-13,-6 0 4 14,4 0-2-14,1 1 3 14,7 3-2-14,10 0 1 0,3-2 0 19,8 1-2-19,3-2 5 13,3 1-5-13,2 3 7 14,6-4-9-14,1 5 4 0,-1 1 0 13,2-2-2-13,-6 5 2 13,-2 1-4-13,0-4 8 14,-2 1-7-14,-4 2 8 20,2-3-10-20,0-2 8 0,4 4-6 13,-2-6 5-13,-5 4-4 13,1 2 2-13,-3 0 0 14,3-2-1-14,6 2 2 14,5-4-2-14,4 4 2 13,7-8-4-13,2 4 2 14,3-1 1-9,1-2-2-5,0 0 0 14,3 2 1-14,0 4-3 14,2-2 1-14,0 4-2 13,0-5 5-13,0 0-11 14,0 1 7-14,0-6-1 13,0 0 5-13,0 0 0 0,-2 2 0 20,2-1-2-20,0-1 3 0,-5 3-2 12,-1 1-33-12,-8 0-7 14,-3 5-7-14</inkml:trace>
    </iact:actionData>
  </iact:action>
  <iact:action type="add" startTime="455287">
    <iact:property name="dataType"/>
    <iact:actionData xml:id="d81">
      <inkml:trace xmlns:inkml="http://www.w3.org/2003/InkML" xml:id="stk81" contextRef="#ctx0" brushRef="#br0">22017 15488 1 0,'-3'-8'2'1,"1"-4"-2"13,0 2 3-13,-2-2 0 14,2 2 2-14,-3-4-3 13,5-2 11-13,0 0-9 14,-2 0 8-14,0 2-6 14,-5-2 9-14,4 2-4 13,-3 0-1-7,-1 0 2-6,1-4-7 13,-1 6 11-13,0 2-10 14,1 2 1-14,-3 2 3 0,2 2-3 13,0 0-6-13,1 4 1 13,1-4-4-13,1 4 6 14,0-3-8-14,-2 2 9 14,0-1-8-9,-3-2 5-5,-2-1-2 14,-5-3 0-14,-6 3 0 13,-5 1 0-13,-6-5-3 14,-7 5 1-14,-4 4 4 14,-4-1-4-14,-1 1 2 13,1-3-1-13,-2 2 1 14,2 1 0-9,3-4 0-5,3-1 1 14,1 0-1-14,3-4 1 14,1 5 3-14,-4-8-2 13,-3 2-4-13,-6 0 3 14,0-4-2-14,-4 2-1 0,2-2 1 13,-4-2 1 1,4 0-5-8,-2-2 3-6,0 1 4 13,-4 0-3-13,2-7 6 14,4 2-7-14,-4 1 3 0,0-6-2 13,2 5 1-13,6-4-2 13,5 6 0-13,11 4 4 14,6 6-3-14,4 2 7 20,4-1-11-20,2 4 8 14,1 0-6-14,2 1 3 0,-1 3-1 12,1-2 1-12,1 2 0 14,3-2 1-14,3 2-1 14,-4-4 4-14,2 1 0 13,-1-1-4-13,-3 1 1 14,1-1-2-9,3 5 1-5,-1-3-3 14,-5 3 1-14,1 0 3 14,-9 0-5-14,-7 0 1 13,0 0 3-13,-2 0-4 14,2 9 2-14,0 3 1 14,2-2 1-14,0-2-1 0,5 1 1 19,2 1 1-19,4-5 0 13,1 8-2-13,-4-4 4 14,0 8-5-14,1 1 2 0,0 0 0 13,0 4-1-13,-4-4 1 13,1 5-3-13,0-6 6 14,3 1-6-14,0 0 8 20,4-4-10-20,4-2 7 0,0-1-4 13,6-4 4 1,-1-3-4-14,1 2 2 0,0-2 0 13,-1 1-1-13,1 2 2 13,-3 3-2-13,2-4 6 14,-1 6-9-14,-1 0 6 14,-4 2-2-9,0 4 0-5,0 2 0 14,-3 1-3-14,3-3 6 13,3-1-6-13,0 6 8 14,0-5-10-14,1 4 6 0,-2-4-2 13,4-4 2-13,1-5-1 13,2-2 0-13,-3-2 2 14,3 2-4-9,0 0 4 10,-2 2-2-15,2-6 2 0,-3 8-4 13,0-2 3-13,-1 3-2 13,1-1 1-13,-1 5 0 14,1-8-3-14,0 3 6 14,3-4-7-14,2 3 5 20,0 5-4-20,0-6 3 0,0 3-3 12,0 2 3-12,0 0-1 14,5 2 1-14,8-2-3 14,3 0 0-14,-1 3 6 13,6-2-2-13,-4 2 2 14,1-3-3-14,3 4 0 0,-2-2 0 19,2 1 0-19,3 3 0 14,0-1-1-14,3 0 3 13,0 1-4-13,4 1 8 0,2-1-11 13,1-3 10-13,4 0-9 14,-2 1 6-14,-1-4-2 13,-2-2 0-13,1-2 2 20,-5 2-2-20,2-2 2 14,0 1-2-14,5 1 3 0,4-4-6 13,0 6 3-13,8-5 0 13,-2-1-1-13,3-1 0 14,0 1 1-14,-2 0 0 14,5-4 1-14,-2 6 4 13,2-6-10-7,-1 6 8-6,0-6-3 13,-4-1 0-13,3 2 2 14,-6 5-2-14,-2-2 2 14,3 2-2-14,-3 3 1 13,-1-4-1-13,-2-1 3 14,1 2-6-14,-2-2 2 0,-2 2 1 19,0-2-1-19,-7 0 1 14,2-2-1-14,-2 2 3 13,0-2-2-13,-2 3 4 14,4-6-7-14,-2 1 5 0,2-2-2 12,3-2 0-12,3 0 1 14,-1 0-1-14,-1 0 2 14,-6 0-3-9,-4 0 3-5,-2 0-3 14,-8-2 6-14,-6 2-6 13,0-4 2-13,-1 4 3 14,-1-3 1-14,3-6-2 14,0 5 3-14,-1 2-5 13,5-3-1-13,-1 2 1 14,5 3-2-9,1-6-3-5,-2 3 4 14,-1 3-1-14,-3-5 1 14,0 1 0-14,0 0 0 0,3-4 1 12,-3 2 1 3,3-2-2-15,-2 2 3 14,3-6-6-14,-1 2 5 0,1-6-3 12,1 0 1-6,1-6 0-6,0 1 1 13,-3-1 1 2,-1 3-1-15,-1-3 4 0,-3 3-10 13,1 1 5-13,-4 0 0 13,1 6 0-13,-3-2 0 14,4 0-1-14,-1 2 2 14,-1 3-1-9,1-10 2-5,0 5-4 14,0-2 8-14,0-2-8 13,0-4 4-13,-2 0-3 14,-1 0 1-14,1 0 0 14,-7-2 0-14,0-2 3 13,0-6-5-13,0 0 7 0,0-3-10 19,0 5 4-19,-7 2 0 14,-3-4 2-14,-4 0-1 14,1 2 1-14,-3-5 2 13,0 1-3-13,-2 5 1 14,3-3 0-14,-3 2 3 0,3 2-7 12,-3 1 3-12,5-3 0 14,-6 6 0-8,3-1 0-6,3 2-2 13,-2 0 4-13,-3 0-5 14,-2-1 7-14,-2 1-8 13,-1 0 4-13,-3-3 0 14,-3 4 0-14,-3 0 0 14,-1-1 0-14,-2 1 0 13,-4 5-1-7,-1-2 2-6,-4 9-2 14,-1-2-3-14,1 0 2 13,-1 2-3-13,1-2 3 14,-4 0-1-14,2 0 1 13,-3 7-1-13,-5-6 6 14,3 3-9-14,-5 0 9 14,5 2-6-9,-3 2 4-5,3 0-1 14,0 4 0-14,-1-5 0 13,2 5 0-13,0 0 0 0,5 0 0 13,-1 0 2 2,-1 0-4-15,0 5 6 0,0-1-8 12,3 1 4-12,4 4 0 14,2-3-2-9,2-1 2-5,5-2-1 14,0 6 3-14,2-9-2 14,0 7 5-14,4 3-10 13,3-6 6-13,-2 2-3 14,1 2 2-14,3-4 0 14,-2 3 0-14,2-2 1 13,-3 5-2-7,-4-4 3-6,4 2-4 13,-6 6 4-13,-3 3-4 14,-2 2 3-14,-4 2-2 14,3 0 1-14,-3 2 0 0,1-3-3 12,0 2 7 3,0 0-6-15,5-5 7 14,1-3-9-9,4 4 6-5,3-4-4 14,0 3 2-14,1 1 0 0,1 0 0 12,-3-1 1-12,8-2-2 14,-1-1 3-14,2 3-4 14,0 4 3-14,1-3-3 13,1 6 3-13,-1-2-1 14,6-3 0-9,-2-3 0-5,4 2-3 14,1-1 7-14,-2 6-5 14,2 0 4-14,2 9-6 13,-1-6 4-13,3-3-3 14,0 3 2-14,0 0 0 13,2 0 0-13,0 2 0 14,0-6-3-8,0 5 6-6,0-5-6 13,0 2 7-13,0 2-8 14,9 0 3-14,3-2 1 14,7 2-2-14,-1 0 2 0,3 2-3 12,2-1 7 3,4-1-9-15,6-1 7 0,3-1-4 12,7 2 3-6,-1-8-2-6,2 0 1 14,-1 5-1-14,-1-5 1 13,-3 0 0-13,2-1 2 14,-3 2-2-14,-3-5 3 13,-1 2-1-13,-3-2-3 14,2 0 2-14,2 0-1 14,-2 2 0-9,2-6 0-5,5 3 1 14,5-1 2-14,2-1-2 13,4 1 2-13,1-6-6 14,-2-1 5-14,6-2-4 14,2-3 3-14,0 0-1 13,5 0 0-13,-1 0 2 14,-2 0-3-9,-2 0 2-5,-2 0-2 14,-2 0 3-14,1-5-3 14,1 0 1-14,0 1 0 0,-3-4 0 12,-4 4 0-12,-4 0-2 14,-7-3 5-14,-3 4-4 14,-2-3 5-14,-1 3-8 13,-3-2 4-7,2 1-1-6,2-4 1 13,8 2 0-13,-1-2 0 14,5-2 0-14,-3 2-1 14,-2-1 2-14,-2-4-1 13,-4 3 2-13,-5 2-3 14,-8-2 2-14,-3 2 2 13,-2-1 0-7,-3 0-1-6,-2 1 12 14,-3 2-10-14,-2-8 17 13,1 2-16-13,3-2 5 14,0-4-8-14,1 0-4 0,0 1 2 13,0-1 0 1,0 4-1-14,0-4-8 14,1 0 8-14,-6 1 0 4,3-2-1-4,-5-1 3 14,1 1-2-14,0-2 2 14,-3-4 2-14,0 4-3 13,-2-1 2-13,0-5 5 14,0 5-7-14,0 0 4 13,0-1 0-13,0 0-8 14,-4 0 3-8,-6 2-1-6,1 1 2 13,1 0-1-13,-3 0 1 14,-3-2-1-14,1 0-3 14,-1 1 8-14,-1-2-8 13,1 5 10-13,-1 1-10 14,-1-6 7-14,-1 5-3 13,-1 0 0-7,-3 2 0-6,-3-1-3 14,2 2 7-14,-5 1-8 0,0-3 8 12,-2 2-9 3,-2 2 3-15,0-1 1 0,0-4 1 12,-3 4 0-12,1 2 0 14,0-6 0-14,-3 4-2 14,-3 0 5-9,0 6-6-5,-3-6 2 14,-6 6 1-14,-1-2-4 13,-2-2 4-13,0 4-3 14,-1 1 3-14,2-2-5 14,0-1 10-14,-1 0-7 13,-2 1 7-13,1 4-9 14,-1-7 5-9,-1 2-1-5,1-2 0 14,-1 0 0-14,1 0 0 14,-3 2 0-14,2 3-2 13,1 2 3-13,-5 5-2 14,0 0-6-14,-2 0 3 14,-2 0-3-14,4 5 4 13,4 2-1-7,5-3 2-6,2-2-1 13,5 2 6-13,4-3-3 0,2 3 4 13,3 1-8-13,4-1 6 14,2 4-4 0,7-4 2-14,2-1 0 0,5 4-2 13,6-3 2-13,2-4-2 14,3 2 6-9,2-1-8-5,0 2 8 14,-2 0-7-14,2-3 4 13,0 0-1-13,0 0 0 14,0 0 2-14,0 0-5 14,0 1 8-14,0-1-7 13,-2 0 8-13,2 0-10 14,0 0 8-9,0 0-6-5,0 0 4 14,0 0-2-14,0 0 0 14,0 0 2-14,0 0 0 13,0 0-1-13,0 0 4 14,0 0-1-14,0 0-4 0,0 0 3 12,0 0-3-12,0 0 0 21,0 0 0-21,0 0 6 0,0 0-6 12,0 0 4-12,0 0 2 14,0 0-12-14,0 0 7 13,0 0-2-13,0 0 0 14,0 0 1-14,0 0 0 14,0 0-3-14,0 0 2 13,0 0 2-7,0 0-2-6,0 0 2 14,0 0-3-14,0 0-1 13,0 0 2-13,0 0 1 14,0 0-3-14,0 0 0 13,0 0 6-13,0 0-4 14,0 0 5-14,0 0-7 14,0 0 6-9,0 0-3-5,0 0 0 14,0 0 3-14,0 0-3 13,0 0 2-13,0 0 3 0,0 0-5 13,0 0 0-13,0 0 2 14,0 0-4-14,0 0 2 13,0 0 0-13,0 0-1 14,0 0 1-9,0 0-3-5,0 0 6 14,0 0-9-14,0 0 7 14,0 0-4-14,0 0 0 13,0 0 2-13,0 0-4 14,0 0 1-14,0 0 1 14,0 0-10-14,0 2 8 13,0 9-9-7,0-4 8-6,0 7-18 13,-6-3-22-13,1-5-16 14</inkml:trace>
    </iact:actionData>
  </iact:action>
  <iact:action type="add" startTime="465253">
    <iact:property name="dataType"/>
    <iact:actionData xml:id="d82">
      <inkml:trace xmlns:inkml="http://www.w3.org/2003/InkML" xml:id="stk82" contextRef="#ctx0" brushRef="#br0">18258 12912 10 0,'-4'0'9'15,"-1"0"0"-14,5 0-9 14,-2 0 1-14,2 0-2 0,0 0 2 12,-2 0-2-12,0 0 4 14,-5 10-4-9,1 4 2-5,-6 1 1 14,-1 2-2-14,-1-1 0 14,1 0 0-14,2-2 0 13,2-4 3-13,5-5 2 14,2-5-8-14,2 0 4 14,0 0-2-14,0 0-1 13,0 0-1-7,15 0 3-6,17 0 5 14,8-13 6-14,6-9-8 13,-1-1 1-13,-5-7 0 14,-5 7-8-14,-1-2 6 13,-7 6-3-13,-9 3 2 14,-7 5 1-14,-7 10 5 14,-4 1-3-9,0 0 0-5,0 0 0 14,0 0-8-14,-11 1 8 13,-14 17-3-13,-8 7-1 14,-2 3 5-14,-1 2-5 14,-2 4 0-14,-2 4 0 0,-2 0 0 12,-1 2 1-12,3-2 2 20,4-3-5-20,5-3 4 14,9-6-4-14,7-8 1 0,5-7 1 13,6-6 0-13,4-5 2 13,0 0 0-13,0 0 0 14,0 0-4-14,0 0 5 14,11-5 0-14,18-13 0 13,9-8 2-7,4-2-5-6,-1-2-2 13,-6 0 0-13,-1 0 4 14,-5 0-3-14,-5 4 6 14,-2 3-7-14,-6 6 4 13,-3 7 0-13,-9 4-2 14,-4 4 0-14,0 2-3 14,0 0-14-9,0 6 17-5,-13 15-1 14,-9 10-3-14,-7 4 7 13,0 0-4-13,0 3 2 0,5-4 1 13,-1 2-2-13,7-3-1 14,5-9 0-14,3-8 2 13,4-7-2-13,6-7 2 14,0-2-2-9,0 0 1-5,0 0 0 14,0 0-3-14,27-26 3 14,8-10 0-14,13-4 4 13,-4-6-9-13,-3 8 4 14,-4-3 1-14,-1 4-5 13,-5 5 4-13,-6 2 1 14,-8 8 0-8,-8 5 1-6,-6 10 0 13,-3 4 11-13,0 3-7 14,-12 0-5-14,-19 5-8 14,-9 19 8-14,-6 8 0 13,-6 6-3-13,-2 6 3 0,3-1 0 13,2 0 2-13,4-1-1 20,8-1 1-20,1-5 2 14,9-6-8-14,5-6 4 13,11-7-1-13,4-3 1 0,5-3-1 13,2-3-2-13,0-4-1 13,0-4-1-13,17 0 5 14,23-4 7-14,20-26-6 20,10-14-1-20,3-7-3 0,-4 0 3 13,-9 0-9-13,-8 7 5 13,-9 11-1-13,-10 8 5 14,-13 9 1-14,-11 11 1 14,-7 5-4-14,-2 0-9 13,-4 11 10-13,-23 19 1 14,-13 10 1-9,0 2 0-5,2 2-1 14,7-3 8-14,6-7-7 14,7-5 5-14,3-4-3 13,3-7-3-13,3-3 1 14,5-4 3-14,0-5-4 0,4-4 0 13,0 0 1-13,-2-2-1 20,2 0 7-20,0 0-7 0,0 0 7 12,0 0-5-12,0 0-4 14,0 0-1-14,-16 5-2 14,-6 12-17-14,-9 5-38 13</inkml:trace>
    </iact:actionData>
  </iact:action>
  <iact:action type="add" startTime="467333">
    <iact:property name="dataType"/>
    <iact:actionData xml:id="d83">
      <inkml:trace xmlns:inkml="http://www.w3.org/2003/InkML" xml:id="stk83" contextRef="#ctx0" brushRef="#br0">21344 15909 10 0,'0'-3'20'15,"2"-2"-8"-14,-2 3 7 14,0 0-4-14,0-4-9 13,2-4-6-13,0-2-2 14,2-2 1-14,-4 0 1 14,0 2 0-14,0-1 6 0,0 4-6 19,0-5 0-19,-17 4 8 13,-10 2-6-13,-10-4-2 0,-11 7 0 13,-8-4 4 2,-8 4-9-15,-3-1 10 13,1 5-5-13,3-1 1 14,3-2-1-14,4 0 0 0,2 4 5 13,-4 0-5-8,0-4 0-5,-2 4 0 14,3-2 1-14,-1 2-2 13,4-2 4 2,7 0-6-15,5-3 5 14,9 5-2-14,4-3 0 0,8-1 0 12,6 2 2-12,3-1 1 14,6 3-3-9,2 0 5-5,1 0-9 14,3 0 8-14,0 0-8 14,0 0 4-14,0 0-1 13,0 0-3-13,0 0-10 14,9 0 6-14,20 0 8 14,11 0 1-14,9 3 0 13,5 6-2-7,8-4 3-6,5-1-2 13,0 2 0-13,5-2 0 14,-3 0 3-14,-3 5-1 14,3 0 3-14,1 1-3 13,-3 4-2-13,1 2 0 0,-3-2 0 13,-1 0 0-13,-1-2 0 13,-3 3 0-7,-4-8-1-6,-9 3-3 14,-5-1 8-14,-4-6-5 13,-4 1 3-13,-1-2-4 14,1-2 4 1,-3 0-3-15,-4 0 1 0,-3 0 0 12,-8 0 0-12,-8 0 1 14,-3 0 0-9,-5 0 3-5,0 0-3 14,0 0 1-14,0 0 2 14,0-2-3-14,-3-5 6 13,-16-5-7-13,-12 5-8 14,-6-5 6-14,-2 8 4 13,-8 2-1-13,2 2 2 14,-3 0-6-14,-6 0 6 5,-2 0-6 9,-6 0 3-14,-7 2 0 0,-1 7-1 13,-5-2 2-13,-4-3-1 13,4 2 7-13,-1-2-9 14,3 1 4 1,2-5-4-15,-1 0 4 0,7 0 0 12,9 0-1-6,10 0 0-6,13 0 1 14,10 0 3-14,11 0-3 13,8-5 2-13,2 5-6 14,2 0 4-14,0 0-3 13,0 0 1-13,0 0-4 14,0 0 3-14,0 0 2 14,0 0-2-9,0 0 5-5,0 0-6 14,0 0 6-14,0 0-4 13,0 0 1-13,0 0 1 14,0 0 0-14,0 0 0 0,0 0-2 13,0 0 2-13,0 0-4 13,0-4 3-13,0 4-3 14,0 0-2-9,0 0 4-5,0 0 0 14,0 0 0-14,0 0-2 14,0 0 4-14,0 0-3 13,0 0 5-13,0 0-7 14,0 0 6-14,0 0-5 14,0 0 4-14,0 0 0 13,0 0-2-7,0 0 2-6,0 0-2 13,0 0 2-13,0 0-1 14,0 0 4-14,0 0-8 14,0 0 6-14,0 0-5 13,0 0 2-13,0 0 0 14,0 0-1-14,0 0 4 14,0 0-5-9,0 0 7-5,0 0-10 14,0 0 7-14,0 0-4 0,0 0 1 12,0 0 0-12,0 0-1 14,0 0-8-14,0 0 10 14,0 0-11-14,-2 0 9 13,-1 0-15-13,-3 0 7 14,-8 9-7-9,-1 0 2-5,-5-1-27 14</inkml:trace>
    </iact:actionData>
  </iact:action>
  <iact:action type="add" startTime="471051">
    <iact:property name="dataType"/>
    <iact:actionData xml:id="d84">
      <inkml:trace xmlns:inkml="http://www.w3.org/2003/InkML" xml:id="stk84" contextRef="#ctx0" brushRef="#br0">19435 18035 26 0,'-2'0'32'1,"-2"0"-7"13,-5-8 11-13,0-2-31 14,2-2 8-14,3 6-7 13,-3 1-3-13,3-2-2 14,2 1-1-14,0 2 0 14,2 0-6-9,0 0 6-5,0 4-11 14,0-2 8-14,8-6 0 0,23-1 0 12,16-5 6 3,11-3-3-15,4 2 0 14,1 3 0-14,0 3-3 0,-8 0 6 12,-4 5-6-12,-1 4 7 14,-13-4-8-9,-10 4 7-5,-7 0-7 14,-11 0 5-14,-7 0-1 14,-2 0 0-14,0 0 2 13,0 0 2-13,0 0 2 14,0-1 17-14,-20-11-10 14,-13-2-5-14,-17-5-7 13,-5 6-1-7,-7-4 1-6,-10 8 1 13,-3-3 0-13,-4 1-1 14,2 2 3-14,-2 0-2 14,8 1 0-14,7 2 0 13,6-2-2-13,11 4 0 14,9 1 0-14,9 0 0 13,13-1 1-7,5 4-4-6,7 0 7 14,4 0-5-14,0 0 4 0,0 0-6 12,0 0-1-12,0 0-3 14,0-4-5-14,13 4 3 13,18 0 9-13,14 0 3 14,15-4 0-14,7 4 0 20,2-5-6-20,3-4 3 14,-3 1-1-14,-9 2-2 0,-4-2 3 12,-10 8-3-12,-13 0-3 14,-10 0 6-14,-10 0-4 14,-10 0 1-14,-3 0-1 13,0 0-2-13,0 0 6 14,-14 0 0-8,-26 0 0 8,-16 17 0-14,-6 2 0 0,0-1 1 13,3-2 0-13,8-2 3 13,9-4-5-13,6 2 3 14,14-6-3-14,9-6 2 0,8 4-1 13,5-4 1 1,0 0-1-14,0 0-1 5,7 0-8-5,15 0 9 13,9 5 1 2,7-5 5-15,0 3-5 14,-2-3-1-14,-5 0 0 0,-9 4-2 12,-4-2 2-12,-9 3-9 14,-4-5 9-14,-1 7-16 14,-2 3 0-9,-2 5-3-5,0 0-7 14,0 8-12-14</inkml:trace>
    </iact:actionData>
  </iact:action>
  <iact:action type="add" startTime="472933">
    <iact:property name="dataType"/>
    <iact:actionData xml:id="d85">
      <inkml:trace xmlns:inkml="http://www.w3.org/2003/InkML" xml:id="stk85" contextRef="#ctx0" brushRef="#br0">22447 17642 23 0,'0'0'29'6,"0"0"-5"-5,0 0 1 14,-3 0-14-14,3 0 7 13,0 0-12-13,-2 0 3 14,2 0-5-14,-2 0-4 14,2 0 1-14,-6 0 2 13,-1-4-5-13,-5-1 2 0,-3 0 0 19,-1 5-4-19,-5-4 3 0,-10 4 1 13,-8 0 0-13,-3 0 0 14,-5 0 0-14,3 0 0 13,4 14 1-13,-3-2 1 14,7 3 1-14,5-3-5 13,9-3 3-13,9-4-2 14,8 0 0-8,5-5 1-6,0 0-2 13,0 0-1-13,0 0 0 14,0 0-6-14,0 0 0 14,18 4-5-14,8 0 14 13,8 0 4-13,4-1 6 14,0-3-8-14,-2 3-1 13,-1-3 1-7,-6 0-2-6,-2 4 2 14,-5-4 1-14,-6 0-4 13,-7 0 2-13,-2 0-1 14,-7 5 1-14,0-2 2 14,0-3 1-14,0 0-1 13,0 0 8-13,0 0-10 0,-7 6 1 19,-18-2 2-19,-10 9-4 0,-8 4 1 13,3-7 1 2,7 4-2-15,10-6 0 0,7-4 0 12,5 1 1-12,7-4-1 14,2-1 4-14,2 0-8 13,0 0 4-13,0 0-3 14,0 0-7-8,4 0-4-6,21 4 2 13,8 4 12-13,11-1 13 14,2-5-12-14,-4-1 1 13,1-1 0-13,-10 0-3 14,-4 0 1-14,0 0 0 14,-8 0 0-14,-4 0-1 13,-11 0-2-7,-2 0 6-6,-4 0-7 14,0 0-2-14,0 0-2 13,0 0 8-13,0 0 1 14,0 0 1-14,-15 0 2 0,-7-1-3 12,-5 1 3 3,-9 0-1-15,3 0 1 14,-7 0-4-9,-1 0 0-5,6 1-1 0,4 8 1 13,4-2 0-13,7 0 0 13,11-4 1-13,2 2-1 14,7-5 1-14,0 0-2 14,0 0 0-14,0 5-1 13,0 3-7-13,9 6 9 14,16-1-5-9,6 1 1-5,7-4-1 14,2-6 5-14,2-4 6 14,-4 0-3-14,3 0-3 13,-4-2 3-13,-5-10-3 14,-1 1 2-14,-4-1-2 14,-10 3 0-14,-5 4 2 0,-10 5-4 19,-2 0 3-19,0 0-2 13,0 0-8-13,0 0 3 0,0 0 1 13,0 0 5 2,0 0 1-15,0 0-1 0,0 0 4 12,-7 5-2-12,-4 0 3 14,0 4-3-14,4-5 2 13,7-4-4-7,0 0 2-6,0 0-2 14,0 0 0-14,0 0-4 13,15 0-1-13,12 0 5 14,9 0 2-14,5-4 1 13,-6-5 1-13,-4-1-8 14,-11 6 6-14,-6 0-2 14,-10 4 0-9,-4 0-3-5,0 0 2 14,0 0-6-14,0 0 7 14,-7 0 0-14,-15 0 11 13,-9 0-9-13,-3 0 0 14,3 0 3-14,9 0 1 13,6 4 0-13,7-4-6 0,7 0 5 20,2 0-5-20,0 0 0 13,0 0-7-13,0 9-2 0,0-4-11 13,11 8 2 1,5-3-32-14</inkml:trace>
    </iact:actionData>
  </iact:action>
  <iact:action type="add" startTime="480103">
    <iact:property name="dataType"/>
    <iact:actionData xml:id="d86">
      <inkml:trace xmlns:inkml="http://www.w3.org/2003/InkML" xml:id="stk86" contextRef="#ctx0" brushRef="#br0">23005 12753 7 0,'6'-10'23'15,"-2"0"-17"-14,-1-2 8 14,-3 5-6-14,0-2-4 13,0 1 1-13,0 0-6 14,0 2 2-8,0 3-2-6,-5-4-2 13,-1 5 3-13,4-1 6 14,2 3-4-14,0 0 13 14,0 0-13-14,0 0 14 0,0 0-11 12,0 0 9 3,0-3-12-15,-3 1 5 0,3 2-5 19,-4-2-2-19,-1 0 6 14,0 2-2-14,1 0-2 0,0 0 2 12,2 0-7-12,0 0 5 14,-1 0-4-14,1 0 1 14,2 0 1-14,0 0-1 13,0 0 3-13,0 0-4 14,0 0 7-9,0 0-10-5,0 0 7 14,0 0-3-14,0 0 2 14,0 0-2-14,0 0 1 13,0 0 0-13,0 0-1 14,-2 0 3-14,0 0-4 13,-3 4 4-13,-2 10-3 14,1 2 2-8,-1 3-1-6,1-2 0 13,0 3 0-13,0 4-2 14,2 4 4-14,-5 1-4 13,-1 5 8 2,0-1-12-15,-3 7 8 0,-1 3-3 13,-1 1 1-13,-4 2 0 0,2 2 0 12,-1-4 1-6,0 2-3 8,0-7 4-14,2-3-4 0,6-3 7 13,-1 0-8-13,3-1 5 14,4-2-2-14,0 2 0 13,4-2 0-13,0-2-5 14,0 2 10-14,0 0-10 14,0 2 7-9,0-1-4-5,0-1 3 14,0 0-2-14,0-2 2 13,0 2-1-13,0-2 0 14,0 2 1-14,0 0 0 14,0 0 1-14,0 2-1 13,0-2 1-13,0 3-4 14,0-6 2-9,2 6 0-5,0-3 0 14,2 1 0-14,-2 1-4 0,1 1 9 13,0-3-9 1,-1-1 7-14,2 2-6 0,-2-4 3 13,1 2-1-13,-1 0 1 14,0-3 0-14,2-3-1 20,3 2 1-20,0-2-1 0,4 3 2 12,0-3-2-12,0 0 0 14,-2 4 1-14,2-5 0 14,3 5-2-14,-1-1 2 13,1 1-2-13,1-1 0 14,-3 2 4-14,-4 0-5 14,3 2 7-9,-5 1-8-5,4 0 5 14,-4-4-2-14,3-1 1 13,-2-2 0-13,0-2-2 14,2 2 6-14,-3-2-4 14,4 2 0-14,-4 1 0 13,3 1 2-13,-3-3-4 14,-1 1 2-9,-3 4 0-5,3-4-1 14,-3 2 3-14,-2 0-4 14,5 1 4-14,-5-4-3 0,2 4 4 12,0-1-6-12,-2-9 5 14,0 6-3-14,2-5 1 13,0-4 0-13,0 2-2 14,3 3 5-8,-1 0-5-6,6 1 5 13,0 2-6-13,2 2 2 14,-1-2 0-14,2 1-1 14,-1-6 1-14,-2-3 1 13,-1 1-1-13,-1-3-3 14,-2 1 8-14,-2-4-4 13,1 0 4-7,-1 1-8-6,-2 3 5 14,2-5-1-14,0 6 0 13,0-5 1-13,0 8-2 14,0-3 4-14,1-4-3 13,-3 7 3-13,-2-8-6 0,2 5 4 13,-2-2-4-13,0 2 5 14,2-5-2-9,-2 3 0-5,0-1 0 14,2 1-2-14,-2-3 5 14,0 0-3-14,0-4 3 13,0 4-5-13,0 2 4 14,0 1-3-14,0-3 1 13,0 3 0-13,0-4-1 14,0 2 4-8,0 2-6-6,-2 2 9 13,-2 5-11-13,2-6 9 14,-3 1-6-14,-1 3 2 13,2 1-1-13,-4-4 1 14,4 4 0-14,0-4-1 14,1 2 3-14,3-2-3 13,0 0 2-7,0 0-2-6,0-2 1 13,0 2-1-13,0-2 0 14,0 2 1-14,0-4-1 14,0 2 3-14,0-2-3 13,0 2 6-13,0 2-7 0,0-4 4 13,0 2-4-13,0 2 2 14,0-6 0-9,0 6 0-5,0-4 0 14,0-2-1-14,0 1 2 13,0-4-2-13,0 4 4 14,0-4-6-14,0 3 4 14,0-3-2-14,0 0 1 13,0-1 0-13,0-4-2 14,0 0 4-9,0 0-1-5,0 0 4 14,0 0-4-14,0 0 1 14,0 0 1-14,0 0-2 13,0 0 1-13,0 0-2 14,0 0-4-14,0 0 3 0,0 0 2 13,0 0-5 1,0 0 7-8,0 0-4-6,0 0 2 13,0 0-1-13,0 0 1 14,0 0-1-14,0 0 6 0,0 0-6 13,0 0 8-13,0 0-5 13,0 0-3-13,0 0 2 14,0 0-2-14,0 0 0 13,0 0 0-7,0 0 0-6,0 0 1 14,0 0-1-14,0 0 1 13,0 0-2-13,0 0 3 14,0 0-4-14,0 0 1 13,0 0-1-13,0 0-1 14,0 0 0-14,0 0 3 14,0 0 0-9,0 0-5-5,0 0 7 14,0 0-5-14,0 0 3 13,0 0 0-13,0 0-1 14,0 0-2-14,0 9-2 14,0 4-3-14,0 6 6 0,-6 7-9 12,-8 0-16-12,-3 2-31 20</inkml:trace>
    </iact:actionData>
  </iact:action>
  <iact:action type="add" startTime="485579">
    <iact:property name="dataType"/>
    <iact:actionData xml:id="d87">
      <inkml:trace xmlns:inkml="http://www.w3.org/2003/InkML" xml:id="stk87" contextRef="#ctx0" brushRef="#br0">19937 17959 33 0,'0'0'46'1,"0"0"-11"0,-2 0-11 12,-14 0-4 3,-7-9-20-15,-10 0-1 0,-7 1 0 12,-2 4-3-12,-7 4 3 14,2 0 2-14,5 0-1 14,8 0 4-14,14 0-5 13,9-4 2-7,7 4 0-6,4 0-1 14,0-6-2-14,0 6-10 13,19-8 1-13,24-6 11 14,15-9 5-14,11 2 1 13,-2-3-6-13,-9 3 0 14,-11 11 1-14,-18 0 1 14,-14 3-2-9,-10 7-1-5,-5 0 1 14,0 0-9-14,-34 0 9 14,-28 14 1-14,-21 11 1 13,-8 1-2-13,11-6 4 14,29-8 0-14,24-7 5 13,20-5 10-13,7 0-10 0,0 0-9 19,29 0-5-19,36-5 5 14,24-25 5-14,34-2-4 0,6-8-1 13,3 0-2-13,1 8-2 13,-15 2-10-13,-13 8-2 14,-29 12-19-14,-34 10-5 14,-24 0-9-14</inkml:trace>
    </iact:actionData>
  </iact:action>
  <iact:action type="add" startTime="486022">
    <iact:property name="dataType"/>
    <iact:actionData xml:id="d88">
      <inkml:trace xmlns:inkml="http://www.w3.org/2003/InkML" xml:id="stk88" contextRef="#ctx0" brushRef="#br0">20519 17718 7 0,'-11'14'15'1,"9"3"-14"0,2 3 9 12,0 1-10-12,11 5 0 14,20-3-3-14,11-1-7 13,14-9 0-13,13-9 7 14</inkml:trace>
    </iact:actionData>
  </iact:action>
  <iact:action type="add" startTime="486225">
    <iact:property name="dataType"/>
    <iact:actionData xml:id="d89">
      <inkml:trace xmlns:inkml="http://www.w3.org/2003/InkML" xml:id="stk89" contextRef="#ctx0" brushRef="#br0">22238 17812 1 0,'38'8'2'15,"-1"2"-1"-14,1-6-1 14,-5 1 1-14,-10-2-2 13,-9 1 1-13,-8-2 0 14,-6-2 0-8,0 0 7-6,0 0 5 13,0 5 3-13,0-5 8 14,-20 0-11-14,-16 3-5 13,-11 2-4-13,-15-5-4 14,-11 4 2-14,-8-4-2 14,-8 0 1-14,-11 0 0 0,-12 0 0 19,-15 0 1-19,-13 0 1 13,-11 0-2-13,-8 0 7 14,1 0-6-14,-1 1 7 14,4 3-8-14,1 4 6 0,13 2 7 12,12 6-10-12,11-1 1 14,20 7-3-14,13-8-1 20,14 0 4-20,19-6-8 0,19-4 3 13,17 2 0-13,16-6 0 13,0 0-7-13,0 0-5 14,14 0-8-14,21 0 21 14,17-10 6-14,13 0 4 13,6-2-10-13,7-2 3 20,8 6-1-20,9 0 1 0,11-2-3 13,10-1 0-13,2 8-2 14,1-6 3-14,-3 9-5 13,-3 0 1-13,-2 0 0 14,-6 0-4-14,-4 0 6 14,-10 9-4-14,1 1 5 0,-5-2-1 19,-3 2 2-19,5-3 3 13,-4 4-3-13,0 1 6 0,0-2-6 13,-4 2 2 2,0-2-1-15,-8 2-1 0,-5-7 1 12,-12 10-1-12,-12-7-2 14,-11 4 3-14,-10-3-7 20,-10 3 3-20,-9-10-3 0,-4 3 4 13,0-5 1-13,0 0 7 13,0 0 4-13,-24 0 6 14,-12-5-11-14,-13-4-1 13,-11 1-4-13,-18 2-2 14,-7 3 2-14,-11 3-2 14,-6 0-2-9,-4 0-1-5,-9-5-1 14,-7 1 4-14,-13-4-2 14,-2 2 6-14,-6-3-4 13,-7 9 6-13,-1 0-9 14,-3 0 4-14,-10 0 0 0,-2 0-1 12,6 0 0-12,8 0 0 21,23 0 2-21,17-3-1 13,23-3 2-13,20-6-2 0,18 2 2 13,17 6-2-13,16-4 2 13,12 2 2-13,6 2-4 14,0-4 3-14,6-3-7 14,30 2 1-14,15-7 1 20,12 6-7-20,9 6 4 13,5-1 0-13,4 5 5 0,6 0 2 13,4 0-2-13,9 0 1 14,8 14 0-14,2 3-1 13,7 1 4-13,-1-4-8 14,4 0 3-14,3 4 0 14,-1-2-1-9,3 4 1-5,-7 0 1 14,-4 2 0-14,-3-4-1 13,-2-3 5-13,-4 2-6 14,-4-8 6-14,-3 0-8 0,-3-9 2 13,-1 0 1-13,-7 0-1 13,-9 0 2-13,-15 0-2 20,-19-4 4-20,-19-1-2 14,-15 5 2-14,-7 0-4 0,-3 0-3 13,0 0 0-13,-34 0 0 13,-12 5-1-13,-24 7-4 14,-3-6 5-14,-5 8 4 14,-4-6 2-14,3 0 2 13,-1-2 0-7,-4-2 0-6,-1-4 0 13,-7 0 6-13,1 0 1 14,0 0-5-14,-5 0 4 14,0 0-8-14,-7 0 6 13,1-4-4-13,-5-2-4 14,0 2 3-14,0-6-2 13,-2-2 0-7,-5-6 0-6,2-8 0 14,4 4 0-14,2-6 0 13,11 2 2-13,1 3-4 14,0-4 4-14,7 5-4 14,2-1 3-14,1 2-2 0,4 7 0 12,-1-4 1-12,6 9-1 14,3 1 3-9,8-2-4 10,6 2 5-15,13 2-3 0,12-2 2 13,8 3-2-13,14 0 0 13,4 1 4-13,7 4-4 14,0 0-7-14,0 0 5 13,0 0-9-13,21 0 8 14,12 0 2-8,9 0 0 8,9 0 1-14,3 7-1 0,6 0 1 13,9 5 0-13,10-2 0 13,8 4 3-13,8-1-4 14,8 5 6-14,4-4-10 0,4 7 5 13,7 2 0-13,9-1-3 20,7 2 0-20,6-4 0 13,3-2-4-13,2-9 5 14,5 4 4-14,1-12-4 14,7 4 6-14,-2-5-4 0,-2 0 0 12,-9 0 2-12,-9 0 1 14,-9 0-3-14,-12 4 3 14,-5 0-1-9,-16 0 1-5,-14 2 1 14,-17 3-8-14,-15 0 4 13,-9 3 0-13,-16-7-1 14,-7 0 1-14,-9-1 0 14,-7-4 0-14,0 0 6 13,0 0 6-13,0 0 8 14,0 0-7-9,0 0 18-5,0-4-14 14,-11-15-17-14,-7-2-1 14,-1 3-15-14,-10 8-21 13,-8 1-62-13</inkml:trace>
    </iact:actionData>
  </iact:action>
  <iact:action type="add" startTime="499709">
    <iact:property name="dataType"/>
    <iact:actionData xml:id="d90">
      <inkml:trace xmlns:inkml="http://www.w3.org/2003/InkML" xml:id="stk90" contextRef="#ctx0" brushRef="#br0">20153 10830 20 0,'-16'0'13'1,"-13"0"-5"13,-11 0-8-7,-9 0 0 8,-8 0 2-14,-11 0-2 0,-5-4 1 13,-3-4 9-13,-2 0-7 14,0-6 4-14,5 0-1 13,4-4 6-13,1 1-1 14,6-2 0-14,-3 5-2 13,1 0-9-7,-3 6 1-6,1 0 3 14,-4 4-4-14,-1 1 3 13,-2 3-6-13,-14 0-2 14,-11 9 0-14,-8 8-4 13,2 6 6-13,3 3 2 14,5 6 1-14,1 3 0 14,-1 2 1-9,0-5-2-5,3 1 6 14,6-8-6-14,6 0 1 0,10-2 0 13,9-4 0 1,8-2 1-14,12-3 1 0,11 3 0 13,8-2 1-13,9 2 1 13,6 5-8-13,6 6 3 14,2 6-1-8,0 4 2-6,2 0 0 13,14 1-2-13,1-3-4 14,-1 1 5-14,4-1 1 13,0-1-3-13,0 0 0 14,4-4 3-14,3 1 0 14,0 0 1-14,4 0-1 13,8 0 0-7,0-2 9-6,8-1-8 13,6-6 6-13,8-2-2 14,10-1 1-14,9-2-5 14,12-4 7-14,3-2-8 13,6-2 1-13,4 4-1 14,4-1-2-14,6 2 0 14,2-1 4-9,-1-2-4-5,-5 0-3 14,0-2 4-14,5-3 0 0,7-4 1 12,2-3 0-12,0 0 1 14,-5 0 1-14,-4 0-1 14,-4-10 4-14,-12-4-1 13,-11-4-4-13,-6-1 2 14,-8-8 0-9,-7-1-2-5,-8-2 2 14,-12-2-2-14,-3-4 2 14,-3-7-1-14,-2-3 1 13,1-3-3-13,-3-4 7 14,-3 5-6-14,-8 1 1 13,-5 5 4-13,-6 2-2 14,-7 2-2-8,-9 0 5-6,0 4-3 13,0 4 9-13,-16 0-8 14,-13 4-8-14,-6 4-1 13,-13 0 1-13,-4 1-7 14,-11 4 3-14,1-3 3 0,2-1 1 13,-1 0 3 1,5-2 2-8,3 4-1-6,-1-2 4 13,-2 1-4-13,-2 3 1 0,-4-4 4 13,-5 3-5-13,0 2 0 14,-4 2-4-14,-1 0 10 13,-1 0-9-13,2 0 7 14,1 0-8-14,2 1 7 14,-1-2-5-9,1 1 2-5,4-1 0 14,3 1 0-14,7 2 3 13,2 1-1-13,3 2-2 14,2 2 1-14,-2-1 2 14,-3 2-5-14,2 3 2 13,-4-1-1-13,-2 4 1 14,-4 0 0-9,-3 0-1-5,3 0 5 14,2 0-4-14,4 0 6 14,0 0-11-14,-2 0 8 13,-2 11-6-13,2 3 3 14,4 6-2-14,8-2-3 0,13-4-8 12,2 1 6-12,8-1-14 21,2-2 4-21,3 5-7 0,1-1 11 12,3 2-3-12,1 2-7 14</inkml:trace>
    </iact:actionData>
  </iact:action>
  <iact:action type="add" startTime="511131">
    <iact:property name="dataType"/>
    <iact:actionData xml:id="d91">
      <inkml:trace xmlns:inkml="http://www.w3.org/2003/InkML" xml:id="stk91" contextRef="#ctx0" brushRef="#br0">12881 14887 11 0,'3'-6'15'15,"0"2"0"-14,-3-1 1 0,0 5 0 19,0-2 13-19,0 1-14 0,0-7-2 13,0 0-11-13,-14 1 10 14,-1-2-7-14,-6 2-3 13,-1 6-2-13,-9 1 1 14,-9 0-2-14,-10 1-4 13,-6 20 4-13,4-3 1 14,-2 0-4-8,7-4 4-6,3 0 0 13,4 0 0-13,3-2 0 14,6-3-2-14,0-2 4 14,2 3 2-14,0-6-2 13,2 1-2-13,5 1 2 14,2-3-2-14,5 0 0 13,3 0 0-7,1 1 0-6,3 4-2 14,2-8 1-14,4 5 2 13,2-5-2-13,0 0-4 14,0 3-4-14,19 6 1 14,12 0 8-14,15-1 3 13,14-2-2-13,21-6 9 14,15 0-10-9,7 0 5-5,5 0-1 14,0 0-7-14,-6 0 3 14,-4 0 0-14,-5 0-3 0,-3 0 0 12,-6 0 2-12,-5 0-4 14,-8 0 3-14,-13 6 4 13,-6 0-7-13,-10 5 8 14,-7-6-7-8,-4 2 5-6,-6 2-2 13,-9-7 1-13,-5 0-2 14,-9 0 1-14,0 0 1 13,-2 0-9-13,0 2 15 14,0-4-8-14,0 4 4 14,-13-4-2-14,-20 4 0 13,-17 0-2-7,-12 2 1-6,-5 2-3 14,-5-2 4-14,-3-2 0 13,4 0 1-13,-3-4 3 14,3 0-5-14,-1 0 1 0,3 0 0 12,-2 0-4-12,-5 0 8 14,-2 0-8-14,-2 0 8 20,-1 0-8-20,2 0 10 14,-2 0-12-14,4 0 10 0,-2-8-4 12,3 0 0-12,5 2 1 14,0-4-1-14,6 2 1 14,5 2-1-14,4 0 1 13,5 4 4-13,7-2-3 14,3 4-4-9,7 0 2-5,8 0 0 14,6 0-1-14,8 0 1 14,8 0-3-14,2 0 7 13,2 0-8-13,0 0 1 14,0 0-2-14,4-4-9 14,21 4 10-14,8 0 4 0,15 0 0 19,7 0 0-19,6-1 1 13,7-2-5-13,6-1 8 14,0-1-8-14,5 0 4 14,2-1-2-14,0 2 2 0,-2 0-1 12,2 4 0-12,2 0 1 14,0-4-2-14,2 4 4 20,2-3-5-20,-2 0 4 14,-2 3-4-14,-3 0 2 0,0-3-1 12,3 2 1-12,-1-3 1 14,1 0 0-14,-5-1 0 14,-7 0 1-14,-2 1-1 13,-9 1 2-13,-8 3 1 20,-6-5-5-20,-10 5 2 0,-10 0 0 13,-7 0 0-13,-9 0-1 14,-4 0-1-14,-6 0 4 13,0 0-2-13,0 0 1 0,0 0 9 13,-8 0-7 1,-16 0 1-14,-10 0-4 0,-6 0 0 20,0-4 0-20,-5 2 1 13,-3 0 0-13,-6 2 1 14,-4 0-2-14,-4 0 2 13,-5-1-4-13,3-2 3 0,-6 0-1 13,3 0 0-13,3-3-1 14,-3 2-2-14,0 2 6 20,-5 2-6-20,1 0 4 14,-5 0-2-14,1 0-1 0,-2 0 2 12,2 2-4-12,4 8 4 14,1-1-1-14,8 0 2 13,8-4-1-13,10 2 0 14,6-2 1-14,7-5 2 14,7 5-3-9,7-5 0-5,7 0 0 14,1 0 0-14,5 0 0 13,-2 0 0-13,6 0 2 14,-2 0-3-14,2 0 6 0,0 0-8 13,0 0 6-13,0 0-3 13,0 0 2-13,0 0-2 14,0 0 0-9,0 0 1-5,0 0-3 14,0 0 4-14,0 0-5 14,0 0 2-14,0 0-1 13,0 0 2-13,0 0 0 14,0 0 2-14,0 0-2 14,0 0 5-14,0 0-3 13,0 0 6-7,0 0-6-6,0 0-4 13,0 0 4-13,0 0-3 14,0 0 1-14,0 0-1 14,0 0 1-14,0 0 0 13,0 0 0-13,0 0 2 14,0 0-4-14,0 0 6 14,0 0-8-9,0 0 4-5,0 0-1 14,0 0-5-14,0 0 1 0,0 0 3 12,0 0 2-12,0 0-4 14,0 2 8-14,0-2-8 14,0 0 4-14,0 2-2 13,0-2-2-13,0 5 4 14,-8 4-3-9,-1-1 3-5,0 2 1 14,2-5 2 1,5-5-6-15,2 0 5 0,0 0-4 12,0 0 2-12,0 0-1 14,0 0-1-14,0 7-2 13,0 3 0-13,-2 0 3 14,2 4-1-8,0 3-11-6,0 0-9 13</inkml:trace>
    </iact:actionData>
  </iact:action>
  <iact:action type="add" startTime="514821">
    <iact:property name="dataType"/>
    <iact:actionData xml:id="d92">
      <inkml:trace xmlns:inkml="http://www.w3.org/2003/InkML" xml:id="stk92" contextRef="#ctx0" brushRef="#br0">10827 12775 1 0,'-2'-12'3'1,"-4"0"4"13,0 0-1-13,-3-1 12 14,3-4-4-14,-4 1 14 13,4 0-6-7,-3 2 7-6,3 0-8 14,1 4-10-14,0 0 2 13,3 3-8-13,0 4 0 14,0 1-2-14,2 2-4 0,-3 0 4 12,3 0-6-12,-2 0 1 14,0 0-6-14,2 0 1 14,0 0-4-9,0 20 10-5,-2 8 1 14,0 10-4-14,-3 6 10 13,-4 6-6-13,0 4 1 14,-2 7 0-14,0 3-1 14,-2 3 0-14,-3 16 3 13,-2 5-1-13,0 9 2 14,1 1-2-9,-1 1-4-5,-1 0 4 14,2 6-3-14,-1 1 1 14,-1 2 0-14,-2-5-2 13,3-12 5-13,1-8-6 14,5-11 6-14,1-10-8 14,2-4 8-14,0-5-6 13,2-6 5-7,-1-6-2-6,3-7 0 13,1-12 0-13,2-7-2 14,2-6 4-14,0-1-4 14,0-4 2-14,0 1-1 0,0-5-1 12,0 0 1-12,0 0-3 14,0 0-3-14,0 0 2 13,0 0 0-7,13 0 0-6,14 0 9 14,8-17-6 0,5-5 4-14,1 3-2 0,-10-8 1 13,-4 5 3-13,-10 8 1 14,-8 4-3-14,-2 3 8 13,-5 7-7-13,-2 0-3 14,0 0 0-9,0 0 0-5,0 0-8 14,0 0 2-14,0 9-2 14,3 7 8-14,1 4 2 13,0 2-1-13,3 3 3 14,0 2-3-14,2 4 0 13,2 4 3-13,-2 5-4 0,2 6 0 20,0 7 0-20,-2 5-3 13,-2 6 7-13,-5 3-4 14,-2-4 0-14,0 2 0 0,0-1 5 13,0 2-8 1,-7 5 4-14,-9 0-1 0,-1 5 0 13,-1-3 3-13,0-1-1 13,3-1-2-7,1-8 0-6,3 3 5 14,2-4-9-14,3 1 6 13,0-5-4-13,6 0 1 14,0-8 1-14,0 2 0 13,0-1 0-13,0-2 0 14,10 8 1-14,-1-3-2 14,-1 4 1-9,2-4-2-5,-4 0 4 14,3 2-2-14,2-10 0 13,-2-2 0-13,-2-3-3 14,2-5 6-14,-3-6-5 0,4 2 7 13,-4-4-8-13,1-2 3 13,-1 4 0-13,1-7 0 14,0 0 0-9,-3-5 0-5,1-1 0 14,-3-8-2-14,0-5 4 14,-2 0-4-14,0-4 5 13,0 0-3-13,2 0 2 14,-2 0 2-14,0 0 1 14,0 0-5-14,0 0 0 13,0 0 5-7,0 0-10-6,0 0 0 13,2 4 2-13,-2 2-13 14,0 2 4-14,0 6-29 14,0-5-41-14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5:14:47.2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29">
    <iact:property name="dataType"/>
    <iact:actionData xml:id="d0">
      <inkml:trace xmlns:inkml="http://www.w3.org/2003/InkML" xml:id="stk0" contextRef="#ctx0" brushRef="#br0">12052 1833 7 0,'0'-9'0'1</inkml:trace>
    </iact:actionData>
  </iact:action>
  <iact:action type="add" startTime="4776">
    <iact:property name="dataType"/>
    <iact:actionData xml:id="d1">
      <inkml:trace xmlns:inkml="http://www.w3.org/2003/InkML" xml:id="stk1" contextRef="#ctx0" brushRef="#br0">12052 1833 1 0,'0'-37'0'1,"-2"37"-1"0</inkml:trace>
    </iact:actionData>
  </iact:action>
  <iact:action type="add" startTime="4857">
    <iact:property name="dataType"/>
    <iact:actionData xml:id="d2">
      <inkml:trace xmlns:inkml="http://www.w3.org/2003/InkML" xml:id="stk2" contextRef="#ctx0" brushRef="#br0">11801 1874 4 0,'-27'0'25'15,"13"0"27"-14,10 0-19 14,2 0-15-14,2 0-11 13,0 0-7-13,0 0-15 14,2 0 2-14,20 0 6 14,16 0 7-9,18 0 1-5,18 0 7 14,12 0-8-14,11-2 4 13,9 2-1-13,15 0-2 14,6 0 2-14,7 11-2 14,-5 9-2-14,-7 2 2 0,-15-3-2 12,-16 0-2 3,-14-3 2-15,-11-7 1 4,-8 2 0-4,-8-8 1 14,-15 0 3-14,-17 1-3 14,-7-4 3-14,-11 4-4 13,0-4 0-13,0 0-3 14,-14 0 3-14,-25 0 12 14,-17 0-5-14,-13 0-4 13,-10 0 0-7,2 0-2-6,-4 0 3 13,-6 0 1-13,-4 0-9 14,-5 0 6-14,-6 0-2 14,-3 0 0-14,-2 0 0 13,-5 4-1-13,3 0 4 14,0-2-5-14,2 0 7 13,7-2-7-7,0 0 4-6,6 0 1 14,11 0-3-14,15-8 5 0,10-2 1 12,10 0-6 3,15 1 7-15,8 2-5 13,12-1 8-13,7 6-10 14,6 0 3-14,0 2-3 0,0 0-5 13,0 0-8-8,0 0-4-5,2 0 11 14,13 0 2-14,10 0 4 14,17 0 0-14,21 12 6 13,15 2-5-13,13 2 1 14,0-4-1-14,3 2-2 13,-3-5 1-13,7-2 0 14,7-3 0-8,4-4 0-6,1 0 0 13,-3 0 4-13,-9-11-8 14,-11-1 4-14,-18 3 0 13,-11 3 0-13,-18 0-2 14,-11 4-1-14,-13 0 5 14,-12 2-6-14,-4 0-2 13,0 0 6-7,0 0-12-6,0 0 8 13,0 0-2-13,0 0 6 14,-4 0 7-14,-12 0-5 0,-9-2 4 13,-10-3-5 1,-7 5-2-14,-12-5 7 0,-4 3-8 13,-13 0 3-13,-10 2-2 14,-10 0 1-9,-13 0-3-5,-10 9 1 14,-9 3 4-14,0 1-1 13,5-6 2-13,11 2-3 14,15-6 5-14,21 0-3 14,18-3-2-14,13 0 1 13,13 0-1-13,4 2 1 14,10-2-1-9,5 0 1-5,6 0 1 14,2 0-1-14,0 0-2 14,0 0-6-14,0 0-1 13,0 0-7-13,6 4-5 14,11 4 20-14,15 2 0 0,17 2 13 13,18-2-12-13,18-4 7 20,8-1-5-20,5-4-2 0,3-1 0 12,3 0-2-12,10 0 1 14,11 0 0-14,4-8-1 14,-6-4 2-14,-10 5-2 13,-15-4 3-13,-15 2-5 14,-16 4 3-14,-16 1-2 13,-15-1 0-7,-18 5 2-6,-9 0-2 14,-9 0 4-14,0 0-6 13,0 0-1-13,0 0 2 14,-12 0 3-14,-10 0 0 13,-11 0 0-13,-8 0 0 14,-1 0-1-14,-3 3 1 14,-1-3 1-9,-4 0 0-5,-5 0 1 14,-8 0 1-14,-3 0-4 13,-3 0 2-13,0 0 0 0,-3-3 0 13,-1-6-1-13,-6 1 0 14,0 0 2-14,-4 0 1 13,0 2-3-13,4-2 1 14,-2 4 2-9,0 2-2-5,6 2-1 14,3 0 1-14,8 0-1 14,13 0 0-14,15 0-2 13,12 0 4-13,16 0 3 14,8 0-4-14,0 0-2 14,0 0-13-14,14 0 1 13,13 14 13-7,13 0 4-6,14-1 1 13,12-1-3-13,13-5 8 14,5-3-8-14,7-4 1 14,8 0-2-14,7 0 1 13,2-4-1-13,-2-6-1 14,-8-2 0-14,-15 2 2 14,-18 3-2-9,-20 2 0-5,-16 3 0 0,-16 0 2 13,-7-1-4 1,-6 3-2-14,0 0-2 0,0 0-1 13,0 0 1-13,0 0 6 14,0 0 1-14,0 0 11 13,0 0-11-13,0 0-2 14,12 0 3-9,1 0-2-5,5 0 0 14,-5 0 4-14,-3 0-4 14,-6 0 1-14,-4 0 0 13,0 0 1-13,0 0 2 14,0 0-1-14,0 0 0 13,0 0 0-13,0 0 3 14,-2 0 4-8,-6 0-4-6,0 0-4 13,1 0 1-13,3 0-2 14,4 0 1-14,0 0-4 14,0 0-6-14,0 0 5 13,0 0-5-13,0 0 2 14,0 0 3-14,0 0-4 0,0 0 4 19,0 0-4-19,0 0 3 0,0 0-12 13,-2 3-14-13,-23 5-64 13</inkml:trace>
    </iact:actionData>
  </iact:action>
  <iact:action type="add" startTime="9131">
    <iact:property name="dataType"/>
    <iact:actionData xml:id="d3">
      <inkml:trace xmlns:inkml="http://www.w3.org/2003/InkML" xml:id="stk3" contextRef="#ctx0" brushRef="#br0">14872 1959 7 0,'-10'-6'2'15,"-6"2"1"-8,5 4-3-6,-1-2 0 13,3 2 0-13,-1 0 0 14,0 0-1-14,1 0 3 14,1 0-5-14,1 0 5 13,0 2-4-13,3 4 2 14,-3 2-1-14,1 2 2 13,-4 0-1-8,1 0 0-5,1 2 1 14,1 0 1-14,-2-2-2 14,2 4 0-14,3-2 4 13,0 0-8-13,1-4 4 0,3-1-1 13,0-4-2 2,0 1 3-15,0 1 0 13,0 0 1-7,0 2 6-6,0 0-5 13,0 0-4-13,0-4 4 0,0 2-2 13,0-5 3-13,3 1 5 14,1 2-1-14,0-3-2 13,0 0 5-13,6 1-2 14,1 1 2-14,2 3-5 14,1-4 5-9,3 1-3-5,-1-2 2 14,5 0-2-14,-2 2-4 13,1 0 5-13,1-2-8 14,0 0 4-14,2 0 0 14,2 0-5-14,6 0 3 13,0-2 2-13,7-2-4 14,1-2 2-9,2 4-2-5,1 2 2 14,1 0-4-14,-1 0 4 14,2 0-1-14,1 0 3 13,-1 0-4-13,1 0 3 14,-5 0-1-14,0 0-2 13,1 0 1-13,-1 0 1 14,3 0 0-8,-1 0-1-6,2 0 4 13,1 0-5-13,6 0 1 0,2 0 1 13,7 0-2 2,-2 0 3-15,3 0-3 13,-3 0 2-13,-2 0-2 14,2-1 0-14,-5-3 4 0,2 1-2 12,3 1 0-6,0 0-2-6,-2 1 5 14,0-2-5-14,4 1 1 13,-2 0 3-13,3 0-3 14,1-1 5-14,-6 1-4 13,2-3 2-13,-5-2-1 14,-4 2-3-14,-7 1 2 14,-1-4-2-9,1 4 0-5,1 0 0 14,3 0 0-14,-1 1 0 13,1 3 1-13,2-5 2 14,2 1-5-14,2-1 4 14,-3 0-2-14,2 1 0 13,0-2 0-13,5 2-2 14,7 0 4-9,3 0-2-5,7-2 5 0,4 0-8 13,-4-2 5-13,1 4-2 14,-5 4 0-14,-7 0 1 13,-6 0-1-13,-9 0 0 14,-2 0-1 1,-6 0 2-15,0 0 0 0,-1 2 3 12,-7 3-8-6,2-2 7-6,3-1-5 13,1-2 2-13,8 0 0 14,2 0-1-14,-2 0 6 14,6 0-6-14,0 0 8 13,3 0-12-13,2-5 5 14,-5-2 0-14,-5 5-1 14,-4-3 0-9,-1 5 1-5,-5 0 0 14,-1 0-3-14,-2 0 6 13,-3 0-6-13,-4 0 3 0,-5 9-2 13,-6-4-3 2,-3-2 3-15,-6-1-2 0,-2-2 4 12,1 0 0-12,-1 2 2 14,4-2 5-9,4 0-5-5,7 0-2 14,4 0 4-14,0 0-7 14,-7 0 4-14,-1 0-1 13,-13 0 0-13,-2 0 0 14,0 0 3-14,0 0-2 13,0 0 1-13,0 0 0 14,0 0 7-8,0 0 11-6,0-14-4 13,0 0-16-13,0 0 3 14,0 0-3-14,0 0 3 13,5-2-5-13,2 0 4 14,0-2-4-14,-3 0 3 14,2-2-3-14,-1-3 2 0,-1-3 0 12,3-1 0-6,-2-2 1 8,1-3-2-14,1 0 2 14,-3 0-2-14,1-2 2 0,0 2-2 13,-3-2-3-13,2 2 2 13,-2 3-2-13,3 0 4 14,-3 0 2 1,0 3-1-15,-2 4 2 4,0 0 1-4,0 3-8 14,0-2 0-14,0 1 2 13,-9 3 4-13,1-4-1 14,-2 1-1-14,1 3 1 14,1-3-3-14,-4 3 6 13,1 1-8-13,0 0 1 14,-5 4 3-9,-3 0-6-5,-8 0 5 14,-4 1-5-14,-16 3 3 14,-3 5 2-14,-7 1 2 13,-3 0-4-13,2 2 9 14,2 0-10-14,4 0 7 14,6-3-5-14,1 1 2 13,3 2 0-13,-3-2 0 5,-6 1 3-5,-7-1-4 13,-6-5 2-13,-6 5-1 14,-1 2 3-14,-3 0-6 14,-4 0 3-14,-7 0-1 13,-2 0 1-13,0 0 0 14,3 0-3-14,4 0 6 13,1 0-4-7,8 0 6-6,5 0-10 14,-1 0 7-14,1 7-4 13,6-3 3-13,1-3-1 14,1 1 0-14,-2-2 0 14,-3 0 1-14,-4 0 0 13,-2 0-2-13,-2 0 6 14,-7 0-9-9,-2 0 7-5,-3 2-6 14,-2 5 0-14,0 3 2 14,0 0 0-14,8-2 2 13,3 0-4-13,5-2 9 14,9-2-12-14,6-3 10 0,3 1-5 12,4-2 1-12,1 0 0 14,-3 0 0-8,-1 0 1-6,-5 0-1 13,-7 0 1-13,-8 0-2 14,-5 0 3-14,-8 9-5 13,-4 1 5-13,0 3-3 14,-2 1 1-14,-1-3 0 14,6-1-1-14,8-2 4 13,9 0-4-7,12-1 6-6,5-4-10 14,8 1 7-14,2 0-3 13,7-1 1-13,8 0 0 14,5-3 0-14,5 4 1 13,1-4-2-13,-3 2 2 14,-2 0-2-14,4 2 2 14,-1-2-3-9,-2 0 3-5,3 0-2 0,-6 0 1 13,0 4 0-13,-4 2-3 13,1 1 6-13,-1 3-9 14,0-3 9-14,4 2-6 14,0-2 1-14,5 3 1 13,3-2 0-13,4 5-1 14,0-2-1-9,0 3-1-5,3 0 2 14,-3 4 4-14,0 1-4 14,2-2 3-14,3 2-4 13,-3-5 4-13,0 1-2 14,2 0 1-14,1 0 0 14,0 0-2-14,4-2 5 13,0 4-8-7,0-1 9-6,0 3-9 13,0-2 5-13,0 1 0 14,0 1-4-14,0 4 4 0,0 1-1 13,6 5 2 1,6 3-3-14,1 0 4 14,5 4-4-14,0-1 2 0,2 2 0 19,0-3-2-19,0-2 2 0,0-4-2 13,3-2 2-13,0 0 2 13,6-3 0-13,3-5 0 14,2-3 4-14,1-1-8 14,5-3 5-14,8-4-1 13,2-1-2-13,6-1 1 14,2-5-1-9,2 1 1-5,5-3 0 14,1 0 1-14,6 0-2 14,2 0 3-14,6-5-6 13,9-10 6-13,9 0-6 14,0 1 3-14,0 0 0 13,-7 2-1-13,-6 5 5 14,-4 1-5-8,-8 6 5-6,-1 0-7 13,-5-2 6-13,1 2-6 14,3-5 4-14,1 0-1 0,8-2 0 12,5-4 0-12,2 5 2 14,4-2 0-14,-1 2-2 14,-12 0 4-14,-5 0-8 13,-10 1 6-7,-7 2-3-6,-1 1 1 13,1-2 0-13,9 1-1 14,6 0 2-14,9 1-1 14,10 0 4-14,-4 0-8 13,1-1 5-13,0-2-3 14,-2 1 2-14,0 0 0 14,-6-3 0-9,-2 4 1-5,-6-1-4 14,-2 2 7-14,-4-3-5 13,2 2 7-13,-3 1-8 14,1-2 4-14,-1 4-1 14,1-3-1-14,-3 3 0 13,-2 0-3-13,-2-3 7 14,-4 1-8-9,-7 0 9-5,-3 2-10 0,-4-4 9 13,5 0-6-13,7-4 3 14,1-1-1-14,5 4 0 13,-5-1 1-13,-3 3-3 14,-6-4 6-14,-4 2-8 14,-6 2 5-14,-8 1-5 13,-1 2 5-7,-3 0-1-6,5-2 0 13,0 0 0-13,-5 0-3 14,0-2 8-14,1 2-7 14,-5-2 7-14,1 0-8 13,0 0 5-13,-2-2-3 14,1 2 1-14,-5-3 0 13,-1 4 0-7,-4-3 1-6,-1-1 0 14,-1 2 1-14,0-3-2 13,0-2 4-13,-2 2-4 14,-4-4 1-14,3-4 0 0,-3-2-1 13,0-3 0 1,0-1-1-14,0-2 6 14,0 0-9-9,-11-3 8-5,-3 2-8 0,-3-1 6 13,-2 2-4-13,1 2 4 13,3-2-2-13,-1 2 2 14,3 1-1-14,0 1 3 14,-3 1-2-14,1-3-4 13,-3-5 2-13,-1 1-4 14,0-1 5-8,-1-2-2-6,-3 0 1 13,-1-6-2-13,-3 5 2 14,-4-2 0-14,-5 2-6 13,-2 2 7-13,-2 2-2 14,-5 2-3-14,-1 4 3 14,-4 4-4-14,2 3 4 13,3 3-3-7,1 5 4-6,5 1-4 13,4-3 8-13,1 4-6 14,5-1 2-14,0-1 0 14,0 1 0-14,0 3 2 0,0-3-2 12,0-3 0-12,3 1-2 14,-3 3 4-14,-5-4-1 14,-4 2 3-9,1 1-8-5,-7-1 4 14,1 3-1-14,-4 2 1 13,0 0 0-13,5 0-2 14,-1 0 4-14,1 0-6 14,2 0 10-14,-5 0-10 13,-1 0 7-13,-3 0-6 14,-1 0 5-9,0 0-2-5,-6 2 0 14,0-2 0-14,-2 2-4 14,-2 3 8-14,1 0-6 13,4-1 6-13,-1 3-8 0,1-4 6 13,3 4-4 2,3 1 2-15,3-3 0 0,-2 5 0 19,2 1-3-19,-3-4 2 13,-1 6-12-13,0-3-17 0,-6-1-67 13</inkml:trace>
    </iact:actionData>
  </iact:action>
  <iact:action type="add" startTime="15603">
    <iact:property name="dataType"/>
    <iact:actionData xml:id="d4">
      <inkml:trace xmlns:inkml="http://www.w3.org/2003/InkML" xml:id="stk4" contextRef="#ctx0" brushRef="#br0">21215 2011 3 0,'-21'-6'10'15,"6"0"7"-14,-1 4-14 14,7 2 6-14,1 0-8 13,2 0-1-13,4 0 0 14,2 0-1-8,0 0-10-6,39 0 11 13,28 0 25-13,24 0 0 14,21 0-11-14,3-2-10 13,-3-5-3-13,-8-8 5 14,-10 3-10-14,-12 2 8 14,-10 1-4-14,-15 2 0 13,-9 2 5-7,-15 5-5-6,-8-3 0 14,-12 3 2-14,-2-2 2 0,-6 2-8 12,-5 0 3 3,0 0 1-15,0 0-5 0,0 0 3 12,0 0 1-12,0 0 1 14,0 0 0-14,0 0 4 14,-9 0-8-9,-11 0 11-5,-12 0-9 14,-10 5 5-14,-13 4-4 13,-8 5 3-13,-9-2-2 14,-3-1 0-14,-1 1 0 14,0-3-2 0,14-4 4-14,10 0-3 0,19-3 6 13,15 0-9-8,13-2 8-5,5 0-4 14,0 0 0-14,0 0-9 14,0 0 2-14,14 3-11 13,26 2 18-13,27-3 6 14,22 2 9-14,9-4-14 14,-4 0 0-14,-10 0 2 13,-12 0-4-7,-11-6 1-6,-15-4 0 13,-8 0 6-13,-14 2-3 14,-10 0 4-14,-10 4-6 14,-4 4 2-14,0-3 1 0,-4 0 11 12,-18-1-13-12,-18 4-2 14,-12 0 0-14,-8 0 0 13,-2 0 1-7,1 0 4-6,6 10-9 14,3-1 4-14,4 8 0 13,5-5-5-13,5 0-1 14,5 0 0-14,8-2-5 14,2-1 5-14,2 0-5 13,-6-1 0-13,-2-2-24 14</inkml:trace>
    </iact:actionData>
  </iact:action>
  <iact:action type="add" startTime="17299">
    <iact:property name="dataType"/>
    <iact:actionData xml:id="d5">
      <inkml:trace xmlns:inkml="http://www.w3.org/2003/InkML" xml:id="stk5" contextRef="#ctx0" brushRef="#br0">11087 3042 7 0,'-4'-4'3'1,"-5"1"-6"13,1 0 5-13,0 1-4 14,-1-3 2-14,1 3-1 0,6 0 0 12,-1 1 2 3,3 1-1-9,0 0 1-6,0 0-2 13,0 0-5-13</inkml:trace>
    </iact:actionData>
  </iact:action>
  <iact:action type="add" startTime="17436">
    <iact:property name="dataType"/>
    <iact:actionData xml:id="d6">
      <inkml:trace xmlns:inkml="http://www.w3.org/2003/InkML" xml:id="stk6" contextRef="#ctx0" brushRef="#br0">11087 3042 4 0,'199'-38'2'1,"-126"30"12"13,10 0-14-13,8-5 9 20,7 1-5-20,7-2 2 14,2-1-2-14,2 0-4 0,10 1 0 13,1 0 4-13,-3 2-8 13,2-2 8-13,-5 3-7 14,0-1 4-14,-3 5-2 14,-6 5 2-14,-7 2 3 13,-9 0-3-7,-9 0 0-6,-4 0 4 13,0 2-4-13,-3 5-1 14,-6 0 3-14,0 1-5 14,-9-3 2-14,-3-4 0 13,-1 1-1-13,-7 1 4 0,-3-2-6 13,-4 1 6-13,-11 0-5 20,-6-2 7-20,-9 0-8 14,-8 0 6-14,-1 0 1 0,1 0 6 12,1 0 2-12,2 0-7 14,-2-5-5-14,-3-1 5 14,-4-1-4-14,0 1 12 13,0-1-6-13,0-4-1 14,-13 1-6-9,-14 2-2-5,-8-2-5 14,-11 3-2-14,-9 0 7 14,-8 2-8-14,-8 2 10 13,-9 1-2-13,2-2-2 14,-2 2 8-14,3 0-3 14,6 2-1-14,2-2 0 13,3 2-2-7,-6 0 2-6,-1 0 0 13,-4 0 0-13,-2 0 0 14,-4 0 1-14,-2 0-3 14,-2 0 2-14,-2 0-2 0,-5 0 0 12,1 0 2-12,-3 0-3 14,2 0 1-14,3 0 0 20,8 0 4-20,10 0-4 0,2 0 3 13,4 0-2-13,2 0 1 13,5 0 0-13,0 0 0 14,2 0-1-14,7 2 1 13,-1 0 0-13,5 2 0 14,3-4-5-14,-3 2 4 20,3-2-4-20,2 0 4 14,3 0-1-14,8 0 2 0,14 0 1 13,5 0 0-13,5 0 2 13,5 0 1-13,2 0-8 14,0 0 2-14,0 0 1 13,0 0-6-13,0 2 0 14,0-2 0-8,0 3-2-6,11 0 9 13,14 3 4-13,18 0 4 14,9-2-4-14,16-4 8 13,7 0-12-13,4 0 0 14,3 0 0-14,5 0 0 14,-2 0 0-14,-1 0 1 0,1-4 1 19,-5 1 0-19,11-6-2 0,13 3 3 13,6 2-2-13,13 0-1 13,5-2 0-13,-1 0 0 14,0 2 0-14,-5-1 1 13,-6 3-1-13,-14 2 0 14,-8 0 3-14,-7 0-6 14,2 0 6-9,5 0-3-5,-1 0 0 14,1 0 0-14,-5 0 0 13,-4 0 3-13,-2 0-6 14,-8-1 6-14,-8 1-8 14,-9-2 7-14,-9-2-4 13,-9 4 2-13,-5-3 0 0,-3 3-1 19,-3 0 1-19,-5-2 0 14,-1 2 1-14,-5 0-2 0,-5 0 2 13,-4-3-1-13,-7-1 2 13,-2-1 5-13,0 0-3 14,0-5 5-14,-19 0-9 14,-13 1-4-14,-4 4 2 20,-8 3-2-20,-4 2 4 0,2 0-2 12,1 0 0-12,-1 0 2 14,-1 0-2-14,-2 0 1 14,0 0 1-14,-5 0 1 13,-1 0 3-13,-5-3-4 14,-12 1-4-14,-11 2 3 13,-10 0-1-7,-5 0-7-6,-4 0 7 14,-2 0 1-14,0 0-1 13,0 0 4-13,-4 5-4 14,1 1 4-14,7 2-4 0,2 2 2 12,4-2 0 3,1 1-2-15,1 0-2 0,3 1-4 19,2 2-2-19,0-2 10 14,0 0-4-14,4 0 3 0,1-1 1 13,8 0-2-13,8-1 4 13,3 0-2-13,3 1 0 14,6 3 0-14,4 0-2 13,-2-1 5-13,8-1-4 21,3 0 5-21,6-4-8 0,10 1 6 12,6-7-2-12,9 0 0 14,6 0 9-14,-1 0 5 13,3 0-10-13,-2-7-4 14,2-3 1-14,-6 2 7 14,6 3-8-14,-4 0 2 0,4 4-2 19,-3 1 4-19,3 0-4 13,0 0-2-13,0 0 2 14,2 0-4-14,0 0 3 14,-2 0-2-14,2 0 0 0,0 0 2 12,0 0 1 3,0 0-4-15,0 0 4 0,0 0 0 13,0 0 1-8,0 0 3-5,0 0-2 14,0 0 3-14,0 0-3 13,0 0 1-13,0 0-3 14,0 0 6-14,0 0-5 14,0 0 1-14,0 0 3 13,0 0-3-13,0 0 1 14,0 0-2-9,0 0-2-5,0 0-8 14,0 0 1-14,0 0-6 14,0 0-7-14,0 0 0 13,0 0 6-13,2 0 14 14,2 0-3-14,-2 0 2 14,-2 1-1-14,2 5 2 13</inkml:trace>
    </iact:actionData>
  </iact:action>
  <iact:action type="add" startTime="31353">
    <iact:property name="dataType"/>
    <iact:actionData xml:id="d7">
      <inkml:trace xmlns:inkml="http://www.w3.org/2003/InkML" xml:id="stk7" contextRef="#ctx0" brushRef="#br0">15918 1879 11 0,'0'-8'12'15,"0"1"9"-14,0 6-21 14,0-2 7-14,0 3-7 13,0 0 11-13,0 0-11 14,0 0 0-8,0 0-4-6,0 0 3 13,0 0-2-13,0 0 6 14,0 0 0-14,0 0-1 14,0 0 5-14,0 0-6 13,0 0 8-13,0 0-3 14,0 0-4-14,0 0 6 13,0 0-7-7,0 0 3-6,0 0-2 13,0 0-4-13,0 0 3 14,0 0-2-14,0 0-4 14,-3 0 0-14,-3 3 0 0,-3 6 5 12,-3 3 0-12,0-1 1 14,-1 1 0-14,-6-2 2 14,-1 0-6-9,-2 2 6-5,-2-2-4 14,-1-3 1-14,2 0 0 14,6-5 1-14,3 2 2 13,6-4 3-13,3 0-6 14,3 0 3-14,-2 0-3 13,-1 0 2-13,-2 0-2 14,-4 0-2-8,-3 4 0-6,-1-1-2 13,-3 6 2-13,3 1 4 14,-1 0-4-14,1 2 4 14,5-4-4-14,-1 1 4 13,5-4-3-13,-1 2 1 14,2-7 0-14,3 5-2 0,2-3 4 19,-2 0-5-19,0 0 3 13,2-2-2-13,0 0-6 0,0 0 7 13,0 0-7-13,0 0 2 14,0 3-4-14,4-3 4 13,10 5 4-13,8-1 4 14,10-4 8-14,12 0-8 14,9 0 5-9,6 0-6-5,-1 0 1 14,-4 0-2-14,0 0 0 13,-4 0 0-13,1 0 2 14,0 0-2-14,5 0 4 14,4 0-8-14,7 0 6 13,11 0-2-13,5 0 0 14,3 0 0-9,3 0-1-5,-2 0 1 14,-2-2 1-14,2-2-1 14,0 1 0-14,-7 3 4 13,-2 0-8-13,-11 0 3 0,-9 0-1 13,0 11 1 2,-2 3-2-15,8-2 3 0,5 4 0 12,5 2 0-6,4-4 3-6,0-2-7 13,2-3 8-13,5-6-6 14,-2-1 5-14,2-2-3 14,6 0 0-14,2 0 0 13,3 0-1-13,0 0 2 14,-9 0-1-14,-4 0 3 13,-12 0-5-7,-5 0 4-6,1 0-3 14,-7 13 1-14,-2 2 0 13,-8 3-1-13,-6-1 0 14,-1 1 0-14,-3-4 2 14,3-4 1-14,3-1-2 13,8-1 7-13,4 1-7 14,-3-6 4-9,-6-3-4-5,-8 0 2 14,-13 0 3-14,-6 0-3 14,-6 0 4-14,-5 0-4 0,-4-3 3 12,-7 1-3-12,0 2 4 14,0 0-5-14,0 0-1 13,0 0 14-13,0-2-9 14,0 2 4-8,0-2-9-6,0 2 1 13,0-4 2-13,-5 0-6 14,-3-2-1-14,-6-3-1 13,-3-3 0-13,-8 0-3 14,-4-2 7-14,-9-1 0 14,-5 3-4-14,-1-5 5 13,-3 6-4-7,3-2 1-6,0 3 1 14,-2 5-2-14,-1-2-2 13,1 5 6-13,-1 2 0 14,7 0-3-14,2 0 8 13,1 0-10-13,-2 0 10 14,-3 0-7-14,-3 0 3 14,-4 0-1-9,-2 0 0-5,-1-2 1 14,2-1-1-14,0-2 1 0,6 3-2 12,-1 1 2-12,3 1-3 14,2 0 2-14,-3 0-1 14,1 0 1-14,4 0 0 13,4 0-3-13,5 3 3 14,8 2-3-9,-4-4 6-5,-2 3-5 14,-2-2 3-14,-9 1-2 14,-9-1 2-14,-11 1-2 13,-11 3 1-13,-4 1 0 14,-7-4 1-14,-1-1 0 14,8 0 4-14,6-2-4 13,9 3 2-7,7-3-2-6,6 0 0 13,2 0-1-13,4 0 0 14,1 0 1-14,7-3 0 14,2-4 4-14,0-6 0 13,0 8-6-13,0-5 1 0,-9 2 0 13,-5 1-1-13,-3 5-2 20,-6 2 1-20,1 0 2 0,-5 0 1 13,-4 0-1-13,-1 0 0 13,-5 0 4-13,-1 0-8 14,-2 0 8-14,3 0-7 14,3 0 3-14,5 0 0 13,4 0 5-13,3 0-4 14,2 0 7-9,2-8-8-5,3 1 0 14,5 0 6-14,6 0-4 14,6 0-1-14,6 3-1 13,5 3 0-13,7-4 0 14,2 3 1-14,4 0-1 13,3 2 0-13,0 0-1 14,0 0 0-8,0 0-5-6,0 0 2 13,0 0-4-13,0 0-2 14,0 0 1-14,6 0 2 14,7 4 2-14,5 6 5 13,5-3 0-13,2 2 2 14,6-1 4-14,5-2-6 13,11 0 1-7,13-6 7-6,11 2-7 14,12 1 2-14,0-3 0 0,0 1-3 12,-8 2-2-12,-11-2-1 14,-1 6 6-14,-7 0-3 13,-5 1 0-13,-4 1-2 14,-5-4 2-14,5 4 0 14,2-1-2-9,11 2 5-5,9-5-6 14,7 4 3-14,4-4 0 13,-4-1 1-13,-2 1-1 14,2-5-2-14,-1 0 2 14,4 0-3-14,-2 0 6 0,-3 0-5 12,-3 0 6 3,-4-5-8-10,-1 0 4-5,6 1 0 14,2 2-1-14,6-3 2 14,1 3-2-14,-6 2 4 0,-4 0-7 12,-9 0 4-12,-1 0-1 14,-5 0-4-14,-3 7 4 14,1 0-4-14,2 0 5 20,-1-1-3-20,3-1 3 0,-2 2 0 12,2-3 0-12,-2 1 0 14,-3-3 2-14,-4 1-4 14,-6 1 3-14,-6-1-1 13,-3 2 0-13,-5-1 2 14,-4-1-4-14,-10-1 5 14,-1 1-5-9,-8-1 7-5,-2-2-10 14,-4 0 8-14,0 0-4 13,0 2 1-13,0-2 0 0,0 0-1 13,0 0 3 2,0 0 0-15,0 0-2 0,0 0 0 12,0 0 7-12,0 0-7 20,0 0 1-20,0 0 5 0,0 0 0 13,0 0 5 2,0 0 0-15,0 0-4 0,0 0 9 12,0 0-14-12,0 0 5 14,0 0-4-14,0 0-3 13,0 0 1-13,0 0-1 14,0 0 0-8,0 0 0-6,0 0-2 13,0 0 4-13,0 0-4 14,0 0 5-14,0 0-5 14,0 0 4-14,0 0-4 13,0 0 2-13,0 0-1 14,0 2-1-14,0-2 2 13,0 0-1-7,0 0-4-6,0 0 4 14,0 0-6-14,0 0 6 13,0 0 0-13,0 0 1 0,0 0 0 13,0 0 0-13,0 0 1 13,0 0 0-13,0 0 4 14,0 0-3-14,0 0-1 14,0 0 2-9,0 0-4-5,0 0 1 14,0 0 0-14,0 0 0 14,0 0 1-14,0 0-4 13,0 0 6-13,0 0-6 14,0 0 1-14,0 0 1 13,0 0-1-13,0 0 2 14,0 0-2-8,0 0 0-6,0 0 0 13,0 0 3-13,0 0-4 14,0 0-3-14,0 0 4 13,0 0-5-13,0 0 7 14,0 0-5-14,0 0 3 14,0 0 1-14,0 0 1 0,0 0-4 19,0 0-5-19,0 0-1 0,-6 3-16 12,-5 1-36-12</inkml:trace>
    </iact:actionData>
  </iact:action>
  <iact:action type="add" startTime="39093">
    <iact:property name="dataType"/>
    <iact:actionData xml:id="d8">
      <inkml:trace xmlns:inkml="http://www.w3.org/2003/InkML" xml:id="stk8" contextRef="#ctx0" brushRef="#br0">15570 2292 5 0,'-6'-4'6'15,"1"4"-5"-14,5 0 7 14,0 0-5-14,0 0-3 13,0 0-11-7,0 0-1-6,0 0 12 14,11 0 0-14</inkml:trace>
    </iact:actionData>
  </iact:action>
  <iact:action type="add" startTime="39202">
    <iact:property name="dataType"/>
    <iact:actionData xml:id="d9">
      <inkml:trace xmlns:inkml="http://www.w3.org/2003/InkML" xml:id="stk9" contextRef="#ctx0" brushRef="#br0">15773 2348 6 0,'84'8'5'1,"24"-4"0"13,17-4-3-13,13 0-1 20,0 0-1-20,-4 0 4 0,-7 0-4 13,-14 0 1-13,-8 0-3 14,-3 0 2-14,-8 3-2 13,-7 2 2-13,-8 3-1 14,-11-2 0-14,1 1 1 0,7 0-1 12,9-1 6 3,13-4-7-9,7 0 2-6,4-2 0 13,-4 0 0-13,-14 0 0 14,-8 0-1-14,-12-6 1 13,-13-2 3-13,-13 0-3 0,-14 1 3 13,-14 4 1-13,-9 1-2 14,-6 0 0-14,-2 0 6 13,0 2-2-7,0 0-3-6,0 0 5 14,0 0 2-14,0 0-5 13,0 0-1-13,0 0-7 14,0 0 3-14,0 0 0 13,0 0-3-13,-4 0 1 14,-6-2 1-14,-5-1-4 20,-10 3 4-20,-10-3 2 0,-5 1-4 13,-10-2 1-13,1 1 2 13,-2 3 0-13,-4-5 3 14,-4 5-3-14,-1-2 0 14,2 2-1-14,4 0 2 0,1-2-1 12,0 2 5-12,1 0-7 14,5 0 4-9,7 0-4 10,5 0 4-15,4 0-1 14,-1-2-1-14,1-4 2 13,-2 0-1-13,0 0 0 0,-6 0-2 13,-3 4 5-13,-7 2-8 14,-9 0 5-14,-11 0-2 13,-4 0 1-7,-10 3-1 8,0 6 1-14,6-4 1 0,0 0 2 13,2-1 0-13,3-2-2 14,-1-2 3-14,0 0 0 13,1 0-2-13,5 0 1 14,7 0-1-14,6 0 0 13,1 0-1-7,6 0 0-6,0 0 2 14,5 0 0-14,6-4-4 13,3-3 2-13,2 0 5 14,0-1-6-14,0 4 3 14,-1-3-2-14,1 2-1 0,2 3 1 12,-2-3 4-12,6 5-10 14,1 0 5-9,3 0 0 10,6 0-2-15,6 0 0 0,2 0 2 13,5 0-1-13,0 0-1 13,2 0 4-13,0 0-4 14,0 0 0-14,0 0 0 13,0 0-1-13,0 0 0 14,0 0 1-8,0 0 1-6,0 0-2 13,0 0 0-13,0 0 2 14,14 0-15-14,28 0 16 13,26 0 9-13,33 0-3 14,26 0-5-14,7 0-1 14,0 0-4-14,-14 0 1 0,-11 0 1 19,-9 0 4-19,-9 0-4 13,4 3 5-13,-2-1-6 14,10 0 3-14,-1 0 0 14,1 1 0-14,-7-3 0 13,-5 2-1-13,-2 3 2 0,-4-1-3 13,-1 2 6-13,-10-2-8 14,-5 1 5-9,-9 0-2-5,-2-5 1 14,7 0 0 0,7 0 1-14,10 0-1 0,5 0 5 13,-5 0-5-13,-13 0 0 14,-9-5 1-14,-14 2-3 13,-11 1 4-13,-6-2-3 14,-14 1 1-9,-8 1 0-5,-4 2-1 14,-3 0-3-14,0 0 4 14,0 0 0-14,0 0 11 0,0 0-6 12,0 0 3-12,0 0-7 14,0 0 3-14,0 0-4 14,0 0 1-14,0 0-1 20,0 0 1-20,-3 0 0 0,-2 0 3 12,-3-3-8-12,-3-4 4 14,-1 5 0 1,1-5 0-15,1 1 3 13,-2 2-5-13,1 0 5 0,-1 0-6 13,4 2 6-13,1 0-7 13,1-1 5-7,1 3-3-6,2 0 3 14,3 0-2-14,0 0 0 13,0 0-1-13,0 0-1 14,0 0 3-14,0 0-1 13,-2 0-10-13,-7 0-1 14,-11 7-11-14,-15 6 2 14</inkml:trace>
    </iact:actionData>
  </iact:action>
  <iact:action type="add" startTime="57229">
    <iact:property name="dataType"/>
    <iact:actionData xml:id="d10">
      <inkml:trace xmlns:inkml="http://www.w3.org/2003/InkML" xml:id="stk10" contextRef="#ctx0" brushRef="#br0">22463 2071 24 0,'0'-11'39'1,"-5"2"-25"13,-17-8 3-13,-14 6-17 14,-13-1 5-14,-16 0-3 13,-8 1 2-13,-9 6-7 14,-6 3 7-8,-5 2-8-6,-5 0 8 13,-7 0-8-13,3 0 3 14,6 0 0-14,11-5 2 14,12 2 0-14,15-3-1 13,13 2 2-13,11 2 1 14,15 2-1-14,9 0 6 13,8 0-7-7,2-5 8-6,0 4-9 14,0-3 6-14,14-5-1 13,35-6-3-13,31-7 3 14,29-4-1-14,16 2-8 0,2 6 0 12,-6 4 3 3,-17 1-11-15,-15 5 4 0,-20 2-1 19,-13 4 3-19,-11 2 5 0,-12 0-7 13,-6 0 7-13,-9 0-7 13,-4 2 8-13,-6 3-7 14,-6-4 6-14,0 2-1 14,-2-2 2-14,0-1 0 13,0 3 2-13,-10 1-1 14,-28-1 1-9,-14 7 1-5,-14 4 0 14,-15 2-3-14,-4 2 1 14,-8 4-1-14,1 0 1 13,5-1-1-13,4-1 0 14,10-3 0-14,9 0 2 14,10-8-2-14,19 2 3 13,12-7 1-7,14-4-3-6,9 2-1 14,0 0 0-14,0-2-1 13,0 0-8-13,9 0 5 14,36 0 4-14,35-2 18 0,29-15-14 12,16-4 0-12,2-1-2 14,-13 4-4-14,-18 4-1 14,-16 1 1-9,-17 4 0-5,-19 2 2 14,-11 2-1-14,-15 1 2 13,-11 1 2-13,-5 3-3 14,-2 0-1-14,0 0 1 14,-7 0 5-14,-30 0 0 13,-19 0-2-13,-15 17-2 14,-8 3 2-9,11-1-1-5,5 2-1 14,12 1 0-14,13-5 3 14,9 4-8-14,9-3 2 13,7-2 2-13,-1 0-1 14,7-4-1-14,3-2 0 14,0-4 2-14,2-1 0 0,2-4-3 19,0-1-1-19,0 0 8 13,0 0-4-13,-3 0 0 0,-4 0 0 13,-6 0-1 2,-14 4-8-15,-11 4 3 13,-13 8-13-13,-5 4 6 0,-4 2-27 13</inkml:trace>
    </iact:actionData>
  </iact:action>
  <iact:action type="add" startTime="58797">
    <iact:property name="dataType"/>
    <iact:actionData xml:id="d11">
      <inkml:trace xmlns:inkml="http://www.w3.org/2003/InkML" xml:id="stk11" contextRef="#ctx0" brushRef="#br0">12794 2793 12 0,'-15'-24'8'1,"-1"5"0"13,5 9-3-13,3 3-5 0,1 0 0 13,2 2-3-13,3 3 2 13,2 0 1-13,0 0-4 14,0 0-1-14,0-5-12 14,20-2 14-14</inkml:trace>
    </iact:actionData>
  </iact:action>
  <iact:action type="add" startTime="59073">
    <iact:property name="dataType"/>
    <iact:actionData xml:id="d12">
      <inkml:trace xmlns:inkml="http://www.w3.org/2003/InkML" xml:id="stk12" contextRef="#ctx0" brushRef="#br0">13309 2682 4 0,'-10'0'7'1,"-13"3"4"0,-4 1-10 12,1-2 5-6,-10 4-4-6,-2 2 2 13,-4 2-4-13,-7 1 1 14,-5 1 0-14,-8-1 3 14,-12-1-3-14,-8 2 0 13,-5-2-1-13,-7 2 1 14,-2-4-1-14,1 0 3 13,-5 0-6-7,1-2 6-6,5-2-2 14,1 2-1-14,4 0 0 13,1 0-3-13,7-2 7 14,2 1-3-14,6-4 3 14,11-1-7-14,12 0 3 13,11 0 0-13,-2 0 22 14,5 0-13-9,-1 0-9-5,3-1 0 14,5-6 5-14,7-1-3 14,4 0 9-14,2 0-10 13,8 0 7-13,-1 0-5 14,6 4 3-14,1-3-6 0,0 4 1 12,2-1-3-12,-3 2 4 21,3 2-4-21,0 0 4 0,-2-3-7 12,2 3 5-12,0 0 0 14,0 0-2-14,0 0 2 14,0 0 0-14,0 0-7 13,0 0 7-13,0 0 0 14,0 0-1-14,0 0 4 13,0 0-1-7,0 0-2-6,0 0 2 14,0 0-2-14,0 0-3 13,0 0 2-13,0 0-1 14,0 0-1-14,12-3-5 13,14-3 4-13,13 0 0 14,9-2 4-14,8-1-3 14,0 4 3-9,2-2 0-5,2 2-1 14,2-1 0-14,1 0 2 13,-1 0 0-13,-6 2 1 0,-2 0-4 13,-8 4 1-13,3 0 1 14,4 0 0-14,5 0 0 13,14 0-1-13,6 10 5 20,7-3-7-20,4 0 9 0,2-2-12 13,5-5 7-13,2 0-1 14,7 0 0-14,-3 0 2 13,4 0-2-13,-2 0 0 14,1 0 0-14,4 0 2 14,0 0-2-14,-2 0 1 13,-8 0-2-7,-13 0 2-6,-6 0-2 13,-3 0 1-13,-8 0 0 14,-3 2-1-14,-3-2 3 14,-5 0 2-14,-5 5-2 13,-8-1-4-13,0 2 0 0,-10 0 1 13,-4 0 0-13,1-2 1 20,-12-2-3-20,-7 0 3 14,-5-2 1-14,-5 0 1 13,-3 0 10-13,0 0-4 0,0 0 14 13,0 0-9-13,-3-4 1 14,-7-8-14-14,-11 0 0 13,-6 0-1-13,-8 0 3 20,-13 4-8-20,-13 4 6 14,-9 2-1-14,-3-1 0 0,-5 2 1 13,0-1 0-13,0 0 0 13,3-2 0-13,1-1 0 14,3 2 0-14,-3-1 0 14,-2 1 1-14,1 1 3 13,-4 2-8-7,-1-3 3-6,2 1 0 13,4 0 1-13,-1 2 0 14,-1 0-2-14,-4 0 4 14,-5 0-2-14,2 2 3 13,4 10-6-13,-4 2 3 14,0-4-2-14,4 0 2 0,-2 2 0 19,3-7 0-19,4 4 2 14,6-4-4-14,7 0 4 13,8-5-4-13,5 0 8 0,6 0-8 13,5 0 4-13,3 0-3 13,5 0 1-13,3-2 0 14,-1-4-2-14,-2 2 5 20,-5 2-6-20,-7-1 3 14,2 3-4-14,-8 0 5 0,4 0-2 13,-1 0 1-13,1 0 0 13,1 0 0-13,0-2-1 14,4 2 1-14,2-3 2 13,5 1 0-13,4 0 0 14,3 0-4-8,2-1 3-6,4 2-1 0,3-1 0 12,-1 0 0 3,3 0 0-15,3 0 3 13,-1-2 0-13,5 2 0 14,1 0-3-14,0-1 3 0,3 3-6 13,2 0 2-13,-2 0-1 13,2 0 2-7,0-1-9-6,0 1 3 13,0 0-8-13,0 0 14 14,27 0-9-14,8 0 5 14,8 0 4-14,6-2 0 13,-4-2-2-13,-1-1 3 14,-1 2-3-14,-6 1 4 14,-1-2-6-9,-5 4 8 10,0-3-8-15,-2 3 6 13,0 0-4-13,3 0 2 0,-1 0 0 13,2 0-1-13,3 9 1 14,4 1-1-14,2 0 2 13,6 0-2-13,0-2 3 0,4-2-4 19,-1-3 3-19,5-1-2 0,9 1 1 13,1-3 0 2,10 0-2-15,4 0 4 13,-1 0-3-13,0 0 6 14,0 0-10-14,-8 0 7 14,-3 4-4-14,-5 1 2 0,0 0 0 12,-4-1 0-6,2 2 0-6,-3-4 1 13,2 0 0 2,0-2-1-15,2 0 5 0,8 0-6 13,3 0 2-13,12-7-1 13,2-2 0-13,0-3 1 14,-3-2-2-14,-12 6 5 13,-3-2-7-7,-7 4 6-6,-10 2-6 14,-8 2 2 0,-5 2 0-14,-11 0-2 0,-1 0 1 13,-5 0 1-13,-1 0 0 13,0 2 0-13,2 2 2 14,4 2-1-14,-3-2 2 0,-1 2-4 13,-4-2 2-8,-3 0 0-5,-7-4-1 14,-5 2 1 0,-4-2 0-14,0 0 1 0,0 0 12 13,0 0-12-13,0-5 4 14,-4-6-4-14,-11-1-1 13,-5 0 0-13,-5 1-1 14,-6-1-2-9,-9 7 2-5,-7-1-2 14,-7 4 4-14,-3 0-2 14,-1 2-3-14,-2 0 3 13,-1 0 0-13,1 0-1 14,2 0 2-14,2 0 0 14,0 0 0-14,-2 0 3 13,0 0-2-7,2 0 5-6,-4 0-12 13,5 0 6 2,-3 0 0-15,2 0 0 0,0 0 0 13,1 0 0-13,-1 0 1 13,-2 0-3-13,-3-2 7 14,-1 2-10-14,-3 0 6 0,-1 0-2 12,-1 0 1-6,-2 0-1-6,5 0 1 14,0 0 0-14,2 0-3 13,4 0 6 2,1 0-2-15,-3 0 1 14,2 0-4-14,2 0 1 0,2 0-2 12,-4 0 3-12,0 0 1 14,-9 0-1-9,-2 0-1-5,-2 6 1 14,0 0 1-14,4-2-1 14,2 0 3-14,3 2-6 13,6 2 3-13,5 1 0 14,4 2 0-14,2-1-2 13,5 1 0-13,1 1 4 14,0-1-5-8,8-1 4-6,6-2-4 13,6-2 2-13,5-4 1 0,5 0 0 13,5-2 0-13,-1 0 1 13,3 0 1-13,0 0 0 14,2 0-1-14,0 0-2 14,0 0 3-14,0 0-4 13,0 0 2-7,0 0-1-6,0 0 1 14,0 0-3-14,0 0 2 13,0 0-1-13,0 0-1 14,0 0-5-14,0 0 5 13,0 0-7-13,0 0 1 14,4 2 3-14,11-2 0 14,15 2 6-9,10-2 0-5,15 0 7 14,11 0-7-14,0-6 1 13,5-6 1-13,3 1-2 14,2-1 0-14,2 3 0 14,4 1 0-14,-6-2 0 13,2 2 0-13,-6 2 2 14,-8 1-4-14,-1 3 5 4,-5 2-6 11,-8 0 3-15,2 0-1 0,-5 0 1 13,-7 0 0-13,2 5 0 13,-1-1 1-13,1 0 1 14,5-3-2 1,9 2 2-15,6-3-1 0,11 0-1 12,6 0 1-6,0 0-1-6,2 0 0 13,-1 0 1-13,-6-4-4 14,-1-4 6-14,-1-2-1 14,-6 0-1-14,3-3 1 13,0 2-1-13,3-1-2 14,-1 5 2-14,-2 2-1 14,1 3 0-9,-8 2-1-5,-4 0-1 14,-3 0 4-14,-1 0-5 13,-5 0 3-13,-2 0-3 14,-9 0 3-14,-5 2-1 0,-3-2 1 13,-4 0 0 1,-4 0 2-14,-4 0-2 14,-7 0 8-14,-5 0-6 4,-2 0-1 11,-4 0 0-15,0 0-2 0,0 0-4 13,0 0 5-13,0 0 2 13,-8 0-2-13,-7 0 4 14,-5 0-4 0,-3 0 0-14,2 0 4 0,-2 0-4 13,0-2 0-7,-1-3 1-6,-10 4-1 13,-1 1 0-13,-5 0-2 14,-5 0 5-14,-3 0-3 13,-2 0 3-13,-8 0-6 14,-2 0 6-14,-5 0-3 14,-8 0 0-14,-1 0 1 13,-1 6-1-7,-2-2 0-6,2 1 0 14,-1-2 1-14,-2 1-2 13,-4-2 2-13,-1-1-1 0,1 4 0 13,2-1 0-13,1 0 0 13,8 0-2-13,0 0 0 14,3 2 4 1,2-4-5-15,6 0 7 4,-1 1-9-4,3-3 9 14,6 0-7-14,-2 0 3 13,0 0 0-13,3 0 0 14,0 0 1-14,-5 0-4 14,2 2 5-14,1 5-4 13,4 3 1-13,-2-4 0 14,3 0 1-9,8-2-2-5,7-2 1 14,6 0 1-14,5 0-1 14,-2-2 5-14,-1 2-7 13,1 0 7-13,-1-1-8 14,2 2 5-14,8-3-1 14,2 2 0-14,4-2 2 13,2 0-2-13,3 0 2 5,4 0-2-5,0 0 2 13,0 0-3-13,0 0 6 14,0 0-10-14,0 0 3 14,0 0-1-14,0 0-1 13,0 0-5-13,0 0 7 14,0 0-4-14,0 0 4 13,0 2-2-7,0 0 2-6,0 1 2 14,0-3-2-14,0 2 2 13,0-2 0-13,0 3 0 14,0-1 2-14,0-2-2 13,0 0 4-13,0 0-6 14,0 0 4-14,0 0 1 14,0 0-3-9,0 0 3-5,0 0-3 14,0 0 0-14,0 0 2 14,0 0-1-14,0 0-1 13,0 0 4-13,0 0-6 14,0 0 3-14,0 0-2 0,0 0 1 12,0 0 0 3,0 0 0-15,0 0 0 5,0 0 0-5,0 0 1 13,0 0-2-13,0 0 2 14,0 0-2-14,0 0-1 13,0 0 2-13,0 0-3 14,0 0 2-14,0 0-1 14,0 0 4-14,0 0 1 13,0 0-1-7,0 0-4-6,0 0 4 13,0 0-4-13,0 0 2 14,0 0 0-14,0 0 0 14,0 0 1-14,0 0 1 13,0 0 0-13,0 0-4 14,0 0 3-14,0 0-2 14,0 0 1-9,0 0-1-5,0 0-1 14,0 0 0-14,0 0 0 13,2 2 4-13,0-2-3 0,-2 2 5 13,0-2-8 2,0 0 5-15,0 0-2 0,0 0 0 12,0 0 1-12,0 0 0 14,2 0-1-9,1 0-2-5,1 0-5 14,5 0 1-14,2 0-7 14,2 1-15-14</inkml:trace>
    </iact:actionData>
  </iact:action>
  <iact:action type="add" startTime="65403">
    <iact:property name="dataType"/>
    <iact:actionData xml:id="d13">
      <inkml:trace xmlns:inkml="http://www.w3.org/2003/InkML" xml:id="stk13" contextRef="#ctx0" brushRef="#br0">14899 2655 7 0,'0'-9'35'15,"0"2"-3"-8,-2-11-32-6,-2-1 6 13,-1-2-5-13,0-8 1 14,-1 0 1-14,-1-1-1 14,-3 1 5-14,-7 0-3 13,5 10-1-13,-7 3 0 14,1 4-4-14,-4 8 3 13,-4 4-4-7,-8 0-1-6,-11 5-4 14,-1 22 7-14,-6 5 0 0,1 6-1 12,7 2 3 3,3 0-4-15,10 0 2 13,7-1 0-13,4-4-3 14,1 4 3-14,2-3-2 14,-1 0 4-14,5-4-2 4,-3-4 4 11,7-2-6-15,-2-3 4 0,4-6-4 13,3-4 2-13,4-8-4 13,0-5-1-13,0 0-3 14,0 0 8-14,22-5 11 13,20-22 4-13,16-13-12 21,9-6-6-21,-2-4 6 0,-8-4-3 12,-3 1 0-12,-11 2 1 14,-5 1 0-14,-9 4 2 13,-7 3-3-13,-9 5 3 14,-4 2-4-14,-7 6 2 14,-2 6 4-14,0 6-2 13,-2 4-3-7,-11 6 0-6,-1 4-2 13,-3 4 1-13,-6 0-2 14,-6 16 2-14,-6 16 0 14,-7 10 0-14,-3 8 1 0,3 5 0 12,1-2-2-12,5 2-1 14,7-5 3-14,6-4 0 14,0-5 1-9,3-2 0-5,5-11 0 14,1-6-1-14,7-7-1 13,5-10-1-13,2-5 2 14,0 0 0-14,0 0 0 14,0 0 7-14,2-10-1 13,23-20-1-13,8-8-3 20,7-6-2-20,3-1 0 0,-1-4 0 13,-2 1-1-13,-7 2 1 14,-6 5 1-14,-5 3 0 13,-5 10-2-13,-7 4 1 14,-1 7-3-14,-9 8 0 0,0 3 3 12,0 4-6 3,0 2 3-15,0 0-7 5,0 0-6-5,-23 22 13 13,-8 8 3 2,-6 6 1-15,-1 6 3 0,2 0-6 12,3 2 3-12,2-1-1 14,2-3 0-14,2-2 0 14,2-2-1-14,5-4 3 13,3-6-4-7,7-6 4 9,8-6-4-15,2-9-4 0,0 0-3 12,2-5 5-12,27 0 4 14,18-8 10-14,18-22-4 13,11-6-2-13,4-4-3 14,-2-4-1-14,-13 1 6 14,-7-1-5-9,-14-2-1-5,-5 4 2 14,-14 4-2-14,-4 6 0 13,-13 9 5-13,-3 8-1 14,-5 5 0-14,0 3-2 14,0 4 4-14,0 3-6 0,-11 0-4 12,-6 0-1-12,-12 8 4 20,0 14-1-20,2 2 2 14,0 6-3-14,4 1 6 14,-1 2-4-14,-3 2 2 0,1 1-2 12,-1 0 2-12,0-2-2 14,0-3 1-14,0 1 0 14,1-6-2-14,3-1 4 13,1-7-2-7,9-6 2 8,2-6-4-14,4-1 4 0,7-5-2 13,0 0 0-13,0 0 5 14,0 0-3-14,11-23 8 13,14-7-10-13,6-7 1 14,7-4-7-14,5-1 7 14,-6-2-2-9,1 0 1-5,-7 3-1 14,-2-1 1-14,-6 2 0 13,-6 3-4-13,-5 8 8 14,-6 3-9-14,-4 8 11 14,-2 6-6-14,0 2 2 0,0 6 1 12,0 4-3-12,0 0-2 14,-8 2-2-9,-17 20 0-5,-8 12 2 14,-8 10 4 1,1 4-3-15,-2 5 2 0,7-2-2 12,2-1-2-12,8-4 3 14,6-3-3-14,6-8 2 13,2-2-2-13,2-8 6 14,5-2-4-8,-1-9 1-6,5-5 0 13,0-6-9-13,0-3 7 14,0 0 2-14,0 0 3 13,7-3 10-13,17-18-3 14,12-9-4-14,8-9-4 14,-1 2-2-14,-5 2 0 13,-5-4-2-7,-6 0 3-6,-7 3-1 13,-2 4 0-13,-7 4 0 14,-4 8-3-14,-5 4 1 14,-2 8 2-14,0 4 6 13,0 4-1-13,0 0-5 0,0 0 0 13,-12 0-7-13,-12 9 7 14,-7 12-1-9,0 4-2-5,2 3 1 14,0 4 4-14,0 1-4 13,2 4 2-13,0-3-1 14,3-2-3-14,1-3 4 14,4 0 0-14,3-9-1 13,7-4-1-13,2-9 2 14,7-2-3-9,0-5 2-5,0 0-1 14,0 0 2-14,0 0 0 14,0 0 9-14,20-10 4 13,9-14-13-13,7-5-1 14,8-4 0-14,4-4 2 14,-4 1-2-14,-2-4 3 0,-6 5-2 19,-10 1 0-19,-5 3 1 0,-5 6-1 12,-8 6 2-12,-3 5-6 14,-3 8 5-14,-2 2-2 14,0 1 1-14,0 3 0 13,0 0-9-13,-20 5 3 14,-4 17 6-14,-5 4 1 13,-3 4-1-7,1 4 0-6,-2 1 1 14,2 0-1-14,0 2 0 13,2-4 5-13,2 1-9 14,2-3 8 1,2-4-8-15,8-6 4 0,4-5 0 12,4-6-1-12,5-4 2 14,0-1-6-9,2-5 8-5,0 0-3 14,0 0 0-14,0 0 0 14,0 0-1-14,0-12-6 0,11-5-37 12</inkml:trace>
    </iact:actionData>
  </iact:action>
  <iact:action type="add" startTime="71179">
    <iact:property name="dataType"/>
    <iact:actionData xml:id="d14">
      <inkml:trace xmlns:inkml="http://www.w3.org/2003/InkML" xml:id="stk14" contextRef="#ctx0" brushRef="#br0">17175 1944 0 0,'0'0'0'1,"0"-2"0"0,0 2 0 12,0 0 0-12,0 0 0 14,0 0 0-14,0 0 0 13,0-1 0-7,0-3 4-6,0-3 5 14,-6 0-9-14,-6-3 0 13,-5 4-3-13,-6-5 0 14,-1 6 3-14,-5 3 0 14,0-3-2-14,-3 5 4 13,-7 0-4-13,-9 0 6 14,0 0-7-9,1 9 6-5,9 1-5 14,13-4 2-14,10 2 0 14,3-2 0-14,12-4-3 13,-2 3 2-13</inkml:trace>
    </iact:actionData>
  </iact:action>
  <iact:action type="add" startTime="71466">
    <iact:property name="dataType"/>
    <iact:actionData xml:id="d15">
      <inkml:trace xmlns:inkml="http://www.w3.org/2003/InkML" xml:id="stk15" contextRef="#ctx0" brushRef="#br0">17109 1930 1 0,'77'0'-1'1,"-1"0"2"0,6 0-2 12,3 0 2-12,6 0-2 14,1 0 1-14,-7 0 0 13,-2 0 0-13,-15 2 0 14</inkml:trace>
    </iact:actionData>
  </iact:action>
  <iact:action type="add" startTime="71627">
    <iact:property name="dataType"/>
    <iact:actionData xml:id="d16">
      <inkml:trace xmlns:inkml="http://www.w3.org/2003/InkML" xml:id="stk16" contextRef="#ctx0" brushRef="#br0">18183 1973 0 0,'-23'0'12'6,"-12"0"-7"-5,-21 0 0 14,-11 3-3-14,-11-3 2 13,-4 0-3-13,-3 0 0 14,0 0 2-14,0-5 0 0,3-3 3 13,-3 0-6-13,5-3 5 13,0 4-4-13,2-3 2 14,-1 1 2-9,4 4-3 10,4 1 2-15,3 2-4 14,10 2 1-14,10-2 3 13,1 2-7-13,5 0 5 14,-3 0-4-14,3 0 2 0,2 0 0 12,1 4-1-12,6 4 1 14,2-2-2-8,-1-2 4-6,11-1-1 13,5 2 1-13,5-3-2 14,9-2 4-14,2 0 1 14,0 0-1-14,0 0-4 13,0 0 0-13,0 0 2 14,0 0-4-14,0 0-2 0,0 0 3 19,0 0-11-19,0 0 0 14,15 0 4-14,12 0 8 13,15 0 7-13,20 0-4 14,17 0 7-14,3-5-9 14,3-4 0-14,-9-1 1 13,-8 6-2-13,2-2 0 14,-7 4 0-14,-1-1-3 4,-4 1 2-4,-10 2 1 14,-7 0-5-14,-5 0 4 13,-9 2-3-13,-1 9 4 14,0 1-5-14,-5-3 3 14,-3 2-1-14,-5-3-3 13,-7-4 0-13,-3 2-2 14,-3-4 2-8,0-2-3-6,0 2 9 13,0-2 2-13,-3 2 5 14,-20 0-5-14,-9 4 6 13,-10 0-5-13,-5 3-2 14,-2 5 2-14,-7-2-3 14,0 3 0-14,-8-3 4 13,-1 2-2-7,-2-2-2-6,3-4 3 13,4 0-3 2,8-4 2-15,10-2 1 0,3 1-3 13,6-3 5-13,6 0 0 13,8 0 2-13,5 0-5 14,10 0 6-14,-1 0-5 0,5 0 3 13,0 0-4-8,0 0-1-5,0 0 1 14,-2 0-1-14,-2 0-2 13,-3 0 1-13,-4 0 0 14,2 0-3 1,-7 0 1-15,-4 0-4 0,-6 3-8 12,-3 9-6-12,0-1-18 14</inkml:trace>
    </iact:actionData>
  </iact:action>
  <iact:action type="add" startTime="78918">
    <iact:property name="dataType"/>
    <iact:actionData xml:id="d17">
      <inkml:trace xmlns:inkml="http://www.w3.org/2003/InkML" xml:id="stk17" contextRef="#ctx0" brushRef="#br0">13542 1606 36 0,'-16'0'9'1,"2"0"-3"13,2-20-6-13,4-2 0 14,6 4 1-14,0 7 3 4,0-3 7 11,-3 4-10-15,3-2 12 0,0 2-9 13,2 2 6-13,-2 3-6 13,2 1-2-13,0 4-2 14,0 0 0-14,0 0 0 13,0 0 3-13,0 0-6 14,0 0 6-8,0-5-5-6,0 1 2 13,-2-3 0-13,2-3-1 14,-2-5 0-14,-3 1 0 14,-2-1 2-14,-8-4-2 13,-6 1 4-13,-3 0-6 14,-12 4 6-14,-8 2-3 13,-8 4 0-7,-4 0-1-6,-2 2 1 14,6-4 0-14,-2 2-1 13,2 0 3-13,1-2 0 14,0-1 0-14,-3-3-2 0,1-3 1 12,2 1-1-12,2 2 0 14,-3 0 1-14,8 0-3 14,-3 2 5-9,5 0 0-5,-1 0 2 14,1 2-5-14,0-1 0 13,-3 4 0-13,1 0 1 14,3 2 1-14,1 1-2 14,-2-1-2-14,1 1-2 13,-3 3 8-13,-1 1-5 14,3 0 3-8,-7 0-4-6,-4 0 4 13,-5 0-3-13,-4 0 1 14,-1 0 0-14,5 0-1 13,0 1 3-13,2 6-2 14,5 0 2-14,4 4-4 14,7-1 1-14,2 2 1 13,2 0 0-7,5 3-1-6,0 1-2 13,4 7 1-13,-4 1 1 0,-2 4 2 13,-5 4-1-13,2-2 6 14,2 0-11-14,5 0 6 13,3-6-2-13,-1-2 1 14,7-2 0-14,-3-1-1 14,6-2 3-9,-3 4-2-5,-1-1 6 14,4-3-9-14,-1 4 3 13,5 1 0-13,-3 2-6 14,5 1 6-14,-1 4-4 14,4 0 3-14,3-2-1 13,3 6 0-13,2 0 1 14,0 1-5-9,0 5 5-5,13-2 0 14,8 3 1-14,1 5 0 14,5-5 0-14,0-5 1 13,4-2 0-13,0-8 3 14,0 2-3-14,3-1 3 0,1-4-3 13,1 2-1 1,-1 0 0-8,6 0 1-6,1 3-1 13,5-1 0-13,6-2 2 14,9-4 1-14,8 0-5 0,12-4 7 13,1-4-2-13,2 0-3 13,2-4 2-13,-6 0-2 14,2-2 0-14,-2 2 0 13,-2-2 2-7,-2-3-3-6,-6-3 6 14,-1 0-7-14,-4 0 4 13,1 0 0-13,8-17-2 14,6-3 0-14,4-4 0 13,0 1 5-13,-4 0-5 14,-6 2 0-14,-4-1 0 14,-7 3 0-9,-4 2 0-5,-2 2 0 14,-4 3-2-14,-5 0 2 14,0 1 0-14,-2 0 0 13,-5-6 0-13,-2 3 3 14,1-4 1-14,-6-2-5 0,-1 0 1 12,-8 2-2-12,-3-3 2 21,-6-2 4-21,-5-5-4 0,-3-8 0 12,-7 0 5-12,-2-6-4 14,0 2 7-14,0-5-8 13,-16 5 7-13,-4 1-6 14,0-4 1-14,-3 5-2 14,0 1 0-14,-2 2-3 13,2 5 6-7,-1 0-3-6,-3 0 3 13,3 2-6-13,-7-1 3 14,-6 3 0-14,0 2 0 14,-5 1 1-14,-1 2-1 13,-3-1-3-13,-10 5 1 14,-5 0 4-14,-5 0-4 14,-11 5 3-9,-4-7-2-5,-9 1 1 14,-1 0 0-14,0-2-1 13,4 2 1-13,0 2 0 0,-1 0 2 13,6-1-2-13,0 4 3 14,4-1-6-14,9 2 4 13,4 0-2-13,7-1 1 20,4 4 0-20,1 0 0 0,-1 6 1 13,-1-4-2-13,-1 7 2 14,-4 0-2-14,0 0-1 13,2 10 1-13,0 8-2 14,6 2 3-14,4 1-2 13,5 1 0-13,1 2 2 14,-3 0 0-8,3-1-4-6,2 2 5 13,1-4-3-13,6-2 1 14,4-1 1-14,2 3-4 14,-1 0 4-14,1 4 0 13,2-1-2-13,3-1-1 0,5 3 3 13,-2 1-2 1,5-1 2-8,4-2-2-6,-1 0-2 14,4 0 4-14,-2 0 0 13,4 4 0-13,-1 2-2 0,4 2 4 13,0 2-4-13,2 0 2 13,0 0-1-13,0-1-2 14,0 0 3-14,8-3-1 20,5 1 1-20,8 1 0 0,-1 2 0 13,3 5 0-13,2-2 1 13,9 1-1-13,7-2 4 14,3 3-4-14,9-6 0 14,1-1 0-14,2 1 0 13,2-10 2-13,-1 3-3 14,1-3 3-9,2-3-2-5,3-2 5 14,2-1-7-14,6 0 4 14,2-1-2-14,2 2 0 13,2-2 0-13,10-2 0 14,11 2 0-14,12-4 1 0,10 0-1 13,-2-2 0-13,-4 2 0 20,-14-2-1-20,-8 0 1 0,-5 1 0 12,-6-8 0-12,2-3 0 14,-4 0 0-14,-4 0 1 14,-5-18 3-14,-6-2-3 13,-1-3 2-13,-1-4-1 14,-4 1 1-14,-5-4-2 20,-2 2 1-20,-13-4-2 0,-5-4 0 13,-8-5 3-13,-5 0-2 13,-5-8-1-13,-3 1 5 14,-1-8-6-14,-1-2 1 14,0 4 0-14,-5 6 0 13,-1 10 0-13,-2 4-2 14,-2 2 4-9,0 6-6-5,0-4 8 14,-4 3-8-14,-7 1 8 14,-3 0-8-14,-3-1 7 13,-3 4-3-13,-3-1 0 0,-6 4 0 13,-4-2-1-13,-3 2 2 13,-6-1-1-13,-5 0 3 21,-5 1-5-21,0-1 2 0,-9 2 0 12,-1 1-4-12,-2 1 3 14,-6 1 0-14,-3 2 2 14,-6 0 0-14,-3-4 4 13,-3 4-7-13,-4-2 3 14,0 0-1-14,0 2 0 20,-1 0 1-20,-3 4-1 0,-3-2-2 13,3 2-1-13,-1 0 6 13,7 1-6-13,6-2 6 14,8 3-4-14,1 1 2 13,12 2 0-13,2-1-1 14,5 4 0-14,8 0-2 0,3 2 4 19,2 0-6-19,2 0 8 14,-2 0-8-14,0 7 4 13,-1 4-1-13,-1 5 0 14,-7 2 0-14,-2 3 1 0,-2 5-1 13,3-7-3-13,4 6 8 13,7-6-8-13,6 1 4 20,6 4-1-20,6-2 0 0,0 4-1 13,5 2-1-13,1 2-1 14,4 2 3-14,2 1 0 13,4 1-3-13,1 0 3 14,2-2-2-14,0 0 5 14,0-2-3-14,2-2 1 20,-3 0-1-20,3 2 1 0,0-2 0 12,0 4 0-12,0 2 0 14,0 3 0-14,9 7 0 14,11 0-3-14,4-2 5 13,10-4-4-13,2-4 2 14,4 0 0-14,0-6 2 0,0 2-1 19,-2-3-2-19,0-1 5 14,-1-4-6-14,4 0 4 13,-1 2-2-13,7 0 0 14,4 0 0-14,9 2 0 0,10 2 0 13,5 1 3-13,6-3-1 13,-2-5-4-13,-2 0 5 20,-9-5-6-20,1-4 5 0,-5-3-2 13,2 0 0-13,3-2 0 14,0-2 0-14,3-1 1 13,3-4-1-13,6 0 6 14,6 0-7-14,2 0 2 13,3-4-2-13,-3-8 2 21,-3-2-2-21,-8 1 0 0,-9-1 0 12,-11 2-1-12,-6 0 4 14,-8-2-1-14,1-2 1 13,3-3-3-13,8-6 2 0,0-1-1 13,-2-2 0-13,2 3 0 14,-6 0 0-14,2 1 4 20,0 0-8-20,-6 2 8 14,-9-3-8-14,-7 6 5 13,-8-2-2-13,-4-1 2 14,-3-2-1-14,-5-3 0 0,-1-6 0 12,-5-1 6-12,-2-3-6 14,-2-1 4-14,0 1-3 14,0 1 3-9,0 4-3-5,0-1-1 14,0 1 0-14,-4 3 0 13,-7-2-1-13,-3 4 4 14,-1-2-6-14,-5 1 5 14,-3 0-3-14,-6 0 2 13,-4 2-2-13,-5 1 2 14,-7-2 0-9,1-2-1-5,0 0 2 14,-1-2 1-14,3 4-1 14,1-2-2-14,1 2 1 13,0 1-2-13,-3 1 1 0,3 4 0 13,-2-4-3-13,-3 4 0 14,-4-2 2-14,-6 5 2 13,-7 1-4-7,-6 5 4 8,-1 4-3-14,3-1 2 14,-3 4-2-14,1 2 1 14,1-1 1-14,1 0 0 0,-1 0 1 12,2-5 1-12,7 4 0 14,0 1-4-14,5 0 5 14,1 1-6-9,4 2 4-5,-2-2-1 14,0 3 0-14,-4 0-1 13,-2 0-3-13,-2 0 8 14,2 15-8-14,0 1 9 14,3-3-10-14,2 5 7 13,1 3-3-13,6-3 1 14,4 5-1-9,2 0 1-5,-2 3 0 14,2 2-1-14,0 0 3 14,2-1-4-14,3-4 5 13,4-1-5-13,2-2 3 0,5 3-1 13,0-6 0-13,6 0-2 13,1 0 1-13,1-3 2 14,1 1-4-8,2-2 5-6,1 3-4 13,4-2-1 2,-3 1 2-15,3-3-1 13,-2-2-1-13,4 0 2 0,0 1-3 13,2-2 3-13,0 1 1 14,-1 0-2-14,3 0-3 13,0 0 3-7,0-1-4-6,0 4 1 14,0 3-3-14,0 4-14 13,0-6-27-13</inkml:trace>
    </iact:actionData>
  </iact:action>
  <iact:action type="add" startTime="94881">
    <iact:property name="dataType"/>
    <iact:actionData xml:id="d18">
      <inkml:trace xmlns:inkml="http://www.w3.org/2003/InkML" xml:id="stk18" contextRef="#ctx0" brushRef="#br0">11914 3914 1 0,'-26'0'12'15,"-5"0"-7"-14,-4 0 3 14,-4 0-5-9,-5 0-2-5,-10 0 5 14,-6 2-1-14,-1 6-5 14,-1 0 1-14,6 1 8 13,5-2-8-13,9 0 9 14,6-6-10-14,7 1 9 13,7-2-4-13,1 0 5 0,10 0-7 20,-2 0-2-20,4 0-2 13,4 0 5-13,3 0-7 0,2 0 6 13,0 0-6-13,0 0-4 14,0 0-6-14,5 4-9 13,17 1 22-13,7 2 10 14,9-1-5-14,7 1 3 13,6-4-6-7,9 0 8-6,4 0-5 14,6-3-5-14,1 0 1 13,3 0-2-13,-7 0 1 14,2 0-1-14,0 0-3 14,3 0 8-14,1 0-6 13,5 0 2-13,-3 0 0 14,-6 0-2-9,1 0 2-5,-8 3 0 14,-1-2 0-14,-5 3 0 14,-4 0 3-14,-2 2-2 13,-10-2 1-13,-5 3-4 0,-10-2 4 13,-7 2-4-13,-9-2-2 14,-7-1 1-14,-2 0 3 13,0-2 0-7,0-2 0-6,0 0 12 13,-11 0 16-13,-5 0-22 14,-6 0 0-14,-9-10-4 14,-5 2-3-14,-8 2 1 13,-10 3-1-13,-11 3 1 14,-13 0 0-14,-8 0-2 14,-9 3 4-9,-9 7-4-5,4-2 4 14,2 1-4-14,-3-5 4 13,14-1-2-13,5-1 0 14,10-2 0-14,14 0 2 14,10 0 1-14,5 0 0 13,5-2 0-13,7-1-6 14,2-1 4-9,4-1-2-5,6 1 1 14,3 3 0-14,5-2 0 14,4 2 1-14,2-2-2 0,3 3 2 12,2 0-2-12,0 0 5 14,0-1-8-14,0 1 5 13,0 0-1-13,0 0 0 14,0 0-9-8,2-3 1-6,25 1 8 13,18-5 8-13,28 0-8 14,21-5 0-14,11 2 0 14,4 1 0-14,-4-2-4 13,-3-1 0-13,-6 3-2 14,-3 0-7-14,-5 4 13 13,-6-1-4-7,-9 6 2-6,-5 0 2 14,-3 0-4-14,-3 0 2 13,-2 7 1-13,-2 6 1 14,-2-1-2-14,-5 1 0 13,-4-1 3-13,-9 2-5 0,-11-4-1 13,-10-1 4 2,-5-2-2-10,-6-2 3-5,-4-1 0 0,-2-3 1 13,0 2 4-13,0-2-4 13,0-1 6-13,-4 0 10 14,-14 0-10-14,-14 0-4 14,-10 0-6-14,-16-1-2 13,-10 1 5-13,-9 0 0 20,-8 0 0-20,-1 0-1 0,-3 0 2 13,0 0 1-13,6 0 4 14,2-4-12-14,10 0 13 13,11-3-7-13,4 2 0 14,14-4 1-14,7 3 3 14,6-2-3-14,6 2 5 13,5 0-3-7,5 3 4-6,5-2-6 13,2 3-1-13,4 2 3 14,2-1-3-14,0 1 0 0,0 0-5 13,0 0 4 1,0 0 2-14,0-3-7 0,0 3 11 13,0 0-7-13,0 0 3 14,0 0-2-9,0 0 1-5,0 0 0 14,0 0 0-14,0 0-3 13,0 0 2-13,0-2 2 14,0 0-2-14,0 2 1 14,0 0-4-14,0 0 1 13,0 0 1-13,2 0-8 14,6 0-4-9,2 0 9-5,9 0-4 14,4 10 7-14,10 1-25 14,6-2-25-14</inkml:trace>
    </iact:actionData>
  </iact:action>
  <iact:action type="add" startTime="96885">
    <iact:property name="dataType"/>
    <iact:actionData xml:id="d19">
      <inkml:trace xmlns:inkml="http://www.w3.org/2003/InkML" xml:id="stk19" contextRef="#ctx0" brushRef="#br0">14540 3896 6 0,'-13'-12'0'1,"-1"2"-6"13,-1-1 6-13,1 2 0 14,4-3 0-9,0 0 0-5,1 2 0 14,3 0 0-14,-3 0 5 14,2-1-3-14,-2 2 0 13,1-1 6-13,1-1-5 14,-3 4 5-14,2-2-5 13,-5 5-5-13,-7 0 2 14,-5 4-4-8,-6 0 3-6,-5 0 1 13,-4 0-1-13,0 0 3 14,4 0-3 1,7 4 7-15,12-1-5 0,5-3-1 12,10 0 7-12,2 0-1 14,0 0-1-14,0 0-4 0,0 0 1 19,0 0-4-19,0 0 4 14,0 0 9-14,14 0-8 13,9 0-3-13,14 0 5 14,16 0 5-14,11 0-9 13,10 0-1-13,7 0 0 14,3-4 4-14,1 1-7 0,-2 2 8 13,-6 1-10-8,-5 0 5-5,-1 0 0 14,3 0 0 0,4 0 0-14,6 0 0 0,4 0 3 13,1 0-6-13,0 1 7 14,0-1-4-14,-3 0 1 13,6 0-2-13,-10 0 0 14,-5 0 1-9,-15 0 0-5,-9 0 1 14,-10 0-6-14,-10 0 10 14,-6 0-9-14,-7 0 8 13,-2 4-8-13,-10 3-9 14,-2 1 5-14,-6 2-6 14,0-3 1-14,0 6 7 0,0-4 6 19,-4 0 4-19,-4-1-4 0,-5-2 6 12,-3 0-2 3,-4 0 0-15,-9-4-2 14,-2 2 5-14,-7-4-5 13,-11 3-2-13,-7-2 3 14,-6 1 0-14,-7 1 0 0,-5 2-1 13,-4-2-3-8,-4 4 4-5,-12-2-3 14,-11 0 0-14,-13 2 0 13,-9 2 0-13,-2 5 0 14,-5 0-2-14,4 2 6 14,-1 2-7-14,4-2 4 13,9-2-2-13,6-3 1 14,10-2 0-9,6-3-1-5,11 2 1 14,17-8-1-14,14 0 4 14,18 0 2-14,14 0-4 13,9-8 11-13,10-2-8 14,3 0 5-14,0 0-2 13,0-2 2-13,18 0-9 0,17-2 5 20,17-2-10-20,15 4 10 0,11-2-7 12,9 4 7-12,1 2-7 14,-3 2 2-14,-2 1-4 13,-8 5 2-13,4 0 2 14,6 0-5-14,6 0 12 14,3 0-10-14,-1 0 6 13,-1 0-6-7,1 0 6-6,5 0-2 14,7 0-1-14,0 0 0 13,-4 0 0-13,-1 0 3 14,-2 0-7-14,-5 0 8 13,1 5-8-13,-9-1 4 14,-7 2-2-14,-11-2 1 14,-19 0-2-9,-7-1 3-5,-12-3-1 14,-12 3 0-14,-3 0 2 13,-7-3 7-13,-7 0-5 14,0 0 3-14,0 1-6 0,0-1 0 13,0 0 2-13,0 2 2 13,0-2 3-13,0 0-6 20,0 0 5-20,0 0-5 0,0 0 5 13,0 0-3-13,0 0 2 14,0 0-4-14,0 0 6 13,0 0 3-13,0 0-3 14,0 0 8-14,0 0-12 14,0 0 10-14,0 0-12 13,0 0 1-7,0 0 2-6,0 0-5 13,-3 0 2-13,3 0-1 14,0 0 0-14,0 0 1 14,0 0-3-14,0 0 4 13,0 0-4-13,0 0 0 14,0 0 1-14,0 0-3 0,0 0 0 19,0 0 0-19,0 0 3 14,0 0-2-14,0 0 6 13,0 0-3-13,0 0 5 14,0 0-10-14,0 0 8 0,0 0-3 13,0 0 0-13,0 0 1 13,0 0 0-13,0 0 1 14,0 0 1-9,0 0-2-5,0 0-1 14,0 0 3-14,0 0-5 14,0 0 4-14,0 0-2 13,0 0 2-13,0 0-1 14,0 0 5-14,0 0-5 13,0 0 7-13,0 0-4 14,0 0-6-8,0 0 4-6,0 0-4 13,0 0 1-13,-2 0 1 14,2 0-1-14,0 0 2 14,0 0 0-14,0 0-1 0,0 0 0 12,0 0 2 3,0 0-5-15,0 0 2 0,0 0 1 12,0 0 0-6,0 0 0-6,0 0-2 14,0 0 5-14,0 0-3 13,0 0 5-13,0 0-9 14,0 0 6-14,0 0-4 14,0 0 2-14,0 0 0 13,0 0 0-13,0 0 2 14,0 0-2-9,0 0 2-5,-2 0-4 14,2 0 3-14,0 0-2 14,0 0-1-14,0 0 2 13,0 0-1-13,0 0 0 14,0 0-2-14,0 0 0 13,0 0 0-13,-6 0-11 14,-2 0 4-8,-7-6-32-6,-10 3 11 13,-4 3-14-13,-13 0-44 14</inkml:trace>
    </iact:actionData>
  </iact:action>
  <iact:action type="add" startTime="99441">
    <iact:property name="dataType"/>
    <iact:actionData xml:id="d20">
      <inkml:trace xmlns:inkml="http://www.w3.org/2003/InkML" xml:id="stk20" contextRef="#ctx0" brushRef="#br0">11477 4601 4 0,'-4'-3'2'1,"0"-2"12"13,-1-1-14-13,1 3 6 14,-1-3-4-14,-2 0 3 13,1 1-5-13,-3 2 3 14,0-1-3-14,-4 1 2 14,2 1-5-9,-3 2 6-5,-1 0-6 14,1 0 5-14,1 0-3 13,-1 0 2-13,3 0 0 0,-5 0-1 13,3 0 1-13,-3 0-2 14,-1 0 4-14,1 0-6 13,1 0 7-13,6 0-4 14,2 0 1-8,4 0 6-6,3 0 5 13,0 0-4-13,0 0 7 14,0 0-12-14,0 0 8 13,0 0-9-13,-2 0-4 14,2 0 2-14,0 0 0 14,0 0-5-14,-2 0 3 13,0 0-2-7,0 0 4-6,-2 2 0 14,-1-2 2-14,0 3-2 13,3-3 3-13,0 2-6 14,-1 0 3-14,1 0-1 13,0-1 0-13,0 2 1 0,2-1-2 13,-2 0 4-13,2 2-5 20,0-2 1-20,0 2 1 0,0 2-6 13,0-3 2-13,0 4 2 13,0-3-3-13,0 2-8 14,6 2 14-14,15 2 4 14,3 0-3-14,5 2 10 13,9-3-8-13,2 3-1 14,7-5-2-8,4-1 3-6,5 1-3 13,4-7 5-13,4 0-5 14,6 0 4-14,3 0 3 13,6-15-2-13,7 3-7 14,1-2 4-14,6 2-1 14,-1-1-1-14,-3 6 0 13,0-1-1-7,-2 2-2-6,-4 2 3 13,0 0 0-13,-1 1 1 14,-4 3 1-14,3-1-4 0,-6 1 2 13,-6 0-1 1,-1 0 1-14,-6 0 0 0,-2 0-1 13,-5 0 5-13,-1 0-4 20,-5 1 2-20,-7 4-4 0,-4-2 3 13,-2 2-2-13,-5-1 2 13,5-1 0-13,-1 2-1 14,1-5 1-14,-1 0-1 14,-6 0 1-14,0 0 7 13,-6 0-4-13,-10 0-3 14,-1 0 2-9,-6 0 8-5,-6 0 2 14,0 0-3-14,0 0 9 14,0 0-13-14,0-2 12 13,0-6-15-13,-8-4-6 14,-6 2 2-14,-1-1 1 14,-8 3-2-14,-2 3 2 13,-6-2 0-7,-4 2-2-6,-7 3 2 13,-10 2 1-13,-10 0 0 14,-5 0 4-14,-5 0-10 0,-3 0 5 13,-2 0 0-13,0 0 0 13,-8 7-1-13,-2-5-1 14,-4 5 4-14,-5-1-4 20,-4-1 4-20,-3 4-4 0,1-1 0 13,-2 1 2-13,4 3 0 13,3-3-3-13,1 1 3 14,9 0 0-14,4-2-1 14,6-2 2-14,0 0-2 13,0-2 6-13,-2-2-9 14,8 1 5-9,13-3-1-5,11 0 0 14,12 3 0-14,8-1-6 14,4 2 12-14,8-2-8 13,6-2 6-13,2 0-8 14,5 0 6-14,0 0-2 13,0 0 0-13,2 0 2 0,0 0-2 20,0 0 2-20,0 0-4 0,0 0 4 12,0 0-4-12,0 0 2 14,0 0-6-14,0 0 2 14,0 0 4-14,0 0-1 13,0 0-4-13,0 0 5 14,6 0-5-14,12 0-2 13,9 0 12-7,4 0-10-6,7-4 7 14,9-3-4-14,2 4 2 13,2-1 0-13,14-1-1 14,-1 2 2-14,6-1-2 13,3 0 4-13,0 1-3 14,8 0 1-14,2 1-2 14,2 0-1-9,1 2 1-5,-4 0 1 14,-1 0-2-14,-6 0-2 13,-5 0 7-13,-11 2-11 14,-7 4 11-14,-11 0-6 0,-8 1 3 13,-9 2 0 1,-2-1-2-14,-8 0-4 0,-3 0 6 19,-2-4-5-19,-7 0 2 0,0-4 6 13,-2 3 1-13,0-3-3 14,0 0 4-14,0 0-5 13,0 0 3-13,0 0-3 14,0 0 3-14,0 0 0 14,0 0-1-14,0 0 6 13,0 0-7-7,0 0 4-6,0 0-3 13,0 0-1-13,0 0-1 14,0 0 2-14,0 0-2 14,0 0 2-14,0 0 3 13,0 0-3-13,0 0 9 14,0 0-11-14,0 0 7 14,0 0-7-9,0 0 3-5,0 0-3 14,0 0 1-14,0 0-4 0,0 0 6 12,0 0-3 3,0 0 6-15,0 0-9 0,0 0 5 13,0 0-2-13,0 0 0 13,0 0 1-13,0 0-1 14,0 0 2-9,0 0-2-5,0 0 1 14,0 0-2-14,0 0 2 14,0 0-5-14,0 0 3 13,0 0 1-13,0 0-1 14,0 0 0-14,0 0-4 13,0 0 10-13,0 0-7 14,0 0 7-8,0 0-7-6,0 0 4 13,0 0-3-13,0 0 1 14,0 0-1-14,0 0 1 14,0 0-1-14,0 0-2 13,0 0 6-13,0 0-6 14,0 0 4-14,0 0-2 13,0 0 1-7,0 0 0-6,0 0 0 14,0 0 0-14,0 0-3 0,0 0 7 12,0 0-5 3,0 0 5-15,0 0-8 0,0 0 4 12,0 0 0-12,0 0 0 14,0 0 0-14,0 0-2 14,0 0-8-9,0 0 8-5,0 0-11 14,0 0 0-14,0 0-28 13,0 5-22-13</inkml:trace>
    </iact:actionData>
  </iact:action>
  <iact:action type="add" startTime="103159">
    <iact:property name="dataType"/>
    <iact:actionData xml:id="d21">
      <inkml:trace xmlns:inkml="http://www.w3.org/2003/InkML" xml:id="stk21" contextRef="#ctx0" brushRef="#br0">16810 4368 3 0,'11'0'1'15,"-3"3"11"-14,8-3-10 0,9 0 10 13,8 3-6 1,11-2 1-14,10 3-5 0,2 0 0 13,2 1-2-13,0-2 4 20,0 1-4-20,5-1 7 0,1-3-8 13,3 0 4-13,4 0-6 13,1 0 6-13,-3 0-1 14,-7-3-1-14,0 1 2 14,-1 0-3-14,1 2 3 13,2 0-2-13,3 0 4 14,3 0-6-9,-1 0 2-5,-3 0-1 14,-1 0 0-14,-5 0 0 14,-6 0-2-14,-3 0 6 13,3 0-2-13,-3 2 0 14,5 0 4-14,2-2-4 14,0 0-2-14,0 0 3 13,0 0-2-7,0 0-1-6,-3 0 1 13,3 0-3-13,4 0 6 14,4 0-6-14,0 0 7 0,3 0-9 13,-2-2 4-13,-7-2 0 13,-2 1 0-13,0 0 0 14,-2-1-2-14,0 2 8 13,-5 0-10-7,-4 1 9-6,-3 1-9 14,-3 0 8-14,1 0-5 13,1 0 1-13,5 0 0 14,4 0 0-14,-1 0 1 13,-4 0-5-13,-2 0 8 14,-6 0-5-14,-1 0 3 14,2 0-4-9,-1 0 3-5,0 0-1 14,-7 0 0-14,-1 0 1 14,-9 0-3-14,-5 0 5 13,4 0-5-13,-5 0 4 14,-3 0-4-14,3 0 3 13,-3 0-1-13,-4 0 0 14,2 0 0-8,-6 0-2-6,5 0 2 13,-1 0-5-13,1 0 10 14,3 0-8-14,-2 0 8 0,4 1-7 12,4-1 4-12,-6 0-3 14,3 0 1-14,-8 0 0 14,3 0-1-14,3 0 3 13,1 0-2-7,1 0 4-6,2 0-7 13,-2 0 6-13,-3 0-4 14,-2 0 2-14,-4 0-1 14,-5 0 0-14,-2 0 1 13,0 0 7-13,0 0-8 14,0 0 16-14,0 0-14 14,0 0 11-9,0 0-9-5,0 0 9 14,0 0-3-14,0 0-4 13,0 0-2-13,0 0-1 14,0 0-2-14,0 0 2 14,-2 0-6-14,-3 0 1 13,-2 0 1-13,-6 0-1 0,0-1 0 19,-5-5 0-19,-5 3 2 0,-4-1-7 13,-6 2 15-13,-9 0-15 14,-5 0 9-14,-6 2-4 13,-5 0 2-13,2 0-1 14,-2 0 1-14,2 0 0 14,-2 2-4-14,2 2 8 13,-2-2-9-7,1-2 10-6,-3 2-7 13,-5-2 4-13,2 0-4 14,-1 0 2-14,-7 0-2 14,0 2 2-14,-10 2 0 13,-4 2-1-13,-4 3 2 14,-7-2-2-14,1 3 5 13,1-1-8-7,3-1 8-6,6-1-5 14,2 0 1-14,1-2 0 13,4-3-3-13,7 0 8 14,1-2-6-14,5 0 4 13,5 0-6-13,-2 0 3 14,-1 0-1-14,1 0-1 0,-5 0 1 13,3-4 1-8,-1 2 0-5,3-1-5 14,2 1 10-14,4-3-8 13,7 1 6-13,4 1-5 14,0-4 2-14,-1 1 0 14,-6-1 0-14,-3 0 0 13,1 2-3-13,-9-2 8 14,5 1-8-9,3 2 7-5,0-2-7 14,3 2 5-14,-4 2-4 14,-4-2 2-14,0 3 0 13,-3-2 0-13,5 1 2 14,5-2-7-14,4 1 10 14,12-2-5-14,5-1 5 13,5 0-9-7,5 0 6-6,1 0-2 13,2-2 0-13,3 4 0 0,1-1-3 13,3 0 6-13,4 3-6 14,3 0 9-14,1-1-11 13,2 3 7-13,2 0-4 14,-2 0 2-14,2 0 0 14,0 0 0-9,0 0 0-5,0 0-3 14,0 0 0-14,0 0 2 13,0 0-20-13,0 0 8 14,2 0 0-14,11 0 9 14,9 0 4-14,5 5 0 13,4 2 3-13,9-2-1 14,0-3-3-9,5 0 8-5,1 0-12 14,2 2 9-14,0-2-4 14,6 1 0-14,-1-3 0 13,-1 1 0-13,-1-1 0 14,0 2-5-14,5-2 10 13,4 0-9-13,5 0 9 14,6 0-10-8,1 2 5-6,1-2-1 13,5 2 1-13,2 0 0 0,3 1-1 13,-1 0 3-13,0 1-5 14,-1 0 10-14,-1 2-13 13,-4 0 7-13,-2-2-1 14,-5-2 0-14,-3 4 1 13,6-4-1-7,-3 4 0-6,2-2-1 14,1-2 5-14,1 0-4 13,3-2 4-13,2 0-7 14,0 0 3-14,-2 0 0 13,-5 0-1-13,-6 0 1 14,-10 0-5-14,-5 0 10 14,-6 0-9-9,-1-2 11-5,-4 0-10 14,7-2 5-14,2 4-2 13,1 0 0-13,3 0 0 14,1 0-1-14,1 0 3 0,-3 0-2 13,0 0 0-13,-4 0 4 13,2 0-1-13,-2 0-3 14,0 0 1-9,-1 0 1-5,1 0-2 14,2 0-2-14,2 0-1 14,1 0 6-14,-6 0-5 13,4 0 8-13,-8 0-8 14,-2 0 4-14,-2 0-2 14,-2 0 0-14,-3-3 0 13,2 3 0-7,-6-3 4-6,5 1-6 13,2 0 5-13,0 0-4 14,1 0 3-14,-3 2-4 14,-1-2 4-14,-4 1-3 13,2-2 1-13,-2-1 0 14,-2-1 3-14,-4 0 0 14,-10-1 3-9,-4 3-3-5,-4-2 1 14,-1 1-2-14,-4 2 3 0,2-2-3 12,0 2 3-12,-2 0-3 14,2 0-1-14,-2 0 5 14,0 0-4-14,0 0 0 13,0 0-2-13,0-1 0 14,0 0 1-9,0 1 3-5,0-2-4 14,0-2 0-14,-6 2-3 14,-8 0 9-14,-1 2-13 13,-5-2 8-13,-5 4-2 14,3-3-1-14,-2 3-1 13,-3-1 2-13,2 1 1 14,0-2 0-8,-2 0 0-6,-1 0-3 13,-4 0 7-13,-8 2-8 14,-2 0 8-14,-11 0-6 14,-5 0 3-14,-7 0-1 0,-4 0 0 12,3 2 0 3,4 2-3-15,8 2 7 0,4 0-6 19,4 0 8-19,1-1-12 14,3-2 8-14,3 1-3 13,6 1 1-13,-1-2 0 0,3-1 0 13,0 0 1-13,2-2-3 13,-2 0 6-13,-2 2-7 14,-1-2 6-14,-3 2-6 14,-6-2 3-9,1 2-1-5,-8 2 1 14,0-1 0-14,-2 0-5 13,-6 1 11-13,-2 1-9 14,-5-2 10-14,-1 1-12 14,-1 0 7-14,-1-1-3 13,6-3 1-13,0 0 0 14,-3 0 0-9,1 0 3-5,-7 0-5 14,-6 0 5-14,4 0-3 14,-5 0 1-14,0 0-2 13,2 0-2-13,-3 0 3 14,6 0-1-14,-2 5 1 0,1-1-5 13,7-1 10-13,3-2-6 20,3-1 6-20,3 0-10 13,0 0 3-13,5 0 2 0,-1 0-2 13,12 0 2-13,2 0 0 14,5 0 2-14,10 0-6 13,-4 0 8-13,6 0-8 14,1 0 3-14,7 0-1 14,1 0 2-9,7 0-2-5,1 0 2 14,4 0 0-14,0 0-1 13,2 0 6-13,-3 0-7 14,3 0 6-14,-2 0-8 14,2 0 1-14,0 0 3 13,0 0-6-13,0 0 2 14,0 0 0-9,0 0-10-5,0 0 5 14,0 0-8-14,0 0 17 14,0 4-7-14,2 2 7 0,3 0-10 12,-3-2 4-12,-2 2-8 14,0 4-17-14,0 2-2 13</inkml:trace>
    </iact:actionData>
  </iact:action>
  <iact:action type="add" startTime="115496">
    <iact:property name="dataType"/>
    <iact:actionData xml:id="d22">
      <inkml:trace xmlns:inkml="http://www.w3.org/2003/InkML" xml:id="stk22" contextRef="#ctx0" brushRef="#br0">21115 3906 3 0,'2'-2'10'1,"-2"0"-4"13,0 0-6-13,0 0 0 14,0 2-1-14,2 0 0 13,11 0-16-13</inkml:trace>
    </iact:actionData>
  </iact:action>
  <iact:action type="add" startTime="115777">
    <iact:property name="dataType"/>
    <iact:actionData xml:id="d23">
      <inkml:trace xmlns:inkml="http://www.w3.org/2003/InkML" xml:id="stk23" contextRef="#ctx0" brushRef="#br0">21547 3904 3 0,'-19'-8'3'1,"-3"0"2"0,0 2 2 12,-2-1-5 3,-3 6-2-15,6-3 2 0,2 2-2 12,7 0 7-12,8 2 3 14,2 0-2-14,2 0 3 14,0 0-6-14,0 0 3 13,0-3-2-7,0 3 2-6,0-3 8 13,8-3-8-13,13-5 6 14,6-1-12-14,2 3-1 14,0-1-1-14,-5 3 0 13,-4 4-1-13,-4 1 0 14,-1 2 1-14,-3 0-10 14,-4 0 9-9,-3 0-6-5,-1 0 1 14,-4 0-11-14,0 5 10 13,0 4 6-13,0 7 0 0,-4 2 2 13,-16 0-1-13,-9 0 4 14,-2-2-3-14,0-2 7 13,6-4-7-13,7 0-1 20,9-6 1-20,3 0-2 0,4-2 1 13,2-2-2-13,0 2-3 14,0-2-3-14,15 0 8 13,22 0 5-13,17 0 4 14,9 0-9-14,-1-14 4 13,-8 0-4-13,-3-2 2 14,-13 0 0-8,-7 2-2-6,-11 0 5 13,-9 4-4-13,-4 2 3 14,-7-1 1-14,0 6-4 13,0-3 1-13,-7 1-4 14,-17 4 2-14,-8-1 0 14,-5 2-4-14,3 0 3 13,3 0 0-7,2 10 2-6,2 0-3 14,-2-1 5-14,-2 6-5 13,-2-3 3-13,2 0-1 0,2-2 0 13,6-2 0-13,8-4-3 13,7-2 6-13,6-2-2 14,2 0 2-14,0 0 0 14,0 0 1-9,18-2-2-5,29-14-2 14,15-2-1 0,19-1-1-14,-1 5 2 0,-9-1-4 13,-10 0 8-13,-12 1-7 14,-14 5 7-14,-12 3-8 13,-8 2 7-13,-13 1-6 14,-2 3 3-9,0 0-2-5,0 0-2 14,-13 0 8-14,-20 0-8 14,-14 0 7-14,-9 13-3 13,-2-1 0-13,-2 2 0 14,7 1 1-14,1 0-1 14,3 1 0-14,0-4 0 0,0-2 1 19,11-2-1-19,14-6 0 13,13-1 6-13,9-1-8 14,2 0 2-14,0 0-10 0,29 0 10 13,33 0 0-13,27-1 11 13,16-7-10-13,-1 0 0 14,-10-1 5-14,-16 2-11 20,-16 1 7-20,-8-2-4 14,-18 4 4-14,-14 3-2 0,-11-2 0 12,-11 0-10-12,0 3 8 14,0 0 2-14,-27 0 1 14,-13 0 1-14,-16 15-4 13,-6 2 3-13,0 2-1 14,1-1 0-9,3 3 0-5,5-1-4 14,4-5 8-14,2 1-9 14,11-4 10-14,14-4-10 13,9-4 5-13,11-4-2 0,2 0-9 13,0 0 10-13,4 0 1 13,19 0 0-13,12 0 11 21,11-9-10-21,4-6 0 13,-3 3 4-13,-7 0-9 14,-7 2 7-14,-6 0-3 0,-7 3 0 12,-9 4-2-12,-6 1 0 14,-5 2-1-14,0 0 1 14,0 0-7-14,0 0 9 13,-11 0-4-7,-16 10 4-6,-2 5 0 14,-4-1 3-14,4-2-3 13,6 1 0-13,3 0 0 14,7-2 0-14,4 1 0 13,5-3-3-13,1 0 0 14,3-2-3-14,0 0 2 14,18-3 2-9,19-1 2-5,15-3 7 14,6 0-6-14,0 0 9 13,-4 0-9-13,-10-9 6 14,-13 1-7-14,-2 0 1 14,-14 3 5-14,-7 3-5 0,-6-1 0 12,-2 3 3-12,0-2 2 20,-25 2-2-20,-15 0-4 14,-11 0 0-14,-7 0-3 14,8 12 3-14,11 0 0 0,9 1-1 12,13-2-5-12,3-1 5 14,4 1-3-14,5-3 0 14,0 0 5-14,3-2-5 13,2-2-3-7,0-3 6-6,0-1 1 13,0 0 0-13,0 0 1 14,0 0 0-14,0 0 3 14,0 0-3-14,0 0-2 13,0 4-15-13,0-4-24 14</inkml:trace>
    </iact:actionData>
  </iact:action>
  <iact:action type="add" startTime="121977">
    <iact:property name="dataType"/>
    <iact:actionData xml:id="d24">
      <inkml:trace xmlns:inkml="http://www.w3.org/2003/InkML" xml:id="stk24" contextRef="#ctx0" brushRef="#br0">13270 4636 6 0,'-16'-2'32'1,"-15"-2"-6"13,-10-1-24-7,-9 4-2-6,-8-1 3 13,-5 0-3-13,1 0 1 14,-3-3 3-14,0-7-1 14,-2 1-1-14,1-1 2 13,-1-2 1-13,-1 2-1 14,2-1-3-14,-1 3 0 13,3 1 0-7,3-2 3-6,-1 1-4 14,0-1 1-14,-3 3-1 13,3-2 1-13,2 3-1 14,6 3 4-14,4 3-7 13,4-4 5-13,5 3-4 14,8-1 2-14,11 1 0 14,4-3 0-9,10 3 2-5,-2-2 0 14,8 3 1-14,2-1-4 0,0 2 1 13,0-2 0-13,0-1-3 13,0 1-3 2,0 0-6-15,0 2 2 0,14 0 10 12,10 0 0-12,8 0 4 14,7 2 0-9,9 7-7 10,2-2 3-15,10 1 0 0,5-1 0 13,5-2 0-13,3-3-1 13,8 1 3-13,-2 1-2 14,8 0 4-14,2 0-6 14,3 3 2-14,-3 0-2 13,-2 0-1-7,-6 1-1 8,-4-1 1-14,-3-5-4 0,2-1 5 13,2-1 4-13,4 0-4 14,-2 0 5-14,-4-3-4 13,-9-4 1-13,-12 2 0 14,-14 2 0-14,-16 3 2 0,-10 0-4 13,-9 0 3-8,-6 0-5 10,0 0-7-15,0 0 11 0,0 0 0 12,0 0 2-12,-4 3 1 14,-21-1 6-14,-4 1-2 14,-6-3-6-14,-5 0 7 13,-2 0-4-13,-5 0 0 14,-5 0 0-9,4-8-4-5,-6-2 2 14,0 2-2 1,-6-2 0-15,-4 2 0 0,-7 4-1 12,-10 3 6-12,-6 1-9 14,-7 0 9-14,-1 0-10 14,-3 0 8-14,0 0-6 13,3 3 3-7,6 2 0 8,3-4-1-14,6 2 5 0,1-2-3 13,10 2-1-13,5-3 0 14,4 1 4-14,6 2-7 13,5-1 6-13,9 1-3 0,8 2 0 13,11-1 0-13,3-4-3 13,7 1 6-7,1-1-6-6,6 0 6 14,4 0-6 0,0 0-4-14,0 3 0 0,0 0-9 13,4 5 3-13,21 1 11 13,8 0 2-13,8 0 10 14,5-4-9-14,4 2 0 14,0-3 2-9,6 1-5-5,-2-5 4 14,2 5-3-14,0-1 1 13,4-1 0-13,4 2 0 14,7-3 3-14,8 4-5 14,10 0 7-14,9-2-8 13,2-1 3-13,0 0 0 14,-3-3-2-9,-10 0 1-5,-12 0 1 14,-10 0 0-14,-12 0 0 14,-9 0 1-14,-10 0-2 13,-7 2 1-13,-9 1-2 14,-5 4-2-14,-8-2 3 14,-3-5-4-14,-2 3 3 0,0-1 2 12,0 0 0-6,0-2 13-6,0 0-11 13,0 0 10-13,0 0-9 14,0 0 4-14,0 0 1 14,0 0 2-14,0 0-2 13,0 0-6-13,-5 0 9 14,-4 0-10-14,5 0 3 14,0 0-1-9,-3-2-3-5,5 2 3 14,-1 0-3-14,3 0 0 13,0 0 0-13,0 0 0 14,0 0 2-14,0 0-1 14,0 0 4-14,0 0-9 0,0 0 4 12,0 0-1-12,0 0-1 20,0 0 2-20,0 0 0 0,0 0-1 13,0 0-3 2,0 0 8-15,0 0-8 0,0 0 4 12,0 0-2-12,0 0 2 14,0 0-1-14,0 0 1 14,0 0 0-14,0 0 0 13,0 0 3-7,0 0-6-6,0 0 6 13,0 0-9-13,0 0 5 14,0 0 1-14,0 0-4 14,0 0 4-14,0 0 0 13,0 0 0-13,0 0 4 14,0 0-4-14,0 0 5 13,0 0-3-7,0 0 4-6,0 0-5 14,0 0 5-14,0 0-2 13,0 0-4-13,0 0 4 14,0 0-1-14,0 0-3 13,0 0 6-13,-2 0-10 0,2 0 4 13,0 0 0-13,0 0-3 20,0 0 3-20,0 0 0 0,0 0 0 13,0 0 0-13,0 0 1 14,0 0-2-14,0 0 2 13,0 0-2-13,0 0 2 14,0 0-1-14,0 0 2 13,0 0-2-13,0 0 6 14,-2 0-6-8,2 0 11-6,0 0-10 13,0 0 4-13,0 0-3 14,-3 0-1-14,3 0-1 13,-2 0 3-13,2 0-3 14,0 0 2-14,0 0 1 14,0 0-3-14,0-2 3 13,0 2 2-7,0 0-7-6,-2 0 4 13,2 0-2-13,-2 0 0 14,2 0 0-14,0 0-4 0,0 0 8 13,0 0-8-13,0 0 8 13,0 0-8-13,0 0 5 14,0 0-3-14,0 0 4 14,0 0-2-9,0 0 0-5,0 0 0 14,0 0 1-14,0 0 1 13,0 0 0-13,0 0 1 14,-4 0-3-14,-1-3 2 14,-1-2-4-14,1 3 1 13,0-3 1-13,1 4-2 14,0-1 5-9,-1 0-4-5,3-2 6 14,-2 2-10-14,2-1 8 14,-1 2-6-14,0-1 3 13,3 2 0-13,0 0-1 14,0 0-5-14,0 0 6 14,0 0-12-14,-6 0-5 0,-5 3-40 19,-5 10-39-19</inkml:trace>
    </iact:actionData>
  </iact:action>
  <iact:action type="add" startTime="127223">
    <iact:property name="dataType"/>
    <iact:actionData xml:id="d25">
      <inkml:trace xmlns:inkml="http://www.w3.org/2003/InkML" xml:id="stk25" contextRef="#ctx0" brushRef="#br0">17809 4391 7 0,'0'0'7'1,"0"0"4"0,-14 0-3 12,-6 0 3-12,-14 2-8 14,-8 0 0-14,-10 3 1 13,0-2-4-13,-6 1 3 14,-3 1 1-14,3 0-7 14,0 3 6-9,0-1-1-5,4 0-2 14,4 2 3-14,5-1-5 14,7-3 6-14,11 1-4 13,5-3 5-13,9 1-4 14,3-3 0-14,8-1 5 13,2 0-4-13,0 0 5 14,0 0-5-8,0 0-1-6,0 0-2 13,5 0 2-13,4 0 0 14,8 0-1-14,10 0 5 13,6 6-5-13,4-2 0 0,1 0 0 13,-3 0 1-13,-2-1-2 14,3-2 3-14,9 1 4 13,9-2-5-7,10 0 4-6,12 0-4 14,2 0-1-14,-1 0 3 13,0-10-2-13,-6 1-2 14,-7-1 2-14,-8 3-1 13,-9 2 2-13,-13 0-3 14,-10 3 3-14,-13 0-3 14,-6 2 2-9,-5 0-2-5,0 0-1 14,0 0 2-14,-5 0 2 13,-13 0 2-13,-4 0 4 14,-7 0-6-14,-7 0-4 14,-2 0 4-14,-8 0-3 13,-3 0 2-13,-5 9-1 14,-6-1 0-9,2 0 2-5,-3 1-5 14,3 1 7-14,1-1-5 14,-1 3 4-14,7-5-4 13,6 1 2-13,16-1-1 14,11-5 0-14,10-2 0 0,8 0 0 13,0 0 2-13,0 0-4 13,0 0-1-7,0 0-9-6,21 0 12 13,13 0 9 2,15 0-8-15,7-2 4 14,6-5-5-14,-2 3 1 0,3 0-1 12,-3 0 1-12,-2 1-2 14,-6-4 4-14,-8 4-6 14,-7 1 6-9,-8-3-3-5,-6 5 0 14,-9 0-2 0,-8 0 0-14,-4 0 0 0,-2 0-1 13,0 0-5-13,0 0-4 0,0 0-7 13,0 0 19 1,-13 0 1-14,-7 0 4 0,-9 0 1 19,-10 7-5-19,-2 0 2 14,-6 2-2-14,-6-1 1 14,1 0 3-14,-2-2-6 13,6 2 1-13,-2-3 0 14,6 0 0-14,3 1 1 0,8 0-3 13,8-3 5-13,6 4-6 13,1-2 5-7,5 0-4-6,1-1-2 13,8-2 3-13,2 0 0 14,2-2-4-14,0 0 0 14,0 0-9-14,0 0 13 13,0 0 1-13,0 0 14 14,0 0-13-14,2 0 0 13,0 0 1-7,2 0-2-6,-2 0 0 14,1 0-2-14,0 0-1 13,-1 0 6-13,0 0 0 14,-2 0 1-14,2 0-6 0,-2 0 3 12,2 0-2-12,0 0 2 14,3 0-2-14,1 0-1 14,4 0-4-9,1 0 2-5,2 0-9 14,0 0-17-14</inkml:trace>
    </iact:actionData>
  </iact:action>
  <iact:action type="add" startTime="129233">
    <iact:property name="dataType"/>
    <iact:actionData xml:id="d26">
      <inkml:trace xmlns:inkml="http://www.w3.org/2003/InkML" xml:id="stk26" contextRef="#ctx0" brushRef="#br0">19915 4574 11 0,'4'-7'20'1,"-2"2"-14"13,0-2-1-13,3 2-5 14,-2-3 0-14,-1 0-3 13,-2-1 0-13,0 1 3 14,0 0-7-14,0 3 6 14,0-3-7-9,0 0 8-5,2-2-4 14,7-1 2-14,-1 3 0 13,4-2 1-13,-3 4-1 14,-5 2 2-14,-2 0 0 14,-2 4 2-14,0 0-1 0,0 0 3 12,0 0-6-12,0 0 4 14,0 0 0-8,-8 0-1-6,-1 0 2 13,-5 0-1-13,3 0-1 14,-5 0 7-14,-1 0-6 13,-1 0 0-13,-5 0-1 14,2 0 2-14,-4 0-3 14,4-1 2-14,4-6 2 13,3 3 0-7,6 1 8-6,-1-1-6 14,4 1 7-14,0 3-10 13,3-1-6-13,2-2 1 14,0 3 2-14,0 0-4 13,0 0-4-13,0 0 2 14,0 0-11-14,0 0 14 14,0 0 3-9,9 0 0-5,13 0 0 14,12 0 7-14,11 3 1 13,11 6-3-13,2 2-5 14,4-2 1-14,-5 3-3 14,-3-2 1-14,-2-2-2 0,-10-1 0 12,0-5 1 3,-4-2 2-15,-5 0 0 4,3 0 0-4,-7 0 4 14,-4 0 3-14,-9 0-6 14,-8 0 9-14,-5 0-10 13,-3 0 3-13,0 0 1 14,0 0-2-14,0 0 4 13,-14 0-1-13,-1 0 2 14,-10 0-6-8,-4 0 1-6,-2 0 0 13,-3 0-2-13,-1 0 2 14,-3-2-3-14,-5-2 2 14,-5 1-2-14,-10 2 1 13,-5-2-2-13,-6 3 1 14,-2 0 1-14,0 0-5 13,1 0 7-7,1 0-4-6,2 0-2 0,5 0 3 13,8 0 1 1,5 0 1-14,13 0 0 0,7 0 2 13,14 0-3-13,9 0 1 13,3-1 4-13,3 1-4 14,0-3-2-14,0 3-5 14,0 0-5-9,0 0-10-5,11 0 21 14,14 0 0-14,8 0 2 14,7 0 10-14,12 0-11 13,8 0 7-13,9 0-6 14,2-2 1-14,1-6-3 13,-3 3-1-13,-5-4 0 14,-4 2 2-8,-6-2-5-6,-5 2 8 13,-11 0-3-13,-9 1 3 14,-6 3-4-14,-10 3 1 0,-3-2-1 12,-5 2 0 3,-2 0-1-15,-3 0-3 0,0 0-5 13,0 0 8-13,0 0-4 20,0 0 4-20,0 0 2 0,0 0 1 12,0 0 1-12,0 0 1 14,0 0 0-14,-10 0-3 14,-1 0 0-14,-3 0 4 13,2 0-4-13,-5 0 2 14,-4 0-6-14,-4 0 6 14,-2 0-6-9,0 0 3-5,1 0-2 14,-1 0 2-14,1 0 0 13,1 0-3-13,3 0 6 14,1 0-7-14,6 0 5 14,3 0-1-14,8 0 0 13,2 0 3-13,2 0-3 14,0 0 0-9,0 0-4-5,0 0-2 14,0 0 6-14,0 0-14 14,0 0 12-14,0 0-4 0,0 0 1 12,0 0-6-12,0 0 1 14,0 7 2-14,0 0-6 13,0-2 6-13</inkml:trace>
    </iact:actionData>
  </iact:action>
  <iact:action type="add" startTime="132369">
    <iact:property name="dataType"/>
    <iact:actionData xml:id="d27">
      <inkml:trace xmlns:inkml="http://www.w3.org/2003/InkML" xml:id="stk27" contextRef="#ctx0" brushRef="#br0">13354 4078 5 0,'0'0'8'1,"0"0"-7"0,0 0 2 12,0 0-1-12,0 0-4 14,0 0 4-14,0 0-1 13,0 0 5-7,0 0 4-6,0 0 1 14,0 0-7-14,-4 0 8 13,-10 0-11-13,1 0-2 14,-5 0 0-14,1-4 1 14,-6 1-1-14,-2 0 0 13,-4 1-3-13,-8 0-2 14,-1 2 5-9,-7 0 0-5,1 0-3 14,-1 0 8-14,-1 0-8 14,-2 0 5-14,2-2-1 13,-3 2 0-13,2-2 0 14,2-1-1-14,1-2 4 14,3-2-3-14,1-1 1 13,5-4-1-7,0 3 1-6,3 3-2 0,3-2 2 12,7-1-1-12,4 4 0 14,5-1 1-14,4 3-1 14,4 0 2-14,0-1-3 13,5 4 1-13,0 0-1 14,0 0-19-14,25 0-4 13,17-2 24-7,14 2 1-6,6 0-1 14,6 0 0-14,-6 0-1 13,-2 0-4-13,-1 0 4 14,-5 0 1-14,2 0 0 13,2 0 0-13,3 0 0 14,1 0 5-14,-2-6-3 14,5 0 3-9,-3 3-5-5,-4-2 1 14,-9 3 2-14,-11 2-6 13,-15 0 3-13,-13 0 0 14,-5 0 0-14,-5 0-2 0,0 0 2 13,0 0 3-13,0 0 13 13,0 0-13-13,-11 0 5 14,-12 0-6-9,-6 0 0 10,-10 0 0-15,-1 0 2 14,-10 0-4-14,-1 2 3 0,0-2-6 12,-3 3 6-12,-4-1-5 14,-4 1 6-14,-2 1-8 14,-3 1 3-14,1-5 1 20,4 3 0-20,9-3 0 13,6 0 1-13,9 0 1 0,5 0 4 13,10 0-6-13,7 0 1 14,10 0 2-14,4 0-6 13,2 0 3-13,0 0-3 0,0 0-6 13,2 0-14-13,25 0 23 20,16 0 2-20,9 0 11 14,13 0-12-14,3 0-2 13,3 0 5-13,2 0-4 14,3 0 3-14,5-6 0 14,0-3 8-14,2-2-9 0,0 5 4 12,-12 2-3-12,-9 0-3 14,-8 2-4-9,-14 2 3 10,-9 0 0-15,-8 0 0 14,-10 0-3-14,-6 0-1 0,-5 0 4 12,-2 0-5-12,0 0 6 14,0 0 0-14,0 0 0 13,0 0 0-13,0 0 7 14,-14 0-2-8,-5 4 0-6,-6-4-1 13,-6 2-1-13,-8-2 0 14,-7 4 0-14,-12 2-6 13,-7 3 7-13,-6 0-8 14,-1 3 4-14,-3 1 0 14,-5 0 0-14,-3 0 0 0,1-1-2 19,4 0 6-19,9-4-6 0,9-3 6 13,10 0-4 1,10-1 0-14,7-3 0 14,8 1 0-14,5 0 0 0,9-2-2 12,7 0 5-12,4 0-3 14,0 0 0-14,0 0-1 14,0 0-10-9,0 0 10-5,2 0 1 14,15 0 6-14,10 0-2 13,10 0 3-13,5 0 0 14,2 0-7-14,1 0 9 14,-5 0-7-14,-1 0 2 13,-2 0 0-13,-2 0 2 14,-3-2-5-9,-6-3 3 10,-8 0-4-15,-4 1 3 0,-8 4-2 13,-2 0 0-13,-4 0-1 0,0 0 0 12,0 0-5-12,0 0-17 14,0 0-11-14,0 0-35 14</inkml:trace>
    </iact:actionData>
  </iact:action>
  <iact:action type="add" startTime="136231">
    <iact:property name="dataType"/>
    <iact:actionData xml:id="d28">
      <inkml:trace xmlns:inkml="http://www.w3.org/2003/InkML" xml:id="stk28" contextRef="#ctx0" brushRef="#br0">11214 5421 10 0,'3'0'16'6,"-3"0"-11"-5,0 0 6 14,0 0-1-14,2 0 2 13,-2 0-1-13,0 0-10 14,0 0 9-14,0 0-9 14,0 0 1-14,0 0-2 13,0 0 0-13,0 0 0 14,0 0 0-9,0 0 0-5,0 0 1 14,0 0 2-14,0 0-1 14,0 0-4-14,0 0 8 13,0 0-6-13,0 0 0 14,0 0 0-14,0 0 0 0,0 0 1 13,0 0-2-13,0 0 3 13,0 0-1-7,0 0 3-6,0 0-8 13,0 0 3-13,0 0 1 14,0 0-1-14,0 0 0 14,0 0 1-14,0 0 0 13,0 0-4-13,0 0 8 14,0 0-8-14,0 0 9 13,0 0-5-7,0 0 0-6,0 0 4 14,0 0-3-14,0 0 0 13,-2 0 0-13,-5 0 4 14,-4 0-10-14,4-3 7 14,-2 1-4-14,0 0 2 13,3 0 0-13,-1 2 0 14,3 0 0-9,-1-3 0-5,0 3 2 14,3-3 0-14,2 1 0 14,0 2-3-14,0 0 6 0,-2-2-8 12,0 0 3-12,0 0 0 14,-1-1-2-14,1 3 2 14,0 0-3-14,0 0 7 13,0 0-6-7,2 0 4-6,0 0-4 13,0 0 0-13,0 0 2 14,0 0-7-14,0 0 1 14,0 0 4-14,0 0-6 13,0 0 7-13,4 0-5 14,9 0 1-14,8 0 4 13,1 3 1-7,7 3-5-6,9-1 1 14,8-2 0-14,14-3 0 13,12 0 2 2,6 0 4-15,4 0-6 0,-1-8 8 12,-8-4-6-12,-2 2 4 0,-3 0-4 13,-2 1 2 2,5 2 0-10,0-1-3-5,-1 2 8 0,-3 4-7 13,-7 2 6-13,-2 0-8 14,-2 0 4-14,-1 0-2 13,1 4 2-13,-2 3 0 14,-3 2-1-14,0-3 2 13,-2 0 3-13,-2-3-3 14,-2-3 3-8,-6 0-2-6,2 0 2 13,-7 0-3-13,1 0 7 14,-2-3-4-14,3-6-1 13,-1 2-3-13,2-1 4 14,-4 0-5-14,-4 4 4 14,-7-4-4-14,-6 4 3 13,-8 0-3-7,-1 1 2-6,-7 3 2 0,0-1-3 12,0 1 1 3,0 0 9-15,0-2-3 0,-2 0 8 13,-18-3-11-13,-6 0-8 13,-6-1 8-13,-1 1-4 14,-6 2 0-14,0-1 2 14,-8 2-4-9,-4-2 4-5,-10 1-7 14,-5 3 10-14,-8 0-9 13,-4 0 6-13,-7 0-4 14,-2 0 1-14,-2 0 1 14,0 0 0-14,-3 0 0 13,5 0-1-13,6 3 2 14,0-3 0-9,12 0 3-5,5 0-6 14,-2 0 4-14,9 0-2 14,1 0 0-14,0 0-2 13,9 0 2-13,-1 0 0 14,2 0 2-14,11-3 0 14,-1 2-4-14,5-2 3 0,7 2-2 19,1-2 1-19,6 2 0 13,1 1 0-13,5 0 1 0,2 0-2 13,4 0 2-13,5 0 0 14,0 0 2-14,0 0-6 13,0 0 1-13,0-2 0 14,0 2-8-14,0 0-5 13,0 0 12-7,16 0 1-6,15 0 1 14,11-3 2-14,16-1 0 13,12-1 4-13,10-4-4 14,5-1 0-14,6-2-1 13,-2 2-1-13,3-2 1 14,-1 0-5-14,3 0 11 14,3 3-9-9,1 0 5-5,-1 2-4 14,-4 0 2-14,-3 3-3 14,-3 3 2-14,-5 1 1 13,-6 0-1-13,-5 0 0 14,-7 0-3-14,-3 0 2 13,-10 9 1-13,-7 1-4 0,-1 3 5 20,-7-4-7-20,-1 1 6 13,3 0-1-13,0-1 2 0,2-1-1 13,0-3 4-13,-2-1-2 13,-4-4 5-13,-3 0-10 14,-5 0 8-14,-3 0-5 14,-5 0 2-14,-9 0-1 13,-5 0 0-7,-4 0 2-6,0 0 2 13,0 0-4-13,0 0 10 14,0 0-8-14,0 0 5 14,0 0-4-14,0 0 6 13,-7 0-9-13,-1-1-4 14,-8-2 2-14,-2-2 3 14,-6 2-6-9,-10 3 3-5,-9 0-2 14,-5 0 1-14,-10 0 3 13,-2 0-3-13,0 0 3 14,-3 3-2-14,1 1 4 14,-5 0-2-14,-3 0 5 0,-3-1-10 12,-3 1 6-12,1 3-3 20,-4-4 3-20,2 1-1 14,0 1 0-14,4-5 0 0,3 0 0 13,10 0 1-13,3 0 2 13,1 0 1-13,3 0-7 14,1 0 4-14,4 0-1 14,-2 0 0-14,4 0 0 20,-1 0-2-20,-1 0 4 0,-2 0-3 12,-2 0 4-12,1 2-6 14,0 3 5-14,8 4-3 14,8-4 2-14,8-2-1 13,7-2 0-13,6 2 0 14,4-1 0-14,3 0 1 0,4-2 4 19,3 0-1-19,0 0-8 14,0 0 2-14,0 0-1 0,0 0-7 12,0 0 7 3,7 0 1-15,20 0 2 13,15 0 10-13,14 0-9 14,9 0 3-14,10 0 0 0,-1 0-5 13,-1-8 1-8,1 0 0-5,-5-3 0 14,4 6 1-14,1-2-3 13,0 2 4-13,2 1-6 14,-1-3 7-14,4 5-6 14,0-2 3-14,4 3 0 13,0 1-1-13,-8 0 1 14,-1 0 0-9,-11 0 1-5,-10 0-2 14,-9 0 6-14,-12 0-10 14,-10 1 5-14,-7 3-1 13,-7 2 0-13,-4-3 1 0,-4-3-1 13,0 2 1 2,2-2 4-15,-2 0-1 0,0 0 11 12,0 0-13-6,0 0 10 8,0 0-9-14,0 0 5 0,0 0-5 13,0 0 1-13,0 0 2 14,0 0-4-14,0 0 9 13,0 0-10-13,0 0 7 14,0 0-4-14,0 0 0 14,0 0-3-9,0 0 3-5,0 0-3 14,0 0 1-14,0 0 2 13,0 0-1-13,0 0 0 14,0 0 4-14,0 0-12 14,0 0 6-14,0 0-1 13,0 0 0-13,0 0-4 14,0 0 5-9,0 0-4-5,0 0 0 14,0 0-10-14,0 0 7 14,0 5-17-14,-14 7-23 13,-7 2-27-13</inkml:trace>
    </iact:actionData>
  </iact:action>
  <iact:action type="add" startTime="139733">
    <iact:property name="dataType"/>
    <iact:actionData xml:id="d29">
      <inkml:trace xmlns:inkml="http://www.w3.org/2003/InkML" xml:id="stk29" contextRef="#ctx0" brushRef="#br0">16221 5264 12 0,'-2'-7'11'15,"-3"4"-10"-8,1 1-2-6,2 2 0 13,0 0 1-13,-1 0 0 14,1 0 1-14,2 0 4 14,0 0-4-14,0 0 8 13,-2 0-8-13,2 0 10 14,0 0-10-14,0 0 6 13,0 0-7-7,0 0 0-6,0 0 0 14,0 0-9-14,0 0 4 0,9 0 5 12,15 0 13-12,16 0-10 14,12 0 5-14,2 0-7 13,8 0 0 2,-5 0-1-15,1 0 0 0,2 0-1 13,-4 0 2-8,7 0 2-5,6 0 3 14,7 0-8-14,9 0 5 14,4 0-1-14,0 0-1 13,-5 0-1-13,3 0 0 14,-2 0 2-14,0 0-4 13,-2 0 6-13,-8 0-5 14,-4 0 3-8,-6 0-3-6,0 0 1 13,2 0 0-13,1 0 1 14,9 0-1-14,-2 0 4 13,1 0-3-13,-3 4 5 14,-8-4-3-14,-5 1-6 14,-6-1 6-14,0 0-3 13,4 0 0-13,2-1 5 5,4-10-3 9,3 1-2-14,0-4 8 14,-7 2-8-14,-4-1 2 0,-5 1 2 13,-6-1-8-13,-10 5 3 13,-8 4 1 2,-9 2 0-15,-9 2-4 0,-7-2 3 13,-2 2 1-8,0 0-6-5,0 0 11 14,0 0-6-14,0 0 2 13,0 0 7-13,0 0 2 14,0 0-1-14,0 0-2 14,0 0-6-14,-7-5 7 13,-9 2-8-13,-5-1 1 14,-4-1 1-9,-8 0-4-5,-8 3 1 14,-5 2 1-14,-12 0-2 14,-7 0 4-14,-4 0-6 13,-5 0 8-13,-5 2-7 14,-2 3 9-14,-4 2-12 14,-4 1 6-14,-5 1 0 13,-6-4-2-7,-3-1 2-6,-1 0-1 0,4-4-1 12,-1 0 1-12,7 0 2 14,5 0-2-14,7 0 4 14,4 0-6-14,5 0 3 13,5 0 0-13,6 4 0 14,-1-1 0-14,1 0-3 14,0 1 6-9,-5 1-6-5,2-1 5 14,5-1-4-14,-2 2-3 13,10-3 5-13,1 3-1 14,6-1 1-14,6 0 0 14,-2 0 0-14,5 2-1 13,5-2 2-13,0 3-2 14,2-2 2-9,2 0-4-5,6-1 3 14,2-1 0-14,6-3 0 14,2 2 0-14,4-2 2 0,3 0 0 12,2 0 1 3,0 0 0-15,2 0-4 0,0 0 4 12,0 0-4-12,0 3 2 21,0-3 0-21,0 0-1 0,0 0 3 12,0 0-4-12,0 0 1 14,0 0-12-14,4 0 1 13,21 0 9-13,8 0 2 14,13 0 1-14,10-8-1 14,0-3 0-14,2-1 1 13,2 3 1-7,0-2-2-6,1 1 6 14,-1 3-8-14,0 2 3 13,5 3-2-13,1 0 1 14,1-1 0-14,-3 1 0 13,2 2 1-13,-6-3-1 14,-1 3 1-14,5 0-2 14,2 0 4-9,5 0-6-5,6 0 6 14,4 0-3-14,2-4 0 13,4 0 0-13,2 0 0 0,-1-1 2 13,-1 0-1-13,-3-2 4 14,-6 2-10-14,3-1 7 13,-6-2-2-13,3 1 0 14,2-2 2-9,-2 1-2-5,-4 5 2 14,-10-4-4-14,-6 2 5 14,-8 5-6-14,-11-3 5 13,-3 3-4-13,-11 0 2 14,-7-2-2-14,-10-2 2 14,-3 2 0-14,-3 0 6 13,-2 2-3-7,0 0 7-6,0 0-8 13,0-4 14-13,-4-2-16 14,-12-2 0-14,-10 0 0 14,-8 4-1-14,-9 1 1 13,-5-2 0-13,-4 5 1 14,-8 0 0-14,-7 0-2 14,-1 0 2-9,-9 0-5-5,2 0 4 0,-1 0 0 13,-5 0-3-13,-5 5 2 13,-3 0-1-13,-8-1 4 14,-1-2-3-14,-2 2 4 14,-7 1-6-14,2-4 2 13,-2 3 0-13,5-2-1 14,4-2 2-9,4 0-1-5,5 0 1 14,6 0 0-14,8 0 0 14,3 0 0-14,14 0 3 13,0 0-8-13,5 0 5 14,0 0-4-14,-5 0 2 13,-3 12-9-13,1 2 10 14,6 0-3-8,6-3 2-6,5-2 4 13,7-1-4-13,5 1 2 14,0-2-1-14,4 2 1 13,5-2 0-13,2-1 0 14,2 2 0-14,3-1-1 0,1 0 2 13,3 0-2-13,7-2-4 13,0 2 5-7,4-2-8-6,0 1-8 14,0 3 1-14,13-2 15 13,13 2 0-13,12-4 1 14,9 1 5-14,8-3-4 13,5-3 0-13,3 0-1 14,4 0 1-14,0 0-1 14,4 0-1-9,5 0 3-5,6 0-2 14,7 0 0-14,5 0-1 13,0 0 1-13,-2 0 3 14,-6 0-4-14,3 0 0 14,0 0 0-14,1 0-4 13,-1 0 4-13,-2 0 4 14,-2 0-2-9,-2 0-1-5,1 0 2 0,0 0-3 13,1 0 3-13,0 0-3 14,-7 0 1-14,-2 0-1 13,-7 0 0-13,-2 0 0 14,-1 0 4-14,2 4-4 14,-1 0 0-14,-3 0 0 13,-2 0 0-7,-8-2 0-6,-5-2 0 13,-4 0-2-13,-5 0 2 14,-5 0-2-14,-6 0 6 14,-6 0-6-14,-7 0 6 13,-6 0-8-13,-5 0 6 14,-3 0-4-14,-2 0 2 13,0 0-4-7,0 0 1-6,0 0 3 14,0 0 10-14,-13 0-5 13,-10-4-3-13,-6-1 3 14,-4 0-10-14,-7 1 5 14,-1 0 0-14,-3 2 0 13,-7 2 0-13,-5 0-3 0,-6 0 6 19,-7 0-7-19,0 0 8 14,-7 0-8-14,0 0 5 0,-6 0-4 13,-12 0 3-13,-6 3 0 13,-5 1 0-13,0 0 0 14,0 0-2-14,9 1 4 13,3-3-4-13,4 0 3 14,1-2-2-8,1 0 1-6,8 0 0 13,-2 1 0-13,6 3 0 14,3 1-2-14,3-3 6 13,7 2-6-13,2-1 3 14,6-3-2-14,8 3 1 14,0-3 0-14,9 0 0 13,8 0 1-7,4 0-1-6,5 0 4 14,5 0-5-14,2 0 3 13,1 0-4-13,3 0 4 14,5 0-4-14,0 0 2 0,0 0 0 12,2 0 0-12,2 0 0 14,-2 0 1-14,2 0 1 14,0 0-2-9,0 0 6-5,0 0-7 14,0 0 2-14,0 0 4 13,0 0-2-13,0 0 3 14,0 0 1-14,0 0-4 14,0 0 5-14,0 0-8 13,0 0 0-13,0 0-2 14,0 0-1-9,0 0 3-5,0 0-1 14,0 0 0-14,0 0-7 14,0 0 4-14,0 0-16 13,0 0 2-13,0 0-55 14</inkml:trace>
    </iact:actionData>
  </iact:action>
  <iact:action type="add" startTime="158259">
    <iact:property name="dataType"/>
    <iact:actionData xml:id="d30">
      <inkml:trace xmlns:inkml="http://www.w3.org/2003/InkML" xml:id="stk30" contextRef="#ctx0" brushRef="#br0">13637 4671 11 0,'0'0'20'1,"0"0"-1"13,0 0-1-13,0-5 4 14,0 1 2-14,0-4-6 13,-8-1-11-7,-3-4-6-6,-1 1 5 14,-1-2-5-14,-1 1 1 13,-1 2-1-13,-1-4-1 14,-3 3 0-14,-6 0 0 14,-4 1-5-14,-7 0 10 13,-7-1-9-13,-7 2 8 14,-8 3-8-9,-2 0 3-5,-1 5 0 14,5 2-2-14,3 0 3 14,6-2-1-14,2 1 1 13,1-1 0-13,-1-2 0 14,-1 0 0-14,-6 0 4 13,3-1-5-13,-6 2 2 14,-8 3-2-8,-6 0 1-6,-7 0-4 13,-6 1 2-13,3 10 4 14,4 0-3-14,10-3 3 14,10 0-4-14,7 1 4 0,11-6-2 12,5 2 0-12,10-2 0 14,5-3-1-14,5 0 3 20,5 0 2-20,5 0-4 0,2 0 4 13,0 0-1-13,0 0-6 13,0 0 3-13,0 0 0 14,0 0-2-14,0 0-2 13,0 0 1-13,0 0 6 14,0 0-8-14,0 0 8 14,0 0-6-9,0 0-1-5,0 0 0 14,0 0-5-14,0 0 6 13,0 11 3-13,0 4-4 14,0 2 2-14,0 3 4 14,0 1-3-14,0 6 7 13,0 4-8-13,0 8 4 14,0 6-3-9,0 7 1-5,0-1 0 14,0 2 0-14,2-7 3 14,1-3-5-14,1-6 7 13,1-5-9-13,-3-2 7 0,3-2-3 13,-1-4 0-13,2-1 0 14,-1-1-2-14,2 0 4 13,0-3-5-7,-1 1 6-6,3 1-5 13,3-1 6-13,-2-2-6 14,1 0 3-14,-1-4-1 14,-4-4 0-14,-2 0 0 13,1-6-1-13,-1-1 3 14,-2-3 5-14,6 0-6 14,3 0 10-9,9 0-8-5,13 0 12 14,11-5-12-14,8-7 4 13,0 2-7-13,2-2 0 14,0 2-3-14,0-2 6 14,4-1-3-14,2 3 3 0,3-2-6 12,1 2 4-12,1 2-2 14,-3 1 0-9,-2 0 0 10,-4 3-1-15,4 1 4 14,0 0-6-14,3-1 10 0,1 4-12 12,-1 0 9-12,-7 0-4 14,-7 0 1-14,-9 0 0 13,-7 0 0-13,-6 0-2 14,-4 0-1-8,-6 0 6-6,-3 3-7 13,-6-2 7-13,-1-1-6 14,-3 0 4-14,1 0-1 14,2 0 2-14,2 0-1 13,1 0 6-13,4-1-5 0,-1-14 7 13,-1 0-8 1,-3-6-2-8,-1-2 3-6,2 4-3 14,-2-3 2-14,-1 5 1 13,-1-2-2-13,-1-1 1 0,-2 4-1 13,-1-1 2 1,-2 2-4-14,0 1 3 0,0-2-3 13,2-5-2-13,2-1 1 14,-4-1 3-9,0-4 0-5,0 1 0 14,0-2 3 0,0 0-2-14,0 0 3 0,0-2-7 13,3 5 6-13,-1-4-3 14,-2 7 1-14,0 1 0 13,0-2-1-13,0 2 0 14,0 4-2-8,0 0 4-6,0 2-4 13,-7-1 5-13,3 1-6 14,-3 1 6-14,0 0-4 0,1 2 1 12,-3 2 0 3,-3-2 1-15,1 6 5 0,-3 1-6 13,-1 0 4 1,-5 1-8-8,-9 2 5-6,-9 2-2 13,-4 0 1-13,-9 0 0 14,-1 0 0-14,6 0 0 14,3 6-3-14,5 0 6 13,7-2-3-13,4 2 3 0,8-4-5 13,-2 0 4-13,3 1-4 14,-1-2 2-9,-4 2 0-5,-4-2-1 14,-6 2 5-14,0-2-7 13,-5 2 7-13,-1-3-8 14,0 0 4-14,-3 0-1 14,-1 0 1-14,1 0 0 13,2 0 0-13,1 0-2 14,4 0 2-9,1 0 0-5,1 2 2 14,0-2-2-14,-1 3 0 14,5 2 0-14,3-1 0 13,5 1 0-13,2 0-2 0,1 0-2 13,1-1 8 1,7-1-10-14,1-1 12 0,5-2-11 20,-4 4 8-20,0-3-6 0,-1 3 4 12,-3 0-1-12,1 3 0 14,-1-1 0-14,-5 0-2 14,0 1 4 0,-1 0-4-14,2 3 3 0,3-4-3 13,2 2 3-13,-1-2-2 13,2 0 1-7,1 2-1-6,-1-1-2 14,6-2 6-14,0 1-8 13,-1 2 7-13,1 2-4 14,0 2-6-14,2 5 3 13,-2-2 5-13,2 4-2 14,2-4-1-14,0 1-5 0,0-2 8 19,0 0 0-19,0 0-4 0,0 4 6 13,0-2-5 1,0 6 4-14,2 2-1 0,4 0 0 13,-2 5 2 2,3 1-6-15,-1 2 8 13,-2-2-4-13,1 1 5 0,0-8-10 13,-1 1 6-7,1-1-2-6,-1-3 2 13,0-3-1-13,3-3 0 14,0 2-1-14,0-3-2 13,1-3 6 2,1 2-5-15,0-2 5 0,4 2-4 13,1-2 1-13,-1 1-2 13,3-1 2-7,-3-2 0-6,0 3-2 13,1-5 4-13,-3 1-2 14,5 4 3-14,-1-3-4 14,6 2 2-14,-1 2-1 13,-1-4 0-13,6 1 1 14,0-2-1-14,-1-3 1 14,5-1-1-9,1-3 1-5,3 0 3 14,2 0-2-14,3 0-4 0,0 0 4 12,0 0-1-12,0-3-1 14,2-6-1-14,5 2 1 14,-1-1 0 0,5-4 1-14,0 0 4 0,2 2-10 13,5-3 8-8,-4 3-3-5,-2 2 0 14,-2 1 1-14,-6-1-2 14,3 1 2-14,-3 1-2 13,-2 5 3-13,-2-3-3 14,-2-3 6-14,-3 1-9 14,-4 1 8-14,-6-2-6 13,-4 2 2-7,-5 0 0-6,-3 1 5 13,-3 1-4-13,-2-2 5 14,-4 3-2-14,-2 0-2 14,2 0-2-14,0-1 7 13,-2 3-3-13,2-3-1 14,-2 1-3-14,0 2 3 0,0 0-3 19,0 0 1-19,2 0-2 0,3 0 0 13,-1-2-1-13,3-2 0 13,-2 3 2-13,-3 1 0 14,0-3 0-14,2 3-4 13,3-4 8-13,4 0-5 14,3-2 6-14,-1-2-10 14,3 2 6-9,-8 3-1-5,1-2 1 14,-4 3-1-14,-3 2 0 13,1-2 1-13,-1 0 1 14,-2 2-1-14,0-1 3 14,2-6-1-14,0-1 4 13,0-9-6-13,5-2-1 14,-1-1 0-9,-1 1 0-5,0-2 2 14,-3 1 1-14,-2-2-2 14,2-2 3-14,0 0-8 13,0 0 3-13,3-1 1 14,-3 1-1-14,-2-2-1 14,2 2 2-14,-2-1 0 0,0 0 0 19,0 1 2-19,0 1-4 0,0 0 5 12,0 2-6-12,-11 2 1 14,0 3 2-14,2 2-1 14,0 4-1-14,-2 2 0 13,0 0 4-13,0 2-5 14,-3 2 8-14,1 0-10 14,2 0 2-9,-1 0 1-5,2 2 2 14,-4 2-1-14,-1-5 1 13,-1 2 0-13,-4-1 0 14,2-2 3-14,-2 2-3 14,0 2 2-14,-3-2-4 13,1 1 4-13,0-1-4 0,-4 4 2 19,-1 0 0-19,-5 0-4 14,3 0 9-14,-2 0-9 0,0 0 10 13,4 0-12-13,-6 0 6 13,4 3-1-13,-2 3 1 14,-1-1 0-14,1 2-1 13,0 2 1-13,0-2-1 14,-5 1 2-8,-2 0-2-6,0 1 4 13,-2 2-7-13,0-1 5 14,0 4-1-14,2-2 0 14,3 2 0-14,1-3-4 13,3-2 8-13,6 1-7 14,5-2 8-14,5 0-8 13,-1-2 4-7,7-1-2-6,3-2 1 14,0 1 0-14,4 1-2 13,0-5 0-13,2 3 1 14,0-3 2-14,0 0-2 0,0 0 1 12,0 0-3-12,0 0 3 14,0 0 0-14,0 0 0 14,-4 2-1-9,-1 8-1-5,-5 1-8 14,-6 9 9-14,-2-1-52 13,0-3-67-13</inkml:trace>
    </iact:actionData>
  </iact:action>
  <iact:action type="add" startTime="171075">
    <iact:property name="dataType"/>
    <iact:actionData xml:id="d31">
      <inkml:trace xmlns:inkml="http://www.w3.org/2003/InkML" xml:id="stk31" contextRef="#ctx0" brushRef="#br0">19266 4939 12 0,'-2'-4'8'1,"2"4"5"0,0-3-1 12,0 3-5-12,0 0 1 14,0 0-7-14,0 0 4 13,0 0-2-13,0 0-1 14,0 0 0-8,0 0 1-6,0 0 1 13,0 0 1-13,0 0-4 14,0-2 0-14,0 2 5 14,0-7-3-14,0-2 14 13,0-5-11-13,9-7-4 14,8-3 0-14,8-5-2 13,0 3 0-7,1 1 1-6,-1 0-4 14,4-1 6-14,-4 2-6 13,-4 0 10-13,2 7-8 14,-7-2 4-14,-5 4-1 0,0 3-2 12,-5 0 2 3,2 3 1-15,-6 3-3 0,0 0 8 19,0 0-8-19,-2-1 10 14,0 4-7-14,0 1-1 0,0 0 0 12,0 2-1-12,0 0-1 14,0 0 0-14,0 0-1 14,0 0 1-14,0 0-5 13,0 0 0-13,0 0 0 14,0 6-4-9,-18 14 8-5,-6 2 2 14,-3 2-1-14,0 3 0 14,3 0 0-14,1-3-5 13,4 2 10-13,0-1-7 14,3 1 2-14,6-3 0 14,-1 0-4-14,1-7 2 13,4-5 0-7,1-4 2-6,3-3-2 13,0-3 4-13,2-1-2 14,0 0 4-14,0 0-4 14,0 0 5-14,0 0-6 0,0 0 2 12,0 0 3-12,0 0-4 14,0-7-1-14,2-8-1 13,11 1 4-7,1-1-5-6,3-1 2 14,4-1-2-14,-1-5 3 13,5-1-1-13,-1 2 1 14,-2 2 0-14,-1 0-2 14,-2 3 4-14,-5 4-2 13,-6 2 4-13,-1 4-8 14,-5 4 6-9,-2 0-4-5,0 2 2 14,0 0 0-14,0 0-6 14,0 0-1-14,0 0 2 13,0 0-5-13,0 2 8 14,0 12-1-14,-9 0-1 13,-1 2 4-13,-4 2-2 14,-1-1 2-8,-4 2-4-6,0-1 4 13,-4 0 0-13,1 1-1 0,3-1 6 13,-4-1-10-13,3 2 9 13,2-6-7-13,2 0 4 14,8-5-1-14,0-3 0 14,6-3-1-14,2-2-1 13,0 3 4-7,0-1-6-6,0-2 6 14,0 0-6-14,0 0 8 13,0 0-4-13,0 0 0 14,0 0 1-14,0-2 0 13,10-13 4-13,3 1-5 14,0-1 5-14,5 1-10 14,0-5 6-9,-1 3-3-5,4-2 3 14,-3 3-2-14,-3-2 1 13,-1 3 0-13,-5 2 0 14,-3 2 1-14,-2 0 6 14,1 4-4-14,-3-2-2 0,-2 2 0 12,0 2 0 3,0 2-1-15,0 2 0 4,0 0 0 11,0 0 0-15,0 0-5 0,0 0 3 13,0 0-2-13,0 0-3 13,0 6 6-13,-7 8 1 14,-3 2 1-14,-2 3-1 14,-1-5 1-14,2 7-3 13,-3-1 6-7,-1 6-6-6,-3 0 7 13,-3 5-10-13,4-3 7 14,1-5-4-14,5 1 2 14,3-7-2-14,-2-1 2 13,6-3 0-13,-1-6-2 14,3-5 5-14,2 0-6 14,0-2 4-9,0 0-1-5,0 0 0 14,0 0 5-14,0 0-1 13,0-2 0-13,2-14-4 14,14-6 5-14,2-5-9 14,4-1 7-14,1 1-6 0,-2 0 2 12,4 1 0 3,0 2 1-15,0 2-3 4,-1 0 3-4,0 0 0 14,-6 5-2-14,-2 3 7 14,-7 3-10-14,-5 10 10 13,-4 1-10-13,0 0 5 14,0 0-6-14,0 0-3 13,0 0-6-13,0 9 14 14,-13 8-1-8,-1 6-2-6,-1 0-1 13,-1-2 4-13,5 2-6 14,-3-2 7-14,4 1-2 14,-1 0 1-14,-1-2-1 13,6-3 4-13,-1-1-7 14,1-4 10-14,-2 1-10 13,2 4 7-7,-3-3-4-6,-3 2 3 14,4-2-2-14,1-5 1 13,5-4 0-13,0-3-3 0,2-2 7 13,0 0-4-13,0 0 4 13,0 0-4-13,0 0 1 14,0 0 1-14,0 0 2 14,0 0-1-9,0 0-2-5,0-7 4 14,0 0-2-14,0-3-2 14,0 2 1-14,6-2-2 13,5 1 0-13,3-2-6 14,-1 0 6-14,1 2-3 13,1-4 1-13,1 2 0 14,1-6 4-9,2-1-4-5,-2 0 6 14,1-1-8-14,-2-2 6 14,-3 5-3-14,-2 0 1 13,-1 0 0-13,-2-1 0 14,-3 0 1-14,-1 3 3 0,-2 2 0 13,-2 4-6 1,0 4 5-8,0 2-1-6,0 1 1 0,0 1-3 12,0 0-3 3,0 0-4-15,0 0 1 0,0 3 6 13,-9 18-5-13,-6 4 9 13,-5 8-6-13,-3-1 3 14,3-2-2-14,-2-2 1 14,6-6 0-9,3-3 0-5,4-5 1 14,0-1-1-14,3-5 2 13,-1-2-3-13,3-3 4 14,2 0-4-14,2-3 2 14,0 0-1-14,0 2 0 13,0-2 0-13,0 0-1 14,0 2 4-9,0-2 1-5,0 0 0 14,0 0-2-14,0 0 0 14,0 0 0-14,0 0-2 0,0 0 1 12,0 0-1 3,0 0-3-15,0 0 1 0,0 2-5 13,0 2-2-13,0 9-1 20,0-4 5-20</inkml:trace>
    </iact:actionData>
  </iact:action>
  <iact:action type="add" startTime="232924">
    <iact:property name="dataType"/>
    <iact:actionData xml:id="d32">
      <inkml:trace xmlns:inkml="http://www.w3.org/2003/InkML" xml:id="stk32" contextRef="#ctx0" brushRef="#br0">16393 2157 7 0,'0'-5'18'15,"-2"1"-7"-14,2-1-5 14,0 3-3-9,-3 2-1-5,1-3-1 14,0 0 0-14,-4-2-2 14,0-4 3-14,-2 1-4 0,1-1 3 12,-5 0-2 3,2 1 1-15,-3 1-3 0,-3-2 2 12,-2 1 2-12,-2 2-4 21,0 4 4-21,-7 0-2 0,-4 2-4 12,-5 0 4-12,-4 0 0 14,-3 0 1-14,3 0-2 14,1 0 4-14,3 0-2 13,3 0 1-13,-2 0-2 14,4 0 3-14,2 0-4 13,6 0 4-7,0-2-2-6,5-3 0 14,7-2 0-14,2-1 5 13,9 4-2-13,0 0 0 14,0 2-3-14,0 0-1 14,0-3-1-14,20 0 2 13,9-2 4-13,12 0-2 14,9 0-1-9,6-2 1-5,6 1-2 14,7 2 2-14,1-3-1 14,3 6 0-14,4-6 3 13,2 6-4-13,6-1 5 14,0-1-5-14,2 0 0 13,4-5 3-13,9 0-3 0,6-2 3 13,-2 0-1-7,-4-2-4-6,-13 0 2 13,-11-1-2 2,-11 3 2-15,-14 3 3 13,-11 0-3-13,-15 1 0 14,-12 7 7-14,-13-2-2 0,0 3 9 13,0 0-9-13,-16-2 3 13,-8-2 9-7,-11 3-17-6,-13 1-7 14,-12 0 7-14,-4 0 1 13,-10 11-1-13,-2 3 3 14,-2 1 0-14,-2-4-6 13,-3 3 3-13,1 2-1 14,0-2-2-14,-3 7 3 14,-6-1-2-9,-3 0 4-5,-2 4-5 14,-2 0 8-14,2 2-9 13,2-1 8-13,3-2-8 14,12-3 6-14,17-2-2 14,18-4 0-14,15-5 1 13,16-4-4-13,10-1 5 0,3-4-5 13,0 0-22-8,43 0 0-5,30 0 25 14,32 0 20-14,29-18-15 14,11 1-5-14,0-4-1 13,-10 3-10 2,-16 2 1-15,-10 4-13 0,-4 2 23 13,-5 6 0-13,-6 2-1 13,-8 2 1-7,-12 0 0-6,-13 0-1 13,-3 10 2-13,-6 0-3 14,-2-2 6-14,-3 0-1 14,-9-5 0-14,-11 2-4 13,-10-3 3-13,-5-2 0 14,-8 0 4-14,-4 0 7 0,0 0 8 19,0-12-20-19,-9-9-1 0,-18 4 4 13,-11-1-4 1,-13 2-1-14,-11 6-2 0,-10 4-8 13,-3 4 9 2,-8 2-3-15,-2 0 5 13,-4 6-1-13,3 14 6 0,3 2-6 13,6-1 4-8,15-2-6-5,14-3 4 14,9-4-1-14,18-4 0 14,7-2-1-14,14-2-3 13,0 1-15-13,18-2-8 14,28 3 27-14,22-1 14 14,23 0-14-14,22 2 1 13,14-4-1-7,1 2-2-6,-6-5-4 13,-13 1-2-13,-15 1 4 14,-16 0 4-14,-16-2 0 14,-18 5 2-14,-14-3 1 0,-17 0-2 12,-10 1-2-12,-3-1-2 14,0-2 3-14,0 5 9 13,-16-1 9-7,-6 3-1-6,-7 1-9 14,2-1 1-14,7-1-4 13,9-4 0-13,7-2-1 14,1 0 9-14,3 0-4 13,0 0-3-13,0 0 8 14,0 0-6-14,0 0 12 14,0 0-14-9,0 0 5-5,0 0-11 14,0 0 7-14,0 0-2 14,0 0-5-14,0 0 0 13,0 0-4-13,0 0 2 14,0 0 0-14,0 0 1 13,0 0-3-13,0 0 4 0,0 0-5 20,0 0 1-20,0 0-2 13,0 0-10-13,0 2-9 0,9 1-68 13</inkml:trace>
    </iact:actionData>
  </iact:action>
  <iact:action type="add" startTime="235901">
    <iact:property name="dataType"/>
    <iact:actionData xml:id="d33">
      <inkml:trace xmlns:inkml="http://www.w3.org/2003/InkML" xml:id="stk33" contextRef="#ctx0" brushRef="#br0">19244 4425 10 0,'0'0'1'15,"0"0"-1"-14,0 0-2 14,0 0-6-14,0 0 7 13</inkml:trace>
    </iact:actionData>
  </iact:action>
  <iact:action type="add" startTime="236006">
    <iact:property name="dataType"/>
    <iact:actionData xml:id="d34">
      <inkml:trace xmlns:inkml="http://www.w3.org/2003/InkML" xml:id="stk34" contextRef="#ctx0" brushRef="#br0">19244 4425 1 0,'0'0'6'1,"0"0"0"0,0 0-3 12,-2 0 0-12,0 0-2 14,-5 0 3-14,0 0-2 13,-4 0 2-7,0 0-1-6,-1 0 1 14,2 0 6-14,-4 0-6 13,-2 0 3-13,-4 0-7 14,-7 0 10-14,-2 0-9 13,-6 0-2-13,-5 0 2 14,-2 0-3-14,-3 0 3 14,-1 0-1-9,-4 0 0-5,-1 0 2 14,-3 0-2-14,1 0 1 14,1 0 1-14,1 0-1 13,2 0-2-13,-2 0 2 14,1 0-1-14,-2 0 0 0,-6 0 1 12,-3 2-2-12,-8 8 2 21,0 1-1-21,0 0 1 0,-2 0-2 12,3 0 1 3,2-3 0-15,1-1 0 0,5-6 1 12,4 1-2-12,5-2 3 14,4 0-2-14,5 0 4 14,1 0 0-14,2 0-1 13,-3 0-4-7,-1 0 1-6,1 0 0 13,-1 0-1-13,3 0 1 14,5 0-3-14,1 0 6 14,7 0-6-14,3 0 8 13,1 0-8-13,4 0 5 14,-4-2-3-14,5-2 2 14,1 0-1-9,-6-2 0-5,-4 3 1 14,-2-3-2-14,-2-2 6 13,2-2-5-13,4 0 1 0,2-1 1 13,0-1-2 2,7 2 7-15,-4 0-5 0,2-2-2 12,-2 0 0-12,0 0 4 20,2 2-6-20,-1 0 5 0,-2 5-6 13,-1-4 2-13,-3 6 0 14,1 1-3-14,-2 2 0 13,1 0 4-13,0 0 0 14,3 9-3-14,4 1 6 14,2-2-6-14,3 0 6 13,-1 0-6-7,-1-2 4-6,-1 3-2 13,-5 0 1-13,-2-1-4 14,-2 2 3-14,1 0-2 14,-1 1-1-14,1-2-1 13,4 1 5-13,2 0-9 14,0-2 6-14,4 2 1 13,-1 1 1-7,-3 1 1-6,3 1-1 14,1 2-2-14,-1-4 3 13,1 1-3-13,3 0 1 0,-3-1 1 13,6-2 2-13,-1 2-1 13,0-3 0-13,2-1 0 14,0-2-1-14,5 1 4 14,0-5-5-9,0 4 7-5,0-5-10 14,2 0 7-14,0 0-4 14,0 0 0-14,0 0 1 13,0 0 0-13,0 2 0 14,0 0-2-14,0 2 0 13,0 0 3-13,0 4 0 14,0 1 1-8,4 3-1-6,5 5 0 13,-2 0 0-13,2 2 0 14,2 3 1-14,0 2 0 13,-2 4 0-13,2 2 3 14,1 5-6-14,-4 5 4 14,5-1-2-14,-1 7 2 0,-3-3-1 19,1-3 3-19,0-2-2 13,1 0 1-13,-3-1-1 0,2-1-3 13,-4-4 5-13,-1 4-8 14,1 0 4-14,-1 3 0 13,4 7 1-13,0-2 2 14,2-1-5-14,2 2 4 20,0-5-1-20,4-3 5 0,0-2-9 13,3-6 6-13,5-2-3 13,0-5 1-13,4 0-1 14,4-5 6-14,2-6-5 14,7-1 8-14,4-5-9 13,4 0 11-13,10-5-10 14,8 0 3-9,7 0-2-5,8 0-1 14,-1-5-1-14,-2-4 2 14,-3-1-5-14,-6 3 6 13,-3-2-5-13,1-2 7 0,5-1-8 13,0-4 4 2,6 1-1-15,1 0 0 0,-2 3 1 19,6 3-3-19,0-1 4 13,-2-1 3-13,-1 2-3 0,-4-1-2 13,0-1 0-13,-4-1 0 14,-1 3 0-14,-6-4 4 13,-4 3-4-13,-3 0 1 14,-5 3-1-14,1-2 3 20,2 1 6-20,-4 0-8 0,-3 4 5 13,0-1-6-13,-8 0 0 13,-1 3 6-13,-5 0-5 14,-5-1 0-14,-1 1 3 13,-4-3-2-13,0 1 2 14,-1 1-3-14,3-4 1 14,1-1-1-9,-8 0 1-5,-3-1 1 14,-2 2-1-14,-5 0-2 13,0-5 9-13,-1-3-9 14,2-5 6-14,1-8-3 0,1-2-5 13,1-4 2-13,-3 2 0 13,-1 2 0-13,-6-2 0 21,-1-3 1-21,1 0 5 13,-2 0-8-13,0 1 4 0,-2-1-4 13,-2-3 2-13,0-3 0 13,0-5-3-13,0 2 3 14,0 0-1-14,0 2 1 14,0 3 1-14,-10 1 2 20,-5 2-6-20,-8-2 6 0,-1-1-6 12,-3 4 1-12,-7-2 2 14,-3 1-3-14,-1 4 2 14,-3 1-1-14,-1 1 4 13,5 7-6-13,-4 1 8 14,1 0-8-14,-2 5 8 0,-1-3-4 19,-1 8 0-19,-5-2 0 14,0 1-1-14,-2 1 1 13,-5 2-1-13,4 0 3 14,2 0-3-14,-4 2 3 0,2 0-4 13,2 0 3-13,0 8-2 13,-1 0 1-13,-2 0 0 20,-1 0-3-20,3 4 6 14,-1 0-5-14,-1-4 6 0,-3 1-7 13,-4-1 4-13,-2 3-2 13,0-3 0-13,1 0 1 14,1 0 0-14,4 0 0 14,-2 2-3-14,4 0 7 20,-1 2-8-20,0 2 4 0,3 0-2 12,1 2 2-12,-1-1-4 14,1 2 3-14,-2-1 1 14,-3 0-2-14,0 0 5 13,3 2-4-13,2 0 6 14,3 2-10-14,11-2 4 0,3 0 0 19,5-2 0-19,2 0 0 14,5 0-1-14,5 0 1 13,0-2-1-13,7-2 4 14,1-1-2-14,-3 3 5 0,-1-5-10 12,-1 5 5-12,-3 1 0 14,-1 0 0-14,-1 1-3 14,0 2 0-9,-1 0 6 10,-2 2-7-15,0 1 9 0,1-2-10 13,2 4 3-13,3-1 1 13,1 0-2-13,1 1 3 14,-1-3-1-14,1 1 0 13,3 0 0-13,-3-6 2 14,5 1-2-8,1 0 2-6,1-2-2 13,-2 3 1-13,-2 4-2 14,2-3 2-14,-2 2 0 13,2-2-3-13,3 2 6 0,-4 2-6 13,6 0 2 2,-3 4-2-15,1 3 0 0,1 0 2 19,1 4-1-19,4 0 0 13,0 3-2-13,0 5 4 14,0-1 0-14,0 0 0 14,0 2 0-14,0-2 4 0,4 0-6 12,3-2 2-12,1 0-2 14,6 3 2-14,-1-4 0 14,0 1-1-9,3 1 4-5,-3-8-3 14,5 3 3-14,5 1-4 13,-4-4 1-13,2 8 0 14,1 1 0-14,1 0 0 14,-1 6 0-14,2-2 0 13,-1 2 0-13,-1 0 1 14,0 0-1-9,3 1 3-5,4-4-3 14,2 2 0-14,9-3 2 14,3-5-2-14,3-2 0 13,5-8 0-13,3-2 3 14,4-5 3-14,2-6-4 0,3-4-1 13,-1 0 1-13,1-2-3 13,-3 0 1-7,4 0-4-6,1-7 4 13,13-12 0 2,9-1 3-15,5 1 2 14,3 4-5-14,1 1 2 0,-5-1-4 12,-1 1 4-12,-1-1-3 14,0-4 1-14,0 0 0 13,1-4 2-7,-4 2-1-6,-1-2 3 14,-1 4-2-14,-1-2-4 13,-5 3 1-13,-4-3-1 14,-7-2 2-14,-7-3-1 13,-4-2 0-13,-6-2 2 14,-3-2-1-14,-7-2 0 14,-6-4 0-9,-8 0 1-5,-7-2-3 14,-9-2 3-14,-5-2-1 0,-3-2 0 12,-2-3 3 3,0-3-6-15,0 2 7 14,0 1-5-14,0 6 4 13,0-1-3-13,-2 3 1 0,-7 3-1 13,-2-2 0-7,-5 2 0-6,-1-2-1 13,-5-2-6-13,-5 0 6 14,0 1 2 0,2 1-3-14,-2 2 2 0,3 0-3 13,-2 6 5-13,-1 4-4 14,0 2 2-14,-2 6-1 13,-4 2 0-7,-5 4 2-6,-1 3-1 13,-7 6 4-13,-8 1-8 14,-2 4 8-14,-4 0-7 14,-2 0 6-14,2 0-6 13,-3 0 3-13,-6 0 0 14,-7 8 0-14,-6 6 3 14,-9 2-6-14,0 1 6 4,1 3-6-4,5-1 3 14,9 1 0-14,9-1 0 13,3 6 2-13,6 1-6 14,2 1 8 1,8-1-7-15,10-6 8 0,9-3-10 12,6-1 5-12,7-6-2 14,12 1-3-9,0-3-2-5,4-2 1 14,0 2 1-14,0 0 3 14,0-1 2-14,0 3-2 13,0 1-13-13,0-2-14 14,0 4-27-14</inkml:trace>
    </iact:actionData>
  </iact:action>
  <iact:action type="add" startTime="240153">
    <iact:property name="dataType"/>
    <iact:actionData xml:id="d35">
      <inkml:trace xmlns:inkml="http://www.w3.org/2003/InkML" xml:id="stk35" contextRef="#ctx0" brushRef="#br0">13869 4717 7 0,'0'-3'10'1,"-4"3"6"13,2-2-10-7,-2 2 11-6,4 0-4 13,-4 0 0-13,4 0-3 14,0 0-9-14,0 0 1 14,0 0 2-14,0 0 3 13,0-2-6-13,0 0 4 14,0-1-4-14,4-8 18 0,6-3-18 19,8-7 3-19,2 0-4 0,5-4 0 13,-1-4 3 1,3 0-3-14,2-2 1 0,-3 3 2 13,1 6-6 1,-6 7-1-14,-9 7 3 0,-4 6 1 13,-8 2-11-13,0 0-8 14,0 0-8-9,0 0 27-5,-2 18-3 14,-16 11 1-14,-7 0 3 13,-4 8-1-13,-7 1 1 14,-1 2 2-14,-1 0-3 14,-1-3 1-14,4 0 0 13,2-4 0-13,6-4-1 14,4-7 6-8,10-5-7-6,5-7 3 13,5-7-2-13,3-3 0 14,0 0 0-14,0 0 0 13,0 0 1-13,0 0 4 14,0 0-1-14,0 0-3 14,11-18 6-14,16-8-7 13,6-7 2-7,1-2-2-6,3-1 0 0,2 4 3 12,-6 3-2-12,1 0 0 14,-5 5 4-14,-8 5 0 14,-5 6-3-14,-9 5-2 13,-7 6 4-13,0 2-4 14,0 0-6-14,0 0 1 14,0 0 0-9,-17 6 4-5,-15 16 1 14,-8 6 6-14,-5 4-5 13,-2 4-1-13,7 2 0 14,1 0 0-14,7-2 0 14,6-2-1-14,3-10 0 13,12-8 2-13,6-9-2 14,3-7 3-9,2 0-2-5,0 0 0 14,0-10 3-14,18-23 6 14,15-7-9-14,12-4-5 13,6 0 5-13,5 5-2 0,-2 0 5 13,-3 7-6 2,-11 6 2-15,-11 7 1 0,-6 6 0 19,-15 7-1-19,-3 4-1 0,-3 2-1 12,-2 0-2-12,0 0-13 14,0 0 13-14,-19 9-3 14,-10 12 8-14,-4 1 3 13,-2 2 4-13,-1-2-5 14,3 0-1-14,4 0 3 13,2 0-3-7,2-3 1-6,6 0 0 14,3-5-4-14,3-3 1 13,5-2 1-13,6-4-2 14,2 0-7-14,0 2 0 13,0-2-8-13,12 3 1 14,7-8-16-14</inkml:trace>
    </iact:actionData>
  </iact:action>
  <iact:action type="add" startTime="242283">
    <iact:property name="dataType"/>
    <iact:actionData xml:id="d36">
      <inkml:trace xmlns:inkml="http://www.w3.org/2003/InkML" xml:id="stk36" contextRef="#ctx0" brushRef="#br0">18528 5247 9 0,'43'-7'9'1,"-12"0"-3"13,-14 3-2-13,-9 4-4 14,-6 0-2-14,-2 0-10 13,0 0 12-13,-10 0 4 14,-19 2 6-14,-11 12-5 14,-15 7 4-14,-8-1-8 13,-10-1 1-7,-8 5-2-6,-6-2 3 14,-4 1-2-14,-5 1-1 13,3-4 2-13,-1 0 3 14,5 0-9-14,4-2 8 13,10-2-4-13,5 0 0 0,10-6 1 13,11-3 3-13,9 2-4 20,8-5 5-20,13 0-2 14,7-4-5-14,8 0 5 0,4 0-2 13,0 0-1-13,7 0 4 13,31-5 2-13,29-16-5 14,26-5 4-14,19-2 1 13,6 2-6-13,-5-1-4 14,-12 4 4-8,-12 0-7-6,-13 2 6 13,-14 1 1-13,-6 0 0 14,-12 2 2-14,-7 4 0 13,-11 0 2-13,-13 3-1 14,-4 8-5-14,-7-1 2 14,-2 1-2-14,0 3-6 13,0 0 1-7,-24 0 2-6,-12 0-1 13,-10 0 6-13,-8 12 0 14,-8 7 1-14,-7-1 4 0,-5 3-5 13,-8 3 1 1,-5 1 0-14,-2 3-1 0,-3-1 1 13,3-2 2-13,8-1-3 20,10-3 0-20,11-4 5 14,13-2-8-14,11-6 3 0,19-4 0 12,7-5 1-12,8 0-1 14,2 0 0-14,0 0-4 14,19 0 4-14,27 0 3 13,26-9 7-13,24-8-9 14,14-3 6-9,11-6-7-5,4 1 0 14,-4 1 0-14,-4-5 1 14,-3 2-3-14,-16 3 4 13,-11 2-3-13,-13-1 7 14,-14 5-6-14,-11 2 1 13,-11 4-2-13,-16 3 2 14,-8 5-1-8,-10 0 0-6,-4 4-2 0,0 0 2 12,-18 0 3 3,-24 0 3-15,-18 0-6 0,-21 12 0 13,-15 12 0-13,-8 2-1 13,-12 3 1-13,-4 1 0 14,-3 1-2-14,3-1 5 20,4-2-4-20,9-1 5 14,16-1-7-14,14-6 6 0,19-3-3 12,16-3 0-12,11-2 0 14,9-2 0-14,9-5 0 13,5-3-4-13,8-2 3 14,0 0-3-14,0 0-17 14,36 0 21-9,27 0 8-5,37-17 10 14,33-11-17-14,23-7 0 13,16 0 4-13,-7-3-2 14,-16 6-6-14,-19 0 7 14,-21 2-8-14,-15 4 2 0,-14 1 2 12,-9 4 1-12,-9 2 0 20,-10 6-1-20,-14 3-1 14,-18 3 0-14,-11 3 1 14,-9 4 0-14,0 0-23 0,-27 0 23 12,-24 0 0-12,-25 14 1 14,-20 9-1-14,-10 0 0 14,-10 4 0-14,-5 1 2 20,-6-1-1-20,-5 4 0 13,1-1-2-13,0 1 2 0,5 1-1 13,6-1 1-13,13-1-1 14,12 2 0-14,18-4 1 13,17-3 3-13,16-7-3 14,17-6-2-14,14-5 0 13,13-2-6-7,0 0-12-6,9 2 14 14,28-1 5-14,30-6 11 13,29 0 0-13,34-5-9 14,21-17 5-14,18-4-2 13,-1 3-7-13,-6-3 2 0,-10-1 0 13,-11-1 0-13,-8 0 3 20,-8 0-3-20,-7 6 1 14,-6 2-2-14,-17 2 3 14,-14 4-4-14,-21 2-1 0,-18 8 2 12,-17 2-1-12,-14 2-2 14,-11 0-8-14,0 0-17 13,-18 0 29-13,-29 9 3 21,-19 11 4-21,-28 6-4 13,-13 1-6-13,-12 4 6 0,-1 1-3 13,5-1 1-13,-1 3-1 13,2-2 0-13,4-1 0 14,8-5 0-14,8-6 0 14,9-2 8-14,12-6-8 13,4 0 3-7,6-1-2-6,8 1-1 13,8-3 0-13,14-3 0 14,14-4-3-14,13-2 6 14,6 0-6-14,0 0-7 0,2 0 10 12,27 0 4-12,14-6 7 14,14-5-4-14,17-3-2 20,9-3-5-20,8 1 1 14,7-4-1-14,4 2 0 13,8-3 5-13,-1-3-5 0,0-3 0 13,1-2 2-13,-4-1 1 14,0 7-3-14,-8-2 0 13,-9 4 0-13,-14 4 2 14,-8 2-4-9,-11 3 6 10,-9 7-9-15,-7 1 7 0,-11 2-4 13,-7 2 2-13,-7 0 0 13,-5 0-5-13,-8 0-5 14,0 0 4-14,-2 0-6 0,0 0 10 13,0 0 2-13,0 0 4 20,0 0-4-20,0 0 4 0,0 0-2 12,0 0-1-12,0 0-1 14,0 0 0-14,0 0 0 14,0 2-7-14,7 4 3 13,4 0 6-13,0-2-2 14,2-2 6-14,1 1 2 13,1-3 1-7,4 0-4-6,0 0 2 14,8 0 0 0,0 0 6-14,4 0-13 0,-4-7 6 13,-5-1-5-13,-7 2 4 13,-3 1-4-13,-7 5 3 14,-5-3 9-14,0 3-9 14,0 0 13-9,0 0-13-5,0 0 6 14,0 0-9-14,0-2 8 13,0 0-3-13,0 0-5 14,0-1 1-14,0 3 0 0,0 0-2 13,0 0 3 1,2 0-6-14,-2 0 3 0,0 0-1 13,0 0-3-8,0 0 4-5,0 0-2 14,0 0 2-14,0 0-3 14,0 0 8-14,0 0-7 13,0 0 8-13,0 0-8 14,0 0 4-14,0 0-1 14,0 0-1-14,0 0 2 13,0 0-2-7,0 0 0-6,0 0 0 13,0 0 0-13,0 0 0 14,0 0 3-14,0 0-6 14,0 0 4-14,0 0-1 13,0 0 0-13,0 0 0 14,0 0-3-14,0 0 6 0,0 0-6 19,0 0 8-19,0 0-8 0,0 0 4 13,0 0-1 1,0 0 0-14,0 0 0 14,0 0 0-14,0 0 1 0,0 0-1 13,0 0 0-13,0 0 0 13,0 0 1-13,0 0-3 14,0 0 3-9,0 0-2-5,0 0 1 14,0 0 0-14,0 0-4 14,0 0 9-14,0 0-7 13,0 0 6-13,0 0-7 14,0 0 5-14,0 0-2 14,0 0 0-14,0 0 0 13,0 0 0-7,0 0 1-6,0 0-2 13,0 0 2-13,0 0 1 14,0 0 1-14,0 0-4 14,0 0 2-14,0 0-1 13,0 0 0-13,0 0 0 14,0 0-2-14,0 0 6 0,0 0-5 19,0 0 6-19,0 0-9 14,0 0 7-14,0 0-4 0,0 0 1 12,0 0 0 3,0 0 0-15,0 0-3 0,0 0 2 12,0 0 2-12,0 0-2 14,0 0 1-14,0 0-2 14,0 0 3-9,0 0-1-5,0 0 0 14,0 0 1-14,0 0-3 14,0 0 4-14,0 0-1 13,0 0 6-13,0 0-13 14,0 0 9-14,0 0-3 13,0 0 0-13,0 0 0 14,0 0 0-8,0 0 1-6,0 0 1 13,0 0-2-13,0 0 3 14,0 0 1-14,0 0-5 13,0 0 2-13,0 0-1 0,0 0 0 13,0 0 2-13,0 0 0 14,0 0-1-14,0-1 9 13,0-1-10-7,-2 0 2 8,-1-1-1-14,1 3 1 0,2-1 0 13,0 1-1-13,0 0-1 14,0 0 0-14,0 0 0 13,0 0 1-13,0-2-2 14,0 2 4-14,0 0-6 14,0 0 6-9,0 0-5-5,0 0 2 14,0 0 0-14,0 0-1 13,0 0 4-13,0-2-5 14,0 2 5-14,0 0-6 14,0 0 6-14,-2-2-4 13,0 0 1-13,-1-1 0 0,1 0 0 19,-3 1 0-19,3 0-2 14,2 0 4-14,-2-1-4 14,0 1 1-14,0 1-2 0,0-3 2 12,-1 2 0-12,-1 0 0 14,4-1-5-14,-2 0 6 14,2 1-9-14,0-2 4 13,0 0-21-7,0 2-10-6,0 0-31 13,0-1-27-13</inkml:trace>
    </iact:actionData>
  </iact:action>
  <iact:action type="add" startTime="247211">
    <iact:property name="dataType"/>
    <iact:actionData xml:id="d37">
      <inkml:trace xmlns:inkml="http://www.w3.org/2003/InkML" xml:id="stk37" contextRef="#ctx0" brushRef="#br0">19520 5184 9 0,'0'0'20'1,"0"-2"-18"13,-2-1-3-13,2 1 2 14,0-2-2-14,0 1 1 13,0-4-4-13,0 1 0 14,0-1 4-14,0 2 3 0,0-1 1 19,0 0 0-19,0-2-1 0,0 0 3 13,0-2-6-13,0-2 0 13,0 4 0-13,0 0 0 14,0-2 2-14,0 0 3 14,0-6-3-14,0 0 3 13,4-4-1-13,3 1-3 14,0-4 0-9,2-1-1-5,2-1-4 14,3 1 3-14,-4 0 2 14,3 2 1-14,-1 2 0 13,-5 6-2-13,-1 0 1 14,-2 4-3-14,-2 4 4 14,-2-1-2-14,0 4 6 13,0 3-1-7,0 0 1-6,0 0-6 13,0 0 0-13,0 0-6 14,0 0 1-14,-17 12 4 14,-3 4 1-14,0 3 0 0,0 0 0 12,0 3-1 3,-2 2 1-15,0 3 0 0,1-1 2 19,1-1-3-19,5 1 3 14,2-7-3-14,3-1 1 0,6-4-2 12,-1-2 2-12,5-4 0 14,-2 0-1-14,2-8-3 14,0 2 0-14,0-2-2 13,0 0 4-13,0 0-15 14,9 0 17-9,9 0 12-5,4-10-3 14,7-10-3-14,0-6-5 14,0 1 5-14,-2-2-3 13,-3 1 4-13,-3 2-7 14,-4-1 4-14,1 4-3 13,-5 1 2-13,1 1-1 14,-3 7-2-8,-7 5 2-6,-2 2-2 13,-2 3 0-13,0 2-10 14,0 0 4-14,0 0 1 14,-10 0 1-14,-13 9 4 0,-4 8 2 12,-4 6-2 3,0 0 3-15,4 5-2 13,3 2 2-7,0 2-6-6,5 3 3 14,2-5 0-14,3-4 0 0,5-8 0 12,3-6 0-12,2-6-2 14,1 0 1-14,3-6 0 13,0 2-3-13,0-2 3 14,0 0-2-14,0 0 6 14,18-2 11-9,7-20-3-5,12-5-10 14,5-6-1-14,3-1 2 13,-1 2-2-13,-5 3 1 14,-6 6 2-14,-4 2-1 14,-7 5-1-14,-4 3 2 13,-7 4-2-13,-4 4-1 0,-4 2 0 19,-3 1-1-19,0 2-8 14,0 0 1-14,0 0-14 0,0 0 13 13,-3 0 9-13,-8 2 1 13,-7 12 1-13,-2 7 0 14,-5 0-2-14,-2 6 2 14,-2 3-3-14,0 4 4 20,0-1-5-20,3 0 5 0,2-3-4 12,1-4 2-12,10-2-2 14,-1-7 1-14,8-5 0 14,2-7-3-14,1 2 6 13,3-6-7-13,0-1 2 14,0 0 0-14,0 0-5 14,9 0 7-9,14-4 12-5,8-14-1 14,11-8-6-14,-3-8-3 13,2-1 3-13,-7 0-3 14,-5-1-1-14,-5 8 1 14,-4 2 2-14,-2 4-3 13,-7 2-1-13,-2 4 0 0,-4 3-4 19,-5 5 3-19,0 4 2 14,0 2-1-14,0 0 4 0,0 2 1 13,0 0-5-13,0 0 0 13,-10 0-2-13,-3 0 2 14,-7 12-3-14,-2 7 6 13,-5 5-6-13,-4 3 6 14,0 7-6-8,0 1 3-6,2-3-2 13,4-3 2-13,5-4 0 14,7-4 0-14,1-4-3 14,5-5 0-14,7 0-2 13,0-6 5-13,0 0-13 14,0-1 11-14,9 0-10 0,12-1 12 19,5-4 8-19,10 0 0 14,7 0-1-14,1-9-5 13,-2-10 2-13,-1-1-3 14,-4-4 5-14,-3 0-5 0,-5 2 0 12,-5 1 0-12,-3 9 2 14,-10 3-3-14,-5 3 2 20,-4 1-4-20,-2 5 3 0,0 0-4 13,0 0-6-13,0 0 9 13,-4 0 0-13,-7 0 0 14,-7 9 1-14,-5 7-1 14,0 2 0-14,-4 2 1 13,0-2-1-13,0 2 2 14,2-2-4-9,-2 0 4-5,6 0-5 14,3-4 4-14,7-4-2 14,3-2 1-14,4-4-2 13,4-1 1-13,0 0-8 14,0-3 8-14,0 0-11 14,0 0 6-14,7 0 2 0,15 0 4 19,14-8 7-19,9-7 0 13,1-6-2-13,-1-1-3 14,-5 0-1-14,-7 0 0 0,-8 6 3 13,-3-2-3-13,-9 8 4 13,-4 2-4-13,-4 2 0 14,-5 4-1-14,0 2-11 14,0 0 4-9,-2 0 7-5,-10 0 12 14,-3 0-11-14,-5 0 1 13,-3 0-1-13,2 0-1 14,-4 8 0-14,0 3 0 14,-1 8 0-14,-1-3-3 13,2 4 1-13,3-2 1 14,2-1-2-9,0-2 2-5,7-4 0 14,-1 1 0-14,5-3 1 14,0-3 0-14,5-1 0 13,0-2-1-13,1-1 4 14,3 0-6-14,0 0 5 0,0-2-4 12,0 0-3-12,0 0 4 14,0 0-6-8,0 0 7-6,14 0 2 13,6-12 0-13,4-4 9 14,5-2-10 1,0-2-1-15,-4-1 5 13,-3 4-7-13,-3-1 4 14,-2 0 0-14,-7 1-2 0,2 3 2 12,-8 1-4-6,-4 5 5 9,0 4-6-15,0 2-4 0,0-3 7 12,-8 5-1-12,-6-3 1 14,-3 3-1-14,-4 0-1 13,-1 0 2-13,-3 3 0 14,3 8-2-14,0 1 4 14,-1 6-4-9,4-4 5-5,-4 2-4 14,5-2 2-14,1-4-1 14,3-1 0-14,5-2 0 13,5-5-1-13,0 1 4 14,4-3-5-14,0 0 5 0,0 0-6 12,0 0-3-12,0 0 2 14,4 0 4-8,7 0 6-6,5 0-2 13,3-12-3-13,2-1 2 14,-3 1-3-14,-5 0 3 13,-2 0-1-13,-2 3-2 14,-2-2 1-14,-5 3 3 14,-2 1-4-14,0 2-1 13,0-1 0-7,0 2-2 9,0-1-2-15,0 2 10 0,0 1-1 12,-4 0-4-12,-6 2 0 14,-1 0 0-14,-4 0-1 13,-3 0-2-13,-3 0-2 14,0 0 3-14,-2 7 3 14,-1 5-3-9,-3 1 1-5,4-1 0 14,-1 2-2-14,0 0 3 13,1-1 0-13,3-1-1 0,7-7-1 13,4-1 4 2,7-2-1-15,2-2 2 0,0 0-6 12,0 0-4-12,22 0 7 14,4-6 6-9,10-10-5-5,3 0-2 14,-2 2-3-14,-1-3 3 14,-3 8-2-14,-4-3 0 13,-9 1 6-13,-4 2-5 14,-7 3 4-14,-2 4 0 14,-7 0-2-14,0 2 0 13,0 0 8-7,0 0-5-6,0 0 12 13,0 0-11-13,0 0 6 14,0 0-6-14,0 0 5 14,0 0 1-14,0-2-2 13,0 2 1-13,0 0-5 0,0-2 6 13,0 2-8-13,0 0-2 13,0 0 1-7,0 0-3 9,0 0 1-15,0 0 1 0,0 0-1 12,0 0 1-12,0 0 0 14,0 0 1-14,0 0-2 14,0 0-2-14,0 0 2 13,0 0-6-13,0 0 6 14,0 0 2-9,0 0-3-5,0 0 2 14,0 0 0-14,0 0 2 14,0 0-2-14,0 0 0 13,0 0-1-13,0 0-2 14,0 0 3-14,0 0-2 13,0 0 2-13,0 0-5 14,0 0 4-8,0 0 1-6,0 0-2 13,0 0 1-13,0 0-1 14,0 0 2-14,0 0-2 13,0 0 2-13,0 0-1 14,0 0 1-14,0 0-5 0,0 0 4 13,0 0-2-13,0 0 1 20,0 0-6-20,0 0 1 0,0 0-9 13,0 0 0-13,0 0-20 13</inkml:trace>
    </iact:actionData>
  </iact:action>
  <iact:action type="add" startTime="251199">
    <iact:property name="dataType"/>
    <iact:actionData xml:id="d38">
      <inkml:trace xmlns:inkml="http://www.w3.org/2003/InkML" xml:id="stk38" contextRef="#ctx0" brushRef="#br0">20129 5312 30 0,'-2'0'20'6,"-1"0"3"-5,-1 0-15 14,-6 0-8-14,-2 0-20 13</inkml:trace>
    </iact:actionData>
  </iact:action>
  <iact:action type="add" startTime="262029">
    <iact:property name="dataType"/>
    <iact:actionData xml:id="d39">
      <inkml:trace xmlns:inkml="http://www.w3.org/2003/InkML" xml:id="stk39" contextRef="#ctx0" brushRef="#br0">19896 5225 4 0,'-2'-4'38'15,"2"-1"-23"-8,0 2-12-6,0-1 0 13,0-2 19-13,0-1-2 14,-2-2-1-14,2 1-15 14,-2 4 0-14,2 4-4 13,0 0-2-13,0 0-2 14,0 0-4-14,0 0-2 13,0 0-6-7,0 0 3-6,0 0-22 14,-2 0-4-14</inkml:trace>
    </iact:actionData>
  </iact:action>
  <iact:action type="add" startTime="262923">
    <iact:property name="dataType"/>
    <iact:actionData xml:id="d40">
      <inkml:trace xmlns:inkml="http://www.w3.org/2003/InkML" xml:id="stk40" contextRef="#ctx0" brushRef="#br0">13223 4828 14 0,'7'-16'3'1,"-1"-1"-1"13,3-3 1-7,-7 1 10-6,0 6-1 13,3 6 10-13,-2 0-18 14,-1 2 5-14,0 1-8 13,-2 1-2-13,0 0 2 14,0 1 2-14,0 0-3 0,0 0 2 13,0-1 3-13,0-4-5 20,-7 1 9-20,-11-2-7 0,-2 0-1 13,-4 0 0-13,-3-1-2 13,-2 2 1-13,-4 0 0 14,2-4-1-14,-6-1 2 13,2 0-2-13,-3 3 4 14,-6 1-5-14,-6 1 3 20,-1 3-2-20,-5 0-2 0,-4 4 3 13,-3 0 0-13,-1 0 2 14,-3 0-5-14,3 0 6 13,4 0-3-13,1 12 1 14,6 2-2-14,6 0 1 13,5 0-2-13,6 0 2 14,7-1 0-8,6 4-1-6,4 3 2 13,1 6-4-13,3 2 4 14,3 6-2-14,5 3-4 13,5 0 5-13,2 4-4 14,0-5 1-14,0 0-1 0,0-4 3 13,0-4-2-13,5-2 6 20,3-2-4-20,4-1 3 0,1-2-4 12,3 4 1-12,1-4 1 14,10 2-1-14,4-1 1 14,12-5-2-14,8 2 5 13,13-7-1-13,8-6 1 14,11-2 1-14,9-4-1 20,3 0 4-20,10 0-7 0,2-4 3 13,2-10 0-13,2-4-2 13,-1-3-2-13,-1 2 5 14,-6-4-5-14,-10 1 1 14,-15-4-1-14,-18-2 1 13,-8-5 0-13,-15-4 0 14,-10-4 0-9,-9 0 0-5,-9-3 1 14,-9 1-3-14,0 2 8 14,-11 0-10-14,-13 3 8 13,-5 3-4-13,-5 4 1 14,1 3-1-14,-6 4 0 0,-3 6 0 13,-3 1 4-13,-3 4-4 20,-4 3 0-20,-4 1 3 0,-4 0-4 12,0 2 1-12,-3 6-1 14,-1-1 1-14,-1 2 0 14,-6 0-1-14,-7 0 2 13,-5 3-1-13,-6 13 3 14,1 3-5-14,1 7 2 20,4 2 0-20,10 0-1 0,1 2 2 13,12 1-2-13,4-2 2 13,7 5-3-13,4 0 4 14,3 8-3-14,7 1 4 13,6 3-5-13,10 4 2 14,11-2 0-14,6 1-6 0,2-10-1 19,0 0 3-19,8-8 4 14,17 3 2-14,8-3 0 14,9-1-2-14,10-2 3 13,8-6 0-13,11-2-1 0,8-6 2 13,8-6-2-13,4-8 2 13,7 0 4-13,2-13-7 21,-1-13 6-21,-6-6-7 0,-6-7 3 12,-9-4-3-12,-4-5 6 14,-5-3-6-14,-9-6 1 13,-8-7-1-13,-11-1 1 14,-9 1-2-14,-12 6 0 14,-16 5-2-14,-4 10-2 20,-4 5 4-20,-25 3 1 0,-7 8 0 12,-9 8 0-12,-6 2-1 14,-7 7 1-14,-5 8 0 14,-5 2 0-14,-8 0 1 0,-6 17-4 12,-6 7 5 3,1 3-3-15,7-1 1 0,9-1 0 19,13-4-2-19,14 4 4 14,3-2-6-14,8 3 4 13,-1 9-1-13,-1 4-8 14,-7 12-7-14,-10-3-76 0</inkml:trace>
    </iact:actionData>
  </iact:action>
  <iact:action type="add" startTime="265113">
    <iact:property name="dataType"/>
    <iact:actionData xml:id="d41">
      <inkml:trace xmlns:inkml="http://www.w3.org/2003/InkML" xml:id="stk41" contextRef="#ctx0" brushRef="#br0">12242 5336 19 0,'0'-4'0'1,"0"0"3"13,0 4-2-13,-7-3 1 14,-8 3 4-9,6 0-4-5,2 0 4 14,5 0-3-14,-2 0 0 0,-1 0-1 13,1 0-2-13,-6 0 7 13,4 0 0-13,-1 0 6 14,-4 0-11-14,0 0 2 13,-7 0-3-13,-4 0-2 20,-7 3 1-20,-6 5 0 14,-6-2 0-14,3 0 0 0,-4-3 2 12,-3 4-2 3,-1-2 1-15,-6 2 2 0,-4-2-4 13,0 2 2-13,-4-3-1 13,4-2 0-13,4 0 1 14,4-2 4-9,6 0-4-5,-1 0 10 14,-3 0-10-14,1-4 2 14,-1-2-2-14,-4 4-1 13,6-2 2-13,1 4-1 14,-1 0-1-14,6-2 0 14,-2 2-1-14,2 0 2 13,5 0 0-7,6 0 4-6,6 0-5 13,4-2 1-13,5 2 3 14,2-2-4-14,-1 2 0 0,-3 0-2 13,1 0 4-13,-1 0-6 13,1 0 5-13,-1 2-4 14,-1 10-1-14,-1 1 4 13,1 1-1-7,-1 7 1-6,1 2-3 14,1 0-5-14,3 1 7 13,2 1 1 2,1 0-1-15,0-4 1 0,2-6-4 13,4-1 4-13,-1 1-2 13,3-1-1-13,0-1 3 14,0 6-2-9,0-2 4-5,0 4-4 14,5 1 7-14,6 0-8 14,3 2 5 0,1 0-2-14,3-2 0 0,0 2 0 13,4 0 0-13,5-2 0 13,-1 2 2-13,6 1-1 14,3-2 3-8,6 0-3-6,5-6 1 0,6-3 2 12,1 1 1-12,8-7-2 14,-3-1-3 0,4-3 7-14,-2-1-2 14,3-3 1-14,-1 0-4 0,5 0-3 13,2 0 1-13,1 0 0 13,2-3 0-7,-7-4 1-6,-5 0-1 14,-8 2 3-14,-4 1-7 13,-5 0 8-13,-1-5-5 14,2-1 1-14,3-2 0 13,1-2-2-13,-2 6 1 14,-3 3 1-14,-1 0-1 14,-2 3-1-9,-7-2 4-5,-2-2-2 14,0 0 5-14,-4-2-8 13,-2 1 6-13,0-4-2 14,-10 2-1-14,-1-8 2 14,-3-1 2-14,-2-5-2 0,-5 0 3 12,-4-3 0 3,0 0-1-10,0-3-1-5,0 2-1 0,-4 1 1 13,-8 0 4-13,-1 1-5 14,-5-1-2-14,1 2 2 13,-8 2 2-13,1-2-3 14,-3 0 1-14,-2 2-4 14,-3 0 1 0,-3 2 0-14,-8 0 1 5,-1 2-1-5,-8 1 1 13,0 2 0-13,-4 3-4 14,0 2 8-14,2 3-7 14,-2 2 6-14,6-1-3 13,-2 3 1-13,3 2-1 14,0 1-3-14,-5 0 3 13,1 0-2-7,1 0 3-6,4 1-6 14,0 11 9-14,2 5-9 13,-1-1 5-13,3 0-2 0,-1 4 2 13,3-2 0 2,0 4 0-15,-1 2 0 13,3-2-4-13,4 2 8 14,5-6-8-14,2 0 7 4,9-1-7-4,-1-3 5 14,6-5-2-14,4 2 1 14,0-2 0-14,0 3-3 13,4 5 3-13,-4 3-4 14,2 2 3-14,1 4-1 13,-2 2-3-13,3 0 5 14,3 2-1-8,0 0 1-6,2-4 0 13,0 0-2-13,2-2 2 14,0-2 0-14,0-2 2 13,0 3 0-13,6-2-4 14,13 1 0-14,6 5 2 14,11-3-1-14,11-2-2 13,11-5-1-7,6-4-18-6,1-7-21 14</inkml:trace>
    </iact:actionData>
  </iact:action>
  <iact:action type="add" startTime="266886">
    <iact:property name="dataType"/>
    <iact:actionData xml:id="d42">
      <inkml:trace xmlns:inkml="http://www.w3.org/2003/InkML" xml:id="stk42" contextRef="#ctx0" brushRef="#br0">13283 6004 9 0,'9'-2'13'1,"0"-1"3"0,-3 1-4 12,-4 2 4-12,-2 0-5 14,0 0-9-14,0 0 19 13,-15-4-2-13,-12-1-17 14,-6-2 0-8,-7 0-2-6,2 0 0 13,-4 1 0-13,2 0 0 14,1 0 0-14,2 1 1 14,8-2-1-14,-1 5 4 13,13 1 0-13,5 1-2 14,6 0 0-14,6 0 0 13,0 0-2-7,0 0-5-6,18 0 0 14,24 0 5-14,21-5 15 13,21-1-13-13,8-1-2 0,6-4 1 13,-3 1-3 1,-8-2 4-14,-8 3-4 0,-15 2 2 13,-6 5 0-13,-4-2-1 20,-10-3 4-20,-6 0-6 14,-9-5-1-14,-9 5 4 0,-7-2-2 13,-5 3 1-13,-6 0 1 13,-2 2-2-13,0 0 2 14,0 1 3-14,0-2 7 13,-25-2-2-13,-12 0-7 14,-17 0 0-8,-8 0-2-6,-10 2 1 13,-10 4-1-13,-5 1 1 14,-7 0 0-14,-7 0-2 13,1 0 2-13,2 8-4 14,5 8 8-14,4 2-8 14,8 2 6-14,6-2-2 13,12-4 0-7,12-6 1-6,13-4-2 0,13-2 1 12,11-2 0-12,10 2 0 14,4-2 0-14,0 0 0 14,0 0 0-14,0 0-11 13,20 0 10-13,25 0 2 14,31 0 9-14,26-4-1 14,21-5-9-9,13-3 4-5,0 5-4 14,-6 0-1-14,-8-2-2 13,-13 1 2-13,-11 0-1 14,-7-2 1-14,-4-1-1 14,-11 4 2-14,-7-1-2 13,-15 4 2-13,-14 4-2 14,-11 0-7-9,-11 0 8-5,-9 0-8 14,-7 0 3-14,-2 0-10 14,0 0 10-14,-25 0 5 13,-13 7 1-13,-11 4 5 0,-11-5-5 13,-2 0 1 1,-5-6 1-14,0 0 3 14,3 0-5-14,-5 0 3 5,-7 3-3-5,-7 0 1 13,-9 1 1-13,-1 0-1 14,-1 0-2-14,5 2 4 14,4 5-6-14,3 3 3 13,8 3 0-13,8 1 1 14,10-6-1-14,12-4 2 13,12-5 0-7,12 0-3-6,14-1 4 14,6-2-2-14,0 0-1 13,0 2-5-13,0 3-4 14,29 0 9-14,17 3 11 13,28-4-4-13,19-4 8 14,14 0-15-14,11 0 4 14,7-13-2-9,3-3-3-5,-6-1 1 14,-7 3 0-14,-16-1-1 13,-12 0-4-13,-13 1 5 14,-14 5-1-14,-13 2-5 0,-19 7 1 13,-10 0-2-13,-13 0-9 13,-5 0 4-13,-3 10 9 14,-28 4 3-8,-11 4 6-6,-7-4-3 13,-1-2 0-13,4-6-2 14,-1-3 8-14,-2-3-9 13,0 0 8-13,-5 0-8 14,-8 0 1-14,-3 0-1 14,-6 0 1-14,-3 0 1 13,1 0 0-7,7 0-4-6,5 0 6 13,12 0-6-13,11 0 3 14,11 0-1-14,12 0 1 14,1 0 1-14,8 0-2 13,2 0 2-13,4 0-3 14,0 0 2-14,0 0-2 0,0 0-9 19,0 0 2-19,15 0 8 14,23 0 0-14,27 3 11 0,22 1-3 12,19-2 1-12,8-2-6 14,-5 0-4-14,-8 0 4 14,-12 0-5-14,-5 0 4 13,-5 0-3-13,-6 0 1 14,-8 5-2-9,-12-2 0-5,-12-1 4 14,-18 2-6-14,-11-1 5 14,-7-3-2-14,-5 1-10 13,0 2 4-13,0-3 5 14,-27 0 2-14,-9 0 0 14,-6 0 0-14,-5 0 5 13,5-7-3-7,-1-2 0-6,1 6 1 13,1-3-6-13,4 1 6 14,-5 2-6-14,2 1 3 14,-3 2-2-14,1 0 2 0,1 0 0 12,-1 0-4-12,-2 2 10 14,1 8-7-14,5-3 1 20,7 2 0-20,7-2 0 0,5-6 3 13,11 2-3-13,3-3 1 13,5 0 2-13,0 0-3 14,0 0 0-14,0 0-4 14,0 0 2-14,0 0 0 13,0 0 2-13,0 0 0 14,0 0 0-9,0 0 0-5,0 0 4 14,0 0-8-14,0 0 4 14,0 0-2-14,0 0-4 13,0 5-4-13,0 7 3 14,0 6 6-14,0 2-12 13,5-3-68-13</inkml:trace>
    </iact:actionData>
  </iact:action>
  <iact:action type="add" startTime="280595">
    <iact:property name="dataType"/>
    <iact:actionData xml:id="d43">
      <inkml:trace xmlns:inkml="http://www.w3.org/2003/InkML" xml:id="stk43" contextRef="#ctx0" brushRef="#br0">20579 3473 25 0,'4'0'8'1,"-1"0"-4"0,1-2-6 12,0-6 2-12,2-2 0 14,-6 4 0-14,0 1 1 13,0 2-2-13,0 3-5 14,0-2 5-14,0 2-11 14,0 0 3-14</inkml:trace>
    </iact:actionData>
  </iact:action>
  <iact:action type="add" startTime="280897">
    <iact:property name="dataType"/>
    <iact:actionData xml:id="d44">
      <inkml:trace xmlns:inkml="http://www.w3.org/2003/InkML" xml:id="stk44" contextRef="#ctx0" brushRef="#br0">20330 3430 3 0,'-2'0'8'1,"2"0"-7"0,0 0 0 12,0 0 0-12,0 0 5 14,0 0 0-14,0 0 1 13,0 0 4-13,4 0-4 14,21 0 11-14,19 0-13 14,14-3 3-14,8-3-8 13,6-5 3-7,2 1 0-6,-3-1-4 13,5-4 1-13,1 4 0 14,8-3 6-14,11 6-6 14,3 1 2-14,1 4 2 13,-2 0-8-13,-7 3 3 14,-4 0 1-14,-6 0 0 14,-8 0 0-9,-2 0-1-5,-1 0 3 0,-6 3-2 13,-6 0 6-13,-7 5-8 13,-8 0 2-13,-10 2 0 14,-8 1-3 1,-8 0-1-15,-3 2 1 0,-5-1 3 12,-3-1-2-12,-2 1 4 14,4 0-3-9,3 1 6-5,-1-1-6 14,4-3 2-14,-1 0 0 14,3-3-1-14,-3-2 0 13,5 0-1-13,-2-3 4 14,-5 1 0-14,-2-2 0 14,-5 0-1-14,-4 0-1 13,0 0 5-7,0 0-3-6,0 0 9 13,0-11-8-13,0-7 2 0,0-2-6 13,-2-1 0 2,-2 3 3-15,0 0 1 0,-1 1-8 12,2-2 5 3,3 1-2-15,0 4 0 0,0 0 0 12,0 2-2-6,0 4 6-6,0 2-2 14,0 5 2-14,0 1-6 13,0 0 2-13,0 0 1 14,0 0-5-14,0 0-3 13,0 0-3-13,0 4 2 14,0 14 9-14,8 10 0 14,0 6 0-9,1 5 3-5,3 7-5 14,-2 5 4-14,-1 1-2 14,1 2 0-14,-6-1 0 13,-2-2-1 2,0 6 4-15,-2-3-5 0,0 2 7 12,2 1-9-12,-2-2 7 14,0 6-3-8,0-1 0-6,0 5 2 13,0 6-2-13,0 7 0 0,-13 8 1 13,-3 6 3-13,-2 5-2 13,1 3 2-13,-1 3-7 14,0-1 6 1,7-6-4-15,4-8 1 13,7-13 0-13,0-10 0 5,0-7 2-5,0 0 0 13,14 0 3-13,1 3-9 14,-2 1 8-14,1-2-6 14,1-2 2-14,-3-5-2 13,-1-6 1-13,-3-4 2 14,0-8-2-14,-2-6 2 14,3-5-1-9,-3-5 4-5,2-2-8 14,-4-5 6-14,0-4-2 13,-1-6 0-13,-3 0 0 14,0-2 2-14,0 0-2 0,0 0 13 13,0 0-7-13,0 0 9 13,0 0 4-13,0 0 11 14,0-2-18-9,0-5-8-5,0-2-1 14,-3 3-3-14,-1 2 8 14,0 3-8-14,-2-4 0 13,2 5 3-13,2 0-6 14,2-2 4-14,0 2-2 14,0 0 1-14,0-2-1 13,-2 2-3-7,0-3 8-6,-7 3-10 13,-3-3 8-13,-5-1-6 14,-6 2 4-14,-1 0-2 14,-3-1 2-14,-2-2 0 13,-2 3-2-13,-5 0 1 14,-4 0-2-14,-2 2 6 13,-5 0-6-7,-2 0 3-6,-6 0-2 14,-5 0 1-14,-8 6-1 0,-3 2 0 12,-7 3-2 3,-2-4 2-15,-1 2 4 0,-1-2-6 12,0-3 10-12,-1 1-11 14,-2-3 9-14,5-2-5 14,2 0 2-9,5 0-1-5,7 0 1 14,11 0 0-14,6 0 3 14,7 0-3-14,9 0 2 13,10 0 3-13,5 0-6 14,12 0 0-14,1-2 3 13,5-1 0-13,0 1-2 14,0 2 3-8,0 0-2-6,0-2 1 13,0 2 1-13,0 0-7 14,0 0 3-14,0 0 0 13,0 0-1-13,0 0-1 14,0 0 1-14,0 0 0 0,0 0 0 13,0 0 2 1,0 0-2-14,0 0 2 5,0 0-3 9,0 0-1-14,0 0 3 0,0-2-3 13,0 2 3-13,0 0-4 14,0 0 8-14,0 0-6 13,0 0 7-13,0 0-9 14,0 0 7-14,0 0-5 14,0 0 2-9,0 0 0-5,0 0 0 14,0 0 2-14,0 0-4 13,0 0 5-13,0 0-6 14,0 0 6-14,0 0-6 14,0 0 5-14,0 0-2 13,0 0 0-13,0 0 0 14,0 0-4-9,0 0 8-5,0 0-8 14,0 0 8-14,0 0-8 14,0 0 5-14,0 0-2 13,0 0-1-13,0 0 2 0,0 0 0 13,0 0-2-13,0 0 0 14,0 0 4-14,0 0-4 13,0 0 6-7,0 0-8-6,0 0 4 13,0 0 0-13,0 0 0 14,0 0 0-14,0 0-4 14,0 0 8-14,0 0-6 13,0 0 8-13,0 0-12 14,0 0 9-14,0 0-4 13,0 0 1-7,0 0 0-6,0 0 0 14,0 0 2-14,0 0-6 13,0 0 8-13,0 0-6 14,0 0 6-14,0 0-8 13,0 0 5-13,0 0-2 14,0 0 1-14,0 0-5 14,0 0 4-9,0 0-11-5,0 6-5 14,2 11-42-14</inkml:trace>
    </iact:actionData>
  </iact:action>
  <iact:action type="add" startTime="286789">
    <iact:property name="dataType"/>
    <iact:actionData xml:id="d45">
      <inkml:trace xmlns:inkml="http://www.w3.org/2003/InkML" xml:id="stk45" contextRef="#ctx0" brushRef="#br0">10595 4050 7 0,'-3'0'10'15,"3"0"1"-14,0 0-4 14,0 0 10-9,0 0-7-5,0 0 2 14,0 0-7-14,0 0 3 14,0 0-6-14,0 0 3 13,0 0 0-13,0 0-5 14,0 0 1-14,0 0 0 13,0 0 3-13,0 0-1 14,-2 0-3-8,2 0 1-6,0 0 1 13,0 0-1-13,0 0 4 14,0 0-5-14,0 0 4 0,0 0-7 12,0 0 9-12,0 0-10 14,0 0 5-14,0 0-2 14,0 0 2-14,0 0 2 13,0 0-2-7,0 0-1-6,0-2 2 14,0-1 1-14,0-1-6 13,0-3 6-13,0 1-6 14,0-2 4-14,0 1-1 13,0 0 0-13,0 0 0 14,0 0 0-14,0 3 2 14,0 0-2-9,0 2 3-5,0 0-6 14,0 1 3-14,0 1-2 14,0-3 4-14,0 3-4 13,0 0 2-13,0 0-1 14,0 0-1-14,0 0 4 0,0 0-3 12,-2 0 5-12,2 0-4 20,0-2 2-20,0 0 0 0,-2-6 3 13,2 0-4 2,-2 0 0-15,0 2-1 0,-4 2 11 12,4 0-10-12,2 2 6 14,-2-2-2-14,0 2-7 14,2-3 4-14,-2 5-2 13,2 0 1-7,0 0-1-6,0 0 5 14,0 0-4-14,0 0-2 13,0 0 3-13,0 0-4 14,0 0 0-14,0 0 1 13,0 0-2-13,0 0-2 14,-2 0 1-14,2 3-2 14,0 15 3-9,0 7 6-5,0 8 0 14,0 1-1-14,0 3-4 13,0-2 2-13,0 4 0 0,0-4-1 13,0 3 1 2,0 3 0-15,-3-4 1 13,1 4 1-13,0-1 1 14,-2 0-6-9,2 4 5-5,-4 2-2 0,4 7 0 13,-4 0 0-13,1 5-2 14,-1-5 4-14,0-2-2 13,0 0 2-13,0-6-3 14,-1-2 2-14,-4 0-2 14,-2-1 1-14,2-4-1 13,-3-4 1-7,1-4 0-6,2-6-1 13,2-6 3-13,0-4-3 14,7-5 4-14,0-5-3 14,-1-4 0-14,3 0 3 13,0 0-1-13,0 0-2 14,0 0 3-14,0 0-2 14,0 0 7-9,0 0-2-5,0 0 1 0,0-3-5 13,0-1 1 1,0 4-3-14,0 0 3 0,0 0-3 13,0 0-2-13,0 0 1 14,0 0-2-14,0 0 1 13,0 0-2-13,0 0 3 14,0 0-2-9,0 0 3-5,0 0-4 14,0 0-2-14,0 4 3 14,3 14 3-14,5 3-1 13,1-2 3-13,0 8-4 14,-2 3 5-14,2 2-6 13,0 5 4-13,0 4-1 14,-1-1 0-8,3 7 0-6,-1 6-3 13,-2 6 7-13,1-1-5 14,1 2 3-14,-4-2-4 14,1 0 4-14,1-2-4 13,2-3 3-13,-4-6-1 14,3-4 0-14,1-5 0 0,-2-3-1 19,1 1 2-19,-1 2-1 0,0-3 2 13,-2 3-4-13,1 2 3 13,-1 2-1-13,1 4 0 14,0-2 0-14,-2 2-2 13,-1-1 5-13,0-1-4 14,0 2 5-14,4-4-8 14,-2 3 5-9,1-4-2-5,2-5 1 14,-3-4 0-14,1-5 0 13,2-7 0-13,-5-2-1 14,3-4 2-14,0-3-1 14,-2-2 4-14,-1-1-7 13,0-2 6-13,-2-3-1 14,3 2-2-9,-1-3 0-5,-2 0 1 14,3-2 0-14,-2 2 8 14,-3-2-8-14,2 0 8 13,-2 0-9-13,0 0 7 0,0 0-1 13,0 0 1 2,0 0 0-15,0 0-3 0,0 0 5 12,0 0-5-6,0 0 1-6,0 0-4 13,2 0 2-13,-2 0-1 14,0 0-2-14,0 0 1 14,0 0-1-14,0 0 1 13,0 0 1-13,0 0 2 14,2 0-1-14,-2 0 1 14,0 0-4-9,0 0 4-5,0 0-4 14,0 0 4-14,0 0-4 13,0 0 1-13,0 0 3 14,0 0-4-14,0 0 2 14,0 0 2-14,0 0-8 13,0 0 5-13,0 0-1 14,0 0 0-9,0 0-1-5,0 0 0 14,0 0 2-14,0 0-6 14,0 0 3-14,4-20 0 13,7-10-39-13,3-11-30 14,-1-4-41-14</inkml:trace>
    </iact:actionData>
  </iact:action>
  <iact:action type="add" startTime="296133">
    <iact:property name="dataType"/>
    <iact:actionData xml:id="d46">
      <inkml:trace xmlns:inkml="http://www.w3.org/2003/InkML" xml:id="stk46" contextRef="#ctx0" brushRef="#br0">19186 4359 0 0,'0'0'6'15,"0"0"6"-8,0 0-10-6,0 0 7 13,0 0-8-13,0 0 6 14,0 0-3-14,0 0 2 14,0 0-1-14,0 0-3 13,0-2 6-13,0 2-4 14,0-2 6-14,0 2-9 13,0 0 11-7,0-1-9-6,-7 1 0 14,-4 0 2-14,0-3-3 13,-2 1 4-13,-1 0-6 0,3-3 17 13,-5 2-17-13,-1-1 8 14,-4-1-8-14,-3-2 0 13,-5 1 0-13,0 2 0 14,-3-2 0-9,-3 0 0-5,2 1 0 14,-3-4 1-14,-7 1 1 14,1-1 0-14,-7-2-4 13,-4 2 2-13,1 2-3 14,-3-1 2-14,-1-1 1 14,-2 1-2-14,-5 5 4 13,-3 1-7-7,-3 2 11-6,-2 0-11 13,-1 0 7-13,7 0-2 14,5 0 0-14,0 0 0 14,0 0-2-14,-3-2 4 13,1 2-5-13,-5 0 6 14,1 0-6-14,-4 0 8 13,1 0-10-7,4 6 6-6,3 2-2 14,4 2 1-14,9-4 0 13,-2 2-1-13,6 0 3 14,3-1-3-14,1 0 6 13,6 1-7-13,1-3 4 14,1 4-4-14,-2-1 2 0,1 2 0 13,1 0-2-8,4 0 2-5,0-4-3 14,4 4 8-14,-2-2-8 14,0 0 8 0,0 0-10-14,1 0 6 0,0 2-2 13,-3 1 1-13,2 2 0 13,-4 1-1-13,2 2 2 14,0 2-4-8,2 1 5-6,2-6-4 13,5 0 2-13,2-2-3 14,0 1 3-14,5 1-1 13,-1 0-5-13,-1 2-2 14,1 2 8-14,1 2 0 14,3 3-5-14,-7 0 6 13,5 4-4-7,-5-2 6-6,0-2-3 14,3-1 0-14,-1-1 0 13,3-3-2-13,4-1 6 0,-1 0-8 13,2-2 5 1,0 1-2-14,7 0-6 14,0 3 6-14,0 4-6 0,0 3 4 13,0-1 2-8,2 2 2-5,12 2-3 14,-1-2 5-14,3 2-3 13,-1 0 4-13,1 0-6 14,-3-1 3 1,6-1-1-15,-4-3 0 0,3 0 0 12,-3-2 0-12,3-3 3 14,3-1-3-9,-2 1 3-5,6-4-6 14,2 2 6-14,4-3-5 14,0 2 4-14,0-1-2 0,3 0 0 12,-1 1 0 3,0 6 1-15,8-1 0 14,3 2 4-14,1 2-3 13,4 2-4-13,2 0 3 5,1 0-1-5,3 0 0 13,-1-4 0-13,1 0-1 14,3-6 2-14,1-1 1 14,3-3 1-14,5-2-6 13,4-4 6 2,3-1-6-15,-1 0 3 0,-1-1 0 13,-8 2-1-8,-1 0 1-5,-7 0-2 14,-1-3 5-14,2 2-1 13,4-1 0-13,9-3 3 14,1-1-5-14,2 0 6 14,1 0-6-14,-8 0 1 13,-1 0-1-13,-5 0 1 14,-2-3-1-9,-2-7 1-5,0-4 4 0,0-3-4 13,-1 2 5 2,-4-2-2-15,-3 0 1 0,-9 1-3 12,-1-1 0-12,1 4-1 14,-4-4 2 0,-4 3-2-14,-2 0 4 14,-5 1-8-14,1-1 3 5,-3-3 0-5,1 2 0 13,-4-4 0-13,2 0-1 14,-3-6 6-14,-3-1-3 13,3-4 2-13,-3-2-1 14,4-3 0-14,-4-1 1 14,5-1-3-14,-2-6 1 13,0-1-2-7,0 0 2-6,-3 1-7 14,-3 4 10-14,-8 5-9 13,-4 0 9-13,0 2-8 14,0 2 5-14,-14-1-2 13,-7 1 0-13,-4 1 1 14,-4-2-1-14,-4-3 0 14,-3 0 1-9,0-6-1-5,0-2 2 0,1 0 2 13,-3-2-4 1,2 2 0-14,0 1 0 0,0 4-1 13,-1 2 1-13,-1 5-3 14,-5 2 6-14,-5 2-4 13,-2 2 4 2,-6 5-6-15,2-2 3 4,2 7 0-4,-4 2 0 14,0 1 0-14,-2 6-1 14,-2 5 0-14,-5 0-2 13,1 0 6-13,-3 0-3 14,-2 7 2-14,0 0-4 14,-2-1 2-14,-4-2 0 13,4-3 0-7,1 2-2-6,-2 1 0 13,3 0 4-13,2 0-2 14,0-2 3-14,7 4-6 14,4-4 3-14,5 4-1 13,4-2 1-13,0 2 1 14,-4 2-1-14,4 2 0 0,-4 1-2 12,2-2 4-6,2 1-2-6,3-3 2 14,3 0-4-14,-1 1 2 13,4-2 0-13,2 2 0 14,0 0-1-14,5 1-2 14,-2 0 6-14,2 1-8 13,-5 4 9-13,1 2-9 14,-6 5 6-9,-1 2-3-5,0 1 1 14,1 2 1-14,4-2-1 14,3-1 0-14,3-3-2 13,4-2 6-13,0-2-6 14,3-2 4-14,4-1-2 13,2 6-1-13,1-1 2 0,1 6-4 20,-3 2 2-20,4 6 1 13,2 0 1-13,4 0-4 14,2 3 4-14,3-6-2 13,4 3 1-13,0-6 1 0,0-2-2 13,0 1 2-13,0-4 0 14,0 4 0-14,0-4 0 13,0 0 0-7,0 2 0-6,0-4 4 13,6 5-6-13,3-2 3 14,1 2-2-14,-2-2 1 14,3 0 0-14,1 2-3 13,-3-2 7-13,1-1-5 14,2-1 4-14,-1-2-6 14,5 0 4-9,-1 4-2-5,1 4 2 14,4 4-1-14,0 2 0 13,3 3 0-13,0 4 0 14,4 0 0-14,4 3 0 0,6-2 3 13,3-1-4 1,4-2 2-14,3-5-2 0,2-2 1 19,0-6 0-19,2-2 0 14,-2-3 4-14,2 0-5 0,1-3 4 13,2-2-5-13,-4-2 4 13,2-2-3-13,-1 0 1 14,-4-1 0-14,2-4 0 13,-3 4 1-13,6-2-1 14,2-1 0-8,2-4 0-6,6-2 2 13,5 0-4-13,4-3 2 14,1-8-1-14,-1 5 0 14,0 0 2-14,-2 3-3 13,2-2 5-13,0 1-6 14,4 1 5-14,-2-1-4 13,-5 4 4-7,4-3-2-6,-1 3 0 14,-2-1 1-14,3-4-1 13,1-2 1-13,2 4-2 14,-2-5 2-14,-2 0 0 0,-4-2 1 12,-2-2-2-12,-5-2 3 14,-2 0-3-14,-3-1 0 14,-3-5 0-9,-3-1 0-5,2-7 3 14,0-2 1-14,3-2-3 13,2-3-2-13,-8 2 4 14,0-1-3-14,-9-3 0 14,-5 4 4-14,-5-4-4 13,-7 3-1-13,-1 1 1 14,-8 4 0-8,3-2 0-6,-3 4 3 13,3-2-6-13,-3 3 6 14,-3 1-3-14,2 0 0 13,-5 2 0-13,-3-1 0 14,-4-5 2-14,0-3-1 14,0 1 3-14,0-6-8 13,-2 3 5-7,-14 2-2-6,-4 2 1 13,0-1 0-13,-3 3 0 0,2 2-1 13,-4 2 1 2,3-2 0-15,-3 3 2 0,1-1 2 12,-3-1-4-12,-2-3 0 14,-2-2 3-14,-4-2-3 14,-4-3 0-9,-1-3-2-5,-5 2 4 14,-3 1-8-14,-2-2 11 13,0 4-10-13,2-1 7 14,4 5-5-14,3 0 4 14,4 8-1-14,3 1 0 13,3 3 0-13,4 3-1 14,0-1 2-9,-2 5-1-5,-4 0 5 14,0 1-8-14,2 6 4 14,4-2-2-14,0 5 1 13,2 0-4-13,-4 0 3 14,-4 0 2-14,2 0-6 14,-5 0 7-14,-2 0-5 13,1 0-2-7,-4 3 5-6,3 5-3 13,5 1-2-13,2 6-7 0,4 2-35 13</inkml:trace>
    </iact:actionData>
  </iact:action>
  <iact:action type="add" startTime="306537">
    <iact:property name="dataType"/>
    <iact:actionData xml:id="d47">
      <inkml:trace xmlns:inkml="http://www.w3.org/2003/InkML" xml:id="stk47" contextRef="#ctx0" brushRef="#br0">18720 1211 13 0,'-31'-6'22'15,"-2"-2"-12"-14,-2 0-1 14,0-1-9-14,-5 2 0 13,0-2 0-7,-5 2 4-6,-1-4-1 14,-10 1-2-14,-6 5 7 13,-8 1-7-13,-10 4 2 14,-5 0-3-14,-4 0 0 14,-7 0 0-14,1 9 1 13,-3 3-3-13,-1 0 4 14,1-4-3-9,5-3 7-5,-1-5-9 14,1 0 6-14,-5 0-3 14,-10 0 0-14,4-5 0 13,1-3 2-13,7 1-1 14,9 0 4-14,7 6 0 13,0-1-5-13,-3 2 0 14,-2 0-1-8,1 0-6-6,-7 0 5 0,-1 0 1 12,-11 0-1 3,-3 0 1-15,-2 5-2 0,2 4 2 12,5-2-1-12,12 0 0 14,11-1 4-14,6-3-2 14,10 4 0-14,11-3 0 13,4-1 0-7,11 4 1-6,10-5-1 14,5 0 2-14,8-1-1 13,9-1 1-13,0 3-2 14,-3-3 0-14,0 0 0 13,-8 0-2-13,-2 0 2 14,-7 0-1-14,-4 0 2 14,-7 0-2-9,-2 0 4-5,-5 0-7 14,-5 0 8-14,-2 0-6 13,-2 4 2-13,-3 0 0 14,2 2-1-14,4 6 2 14,0 2-4-14,9 4 5 13,8-1-4-13,4-2-3 0,8 3 4 13,6-2-7-8,5 0 5-5,-2-2 0 14,6 0-1-14,2-3 3 14,-3 1-1 0,3-3-1-14,0 1 1 14,0 2-1-14,2 1 5 0,0-1-4 13,0 2 2-13,0 0-4 13,0 1 2-7,0 7 4-6,0 5 0 13,0 1 0-13,0 0-4 14,-2 4 3-14,2 3-1 14,0 0 0-14,0 3 0 13,0 0-1-13,0 3-1 14,4 0 2-14,5 4 3 13,3-1 2-7,3-2-3-6,1-3 1 14,-1-4-3-14,5-3 1 13,-3-3 0-13,4-4 1 0,-1 0 0 13,-3-4 0 1,2 0 2-14,-4-1-2 14,1-3-3-14,-1 2 1 0,1-4 0 13,-1 2-1-8,1-1 1-5,3-2 2 14,-2 0-2-14,-1-2 4 14,1-1-4-14,6 1 4 13,-3 1 0 2,-1-1-3-15,4 2 0 0,0-4-2 12,1 2 1-12,2 0 0 14,6-4 0-8,6 3 0-6,8-4 5 13,6-1-5-13,10 1 7 14,9-4-6-14,3-1 1 13,6 0-2-13,3-2 0 14,-1 0 0-14,6 0 2 14,1 0 1-14,4-6 1 13,3-3-2-7,0-3 1-6,-1 1-5 0,-3-1 4 12,1 0-2-12,-8 1 0 14,0-3 0-14,-2 5 1 14,-6 3-1-14,4-2 2 13,-8 6-2 2,6-2 2-15,-2 0 0 0,6 4-4 13,6-4 4-8,0 0-4-5,0 0 4 14,3-6-2-14,-1 0 0 13,7 0 2-13,5 0-1 14,2 0 2-14,-8 1-6 14,-1 2 1-14,-5 2 2 13,-1 2-1-13,1 3 2 14,6 0-1-9,3-2 1-5,0 0 3 14,-2 0-4-14,-5-1 3 14,-4 2-2-14,1-2 3 13,-8-1-4-13,-3 3 3 0,-10-1 1 13,-3 0-3 2,3 2 7-15,-1-2-8 13,-1 0 9-13,-5 2-7 5,-8-3-4-5,-4 1 3 13,-7 1-1-13,-3-3 1 14,-2-1-1-14,0 1 5 14,0-1-2-14,0 0 8 13,1 4-9-13,4-1 6 14,-3 0-7-14,-2-1 0 13,-9 3-1-7,-7-1 0-6,-3 1 0 14,-9-4 0-14,1 1 7 13,1-1-2-13,-3 1 8 14,-1 1-9-14,2-3 11 13,-2 0-8-13,5-8 7 14,6-6-7-14,1-6-2 14,4-7 2-9,0-4-5-5,-1-2 9 14,-3-9-8-14,-2 0 3 13,-4-1-3-13,-8 0-3 0,-4 3 2 13,-2 4-2-13,0 1 0 14,-2 1-5-14,-14 4 5 13,3 8 0-13,1-1 0 14,1 0 3-8,1 2-6-6,-2 2 3 13,3 0 0-13,1 2-1 14,-4 0 0-14,3-2-1 13,-2 2-1-13,0-2 2 14,2 1 2-14,-2 2-2 14,-3-2-2-14,-1 1 1 13,1 4-5-7,-1 1 5-6,-3 2-7 13,3 4 2-13,-3-1 3 14,3 1 4-14,-1 1-2 14,0-1 6-14,-2 2-6 13,2-1 4-13,1-1-3 14,-3 0 2-14,-2 1-2 14,-2-4 0-14,-7 2-1 4,-2-3 1-4,-9 1 1 14,-7 4-1-14,-12 1-5 13,-5 0 4-13,-7 4-2 14,-3 2 2-14,5 2 2 14,0-2-2-14,-3 3 2 13,8 0 0-13,-5 0 2 14,2 0 0-9,3 0-2-5,-4 0 0 14,6 3 0-14,1-3 0 14,4 1 0-14,1-1 0 13,-2 3 0-13,0-2-2 14,-4-1 4-14,0 3-4 14,-3-2 2-14,-7 2-1 13,3 0-3-7,-2 4 4-6,-5-2 0 13,1 4-1-13,-4-1-1 0,2-1 4 13,-2 1-4 2,1 1 6-15,1 1-8 0,-2 0 8 12,2-1-7-12,-2 0 4 14,4-2-2-14,-4 2 1 13,6-2 0-7,6-2-1-6,10 1 2 14,5-3-2-14,11-3 4 13,1 0-5-13,7 0 2 14,-2 0 0-14,-1 0 0 13,-3 0-2-13,-3 0 0 14,-7 0 4-14,-8 0-6 14,-5-3 9-9,-6 1-10-5,-3 0 5 14,4 2 0-14,1 0 0 14,8 0-1-14,4 0 1 13,2 0-1-13,-2 0-2 14,2 0 6-14,-2 7-6 13,-2 0 3-13,2 3-1 14,4-2 0-8,0 2 1-6,6 0-4 13,1-4 4-13,-1 1-2 0,1 2 4 13,1-1-4-13,-1 2 6 13,4-2-8 2,-1 3 6-15,2-4-4 0,-5 3 3 13,3 0-1-13,3 0 0 13,-2-1-1-7,6-2-3-6,1 0 8 13,1-2-6-13,7 0 5 14,2-4-6-14,-1-1 4 14,3 2-2-14,-1-2 1 13,0 2-2-13,-4 1 1 14,-1-3 1-14,1 1-3 14,1 3 4-9,2 0-5-5,1 0 2 14,-4 2 2-14,8 1-2 13,-1-6 2-13,7 3-2 14,3-4 4-14,2 2-4 14,4-2 5-14,0 3-3 0,0-1 2 12,0-2-4-12,-3 2 2 14,3-1 0-9,-2 1 0-5,0-2 0 14,4 2-3-14,0-2 6 14,0 0-6-14,0 0 6 13,0 2-6-13,0-2 3 14,0 0 0-14,0 0 0 13,0 0 3-13,0 0-3 14,0 0 0-8,0 0 1-6,0 0 3 13,0 0-8-13,0 0 3 14,0 0 1-14,0 0-5 14,0 0 3-14,0 0-3 13,0 0 1-13,0 0 0 14,0 7-5-14,0 2 9 13,0 8-9-7,2 4 7-6,6-1-53 14</inkml:trace>
    </iact:actionData>
  </iact:action>
  <iact:action type="add" startTime="314563">
    <iact:property name="dataType"/>
    <iact:actionData xml:id="d48">
      <inkml:trace xmlns:inkml="http://www.w3.org/2003/InkML" xml:id="stk48" contextRef="#ctx0" brushRef="#br0">12607 6984 4 0,'-11'-8'7'1,"5"4"13"13,-4 2-13-13,4-1 2 0,2 3-6 13,-1 0 4-8,3-2-6 10,0 2-2-15,0 0 1 0,0 0 0 13,-4 0-1-13,2 0 2 13,-2 0-6-13,-3 0 10 14,0 0-10-14,-2 0 7 13,0 7-4-13,-3 0 2 14,1 2 0-8,-3 3-1-6,-1 2-5 13,-2 3 5-13,2 0-6 14,-1-1 6-14,-3 2-2 13,6-1 0-13,-1-3 3 14,5 0-1-14,5-5 2 14,2 0-1-14,4-5 0 0,0-4 1 19,0 1 1-19,0 2 1 13,0 1-4-13,0-2 2 14,0 0-2-14,0-2-3 14,0 2 3-14,0 1 0 0,0 2-3 12,0-1 2-12,0 2 4 14,2-2 2-14,11 0-3 14,7 2 6-9,9-2-2-5,11 1 7 14,14-2 0-14,6-3-1 13,11 0-2-13,5 0-8 14,-3 0 6-14,2 0-6 14,-2 0 4-14,-7 0-5 13,5 0 1-13,1 0 2 14,8 0-3-9,9 0 0-5,10 0 1 14,5 2-2-14,4 0 2 14,5-2 0-14,7 0-1 13,3 0 0-13,1 0-1 14,-3-7 1-14,-5-5 0 13,-4-2 0-13,-6 2 1 14,-5 5-1-8,-7-3 0-6,-9 3 0 13,-6 4 0-13,-2-2 2 0,-4 2-4 13,-3-1 4-13,-4-3-4 13,-10 0 2-13,-10-2 0 14,-14 4 0-14,-16 2 1 14,-10 2-1-14,-6 1 0 13,2-3 0-7,-2 3 0-6,0 0-1 14,0 0 1-14,0 0 0 13,0 0 3-13,-14-2-1 14,-5 0-1-14,-6 0 0 13,-2 0-1-13,-6 2 1 14,-7-2-2-14,-9 2 1 14,-7 0 0-9,-11 0 0-5,-4 0-1 14,-7 0 0-14,-16 0 2 13,-8 0-1-13,-8 6 2 14,-6 5-4-14,0-4 3 14,3 4-3-14,4-4 3 0,7 1-2 12,8 1 1 3,11-4 0-10,14 2 1-5,13-6 0 14,14 4 0-14,13-3 4 0,13-2-5 13,10 0 2-13,6 0 0 13,0 0-2-13,0 0-9 14,17 0 9-14,26 0 4 14,26 0 10-14,20-4-12 13,13-3 3-7,10 3-5-6,0 0 0 13,3 3-5-13,-1 1-1 14,4 0 4-14,3-2 1 14,-3 2-3-14,-4 0 8 13,-8 0-5-13,4-3 4 14,-6 1-3-14,-6-1 1 13,-5 0-2-7,-14 2 1-6,-12-2 0 14,-5 3 0-14,-12 0 5 13,-13 0-10-13,-12 0 10 14,-11-2-10-14,-10 2 5 13,-4 0 0-13,0-4 1 0,0-1 5 13,-9-4-6-13,-15-5 5 20,-7 2-6-20,-8-2 2 0,-5 4 0 13,-6 1 3-13,-8 1-1 13,-4 2-1-13,-5 3-2 14,-8 0 0-14,-3 3-2 14,-5 0 1-14,3 0 2 13,4 0-4-13,5 0 8 14,1 0-7-9,3-3 5-5,1 1-6 14,-1 0 5-14,0 2-4 14,0 0 1-14,4 0 1 13,3 0-2-13,8 13 4 14,4-4-3-14,6 3 2 14,9-2-2-14,13-2-1 13,9-4 2-7,9-1 0-6,2-3-2 13,0 0-3-13,0 0-5 14,28 0 10-14,28 1 0 0,22-1 7 13,22 0-4-13,10 0-2 13,0-4-1-13,-2-6-3 14,-6 3 3-14,-5 0 0 20,1 5 0-20,6 0 3 0,-3 1-4 13,-1 1 1-13,-13 0-2 13,-10 0 0-13,-10 0-2 14,-7 0 4-14,-6 0-1 14,-7 0-1-14,-9 0 4 13,-11 3-4-13,-12-3 3 14,-8 2-2-9,-7 0-7-5,0 0 5 14,-9 4-2-14,-25 3 3 14,-12 0 2-14,-8-1 0 13,-6 1-5-13,-2-1 10 14,-5-3-4-14,-5 2 4 0,-3 0-7 12,-6 3 3 3,-8 0-2-9,0 1 1-6,0 0 0 13,-1 3 0-13,-3 0 1 14,-5 3-4-14,-2-4 8 0,-3-2-10 12,7-1 9-12,11-6-6 14,14-1 2-14,9 0 0 14,12-3 2-14,8 0-2 13,5 0 0-7,8 0 1-6,6 0 2 14,12 0 0-14,9 0-2 13,2 0-1-13,0 0 0 14,0 0-7-14,18 0 5 13,27 0 2-13,26 0 7 14,18 0 1-14,13 0-8 14,10-6 0-9,8-6 1-5,5-2-2 14,0-3 1-14,2 2 0 13,-5-1-4-13,-4 2 0 14,-6 1 4-14,-14 3 0 14,-9 5 0-14,-4 1 0 0,-4-1 0 12,-4 5-5-12,-7 0 5 20,-11 0-2-20,-14 0-2 14,-13 0 4-14,-12 5-3 0,-11-4 2 13,-7 2-3-13,-2-3 0 13,0 0 8-13,-9 1-4 14,-22 3 1-14,-14 1 3 14,-11-1-4-14,-4-3 0 13,-3-1 1-7,-1 0 2-6,-3 0-3 13,-4 3 5-13,-3-3-8 14,-8 0 4-14,-7 0-1 14,-8 1 0-14,0 2-1 13,-1-2 1-13,-2 4 0 14,-4-1 0-14,2 1 1 13,0 4-1-7,3 1 2-6,12 0-5 14,12 2 3-14,10-4-2 13,14-1 2-13,13 0 0 14,13-5-1-14,10-2 2 13,8 0 3-13,7 0-3 0,0 0-2 13,0 0 1-13,0 0 0 14,22 0-2-9,10-2-1 10,5-5 1-15,4 4-4 0,-5 1 0 13,-5 2-12-13,-6 0-11 13</inkml:trace>
    </iact:actionData>
  </iact:action>
  <iact:action type="add" startTime="321349">
    <iact:property name="dataType"/>
    <iact:actionData xml:id="d49">
      <inkml:trace xmlns:inkml="http://www.w3.org/2003/InkML" xml:id="stk49" contextRef="#ctx0" brushRef="#br0">13214 7207 9 0,'-11'-4'7'1,"-3"4"-6"0,-5 0-1 12,-4 0 5-12,-8 0-10 14,-5 0 2-14,-4 6 3 13,-5 6-3-13,-4 0 3 14,1 0-2-8,0-4 2-6,8-3 0 13,7 0 0-13,6-3 4 14,7-2 0-14,0 2-3 14,4-2 0-14,6 0-1 13,1 0 0-13,4 0 0 14,5 0 5-14,-3 0-1 0,1 0 5 19,2 0-7-19,-2 0 9 14,2 0-9-14,0 0 6 13,0 0-5-13,0 0-3 14,0 0-2-14,0 0-3 0,23 0 5 13,12-4 2-13,10 2-2 13,6-2 4-13,3 0-9 14,-1-2 9-9,-2-3-8-5,-2 2 7 14,3-5-5-14,-4 0 4 14,6 2-2-14,-4-2 2 13,0 0 3-13,0 2-4 14,-8 1 0-14,-2 4-2 14,-13 1-1-14,-12 4-2 13,-6 0-4-7,-4 0 2-6,-5 0 5 13,0 0-5-13,0 0 6 14,0 0 0-14,0 0 7 14,-18 0-5-14,-7 0 2 13,-6 0-4-13,-4 0 0 14,-7 0 2-14,-3 0-1 13,-7 0-1-7,1 0 4-6,-2 0-8 14,-5 0 7-14,2 0-5 13,-5 1 4-13,3 3-4 14,4 3 2-14,-2-1 0 0,6-1-2 12,6 0 4-12,5-3 0 14,8 1 0-14,8 0-3 20,4-2 3-20,9 2-2 0,2-3 0 13,6 0 5-13,0 0 4 14,2 0-3-14,0 0 6 13,0 0-8-13,0 0 3 14,0 0-6-14,0 0 4 13,0 0-5-13,0 0-4 14,0 0-5-8,0 0-4-6,0 0 2 13,24 2 11-13,21 0 5 14,20-2-4-14,17 0 6 13,5 0-7-13,-4 0-1 0,-6 0 1 13,-7-4 0 2,-10-4-2-15,-2-1 2 0,-5 2 8 19,-4 3-7-19,-1 0-2 13,-11 4 0-13,-6 0-1 0,-8 0 2 13,-10 0-1-13,-4 0-2 14,-7 0-2-14,-2 0-1 13,0 0-5-13,0 0 7 14,0 10 8-14,-7 4-5 20,-12-2 4-20,-6-2-2 0,-2 0 1 13,-2-2 0-13,0-3 2 13,-4 4-4-13,0-5 5 14,-6 1-4-14,-3 4-1 14,-2-1 0-14,-6 2-1 13,-1-2 1-13,0 2 1 14,2-2-1-9,2-2 0-5,-2 2-1 14,0-2 2-14,5-3 0 14,-1 0 2-14,7-3-5 13,5 0 4-13,1 0-1 0,8 0-1 13,5 0 4-13,4 0-1 14,5 0-2-14,0 0 4 13,6 0-5-7,1-4 3 8,3 2 0-14,0 0-4 0,0-1 2 13,0 2-2-13,0 1-1 14,0-2 2-14,0 2 2 13,0 0 0-13,0 0 6 14,0 0-8-14,0 0 4 13,0 0-3-7,0 0-2-6,0 0 2 14,0 0-1-14,0 0 0 13,0 0 1-13,0 0 3 14,0 0-3-14,0 0 4 13,0 0-3-13,0 0-2 14,0 0 1-14,0 0-1 14,0 0 0-9,0 0 0-5,0 0 0 14,0 0 1-14,0 0-1 0,0 0 3 12,0 0-6-12,0 0 5 14,0 0-4-14,0 0 4 14,0 0-2-14,0 0 0 13,0 0-2-13,0 0 2 14,0 0 0-8,0 0 3-6,0 0-2 13,0 0 1-13,0 0-2 14,0 0 7-14,0 0-3 13,0 0-3-13,0 0 0 14,0 0 3-14,0 0-5 14,0 0 4-14,0 0-4 13,0 0 2-7,0 0-1-6,0 0 1 13,0 0-2-13,0 0 1 14,0 0 0-14,0 0-2 14,0 0 4-14,0 0-4 13,0 0 0-13,0 0 0 0,0 0-1 13,0 0 3 2,0 0-5-15,0 0-3 4,0 0-1-4,0 2 1 14,3 12-1 0,8-7-51-14</inkml:trace>
    </iact:actionData>
  </iact:action>
  <iact:action type="add" startTime="336194">
    <iact:property name="dataType"/>
    <iact:actionData xml:id="d50">
      <inkml:trace xmlns:inkml="http://www.w3.org/2003/InkML" xml:id="stk50" contextRef="#ctx0" brushRef="#br0">18052 7182 16 0,'-8'0'6'15,"-3"0"-5"-14,1 0-2 14,-4 0 4-14,-1 0-6 13,-6-1 6-13,1-2-5 14,-4 0 3-14,-1-1-1 14,-2 1 0-9,1-1 0-5,-3 3 0 14,-3-3 1-14,-1-1 2 13,0 1-2-13,1 3-1 0,3-2 2 13,3 2-4-13,1-2 3 14,5 2-1-14,4-4 0 13,8 3 1-13,0 0 3 14,6 1-4-9,2-2 12-5,0-1-12 14,0 0 5-14,10-1 1 14,19-4 7-14,11 2-11 13,9 0-2-13,9 3 0 14,4 2-7-14,5 0 7 14,4 2-4-14,8 0 3 13,4 0 1-7,10 0-1-6,3-2 2 13,-1 2-2-13,-8-2 1 14,-3 2 0-14,-7-2-3 14,-9 1 8-14,-3 1-7 13,-14 0 4-13,-9 0-4 14,-15 0 4-14,-8 0-4 0,-13 0 2 19,-6 0-2-19,0 0-4 0,0 0 2 13,0 0 4 1,-13 0 15-14,-18-3-7 0,-8 3-5 13,-9 0-1-13,-6 0-2 14,-4 0 3-14,-4 0-3 13,-3 0 1-13,1 3-4 20,-3 2 7-20,-7 3-8 0,-2 1 8 13,-2-4-6-13,-3 1 4 14,4-1-1-14,-4-3-1 13,4-1 1-13,3 3-1 14,3-2 0-14,6 1 2 14,5 1-2-14,4-3 0 13,9 3 3-7,7-1-4-6,9-3 2 13,14 0 1-13,5 0 7 14,10 0-3-14,2 0 3 14,0 0-6-14,0 0-3 13,0 0 0-13,6 0 0 14,28 0 2-14,19-3 11 0,26-11-12 19,14 0 5-19,9 1-6 14,6-2-1-14,-4 5-3 0,2 2 7 12,-9-2-7-12,-5 3 3 14,-7-1 1-14,-6-1-5 13,-7 3 3-13,-7 2-2 14,-5 0 0-14,-12 1 1 14,-7 3-2-9,-14 0 3-5,-10 0-5 14,-10 0 6-14,-7 0-16 14,0 0 3-14,0 0-5 13,0 0 19-13,-20 5 5 14,-11 4 1-14,-7-2 2 13,-4-1-8-13,0-2 1 14,-3-1 5-8,3-2-8-6,-8 1 3 13,4 0-1-13,-3 0 0 14,-1 0 0-14,2 1-3 13,3-3 6-13,7 0 2 0,9 0-3 13,4 0 2 2,10 0-4-15,1 0 5 0,8 0-2 12,4 0 5-6,-1 0 2 8,3 0-4-14,0 0 4 0,0 0-5 13,0 0 6-13,0 0-8 14,0 0 1-14,0 0-3 13,0 0 1-13,0 0-2 14,0 0-1-14,0 0-1 14,0 0-2-9,0 0 2-5,0 2-15 14,0 3-3-14,5 8 1 13,5 2-1-13,4 3-29 14</inkml:trace>
    </iact:actionData>
  </iact:action>
  <iact:action type="add" startTime="338249">
    <iact:property name="dataType"/>
    <iact:actionData xml:id="d51">
      <inkml:trace xmlns:inkml="http://www.w3.org/2003/InkML" xml:id="stk51" contextRef="#ctx0" brushRef="#br0">22247 6824 14 0,'-29'0'12'15,"-9"0"-2"-14,-11 0-9 14,-10 0 3-9,-5 4-4-5,-7 2 4 14,-10 2-2-14,-4-1-1 14,4 4 1-14,4-1-1 13,13-2 6-13,10-3-4 14,14 2 2-14,16-5-4 13,13 1 1-13,3-3 0 14,8 0 1-8,0 3-3-6,0-3 0 13,8 0-3-13,32 0 3 14,18 0 14-14,17 0-7 14,12 0-5-14,0 0-2 13,-6 0 0-13,-8-3-2 14,-11-4 2-14,-8 1-2 13,-2-1 4-7,-8 4-2-6,-5 1 1 14,-4 0-2-14,-14 2-1 13,-5 0 1-13,-7 0-3 14,-7 0 1-14,-2 0 0 0,0 0 1 12,-8 10 2-12,-21 2 3 14,-9 2 4-14,-7-4-5 14,-4 0 1-9,0-4-3-5,-5 0 1 14,-2-1-1-14,-4 0 1 14,-4 2 0 0,-10 0 3-14,0-2-4 14,1 2 3-14,4-1-3 0,7 2 2 12,8-2-2-12,9 2 2 14,12-2-2-8,11-1 0-6,13-2 1 13,9-3-2-13,0 0 0 14,9 0-2-14,40 2 3 13,27-2 16-13,30 0-8 14,15 0-4-14,-1-2-4 14,-8-10-4-14,-16 0 2 13,-16 0-1-13,-11 1 1 5,-11 4 4 9,-16 0 0-14,-6 7-1 14,-16 0-2-14,-9 0 1 14,-9 0-6-14,-2 0 3 0,0 0 3 12,-22 0 0-12,-13 0 5 14,-19 0 2-14,-6 3-5 14,-2 1-2-9,-3 0 0-5,3-1 4 14,-4 2-4-14,0-3 0 13,3 0-2-13,3 0 6 14,12-1 2-14,7 2-3 14,12-1 3-14,5 0-5 13,4-2-1-13,6 2 1 14,3-2-2-9,7 2 1-5,2-2-1 14,2 0-1-14,0 0-2 14,-3 2 4-14,1 5-9 0,-7 2 7 12,-2 5-4 3,-7 4 5-15,-2 2-11 0,-7 2-21 13,-2-1-37 1</inkml:trace>
    </iact:actionData>
  </iact:action>
  <iact:action type="add" startTime="339929">
    <iact:property name="dataType"/>
    <iact:actionData xml:id="d52">
      <inkml:trace xmlns:inkml="http://www.w3.org/2003/InkML" xml:id="stk52" contextRef="#ctx0" brushRef="#br0">12744 8006 29 0,'-14'-9'14'1,"-15"1"-1"13,-9-4-12-13,-10 2-1 14,-6 1 3-14,-6 1-1 13,-7 3 2-7,-5-1-4-6,-5 3 3 14,-10 3-3-14,-5 0 0 13,-1 0-2-13,-1 0 2 14,5 0 0-14,10 4 0 13,13-1 3-13,8-1-3 14,16-2 9-14,11 0-8 14,12 0 2-9,13 0-3-5,6 0 6 0,0 0-6 13,0 0-3-13,2 0 2 13,29 0 2-13,16 0 1 14,18 0-2-14,10-2 0 14,8-5 1-14,6-2-2 13,5 0 2-13,4-1-2 14,2 2 1-9,3 0 0-5,-3 1 1 14,-2 3 2-14,-9 1-5 14,-6 3 4-14,-10 0-4 13,-9 0 1-13,-8 4-1 14,-15 6 2-14,-12-2-4 14,-12 0 3-14,-5-2 0 13,-8-4 0-7,-4 0 2-6,0 1-1 13,0-3 4-13,0 0-4 14,0 2 0-14,-13-2 3 14,-17 2-1-14,-7-2 1 13,-10 2-6-13,-8-2 6 0,-10 1-4 13,-9 2 3-13,-9-2-4 20,-6 3-1-20,-5 0 3 0,-8 3 0 13,-5-1 1-13,3 2-1 13,4 2-1-13,4 2 0 14,7-2 2-14,2 0-2 14,10-5 2-14,11 0-2 13,16-3 2-13,21 0 2 14,14-2-2-9,11 0 2-5,4 0-3 14,0 0 3-14,0 0-6 14,29 0 6-14,29 0-3 13,19 0 0-13,19 0 1 14,7 0-1-14,6 0 0 13,2 0-1-13,6 0 1 14,3 0 0-8,-2-2 0-6,3-5 2 13,-5 2 1-13,-5-4-3 14,-8 1 1-14,-10 1 0 14,-15-1-1-14,-9 2 0 13,-14-1-1-13,-12 3 2 14,-16 3 0-14,-16-2 0 0,-9 3-2 12,-2 0 2-6,0-1 3-6,-20 1 5 14,-20 0-2-14,-18 0-7 13,-13 0-3-13,-16 0-1 14,-7 12 8-14,-11 1-6 13,-4 3 3-13,-5 5-1 14,-2-1 0-14,0 0 0 14,5 0-4-9,10-4 8-5,20-2-2 14,23-5-2-14,20-6 7 13,18-1-6-13,13-2-2 14,5 0 1-14,2 0-1 14,0 0-7-14,0 0 5 13,6 0 2-13,14 0 1 14,9-2 3-8,0-4-1-6,0 2-2 13,0 2 0-13,-4 2-6 14,-1 0 0-14,-3 0-3 13,-4 12 0-13,3 11-3 0,0 2-19 13</inkml:trace>
    </iact:actionData>
  </iact:action>
  <iact:action type="add" startTime="342217">
    <iact:property name="dataType"/>
    <iact:actionData xml:id="d53">
      <inkml:trace xmlns:inkml="http://www.w3.org/2003/InkML" xml:id="stk53" contextRef="#ctx0" brushRef="#br0">18018 7445 7 0,'2'0'7'1,"5"0"12"13,-3 0-3-13,-2 0 3 14,0 0-10-14,-2 0 8 0,0 0-10 12,0 0 0-12,0 0-7 14,0 0 1-8,0 0-2-6,0 0 6 13,0 0-6-13,0 0 3 14,0 0-2-14,0 0 0 14,0 0 7-14,0 0-1 13,0 0 1-13,0 0 2 14,0 0-8-14,0-4 5 13,0-5-6-7,0-3 0-6,0-2 1 14,0-1-2-14,-8 1 1 13,-6 0 0-13,-1 0 0 14,-6-2 2-14,-3-2-4 14,-2 2 7-14,-5-2-7 13,-8 2 4-13,-3-2-4 14,-7 4 1-9,-7-4 0-5,-4 2 0 14,-3 2 1-14,-4-3 0 14,1 2 1-14,-3 1-2 0,1-1 2 12,2 6-2 3,-3-2 1-15,0 3-1 0,-3 0-1 13,-3 2 2-13,1 1 0 20,-4 0 2-20,4 5-5 0,9 0 8 12,-1 0-7-12,3 0 5 14,3 0-6-14,0 6 1 14,0 2 1-14,2 6 0 13,2 1 1-13,5 4 0 14,6 4-1-14,8-2 1 13,3 5 1-7,5 1-1-6,7 3 0 14,2 2-1-14,2 3-3 13,5 6 4-13,1 3-1 14,1 1-1-14,5 7 2 14,1-1 0-14,0 3-1 0,5-1 3 12,0 1-6 3,3-1 2-10,17 0 2-5,9-3-4 14,9 0 2-14,11-4 1 13,11-3 1-13,13-5 1 0,10-4-1 13,11-6 8-13,4-4-5 14,-1-8 0-14,9-5-2 13,3-9 2-13,12-2-2 21,3 0 1-21,1-11 0 0,2-9 1 12,-2-6-3-12,0 0 4 14,-5-3-8-14,-8-2 7 13,-6-3-7-13,-3-6 8 14,-3-2-1-14,-10-2-3 14,-13-4 1-14,-9-3-2 13,-18 1 2-7,-5-2 5-6,-9-4-1 13,-14 2-3-13,-9-3 1 14,-10 2-1-14,-3-3-2 14,-9 0 0-14,-22 0-4 13,-9 3 8-13,-12 1-10 0,-8 3 5 13,-9 5 0-13,-11 6-8 20,-5 4 5-20,-4 1-5 14,-9 3 0-14,0 6 3 13,-5 3 1-13,-4 3 2 0,2 0 6 13,3 5-6-13,4 3 5 14,2 7-4-14,3 5 4 13,-1 0-3-13,5 0 1 20,6 5 0-20,9 12-4 0,7 3 8 13,7 1-5-13,-2 4 4 14,2 1-6-14,-1 0 5 13,3-1-3-13,6 4 1 14,0-1 0-14,3 0 0 14,4 2 1-14,8 0 0 13,-2 1-1-7,8 1 0-6,2 2 3 13,2 4-6-13,6-2 3 14,-2-1 0-14,7 2-1 14,3-1 0-14,4-2 1 0,5-2 0 12,4 1-4-12,0-4 7 14,0 2-6-14,0-1 0 20,13 3 3-20,5 6 0 14,6 1 0-14,3 5-1 13,4-2 1-13,8 3-3 0,7-3 7 13,5-3-3-13,12-4 1 13,6-7 1-13,11-4-3 14,5-5 6-14,11-5 1 20,4-2-3-20,12-3 1 0,6-4-2 13,0-1 5-13,-1 0-3 14,-3-3-9-14,-4-2 8 13,-1 0-7-13,-2 0 4 14,-3 0-1-14,-5 0 0 13,-1-9-3-13,-2-6 3 0,-1-2 3 20,-1-2-3-20,-9-5 8 13,-7-3-11-13,-13-3 6 14,-7-2-2-14,-7-3 1 13,-6-6-1-13,-6 1 2 0,-5-2 1 13,-12 0-4-13,-7-2 2 14,-9-1-4-14,-6-1 2 20,0-2 0-20,-10-2 0 13,-11 0 0-13,-6-2 0 14,-2 0 2-14,-3 2-4 0,-4-2 4 13,-4 0-4-13,-2 1 6 13,-3 3-8-13,-8 2 3 14,-7 6 0-14,-12 2-6 14,-5 6 0-9,-8 2 3-5,-7 3 2 14,-3 5-3-14,-6 2 4 13,-6 3-1-13,0 3 2 14,0 4-2-14,4 2 4 14,3 6-2-14,2 2 0 13,0 0 2-13,3 0-1 0,2 3-1 19,12 11 0-19,4 4 3 14,8 3-5-14,7-2 2 14,0 4 0-14,2-1 0 13,-1-1 2-13,3 2-6 0,5-1 9 13,2 3-8-13,4 2 8 14,3 3-8-14,1 5 4 13,7 0-2-7,1 7 1 8,6 5 0-14,2-1-3 0,4 6 2 13,4-3 1-13,1 2 1 14,5-3-1-14,-3-4 1 13,5 1-3-13,-1-5 2 14,6-2 0-14,1 0 0 13,1-4-1-7,4 0 0-6,0 1 2 14,0-2-4-14,6 3 3 13,15 2-1-13,10 1 1 14,9-2 0-14,13 2 0 13,14-6 5-13,12 2-3 14,12-5 2-14,5-2-1 0,2-4 2 19,-3-4-2-19,-3-2 0 14,-1-4-4-14,3-2 3 13,7 0-2-13,3-6 0 14,2 0 3-14,2-6-5 0,1 0 7 13,4 0-5-13,6 0 7 13,-3-18-9-13,-2-6 5 14,-8-2-3-8,-5-2 4-6,-7-2-3 13,-9-2 0-13,-10 2 2 14,-6-3 0-14,-11 4-3 13,-7-3 0-13,-4-3 0 14,-7-1-2-14,0-2 1 14,0 0 1-14,1-6 0 13,-1 0 0-7,-3 2 0-6,-3-2 0 13,-7 2 7-13,-3-1-2 14,-8 1-10-14,-7 2 10 14,-9-2-5-14,0-1 0 13,-2-1 0-13,-27 1-2 0,-9-6 1 13,-11 6-2-13,-7-1 5 14,-9 4-4-9,-1 3-1-5,-11 8 3 14,-7 0-7 0,-10 5 7-14,-8 2-3 14,-8 2-2-14,-7 6 3 0,-6 0 4 13,-7 1-8-13,-1 8 7 13,2-2-2-13,4 5-3 14,0 2 1-9,0 0 6-5,10 0-7 14,5 0 4-14,14 0 0 14,11 9 3-14,9 1-2 13,10 5 1-13,3-3 0 14,13 5-4-14,2 0 2 13,9 0-2-13,5 3 2 14,0 1 0-8,3 4-2-6,3 5 4 13,1 6-5-13,2 6 5 14,7 7-4-14,1 3 0 14,3 2 2-14,3-2-3 0,-1-2 3 12,1-2 0 3,1-4 0-15,-2 0 0 0,1-2 1 12,2-3-2-6,2 0 5-6,7-4-8 14,0 0 2-14,0 4 1 13,12 0-4 2,10-4 5-15,4 4-1 0,5-2 3 12,6-2 2-12,0-2-3 14,5 1-2-14,3-5 4 14,2 2-3-9,6 2 0-5,8-3 1 14,10-2-1-14,9-2 0 13,7-2 3-13,11-5-2 14,8-5 7-14,6-9-8 14,7-5 1-14,-1 0 3 13,2-3-3-13,1-18-1 14,1-1 0-9,1-2 2-5,-3 0-2 0,-1-3 4 13,-5-2 1-13,-6 0-9 14,-7 0 5-14,-9-1-1 13,-15 0 0 2,-10 0 0-15,-9-4 0 0,-13-1 0 13,-8-4-2-13,-5-5 4 13,-5-2-4-7,-7-3 4-6,-5-3-3 13,-3 6 2-13,-10-3 3 14,0 6-1-14,-2 0-3 14,0 1 2-14,0 3 1 13,-4 2-2-13,-12 1 5 14,-5-2-9-14,-6-1 4 14,-6 3-2-9,-7 2-5-5,-7 0 5 14,-1 5-1-14,-6-2-1 13,-4 1 2-13,-2 2 2 14,-9 2-2-14,-8 0 4 14,0 4-5-14,-8 2 4 13,-4 2-4-13,-3 4 1 14,-1 1 1-9,-1 3-3-5,5 3 6 0,9-2-2 13,9 4 1-13,13-3-4 14,6-3 5-14,8 3-3 13,0-2 2-13,1 3-1 14,-1 0-1 1,-4 5 0-15,2 2-3 0,-5 0 6 12,1 0-6-6,6 5 5-6,-1 6-5 13,3 6 4-13,2 1-2 14,4 1 1-14,-2 6 0 14,5 1-2-14,-3 0 4 13,3 1-4-13,-3 0 4 14,0 1-4-14,-2 0 4 13,1 1-4-7,1-3 2-6,5-2-1 14,10-9 0-14,11-4-1 13,2-5 2-13,8-6-2 0,0 2 2 13,0 1-9-13,0 6 5 13,0 5-8-13,0 3 0 14,12 0-49-14</inkml:trace>
    </iact:actionData>
  </iact:action>
  <iact:action type="add" startTime="349329">
    <iact:property name="dataType"/>
    <iact:actionData xml:id="d54">
      <inkml:trace xmlns:inkml="http://www.w3.org/2003/InkML" xml:id="stk54" contextRef="#ctx0" brushRef="#br0">19709 1474 12 0,'0'0'17'15,"0"0"-1"-14,0 0-3 14,0 0 10-14,0 0-2 0,0 0-5 12,0 0-10-12,0 0-6 14,0 0 1-14,-2 0 0 20,2 0-2-20,0 0-6 0,-2 0 3 13,2 0-2-13,0 0 6 13,0 0-4-13,0 0 0 14,0 0 3-14,0 0 1 14,0 0 0-14,0 0 5 13,0 0-2-13,12-7 3 14,9-9 8-9,11-5-9-5,1-4-1 14,3 0-4-14,2-4 2 14,2 1 1-14,0 1-3 13,0 2 0-13,-4 1 4 14,-9 6-2-14,-12 8 0 14,-3 2-1-14,-8 3-1 13,-4 5-4-7,0 0-8-6,0 0-4 13,0 0 11-13,0 5-4 0,-4 10 9 13,-12 4 0 2,-4-1 2-15,-7 4-1 0,-2 3 4 12,-4 4-5-12,-3 1 1 14,2 4-1-14,-3-2 4 14,-1 3-4-9,0-3 3-5,2 0-5 14,0-6 2-14,5-2 0 13,2-4 1-13,-2 0-1 14,2 0 5-14,4-2-5 14,6-4 2-14,3-5 2 13,7-4-6-13,3-3 6 14,6-2-4-9,0 0 0-5,0 0-2 14,0 0 2-14,0 0 6 14,6-4 9-14,19-16-8 13,4-4-3-13,6-4-1 14,5-4-3-14,1-2 0 13,1-2 1-13,0-1-1 14,-1-1 0-8,-4 4 0-6,-1 0 3 13,-5 5-4-13,-4 2 2 0,-5 5-2 13,-7 4-2 2,-5 6 3-15,-4 8 0 0,-3 4 0 12,-3 0-2-12,0 0-3 14,0 0 4-14,0 0-5 13,0 0 6-7,0 0-11-6,-7 18 11 14,-11 3 0-14,-9 2 1 13,-2 5-1 2,-4 3 0-15,-3-2 0 0,1 3 0 12,-4 1 2-12,4-1 2 14,1 0-7-14,3-1 4 14,2-6-2-9,6-6 1-5,6 2-1 14,1-9 1-14,8-4 0 13,1-3-2-13,5-2 5 14,0-3-2-14,2 0 0 0,0 0-2 13,0 0 2-13,0 0 6 13,11-20-7-13,15-9-1 14,12-8-1-9,7-4-2-5,8-2 2 14,3 0 3-14,-5 1-2 14,-1 4 0 0,-8 6 1-14,-2 5 0 0,-9 2 1 13,-4 4-1-13,-7 9 0 14,-7-1-1-14,-3 5 5 13,-8 3-8-7,0 2 4-6,-2 3-6 13,0 0-3-13,0 0 4 14,0 0-5-14,-2 8 5 14,-19 13 4-14,-8 4 2 13,-6 3-2-13,-10 2 5 14,1 0-4-14,-6 3 2 14,2-5-4-9,-4 2 3-5,1-1-2 14,4 2-1-14,-2-4 2 13,7-1-2-13,1 1 7 14,8-3-6-14,2-2 7 14,2 0-10-14,5-1 5 13,3-8-2-13,9 1 1 0,4-7 0 13,4-6-1-8,4-1 0-5,0 0-1 14,0 0 4-14,0 0 5 14,18-6-5-14,20-18 5 13,13-10-7-13,9-2 0 14,3-3 0-14,-5 1-4 13,-5 3 2-13,-4-1 4 14,-5 2 0-8,-3 3 0-6,-8 4-2 13,1 3 0-13,-10 3 0 14,-4 9 0-14,-9 4-1 14,-8 6 0-14,-3 2-1 13,0 0-2-13,0 0 6 14,0 0-4-14,0 0-4 13,0 0 1-7,-19 17 5-6,0 4 0 14,-8 4 0-14,0 2 0 0,-4 4 0 12,0-2 1-12,0 2 1 14,-3-4 1-14,5 4-6 13,2-3 4 2,3-2-2-15,1 2 2 0,2 0 0 13,0 0-1-8,1-1 0-5,3-6-1 14,1-1 3-14,0-5-2 13,7-10 3-13,4-1-6 14,5-2 6-14,0-2-1 14,0 0-1-14,0 0 0 13,0 0 3-13,0 0-2 14,0-7-4-9,0-4-3-5,0 1 2 14,0 2-9-14,0 3 6 14,3 2-4-14,1 1-8 13,1 2-15-13,0 0-2 14</inkml:trace>
    </iact:actionData>
  </iact:action>
  <iact:action type="add" startTime="361322">
    <iact:property name="dataType"/>
    <iact:actionData xml:id="d55">
      <inkml:trace xmlns:inkml="http://www.w3.org/2003/InkML" xml:id="stk55" contextRef="#ctx0" brushRef="#br0">20108 3807 0 0,'74'0'0'15,"4"0"3"-14,13 0-1 14,12 0 3-9,6 0-1-5,-1-7 2 14,-6-4-4-14,-3 2 2 14,-4 0-2-14,1 4 7 13,-5-2-8-13,-4 2 0 14,-5 3-1-14,-10 2 0 13,-10 0 0-13,-6 0 0 14,-11 0 0-8,-12 0 3-6,-6 5-10 13,-7 5 5-13,-7 1-5 14,-1 0 5-14,-4 2 2 0,1-1 0 12,3-2 5-12,-1 0-1 14,2-4 0-14,3 0 6 14,1-2-1-14,1-3 6 13,-2-1-11-7,-3 0 7-6,-2 0-5 14,-4 0 4-14,-4 0 2 13,-3 0 1-13,0 0 4 14,0 0-9-14,0 0 11 13,0 0-15-13,0 0 12 14,-3 0-9-14,1 0-2 14,-1 0-5-9,3 0 2-5,0 0-2 14,0 0 0-14,0 0 0 13,0 0 2-13,-2-5-4 14,-2-3 5-14,-1 1-6 14,3 0 2-14,-2-1 1 13,-3 2-2-13,3-2 2 0,-3 2-3 19,2 2 3-19,1 0-3 14,2 4 3-14,0 0-4 14,0 0 2-14,-1 0 2 0,-4 0-5 12,-2 17 2-12,-4 9 0 14,-1 9 2-14,1 3-4 14,3 2 10-14,-2 4-8 13,3 2 7-7,1 3-8-6,0 0 7 13,4 6-6-13,0 1 3 14,4 4 0-14,0 4-3 14,0 1 8-14,6 2-5 13,10 1 4-13,4 1-8 14,0 3 8-14,0 7-6 14,-2 5 4-9,-2-2-2-5,-6-6 0 14,0-6 0-14,-1-10 1 13,-1 1-1-13,-1-6 0 14,0-2 2-14,-5 1-4 0,1 2 2 13,-3 0 0 1,2-2 0-14,-2-3 0 14,0-11-1-9,0-8 3-5,0-6-3 0,4-11 4 13,-4-3-6-13,2-5 2 14,-2-3 1-14,0-1 1 13,0-3 5-13,0 0 1 14,0 0-4-14,0 0 10 13,0 0 0-13,0 0 7 14,0-12-20-8,-6-3 4-6,-4-1-3 13,1-2-2-13,1 4 0 14,1 1-1-14,0 2 0 14,0 3 4-14,3 1-6 13,0 1 7-13,2 3-6 14,-3-2 4-14,1 1-3 13,-3-2 0-7,-2 2 2-6,0-1-3 14,-5-2 1-14,-3 1 0 13,-5-1 4-13,-7-2-4 14,-9 1 4-14,-3 0-4 13,-7-1 4-13,-6 0-4 14,-4 1 2-14,-7 4 0 14,-1 2-2-9,-6 2 4-5,3 0 0 0,0 0-1 13,5 0-2-13,3 2 2 14,1 10-2-14,2 1 1 13,0 0 0-13,-2 2-2 14,0-1 4-14,2-2-4 13,2-1 6-13,7 0-4 14,4-4 5-9,10-2-8-5,4-3 4 14,4-1-1-14,4 1 0 14,8 0 0-14,4-2-1 13,4 0 5-13,5 0-10 14,2 0 9-14,0 0-7 14,0 0 5-14,0 0-2 13,0 0 2-7,0 0-1-6,0 0 0 13,0 0 3-13,0 0 2 14,-3 0-5-14,3 0 6 0,0 0-2 13,-2 0-4-13,0 0 2 13,-2 0-3-13,2 0 1 14,-1-2 0-14,3 2-3 14,0 0 7-9,0 0-8-5,0 0 8 14,0 0-9-14,0 0 4 13,0 0 1-13,0 0-5 14,0 0 2-14,0 0-3 14,0 0-2-14,0 0 6 13,0 0 0-13,0 0 0 14,0 0 1-9,0 0-2-5,0 0 3 14,0 0 0-14,0 0-6 14,0 0-7-14,0 0-7 13,0 0-20-13,0 0-29 14</inkml:trace>
    </iact:actionData>
  </iact:action>
  <iact:action type="add" startTime="367972">
    <iact:property name="dataType"/>
    <iact:actionData xml:id="d56">
      <inkml:trace xmlns:inkml="http://www.w3.org/2003/InkML" xml:id="stk56" contextRef="#ctx0" brushRef="#br0">12065 9198 7 0,'-4'-9'18'1,"2"6"-7"13,0-3 5-13,0 2-11 14,-1 0 0-14,-1-2-1 13,-2 0 0-13,1 2-3 14,-4 0 1-14,-2 0 1 14,-1 4-2-14,4-4 1 13,-3 2 2-7,4 0-4-6,-2-5 2 14,-2 5 1-14,2-5-2 13,-5 1-1-13,1-2 4 14,-3-5-4-14,-3 1 6 13,-4 0-4-13,-1 3-3 14,-3-4 3-14,0 5 1 0,-4 1-2 19,-3 0 5-19,-3 3-6 0,-5 1 2 13,-1 0-2 1,3-1 5-14,2 2-3 0,4-1 1 13,3 0-4-13,2-1 4 14,5 0-3-14,-1 2 2 13,3 0 2-13,7-1 2 14,1 3-6-9,7-2 11-5,1 2-10 14,2-2 0-14,-4 2 1 14,2 0-4-14,-1 0 4 13,3 0-4-13,-3 0 2 14,2 0 0-14,3 0-1 14,0 0 3-14,2 0-3 13,0 0 2-7,0 0-2-6,0 0-4 13,-2 0 3-13,2 0-4 14,0 5-2-14,0 4 1 14,6 0 7-14,12 2 2 13,7-1 1-13,6-1-3 14,9 1 4-14,12-1-4 0,14-1 1 19,11-3 2-19,7 4-3 14,3-4 2-14,-2 4-2 13,2-6 0-13,2 2 5 0,2-1-3 13,5-2-1-13,2 3 0 14,3 4-2-14,1 0-1 13,2 0 2-13,-1-1-1 14,-3-2 5-9,0 0-8-5,-4-4 7 14,1 0-5-14,-1-2 4 14,-5 0-4-14,-6 0 3 13,-10 0-2-13,-10 0 1 14,-14-2 0-14,-7-2 1 13,-10 1 0-13,-14 3 3 14,-6 0-4-8,-10 0 0-6,-4 0-1 13,0 0-1-13,0 0 0 14,0 0 1-14,0 0 0 13,0 0 1-13,-9 0 3 0,-11 0-3 13,-7 7 1 2,-6-2 2-15,-5 2-3 0,-5-1 0 19,-10 1 0-19,-7-2 0 14,-9 1 0-14,-7 0 0 13,0-2 1-13,5 0-1 0,-1 0 5 13,1 2-8-13,-2-4 5 13,-1 2-4-13,-1 1 2 14,3-5-1-14,1 5-1 20,4-3 4-20,2 0-3 0,7 1 5 13,3-1-8-13,3-2 5 13,8 3-2-13,-1-1 2 14,9-2-1-14,3 2 0 14,8 0 1-14,8-2-1 13,7 0 0-13,6 0 2 14,4 0 1-9,0 0-6-5,0 0 4 14,0 0-2-14,0 0 1 0,0 0 0 13,0 0 0 1,0 0 1-14,0 0 3 0,0 0 1 13,0 0-5-13,0 0 3 14,0 0-3-14,0 0 0 13,0 0 1-7,0 0 1-6,0 0-2 13,0 0 7-13,0 0-4 14,0-2-1-14,0 2 0 14,0 0-4-14,0 0 4 13,0 0-2-13,0 0 0 14,0 0 0-14,0 0 1 13,0 0 1-7,0 0-2-6,0 0 4 14,0 0-8-14,0 0 2 13,0 0 2-13,0 0-3 14,2 0-3-14,14 0 0 14,4 0-2-14,7 0 2 13,9 8-11-13,4 6-34 0</inkml:trace>
    </iact:actionData>
  </iact:action>
  <iact:action type="add" startTime="370387">
    <iact:property name="dataType"/>
    <iact:actionData xml:id="d57">
      <inkml:trace xmlns:inkml="http://www.w3.org/2003/InkML" xml:id="stk57" contextRef="#ctx0" brushRef="#br0">15788 9106 1 0,'-2'0'8'1,"2"0"-8"0,0-2-3 12,0-3-3-12,23-2 6 14,19-2 11-14,16-3-6 13,9-2 5-13,5 0-10 14,-4 5 3-14,-1 0 1 14,-2 3-6-9,-3 2 4-5,6 0-2 14,5 3 0-14,2 1 0 14,6 0-2 0,1 0 4-14,-2 1-6 0,1 10 5 13,-3-4-2-13,-5 0 1 13,-6-4 0-13,-3-1 0 14,-1-2 0-9,0 0 2-5,4 0-2 14,6-3 6-14,5-13-4 14,2-3 7-14,-2 6-9 13,-7-1 2-13,-6 3-1 14,-9 1-1-14,-9-1 5 14,-11 6-4-14,-12 1 3 13,-9 1-3-7,-7 3 6-6,-8 0-3 0,0 0 11 12,0 0-3-12,0-2 13 14,-8-3-7-14,-9-1-11 14,-5 0-7 0,-10-1 1-14,-1 2 0 0,-5 1 2 13,-7 0-6-13,-1 4 4 14,-6 0-3-9,-1 0 3-5,-5 0-2 14,-7 0 1-14,-4 0-2 13,-7 0 0-13,1 4 4 14,-8 2-1-14,-2 2 2 14,-6 2-5-14,-3 1 4 13,5 1-4-13,-2 1 2 14,11 1 0-9,1 0 0-5,4 4 1 14,10-2-2-14,2 1 3 14,8-5-2-14,2-4 3 13,1-4-4-13,3-3 2 14,-2 2-2-14,2-2 1 13,2-1 0-13,0 0-4 14,3 0 8-8,1 0-6-6,5 0 7 0,3 0-6 12,2 0 1-12,4 0 0 14,2 0 0-14,0-4 1 14,0 3-1 0,-2-2 0-14,-4 3-2 0,1 0 5 13,6 0-6-13,1 0 5 13,8 0-4-7,-2 0 4-6,9 0-2 14,3 0 0-14,0 0-1 13,7 0 0-13,0 0 1 14,0 0-1-14,0 0-13 13,11-1 5-13,18 1 9 14,13-3 2-14,10 1 1 14,8-1-2-9,3-2-2-5,1 0 2 14,3-1-2-14,-3-1 4 13,3 1 0-13,-5 2-1 14,6 0-1-14,3 4 0 14,5 0-1-14,4 0 0 0,0 0-3 12,-4 0 3 3,-4 0 0-15,-8 4 0 4,3-2 5-4,-3 0-8 14,5 3 3-14,5-4-1 14,-3 3 0-14,3-1 0 13,-5-3 1-13,-6 0 0 14,-1 0 0-14,0 0 2 14,1 0-1-14,1 0 2 13,1-8-5-7,-3 1 2-6,-6 3-2 13,-7 4 1-13,-7 0 2 14,1 0-5-14,-5 0 8 14,0 0-6-14,-1 0 5 13,0 0-4-13,3 0 2 14,-1 0 2-14,2 0-2 14,-3-2-1-9,-3-3 3-5,-8 1-3 14,-2-1 4-14,-8 1-2 0,-3 3-4 12,-5 1 2-12,-7 0-2 14,-2 0-2-14,0 0 0 14,0 0 4-14,-2 0 4 13,-17 0-3-13,0-2 5 14,-3 2-5-9,-3 0 0-5,-2 0-1 14,-4 0 2-14,-7 0-2 14,-2 0 0-14,-7 0 0 13,-7 0-3-13,-6 0 7 14,-7 0-5-14,-4 3 4 13,-7-1-6-13,-4-2 4 14,-1 0-1-8,-1 0 0-6,-1 0 2 13,-2 0-2-13,-7 0 0 14,-4 0-3-14,0 0 6 13,5 0-3-13,4 0 0 14,8 0 0-14,4 0 0 0,0 12-2 13,4 0 1 1,1-2 1-14,8-3-2 5,3-5 5-5,9-2-1 14,2 0-1-14,5 0-2 13,7 0 4-13,3 0-5 14,8 0 4-14,5-6-2 13,0-2 0-13,6 1 0 14,1 3-3-14,1 1 7 14,7 0-5-9,1 2 3-5,6 1-4 14,0-3 0-14,0 3 1 13,0 0-5-13,0 0-4 14,0 0 4-14,0 0-5 14,0 0 11-14,0 0 0 13,4 0 4-13,-2 0-2 14,1 0 0-9,-3 0-2-5,0 0-1 0,0 0 1 13,0 0-7 2,0 0 2-15,0 0-2 0,4 10 5 12,0 6-23-12,0 1-63 14</inkml:trace>
    </iact:actionData>
  </iact:action>
  <iact:action type="add" startTime="377002">
    <iact:property name="dataType"/>
    <iact:actionData xml:id="d58">
      <inkml:trace xmlns:inkml="http://www.w3.org/2003/InkML" xml:id="stk58" contextRef="#ctx0" brushRef="#br0">13085 9703 0 0,'-21'0'7'15,"4"0"-5"-14,-1 0 0 14,0 0-1-14,-2 0-1 13,-2 0 4-13,-1 0-2 14,-5 0-4-14,-1 4 4 0,-8 3-2 13,2 0 0-13,-3-2 0 13,-2 2 5-7,2 0-5-6,0-4 10 14,3 1-10-14,-3 1 5 13,-3 3-5-13,-1-1 3 14,-2 3-3-14,1 2 0 13,1-1-5-13,5-4 5 14,2 0 3-14,9-3-1 14,4-3 1-9,4 1 0-5,5 0 0 14,1-2-2-14,3 2 5 14,3-2-2-14,-1 0-4 13,3 0 1-13,-3 0 3 14,2 0-6-14,1 0 6 13,2 0-2-13,2 0-1 14,0 0 7-8,0 0-4-6,0 0 2 13,0 0-2-13,0 0-3 14,0 0-2-14,0 0-10 0,6 0 8 12,19 5 0 3,8 0 3-15,7 4 1 14,7-2 1-14,7-4-2 0,6-3 1 12,5 0 0-6,6 0 3-6,5-7 4 13,2-7-8-13,2 2 11 14,-5 5-11-14,0 0 2 14,-4 6-1-14,3 1-1 13,7 0 5-13,4 0 1 14,5 0-7-14,-3 0 2 14,-5 1-2-9,-4 7 4-5,2-2-6 14,5 1 4-14,11-3-1 13,4-3 0-13,0 1-5 14,-3 0 5-14,-6 5 0 14,-9-4-2-14,1 1 4 13,-5 1-3-13,0-5 3 14,4 2 1-9,1 0-3-5,1-1 1 14,3-1-1-14,5 0 2 14,3 0-2-14,4 0 1 0,-3 0-1 12,-3 0 0-12,-3 0 0 14,-1 0-3-14,2 0 2 14,1 0-8-14,-3 0 9 13,2 0-3-7,-4 0 6-6,-1 0-4 13,-3-3 7-13,-4-4-8 14,-6 2 3-14,-7-1-2 14,-5-1 1-14,-8 4-2 13,-5 1 2-13,-13-3 0 14,-6 3 2-14,-14-1-2 13,-3 3 1-7,-12 0 1-6,0 0-2 14,0 0 3-14,0 0-3 13,0 0 8-13,0 0-5 14,0 0-3-14,0 0 4 13,0 0 7-13,0 0-10 0,0 0 8 13,0 0-7-13,0-4 2 20,-5-3-4-20,-6 1 0 0,2 1 0 13,-3-2-1-13,-3 2 1 14,-1-4 0-14,-3 6 0 13,-8-4-1-13,-4 2 0 14,-5 1 0-14,-9 0 1 13,-5-1 0-13,-8 3-2 14,-12 2 0-8,-3 0 4-6,-8 0-2 13,-4 0 5-13,-6 0-8 14,-3 0 3-14,-6 2 0 13,2 3 0-13,-2 0 0 14,-1 3 0-14,-1 1-2 14,-5 1 1-14,0-1 2 13,0 1-1-7,9 2 4-6,2 1-8 13,-2-1 6-13,-3-1-4 14,-5 2 2-14,-4-1 0 0,4-2-1 13,0-3 4-13,9 2-3 13,5-4 3-13,7 0-6 14,8-3 5-14,5-2-3 20,7 0 2-20,5 0-1 0,0 0 0 13,0 0 0-13,-3 0 0 13,1-2 0-13,-3-3 0 14,3 2 3-14,0-1-6 14,-1-3 3-14,5 2 0 13,0 0 0-13,0 3-1 14,0-1-3-9,0 1 8-5,-2 0-7 14,7 0 7-14,2 2-8 14,3-3 8-14,6 2-5 13,3 1 1-13,2-4 0 14,4 0 0-14,8 0 0 14,8 2 1-14,1-3-1 13,7 3 3-7,0 1 2-6,1-3-7 0,2-1 4 12,2 1-2 3,2 3 1-15,2-1-1 0,0 0 0 13,0 2 4-13,0-3-8 13,0 3 8-13,0-2-8 14,0 2 3-14,0 0 1 13,0 0 0-7,0 0 0-6,0 0 0 14,0 0-9-14,18 0 8 13,11 0 1-13,11 0-3 14,12 0 4-14,6 0-2 13,6 0-2-13,7 2 3 14,6-2-2-14,0 0 2 14,6 0-2-9,-1 0 4-5,2 0 0 14,3 0 1-14,3 0-6 14,-1 0 5-14,2 3-4 13,7-3 0-13,3 0 2 14,10 0-1-14,3 0 0 13,0 0-1-13,0 0 2 14,-6 0 0-8,-2 0 0-6,-8 0 1 0,-7 0-1 12,-6 0 2-12,-8 0-2 14,-5 0 1-14,1 0-3 13,1 0 4-13,11 4 0 14,8-1 0-14,10-3-4 14,6 0 0-14,0 0 1 13,0-3 1-7,-1-14 0-6,-4 2-2 13,-5-4 4-13,-8 3-1 14,-2 3 1-14,-3-1 0 14,-1-1 2-14,-2 3-3 13,-2 2-1-13,-10 3 1 14,-7 2-1-14,-8 3-1 14,-10 2-3-9,-7 0 8-5,-6 0-9 14,-4 0 5-14,-6 0-2 13,-4 4 2-13,0-1 0 14,-6 2 0-14,-7-3 0 0,-1 0 0 13,-5-2 2-13,0 2-2 13,0-2 1-13,0 0 4 14,0 0 1-9,0 0 9-5,0 0-7 14,0 0 9-14,0 0-5 14,0 0 0-14,0 0-1 13,0 0-7-13,0 0-1 14,0 0 0-14,0 0-4 14,0 0 3-14,0 0-2 13,0 0 1-7,0 0-1-6,0 0 0 13,0 0 0-13,0 0 3 14,0 0-3-14,0 0 0 14,0 0-2-14,0 0 1 13,0 0-6-13,0 0-3 14,0 0-14-14,0 2-19 0,0 5-24 19,0 5-3-19</inkml:trace>
    </iact:actionData>
  </iact:action>
  <iact:action type="add" startTime="381111">
    <iact:property name="dataType"/>
    <iact:actionData xml:id="d59">
      <inkml:trace xmlns:inkml="http://www.w3.org/2003/InkML" xml:id="stk59" contextRef="#ctx0" brushRef="#br0">17650 9902 18 0,'13'-21'4'1,"-6"0"-1"13,-7 10-3-13,0 6-2 14,0 5-3-14,0 0-8 13,-11-2 12-13,-1 2 1 14,4-5 0-14,-3 3 1 14,3 0 7-14,0-1-4 13,4-2 5-7,1-2 8-6,-1-5 3 13,2-5 2-13,0-3-14 14,0-4 7-14,2 2-3 14,0 2-4-14,-3 6-2 13,3 5 1-13,-3 2 7 14,-1 7-10-14,-7 0 0 14,-11 0-1-9,-20 7-6-5,-16 22 5 14,-9 15-4-14,-7 10 2 13,-1 4 0 2,0 1 2-15,0-7-2 0,1 0 1 13,1-2 1-13,2-1 1 13,9-5-1-13,8-7 8 14,9-5-7-14,7-2 0 4,7-3-2-4,6-3-1 14,4-5 0-14,4-4 0 14,7-5-2-14,2-3 5 13,4-2-4-13,4-5 5 14,0 2-8-14,0-2 2 14,0 0 0-14,0 0 2 13,0 0-7-7,12-16-17-6,5-10-45 13,1-6-17-13</inkml:trace>
    </iact:actionData>
  </iact:action>
  <iact:action type="add" startTime="381668">
    <iact:property name="dataType"/>
    <iact:actionData xml:id="d60">
      <inkml:trace xmlns:inkml="http://www.w3.org/2003/InkML" xml:id="stk60" contextRef="#ctx0" brushRef="#br0">16687 9760 1 0,'2'-8'24'15,"1"5"-8"-14,-3 3 4 0,0 0-18 13,0 0-2-13,0 0-2 13,2 4 1-7,6 20 1-6,4 14 2 14,10 8 3-14,9 3-3 13,5-1 5-13,8-4-6 14,4-6 4-14,-2-6-5 13,-1 0 11-13,-5-5-11 14,-5-4 3-14,1-1 1 14,-7-4 1-9,-2 0 3-5,-7-6-7 14,-7 0 13-14,-1-4-12 13,-6 1-2-13,-1-1 2 14,-1-2-2-14,-2 2 0 14,-2-2 0-14,0 2 0 13,0-3-2-13,0 2 0 0,0 1 4 19,0 4-7-19,-4 2-3 0,0-2-39 13</inkml:trace>
    </iact:actionData>
  </iact:action>
  <iact:action type="add" startTime="382072">
    <iact:property name="dataType"/>
    <iact:actionData xml:id="d61">
      <inkml:trace xmlns:inkml="http://www.w3.org/2003/InkML" xml:id="stk61" contextRef="#ctx0" brushRef="#br0">17462 9924 74 0,'5'-18'8'1,"-3"5"-7"13,3 8-2-13,-5 0 2 14,2 3 1-9,-2 2 5-5,0 0 0 14,0 0 11-14,0 0-10 0,0 0 0 13,0 0-7-13,0 2-2 13,0 21 1-13,0 10 0 14,-4 10 0-14,-1 1 1 13,5-1-3-13,0-6 6 14,0-3-6-8,0-3 6 8,0-8-6-14,0-5 2 0,0-4 0 13,0-4-4-13,0 1 4 14,2-5 0-14,-2-3-2 13,0-1-1-13,0 1 6 14,0-1-6-14,0 0-4 13,0 0-1-7,3-1-18-6,-3-1-48 14</inkml:trace>
    </iact:actionData>
  </iact:action>
  <iact:action type="add" startTime="382517">
    <iact:property name="dataType"/>
    <iact:actionData xml:id="d62">
      <inkml:trace xmlns:inkml="http://www.w3.org/2003/InkML" xml:id="stk62" contextRef="#ctx0" brushRef="#br0">18382 9765 38 0,'0'0'0'1,"0"0"0"13,-8 10 0-13,-17 13 4 14,-6 9-2-14,-2-1 2 13,-3 6-2-13,-1-3-1 14,-3 4 9-14,-3-2-7 14,5-2 4-14,5-2-5 13,4-3 5-7,6-3-2-6,4-6 3 13,3-5-6-13,5-2-1 14,2-3 4-14,2-2-4 14,-2 2 1-14,5-5 1 0,0-1-6 12,-1-1 1-12,-4 1 2 14,-2-1-3-14,-5-3 0 14,3 0-1-9,-3 0-13-5,1-5-23 14</inkml:trace>
    </iact:actionData>
  </iact:action>
  <iact:action type="add" startTime="382905">
    <iact:property name="dataType"/>
    <iact:actionData xml:id="d63">
      <inkml:trace xmlns:inkml="http://www.w3.org/2003/InkML" xml:id="stk63" contextRef="#ctx0" brushRef="#br0">17838 9682 1 0,'13'0'3'6,"5"9"4"-5,-1 11 1 14,3 9 3-14,1 5 4 0,-4 7 13 12,6 8-13-12,1 5 1 14,8 8-12-14,1 1 15 14,5 7-18-14,-1-5 3 13,4 0-3-13,1-1 0 14,-2-6-1-9,1 0 2-5,-4-5 3 14,-6-5-3-14,-4-4 5 14,-4-4-6-14,-8-6 4 13,-4 0-4-13,-4-9 4 14,-3-2-2-14,-1-9-2 14,1-8 3-14,-4-3-2 13,2-3 5-7,-2 0-4-6,0 0 9 13,0 0-4-13,0 0 6 14,0 0-5-14,0-5-9 14,0-7 0-14,0 4-9 13,0 4 4-13,0 1-17 14,0 3-21-14,0 0-99 0</inkml:trace>
    </iact:actionData>
  </iact:action>
  <iact:action type="add" startTime="383835">
    <iact:property name="dataType"/>
    <iact:actionData xml:id="d64">
      <inkml:trace xmlns:inkml="http://www.w3.org/2003/InkML" xml:id="stk64" contextRef="#ctx0" brushRef="#br0">16592 10784 10 0,'-10'0'27'1,"-1"0"-4"13,5 0-8-13,-2-2 5 14,6 0-16-14,-4-2 6 13,-1 2-6-13,3-2 6 14,-3 2 0-14,2 1 4 14,3-5 7-9,-2 6-6-5,1-1 6 14,1 1-14-14,0 0 2 13,2 0-7-13,0 0-4 14,0 0 2-14,0 0-3 14,0 0-2-14,0 0-6 0,4 0 1 12,25 0 10-12,17 8 5 14,18 4-3-8,14 1-2 8,17-4 1-14,13-4-1 14,10 2 0-14,5-5 0 0,1-2-1 12,3 0 2-12,-2-6-2 14,-3-11 4-14,-3 4-8 14,-5 0 7-14,-8 0-2 13,-1-1 0-7,-9 2 6-6,-9-1-6 14,-12 1 3-14,-19 5 1 13,-17 0-3-13,-17 4 4 14,-11 1-4-14,-9 2-2 13,-2 0 0-13,0 0 0 14,0 0-2-14,0 0 2 14,0 0 1-9,0 0 0-5,0 0 3 14,0 0-2-14,0 0-2 13,0 0-1-13,0 0-1 0,-2 0-23 13,-16 0-81 2</inkml:trace>
    </iact:actionData>
  </iact:action>
  <iact:action type="add" startTime="390922">
    <iact:property name="dataType"/>
    <iact:actionData xml:id="d65">
      <inkml:trace xmlns:inkml="http://www.w3.org/2003/InkML" xml:id="stk65" contextRef="#ctx0" brushRef="#br0">22478 7770 63 0,'12'-12'8'1,"-8"3"21"20,-2 2-22-20,-2 7-7 0,0 0-3 12,0-2 0-12,0 2-3 14,0 0 5-14,0 0-3 14,4 0 1-14,1 0 5 13,0 0-3-13,-1 2 2 14,1 2-1-14,-1-1 0 13,2 2 1-7,3 2 1-6,-2-2-1 13,2 1-2-13,-2-3 3 14,-3 3-4-14,-2-5 2 13,0 1 0-13,-2 0-2 14,0-2 0-14,0 2 0 14,0 0 4-14,0-2-2 13,0 3 4-7,0-3-4-6,0 0 1 14,0 0 0-14,-4 0 0 13,-3 0 3-13,-6 0 2 14,-7 0-5-14,-5 0 6 13,-6 0-7-13,-6 0 8 14,-5 0-8-14,-10 0 2 0,-8 0-2 19,-5 0 0-19,-9 0 0 14,3 0-4-14,-2 7 2 14,-3 0 4-14,-3-2-7 0,-2-1 11 12,-4-1-12-12,0-3 9 14,2 0-6-14,1 1 6 13,-1-1-3-13,1 4 0 14,0-4 1-8,1 4 0-6,3 0 0 13,5 3-1-13,8 0 4 14,7 1-5-14,7 1 1 13,2 2 0-13,0 1 0 14,-3 5 0-14,2-4-5 14,-2 3 10-14,0-1-7 13,4 0 7-7,3 2-7-6,3 1 3 13,1 0-2-13,1 4 1 14,3 5 0-14,-1 2-1 14,-1 2 2-14,4 6-4 13,4-3 6-13,2 0-6 14,4 0 3-14,8-1 0 14,3-1-2-9,5 1 1-5,7 1-3 0,2 4 3 13,0 7 1-13,0 1 0 13,0 8 8-13,11 4-4 14,7 6-4 1,0 6 1-15,4-3-2 0,0-5 2 12,-1-6-1-12,0-8 0 14,2-8 2-9,2-5 2-5,4-5-2 14,0-2 7-14,4-2-7 14,7 1 0-14,1-4 0 13,1 0-2-13,9-2 0 14,5-3 0-14,4-4 1 14,7 0 0-14,0-2 6 13,4-2-6-7,0-4 5-6,9-2-6 13,5-4 8-13,4 0-6 14,7 0 1-14,0 0-3 0,-3 0 3 13,-1 0-6-13,-5 0 6 13,-2 0-6 2,-5-6 8-15,-2 2-7 13,-4-1 4-7,-1-4-2-6,-2-1 0 0,5-2 1 13,-1 0 6-13,4 0-7 13,-3-3 7-13,-3 1-3 14,-6-6-8-14,-7 1 5 13,-6-3-2-13,-10-2 1 14,-3-2 0-14,-6-1 0 14,1-5 1-9,-3-4 2-5,3-5-2 14,-3-3-1-14,1-3 2 14,-2 3 0-14,-1 0-1 13,-5 0 1-13,-6 1-2 14,-4 2 0-14,-7 0 0 13,-3 4 1-13,-6-4-1 14,0 1 4-8,0 0-8-6,0-1 7 13,-15 4-5-13,-3-6 2 0,-5 4 0 13,-4-4 0-13,-2 2 2 13,-2 4-2-13,-6 1 2 14,-5 7-4-14,-6 3 3 14,-4 1-2-14,-2 6-3 13,-6 4 3-7,-7 3 0-6,-5 2-5 13,-1 1 5-13,-1 4 1 14,5-2-5-14,0-1 8 14,7 1-6-14,4-1 5 13,-3 0-4-13,-1 2 2 14,2 2 0-14,-5-1 0 14,1 4 2-9,-4-2-5-5,2 2 7 14,-1 1-8-14,0 0 5 13,5 0-2-13,-1 0 0 14,1 0-1-14,0 0 2 0,-2 0-1 13,-4 0-1 1,1 0 4-14,0 10-8 14,1 4 9-14,0 4-6 4,1 3 6-4,1 4-5 14,4-1 2-14,0 6 0 14,4 0-1-14,7 0 5 13,2 6-7-13,5 2 7 14,4 3-8-14,2 3 6 14,3-1-4-14,6 2 0 13,7-3 2-7,2 2 0-6,7-2-2 13,3-4-2-13,0 0 8 14,6-1-5-14,2-2 4 14,0 4-6-14,0-2 4 13,0-1-1-13,0 1 0 14,2-1 0-14,10 0-3 13,-1 0 7-7,3-4-5-6,3 0 5 14,3-6-7-14,2-2 4 13,5-2-2-13,4 2 2 14,5 1-1-14,9-1 0 0,4 2 2 12,9-2 1 3,2-2-3-15,7 0 1 0,-3 0 5 13,1-5-11-8,2-2 8-5,1-1-5 14,7-2 2-14,0-2 0 14,1-2-1-14,2-4 5 13,0-2-1-13,7-2 0 14,6 0-2-14,7 0 2 13,0-6-1-13,1-8-2 14,-6-5 0-8,-9 0 0-6,-1-3 0 13,-9-2 2-13,-3-4 0 14,-4 0 3-14,-5-1-3 13,-6 3 3-13,-9 1-4 14,-9 1-1-14,-9-1 0 0,-4 2 0 13,-4-4 0 1,0 1 4-8,-3-2-4-6,-7 2 3 13,2-2 0-13,-6-4 1 0,0 0-4 13,-3-1 2 2,-4-2-1-15,0-3-1 0,0-2 1 12,0-7-5-12,-9-1 9 14,-13 0-10-14,-5-4 11 14,-4-1-10-9,-5 0 4-5,-11-5 0 14,-4 0 1-14,-9 3 0 13,0 8-2-13,-2 1 2 14,-4 11-2-14,2 4 3 14,-5 5-4-14,-7 9-2 13,-6 5 2-13,-5 3-2 14,-5 4 2-9,3 1 1-5,0 2-2 14,2 0 0-14,4 0 6 14,3 0-5-14,4 2 6 13,3 0-8-13,4 0 5 14,11 0-2-14,6 0-1 0,13 8 2 12,0 1-3-12,4 4 6 14,-1 3-8-8,-2 6 4-6,5 2 0 13,4 4-5-13,2-1-1 14,7 5-6-14,7-3-10 14,6 1-17-14,7 0-29 13</inkml:trace>
    </iact:actionData>
  </iact:action>
  <iact:action type="add" startTime="398137">
    <iact:property name="dataType"/>
    <iact:actionData xml:id="d66">
      <inkml:trace xmlns:inkml="http://www.w3.org/2003/InkML" xml:id="stk66" contextRef="#ctx0" brushRef="#br0">11484 10490 1 0,'-7'-1'15'1,"3"1"-6"0,-2 0-9 19,-4 0 4-19,3-1 0 0,-3 1-8 12,-2-3 5-12,-3 3-2 14,-3 0-2-14,-6 0 3 14,-1 0-1-14,-2 8 2 13,0-2 1-13,1-2-1 14,1 0 3-14,1 0-4 14,2-2 4-9,3 0-2-5,6-2 2 14,7 0-3-14,3 0 3 13,3 0-3-13,0 0 4 14,0 0-8-14,31 0 6 14,18 0 0-14,28 0 0 13,14 0-6-13,16-8 3 14,0-2-3-9,-1-2 0-5,-8 3-1 14,1-3 4-14,1 1 1 14,7 2 7-14,2 4-6 13,-1 3 1-13,-8 2-2 0,-9 0-2 13,-8 4 1 2,-12 6 0-15,-9-2-1 0,-8-3 2 19,-14-4 1-19,-11-1 2 0,-13 0-7 12,-10 0 6-12,-3 0-3 14,-3 0 2-14,0 2 3 14,0-2 3-14,-3 0-1 13,-19 0 4-13,-9 2-9 14,-7-2 1-14,-9 0-1 13,-4 0-2-7,-11 0 2-6,-12 0-3 14,-7 0 1-14,-7 2 0 13,-13-2-1-13,-4 0 5 14,-6 0-3-14,-1 0 1 14,3 2 1-14,-3-2-2 13,4 3 1-13,-2 0-1 14,5 1-1-9,5 2 0-5,9 2-1 14,11-2-1-14,8-2 4 14,12-1-1-14,16-3 3 13,10 0-2-13,16 0 1 0,7 0-1 13,9 0-2-13,2 0-4 14,0 0 0-14,0 0 4 13,0 0-4-7,13-5 8-6,16 2-5 13,9-4 2-13,11 2 0 14,11 3-1-14,11-1 3 14,10 3-3-14,15 0 0 13,11 0-1-13,8 4 6 14,3 6-11-14,-8-4 7 13,-3-1-2-7,-2-5-1-6,-1 0 2 14,-1 0 0-14,-5-17 0 13,-9 3 2-13,-13 0 0 14,-12 2 2-14,-14 3-3 13,-15 2-2-13,-14 2 1 14,-15 3 0-14,-6 2 0 0,0 0 0 19,-6 0 0-19,-32 0 0 14,-14 0 0-14,-17 0 0 0,-9 5 1 13,-7 4 2-13,-4 0-6 13,-7 3 4-13,3-1-2 14,6-6 1-14,7 3 0 13,10-4-1-13,17-2 5 14,19 0-7-8,15-2 8-6,12 0-6 13,7 0 1-13,0 0-5 14,15 0-4-14,30 0 5 13,20 0-2-13,15 0 6 14,13 0 1-14,8 0-1 14,6-2 0-14,-2-5 4 13,-1-2-8-7,-1 3 8-6,4 2-4 14,0 0 0-14,0 3 1 13,0 1 0-13,2 0 3 14,5 0-4-14,4 0 4 0,5 0-5 12,-3-5 1-12,0-1 0 14,5-3 1-14,4 6 1 20,3-1 0-20,-7 4-2 14,-10 0 2-14,-14 0 0 0,-12 0-4 12,-11 10 5-12,-8 0-7 14,-6 0 5-14,-6-4-2 14,0-3 1-14,-7 0 0 13,-4-3 1-13,-5 0 1 14,-11 0 2-9,-10 0 1-5,-10 0-1 14,-7 0-3-14,-4 0 5 14,0 0-3-14,0 0 3 13,0 0-6-13,-4 0-2 14,-16-3 1-14,-5 3 2 14,-6 0-5-14,-7 0 2 13,-2 0 0-7,-4 0 2-6,-8 3-2 13,-6 6 2-13,-13-2-1 14,-12 3 0-14,-6 0 2 14,-11 0-2-14,-7-1 3 0,-7-1-5 12,-4-2 3-12,-2-1 0 14,-5-1 0-14,-7 0-1 13,-3 3 1-7,-6-4 0-6,0 4-2 14,8-2 5-14,8 4-6 13,4 0 7-13,3 1-6 14,2 1 4-14,12-7-3 14,4-4 1-14,13 0 0 13,13 0-1-13,13-4 3 14,19-8 3-9,13-1-5-5,13 6 0 14,8-1 4-14,6 4-5 14,2 1 2-14,0 1-1 13,0 2 0-13,20 0-9 14,20 0 8-14,20 7 2 13,13 9-1-13,18 2 2 14,19-1-3-8,13 0 2-6,17-5-1 13,12-6 0-13,8-6 2 14,12 0-4-14,1-2 5 0,4-20-4 12,1-5 3-12,-4-3-4 14,-3 0 3-14,-5 6-2 14,-8 3 2-14,-11 6-1 13,-14 5 0-7,-12 1 0-6,-11 6 2 13,-17 1-2-13,-10 2 0 14,-16 0 1-14,-19 0-2 14,-21 0 2-14,-13 0-2 13,-14 0 0-13,0 0-3 14,-5 0 3-14,-28 0 1 14,-16 5 0-9,-9 2 6-5,2-2-6 14,0-5 1-14,7 1 3 13,0-1-2-13,-3 0-1 14,4 0-1-14,-6 0 0 14,-4 0 2-14,-2 0-1 0,-11-4-2 12,-3-5 2-12,-10 0-4 20,-13-3 3-20,-11 1 0 14,-15 2 0-14,-11 4 0 0,-6 5-1 13,-5 0 4-13,-7 0-5 13,1 0 6-13,3 9-8 14,5-1 7-14,8 2-6 14,6-2 3-14,4 0 0 13,5-2 0-7,12-2-1-6,8 2 1 13,9-2 0-13,6-2 0 14,10 0-3-14,3-2 1 14,11 0 4-14,13 0-1 13,9 0-1-13,10 0 0 14,8 0 0-14,7-4 2 13,5 0 6-7,7 3-6-6,2-2 2 14,0 1-4-14,0 0-1 13,0 0-7-13,0-1 3 14,0 3-1-14,0 0-2 14,0 0 4-14,0 0 4 0,0 5-3 12,0 2 6-12,0-2-6 14,7 1 5-9,11 2-2-5,11 0 0 14,21 2 1 1,27-1-2-15,25-6 5 0,16-1-4 12,9 1 0-12,2-3-4 14,-1 0 1-14,-3 0-1 13,-1 0 2-13,8 0 2 14,4 0 3-8,8 0-2-6,8-3 4 13,9 3-5-13,1 0 0 14,4 0 3-14,-4 0-7 13,-8 0 4-13,-13 0 0 14,-14 0-1-14,-17 3 1 14,-11-2 0-14,-12-1 2 13,-11 0 2-7,-10 0-2-6,-6 0 1 14,-8 0 0-14,-12 0-3 13,-11 3 0-13,-9-1 0 0,-13 0 0 13,-7-2 0-13,0 0 2 13,0 1 0-13,-21 1-1 14,-16 0 1-14,-15 4-4 20,-5 1 5-20,-8-4-3 14,-2 1 0-14,-4-1 0 0,-5-1-1 12,0 0 2-12,-6-2 2 14,-1 0 0-14,-3 0-5 14,-1 0 2-14,-3-4 0 13,1-3 0-13,-4 0 0 14,-5-2 0-9,-8 4 0-5,-5-3-1 14,-10 1 2-14,-6 1 0 14,-6 2 3-14,2 1-8 13,-3 0 5-13,0 3-2 14,-2 0 0-14,-2 3 1 0,6 9-4 13,5 0 8-13,9-3-6 20,7 4 4-20,8-3-4 0,7 2-1 12,7-3 3 3,6 2-2-15,14-6 2 0,7-2 0 13,10-3 2-13,15 0 2 13,6 0-4-13,10 0 1 14,6 0 4-14,2-8-9 14,6-1 5-9,-2 2-2 10,3 0 1-15,-1 2-1 0,0-2-1 12,2 5 4-12,-1-2-6 14,-1 3 9-14,3 1-10 14,-3 0 8-14,4 0-6 13,1 0 3-13,0 0 0 14,2 0 0-9,0 0-7-5,0 0 7 14,0 0-10-14,0 0 6 14,4 0-1-14,15 5 4 0,3 4 1 12,12 1-1 3,8-6 1-15,13-3-4 0,16-1 3 13,16 0 2-13,13-1 4 20,14-12-3-20,9-1 0 0,9 2-2 12,-1 5 0 3,1 0-3-15,-2 1 3 0,-4 6 0 13,-1-2 0-13,-4 2-2 13,-1 0 4-13,-2 0-2 14,7 0 3-14,0 0-1 13,-3 0-1-7,1-6 0-6,-5 1-1 14,-2-2 0 0,-5 3-2-14,-8 2 6 0,-9 2-7 13,-9 0 7-13,-12 0-7 13,-11 0 5-13,-8 0-2 14,-8 0 0-14,-5 0 0 14,-6 0 0-9,-8 0 1-5,-5 0-2 14,-6 0 2-14,-5 0-2 13,-4 0 3-13,-5 2-4 0,0-2 2 13,-2 2 0-13,0-2 0 14,0 0 1-14,0 0-4 13,0 0 6-13,0 0-2 14,0 0 3-8,-14 0 0-6,-7 0-4 13,-8 0 4 2,-8 0-4-15,-2 0 0 0,-13 0 0 12,-6 0 2-12,-13 2-2 14,-10 6 0-14,-12 2 0 14,-9 1 1-14,-8-2-2 13,-7 1 2-7,-6 0-1-6,-9 0 0 13,-3 2 0-13,-2 1-1 14,-1-4 2-14,8 8-1 14,6 1 5-14,1 2-10 13,1 0 8-13,-3-4-6 14,2-2 2-14,5-6 1 0,6-5 0 19,8-3 1-19,12 0 2 14,12 0-3-14,7 0 0 13,13 0 2-13,6 0-3 14,8 0 2-14,7 0 0 14,3-3-1-14,5-1 0 0,2 2-2 12,2 0 5-12,1 2-5 14,2-2 8-9,-1 1-12-5,2 1 7 14,1 0-2-14,3-3 1 14,2 3 0-14,0 0 0 13,3 0 0-13,3 0 0 14,1 0 1-14,2 0-2 14,2 0 5-14,4 0-7 13,-3 0 4-7,5 0-1-6,0 0 0 13,0 0-1-13,0 0-1 14,0 0 0-14,0 0-1 14,0 0-9-14,0 0 10 0,0 0-9 12,0 0 5-12,0 0 5 14,7 0-4-14,1 4 5 13,4 4-7-7,-1 4 3-6,0 2-21 14,0 0-32-14</inkml:trace>
    </iact:actionData>
  </iact:action>
  <iact:action type="add" startTime="405363">
    <iact:property name="dataType"/>
    <iact:actionData xml:id="d67">
      <inkml:trace xmlns:inkml="http://www.w3.org/2003/InkML" xml:id="stk67" contextRef="#ctx0" brushRef="#br0">19531 10386 56 0,'2'0'58'1,"1"0"-29"13,2-5-21-7,1-9-7-6,9-6-1 13,10-13 5-13,4 4-10 14,12-2 3-14,9-1 1 14,10-5-4-14,5 2 5 13,-5 3 0-13,-4 6 0 14,-11 8-1-14,-16 8-2 13,-14 2 2-7,-8 8-11-6,-7 0-3 14,0 0-10-14,0 6 14 13,-17 14 11-13,-10 4 1 14,-2-2 1-14,2 0-1 0,4-4 8 13,4-1-2 1,7-6-1-14,3-4-1 0,5-3-5 19,4-3 0-19,0-1 1 13,0 0 3-13,0 0-3 0,0 0 9 13,0 0-1-13,0 0 10 14,0-5-12-14,2-16 10 13,5-7-17-13,-5-4 0 14,-2 0-3-14,0-1 3 14,-4 4 0-9,-21 7 0-5,-4 8 0 14,-7 7 0-14,-6 7 0 13,-3 3 0-13,-1 25 0 14,1 8-3-14,7 6 3 14,9 4-1-14,7-4 1 13,15-5 0-13,7-5-8 20,4-4 6-20,32-6 2 0,18-7 0 13,17-8 4-13,16-7-4 14,16 0 0-14,6-24 0 13,2-8-2-13,1-4 4 14,-5-1 1-14,-2 2-2 0,-14 7 1 13,-11 5 1-13,-18 9-6 20,-19 9 0-20,-12 2-2 13,-13 3 0-13,-11 0 1 0,-5 0-1 13,-2 0 3-13,0 4 1 14,0 4 2-14,-2 0 2 13,-3-4 0-13,1-1 0 14,4-1-3-14,-3 0 3 13,3-2 1-7,0 0-4-6,0 0 9 14,0 0-7-14,0 0 15 13,0 0-11-13,0 0 8 14,0-16-12-14,0-1-2 14,-8-5-2-14,-13 3 1 13,-8 7-3-13,-8 3-4 14,-7 5 7-9,-10 4 1-5,2 0-4 14,4 4 2-14,5 12 2 14,7 2-4-14,9 0 3 13,9-6 1-13,10-4-2 14,5-6-1-14,3 0 0 0,0-2-4 12,0 0 11-12,23 0-4 14,10 0 3-8,3-6 6 8,1-12-7-14,2 0 1 14,-6-2-3-14,-1 2 2 0,-8 2-2 12,-4 6 3-12,-6 3-6 14,-8 4-3-14,-4 3 5 14,-2 0-4-14,0 0 4 13,0 0-2-7,0 0-2-6,0 0 3 14,0 6 4-14,9 5-3 13,7 6 5-13,7-5-7 14,12-2 6-14,9-5-3 13,12-5 0-13,9 0 0 14,1-7-1-14,11-15 4 14,-2-7-7-9,3-5 8-5,0-1-8 14,-4 0 1-14,-3-2 1 13,-9 4 1-13,-6 8 1 14,-13 4 0-14,-15 9 0 14,-14 8 0-14,-10 4 1 0,-4 7-2 12,-4 37-4-12,-31 25 5 14,-19 26 0-9,-15 13 2 10,-7 1 1-15,-4-1-3 14,2-6 0-14,-1-8 1 0,8-14-1 12,9-17 3-12,8-17-6 14,12-19 8-14,15-13-7 14,11-8 3-14,12-6-1 13,4 0 7-7,0 0-5-6,0-7 11 13,0-13-10-13,10-10-3 14,7-5 0-14,3-4 0 14,1-5-11-14,0-5 2 13,6-4-7-13,0-2-4 14,0-8 11-14,-3 2 6 13,-4 1 2-7,-2-1 2-6,-5-1 8 14,-1 0-8-14,1-2 5 13,1 8 3-13,3 10 7 14,1 7-1-14,-1 13-9 14,6 4 1-14,4 8-5 0,6 4-2 12,7 5 0-12,7 5 0 14,5 0-4-9,-4 0 2-5,-3 4-1 14,-7 7 0 1,-7 3 3-15,-4 5-2 0,-10-2-1 12,-5 3 3-12,-8 3-3 14,-4 0-5-14,0 3 8 13,-4 1-1-13,-18-1 1 14,-5-2 0-8,-5 1 0-6,3-2 1 13,0 0 2-13,6 0-3 14,2-3 6-14,7-2-10 13,6 2 4-13,6-4 0 14,2-4-2-14,0 0 0 0,0-5 1 13,8-3 2-13,17-4 1 13,8 0 0-7,8 0 8 8,10-15-10-14,2-7 7 14,5-3-4-14,-2-2 0 14,-7 3-2-14,-6 5 1 13,-10 0 5-13,-13 6-7 0,-4 6 12 13,-12 2-12-13,-4 5 5 14,0 0-2-9,0 0-6-5,0 0 0 14,0 0-10-14,0 21-2 13,0 14-16-13,-2 0-40 14</inkml:trace>
    </iact:actionData>
  </iact:action>
  <iact:action type="add" startTime="407250">
    <iact:property name="dataType"/>
    <iact:actionData xml:id="d68">
      <inkml:trace xmlns:inkml="http://www.w3.org/2003/InkML" xml:id="stk68" contextRef="#ctx0" brushRef="#br0">22303 10263 172 0,'0'0'73'1,"0"2"-30"0,0 0-29 12,0-2-14-12,-12 3 0 14,-19 8-20-9,-14-1-46-5</inkml:trace>
    </iact:actionData>
  </iact:action>
  <iact:action type="add" startTime="418554">
    <iact:property name="dataType"/>
    <iact:actionData xml:id="d69">
      <inkml:trace xmlns:inkml="http://www.w3.org/2003/InkML" xml:id="stk69" contextRef="#ctx0" brushRef="#br0">14899 10890 3 0,'7'-2'9'1,"-1"-1"9"0,-1-2 2 12,-3 3 15-12,1 1-14 14,-3 1 0-14,0 0-10 13,0 0 1-13,0 0-11 14,0 0-1-8,0 0 0-6,0 0 2 13,0 0 1-13,0 0 0 14,0 0 1-14,0-3-1 13,0 1 2-13,0-2-3 14,-3-1 2-14,-10-2-4 14,2-1 1-14,-7-1-1 13,-5-2 3-7,-4 1-6-6,-1-3 7 14,-10 1-7-14,-2 1 6 13,-12 1-4-13,-6-1 1 14,-6-1-2-14,-5 3 1 13,0-3 2-13,-3-1-5 0,-3 1 10 13,-1 3-12-13,-4-1 6 14,-1 2-2-9,-1 0 1-5,-2 4-2 14,1 2 2-14,0 2-2 13,-2 0 0 2,3 0 6-15,-2 12-8 0,3 0 8 13,3 2-6-13,6 1 3 13,6 5-4-13,6 1 3 14,-1 7-1-9,1 7 0-5,-4 4 4 14,-1 3-4-14,-2 2 6 14,7-3-8-14,7-5 8 13,1 0-4-13,12 0 0 14,5-4 0-14,10 2-3 14,7 0 6-14,5-1-5 13,8 8 5-7,5-1-6-6,0 3 2 13,7 3 0-13,13-5 2 14,0 2-2-14,2-3 1 14,3-2 0-14,-2-2 1 13,2-4-1-13,0-4 0 14,4-6 5-14,2 0-6 0,3-2 1 12,1-1-1-6,4 0 1-6,5 0 0 14,3-1 0-14,4-2 1 13,7-4 0-13,2-2 0 14,8-2 3-14,-2-1-1 14,1-2-3-14,2-3 1 13,0-2-2-13,-2 0 1 14,-2 0 0-9,-1 0-3-5,3 0 6 14,2 0-8-14,7-7 8 14,7-6-6-14,-3 3 5 13,2-4-4-13,-3-1 2 14,-8 1 0-14,-5-1 0 13,-5-6 0-13,-5-1 2 14,-3-6-1-8,-6-4-1-6,-4-4 3 13,-8-4-6-13,-6-3 6 0,-10 0-3 13,-5-3 2-13,-9 2-2 13,-5-6 0-13,0 1 3 14,-7-1-9-14,-18 0 10 14,-4 2-8-14,-6 2 2 13,-5 5 2-7,-3 6-1-6,-5-2 1 14,-4 5 0-14,-4 3-3 13,-4 3 2-13,-4 3 2 14,-3 3-2-14,-3 0 1 13,1 6 0-13,-2 0 1 14,1 4-1-14,-1 4-1 14,0 1 1-9,3 5-1-5,-6-3 2 14,-2 1-1-14,-2 2 4 13,2 0-8-13,0 0 4 14,7 0-1-14,7 0 2 14,2 0-2-14,2 2 1 13,0 15 0-13,2 8-2 14,-4 8 6-9,2-4-8-5,-3 5 6 0,3-2-4 13,6 0 2-13,4-4 0 14,11-1 0-14,8-3 0 13,6 0-6-13,3 2 12 14,5 4-11-14,1 4 8 14,1 4-6-14,2 2 6 13,-1 4-5-7,4 5 3-6,-3 2-1 13,3 4 0-13,0-3 0 14,3-2 0-14,1-5 1 14,4-7-2-14,0-3-2 13,0 1 1-13,2 1 2 14,15 1 0-14,6-3 0 14,6 0 3-9,4-3-6-5,10 0 7 14,4-4-4-14,4 1 1 13,5-3-2-13,6-7 2 0,5-1-1 13,0-4 3 2,-1-4-1-15,2-4-2 0,1-6 1 12,6 0 1 3,10 0 0-15,4-7-1 4,1-7 2-4,-5-6-6 14,-8 1 5-14,-5-2-2 14,-1-2 0-14,-2 2 0 13,-2-4-3-13,-2 4 6 14,-3-4-6-14,-4 1 7 13,-5-2-5-13,-6-3 1 14,-7 4 0-8,-6-1-2-6,-10-4 2 13,-8 0 0-13,-7-1 2 14,-7-3-2-14,-2 0 0 13,0-4 0-13,-4-2 0 14,-14 4-2-14,-4 0 2 14,-5 0 0-14,-2 1 0 13,-2 3 0-7,0 0-1-6,-3 0 4 13,0-2-3-13,-4 0 4 14,3 2-8-14,-3 0 7 0,-5 2-6 13,3 2 3-13,-4 0 0 13,-1 6 0-13,-1 2 0 14,-6 1 0-14,-3 5 0 14,-1 5 1-9,-2 0 4-5,-3 4-10 14,6 1 7-14,0 4-2 13,3 0 0-13,0 0 0 14,2 4-3-14,-4 11 6 14,0 3-8-14,3 3 10 13,0 1-10-13,0 0 7 14,7-1-5-9,5 6-2-5,10-1 0 14,7 4-11-14,8 2-26 14,8 1-46-14</inkml:trace>
    </iact:actionData>
  </iact:action>
  <iact:action type="add" startTime="421231">
    <iact:property name="dataType"/>
    <iact:actionData xml:id="d70">
      <inkml:trace xmlns:inkml="http://www.w3.org/2003/InkML" xml:id="stk70" contextRef="#ctx0" brushRef="#br0">16143 10986 29 0,'9'-5'29'1,"-9"3"-25"13,0 2-4-13,-23-3-1 0,-4 3 1 13,8-4 0-13,-1-1 5 13,2-4-3-13,2-3 4 14,-2-2-3-14,-1-1 5 14,-2-5-3-14,-1 0 0 13,-2-1-1-7,-3-1-4-6,-6 2 6 13,-4-1-5-13,-3 0 0 14,-6 3 0-14,-8 2-2 14,-8 2 0-14,-8 5 1 13,-3 6-2-13,-7 1 2 14,-2 2-2-14,-5 0 4 20,-3 2-2-20,6 12 3 0,8 4-5 13,11 2 3-13,12 0-2 13,10 3 2-13,5 6-3 14,5 6 2-14,2 4 0 14,2 8 0-14,4 2 1 0,10 2-2 12,1-3 1-12,8-5-3 20,4 2 2-20,-1-3 0 14,3 4 1-14,0-2 0 0,0 7-3 13,0 0 6-13,0 4-7 13,9 1 8-13,0-2-8 14,0-6 5-14,6-2-3 14,1-6 1-14,9-3 1 20,4-3-6-20,9-6 6 0,8 0 3 12,14-2 6-12,10-4 1 14,12-5-10-14,5 0 9 14,4-5-7-14,1-6-2 13,-7-6 0-13,-3 0 1 14,-2-3-1-14,1-20 0 14,-1-9 6-9,-2-8-5-5,-4-8 3 14,-5-11-3-14,-5-5 2 13,-8-7-2-13,-4-4 5 14,-8-1-6-14,-7 2 0 14,-1 4 0-14,-7 9 3 0,-4 7-3 12,-11 6 0-12,-6 3 1 20,-8 8 1-20,0 1 0 14,-2 2-2-14,-18 2 0 0,-7 1 0 13,-4 0 4-13,-5-1-4 13,-2 1 3-13,-1 1-4 14,-2 2 1-14,-8 1-1 14,-2 1 1-14,-9 5-3 13,-9 1 3-7,-5 3-3 8,-6 4 2-14,-3 3 2 0,0 1-1 13,4 6 1-13,0 1-2 14,-1 2 1-14,2 0 0 13,0 0 0-13,5 5-1 14,1 10 1-14,7 5 0 13,9 1 0-7,6 4 1-6,5 5-2 14,5 2 1-14,7 2-2 13,1 7 2-13,3-2 0 14,2 2-2-14,1 5 2 0,3 0-1 12,6 4 2-12,3 1-2 14,5 4-2-14,5-3 3 14,4 1 0-9,0-2-1 10,0 2-1-15,0 1 1 0,15 0 1 12,8-4 0-12,3-4 0 14,10-6-1-14,7-5-1 14,5-7 2-14,8-5 3 13,9 0-1-13,4-3 4 14,9-4-6-9,7-3 1-5,2-3-1 14,2-3 3-14,-5-3-2 14,-3-4 0-14,-1 0-2 13,-2 0 2-13,0-9-1 14,2-11 1-14,-4-1 0 14,-5-8 1-14,-11-1 0 13,-10-4 1-13,-10-8-1 5,-9-4 1 9,-9-10 0-14,-6 0-2 14,-7 2-1-14,-9 4 4 14,0 6-4-14,0 4 0 0,-14 1-2 12,-5 7 4-12,-4 0 2 14,-4 2-4-14,0 2 1 14,-2 0 2-9,-2 1-5-5,2 2 2 14,-4-1 0-14,0 4 0 13,-3 0 0 2,-6 3 0-15,-1 3 2 0,-3 2-5 13,-1 4 4-13,2 0-2 13,-4 4 1-13,0 4-1 14,0 0 1-9,0 0-4-5,-1 1 3 14,6 1 1-14,7 0 0 14,1 0-3-14,7 0-8 13,2 15-28-13,2 7-29 14</inkml:trace>
    </iact:actionData>
  </iact:action>
  <iact:action type="add" startTime="423474">
    <iact:property name="dataType"/>
    <iact:actionData xml:id="d71">
      <inkml:trace xmlns:inkml="http://www.w3.org/2003/InkML" xml:id="stk71" contextRef="#ctx0" brushRef="#br0">17180 10662 0 0,'-81'0'0'1,"-6"0"0"13,-1 0 1-13,1 10-1 14,10 2 4-14,13 2 2 13,8 6-5-13,4 2 4 14,6 12-3-8,4 4-4-6,-1 4 2 13,6 6 0-13,3 0 0 14,5 5 3-14,7 1 0 13,7-1-3-13,9-2 1 14,6-5 0-14,0 0 3 14,16-3 0-14,13-2 2 13,5 3-4-7,5 1 11-6,7 1-10 13,0-1 2-13,5-2 3 14,1 1-8-14,6-1 6 0,4-4-1 28,12 0-1-28,6-3-4 0,9-8 5 13,5-5 1-13,6-2-1 14,5-7-2-14,8-1-2 4,8-1 3-4,6-3-2 14,7-1 7-14,-1-2-9 13,6 0 5-13,-4-2-5 14,2-2 3-14,3-2-1 14,3 0 0-14,8 0-2 13,5-6 0 2,2-10 1-15,-3 0 2 4,-3 2-5-4,-11-2 4 14,-11 0-4-14,-8-2 2 14,-6 0-1-14,-8-2 1 13,-10 0 0-13,-9-2 3 14,-7-3-2-14,-4-4 3 14,-2-4 1-14,-3-4 2 13,-4-2-4-7,-5-5 4-6,-10-3-4 0,-4-6-3 12,-6 0 0 3,1 2 4-15,-7 4-6 0,-5 3 5 13,-4 1-6-13,-8 2 4 13,-9 1-2-13,-2-2 2 14,-8 2-2 0,-2-2 2-14,0 2-1 5,0-3 9-5,0 2-8 14,-2-3 1-14,-10 7 3 13,4 2-8-13,-5 8 6 14,-3 1-4-14,-3-1 1 13,-4 3-1-13,-6 3 1 14,-5-4-1 1,-9 4 1-15,-10 0 0 4,-8 2 0-4,-12 2 2 14,-5 5-4-14,-6 2 2 14,-3 4-2-14,0 3 2 13,-2 3-2-13,-3 0-2 14,-4 0 8-14,-1 5-8 13,-2 4 8-13,-1 3-6 0,0-4 2 20,-3-1 0-20,-2 0 2 0,0 3 1 12,1 2-3-12,-1-1 0 14,-2 3-1-14,-1 0 2 13,2-2 0-13,4 2 2 14,5-1-6-14,6 1 3 14,-1 8 0-14,1 7-1 13,-7 0 1-7,2 0-4-6,3 0 8 13,4-3-5-13,6 0 4 14,5 2-6-14,4 1 4 14,10 3-1-14,6 1 0 13,9 3 1-13,11 5-1 14,6-1-2-14,11 3 0 14,3-2 4-9,7 1-4-5,3-4-5 14,6-2 7-14,2 2-3 13,0-1 3-13,0-1-1 0,0 0 1 13,0-2-3-13,10-2 6 14,3 2-6-14,3 0 3 13,3-2 0-13,2 2 0 14,1-1-2-9,0-4 2-5,0 2-1 14,7-1-1-14,5 1 2 14,9-1 5-14,5 6-4 13,10 5 4-13,7 2-3 14,11 1-4-14,4-5 1 14,11-5 0-14,8-5 2 13,3-8-1-7,2-5 3-6,4-5 1 13,1-8 0-13,9-3-2 14,7 0 0-14,2 0-1 14,9-11 1-14,7-11-2 13,6-5 0-13,7-5-2 14,-4-2 4-14,-9-2-1 13,-10-2 1-7,-11 2-3-6,-5-3 5 14,-11 1-8-14,2-1 6 0,-4-2-2 12,-3 3 0 3,-10 2 3-15,-11-2-6 0,-10 3 6 12,-8-2-4-12,-6 1 5 14,-6 2-8-14,-4 3 4 14,-13-1 0-9,-11 0-3-5,-6 1 2 14,-12-4-3-14,-4 1 4 13,0-6 3-13,0-2-2 14,-13-6 8-14,-5-5-6 14,-9-5 0-14,-2 1 0 13,-5-6-3-13,-5 2 0 14,-1 6 0-9,-5 1-3-5,-4 8 8 14,-2 4-5-14,-5 6 5 14,-4 1-9-14,-11 3 5 13,-3 3-2-13,-10 0 0 0,-6 5 1 13,3 4 0 2,-6 6-2-15,-1 2-1 0,-7 4 6 19,-3 4-7-19,-1-2 7 0,-2 2-5 12,4 0 2-12,-1 0 0 14,-1 2-1-14,4 0 1 14,6 2 0-14,3 0 0 13,5 0 1-13,2 0 5 14,1 0-10-14,-3 0 7 14,7 0-4-9,-1 0 1-5,6 6-1 14,-2 2 1-14,-2 4-5 13,-2 3 4-13,-4-1 2 14,4 3-2-14,2-2 4 14,4 4-6-14,3-1 3 13,5 4 0-13,5 3-1 14,-3 2 1-9,3 4-2-5,0 1 4 14,-1 2-4-14,3 0 7 14,2 0-8-14,4 0 4 13,3-4-1-13,4-4 0 0,4-3 1 13,8 0-1-13,2-1 1 14,6 3-4-14,0 2 6 13,3 4-6-7,2 3 6-6,3 3-6 13,2 4 0-13,1 2 1 14,7 3 1-14,3 0 1 14,4 3-1-14,2 1 3 13,0 1-4-13,0-4 4 14,0-2-4-14,0-7 3 13,0-6-2-7,11-6-1-6,7-3 2 14,-3-2-1-14,1-3 1 13,1-2 1-13,1 0 1 14,0-2 3-14,0-2-3 13,-1 0-2-13,-3 0-2 14,-1 1 2-14,-3 0-3 14,-4 2-1-9,-2-2 1-5,-4 4-3 14,0-1-5-14,0 1-41 0,0-3-33 12</inkml:trace>
    </iact:actionData>
  </iact:action>
  <iact:action type="add" startTime="426757">
    <iact:property name="dataType"/>
    <iact:actionData xml:id="d72">
      <inkml:trace xmlns:inkml="http://www.w3.org/2003/InkML" xml:id="stk72" contextRef="#ctx0" brushRef="#br0">11491 12380 7 0,'-5'-2'12'15,"-2"2"-5"-14,1-2 10 14,-3 0-9-14,0 2 7 13,0-2-5-13,-2 2 1 14,-3 0-4-14,-1 0-2 14,-1 0-4-14,1 0 0 13,-3 0 3-7,3 0-4-6,3 0 6 13,6 0-6-13,3 2 0 14,3 0-5-14,0 2 0 0,11 4-13 13,32 4 18 1,22 0 9-14,14-3-8 14,16-4 6-14,3-2-3 14,-3-3-8-9,3 0 6-5,2-3-2 0,10-13 0 13,4 3 0-13,2 1 3 13,-3 3-3-13,-1 5 6 14,-3-4-3-14,-4 0-4 14,-10-4 6-14,1-2-5 13,-7 0 0-13,-4-2 1 14,-4 2-1-9,-8 1 0-5,-11 4-1 14,-10 3 3-14,-12 2-3 14,-11 0 5-14,-11 4-8 13,-7 0-1-13,-7 0 0 14,-4 0 5-14,0 0 2 0,0 0 1 13,0 0 0 1,0 0 10-8,0 0-10-6,0 0 11 0,-9 0-11 12,-6 0 2 3,-12 0-5-15,-2 0-3 14,-11 0 2-14,-13 0 1 0,-5 4-2 12,-12 8 4-12,-3 1-6 14,-2 1 9-14,-6-2-10 20,-8 1 7-20,-7-5-4 14,-7 0 2-14,-6-2 0 0,0-2 0 12,-5-4 0-12,-1 0-1 14,3 0 4-14,10 0-5 14,5 0 6-14,17 0-6 13,8 0 4-13,8-4-4 14,15 3 2-9,14 1 0-5,14 0-2 14,17 0 5-14,4 0-6 14,0 0-5-14,0 0-11 0,17 0 16 12,19 0 3 3,13 1 0-15,7 3 2 13,9 0-2-13,4-1 4 0,9-3-3 20,5 0 0-20,6 0 0 13,5 0 3-13,3 0-4 14,3 0 2-14,0 0-2 0,4 0 0 12,-7 0 0-12,-3 0-4 14,-7-3 8-14,-9 3-3 14,-9 0 3-14,-6 0-8 20,-10 0 4-20,-6 0 0 13,-10 3-1-13,-5 4 1 14,-6 1 0-14,-7-2 0 14,-6 0 0-14,-4 1 1 0,-7-4-2 12,0-1 1-12,-2-2 0 14,3 0 0-14,-3 0 1 14,0 2-1-9,0-2 4-5,0 0 2 14,0 0-5-14,0 0 4 13,0 0-2-13,0 0-5 0,0 0 3 13,0 0-2-13,0 0 1 14,0 0 0-14,0 0 1 13,0 0-1-13,0 0 4 20,0 0-2-20,0 0 1 0,0 0 0 13,0 0-6-13,0 0 6 14,0 0-6-14,0 0 3 13,0 0 0-13,0 0 0 14,0 0 2-14,0 0-4 14,0 0 7-14,0 0-10 13,0 0 3-7,0 0 2-6,0 0-8 13,0 3 3-13,0 6-13 14,0 5 4-14,0 0-38 14</inkml:trace>
    </iact:actionData>
  </iact:action>
  <iact:action type="add" startTime="429163">
    <iact:property name="dataType"/>
    <iact:actionData xml:id="d73">
      <inkml:trace xmlns:inkml="http://www.w3.org/2003/InkML" xml:id="stk73" contextRef="#ctx0" brushRef="#br0">17224 12388 7 0,'0'0'9'15,"0"0"1"-14,0-2-3 14,0 2-2-14,0-3 0 13,-7 3-6-13,-3-3 2 14,1 1 3-14,-1 0 0 14,0 2-1-14,1 0 0 13,1 0 0-7,0 0 5-6,6 0-5 14,-3 0 2-14,5 0-4 13,0 0 3-13,-2 0-2 14,2 0 2-14,0 0-3 0,0 0 1 12,4 0 0-12,15 0 0 14,4 0 3-14,9 0-5 14,4 0 1-9,10 0 0-5,10 0-1 14,11 0 0-14,9 0 0 13,4 0-1 2,0 0 3-15,3 0-5 0,-3 4 6 13,3 4-5-13,-3-1 3 13,0 0-2-13,-2 3 1 14,-2-1 0-9,-7 2 0-5,0 0-4 14,-4-1 3-14,-1-3 2 14,5 4-2-14,1-3 5 13,3-2-8-13,-4-1 5 14,1-3-1 1,-6 0 0-15,-4-2 3 0,1 0-3 12,1 0 1-6,2 0 5-6,3-4-5 13,0-6-1-13,-3 5 4 14,4-2-6-14,-3 6 4 14,1-4-4-14,1 1 2 0,2 1 0 12,3-4 0-12,-1 0 0 14,3-2 4-14,-5-1 0 14,-3-2 0-9,-1 0-2-5,-3-1 7 14,-4-1-9-14,0-1 0 13,-8 5-2-13,-6 1 5 14,-3-2-4-14,-6 5 6 14,3-2-9-14,-5 1 8 13,-4 2 0-13,0-2 4 14,-4 2 0-9,0 1 0-5,-2 0-8 14,0 0 5-14,-1 1-4 14,-4 2-1-14,0-1 2 13,7-1-3-13,4-2 2 14,2-1 1-14,4-3 1 14,-1 2-2-14,-5-3 2 13,-2-2-2-13,-10 2 2 5,-5 0 2-5,-8 1-8 13,-4 6 6-13,0-1-5 14,0-1 4-14,0 4-1 14,0-2 3-14,0 2-2 13,0 1 1-13,0-2-2 14,-4 2 1-14,-10 0-1 13,-4-2-2-7,-6 0 2-6,-1 2-2 14,-6 0 2-14,-5 0-1 13,-8 0 0-13,-5 0 2 14,-9 0-5-14,-9 0 9 13,-2 0-11-13,-9 0 7 14,-1 0-4-14,2 0 1 14,-4 6 0-9,2 4 0-5,-6 4 0 14,-7 4-2-14,1-2 6 14,-5-2-6-14,-3-4 4 13,4-2-2-13,-3 0 1 14,-2-2 0-14,1-2 0 0,5 0 0 12,7-2-2 3,6 0 5-15,0-2-3 4,4 2 5-4,-6-2-8 14,2 3 4-14,4-3-2 14,0 0-2-14,2 3 3 13,3-3 0-13,-3 6-4 14,1 4 4-14,-2 3 0 14,4-1-4-14,6-5 8 13,1 0-8-7,5-7 4-6,0 3 0 13,2-1 0-13,0 0 0 14,-2-2-1-14,1 5 2 14,-1-2-2-14,3 2 4 13,1 0-6-13,7 2 5 14,7-4-3-14,6-1 2 14,10-2-1-9,3 0 0-5,5 0 1 14,3 0-2-14,1 0 4 13,5 0-2-13,1 0 2 0,5 0-5 13,-1 0 2 2,2 0 0-15,2 0-2 0,0 0-3 12,0 0 0-12,0 0-1 14,21 2 6-9,11 0 0-5,6 1 0 14,11-3 3-14,7 0-6 14,4 0 6-14,6 0-3 13,-1 0 0-13,5 0-2 14,3 0 0-14,0 0 4 13,10 0-2-13,0 0 4 14,6 2-8-8,2-2 4-6,3 1 0 13,-3-1 0-13,5 0 0 14,6 0-1-14,8 0 4 13,6 0-3-13,2 0 0 14,2-3 0-14,-1-6 1 14,1-1-4-14,0 0 3 0,5 7-1 19,-2 0 1-19,-7 3 0 0,-3 0-5 12,-4 0 10-12,-4 0-8 14,4 0 9-14,-2 0-9 14,7 0 6 0,4 0-3-14,-4-2 0 0,-8-5 1 13,-7-4-1-13,-9-1 2 14,-15 0-3-9,-15 1 2-5,-16 2-2 14,-15 3 2-14,-11 4-2 13,-11 0 1-13,-5 0 0 14,-2 0 0-14,0 2 0 14,0 0 6-14,0 0-5 13,0 0 7-13,0 0-8 14,0-2 7-9,-13 1-3-5,-7-5-1 14,-5 3-3-14,-4-1 0 14,0 2 0-14,-4 0-1 13,-3 2 0-13,-4 0 2 14,-3 0-2-14,-7 0 3 0,-8 0-5 13,-5 0 5-13,-11 0-3 20,-1 4 1-20,-8 6 0 0,-2 0-1 12,-1 0 6-12,-5 6-9 14,-6 2 9-14,-5 0-10 14,-8 0 6-14,0-6-3 13,-4-4 2-13,-2-4 0 14,2-2 0-14,-2 1 1 13,3-1-2-7,7-1 2-6,4 1-2 14,6 0 3-14,3-2-3 13,1 0 2-13,5 0-2 14,5 0 1-14,8 0-1 14,5 0-1-14,-2 0 4 13,2 0-3-13,-5 0 3 14,3 4-4-9,0 2 1-5,4-2-1 14,7-2 4-14,4-2-2 14,7 0 0-14,2 0 0 0,4 0 1 12,1 0 0-12,5 0-2 14,-4 0 3-14,3 0-4 13,3 0 3-13,-3 0-1 14,6 0 0-8,6 0 0-6,3 0-2 13,3 0 5-13,7 0-4 14,-3 0 6-14,3 0-8 13,1 0 3-13,2 0 0 14,1-2 0-14,-1-2 1 14,2 1-1-14,1 3 0 13,1-3-1-7,1 3 2-6,0 0-1 14,3 0 4-14,2 0-8 13,0 0 3-13,0 0 0 14,0 0-4-14,0-2 3 13,0 2 0-13,0 0 2 14,5 0-3-14,13 0 6 0,4 0-6 19,5 0 3-19,6-2 0 0,7 2-2 13,7-4 2-13,14-2 0 13,3 0 2-13,9 0-4 14,1 0 4-14,0 3-4 14,0 0 5-14,-3 3-6 13,2 0 5-13,3 0-2 14,-3 0 0-9,1 0 0-5,-5 0-3 14,4 3 6-14,1 0-9 14,11 1 12-14,11-2-10 13,6-2 8-13,6 3-8 14,-2-3 5-14,4 0-2 14,1 0 1-14,3 0 0 13,2-7-4-7,-5-1 9-6,-2 4-8 13,-4 3 7-13,-5 1-8 14,-6 0 6-14,-9 0-2 14,-10 0 0-14,-7 0 0 0,-6 5-2 12,-9 3 5 3,-4 4-4-15,-7 0 5 0,-5 0-8 19,-8 0 5-19,-10-4-4 0,-5-1 3 13,-7-3 0-13,-5-3 0 13,-2-1 0-13,0 0-1 14,0 0 2-14,0 0 3 14,0 0 1-14,0 0-4 13,0 0 0-13,0 0 0 14,0 0-1-9,0 0-2-5,-5 0 1 14,-11 0-17-14,-3 0-15 14,-6 2-74-14</inkml:trace>
    </iact:actionData>
  </iact:action>
  <iact:action type="add" startTime="443872">
    <iact:property name="dataType"/>
    <iact:actionData xml:id="d74">
      <inkml:trace xmlns:inkml="http://www.w3.org/2003/InkML" xml:id="stk74" contextRef="#ctx0" brushRef="#br0">13296 13130 7 0,'0'0'18'15,"0"0"8"-14,-2 0-8 14,-14 0-2-9,-3 0-16-5,-8-9 2 14,-6-4-2-14,-8 1 1 14,-3 0 1-14,-8 3 0 13,-1-2-2-13,-5 7 3 14,-9 4-6-14,-4 0 6 13,-7 0-5-13,-7 0 2 0,-2 6 0 20,2 8-1-20,0 0 3 0,4-2-2 12,-2 0 5 3,4-4-8-15,2-4 6 0,1-1-3 13,5-3 0-13,0 0 3 13,3 0-1-13,-3-7-1 14,-5-3 2-14,3 2-3 13,-1 1 0-7,5 4 5-6,8 3-10 14,11 0 6-14,5 0-1 13,7 0 0-13,9 0 0 14,6 3-1-14,8 4 2 14,6-5-2-14,9-2 2 13,0 0-6-13,0 0 2 14,0 0-4-9,0 3-2-5,22 0 9 14,12 2 0-14,9-2 2 14,7 1 0-14,8 1-2 13,12-5 3-13,12 0-1 14,11 0-1-14,15 0 0 13,17-7 2-13,15-5-2 14,12-1 1-14,4 1-2 5,-7 1 2-5,-7 1-5 13,-10 4 4-13,-7-1-4 14,-4-5 4-14,-1 3-2 13,5-1 2-13,2-2-1 14,-1 2 0 1,-3 0-1-15,-3 0-2 0,-3 2 6 19,-8 5-6-19,-11 0 1 0,-15 3 1 12,-21 0-5-12,-16 0 6 14,-17 0-2-14,-12 0 2 14,-13 0-2 0,-4 0 5-14,0 0 4 0,0 0-7 13,0 0 2-13,0 0-2 0,0 0 0 19,0 0-1-19,0 0 0 14,0 0 0-14,0 0-1 13,-4 3 0-13,-13 2 4 14,-5-1-2-14,-4 1 4 14,-3 0-5-14,-10 1 2 13,0-2-1-13,-9-4 2 14,0 4-2-9,-4-4 8-5,-10 0-7 0,-5 2 6 13,-9 0-6-13,-4 2 0 14,-7-2 4-14,-6 0-5 13,-7-1 1-13,-6-1 0 14,0 0-1 1,1 0 0-15,-2 0 3 0,-3 0 0 12,-6 3-4-6,-2-3 5-6,-2 0-8 13,4 2 8-13,3-2-6 14,3 2 2-14,8-2 0 14,8 0-1-14,16 0 4 13,11 0-1-13,9 0-2 14,4 0 1-14,10 0 0 13,1 0 3-7,8 0-4-6,6 0 0 14,6 0-1-14,8 0 2 13,9 0 0-13,4 0 0 14,2 0-2-14,0 0 0 0,0 0 0 12,0 0-6-12,-3 0 5 14,3 0-2-14,0 2 3 14,0 4-1-9,0 8 2-5,0 2-1 14,-2 4 6-14,2 2-10 13,0 0 5-13,0-1-1 14,0 0-5-14,11 0 5 14,18-2-3-14,11 2 4 13,16-6-1-13,13-3 6 14,15-7-8-8,12-5 3-6,12 0 0 13,8 0-4-13,1-10 1 14,3-9 1-14,-6 1-2 13,7-3 3-13,1 0 2 14,3 5 4-14,7 0-5 14,6 4 5-14,3 8-4 13,-4 2-1-7,0 2-5-6,-10 0 2 13,-7 0-1-13,-8 0 4 14,-3 0-2-14,-14 0 4 0,-10-4 2 13,-11 0-2-13,-16 3 1 13,-9 1-2-13,-12 0 1 14,-10 0-2 1,-6 0 0-15,-13 0 0 4,-3 0-1-4,-5 0-1 14,0 0 4-14,0 0-4 13,0 0 4-13,-5 0 3 14,-19 0-2-14,-12 1 3 14,-8 3-6-14,-8-1 0 13,-1-2 3-13,-5-1-1 14,-5 2 5-9,1 0-5-5,-7-2-4 14,-4 0 2-14,-3 0 0 14,3 0 1-14,-6 0-1 13,2 0 0-13,-8 0 1 0,-5 0-1 13,-7 0 0-13,-2 0 4 14,5 0-1-14,3 0-3 13,2 0 2-7,-1 0-1-6,1 0-1 13,1 2 0-13,-3-2-3 14,1 0 7-14,-3 0-4 14,4 2 1-14,-1 1-2 13,-1 0 0-13,4 3 0 14,6-1 1 0,1-2 0-14,7 1-2 5,2 1 5-5,-6-5-3 14,6 3 1-14,7-3-2 13,8 0 6-13,13 0-7 14,10 0 4-14,11 0-4 13,8 0 2-13,8 0 0 14,3 0 2-14,3 0-1 14,0 0-2-9,0 0 3-5,0 0-6 14,0 0 1-14,0 0 3 0,0 0 0 12,0 0 2-12,0 0-2 14,0 0 0-14,0 0-3 14,0 0 5-14,0 0-6 13,0 0-1-13,0 0 5 14,0 0-4-8,0 0 4-6,0 0-2 13,0 0 2-13,0 0-2 14,0 6 6-14,0-3-4 13,5 0 4-13,-3-1-6 14,-2 1 5-14,0-3-3 14,0 0 0-14,0 0 4 13,0 0-1-7,0 0-3-6,0 0 5 13,0 0-3-13,0 0 0 14,0 0 2-14,0 0-4 14,0 0 1-14,0 0 3 13,0 0-3-13,0 0-1 0,0 0 6 13,0 0-5 2,0 0 7-15,2 0-7 4,-2 0 2-4,0 0-1 14,0 0-1-14,0 0 0 13,0 0 1-13,0 0-2 14,0 0 1-14,0 0-1 14,0 0 1-14,0 0-2 13,0 0-2-13,0 0 3 14,0 0-7-9,0 0 1-5,2 0-5 14,8 0-4-14,3 0 4 14,11 0 1-14,10-7 4 13,8-6-32-13,9-6-20 14</inkml:trace>
    </iact:actionData>
  </iact:action>
  <iact:action type="add" startTime="451327">
    <iact:property name="dataType"/>
    <iact:actionData xml:id="d75">
      <inkml:trace xmlns:inkml="http://www.w3.org/2003/InkML" xml:id="stk75" contextRef="#ctx0" brushRef="#br0">14524 12631 1 0,'0'-2'18'1,"0"2"-6"13,0 0 7-13,0 0-9 14,0 0 1-14,0 0-11 13,0 0 3-13,0 0 0 14,-4 0 1-14,-3 0 2 14,1 0-5-14,-1 0 1 13,5 0 1-7,2 0-1-6,0 0 3 14,0 0 7-14,0 0-4 13,0-8-3-13,5-12 2 14,12-2-6-14,8-2 4 13,1-2-5-13,3 0 0 14,3-1 1-14,-3 1-1 0,-2 0 0 19,-5 4 0-19,-5 3-1 14,-3 2 1-14,-9 5 1 13,-3 9 0-13,-2-2-1 14,0 5 0-14,0 0-1 0,-21 0-5 13,-3 5 5-13,-5 12-4 13,-3 3 5-13,3 4 1 14,-2-2-1-8,0 6 4-6,-4 0-3 13,-5 3 0-13,-3-2 1 14,3 2-1-14,5-3-1 13,3-4 1-13,8-6-1 14,9-4 0-14,5-4 1 14,6-8 0-14,4 1-2 13,0-3-5-7,0 0 1-6,0 0 5 13,0 0 5-13,11-3-2 14,11-15 2-14,9-4 1 14,6-8-2-14,-2-4-3 13,1-2 3-13,-1 2-4 14,1 2 0-14,-3 0 1 14,0 3 0-9,-4 5-1-5,-4 2 0 14,-7 9-1-14,-7 4 1 0,-7 7 0 12,-4 2-2-12,0 0-7 14,0 0 7-14,0 0-4 14,-4 11 6-14,-19 10-2 13,-6 5 2-13,0 2 0 14,-4 4 0-9,2 2 4-5,2 0-3 14,-2-1-2-14,7-3 2 14,4-4-2-14,6-7 2 13,5-6-2-13,9-5 1 14,0-4-3-14,0-4-2 14,0 0 5-14,0 0 4 13,18 0-3-7,7-5 8-6,8-16-5 13,5-2 1-13,2-4-3 14,1-4-2-14,-4 1 2 14,1-3-2-14,-5-1 3 0,-4 1-3 12,-4 3 0 3,-5 6 1-15,-9 7-2 0,-9 6 4 12,-2 3-3-6,0 6 1 9,-4 2-1-15,-19 0 0 0,-6 2-1 12,-4 17-1-12,0 4 2 14,-1 1-1-14,1 2 1 13,0 0 0-13,2-1 0 14,1 1 0-14,1-1 0 14,3-1 1-9,1 1-1-5,4-7 2 14,4-1-4-14,5-2 4 13,6-6-5-13,2-1 1 14,2-3 2-14,2-3-5 14,0-2-6-14,0 0 6 13,0 0 5-13,22 0 11 14,18-18-5-8,11-8 0-6,2-6-6 13,3-3 3-13,-4 3-3 0,-8 1 0 13,-6-1 0 1,-11 5 0-14,-5 3 0 0,-13 6 1 13,-4 7-2-13,-5 2 4 14,0 6-6-14,0 3 3 13,-18 0 0-7,-9 0-3-6,-2 17-3 13,-5 7 6-13,-1 2 0 14,1 2 2-14,-1 2 0 14,4 2-4-14,0-2 3 13,6 1-1-13,2-4 0 14,6-6 0-14,5-4-1 14,4-2 3-9,3-3-4-5,5-5-1 14,0 2 1-14,0-3-7 13,0-2 8-13,13-2 1 14,8-2 2-14,3 0 4 14,5 0-4-14,-2-14 2 13,-3-2-2-13,-4-4 4 14,1 2-6-9,-6-2 3-5,-1 0-1 14,-5 1 1-14,-1 2-1 0,-4 5 1 13,2 1 1-13,-6 4 2 13,0 3 1-13,0-1-4 14,0 3-3-14,0 2 1 14,0 0-2-14,0 0-1 13,0 0-2-7,0 0 0-6,-8 2-2 13,0 14 5-13,-5 5-1 14,-1-2 2-14,3 0-4 14,-3-4 2-14,5-2 4 13,3-1-4-13,-4-4 2 14,6 0 0-14,0-4-1 13,2-3 2-7,-1-1-1-6,3 0 2 14,0 0-4-14,0 0-1 13,0 0-2-13,0 0 0 14,5 0 5-14,15 0 0 14,5-13 3-14,4-3-3 0,-5-1 3 12,2 0 0-12,1-1-2 20,-2 0-1-20,-2 4 1 14,-8 0-1-14,1 5 0 0,-10 6-1 13,-4 1 0-13,-2 2-6 13,0 0 5-13,0 0-6 14,-10 3 8-14,-15 14-3 13,-2-1 3-13,2 2 0 14,3 0 0-8,7-2 0-6,-1-4-3 13,9 2 3-13,5 0-2 14,2-2-4-14,2 2-12 13,21-6-35-13</inkml:trace>
    </iact:actionData>
  </iact:action>
  <iact:action type="add" startTime="459629">
    <iact:property name="dataType"/>
    <iact:actionData xml:id="d76">
      <inkml:trace xmlns:inkml="http://www.w3.org/2003/InkML" xml:id="stk76" contextRef="#ctx0" brushRef="#br0">13468 11614 23 0,'9'-8'13'1,"0"-4"-4"13,0 2 2-7,-4 4 2-6,-3 4 12 13,0 1-13-13,-2 1 0 14,0 0-11-14,0 0-1 14,0 0-1-14,0 0 0 13,0 0-4-13,0 0 4 14,0 0 1-14,0 0 1 13,0 0 4-7,0 0-5-6,0 0 4 14,0 0-2-14,0 0 2 13,0 0-1-13,0 0-3 14,0 0 2-14,-12 0 2 14,-9 3 7-14,-8 5-8 0,-12 0-2 12,-12 2 1-12,-7 1-2 20,-7 2 0-20,-3-3 3 0,1 2-3 13,-2 2-3-13,-1 1 3 14,-1-1 2-14,5-4-1 13,-2-6 1-13,7-3-1 14,7-1-1-14,6 0 4 14,5 0-2-14,1-5-2 13,1-5 4-7,-1-3-3-6,2 1 2 13,1-2 2-13,-5 2-6 14,-6 3 3 1,-6 4-4-15,-9 3 2 0,-2 2-2 12,-3 0 2-12,1 0-2 14,5 4 2-14,1 4 0 13,5 2 4-7,4-2 0-6,7 3-8 14,9-2 6-14,-1-3-3 13,13 1 1-13,3-3 0 14,5-1-1-14,7-1 2 13,3 3-1-13,0-3 4 14,1 1-8-14,2-1 7 14,0 2-5-14,1-1 4 4,-7-2-4-4,-3 2 1 14,-1 2 1-14,-2 2-1 14,1-3 2-14,1 2-1 13,1-5 1-13,0 2-1 14,5-2 2 0,0-1-2-14,2 0 0 0,2 0-2 13,2 0 1-7,3 0 2-6,0 0-1 13,2 0 4-13,0 0-8 14,0 0 3-14,0 0 1 13,0 0-5-13,0 0 5 14,0 0-3-14,0 0 2 14,0 0-2-14,0 0 6 13,0 0-6-7,0 0 3-6,0 0-1 13,0 0 2-13,0 0-2 14,0 0 1-14,0 0 0 0,0 0 0 13,0 3 1-13,0-3-2 13,0 0 5-13,0 0-7 14,0 0 6-14,0 0-4 14,0 0 2-9,0 0-2-5,0 0 1 14,-2 0 0-14,0 0 0 13,0 0 0-13,0 0 0 14,2 0 0-14,-5 2-2 14,1 1 1-14,-4 4 1 13,2 1-2-13,2-3 2 14,-1 4-3-9,1-3 6-5,0-3-6 14,1 1 8-14,0-1-10 14,-1 3 4-14,4-1 1 13,-2 2-3-13,0 0 2 14,2 1-1-14,0 4 0 0,0-1 1 13,0 4 2 1,0 2-2-8,0 5-4-6,0-3 4 13,0 6 1-13,4-4 1 14,3-1-1-14,2 1 0 0,-2 3 0 13,-1 4 0-13,3 3 1 13,0 2 4 2,2 4-9-15,-2 2 8 14,0 2-5-14,2-5 2 4,0-2-2-4,-1-3 1 14,-2-2 0-14,1-5 0 13,-2-4 0-13,0-1 0 14,-1-4 3-14,-1-1-5 14,1 1 4-14,-2-1-3 13,2-2 1-13,0-3 0 14,-2-1 0-9,5 0 1-5,3-3-2 14,1 0 4-14,5-1-5 14,1-4 4-14,6 3-2 13,4-3 0-13,4 0 2 14,8 0-2-14,-1 0 0 13,4 0-1-13,1 0 2 14,2 0-2-8,2 0 2-6,5 0-2 13,6 0 2-13,7 0-2 0,4 0 0 13,9 0 1-13,3 0 0 13,-1 0 1-13,-4 0-2 14,-5 0 3 1,-8 0-4-15,-2 0 4 13,-8 0-4-13,-1 4 2 5,0 3-2-5,-1 0 2 14,7-4 0-14,-1 2 2 13,-2-5-2-13,1 0 2 14,-2 0 1-14,4 0-4 13,-4-8 4-13,-3-4-2 14,3 3 1-14,-7 0-2 14,2 1 0-9,-7-1 0-5,-7 1 3 14,-4 3-2-14,-6-2-1 13,-1 2 1-13,-4 1-2 14,-3-1 1-14,-4 3 0 0,-6 2-3 13,2 0 0-13,2 0 3 13,1 0 0-13,3 0-1 14,4 0 1-9,-1 0-3-5,0 0 3 14,0 0 0-14,-4 0 0 14,-1 0 0-14,-6 0 1 13,-7 0-1-13,0 0 5 14,-2 0-5-14,0 0 7 14,0 0-6-14,0 0 7 13,0-3-8-7,-13-8 0-6,0-1 0 13,-3-4 0-13,-1 0 2 14,1-4-2-14,-5-4 0 14,6-1 1-14,-1-8-2 13,-1-4 1-13,1-6 0 14,-1 5-2-14,3-1 2 13,-4 4 1-7,4 1 0-6,-1 1-1 0,1 3 3 13,6 8-5 1,1 2 4-14,-2 2-4 14,4 1 3-14,1 3-2 0,-2-1 1 13,6 3 0-13,-2 2 0 13,-3 2 0-13,5 1 0 14,-4 2 4-9,1 3-7-5,-2-4 6 14,1 4-5-14,-5-2 2 14,-4-3-2-14,-5 4 2 13,-4-3 0-13,-9 3 1 14,-1 3 0-14,-5 0-2 13,-4 0 2-13,1 0-2 14,5 0 1-8,-3 0-1-6,3 0 1 13,-4 0-1-13,-1 0 1 14,-5-5 0-14,-1-1 1 13,-6 0 1-13,-6 0-4 14,-6 0 3-14,-3 0-3 14,-2 2 2-14,-7-1 0 13,3 3-1-7,-4 0 2-6,-2 2-2 0,-2 0 4 13,0 0-6-13,6 0 4 13,4 2-1-13,6 3 0 14,4-3 0-14,7-2 0 13,4 0 0-13,6 0 0 14,5 0 1-14,4 0 1 14,2 0 1-9,-1 0-6-5,3-2 5 14,0-5-4-14,0 6 2 13,0-3-1-13,1 2 0 14,4 2 2-14,1-3-3 14,2 3 4-14,2 0-4 13,5 0 3-13,1 0-2 14,-1 0-1-9,3 0 0-5,-1 0 1 14,3 0-4-14,2 3 4 14,2 1 2-14,2-2-1 13,1-1 5-13,2 1-10 0,-2 0 5 13,-1 1 0-13,1 1-2 14,1 4-3-14,-1 1 5 13,-3 6-1-7,3 2-4-6,-3 2 8 13,3 1-6-13,2-1 0 14,2-2 3-14,0-2-4 14,0-4 3-14,0 1 0 13,4-1 1-13,5-2 0 14,2 1 1-14,-2 0-1 13,0-1 1-7,2-4-2-6,0 2-1 14,5-2-1-14,2 1-14 13,-1 1-34-13</inkml:trace>
    </iact:actionData>
  </iact:action>
  <iact:action type="add" startTime="467992">
    <iact:property name="dataType"/>
    <iact:actionData xml:id="d77">
      <inkml:trace xmlns:inkml="http://www.w3.org/2003/InkML" xml:id="stk77" contextRef="#ctx0" brushRef="#br0">19076 11606 6 0,'0'-5'22'1,"0"0"-6"13,2-2 1-13,-2-2-16 14,0-2 1-14,0 4 2 13,0 0 2-13,-6-5 2 14,-16 3-5-14,-9 1 1 0,-10 4 0 19,-9 4-5-19,-6 0 3 14,-7 0-1-14,-6 0 3 0,0 0-3 12,-6 0 0 3,0 7 0-15,7 0 2 0,5 0-2 13,7 2 2-13,9-3 1 13,9 0-5-13,9-2 2 14,12-3-1-9,3 2 0-5,8-3 0 14,4 0-2-14,2 0 4 14,0 0-4-14,0 0 0 13,20 0 1-13,24 0 2 14,25 0 4-14,22 0 1 14,21 0-6-14,17 0 0 13,14 3 0-7,9 4 1-6,6 0 2 13,-2 0-6-13,-7-2 3 14,-6 0 0-14,-16 3-1 14,-17-4 1-14,-17 0-1 13,-10 2 2-13,-16-4 0 14,-17-2 1-14,-9 0 1 0,-16 0-1 19,-8 0 2-19,-5 0-4 14,-8 0 5-14,-2 0-3 0,-2 0 6 12,0 0 2-12,0 0-2 14,0 0 9-14,-20-2-9 14,-9-12-7-14,-11-2 4 13,-10 2-6-13,-5-1 2 14,-8 4-1-9,-6 3 0-5,-7 4 2 14,-8 1-4-14,-7 3 4 14,-10 0-1-14,-12 5 4 13,-8 9-8-13,-1 0 5 14,-3 0-4-14,-1-3 3 13,4-4-1-13,11-2 0 14,15-5 0-8,20 0 1-6,16 0 3 13,10-3-4-13,11-3 0 14,7 3-2-14,10 3 4 14,7 0-4-14,3 0 0 0,6 0 0 12,3 0 0-12,1 0-1 14,2 0-1-14,0 0-5 13,0 5 4-7,27 7 5 9,17 3 3-15,26-6-2 0,26-1 1 12,26-2-2 3,14 0 2-15,9 0-2 0,4-1 0 12,-3 4 0-12,-1-2 0 14,-8-3-1-14,-5-3-2 14,-16-1 3-9,-15 0-3-5,-22 0 3 14,-19 0-2-14,-21 0 6 13,-17 0-4-13,-13 0 3 14,-7 0-4-14,-2 0 2 14,0 0-1-14,-29 0 5 13,-16 0-5-13,-17 0 0 14,-9 0 1-8,-8 0-1-6,0 0 2 13,-4 0 2-13,-2 0-2 14,-2 4 1-14,-4 3-3 13,-1-2 0-13,1 3 0 0,-3 3 0 13,1-1 0-13,-3 2 1 14,-2-2 0-14,5 0-1 20,10-1 1-20,16-2-1 13,18-3 0-13,16-1 0 0,10 0 4 13,12-3-4-13,5 0 0 14,0 0 1-14,6 0 1 13,0 0-1-13,0 0 2 14,0 0-6-14,0 0 1 14,0 0 2-9,0 0-3-5,0 0-1 14,0 0 0-14,0 0 0 13,0 5 4-13,0 5-11 14,-8 7 11-14,-1 5-9 14,1 4-1-14,0 1-38 13,8-4-46-13</inkml:trace>
    </iact:actionData>
  </iact:action>
  <iact:action type="add" startTime="473916">
    <iact:property name="dataType"/>
    <iact:actionData xml:id="d78">
      <inkml:trace xmlns:inkml="http://www.w3.org/2003/InkML" xml:id="stk78" contextRef="#ctx0" brushRef="#br0">12557 14066 1 0,'-19'-2'0'15,"4"0"3"-14,-5 2 0 14,2-1 1-14,-4 1-3 13,2 0-1-13,-1 0 1 14,2 0 2-14,-1 0 3 0,-1-4 1 19,2-1 11-19,-2 1-13 0,-1 1 4 13,-5 1 0-13,2-3 0 13,-1 4-5-13,-1-2-1 14,5 2 1-14,-3-2-2 14,6-1 1-14,1 3-2 13,1-2 4-13,7 2-4 14,5 1 3-8,5 0 1-6,0 0-2 13,0 0-3-13,0-5-9 14,0 5 0-14,0-1 9 13,7 1-2-13,13-2 3 14,14 0-1-14,12-1 4 14,12-1 2-14,12-1-6 13,9-4 0-7,15-1 0-6,11-2 0 13,9 2 1-13,1 0 0 14,-5 1-2-14,-8 0 2 14,-3 1-2-14,-6 2 0 13,-9 4 1-13,-5 0-1 14,-19 2 3-14,-6 0-6 0,-8 0 7 19,-1 0-6-19,-1 14-3 14,-3-4 6-14,1-2-2 13,-4 1 0-13,-3-5 0 14,-2 1 2-14,-4-3 0 0,-6 1 2 13,2-3 1-13,-5 0-3 13,0 0 4-13,-2 0-3 20,-3 0 1-20,1 0-2 0,2 0 0 13,2 0-1-13,2 1 4 14,1-1-5-14,0 3 6 13,2-3-6-13,4 0 3 14,0 0-2-14,2 0 1 14,-2 0 0-14,-2 0 0 20,-4 0 0-20,-6 0 0 0,-5 0 0 12,-6 0 0-12,-1 0 2 14,-5 0-4-14,0 0-1 14,0 0-2-14,0 0 3 0,0 0 2 12,0 0 2-12,0 0-2 14,0 0 6-14,0 1-6 13,-5 3 6-7,-15 0-5-6,-9 0 4 14,-11 4-5 0,-7-1 3-14,-4 0-3 14,-2-2 2-14,-8 0 0 0,1 0 1 12,-4-4 0-12,-5 3-2 14,1-1 3-14,1 1 0 14,5-3-1-9,4 2-2 10,0-3-1-15,3 0 1 0,-1 0 1 13,-4 0-1-13,0 0 2 13,-3 0-5-13,-1 0 2 14,1 0-1-14,2 0 1 13,2 0 1-13,-1 0-1 14,-3 6 0-8,0 1 1-6,1 0-1 13,2-7 1-13,-3 0 2 14,7 0-6-14,4 0 5 13,2 0-4-13,4-5 2 0,-1 0-3 13,-1 1 3-13,6-5 1 14,7 8 0-14,2-3 0 13,-3 1-2-7,0 2-1 8,0-2 2-14,7 3 0 14,10-1 2-14,3 1-2 14,5 0 0-14,4 0 1 0,4-5 1 12,1 5-2-12,2 0 0 14,0-1-2-14,0 1-2 14,0 0-9-9,0 0-10-5,16 0 20 14,22 0 0-14,16 0 6 13,10 0 2-13,12 0-5 14,4 0 2-14,5 0-1 14,0 0 1-14,2 0-2 13,-5 1-1-13,-2 4 1 0,-1-4 0 19,-13 2 1-19,-10 1 2 14,-7-3-2-14,-14 2 1 14,-8-2-4-14,-7 2 3 13,-11-2-3-13,-5 4 2 0,-1-5-6 13,0 4 4-13,-1-4 1 14,0 3-2-14,2-1 5 13,-2 3-4-7,1-1 3-6,-1-4-2 13,-2 0 2-13,0 0-1 14,0 0 2-14,0 0 2 14,0 0 4-14,0 0-2 13,0 0 7-13,0 0-9 14,0 0 3-14,0 0-7 13,0 0 2-7,0 0-2-6,0 0 0 14,0 0-1-14,0 1 2 13,0-1-3-13,0 0 1 14,0 0 1-14,0 0-3 0,0 0 2 13,0 0-1-13,0 0 0 13,0 0-1-13,0 0-3 14,0 4 6-9,0 6-8 10,0 10 4-15,-5 3-4 0,-15 0-12 13</inkml:trace>
    </iact:actionData>
  </iact:action>
  <iact:action type="add" startTime="479279">
    <iact:property name="dataType"/>
    <iact:actionData xml:id="d79">
      <inkml:trace xmlns:inkml="http://www.w3.org/2003/InkML" xml:id="stk79" contextRef="#ctx0" brushRef="#br0">18517 13968 5 0,'-6'-4'18'15,"-4"2"-12"-14,-1-5-2 14,-2 2-2-9,-1-1-4-5,-1 1 4 14,-1-4 0-14,1 1-2 14,-3-5 2-14,5 8 2 13,-1-4-2-13,1 0 2 14,-1 6-4-14,3 0 0 0,-2 1-1 12,-1 2 1-12,4 0 0 14,-4 0 0-8,7 0-1-6,3 0 1 13,2 0 0-13,2 0 1 14,0 0-1-14,0 2-5 14,2 4-7-14,25 3 12 13,17 2 8-13,14 1 5 14,11 0-7-14,9-1-4 20,5-2 1-20,4-2-6 0,2-6 5 12,3 3-6-12,-6-4 8 14,1 0-4-14,0 0 0 13,-4 0 0-13,-3 0 0 14,-7-7 0-14,-2-2 1 14,-1-1-1-14,-3 0 5 13,-3-2-3-7,-3 2-2-6,-10-4 0 13,-11 4 0-13,-11 4 1 14,-14 3 1-14,-7 3-4 0,-8 0 2 13,0 0 0 1,0 0 0-14,0 0 5 0,-10 0 2 13,-7 0-3-13,-4 0-2 20,-3 0 2-20,-3 0-1 14,-7 0 0-14,-5 0 2 0,-13 0-4 12,-8 0-1-12,-11 0 2 14,-8 0-2-14,-2 0 0 14,-2 0 2-14,4 0-2 13,8 0 5-13,0 0 0 14,6 0-5-9,0 0 2-5,1 0 1 14,4 0-2-14,2 0-1 14,3 0 2-14,3-5-1 13,3 3-1-13,2-2 0 14,5 4-1-14,0 0 1 0,6 0 0 13,7 0 0 1,4 0 5-8,7 0-9-6,7 0 6 13,3 0-4-13,3 0 4 14,5 0-4-14,0 0 1 0,0 0-12 13,5 0-7-13,24 0 20 13,11 0 8-13,15 0-5 14,14 0 0-14,12 0-2 20,12-6 3-20,5-4-4 14,4 0 0-14,2 1 0 0,-4 4 1 12,0 1-2-12,-4 4-4 14,-4 0 4-14,-13 0-5 14,-5 0 5-14,-13 0-3 13,-13 9 3-13,-10 3 0 14,-9 2 1-9,-7-1-1-5,-8-1-6 14,-5 0 4-14,-5 0-4 14,-2-3 5-14,-2-2 4 13,0-1 2-13,0-4-4 14,0-2 1-14,0 0 5 0,0 0-3 12,0 0 12-12,0 0-11 21,0 0 11-21,-4 0-11 0,-21-12 0 12,-10 0-4 3,-15 4-4-15,-12 2 3 0,-11 3 2 12,-12 3-2-12,-6 0 6 14,-5 0-10-14,-2 3 8 14,2 6-3-14,2 0 0 13,2-4 2-7,4 4-1 9,5-3-1-15,15-1 4 0,12-5-2 12,13 0 3-12,9 0-5 14,8 0 2-14,2 0-1 13,6 0 1-13,1-5-1 14,7 3-1-14,5 2 0 14,3 0 0-9,0 0 1-5,2 0-1 14,0 0 5-14,0 0-5 13,0 0-1-13,0 0-15 0,15 0 16 13,18 0 0 2,21 0 2-15,15 0-2 0,16 0 3 12,9 0-1-12,3 0 1 20,-2 0-6-20,-4 0 6 14,-5 0-5-14,4 0 2 14,-3 0-4-14,-5 0 4 0,-6 0-3 12,-9 0 1-12,-9 0-4 14,-9 0 6-14,-11 0-5 14,-9 0 3-14,-7 0 1 13,-10 0 1-7,-6 0 0-6,-4 0 2 13,-2 0 0-13,0 0 0 14,0 0 1-14,0 0 4 14,0-6 0-14,-13-4-5 13,-3 0 2-13,-4 0-1 14,-2 0-3-14,-4 2 0 0,-6 0 0 19,-10 6-3-19,-10 2-3 14,-10 0 5-14,-9 0-5 13,-8 0 4-13,-5 0-2 14,-5 0 4-14,0 0 0 14,2 6 2-14,6-6-2 0,8 0 2 12,13 0 1-12,8 0 1 14,10 0-3-9,11 0 2-5,2 0-5 14,9 0 2 1,7 0-1-15,3 0 0 0,8 0 2 12,0 0-4-12,2 0 6 14,0 0-6-14,0 0 0 13,0 0 0-13,0 0-6 14,0 0 9-8,9 0 0-6,15 0 4 13,21 0 2 2,18 0-3-15,17 0-1 0,8-6 0 12,2 2-4-12,-1 1-2 14,-2 3 2-14,-4 0-5 14,-5 0-4-14,-5 3 5 0,-6 7 5 19,-5 0-5-19,-4-1 8 13,-8 3-4-13,-8-3 3 14,-9 1-2-14,-8 0-1 14,-7 0-1-14,-9 0 1 0,-3-1-9 12,-4-4 8-12,-2-1 3 14,0-4 1-14,0 0 0 14,0 0 6-9,-4 0-5-5,-23 0 6 14,-15 2-6-14,-9 1-1 13,-10 1-1-13,-7-3 1 14,-11 3 2-14,-8 0 3 14,-4-2-11-14,-5 3 10 13,-8 2-8-13,-2 1 6 14,-2 1-1-9,0 1-2-5,12-5 0 14,14-1 4-14,19-1-1 14,17-2 3-14,15-1-6 13,13 0 4-13,11 0-2 14,7 0 4-14,0 0-6 0,0 0-1 13,0 0-1-13,0 0 2 20,4 0 5-20,13 0-4 0,2 0-2 12,8 0 1-12,-2-1-1 14,1-2 0-14,-1 2 0 14,1-2-1-14,3 3 1 13,10-1 1 2,5-2 0-15,14 2 3 0,9-4-3 12,11 4 0-6,7 1-2-6,-1 0 1 14,9 0-3-14,2 0-2 13,-2 0 3-13,-3 0-10 14,-13 0 8-14,-10 0-9 13,-13 1 11-13,-15 5-4 14,-10-2 4-14,-8 0 1 14,-7 0 2-9,-8-1 1-5,1-3-1 14,-1 0 5-14,1 0-1 0,0 0-1 13,-3 0-2 1,1 0-2-14,-5 1 0 0,0-1 1 13,0 0-5-13,0 0 5 13,-9 0 7-13,-11 0-2 14,-12 0-3-8,-7-4 1-6,-6-4-3 13,-9-2 1-13,-4 2-1 14,-9 2 1-14,-4-4 0 13,-2 0-1-13,-6 3 0 14,3-4 1 1,-3 4 3-15,0-2-2 0,0 5 1 12,-2 1-2-6,2-2-1-6,6 5 0 13,11-2-1-13,8 0 1 14,12 0 0-14,11-2 1 14,6 2 1-14,9 0-2 13,8-4 6-13,3 4-2 14,5 0 4-14,0 2-5 0,0 0 2 19,0-3-4-19,0 3-1 14,0 0 0-14,11-3 0 0,28 1 0 12,25-4 2 3,20 3-4-15,19 3 1 0,6 0-5 13,5 0 5 1,0 0-8-14,2 0 6 0,9 0 1 13,2 0 0-8,-5 0 2-5,-8 0 0 14,-18 0-4-14,-13 5 2 14,-21 1-4-14,-16 2-1 13,-19-4 7-13,-15 0 0 14,-12-2-4-14,0 0 11 14,-3-2-6-14,-21 0 3 13,-13 0 2-7,-2 0-6-6,-3 0 2 13,-1 0-2-13,3 0 1 14,0-4 1-14,-1-4-2 14,2 3 1-14,-3 0 2 13,-4-1-5-13,-2 4 4 14,-4 1-4-14,-3 1 3 13,-8 0-2-7,-6 0 1-6,-9 0-1 14,-5 14 1-14,-5-1 1 0,-3-1 0 12,-8 2 0-12,5-4-1 14,5 0 1-14,7-2-2 13,12 0 1-13,8-3 0 14,14 3 1-14,9 1 1 14,15 1 5-9,10 3-7-5,8-4 0 14,6-2 0-14,0-4-1 14,0 4-8-14,0-1-1 13,8-3-8-13,13 6 18 14,10-3 6-14,9-2-6 13,3-4 6-13,9 0-5 14,7 0 1-8,7 0 2-6,13 0-2 13,8-10-2-13,0-2 0 14,4 1 0-14,1 4 1 13,1-10-1-13,3-1 2 0,-3 0-4 13,1-1 0 2,-11 10 2-15,-10 2-5 0,-9 5 5 12,-10 2-1-6,-9 0 1-6,-18 0-1 13,-10 0 1-13,-10 0-4 14,-7 0 1-14,0 0-3 14,0 0 6-14,0 0 0 13,0 0 0-13,-5 0 6 14,-10 2-3-14,-5 1 1 14,-5 1 5-9,-6 1-7-5,-4-4 1 14,-7 3-3-14,-6-4 0 13,-3 3 0-13,-6-3 1 14,-4 0-1-14,-6 0 1 14,0 1 1-14,0 3 0 13,1 0-2-13,3 2 0 14,5 1 0-14,0 0 0 4,7 2 0 11,2-1 0-15,2-3 0 14,3-1 0-14,10 0 0 0,8-1 6 12,8-3-4-12,11 0 7 14,5 0-3-14,2 0 2 14,0 0-2-14,0 0-4 13,0 0 2-7,27 0-2-6,15 0 0 13,18-7 1-13,11 2-6 14,3 1 2-14,-3-4 0 14,2-1-3-14,8 4 4 13,4-2-1-13,10 2 1 14,1 2 0-14,-2 3 0 13,-12 0-2-7,-5 0-6-6,-13 0 8 14,-13 0-6-14,-10 0 3 13,-18 0-1-13,-9 0 2 14,-9 0-1-14,-5 3 3 13,0-3-1-13,-13 0 1 0,-21 0 1 13,-13 0 0 2,-7 0-2-15,1 0 0 4,4 0 1-4,6-3 1 14,8-1-1-14,1 4-3 13,1 0-10-13,-3 0-33 14</inkml:trace>
    </iact:actionData>
  </iact:action>
  <iact:action type="add" startTime="484971">
    <iact:property name="dataType"/>
    <iact:actionData xml:id="d80">
      <inkml:trace xmlns:inkml="http://www.w3.org/2003/InkML" xml:id="stk80" contextRef="#ctx0" brushRef="#br0">21983 13848 4 0,'7'0'5'1,"-7"0"10"0,0 0-8 12,0 0 12 3,0 0-1-15,0 0 4 0,0-2-6 19,0 2 5-19,0-4-9 14,-2-1-4-14,-11-2-6 0,-10 2 1 12,-6-2-6-12,-6 5 3 14,-15 2-2-14,-10 0 0 13,-9 0 2-13,-8 0 0 14,-2 4 0-14,4 1-1 14,1-2 2-9,9-3-2 10,5 2 4-15,6-2-5 0,8 0 4 13,3 0-3-13,8 0 2 13,3 0-1-13,3 0 0 14,3 0 0-14,1 0 2 13,-4 0-2-13,3 0 0 20,-1 0 1-20,-4 0-2 0,2 0 2 13,0 0-1-13,2 0 0 14,4 0 0-14,8 0 3 13,1 0-3-13,8 0 7 14,-1 0-5-14,3 0 1 14,4 0-2-14,-2 0-2 0,2 0 1 18,0 0 0-18,0 0-7 14,9 0 4-14,26 0 3 14,19 0 0-14,19 7 0 0,14-4 1 12,4 1-2-12,3-4-1 14,-5 0 1-14,-4 0 0 14,0 0 1-14,-1 0-1 20,-1 0 2-20,-1 0 0 13,-4 7 2-13,-10 2-6 0,-8 3 1 13,-12 2 2-13,-3 4-5 14,-7-6 4-14,2 1 0 13,-5-6 2-13,0-2-1 14,-10 0 2-14,-4-3-3 13,-7-2 5-8,-10 2-7-5,-2-2 6 14,-2 3-3-14,0-3 0 14,0 0 1-14,-16 0 1 13,-9 0-1-13,-8 0 4 14,-2 0 0-14,-5 0-6 0,0 0 4 13,-5-3-5-13,-7-1 4 20,-3-1-4-20,-5 3 2 13,-7-3 0-13,0 0 2 0,-4-2-2 13,-1 1 1 2,-1 2 1-15,-3-2-4 0,0 0 4 12,3 1-4-12,5-4 2 14,2 1 0-14,8 2 2 20,5 0-1-20,8 0 1 14,7 2-1-14,9-1 4 0,7 0-5 12,6 3 0-12,5 0 1 14,6 0-1-14,1 2 0 14,4-3 0-14,-2 3 0 13,2 0 0-13,0 0 0 14,0 0-5-9,0 0 5-5,0 0-4 14,0 0 0-14,0 0 2 14,0 0 2-14,11 0-1 13,18 0 1-13,16 0 3 0,17 5-2 13,14-1-2 1,6-4 1-14,7 0 0 0,-6 0-2 13,-7 0 2-7,-2 0 0-6,-12 0 0 13,0 0 2-13,-4 0-2 14,-5 0 0-14,-3 0 1 13,-11 0-2-13,-10 0-1 14,-10 0 2-14,-11 5-3 14,-8-2-1-14,0 1 4 13,0-2 0-7,0 2-3-6,0-4 5 14,0 2-5-14,-15 0 6 13,-3 1-2-13,-2-3 0 14,0 0 1-14,0 0-2 13,-3 0 1-13,-4 0 1 14,-4 0 1-14,-4 1-6 14,-5 3 6-9,-5 0-6-5,-4-1 6 14,-2-3-5-14,-1 3 2 13,-1-1 0-13,0 0-1 14,1 0 2-14,-2 4-1 0,4 0 2 13,0-4-4-13,4 6 4 13,5 0-5-13,6-4 4 14,4 0-1-9,6 2 0-5,3-3 0 14,6-1 2-14,3 1-2 14,8-3 0-14,3 0 3 13,2 0-6-13,0 0 6 14,0 0-6-14,0 0 3 14,0 0-2-14,0 0 2 13,0 0 0-7,0 0 0-6,0 0 2 13,0 0-2-13,0 0 1 14,0 0 2-14,0 0-3 14,0 0 4-14,0 0-2 13,0 0-2-13,0 0 6 0,0 0-6 13,0 0 3-13,0 0-2 20,0 0 2-20,0 0-2 14,0 0 4-14,0 0-4 0,0 0-1 12,0 0 3-12,0 0-3 14,0 0 5-14,0 0-3 14,0 0-3-14,0 0 5 13,0 0-5-13,0 0 2 14,0 0-1-9,0 0 0-5,0 0 0 14,0 0 1-14,0 0 1 14,0 0-2-14,0 0 1 13,0 0 2-13,0 0-3 14,0 0 0-14,0 0 0 13,0 0-1-13,0 0 1 14,0 0 0-8,0 0-3-6,0 0 4 13,0 0-2-13,0 0-2 14,-2 0 0-14,2 0-3 14,0 0 1-14,-2 0-3 13,-5 6-5-13,-4 6 10 0,-5 2-2 13,-1-1-9-13,-1 0-32 20,-3-7-2-20</inkml:trace>
    </iact:actionData>
  </iact:action>
  <iact:action type="add" startTime="488127">
    <iact:property name="dataType"/>
    <iact:actionData xml:id="d81">
      <inkml:trace xmlns:inkml="http://www.w3.org/2003/InkML" xml:id="stk81" contextRef="#ctx0" brushRef="#br0">11934 14730 3 0,'0'0'13'6,"-2"0"2"-5,0 0 12 14,2 0-6-14,-2 0 4 13,2 0-8-13,0 0-4 14,0-4 2-14,0-4-8 14,0-2 6-14,0-2-13 13,0 0 3-13,0 2-2 0,0 4 3 19,0 2-4-19,0 2 6 14,0-1-4-14,0 3-1 14,0 0 2-14,0 0-3 13,0 0 0-13,0 0 2 0,0 0-5 13,0 0 4-13,0 0-2 13,0 0-1-13,0 0 1 14,0 0 1-8,0 0 0-6,0 0-3 13,0 0 2-13,0 0 1 14,0 0-6-14,0 0 4 14,0 0 4-14,0 0-4 13,0 0 2-13,0 0 0 14,0 0-1-14,0 0 4 13,0 0-3-7,0 0 2-6,0 3-4 14,0-1 2-14,0 2-2 13,0 0 2-13,0-4-1 14,0 0 0-14,0 0 2 14,0 0 2-14,0 0-1 13,0 0-4-13,0 2 2 0,0-2-3 19,0 5 6-19,4-2-5 14,3 6 2-14,0-6 0 0,2 3-1 13,1 6 4 1,4-6-5-14,1 2 7 0,2 3-10 13,-2-4 9-13,3 3-6 14,-1-2 2-14,4 2 0 13,1-2 0-7,3 2 3 8,1-2-4-14,5 5 6 0,0-8-9 13,0 4 7-13,6-5-5 14,-2 0 4-14,5-4-1 13,5 0-1-13,-3 0 0 14,0 0-1-14,-1 1 2 13,-1 2-1-7,-1 1 3-6,0 1-6 14,-1 0 4-14,-3-1-2 13,1-1 1-13,1 4 0 14,0-3 0-14,-4-1 1 14,-2 2-1-14,-2-1 3 13,-2 2-6-13,0-5 5 0,-1-1-4 19,1 3 4-19,-2-3-2 14,-1 0 0-14,-1 0 0 0,-4 0 0 13,4 0 3-13,-3 0-5 13,2 0 5-13,-2 0-6 14,3 0 6-14,6 0-4 13,0 0 1-13,4 0 0 14,-2 1-2-8,3-1 4-6,1 0-4 13,-2 0 6-13,3 0-6 14,-3 0 4-14,2 0-4 14,-2 0 3-14,0 0-2 13,-2 0 1-13,3 3 0 14,1-3 0-14,3 2 0 13,5-2 0-7,1 0 3-6,3 0-5 14,-3 0 4-14,2 0-4 13,-2 0 2-13,-7 0 0 14,2 0 0-14,-12 0 1 0,-6 0-3 12,-5 0 2-12,-7 0 0 14,5 0-5-14,3 0 4 14,4 0 2-9,6 0 4-5,2 0-5 14,2 0 0-14,2 0 0 13,0-6 0-13,1 2 1 14,3 0 1-14,4 0-4 14,1 0 4-14,-2-1-4 13,-1 0 2-13,-4 1 0 14,-4 1 1-9,0 2 0-5,3 1-2 14,-1 0 2-14,3-2-2 14,3 0 3-14,0 0-4 13,3-3 4-13,0 2-3 14,3-1 1-14,1-1 0 14,2 1 0-14,1-1 0 13,-1-5 0-7,4 2 4-6,-3-2-8 13,2 1 7-13,1-4-5 0,-1-1 2 13,0 2 0-13,-2 0-1 14,1 5 1-14,-2 3-1 13,-3 0 3-13,-3 2-4 14,-4 2 2-14,-3 0 0 13,0 0-1-7,0 0 1-6,3 0-1 14,2 0 1-14,7-2 0 13,4 1 1-13,0-4-1 14,3 1 2-14,-1-1-4 14,0-2 4-14,1 2-3 13,0-4 1-13,-5 3 0 14,-7 2 0-9,-2-4 1-5,-4 3-1 14,-4 4 3-14,-1-3-6 14,0 0 6-14,-2 4-5 13,0-5 4-13,2 5-2 0,-3-3 0 13,4 1 0-13,-6 0 0 13,3 0 0-13,-2-1 0 21,2 3 4-21,0 0-6 0,-4 0 4 12,2-5-4-12,0 1 2 14,-1 4 0-14,3-2 0 13,5 0 0-13,1 0 0 14,5 0 2 1,7 0-4-15,0-2 2 0,11 4-1 12,0-3 2-6,2-3-2-6,2 5 1 14,-1-3 0-14,-1 2-1 13,0 2 1-13,-4-2 1 14,0 2 0-14,-8 0-2 13,-3 0 1-13,-5 0-1 14,0 0 2-14,1 0-2 14,-2 0 1-9,3 4 0-5,-1 1 1 14,-1 4-1-14,-4-1 0 0,2 2 1 12,0-2-2 3,-1-2 2-15,1 2-2 14,3-4 1-14,-1 1 0 0,0 4 0 12,2-5 1-12,-2 0 1 20,2 0-2-20,3 0 0 0,-1-4 3 13,2 2-6-13,-2 3 4 14,-1-5-1-14,-6 0 0 13,-1 0 0-13,-1 0-1 14,1 0 2-14,0 0-2 14,2 0 4-14,0 0-5 13,5 0 4-7,-1-5-4-6,2-1 2 13,-4 2-1-13,-2 2 1 14,0 0 0-14,-5 2 0 14,-2-4 3-14,0 4-6 13,-2 0 3-13,0 0 0 14,3 0 0-14,1 0 0 14,3-6 0-9,4 3 0-5,-2-2 1 14,5-4 1-14,-3 4-2 0,-3-2 2 12,-3-4-3-12,-3 5 2 14,-2 0-2-14,-7 0 0 14,-1 0 1-14,-6 2 0 13,-4-3 1-13,3 0 0 20,-1 2-1-20,0 0 0 0,0-4 0 13,-1 2 0-13,-3 5 0 14,-1-4 0-14,-3 6 0 13,-3-3 0-13,0 1 1 14,1 1 0-14,-3 1 4 14,0 0-5-14,0 0 4 13,0 0-3-7,0 0 1-6,0 0 1 13,0 0-3-13,0 0 2 14,0-4-2-14,-3 2 1 14,-1 2 1-14,2-5-3 13,-3 5 2-13,-1 0-2 0,-3-3 1 13,-7 1 0-13,-2 0-3 20,-6 2 3-20,-7-2-1 0,-2 2 2 13,-4 0-2 1,-3 0 3-14,-2 0-3 0,-3 0 2 13,-3 0-2-13,-6 2 1 13,-2 2-1-13,-2 4 1 14,-6-4 0-14,-3 1-2 20,-3 0 4-20,-1 1-4 0,5 1 4 13,1-2-5-13,7 4 6 14,2-9-3-14,2 3 0 13,1 1 0-13,2 1 0 14,2 0 2-14,2-5-3 13,-2 4 3-13,-1 0-4 14,4 0 2-8,-1 2 0-6,-2 0-3 13,0 0 2-13,0 5 1 14,-6-4 0-14,-1 3-2 13,-2-2 5-13,-7 2-6 14,5-4 4-14,-2 4-2 0,4-3 2 13,2-2-1-13,2 2 0 20,3-6 0-20,2 3 0 13,2 0 0-13,-2-4 0 0,-2 0 1 13,-3 2-2-13,-4-2 2 14,-9 3-2-14,-2-2 0 13,-2 1 0-13,-3 0 1 14,1 2 0-14,-5 0-2 20,-9 0 5-20,0 2-4 0,1 3 1 13,3-6 0-13,9-3 0 13,5 2 0-13,2-2 0 14,3 0 0-14,-1 0-2 14,1 0 4-14,-4-5-2 13,-1-2 1-13,2 2-2 14,-1-2 2-9,0-1-2-5,1 0-1 14,3 2 2-14,1-2 0 14,1-1 0-14,2 2 2 0,0-1 1 12,2 4-5-12,-1-6 4 14,4 6-4-14,-3 2 2 13,-3 2 0-13,-3 0-1 21,-5 0 1-21,0 0 0 13,-1 0 0-13,4 0 0 0,1 0 1 13,7 0-4-13,-2 0 6 14,-2 0-6-14,-3 0 3 13,-2-4 0-13,-5 4-1 14,-1-2 2-14,0 2-2 20,-3 0 2-20,-4 0-2 0,0 4-1 13,-3 4 2-13,3 2 0 13,2-2 0-13,7-2 0 14,3 2 0-14,8-4 0 13,5 1 1-13,1-4-1 14,3-1 2-14,-1 0-3 0,4 0 2 19,-6 0-2-19,2 0 1 14,2 0 0-14,-2 0-1 13,1-1 1-13,2-2-2 14,0 3 4-14,3 0-4 0,-2 0 2 13,-1 0-3-13,-2 0 2 13,2 3 1-13,-7 6-1 14,5-3 0-9,-2 2 0-5,3-2 2 14,4 2-2 1,-1 1 3-15,3 0-4 0,1 3 2 12,1-6 0-12,2 6-3 14,5-7 3-14,10 2-2 14,2 0 4-14,7-3-2 13,7-3 3-7,3 2-6-6,6-2 3 13,-2-1 0-13,2 0-2 14,0 0 0-14,0 0-3 14,0 0 1-14,2 0 1 0,17 0 2 12,12 0-1 3,12 0 4-15,11-1-2 0,1-7 0 19,7 8 0-19,2-10-3 14,2 1 3-14,5 1-1 13,0 3 3-13,1-4-2 14,-1 4 3-14,3 2-6 0,2-1 6 13,9 4-3-13,8-2 0 13,7 2 1-13,6 0-1 14,2 0 0-9,6 0-1 10,7 0 2-15,3 0-2 0,-1 0 0 13,-3 0-1-13,-8 0 1 13,-6 2 0-13,0 2-1 14,-4 0 0-14,1-4 0 13,4 0 4-13,4 0 3 14,10 0-2-8,1 0-6-6,1 4 4 13,-5-4-2-13,0 4 1 14,0 1 0-14,0-4 0 13,-2 2 0-13,0-3-1 0,0 0 2 13,3 0-1 2,-1-3 4-15,-3-7-5 0,-6 5 2 12,-1 1 0-6,-4-1-1-6,-4 5 0 13,-4 0 1 2,-5 0 0-15,-10 0-1 14,-3 0 3-14,-2 0-6 0,2 0 4 12,4 2-2-12,1 2 2 14,2-4-2-14,0 0 1 14,2 0 0-9,-6 0 1-5,0 0 1 14,-6-6-4-14,-7-6 5 13,-1 2-4-13,-9 0 2 14,-2 2 0-14,-6 4-1 14,0-1 0-14,1 2 0 13,2 3 1-13,5 0 0 14,2 0 2-9,5 0-6-5,-3 0 5 14,-2 0-5-14,3 0 3 14,-10 0 0-14,3 0 0 13,0 0 1-13,0 0-2 14,6 0 2-14,1 0-1 0,-3 0 3 13,-4 0-6-13,-6 0 5 13,-4-2-4-7,-2 2 2-6,-1-2 0 13,-6 2 0-13,-3 0 0 14,-8 0-2-14,-3 0 4 14,-6 0-4-14,-3 0 2 13,-5 0 0-13,-3 0 0 14,-4 0-1-14,1 0 0 14,-3 0-2-9,0 0 3-5,0 0 1 14,0 0 2-14,0 0-2 13,0 0 3-13,0 0 0 14,0 0 2-14,0 0 0 0,0 0-1 13,-5-2 0-13,1-6-2 13,4 2 5-13,0-2-8 20,0-5 0-20,0 4 0 0,0-5-6 13,14 2-3-13,3 4-4 14,1 6-9-14,-7-2-57 13</inkml:trace>
    </iact:actionData>
  </iact:action>
  <iact:action type="add" startTime="495568">
    <iact:property name="dataType"/>
    <iact:actionData xml:id="d82">
      <inkml:trace xmlns:inkml="http://www.w3.org/2003/InkML" xml:id="stk82" contextRef="#ctx0" brushRef="#br0">22407 14413 23 0,'-2'-4'20'15,"0"3"-6"-14,-1-2-9 14,1 2 2-14,-4 1-3 13,-4-3 3-13,-3 3-7 14,-7 0 3-14,-9 0-6 14,-7 0 5-14,-6 0-3 13,-3 0 1-7,1 4 0-6,-3 0 0 14,3 0 0-14,-1 1 1 13,3-3 0-13,4-2 1 14,-3 0-1-14,1 0 2 13,5 0 0-13,2 0-1 14,1 0-1-14,8 0 4 14,1 0-5-9,4 0 4-5,-2 0-4 14,1 5 1-14,-3 2-4 13,2-2 3-13,3 2-2 14,0-1 3-14,4-1-1 0,6-2 0 13,3-2 3 1,1-1-3-14,4 0 2 0,0 0 4 13,0 0-6-8,0 0 2-5,11 0 1 14,29 0-6-14,20 0 6 14,16-1-7-14,2-3 4 13,0-2-4-13,2-3 4 14,0 6 0-14,10-8 2 14,3 8-1-14,1-1-2 13,-1 4-1-7,-6 0 1-6,-6 0-2 13,6 0 0-13,4 5 2 14,1 8-5-14,-5-1 5 14,-10-1-3-14,-12 1 3 13,-14-5-3-13,-13-2 1 14,-11 0 2-14,-13-3 1 14,-10 2-1-9,-4-4-2-5,0 0 1 14,0 0 4-14,-4 0 3 0,-19 0 0 12,-4 0 2 3,-6 0-7-15,-3 0 8 0,-2 0-6 13,-4 0 2-13,-5 0-4 13,-2 0 1-13,-5 0-1 20,-4 0 4-20,-6 0-5 14,-3 1 6-14,-7 8-10 0,-3-1 5 13,-8 0-1-13,-5-2-2 13,3-3 3-13,2-3 3 14,8 0-3-14,8 0 2 13,7 0 2-13,6 0-4 14,4 0 1-8,3 0 2-6,7 0-3 13,4 0 0-13,7 0 0 14,2 0-2-14,2 0 1 14,0 0 2-14,5 0 0 13,7 0 2-13,3 0-3 0,8 0 1 13,2 0-2-13,2 0-1 13,0 0 2-7,0 0-1-6,0 0-6 14,0 0 5-14,18 0-1 13,22 0 3-13,11 5 1 14,14-5 2-14,-3 0-1 13,0 0-3-13,-8 0 1 14,-8 0 0-14,-5 0-1 20,-12 0 2-20,-12 0-2 0,-8 0 1 13,-6 0-3-13,-3 0-1 13,0 0 4-13,-24 0-1 14,-12 7 1-14,-3 0 0 14,4-3 1-14,2-4 6 13,6 0-5-13,-2 0-2 14,-5 0 0-9,1 0-3-5,-7 0-3 14,-1 0 2-14,-3 0-10 14,-1 0-23-14</inkml:trace>
    </iact:actionData>
  </iact:action>
  <iact:action type="add" startTime="497556">
    <iact:property name="dataType"/>
    <iact:actionData xml:id="d83">
      <inkml:trace xmlns:inkml="http://www.w3.org/2003/InkML" xml:id="stk83" contextRef="#ctx0" brushRef="#br0">12710 15406 12 0,'-26'3'6'6,"-12"6"-1"-5,-7-3 0 14,-7 0 0-14,-3 0-3 13,-5-1 2-13,-2 0-1 0,-2-1 2 13,-2 0-3 2,-1-4 3-15,-2 0-2 0,5 4-2 12,4-4 2-12,6 0 0 20,9 0 4-20,7 0-7 0,5 0 8 13,1 0-6-13,6 0 3 14,-3 0-3-14,2 0 2 13,0 0-3-13,-6 0 0 14,-1 0-1-14,-3 0 1 13,-3 6-2-13,1 3 0 14,13-2 1-8,8-5 0-6,14 0 2 13,4-2-2-13,0 0-10 14,2 0-12-14,35 3 11 14,22-3 11-14,21 0 8 13,12 0-1-13,3-7-7 14,5-11 0-14,-2 0-3 13,-3 4 1-7,-9 2 2-6,-12 9 0 14,-12-3-2-14,-6 6 5 13,-10 0-6 2,-8 0 4-15,-2 0-2 0,-9 13-1 13,-3 1 2-13,-1-4-1 13,-7 6-5-13,-3-5 4 0,-5-4 2 19,-3 1 1-19,-5-2-1 0,0-1-1 13,0-4 1 2,0 1 3-15,0 0-1 0,-3 2 6 12,-16 0-3-12,-8 0 1 14,-6-4 1-14,-10 0-5 13,-8 0 6-13,-9 0-8 14,-12 0 2-8,-3 0-1-6,-6 0-1 13,-6 0 0-13,5 4 0 14,0 2 0-14,1-2 1 14,10 0 1-14,4 0 1 13,5-4-3-13,8 0 2 14,5 0-1-14,9 0 1 13,9 0 0-7,10 0 4-6,11 0 0 14,3 0 1-14,7 0-6 13,0 0-2-13,0 0-3 0,0 0 4 13,0 0-7-13,0 0 6 13,0 0-8-13,0 0-6 14,0 0 13-14,0 0-11 20,7 0 7-20,10 0 6 0,10 2 0 13,16 10 3-13,13 1 1 13,8 1-2-13,3-5 2 14,2-1-4-14,3 1 0 14,-1-3-5-14,0-2 10 13,1-4-7-13,-10 0 4 14,-11 0-1-9,-9 0 0-5,-13 0 4 14,-11 0-3-14,-6 0 0 14,-10 0-2-14,-2 0 2 13,0 0 6-13,0 0-8 14,0 0 17-14,0 0-4 14,-2 0-6-14,-17 4-2 0,-8-3 0 19,-8 4-5-19,-12 3 3 0,-4-4-3 12,-3-4 1 3,1 0 4-15,-1 0-5 0,8 0 7 13,-2 0-4-13,6 0 1 13,7 0-1-13,6 0 0 14,6 0-3-14,8 0 3 14,6 0-1-9,2 0 0-5,5 0-3 14,2 0 1-14,0 0 0 13,0 0-3-13,0 0 1 14,0 0-2-14,0 0 0 14,0 0 4-14,0 0-5 13,0 0 4-13,0 0-8 14,0 0 0-9,0 14-10-5,-2 8-16 14,-3-4-58-14</inkml:trace>
    </iact:actionData>
  </iact:action>
  <iact:action type="add" startTime="500735">
    <iact:property name="dataType"/>
    <iact:actionData xml:id="d84">
      <inkml:trace xmlns:inkml="http://www.w3.org/2003/InkML" xml:id="stk84" contextRef="#ctx0" brushRef="#br0">18261 15328 0 0,'0'0'1'1,"0"0"10"13,0 0-6-13,7 0-3 14,1 0 1-9,6 0-2-5,-1 2 2 14,5 0 0-14,2 0 1 14,-2 1-1-14,7-3-1 0,1 0 2 12,6 0-3 3,5 0 3-15,8 0 7 0,6 0-9 13,9 0 1-13,9 0 2 20,3 0-4-20,1-7 4 0,-2 2-3 12,-6 5-2-12,0-5 1 14,-2 5-2-14,3 0 1 14,7 0-1-14,2 0 1 13,0 0 0-13,3 0 0 14,0 0 1-14,0 5-2 13,0-5 3-7,-2 5-2-6,-3-1 0 14,-1 4 2-14,-1-4-1 13,-4 7-2-13,-1-5 1 14,6 5 0-14,2-2 2 14,11-9 0-14,6 5-2 13,5-5 2-13,-1 0-4 14,-1 0 5-9,-3 0-2-5,-2-5 0 14,-1-4-1-14,-8 1 1 14,-7 2-1-14,-3 3 4 13,-8-4-2-13,1 1-1 0,-1-1-1 13,1 0 3-13,-3 2-2 13,-2 0-1-13,0 1 1 21,-3-4 2-21,-2 4-1 13,-3-2-1-13,-6 2-1 14,-9-2 1-14,-2 2-1 0,-7-1 1 12,-2 2 3-12,-1-3-3 14,-3 2 2-14,-7 1-3 14,0 2 2-14,3 1 2 20,-1-4-2-20,4 0 1 0,1 2-1 13,-5 0 2-13,-1 2-2 13,-8-2 1-13,-1 2-2 14,-1 0 0-14,-4-3 5 13,2 3-4-13,-2 0-1 14,0 0-1-14,0 0 0 0,0 0-4 19,0 0 4-19,0 0 0 0,0 0 3 13,0 0-3 1,0 0 1-14,0 0-1 0,0 0 5 13,0 0-7-13,2 0 4 14,0 0 0-14,4 0-2 13,-2 0 2-13,3-1 2 14,-1 1-4-9,1-4 5 10,0 4-4-15,-1-4-1 0,-1 1 3 13,-3 3-5-13,-2 0 4 13,0 0-3-13,0-1 1 14,0 1 0-14,0-2 2 14,0 2 2-14,0-2 2 13,-2-5-6-7,-14-1 9-6,-6-1-9 13,-11 0-1-13,-8 4 0 14,-3 2 0-14,-6 2 1 14,2-3 0-14,-6 4 3 13,-2 0 1-13,-2 0-6 14,-4 0 6-14,4 0-7 0,-2 0 3 19,4 0 0-19,0 0 0 14,-1 0 0-14,-3 0 0 13,-1 0 1-13,1 0-2 14,-5 0 2-14,-2 0-2 0,-2 4 2 12,-4-3-2-12,-3 7 2 14,-2 1-1-14,-2-4 0 14,-5 4-1-9,-7 1 0 10,-1 2 2-15,8-4-2 14,5-2 2-14,13 2-4 0,7-7 5 12,7 2-4-12,-1-2 1 14,5-1 0-14,0 0 1 13,2 0 0-13,5 0 1 14,-1 0 2-8,3 3-6-6,-5-1 3 13,3 2-1-13,-7 4-1 14,-6-2 2-14,-5 2-2 13,-12-1 0-13,-8 4 1 14,-5 1 2-14,-8 2-3 14,1 4 2-14,1-8-1 0,4 3 2 19,4-1-1-19,5-1 0 0,7-2 0 12,6-6-1 3,11-3 2-15,12 0 2 14,13 0-3-14,11 0 3 0,5 0-3 12,4 0 1-12,2-9 0 14,1 6-1-14,1-1 0 14,1-3 1-9,2 2-1-5,0 1 0 14,2 1 3-14,-3 3-2 13,3 0 2-13,0 0-3 14,0 0 0-14,0-5-9 14,0 5 2-14,9 0 7 13,20-4 0-13,21-4 4 14,21-1 0-9,20-2-4-5,19-1 0 14,12-2 0-14,9-2 0 14,10 2 0-14,-1 0-1 13,3 1 1-13,-5 2-3 0,-4 3 6 13,-5-3-3-13,-2 6 1 14,-5 3-2-14,1-3 2 20,3 2-1-20,-2 3 0 13,-1 0 1-13,-5 0-3 14,-5-5 4-14,-3 5-2 0,-8 0 3 13,-9 0-5-13,-10 0 2 13,-10 0 0-13,-7 0 0 14,-13 0 0-14,-8 0 2 13,-12 0 0-7,-13 0 0-6,-9 0 1 14,-9 0-2-14,-2 0 1 13,0 0-1-13,0 0 8 14,0 0 6-14,-8 0-4 14,-4 0-6-14,-1 0-3 13,-5 0 0-13,-2-1-4 14,-6 1 0-9,-10 0-1-5,-7 0-11 14,-13 0 4-14,-8 9-5 0,-16 10-5 13,-13-5-3 1,-15 4 2-14,-17 1 9 0,-22 2-9 13,-23 4 8-13,-23-2-11 13,-26 0-7-13,-24 3-7 14</inkml:trace>
    </iact:actionData>
  </iact:action>
  <iact:action type="add" startTime="503211">
    <iact:property name="dataType"/>
    <iact:actionData xml:id="d85">
      <inkml:trace xmlns:inkml="http://www.w3.org/2003/InkML" xml:id="stk85" contextRef="#ctx0" brushRef="#br0">11741 15936 0 0,'0'0'13'1,"-12"1"-3"13,-5-1 5-13,-10 3-10 14,-9 2-1-14,-4-5-4 0,-7 5 1 12,2 0 0-12,5-1 0 14,5 5 1-8,8-6 0-6,9 2-2 13,5-3 3-13,11-2-4 14,2 2 1-14,0 4-13 13,15-2-12-13,21 1 25 14,15 3 11-14,13-3-7 14,13-5 0 0,8 0-2-14,6 0-2 5,5-5 0 9,4-3 0-14,3 3 0 0,-1 1-1 13,0-1 1-13,-5 4 0 14,-6-1-2-14,-11 2 4 13,-8 0-4-13,-15 0 2 14,-14 0 0-14,-19 0-1 14,-11 0 1-9,-8 0-2-5,-5 0 2 14,0 0 9-14,0 2-3 13,-20 8 14-13,-14 3-15 14,-10-3 1-14,-10 3-5 14,-2-3 1-14,-8-2 1 13,-7 2-2-13,-6 2 0 14,-2-3 0-9,-2 8 1-5,-4-3 1 0,8-7-4 13,7 8 3 2,10-10-2-15,14-2 0 0,10 3 2 12,16-6 1-12,9 3-3 14,9-3 5-14,2 0-4 13,0 0-2-13,0 0-3 14,0 0-3-8,0 0 1-6,15 0 6 13,14 0 0-13,9 0 2 14,13 0 1-14,9 0-3 14,11 0 3-14,8-3 1 13,6-6-8-13,0 4 8 14,-2-3-4-14,0-2 0 13,-10 2 1-7,-9 2-1-6,-16 2 0 14,-12 4-1-14,-14 0 2 13,-11 0-2-13,-8 0 2 0,-3 0-1 13,0 0 1 1,0 0 10-14,0 0 3 0,0-5-1 13,0 2 4-13,-14-6-11 14,-4 4-6-9,1-3-17-5,1 2 11 14,-2 6-7-14,2 0-4 13,-1 0-21-13,-1 0-20 14</inkml:trace>
    </iact:actionData>
  </iact:action>
  <iact:action type="add" startTime="504614">
    <iact:property name="dataType"/>
    <iact:actionData xml:id="d86">
      <inkml:trace xmlns:inkml="http://www.w3.org/2003/InkML" xml:id="stk86" contextRef="#ctx0" brushRef="#br0">14335 16172 18 0,'-4'0'18'1,"-3"-4"-5"0,3 1 0 12,0 3-4-12,0-5 7 14,2 1-9-14,2 4 4 13,0 0-2-13,0-2 4 14,0 2-8-8,0 0 1-6,0 0-1 13,0 0 2-13,0 0 2 14,0-2-5-14,0 2 3 14,0 0-7-14,0 0 0 13,0-2 0-13,0 2-1 14,16-5 1-14,11-2-1 13,7 2-1-7,3-4 1-6,13 5 1 14,3-4-3-14,10 6 3 13,6-6 0-13,2 4-2 14,7 0 2-14,7 2 0 13,8 2 0-13,7 0-1 14,5 0 0-14,-2 0-4 0,-7 0 4 19,-3 0-4-19,1 0 4 0,-1 4-1 13,3 2 1-13,-3-2-2 14,-1 0 6-14,-1-4-2 13,2 0 1-13,-5 0-2 14,1 0 1-14,-2 0-1 13,-4 0 0-13,0 0 0 14,1 3 0-8,1 4 0-6,8-7-1 13,4 4 4-13,-2-4-5 14,1 0 6-14,0 0-6 14,0 0 2-14,1-8 0 13,0-2 1-13,-1 2-1 14,-3-3 0-14,-3 4 2 13,-3 2-2-7,-6 0 4-6,-2 1-7 14,-4 0 5-14,-1 0-2 13,-3 2 0-13,-6-2 2 14,-3 4-2-14,-4-4 1 0,2 0 0 12,-2 0-1-12,-2 0 3 14,-2 2 0-14,-1-3-5 14,-4 5 4-9,1 0-2-5,-6 0 0 14,3 0 0-14,4 0-3 13,5 0 6-13,8 0-8 14,8 0 10-14,8-3-10 14,5-1 8-14,6-1-6 13,2 1 5-13,-1-1-2 14,-1 0 0-9,1 2 0-5,-5 1-2 14,4-1 5-14,-4 2-3 14,0 1 2-14,0 0-4 13,-2 0 2-13,-1 0-1 14,1 0 1-14,2 0 0 14,-4 0-2-14,-6 1 4 0,0 4-4 19,-4-2 7-19,-1 2-10 13,-1-5 7-13,-2 4-5 0,-1-4 4 13,0 0-1 2,-6 0 0-15,-1 0 0 0,-3 0-2 12,2-9 4-12,-5 1-2 14,1-1 5-14,-3 1-8 13,-3 1 3-7,-6 4 0-6,-4-2-2 14,-6 1 2-14,-8 2-1 13,-3-1 4-13,-5 3-5 14,-5-4 5-14,-5-1-6 13,-2 5 6-13,-6 0-3 14,0 0 2-14,0-4 2 14,0 4 4-9,0-4-4-5,0-1 5 14,0 0-7-14,-12-4-4 14,-5 4 1-14,-8-2 1 13,-11 0-7-13,-9 3 4 14,-8 4-3-14,-14-4 6 13,-8 4-1-13,-13 0 2 0,-3 0-1 20,-7 0 4-20,-3 0-3 13,-1 0 0-13,4 0-1 0,3 0 2 13,5 4-2-13,3 2 0 13,-4-1 0-13,-1-2-2 14,-1-3 4-14,2 0-2 14,3 0 3-14,-1 0-6 13,-4 0 3-7,-10 0-2-6,-4 0 2 13,0 0 0-13,-2 0 0 14,-1 0 2-14,4 4-4 14,1 1 6-14,0 4-8 13,0 1 4-13,-2 7 0 14,-2-3-1-14,-5-2 1 14,-1 2-1-9,5-5 1-5,6 0-2 14,3-4 4-14,7 4-2 13,5-6 2-13,14 2-4 14,10-5 3-14,20 0-1 0,12 0 0 13,10 0-1-13,10 0 1 13,7 0-5-13,0 0 4 14,6 0-1-9,0 0-1-5,0 0 2 14,0 0 1-14,0 0-6 14,0 0 5-14,0 0 1 13,0 0-6-13,0 0 4 14,21 0 2-14,8 0-5 14,11 2 7-14,9 2-4 13,11 0 2-7,7-4 0-6,7 0 0 13,4 0 0-13,0 0 0 14,7 0 2-14,1 0-3 14,5 0 5-14,3 0-8 13,3 0 8-13,-6 0-5 14,9 0 2-14,8 0 0 14,9 0-1-9,9 0 1-5,0 0-2 14,-1-4 2-14,0 2-2 13,-3 2 3-13,-3 0-4 0,-9 0 2 13,-4 0 0-13,-2 0-1 14,-1 0 2-14,6 0 0 13,-2 0 0-13,-2 0 1 20,-2-2 1-20,-3 0-6 14,-2 2 1-14,-3 0 2 0,-5 0-3 13,-3 0-3-13,-7 0 2 13,-4 0-9-13,-4 0 10 14,-6 0 3-14,-3 0-1 13,-5 0 3-13,0 0 1 14,-5 0-1-8,-4 0 2-6,-4 0 0 13,-5 0-3-13,-7 0-1 14,-4 0 4-14,-6 4-8 14,-10 2 8-14,-5-6-8 13,-5 0 3-13,-3 0 1 0,0 0 0 13,0 0 5 1,0 0 1-14,0 0 0 5,0 0 5 10,0 0-7-15,0 0 9 0,0 0-12 12,-3 0 1-12,-3 0-2 14,-3 0 0-14,-9 0-2 13,-1 0 0-13,-11 0-1 14,-5 0 6-14,-8 0-6 20,-8 0 8-20,-9 0-8 14,-5 0 4-14,-6 0-2 0,-2 0 2 12,-6 0-1-12,-6 0 0 14,-2 4 0-14,-2 0-3 14,-5-4 6-14,-1 2-4 13,1 0 2-13,3 0-2 14,-1 2 2-9,3 0-4-5,-2 0 3 14,-1 1 0-14,1-5 0 14,2 0 2-14,2 0-10 13,1 0 14-13,-1 0-13 14,-5 0 10-14,-1 0-5 0,-4 0 4 13,-3 0-2-13,-2 0 0 20,-6 0-2-20,-2 0 1 13,-2 0 2-13,0 0-1 14,0 0 5-14,1 0-8 0,0 0 5 13,-1 5-2-13,7-1 0 13,12-1 0-13,14-3-4 14,11 5 8-14,7-5-6 20,12 0 6-20,7 0-8 14,9 0 4-14,8 2 0 0,10-2 0 12,7 0 0-12,8 0 0 14,0 0-3-14,0 0 3 14,8 0-10-14,30 2 7 13,24 4 6-13,23-6-3 20,17 4 0-20,21-4 0 0,13 0-2 13,10 0 0-13,18 0 2 14,5-4 0-14,11-6-3 13,5 2 6-13,-1 2-6 14,-5 3 3-14,-2-2-2 0,-5 5 1 12,-2 0 1-12,-10-4 0 14,-11 4 3-8,-13-4-3 8,-20 4 0-14,-16-4 1 14,-20 4 2-14,-24 0-4 0,-20 0 1 12,-21 0 0-12,-12 0-8 14,-3 0 3-14,-14 0 3 14,-28 12 2-14,-20 5 0 13,-14 2 1-7,-2-5-2 9,2-1-4-15,1-1 4 0,0 3-3 12,0-7-4-12,-8 3-9 14,-4 1-21-14,-8-7-12 13</inkml:trace>
    </iact:actionData>
  </iact:action>
  <iact:action type="add" startTime="507736">
    <iact:property name="dataType"/>
    <iact:actionData xml:id="d87">
      <inkml:trace xmlns:inkml="http://www.w3.org/2003/InkML" xml:id="stk87" contextRef="#ctx0" brushRef="#br0">12829 16883 6 0,'-79'0'8'15,"-4"5"-3"-14,-4-1-2 14,-6 4 1-14,-5-2 1 13,-4 3-5-13,-6-6 7 14,6 3-6-9,4-6 9-5,7 0-10 14,8 0 7-14,12 0 3 14,13-6 4 0,7-6 0-14,13 1-9 0,2 4-3 13,7-7 1-13,0 6-6 14,3 2-2-14,-1 2 2 0,-2-4-2 19,4 8 4-19,0 0 0 13,1 0 0-13,6 0 1 14,2 0 0-14,8 0 2 0,5 0 0 13,1 0-4-13,2 0 1 13,0 0-3-13,0 0-7 14,0 0 2-14,0 0-9 13,0 0 7-7,2 4 4-6,13 0 5 14,10 6 2 0,16-2 9-14,12 1 1 0,21-9-5 13,17 0 3-13,9 0-6 14,10 0-2-14,3 0 0 13,3 0 0-13,2-9-6 14,-4-3 10-9,-12 6-6-5,-10-2 4 14,-12 8-2-14,-17 0 0 14,-16 0-4-14,-14 0 4 13,-13 0-1-13,-9 0 0 14,-6 0 1-14,-5 0-2 13,0 0-2-13,0 0 4 0,0 0 13 20,0 0-1-20,0 0 4 0,-18 0-5 12,-9 0-2-12,-9 0-8 14,-10 0-2 0,-12 0 5-14,-9-4-6 0,-9-3 2 13,-11 4 0-13,-9 3-1 14,-2 0 1-14,-9 0-1 13,0 3 3-7,2 12-2-6,-2-1 2 13,4 3-2-13,5-5 3 14,7 3-6-14,14-1 6 14,9-6-6-14,17-4 1 13,11 1 2-13,11-5 6 14,13 0-2-14,10 0 3 0,6 0-7 19,0 0 0-19,0 0-12 0,9 0 12 13,20 0 2 1,8-12 4-14,8 1-5 14,6-1 1-14,5 1-1 14,8-1 1-14,11-2 2 13,9 1-2-13,10 1-1 0,6 2-1 13,2-4 4-8,-1 5-4-5,-9 6-1 14,-9-1-1-14,-11 2 4 14,-13 2-2-14,-20-4 2 13,-12 4 0-13,-14 0 1 14,-5 0 1-14,-8 0-4 14,0 0 4-14,0 0 1 13,0 0-5-7,0 0 9-6,0 0-2 13,0 0 3-13,0 0-9 14,0 0 2-14,0 0-3 14,0 0 0-14,0 0 3 0,0 0-3 12,0 0 3 3,0 0-1-15,0 0 5 0,0 0-6 19,0 0 11-19,0 0-8 0,0 0 6 13,0 0-7-13,0 0-1 13,0 0-2-13,0 0-6 14,0 0 4-14,0 0-5 14,-10 0-1-14,-7 13-30 13,-10 6-59-13</inkml:trace>
    </iact:actionData>
  </iact:action>
  <iact:action type="add" startTime="512713">
    <iact:property name="dataType"/>
    <iact:actionData xml:id="d88">
      <inkml:trace xmlns:inkml="http://www.w3.org/2003/InkML" xml:id="stk88" contextRef="#ctx0" brushRef="#br0">17006 12695 10 0,'0'0'12'15,"0"0"-1"-14,0 0-2 0,0 0-8 13,2 0 3-13,2 0-4 13,1 0 0-13,2 0-2 14,1-12 2-14,-1-3-1 14,0-2 0-14,-2-3 1 13,-1 2 4-7,-4 1 6-6,0 0-5 14,0 2 13-14,0 3-8 13,0 5 7-13,-4 3-6 14,-4 1-1-14,6 3 1 13,2 0-5-13,0 0-2 14,0 0-3-14,0 0-2 14,0 0-3-9,0 0 3-5,0 0-2 14,0 0 2-14,0 0 1 13,0 0 0-13,0 0 1 14,0 0 2-14,0 0 3 0,0 0-5 13,-6 3-2-13,-5 22 2 13,-10 18-1-13,-3 9 2 14,-3 6 0-8,1 2-2 8,6-2 1-14,1 1 0 0,4-4 0 13,3-2-2-13,8-2 1 13,4-8 0-13,0-8-1 14,0-4 0-14,8-11-1 14,0-4 1-14,-4-6 1 13,-1-6 0-7,-3 0 5-6,0-4-5 14,0 0 8-14,0 3-4 13,0-3 5-13,0 1-3 14,0-1 1-14,0 3-2 13,0-3-5-13,0 0 0 14,0 4-5-14,0 4-4 14,-5 2-5-9,1 1-2-5,4-1-36 14,0-3-36-14</inkml:trace>
    </iact:actionData>
  </iact:action>
  <iact:action type="add" startTime="513567">
    <iact:property name="dataType"/>
    <iact:actionData xml:id="d89">
      <inkml:trace xmlns:inkml="http://www.w3.org/2003/InkML" xml:id="stk89" contextRef="#ctx0" brushRef="#br0">16646 12992 4 0,'0'-2'20'15,"0"0"4"-14,0-1-3 14,6 0-2-14,2 1-3 13,-1 0-7-7,-5 0-2-6,0 2 3 14,-2 0-1-14,0 0-4 13,0 0-2-13,0 0-1 14,2 0-4-14,5 0 5 14,2 4 3-14,2 8-6 13,1 4 0-13,1 5 1 14,0 5 1-9,1 9 4-5,-1 5-5 14,-4 4 5-14,0 4-6 14,0-2 3-14,-3-2-1 13,4-1-1-13,-4-6 0 14,-4-4 1-14,5-3-1 13,-3-9 1-13,-2 0-2 14,6-3 1-8,-6-6-1-6,0-5 1 0,0 0-2 12,-2-7 1-12,0 2-1 14,0-2 1-14,0 0 0 14,0 0 6-14,0 0-5 13,0 0 6-13,0 0-6 14,0 0 8-14,0 0-2 13,2 0 3-7,-2-12-1-6,2 1-6 14,1-4 3-14,-1 3-2 13,2 4 0-13,-2 2-1 14,4 3-6-14,-6 3 3 13,4-3-1-13,7-1-4 14,5-3 0-14,7-5 5 14,9-5 0-9,4-7-2-5,6-8 5 14,-2-4-4-14,1-5 2 14,-10-1-1-14,-7-2 1 13,-2 4-1-13,-6 4 0 14,-3 4 1-14,-4 6 0 13,-4 6 0-13,-3 8 2 14,-2 4-3-14,0 2 0 5,0 6 2-5,0-2-4 13,0 2 2-13,0 0-3 14,0 0 2-14,0 0 0 13,0 0 0-13,0 0-7 14,0 6 5-14,0 11-3 14,-2 8-1-14,-14 3-4 13,-2 4-15-7,1-1-32-6,3 3-42 13</inkml:trace>
    </iact:actionData>
  </iact:action>
  <iact:action type="add" startTime="518468">
    <iact:property name="dataType"/>
    <iact:actionData xml:id="d90">
      <inkml:trace xmlns:inkml="http://www.w3.org/2003/InkML" xml:id="stk90" contextRef="#ctx0" brushRef="#br0">18604 9339 7 0,'-37'-32'12'15,"-2"-3"8"-14,3-5 4 14,1 11-11-14,-3 2 4 13,1-4-9-13,-4-3 2 14,-5 3-8-9,-10 1 11-5,-11-1-12 14,-14 7-2-14,-10 2 5 14,-11 4-4-14,-14 7 0 13,-11 6 2-13,-12 5-4 14,-4 0 4-14,-4 0-2 14,-7 16 0-14,3 2 0 0,1 2 2 19,4 9-4-19,9 5 2 0,13 0-2 12,10 2 2-12,16-6 0 14,23-2 2-14,9 0-2 14,13 9 0-14,8 7 0 13,10 7-2-13,6 14 4 14,8 5-2-14,8 6 0 14,5 5 6-9,0 9-3-5,4 3 0 14,-3 4 2-14,-1-2-4 13,-4-2 1-13,1-4 2 14,5-3-4-14,6 2 0 14,0 2-3-14,11-1-1 13,18 1 4-13,8-5 3 14,8-6 2-9,9-5-4-5,6-9 6 14,7-5 5-14,4-11-12 14,5 0 11-14,6-10-7 13,7-2 2-13,3-9 0 14,4-6-6-14,4-7 8 14,9-7-3-14,7-7 2 0,2-1-6 12,3 0 5-6,1 0-6-6,5-9 2 13,5-12-2-13,4-7 1 14,-5-4-1 1,-5-3 0-15,-13-4-1 0,-8-1 2 12,-9 0-1-12,-11-3 4 14,-10-3-7-14,-8-3 6 13,-7-2-3-7,-2-2 0-6,-7-2 0 14,-3-3 0-14,0-3 0 13,-8-1 2-13,-4 2 0 14,-2 0-4-14,-13 0 2 13,0-3-3-13,-3 0 3 14,-5-4 0-14,1-3-2 14,-5-4 4-9,-3-2-1-5,-4 4 3 14,0-1-5-14,-2 7 2 13,0 2 0-13,0 2-1 14,0 2 0-14,0-1 0 14,-19 1 1-14,-10 4-1 13,-8 0 0-13,-5 3 1 0,-7 4 4 13,-4 3-7-7,-5 3 3-6,-6 1-1 13,-1 2 0-13,-5 4-1 14,-1 2-2-14,-2 5 6 13,-5 2-7-13,-3 5 10 14,-1 6-11-14,-3 4 8 14,1 4-4-14,-6 6 1 13,-1-1 0-7,-7 3-2-6,-2 0 2 13,-1 0 0-13,5 15 0 14,-1-1 4-14,-3 3 0 14,-6 4-6-14,0-1 5 13,3 2-4-13,9 0 1 14,11 4 0-14,4 6-3 14,5 3 6-9,7-2-6-5,2-2 8 14,9-3-10-14,3-2 8 0,4 4-6 12,6-2 3-12,8 0 0 14,8-3-1-14,8-4-3 14,5-3 4 0,9-8 0-14,3-4-2 0,2-6-3 13,0 0 4-8,0 0-5-5,0 0 6 14,0 0 4-14,0 0 1 14,0 0-4-14,0 0 0 13,0 0-1-13,2 0 3 14,7 0-6-14,3 0 3 14,-6 0 0-14,3 6-7 13,-3 0 1-7,2 6-3-6,-2 6-9 13,-6 5-26-13,0-5-89 14</inkml:trace>
    </iact:actionData>
  </iact:action>
  <iact:action type="add" startTime="528737">
    <iact:property name="dataType"/>
    <iact:actionData xml:id="d91">
      <inkml:trace xmlns:inkml="http://www.w3.org/2003/InkML" xml:id="stk91" contextRef="#ctx0" brushRef="#br0">14576 17668 9 0,'-7'-3'13'1,"3"3"-2"13,-2-5 3-7,-2 5 1-6,2-4 4 13,-3 0-12-13,3 4 7 14,0-2-5-14,0-3 4 14,-1 5-9-14,1-3-2 13,-1 3-2-13,0-4 2 14,0 4-4-14,3-5 5 13,0 5-4-7,4 0 2-6,0-3 3 14,0 3-1-14,0-2 8 0,0 2-5 12,4-9-6-12,25 2 5 14,15-3-2-14,14 2-6 14,2-2 0 0,1 10 1-14,-8 0-5 0,-1 0 1 13,-6 0 3-8,-1 0 3-5,6 0-2 14,-2 0 4-14,7 3 0 14,4-3-1-14,5 0 0 13,4 0 1-13,7 0-2 14,2 0 0-14,2 0 0 14,7 0 0-14,7-3 0 13,-1-1 0-7,-1 4 4-6,-7-5-6 13,-10 5 4-13,-1-3-4 14,-7 3 3-14,-11 0-2 14,-14 0-1-14,-13 0 1 13,-9 0 0-13,-9 0 2 14,-7 0-1-14,-4 0 1 13,0 0 2-7,0 0-2-6,0 0 3 14,0 0-3-14,0 0-1 13,-2 0 0-13,-23 0 0 14,-12 8-4-14,-12-1 8 13,-11 4-5-13,-6-3 2 14,-2-2-1-14,-8-2 0 0,0-4 1 19,-7 0-1-19,-3 0 0 0,1 0 0 13,0-6 2-13,3-6-2 14,6-6 4-14,4 4-1 13,3-4 0-13,3 1-6 14,1 3 3-14,-1 0 0 13,3 5 0-13,1 1-1 14,0 0-1-9,1 3 4-5,-2 5-4 14,6 0 5-14,-3 0-6 14,4 0 5-14,6 0-2 13,4 0 0-13,5 0 0 14,4 0 0-14,3 5 0 14,1-5 0-14,4 3 0 13,2 2 0-7,2-1 3-6,3-4-6 13,2 5 3-13,2-5 0 0,7 0 0 13,5 0 0-13,4 0-2 14,2 0 4-14,0 0-5 13,0 0-12-13,6 4 11 14,23 0-3-14,18-4 7 14,11 5 4-9,8-5-3-5,4 4-1 14,1-3-1-14,2 8 1 13,1 5 0-13,-3-2 0 14,-6 1 1-14,-1 6-2 14,-3-1 2 0,-1 0-1-14,5-1 0 0,-2 2 0 13,1-6-1-8,-1-4 4-5,-1-1 0 14,-4-4 0-14,-2-4-6 14,-6 0 6-14,0 0-5 0,-2 0 4 12,0 0-2 3,-6 0 0-15,-4 0-2 0,-9 0 0 13,-12 0 4 1,-5 0-2-14,-10 0 5 5,-2 0-5-5,0 0 3 13,0 0 2-13,0 0 0 14,0-4-2-14,-4-1 2 14,-14-2-3-14,-7-3 0 13,-4 2 0-13,-4 1-4 14,-3 0 0-14,-4 2 2 13,0 2-3-7,-4 1 2-6,-4-2 0 14,-2 4 0-14,-8 0 0 13,-3 0 2-13,-6 0-1 14,-4 0 2-14,2 0-4 13,-3 0 3 2,3 0-2-15,0 4 1 0,0 1 0 13,0 0-3-8,2-5 6-5,2 4-3 14,3-4 3-14,4 0-5 13,6 0 3-13,6 0-2 14,11 0 2-14,8 0-1 0,11 0 0 13,9 0 0-13,5 0-1 13,2 0 1-13,0 0-4 14,0 0-4-8,0 0 7-6,7 0-5 13,17 0 6-13,12 0 0 14,11 0 1-14,4 0-1 13,7 0 1-13,4 0-4 14,6 0 6-14,3 0-6 14,0-9 0-14,3 0 3 13,-3-5-2-7,2 2 2-6,-1 1-1 13,-1-1 2-13,-4 3-2 14,-7 1 3-14,-6 2 1 14,-7 2 0-14,-3 0-5 13,-1 4 2-13,-5-4-1 0,-3 4-1 13,3 0 2 2,-3-4-1-10,-1-1 4-5,-2 3-5 0,-11-5 6 13,0 7-6-13,-11-5 4 13,-3 1-3-13,-4 4 2 14,-3 0-1-14,0 0 1 14,0 0-1-14,0 0 3 13,0 0-2-13,-10 0 0 14,-9 0 2-9,-4-1-3-5,-1 1 0 14,-1-4 0-14,2 4 0 14,4 0 2-14,3 0-4 13,5 0 4-13,3 0-2 14,0 0 1-14,-1 0-2 14,5 0 2-14,-2 0-2 13,-1 0-2-7,0 0 3-6,0 4-1 13,1 1 1-13,2 4-2 14,-3-6 4-14,4 4-5 14,1-3 5-14,2 0-4 13,-5 4 2-13,5-2-2 14,-2-3 1-14,0 2-1 0,2 1-2 12,0-3-3-6,0 2 7 9,0-1 0-15,0-4-2 0,0 3 3 12,0-3-2-12,0 0 2 14,0 0-1-14,0 0 2 13,0 0-2-13,0 0 1 14,0 0 2-14,0 0-6 14,0 0 3-9,0 5-3-5,0 1-28 14,0 2-15-14</inkml:trace>
    </iact:actionData>
  </iact:action>
  <iact:action type="add" startTime="538106">
    <iact:property name="dataType"/>
    <iact:actionData xml:id="d92">
      <inkml:trace xmlns:inkml="http://www.w3.org/2003/InkML" xml:id="stk92" contextRef="#ctx0" brushRef="#br0">17117 17575 7 0,'-6'-3'4'1,"-2"1"8"13,6-2-2-13,0-1 6 14,2 5-5-14,0-7 3 13,0 5-7-13,0-6 5 14,0 4-1-14,-2 4-8 0,2-4 11 19,0 4-3-19,0 0-5 14,0 0-4-14,0 0-4 13,0 0 0-13,0 0-2 14,20 0 4-14,18 0 0 0,9-7 1 13,9 4 2-13,11-1-5 13,6-1 5-13,14-4-6 14,7 0 5-9,6 0-4 10,3-3 2-15,-1 5-4 14,-4 0 2-14,-2-2 2 13,0 3 2-13,-2 2 0 0,6 4-2 13,0-4 2-13,9 4-2 14,7-4 0-14,0 4 0 13,-5 0-1-7,-1 0 1 8,-6 0-1-14,4 0 1 0,3 0-2 13,-2 0 5-13,1 0-6 14,-4 0 3-14,2 0-2 13,-4 0 2-13,-3 0 0 14,-5-5 2-14,-5 5 0 14,-4-5-2-9,-3 5 0-5,1 0 4 14,-2 0-2-14,-6 0-4 13,-5 0 4-13,-9 0-4 14,-10 0 0-14,-9 0 0 14,-8 5 2-14,-5-4-4 0,-8 3 2 12,-7-4 4-12,-10 0 2 14,-4 0-2-9,-2 0 4-5,0 0-2 14,0 0 12-14,-2 0 3 14,-14 0-8-14,-5 0-11 13,-12 0 2-13,0 0-6 14,-7 0 5-14,-4 0-2 14,-3 0-3-14,-5 4 2 13,-6 4 1-7,-2-2-1-6,-4-2 2 13,-3 1-1-13,-2-5-2 14,2 3 6-14,-5-3-4 14,-3 0 3-14,-3 0-3 13,-7 0 1-13,-5 0 0 14,2 0 0-14,-3 0 0 13,-4 0 0-7,-3 0 1-6,-2 0-3 14,0 0 4-14,-3 0-4 13,3 4 2-13,2 3-2 14,-5-4-1-14,-3 2 1 13,-2-1 1-13,2 0 0 0,3-3-2 13,5 3 6-13,0 0-3 14,0 1 2-9,-1-1-4-5,6-3 2 14,3 8 0-14,11-9 0 14,5 0 0 0,5 4-2-14,7-4 4 0,1 0-4 13,3 0 4-13,10 3-4 13,1-3 1-13,11 0 1 14,9 0-2-8,7 0 2-6,7 0 2 13,4 0-2-13,4 0 3 14,5 0-2-14,0 0-2 13,0 0-2-13,0 0-19 0,18 0 22 13,7 0 3 2,8 0-3-15,7 0 0 13,10 11-1-7,3-3 1-6,4 5-2 13,9 1 4-13,0 5-3 0,5-7 3 13,4 1-4 2,4 1 2-15,6-5 0 0,9-1 0 12,4-2 0-12,3-6-3 14,5 0 7-14,4 0-4 14,0 0 2-9,9 0-2-5,-5 0 3 14,-5-4-4-14,-4-3 1 13,-5 0 0-13,1 7 0 14,-6-5-2-14,-1 5 0 14,-3 0 4-14,-4-3-4 13,0-3 3-13,-5 1-2 14,-1-2 2-9,-5 1-2-5,-11 2 1 14,-7-4 0-14,-14 1 0 14,-9 4 2-14,-10-1 2 13,-7 4 0-13,-9-5-4 14,-7 5 1-14,-2 0-1 0,0 0 0 13,0 0 0-13,0 0 3 13,0 0 3-7,0 0 7-6,-9 0-9 13,-5-3 3-13,-1 3-4 14,-1-6-3-14,1 1 0 14,-5 2 2-14,-1-1-2 13,0-2 0-13,-2 2-3 14,3 4 6-14,3-4-7 13,0 4 5-7,2 0-2-6,-1 0-5 14,-1 0-5-14,-1 0-13 13,-5 0-49-13</inkml:trace>
    </iact:actionData>
  </iact:action>
  <iact:action type="add" startTime="543339">
    <iact:property name="dataType"/>
    <iact:actionData xml:id="d93">
      <inkml:trace xmlns:inkml="http://www.w3.org/2003/InkML" xml:id="stk93" contextRef="#ctx0" brushRef="#br0">11453 18156 1 0,'-11'-5'22'1,"2"1"-10"13,-3 4-6-13,-1 0-6 14,0 0-2-14,-7 4 1 13,-2 10 2-13,-1 4-2 14,-4 3 2-8,0-2-2-6,1-2 0 13,-3-4 1-13,5-3 2 14,-3-1 0-14,0 0-2 14,2 0 1-14,4-5 0 13,5 0-1-13,5-2 11 14,3-2-3-14,4 0 4 13,0 0-12-7,2 2 1-6,-3 0-1 14,3-2-4-14,-2 4 4 13,-1-4 0-13,5 3-3 0,0-3-1 13,0 0 4 1,0 0-13-14,0 0 4 0,0 0 9 13,0 0 1-13,11 0 4 20,8 5-4-20,2-1 2 0,8 1 5 13,4 0-7-13,8 2 1 14,6 0-2-14,4-7 1 13,7 0 3-13,7 0-4 14,6 0 0-14,1 0 2 13,3 0-2-13,1 0 3 20,-5-7-1-20,8 0-1 0,0-1-1 13,6-3 0 1,4 0 0-14,5 1 1 0,4-1-1 13,5 4 0-13,6 2 0 14,7 1 2-14,6 4-2 13,1-1 2-13,4-1-7 14,-5 0 9-9,1 2-8-5,-3 0 4 14,-6 0 0-14,-6 0-2 14,-15-5 5-14,-6 5-1 13,-9-4-2-13,-9 0 0 14,-9 0 2-14,-9 3-2 0,-11-4 0 13,-9 5 4-13,-8 0-4 20,-9 0-8-20,-8 0 8 13,-6 0-13-13,0 0 0 0,0 0 13 13,-4 0 10-13,-23 6-3 14,-14 2-4-14,-9 6-1 13,-13-1 0-13,-9 1-1 14,-3-4 2-14,-8-6-2 13,-4 3 0-7,-4 4 3-6,-7 1-3 14,2 2 2 0,3 0-3-14,8-2 0 0,9-3 0 13,9 9 0-13,7-9 0 14,9 1 3-14,8-3-3 13,12-2 1-13,12-5-2 14,9 0-4-9,10 0 4-5,0 0-6 14,2 0-27-14,27 0 34 14,12 0 4-14,7 0 3 13,6 0-5-13,6-5 6 14,3 5-7-14,5 0-1 13,11 0 6-13,8 0-5 0,4 0-1 20,1 0 2-20,-3 0-4 0,-5 5 5 12,-4-1-6 3,-3 1 2-15,-11 1-2 0,-3-3-7 12,-9 1 2-12,-8-2-3 14,-1-2-11-14</inkml:trace>
    </iact:actionData>
  </iact:action>
  <iact:action type="add" startTime="544638">
    <iact:property name="dataType"/>
    <iact:actionData xml:id="d94">
      <inkml:trace xmlns:inkml="http://www.w3.org/2003/InkML" xml:id="stk94" contextRef="#ctx0" brushRef="#br0">16694 17391 26 0,'2'-4'16'1,"0"-4"-1"13,-2 3-5-13,0 0 2 0,0 1-10 13,0-4-2 1,-13 2 1-14,-7-2-3 0,-5-2-4 13,-4 2 6-7,-4-1 0-6,-3 0 1 13,-4 4 3-13,0 2-3 14,-5-3 2-14,0 3-3 13,1-2 5-13,-5 1-3 14,-2 0 2-14,-5-3-3 14,0 4 3-14,-6 3-4 13,-5-4 0-7,-5 4 0-6,-5 0 2 14,-4 0-4-14,4 0 4 13,-2 4-3-13,6 4 3 14,3 2-2 0,4-2 0-14,-1 1 0 0,-2 5-1 13,-5-5 2-13,-1 2-1 14,1 4 2-9,3-1-4-5,2 0 4 14,-3 4-4-14,1 0 2 13,0 0 0-13,-3 3 0 14,7-4 2-14,7 2 3 14,6-1-3-14,12 0 5 13,1 0-6-13,10 4-2 14,5-1 2-14,4 4-2 4,8-7 0-4,7 4-2 14,3 0 3-14,4 0-5 14,0 5 4-14,0-1 2 13,2 1 1 2,7 4-1-15,1-4-2 0,0 5 1 13,3 3 0-13,1 0 0 13,-1-2 1-7,3 6-1-6,-1-2 2 13,4-3 2-13,1 6-4 14,1-3 5-14,8-2-3 14,1 2 1-14,5-3-1 13,4-2 0-13,5-1-2 14,5 6 1-14,0-1-2 14,2-2 2-9,-1-6-2-5,-2 2 3 14,4-8-3-14,1-3 1 13,8-6 0-13,3-9 0 14,17 0 3-14,3-4 1 0,5 0-1 13,2 0 4 1,1-8-6-14,-1 0 0 0,5-6-1 13,0 4 0-8,0-8 0-5,-2-2 0 14,-5-7 0-14,-6-2-2 14,-6-6 2-14,-6 0 1 13,-5-5-1-13,-9-6 4 14,-4-2-4 0,-8-1 2-14,-9-6 3 0,-7 2-4 13,-6 1 1-7,-8-3-2-6,-5 6 4 13,-6 1-7-13,-4 7 6 14,0 1-6-14,-8 0 5 13,-11-1-4-13,-10 2 2 14,-8-3 0-14,-5-2 0 14,-4 7 2-14,-8-2-1 13,-4 3 0-7,-2-3 6-6,-7 7-6 14,1 0 4-14,-9 10-5 13,2-5 3-13,-5 10-3 0,-5 2 0 13,-1 3-2-13,-1 3 4 13,-2 1-4 2,0 4 1-15,-2 2 0 0,-5 2 0 13,3 0 1-8,-5 0 0-5,7 0-2 14,2 0 2-14,2 14 0 13,3 0-2-13,4 4 6 14,-3 0-7-14,6 8 6 14,1-3-5-14,3 3 4 13,6 1-4-13,3 4 0 14,6-4 2-9,5 4-2-5,6-4 5 14,8 4-8-14,6 1 7 14,6-2-4-14,7 5 0 13,3-3 0-13,3 5-2 0,7 3 2 13,5-4 1 2,0 8-2-15,0 0 1 13,12 1 4-13,8 5-3 5,6 0 3-5,6 2-3 13,5 2 2 2,4 0 1-15,3-2-2 0,6 3 1 13,0 3-2-13,6-4 4 13,2 2-5-13,2-10 4 14,1 5-4-14,1-8 4 13,2-3-4-7,-3-3 2-6,1-7 0 14,0-8 0-14,2 0 2 13,5-8-2-13,4 0 0 14,5-1 4-14,0-10-2 14,0-1-2-14,-11-2 0 13,-3 0 1-13,-1 0-1 14,-5-4 1-9,6-6-3-5,-1-8 4 14,2 6-2-14,0-6 4 14,-1 0-8-14,-4-2 3 13,0-6 0-13,-4-5-1 0,-3-9 2 13,1-1-3-13,-3-12 6 13,-4-1-6-13,0-4 6 14,-7-4-2-8,-5-8 2-6,-8-7-3 13,-2 1 2-13,-9-4 1 14,-7 3-3-14,-5 10 1 13,-4 4-2-13,0 5 4 14,-23 7-5-14,-6 5 2 14,-4-3 0-14,-5 5-7 13,-4 3 6-7,-1 5 0-6,-3 0 0 14,-1 0-2-14,-2 0 3 13,0 6-1-13,-5-6 4 14,1 5-2-14,-2-1 1 13,-1 5 0-13,-4 1 0 14,-1 4 1-14,-1 4-2 14,0 7 1-9,-4 4-4-5,-1 7 5 14,-1 0-7-14,-3 0 7 13,-4 0-6-13,2 18 2 0,1 3-8 13,4 5-1-13,5 6-16 14,5 1-43-14</inkml:trace>
    </iact:actionData>
  </iact:action>
  <iact:action type="add" startTime="547910">
    <iact:property name="dataType"/>
    <iact:actionData xml:id="d95">
      <inkml:trace xmlns:inkml="http://www.w3.org/2003/InkML" xml:id="stk95" contextRef="#ctx0" brushRef="#br0">21636 17285 7 0,'0'0'32'6,"0"0"-27"-5,0 0 9 0,0 0-10 13,-2 0 8-13,-4 0-5 13,4 0 5-13,-2 0 2 14,4 0-7-14,0 0 11 14,-2 0-9-14,0-4 3 13,0 0-10-13,-3-6 3 14,-1 6 0-9,-2-6-4-5,-2 1-1 14,-3 2 0-14,-1 1 0 14,-11-2 3-14,-1 2-4 13,-8-2 5-13,-8-1-6 14,-2 6 2-14,-10 1 0 13,-4-2-1-13,-9 4 0 14,-7 0-1-8,-6 0 1-6,-2 0 1 13,-3-5 0-13,-4 5 0 14,-5 0 3-14,-6 0-6 14,-5 0 6-14,-4 0-6 0,2 0 3 12,-2 5 0 3,-3 1-2-15,3 2 4 0,-2-1-8 19,3 4 10-19,8 1-7 14,5-3 5-14,3 5-2 0,5-2 0 12,2 3 0-12,10 2 0 14,3 6 0-14,5 7-3 13,7-2 6-13,0 4-6 14,0 2 2-14,4 3 0 14,5-1 0-9,2 0-2-5,9-2 2 14,6-2 0-14,8-4 0 13,12-3 2-13,9 2-5 14,5 5 3-14,0 1 1 14,23 0-8-14,8 7 7 13,11 1-3-13,5 3 4 0,4 2 0 19,5-2 5-19,0 4-6 14,6 2 3-14,5-2 8 14,11-6-10-14,7-2 0 13,11-4 1-13,6 1-5 0,6-11 4 13,0-4 0-13,4 0 0 14,4-8 3-14,2-6-5 20,1 2 7-20,3-6-5 13,7-4 4-13,9 3-4 0,0-3 2 13,1 0-2-13,-6 0 0 14,-3-3-1-14,-4-3-1 13,-5-6 4-13,-12 1-4 14,-11-4 4-14,-11-3-4 14,-10-10 4-9,-11-2-2-5,-8-7 1 14,-7-2-1-14,-8-6 7 13,-10-9-6-13,-6-4 11 14,-10-5-9-14,-5 5 5 14,-10 9-6-14,-2-4 5 13,0 7-7-13,-18-2-3 0,-11 2 2 19,-11-2-4-19,-7 0 1 14,-8 2 8-14,-3-7-5 14,-8 4 2-14,0 0-1 0,-5-1 1 12,-8-4 0-12,2 6 2 14,-8 2-2-14,-4 2 3 13,-3-1-4-13,-1 13 4 21,-5 2-2-21,-7 2-4 13,-4 12 1-13,-14 2 1 0,-1 10-4 13,-6 4 1-13,-4 0-1 14,3 0 1-14,-10 0 0 13,-4 16 6-13,0-2-5 14,1 9 6-14,1-1-6 13,4 5 3-7,8 4-1-6,4-3 0 14,7 4 1-14,6 2-2 13,12-2 2-13,13 4-3 14,12-6 4-14,15 6-4 13,6 0 3-13,10 4-2 0,4 0 1 13,10 1-2-13,12 3 0 20,8 2-3-20,10 2 5 14,2 0-2-14,0-2-3 13,16 2 1-13,11-2 4 0,4 7-5 13,7-4 5-13,2 6-1 14,3-3 1-14,1 1 0 13,5 2 3-13,7-3-2 20,7-2 2-20,10 3-3 14,7-7 0-14,7-2-1 0,1-7 1 13,3-6 1-13,-3-1-1 13,5-7 0-13,2-2 0 14,5 0 1-14,0-5-1 14,6 1 3-14,2-3-5 20,2-6 3-20,6-8-2 0,-3 0 1 12,3 0 0-12,4-4 0 14,3-7 2-14,2-13 3 14,0-3-5-14,-10-4 1 13,-7-10 3-13,-8-2-5 0,-2-3 2 13,-9-7 0-13,-4-5-1 14,-11-1 0-9,-14-7-3 10,-9-1 6-15,-10-4-4 13,-10-1 3-13,-7 4-4 0,-6-3 4 13,-10 4-3-13,-5 4 2 14,-3 1 3-14,0 4-1 13,-9 0-3-13,-11 5 9 14,-6 4-9-9,-13 0 1-5,-3 8 2 14,-12-5-4-14,-6 11 4 14,-9-5-3-14,-7 6 0 13,-6 6 0-13,-5 1-4 14,-4 5 8-14,-5 0-7 13,-9 8 8-13,-9 0-6 14,-3 6 2-8,-7 4-2-6,-5 4 1 13,-6 0 0-13,-8 9-1 14,-7 17-1-14,-8 6 0 14,-12 16 0-14,-3 10-1 13,-15 14-33-13,-12 4-95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5:23:59.8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25">
    <iact:property name="dataType"/>
    <iact:actionData xml:id="d0">
      <inkml:trace xmlns:inkml="http://www.w3.org/2003/InkML" xml:id="stk0" contextRef="#ctx0" brushRef="#br0">9997 2077 20 0,'0'-10'24'1,"0"3"-4"0,0-4-5 12,0 3-6-12,0 4 3 14,0-2-8-14,0 6-3 13,0 0 2-13,0 0-3 14,0 0 0-14,0 0 4 14,0 0-4-9,0 0-1-5,0-4-1 14,14-2 4-14,17-4-4 14,17-2 10-14,20-2-11 13,16-2 6-13,13 0-6 14,5 0 2-14,4 0 1 13,2 4 0-13,4-2 0 14,-2 0-1-8,9 2 2-6,5-5-2 13,9 3 3-13,11 0-4 14,15-4 2-14,3 3-1 13,10-1 1-13,-5 4-6 0,-9 7 0 13,-13 5-8 2,-16 0 5-15,-13 8 1 0,-4 13 7 19,-10-3 2-19,-6 3-2 0,-11 0 2 12,-19-4-1-12,-8 2 0 14,-8-6 0-14,-6-6 2 14,-1-1 1-14,-1-5 10 13,-3-1-11-13,-6 0 6 14,-7 0-3-14,-10 0 7 14,-5 0-6-9,-9 0 0-5,-2 0 8 14,0 0 9-14,-18 0 13 13,-6-5-26-13,-3-5 5 14,-11-1-15-14,-9 4 0 14,-13 7-2-14,-3 0 2 13,-5 2 0-13,-6 17-4 14,-6 4 4-9,-7-2 0-5,-9-2 0 14,-6-11-3-14,-10-4-1 14,-10-4 4-14,-15 0 0 13,-5 0 0-13,-12-4-2 0,-7-6 2 13,-6-2 0-13,-7 0 4 14,-6 12 1-14,-3 0-10 13,0 0 5-7,0 9 0-6,5 6 0 13,7 2 2-13,1-2-2 14,12 3 0-14,11-2 3 14,10-2 0-14,26-7-6 13,20-4 7-13,24-3-4 14,22 0 2-14,12 0 4 13,10-12-2-7,6-4-2-6,3-6 4 14,8 2-4-14,1 4 8 13,3 0-10-13,2 8 7 14,0-1-5-14,0 0-4 13,11-9 0-13,27-6 0 14,24-8-1-14,25-1 3 0,21 6 1 19,16 6 0-19,-1 13-1 14,-5 6 0-14,0 2 0 0,-4 0-5 13,6 19 4-13,8 0-1 13,3 1 2-13,12 3-3 14,8-1 7-14,7-4-8 13,11-4 8-13,17-2-8 14,6-1 8-8,17 2-8-6,3 2 3 13,0 2-4-13,-7 5-9 14,-11 8-12-14,-16 0 3 13,-5 2 4-13,6-4 16 14,1-3-1-14,13-8 2 14,5-1-6-14,-7-8-10 13,-3-2-1-7,-17-6 7-6,-17 0 12 13,-24 0 0-13,-26 0 5 14,-25-7-1-14,-33-2 4 14,-19 4-4-14,-16 1 9 0,-8 1-1 12,-3 3 1-12,0 0-3 14,0 0-7-14,0 0-2 14,0 0-1-9,-8 0-1-5,-19 0 1 14,-12 0 1-14,-19 0 1 13,-16 3-4-13,-8 4 2 14,-5 0 0-14,-7-3 2 14,-4-3-1-14,-5 1 2 13,-8-2-1-13,-7 0-3 14,0 0 3-9,-3 0-2-5,5 0 1 14,-2 0 4-14,-2-2-5 14,-3-6 3-14,-4-1-5 13,-2 2 5-13,-4 3-6 14,-6 3 5-14,-8-4-6 14,-5 3 5-14,-6 1-2 13,2 1 1-7,7 0 0-6,2-3-2 13,4 2 5-13,3-2-6 14,3 1 7-14,8 2-10 14,0 0 11-14,4 0-8 0,-5 0 3 12,1 0-2-12,5 6 0 14,3 2 1-14,17 0 1 20,17-3 0-20,15-3 0 0,16-2 3 13,10 0-4-13,8 0 4 13,5 0-3-13,6-7 0 14,7-3 4-14,7 3 2 14,3 2-6-14,6 3 5 13,1 2-3-13,3 0-4 14,0 0-3-9,0 0-9-5,0 0 8 14,5 0-6-14,13 0 5 14,9 0 7-14,8 0 6 13,12 0-5-13,9 0 3 14,13 0-2-14,13-4-1 13,14-7 1-13,9-1-2 14,7-7 0-8,11 1 0-6,6-3 1 13,2 0 2-13,5-7-1 0,0 2-1 13,9 2-1-13,2-2 2 13,3 1-4-13,3 5 1 14,3-2 1-14,0 6-2 14,12 3 2-14,-2 1 0 20,-1 3 2-20,-4 6-5 13,-7 3 7-13,0 0-8 0,-9 0 5 13,-12 0-2-13,-6 3 1 14,-17 1 0-14,-6 5 0 13,-8-4 3-13,-2 1-5 14,-6-3 4-14,-3-1-1 14,-2-2 1-9,-4 0-1-5,-8 0 0 14,-5 0 1-14,-10 0 0 13,-12 0-1-13,-7 0-1 14,-14 0 4-14,-6 0-8 14,-7 5 3-14,-3 7-1 0,-4-1-8 12,-3-1 5-12,0 0-2 14,0-2 4-9,0-6 3 10,0 0 1-15,0 0 13 0,0-2-7 13,0 0 9-13,0 0-15 13,0 0 4-13,0 0-5 14,0 0-5-14,-16 12-19 14,-13 6-59-14</inkml:trace>
    </iact:actionData>
  </iact:action>
  <iact:action type="add" startTime="10509">
    <iact:property name="dataType"/>
    <iact:actionData xml:id="d1">
      <inkml:trace xmlns:inkml="http://www.w3.org/2003/InkML" xml:id="stk1" contextRef="#ctx0" brushRef="#br0">9565 3451 3 0,'0'0'27'1,"0"0"5"13,0 0-8-7,0 0-2-6,0 0-4 13,0 0-5-13,0 0 4 14,0 0-10-14,0 0 3 14,0 0-6-14,0 0-6 13,0 0 4-13,0 0-4 14,0 0 0-14,0 0 2 13,0 0 0-7,0 0 2-6,0 0-5 13,-2 0 6-13,-15 0-6 0,-4 0 1 13,-2 0-5-13,1-2 1 14,2 0 4-14,4 2-1 13,3 0 3-13,-3 0 0 14,5 0 0-14,0 0 1 14,0 0 4-9,7-2-6-5,-1-1 2 14,5 2 1-14,0 1 0 13,0 0 1-13,0 0 2 14,0 0-5-14,0 0 0 14,0 0 0-14,2 0-7 13,9 0-9-13,14 0 9 14,8 0 7-9,21 1 11-5,15 4-10 14,9-5 0-14,14 0-1 14,3 0 4-14,3 0-2 13,-4 0 2-13,7-2-8 14,7-11 8-14,15-5-2 0,8-1 1 13,6-5-1 1,1 2-1-8,-2-1-1-6,-7 6 4 13,-9 2-4-13,-8 8 2 0,-14 0-1 13,-2 5-2-13,-3 2 1 14,-1 0 0-14,-3-3 0 13,2 3 0-13,3-5-4 14,7-1 8-14,-6 0-6 14,-3 2 5-9,-15 4-6-5,-9 0 0 14,-15 0 3-14,-13 0-6 13,-13 0 5-13,-9 6-2 14,-5 0-4-14,-2 1 4 14,5 0 6-14,4 4-2 13,9-4 0-13,8 4-1 14,4-4 2-9,1 3-4-5,-2-3 2 14,-1-2 0-14,-4-1-2 14,-6 1 4-14,-2-3-7 13,-10 1 6-13,-5 1-2 0,-3-4 0 13,-7 3 1-13,0-3-2 13,-2 1 2-13,0 2-2 14,0-2-5-8,0-1 6-6,0 3-6 13,0-3-1-13,0 0-4 14,-2 0 12-14,-16 0 5 14,-6 0 3-14,-17 0-6 13,-12 0-1-13,-10 0-1 14,-8 4 2-14,-6 6 0 13,-4 1 0-7,-8 2-3-6,-3-1 2 14,-6 1-1-14,-3-1 0 13,6-5 0-13,1 0 3 14,3-1-2-14,-3-5 4 13,-4 4-4-13,-5 2 2 14,-1-3 0-14,0 0-6 14,0 1 5-9,0-2-2-5,-3 1 0 14,-2-4 0-14,-1 0 0 13,6 0 1-13,-1 0 1 0,7 0 3 13,9 0-6-13,8 0 3 14,10 0-2-14,17 0 0 13,12 0 1-13,13-2 0 20,7-6 1-20,5 2 7 14,1-2-8-14,-3-1 2 0,4 3 0 13,-1 1-4-13,1 1 2 13,-3 2-2-13,-2-2-1 14,-2 4-1-14,-5 0 2 14,-2 0 2-14,-2 0-4 13,-5 0 7-7,5 0-8-6,2 0 5 13,0 0-2-13,9 0 2 14,-2 0-1-14,6 0 0 14,5 0 0-14,-1 0 0 13,8 0 0-13,2 0 0 0,2 0 2 13,0 0-4-13,0 0-3 14,0 0-2-9,0 0-7-5,9 0-10 14,11 0 24-14,7 0 3 13,13 0 4-13,11 0-7 14,3 0 3-14,4 0 0 14,-1 0-3-14,-1 0 0 13,2 0 0-13,4 0 0 20,10 0 0-20,6 0 0 14,11 0 1-14,5 0-1 0,-1 0 4 13,1-2-5-13,-1-5 1 13,0 2 0-13,4-1 1 14,3 2-1-14,8-4 0 13,5-5 2-13,9 1 1 14,8 0 1-8,-1 0-8-6,0 1 4 13,-10 0 0-13,-5-1 0 14,-10 5 0-14,-15-2 0 14,-12 5-1-14,-19 3 0 13,-19 1 2-13,-14 0-2 0,-12 0-3 13,-9 0 1-13,-4 0-10 20,0 0 1-20,0 0 0 0,0 0 11 13,0 0-2-13,0 0 6 13,0 0 2-13,0 0-4 14,0 0 11-14,-13 0-8 13,-11 0 7-13,-8 0-9 14,-9 0 1-14,-11 0-2 20,-8 0-1-20,-11 0 2 14,-8 0-2-14,-8 5 1 0,-2 1 3 12,-5-1-4-12,-1-3 1 14,-3-1 0-14,-3-1-1 14,3 4 0-14,0-1-1 13,0 3 4-13,-3-2-3 14,1-3 2-9,2-1-3-5,7 0 2 14,6 0-1-14,2 0 1 14,6 0 2-14,1-1-3 13,5-6 0-13,2 4-2 14,7-2 4-14,3 2-2 0,8-1 3 13,1-1-6-13,2 4 3 20,1 1-2-20,-2 0 1 13,0 0 1-13,-3 0 0 14,4 0 1-14,-2 0-1 0,6 0 4 13,1 0-8-13,6 0 6 13,3 0-4-13,10 0 2 14,5 0 0-14,9 0 0 14,5 0 2-9,3 0-1-5,2 0 0 14,0 0-1-14,0 0 2 13,0 0-4-13,0 0 1 14,0 0 0-14,0 0-2 14,0 0 3-14,0 0-2 13,0 0 4-13,0 0 1 0,0 0-1 19,0 0-4-19,0 0 2 0,0 0-2 13,0 0-1-13,0 0-2 14,0 8-4-14,0 4-14 13,0 5 9-13,0 10-23 14</inkml:trace>
    </iact:actionData>
  </iact:action>
  <iact:action type="add" startTime="18911">
    <iact:property name="dataType"/>
    <iact:actionData xml:id="d2">
      <inkml:trace xmlns:inkml="http://www.w3.org/2003/InkML" xml:id="stk2" contextRef="#ctx0" brushRef="#br0">20755 2675 20 0,'0'0'28'15,"0"0"6"-14,0 0-5 14,0 0-8-14,0-7-21 13,-16-2 0-7,-3-4 2-6,-1-1 4 14,-5 1-5-14,-6-1 2 13,-7-1-3-13,-11 6 0 14,-7-1 0-14,-9-1 0 13,-8 6 1-13,-5-2 1 0,-2 3-2 13,-5 1-1 2,-2-1 1-10,-2 1 0-5,-3 3 1 14,5 0-2-14,7 0 2 0,4 0-2 12,8 3 5-12,10 6-7 14,6 0 6-14,12 2-6 14,2 10 5-14,9 1-4 13,0 5 2-13,5 4-2 14,-1 1-2-9,5 4 8-5,-2 2-6 14,0-2 5-14,1 4-5 14,0-1 3-14,-2-1-1 13,3 1 0-13,-1 0 0 14,4-4-1-14,3 0 3 14,5-5-5-14,5 0 1 13,4 0 0-7,0 2-5-6,18-2-11 13,20 2 18-13,18-3 3 14,15-6 1-14,18 0-2 14,11-4 3-14,5-4-1 13,2-3-2-13,-4-4 1 0,-5-4-4 13,4-3 1 2,3-1-2-10,4 0 0-5,11-1 2 0,5-13 0 13,0-4 1-13,-7 0-2 13,-13-4-4-13,-13-5 5 14,-15-2-6-14,-9-5 6 14,-15-1 0-14,-13-3 2 13,-13-5 1 2,-16-3-1-15,-9-1 3 4,-2-3-4-4,-13 1-1 14,-21-1 3-14,-8 2 6 14,-7 2-8-14,-2 4 2 13,-1 4-2-13,1 0 1 14,-2 6-4-14,-7 0 4 13,-2 3-4-13,-8 7 3 14,-1 1-2-8,0 4 1-6,1 5-1 13,5 4 1-13,1 6-5 14,-1 2 5-14,-9 0 0 13,-5 22 1-13,-8 9 0 14,-7 5-1-14,-8 8 3 0,-10 3-4 13,-2 4 2 1,6-2-1-14,7-3 0 5,18 1-1-5,18-4-1 13,15 1 4-13,13 0-4 14,16 3 5-14,9-1-8 14,10 3 4-14,2-1-3 13,7 3 4-13,19-5-1 14,10 3-2 1,9-4 0-15,8-1 3 4,14-6 4-4,16-6 2 14,10-6-5-14,12-8 2 13,4-11 0-13,3 0-1 14,-1-7-2-14,-8 0 0 14,-7 0 3-14,-9-14-1 13,-8-8-4-13,-2-2 6 14,-4-4-7-9,1-4 6-5,-5-2-5 0,-3-3 3 13,-16 0-1 2,-10-3 0-15,-9-3 0 13,-11-2 1-13,0 2 2 0,-4-1 0 13,-10-2 0-13,-1-4-3 14,-5-1 0-14,0 0 0 13,0-4 0-7,-9 6-3-6,-11 0 3 13,-12 5 0-13,-5 1 0 14,-13 5 1-14,-8 3-1 14,-13 3 0-14,-4 7 0 13,-8 5-1-13,3 6 1 14,0 6-2-14,-5 8 2 13,0 0-4-7,-2 0 7-6,0 14-8 14,0 7 10-14,7 4-9 13,6 5 5-13,10 2-2 14,6 4-1-14,7 3 2 13,2 2-1-13,2 6 3 0,2 1-2 13,8-1 5 2,5-1-10-10,10-2 5-5,9 2 0 0,8 0-2 13,5 0-2-13,0-4 2 14,9-2-2-14,11-1 3 13,9-4-5-13,11 1 6 14,18 0 0-14,18-1 7 13,15-3-5-13,9-6 4 14,5-1-6-8,-2-5 0-6,-2-6 0 13,-6-2 0-13,-1-7 3 14,-1-5 0-14,-6 0-5 13,3 0 5-13,-3-2-5 14,-8-8 4-14,2-4-3 14,-10-4 1-14,-2-1 0 13,-7-6 3-7,-2-1-3-6,-6-1 1 13,-11-2 2-13,-12-6-3 14,-7-3 2-14,-8-4 1 14,-5-2-2-14,-7-2-1 13,-4 0 3-13,0-5 0 0,-19 5 0 13,-12 1 0-13,-7 3-1 14,-3 1 0-9,-3 4-2-5,-8 2 1 14,1 3-1-14,-4 4-1 13,-5 0-1-13,-3 1 2 14,-9 3 0-14,-1 1 0 14,-1 2 3-14,3 7-6 13,0 7 2-13,-5 5 0 14,-2 2-4-9,-7 2 4-5,-6 22 0 14,0 10 1-14,1 4 0 14,3 4 2-14,9 4-4 13,7 2 6-13,11-2-8 14,14-2 4-14,11-3-4 14,16-5 4-14,5-4-5 13,10-4 5-7,-1-3-3-6,5-2 3 13,0-5-10-13,0-1 8 0,0-6-5 13,0 1 1-13,2 0-7 14,7-1-3-14,3 1 4 13,1-3-24-13,5 2-17 14</inkml:trace>
    </iact:actionData>
  </iact:action>
  <iact:action type="add" startTime="23209">
    <iact:property name="dataType"/>
    <iact:actionData xml:id="d3">
      <inkml:trace xmlns:inkml="http://www.w3.org/2003/InkML" xml:id="stk3" contextRef="#ctx0" brushRef="#br0">10800 4150 3 0,'0'0'7'15,"0"0"6"-14,0 0-10 14,0 0 12-14,0 0-13 13,0 0-2-13,11 0-4 14,16 0-5-8,12 0 8-6,19 0-8 13,7 0 2-13,-5 0-6 14</inkml:trace>
    </iact:actionData>
  </iact:action>
  <iact:action type="add" startTime="23471">
    <iact:property name="dataType"/>
    <iact:actionData xml:id="d4">
      <inkml:trace xmlns:inkml="http://www.w3.org/2003/InkML" xml:id="stk4" contextRef="#ctx0" brushRef="#br0">11797 4171 9 0,'-21'-3'8'1,"-6"2"8"13,-10 1-10-13,-8 0-1 14,-8 0 5-14,-13 0-6 13,-3 0 7-13,-10 1-10 14,-8 6 6-14,-7 3-5 14,-5-3 2-14,2 0 0 0,5-3 5 19,7-4 6-19,8 0-5 13,-2 0 2-13,2 0-11 14,-4 0 4-14,-6 0-3 0,0 0-4 13,10 0 6 1,7 0-3-14,17 0 0 0,10 0 4 13,6 0-2-13,1 0 0 14,5 0-1-9,2 0 2-5,11 0-6 14,5 0 4-14,8 0 1 13,3 0 2-13,-3 0 0 14,5 0-3-14,-2 0 0 14,0 0 0-14,2 0-2 13,0 0 0-13,0 0 2 14,0 0-4-9,0 0 0-5,0 0 2 14,0 0-2-14,0 0-4 14,0 0 6-14,0 0-11 13,0 0 1-13,20 8-15 14,9 6 23-14,9 4 2 13,15-4 1-13,18-1 1 0,16-2 0 20,17-3-2-20,6 2 2 13,9-2-4-13,1-2 6 14,-4 0-4-14,0-4 1 13,-5 0-1-13,-1 0 0 14,1-2-1-14,10 0-1 14,4 0 4-14,4-2-6 0,-9-8 0 12,-10 0 0-6,-15 0-15-6,-15 1 3 14,-10 2 0-14,-15 3 15 13,-10 4-3-13,-14 0 2 14,-6 0 2-14,-10 0-5 13,1 0 5-13,-5 0-1 14,-1 0-3-14,2 4 6 14,-1 0-4-9,-1-1 4-5,-4-3-4 14,-4 0 2-14,-2 3-2 13,0-3 0-13,0 0 1 14,0 0 1-14,0 0 4 0,-18 0 19 13,-9 0-16 1,-8-3-6-14,-12-2 0 0,-9-1 4 19,-8 0-5-19,-8-2 0 0,-8 4 4 13,-7-2-2 2,-6 2 3-15,-13 2-5 0,-7 0 2 12,0-1 2 3,-1 3-1-15,2 0 1 14,-3 0-3-14,-9 9 5 0,-3 11-5 12,-2-3 0-6,4 0 2-6,12-5-1 13,15-4-2-13,11-4 7 14,22-1-3-14,16-3-3 14,13 0 2-14,17 0 0 13,3 0 3-13,7 0 1 14,-1 0-1-14,2 0-3 13,1 0-4-7,3 0 1-6,2 0 0 14,-2 0 0-14,-2 0 0 13,0 0-3-13,2 0 6 14,1 0-5-14,1 0 5 0,2 0-4 13,0 0 1-13,0 0 0 13,0 0-5-13,0 0-3 20,5 0-5-20,17 0-17 0,16 0 30 13,18 2 0-13,10 3 9 14,15-1-8-14,3-1-2 13,1-3 2-13,4 0 6 14,4 0-6 0,8 0-1-14,12 0 5 0,4 0-4 13,1 0 2-7,-4 0 0-6,-8 0-6 13,-5 0 0-13,-5 5 3 14,-11-1 0-14,-14 0 1 13,-11-2-2-13,-16 2 1 14,-11 2-1-14,-8 1 2 14,-9-4-2-14,-11 1-5 0,-5-2 5 19,0-2-5-19,0 0 5 13,-5 0 1-13,-7 0 6 14,0 0 11-14,-9 0-1 0,-8 0-10 13,-6-2-3-13,1-4-1 13,7-2-1 2,8 2-2-15,1 0-2 0,2 2-19 13,-2 4-40-8</inkml:trace>
    </iact:actionData>
  </iact:action>
  <iact:action type="add" startTime="25796">
    <iact:property name="dataType"/>
    <iact:actionData xml:id="d5">
      <inkml:trace xmlns:inkml="http://www.w3.org/2003/InkML" xml:id="stk5" contextRef="#ctx0" brushRef="#br0">24297 3609 14 0,'-22'-14'33'1,"-5"-4"-13"13,-10-6-7-13,2 8-4 14,-6 0-4-14,-6 0 2 13,-13 2-7-13,-3 2 0 14,-8 1 4-14,-7 6-9 14,-9 1 4-9,-6 4 1-5,1 0-4 14,7 0 4-14,11 0 0 14,16 0 1-14,16 0 3 13,15 0-2-13,14 0-2 14,11 0 0-14,2 0-1 13,13 0-8-13,34 0 9 14,27 0 4-8,31 0 4-6,12 0 0 13,6 0-7-13,-9-8-2 14,-11-1 3-14,-7-1-5 0,-12 1 5 12,-6-4-2 3,-14 6 0-15,-8-4-1 0,-8 6-2 13,-13 2 6-13,-10 0-4 13,-10 3 3-7,-9 0-3-6,-4 0 1 14,-2 0-4-14,0 0 1 13,0 0-2-13,0 0-7 14,0 0 3-14,-10 0 9 13,-13 0 3-13,-12 0 15 14,-19 0-16-14,-15 0 5 14,-16 0-5-9,-8 0 7-5,-5 0-8 14,0 3 1-14,2 5-2 13,-3 0 1-13,6 1 0 14,13-4 0-14,16-2 7 14,25-2-5-14,22-1 9 0,13 3-9 12,4-3 0-12,0 0-3 20,0 0-8-20,17 0 2 0,30 0 6 13,28 0 9 2,35-11-2-15,19-4 1 0,10-1-7 12,-6 0-1-12,-19 2 0 14,-21 2 0-14,-26 1-1 14,-23 6 2-14,-9-2-2 13,-20 6 5-7,-7-2-8-6,-6 3 8 13,-2 0-8-13,0 0 4 14,-2 0-7-14,-17 0 7 14,-17-1 7-14,-17 1-4 13,-26 0-2-13,-16 0 2 14,-10 0 3-14,-4 1-6 13,4 5 1-7,11 2-2-6,10-1 1 14,12-4 0-14,19 1 0 13,17-1 0-13,25-2 1 0,11-1-1 13,0 0 0 1,8 0-23-14,26 3 14 0,17-1 9 13,18 0 9-13,14-2-9 20,6 0 1-20,-2 0 0 0,0 0 1 13,-9-7 1-13,-6-2 2 13,-12 0-8-13,-14-1 4 14,-15 5-1-14,-10 1 0 14,-17 0 3-14,-4 4 1 13,0-7-2-13,-18 4-4 14,-8-1 4-8,-19-1 2-6,-17 5-1 13,-9 0-6-13,-8 0 7 14,15 9-5-14,16-2 1 13,17-3 0-13,16 0-1 14,4 0 4-14,4 0-6 14,2-2 3-14,1 3-3 13,0-3 3-7,2-1-1-6,0 3-3 13,2 2-6-13,0 2-20 14,-3 0-37-14</inkml:trace>
    </iact:actionData>
  </iact:action>
  <iact:action type="add" startTime="33611">
    <iact:property name="dataType"/>
    <iact:actionData xml:id="d6">
      <inkml:trace xmlns:inkml="http://www.w3.org/2003/InkML" xml:id="stk6" contextRef="#ctx0" brushRef="#br0">18685 1310 4 0,'0'0'24'15,"0"0"-13"-14,0 0-2 14,0 0-6-14,0 0-2 13,0 0-2-13,4 0-2 14,9 0 2-14,5-3-3 14,6-3 4-14,5-2-4 13,-2-1 3-7,0-8-1-6,-9 2 2 14,-5 2 2-14,-1 0 5 13,-4 2 10-13,-3 5-10 14,-1 2 17-14,-4 4 0 0,0 0-4 12,0 0-14-12,0 0-3 14,-2 0-3-14,0 0-3 14,2 0 0-9,0 0 0 10,0 0-2-15,0 21-1 0,0 5 6 13,0 7 0-13,0 7 0 13,0 3 0-13,0 5 0 14,-3 3 4 0,-13 10-2-14,-1 5-1 0,-10 8 2 20,0 4 1-20,-6 2-3 0,2-1 1 12,4-3-1-12,7-8 1 14,9-11-2-14,7-13 0 13,1-14 0-13,3-9 0 14,0-5-6-14,0-7 6 14,0-8 0-14,0-1 0 13,0 0 3-7,3 0 0-6,3 0 4 13,-2-14 8-13,1-19 3 14,-5-21-12-14,0-17-6 14,0-5 6-14,-5-7-5 13,-3 10 1-13,-1-2 0 0,5 3 2 13,1 4-4-13,3 3 2 14,0 11 4-9,0 6-5 10,0 9 7-15,5 5-5 0,4 8 1 12,-1 3-2 3,2 7-4-15,-4 4 2 0,1 2 0 13,-1 4 0-13,-2 0 0 13,1 1 0-13,-5 5 3 14,0 0-6-9,0 0 3-5,0 0 0 14,0 5-9-14,0 13-2 14,0 12-2 0,0 16 13-14,0 18 4 14,0 8-2-14,-2 10 2 0,-1 1 2 13,-5 1-9-13,4 1 4 13,1-1-1-7,1-6 0-6,2-13 0 13,0-18-2-13,0-16-3 14,0-17 4-14,0-4-5 14,0-8 6-14,0-2 0 0,0 0 1 12,0-9 5-12,0-25-2 14,0-14-4-14,5-14-5 13,15-7 2-7,4 6 6-6,5-2-3 14,-2 3 0-14,2 4 0 13,-7 0-2 2,-5 6-1-15,2 3 6 0,-9 8-3 12,0 5 0-12,-6 5 0 14,-1 11 5-14,-3 4-3 14,0 8-4-9,0 6 0-5,0 2 2 14,0 0 0-14,0 0 0 14,0 0-2-14,0 0-6 13,-3 22 2-13,-5 16 6 14,-4 13 5-14,-1 5-1 13,-1 2-7-13,-1-2 6 14,1-1-3-8,-1-4 0-6,-3-6-2 0,3-9 1 12,1-8 2-12,5-9-5 14,3-6 8 0,6-5-8-14,-3-7 7 0,3 2-3 13,0-3 0-13,0 0 3 14,0 0 2-14,0-18 1 13,0-18-6-7,5-15-1-6,6-9 1 13,5-2 1-13,1-2 2 14,-1-2-1-14,-5 1-1 14,-3 1-1-14,-2 2 0 13,-6 2 2-13,0 6 1 14,0 8 4-14,0 13-6 14,0 8 9-9,0 9-10-5,-8 8 5 14,4 4-3-14,2 4 1 13,2 0-3-13,-2 0-13 14,-1 18 5-14,-3 14 8 14,-6 17-6-14,-3 6 12 13,-1 9-8-13,5-4 4 14,7 0-4-9,4-2 1-5,0-1-2 0,2-3 2 13,9-3 2-13,3-12-5 14,-6-7 7-14,1-8-6 13,-4-10 0-13,-5-6 1 14,0-4 2 1,0-4-2-15,0 0 4 0,0 0-2 12,0 0 6-6,2 0-2-6,1-14 7 13,-3-12-11-13,4-9-2 14,0-8-1-14,5-7 3 14,5-2 3-14,-3 0-3 13,3-5 0-13,-6 3 2 14,-1 4 2-14,-3 8-4 13,-4 9 5-7,0 10-3-6,0 9 2 14,0 8-2-14,0 3 1 13,0 3-3-13,0 0-9 0,-4 0 5 13,-7 25-5-13,-7 15 9 13,-7 14 0-13,0 10 0 14,4 9 3 1,2-3-4-15,4 0 1 4,-1-4-2-4,5-5 2 14,5-5 0-14,-2-4-6 14,4-5 10-14,-2-4-8 13,1-9 6-13,3-7-4 14,2-12 0-14,0-9 2 13,0-4-3-13,0-2 1 14,0-11 1-8,0-28 2-6,9-17-2 13,9-12 2-13,-1 1-1 14,4-6 2-14,-8-2-1 13,-4 3 1-13,-2 2-2 14,-5 14 2-14,-2 13 2 14,0 16 5-14,0 15-6 13,0 7 3-7,0 5-6-6,-2 0-5 0,2 0-9 12,0 24-2 3,0 18 14-15,0 15 2 0,0 6 0 13,-2 4 4-13,-8-3-6 13,-1 0 8-13,0-4-12 14,-2-1 9 1,0 0-4-15,-1 1 1 4,5-9-2-4,5-5 0 14,4-18-17-14,0-10-13 13,18-11-53-13</inkml:trace>
    </iact:actionData>
  </iact:action>
  <iact:action type="add" startTime="35797">
    <iact:property name="dataType"/>
    <iact:actionData xml:id="d7">
      <inkml:trace xmlns:inkml="http://www.w3.org/2003/InkML" xml:id="stk7" contextRef="#ctx0" brushRef="#br0">19487 1729 54 0,'-31'-17'32'15,"4"5"-17"-8,4 0 7-6,6 4-7 13,5 2 2-13,8 5 7 14,4 1-13-14,0 0 0 14,0 0-10-14,0 0-2 13,0 0-1-13,0 0 1 14,0 0-5-14,0 0-1 0,0 0 6 19,4 0-4-19,4 0 3 0,0 0-6 13,15 5 8-13,23 7 1 13,39-2 18-13,42-4-10 14,31-6-2-14,3 0-3 13,-11 0-1-13,-28 0-1 14,-24-4 0-14,-15 0-4 14,-21-2 5-9,-11 4-6-5,-20 0 3 14,-13-1 0-14,-9 3 0 13,-9 0-5-13,0 0 5 14,0 0-19-14,-9 0 13 14,-5 0 6-14,3 0 0 13,-1 0 0-13,-5 0 0 14,0 0-14-9,-1 0-12-5,-2 0-41 14</inkml:trace>
    </iact:actionData>
  </iact:action>
  <iact:action type="add" startTime="36580">
    <iact:property name="dataType"/>
    <iact:actionData xml:id="d8">
      <inkml:trace xmlns:inkml="http://www.w3.org/2003/InkML" xml:id="stk8" contextRef="#ctx0" brushRef="#br0">18557 1810 23 0,'-4'-4'46'1,"-23"-6"-25"13,-4 5-19-13,-1 3 11 14,1 2-10-9,0 0 0-5,4 0-2 14,8 0 4-14,-2 0-4 14,5 0-1-14,3 0 6 13,-2 0 0-13,-1 0 5 14,-4 0-6-14,-9-5 11 13,-11-1-12-13,-18 1 1 0,-13 2-3 20,-23-1 2-20,-11 2 3 13,-15 2-2-13,-20-1 5 0,-14 1 1 13,-7 0 6 1,-4 0-16-14,7 0 11 0,24 0-5 13,16 0 1-13,22 0 4 14,21-5-9-14,8 2 1 13,18 0-3-7,17 2 8-6,16-2-9 14,10 3 11-14,6 0-5 13,0 0-6-13,0 0-7 14,2-2-2-14,2 2 5 13,8 0 1-13,3 0 3 14,6 0 0-14,8 0 2 14,-3 0-1-9,6 0-2-5,10 2 1 14,16-2 0-14,22 0 0 13,25 0 1-13,15 0-1 14,7 0 2-14,-2 0-4 0,-7 0 3 13,-13 0-3 1,-9 0-3-14,-11 0 4 0,-14 0-3 19,-15 0 2-19,-17 0-2 14,-14 0-3-14,-9 0 6 0,1 0 2 13,6 7-8-13,6 1 8 13,-2-1-3-13,-2 1 0 14,-6 1 0-14,-7-4-6 14,-6 1-7-14,-6-3-2 13,0-2-13-7,-2-1 5-6,-31 0 25 13,-14 0 7-13,-20 0-5 14,-16-4 4-14,-17-2-3 14,-10-2 0-14,-3 2-2 13,6 3-1-13,14 1 13 14,14 2-13-14,19 0 6 14,18 0-3-9,17 0-6-5,14 0 4 14,11 0-2-14,0 0 1 13,0 0-13-13,18 0-3 14,15 2 16-14,19 10 7 14,8-5-7-14,11 0 0 13,14-3-3-13,6-4-27 0,7 0-82 19</inkml:trace>
    </iact:actionData>
  </iact:action>
  <iact:action type="add" startTime="37780">
    <iact:property name="dataType"/>
    <iact:actionData xml:id="d9">
      <inkml:trace xmlns:inkml="http://www.w3.org/2003/InkML" xml:id="stk9" contextRef="#ctx0" brushRef="#br0">19572 1961 6 0,'-23'-10'17'1,"5"1"3"0,5 2 3 12,7 4 10-12,1 1-15 14,5 2-1-9,0 0-10-5,0 0-3 14,0 0-4-14,0 0-4 14,0 0 4-14,0 0 0 13,0 0-3-13,0 0 1 14,5 0-1-14,12 0-13 13,30 0 16-13,42 0 15 14,42 7-9-8,28-5-6 8,2 1 0-14,-12-1 0 0,-18-2-6 13,-19 5 1-13,-18-5 1 14,-19 0 4-14,-23 2 0 13,-17 0 0-13,-12 0-2 14,-17-1 2-14,-2-1 0 13,-4 0 0-7,0 0 17-6,0 0-16 14,0 0 10-14,-10-1-8 13,-13-13-3-13,-6-4-3 14,-17 0 2-14,-12 2 1 13,-12 1 1-13,-12 5 0 0,-7 2-1 13,-12 4 5-13,-10 1-2 20,-14 1-4-20,-9 2 3 14,-9 0 3-14,-9 0-5 13,-1 0 0-13,4 2-5 0,13 5 10 13,22 0-2-13,27-3-2 14,36-2 9-14,27-2-8 13,24 0 12-13,0 0-6 14,10 0-8-8,15 0-5-6,27 0 5 13,39 0 5-13,40 0-1 14,33 0-4-14,-2 0-3 13,-11 0-3-13,-19 0-2 14,-16 0 0-14,-18 0-3 14,-16 0 6-14,-11-5 4 13,-17 5-7-7,-9 0 6-6,-14 0 2 13,-9 0-4-13,-8 0 6 14,-10 0-2-14,-4 0 0 0,0 0-1 13,0 0-7-13,0 0-16 13,-6 0 22-13,-10 0 2 14,-11 0 8-14,-9 0-8 20,-10 0 4-20,-10 0-2 14,-14 0-2-14,-11 0 0 13,-11-1 1-13,-1-3 0 0,8 1 1 13,13-1 3-13,19 1-1 14,26 1 0-14,18 0-1 13,9-1 3-13,5 1-6 14,37-1-11-9,29-6 11-5,34 0 5 14,22-5 2-14,6 1-4 14,4-1-6-14,-8 2 1 13,-11-3 1-13,-16 0-5 14,-17 1 3-14,-25 0 1 14,-24 6 0-14,-20 4 2 0,-14 2 0 19,-2-2 0-19,-22 2-10 0,-31-1 5 12,-26 3 9 3,-21 0-4-15,-16 0 5 0,0 13 2 13,6-3-7-13,17 1 2 13,18-6 4-13,14 2-3 14,18-4-2-14,14 1 2 20,10 1-6-20,5-4 2 0,8-1-2 13,4 0 0 1,-1 0-3-14,1 0-1 0,-2-1-59 13</inkml:trace>
    </iact:actionData>
  </iact:action>
  <iact:action type="add" startTime="39163">
    <iact:property name="dataType"/>
    <iact:actionData xml:id="d10">
      <inkml:trace xmlns:inkml="http://www.w3.org/2003/InkML" xml:id="stk10" contextRef="#ctx0" brushRef="#br0">18152 1782 12 0,'26'-9'23'1,"-10"2"-8"0,-9 1 10 12,-7 1 6-12,0-2 1 14,0-3-19-14,-23 1-12 13,-8-3 10-7,-12-3-9-6,-5 3 1 14,-10 0-1-14,-11 7 3 13,-9-2-5-13,-10 5 6 14,-3 2-6-14,-9 0 1 13,-10 0 0-13,2-2 0 14,-4-1-1-14,14 3 5 14,20-3-5-9,22-1 1-5,25 2 3 14,18 0-3-14,8 0 0 13,5 2-2-13,0 0 2 14,0-2-3-14,0 2-11 14,27 0-10-14,20 0 14 13,21 0 9-13,22 0 3 14,19 0 0-9,9 0-3-5,-1-5 0 0,-7 0-3 13,-13-2 6 2,-15 2-6-15,-10 3 4 13,-17 2-2-13,-14 0 1 14,-20 0-1-14,-13 0-4 14,-8 0-2-14,0 0-2 0,-5 0-13 12,-22 0 22-6,-16 7 1-6,-15 2 9 13,-13 1-9-13,-9 3 2 14,0-1 0-14,-3-5 3 14,1 3-2-14,6-6-3 13,0-2 5-13,-1 2-6 14,2-2 10-14,4 3-5 14,16-4-1-9,23 1-1-5,17-2 3 14,15 0-5-14,0 0-1 13,0 0-2-13,0 0-9 14,29 0-5-14,18 0 16 14,21 4 8-14,24 1-7 13,15-2-2-13,7-1 1 0,-1 2-2 19,-8 1-3-19,-13 0-5 14,-13 2 10-14,-9-4-2 0,-5 3 0 13,-9-2-4-13,-10-2 6 13,-11 0-7 2,-8 1 4-15,-11-3 3 14,-7 0 0-14,-7 0 5 0,-2 0 0 12,0 0 8-6,0 0-13-6,-27 0-3 13,-15 0-3-13,-16 0 5 14,-15 0 1-14,-10 0 0 14,-4 0 0-14,2 7 3 13,4 1-1-13,2-2-2 14,8 1 7-14,13-2-7 13,15-3 6-7,19 1-5-6,13-3 3 14,11 0 3-14,0 0-7 13,0 0-5-13,14 0-3 14,15 0 3-14,6 0 5 13,9 0-1-13,-4 0-33 14,-11 0-33-14</inkml:trace>
    </iact:actionData>
  </iact:action>
  <iact:action type="add" startTime="71005">
    <iact:property name="dataType"/>
    <iact:actionData xml:id="d11">
      <inkml:trace xmlns:inkml="http://www.w3.org/2003/InkML" xml:id="stk11" contextRef="#ctx0" brushRef="#br0">13352 2484 23 0,'7'0'37'1,"4"0"-5"13,-4 0-4-7,-5 0-8-6,0 0-7 13,-2 0 0-13,0 0-8 14,0 0 12-14,0 0-13 14,0 0 11-14,0 0-11 13,0 0 6-13,0 0-6 14,0 0 2-14,0 0-6 13,-4 0 2-7,-14 0 5-6,-16 0-4 14,-19 0-2-14,-14 0 4 13,-11 2-9-13,4 0 6 14,10-2-2-14,4 0 0 14,8 0 2-14,6-2 0 0,-1-10 0 12,0-2 0-12,-4 0 1 20,1-2-6-20,0-2 6 0,-4 0-5 13,-4 0 2-13,-9 2 0 14,-9 0 0-14,-15 2 0 13,-12 3-1-13,-8 6 2 14,-10 5-2-14,-6 0 3 13,-6 0-3-13,-1 0 2 14,7 3-2-8,11 8 0-6,9-1 1 13,6 3-1-13,8-4 4 14,11-1-5-14,3-2 3 14,17-3-2-14,4 2 2 13,-2-5-1-13,0 2 0 14,-3 0 0-14,-10 1-2 13,-3 2 2-7,-2 3 0-6,-13 4 3 14,-4 4-6-14,-9 6 5 13,-10 5-4-13,-4 0 2 0,7 1 0 13,12-6-1-13,24-2 1 13,17-8-3-13,14-1 6 14,10-5-5-14,8-5 6 20,3 2-6-20,7-3 4 0,10 0-2 13,-1 0 0-13,5 0 1 14,2 0-1-14,0 0 0 13,0 0-3-13,0 0 5 14,0 0-4-14,0 0-2 13,0 0 2-13,0 0 3 14,0 0-2-8,0 0 1-6,-4 0 0 13,-8 0-3-13,-1 0 6 14,-8 0-6-14,4 0 4 13,-7 0-2-13,3 0 1 14,4 0-1-14,-4 0 2 14,8 0-1-14,0 0 0 0,2 0 1 19,3 0-1-19,2 0 2 0,2-3-2 12,4 3 2-12,0-1-4 14,0 1 2-14,0 0-2 14,0 0 2-14,0 0-3 13,0 0 3-13,0 0-4 14,0 0 0-14,0 0-5 14,0 0 6-9,0 0-7-5,0 0 7 14,0 9-1-14,0 4 4 13,0 1-1-13,-5 4 2 14,3-2-1-14,-2 1 2 14,-1 4-2-14,0-3 2 13,-1 6-4-13,4-4 2 14,-3 1 0-9,3 4 0-5,2-4-3 14,0 6 2-14,0-1 2 14,0 0-3-14,0 4 4 13,0-1-4-13,0-2 3 14,0 5-2-14,0 1 2 14,2 1-1-14,3-1 0 0,-3 2 0 19,0-1 0-19,2 0 2 13,4-1-4-13,0 1 1 0,3 2-2 13,1 1 2-13,1 2 1 14,3-1-3-14,1-4 0 13,1-2-1-13,2-2 6 14,-2-4-7-14,0-3 5 13,-1-3-1-7,2-6-2-6,-2-2 0 14,1-3 0-14,0-1 3 13,0 1 0-13,-2-4 2 14,3-1 0-14,-1-1 0 13,5-2 3-13,4 1-5 14,1-2 5-14,11 0-1 14,3 0-1-9,9 0-3-5,7 0 1 14,7 0-2-14,6 0 4 14,-3 0 0-14,2 0-2 13,-5 0-2-13,-3 0 2 0,-2 0-2 13,1 0 1-13,-1 0-1 13,0 0 1-13,7 5 0 21,-1-2 1-21,6 1 2 13,1-1-5-13,6-3 5 0,5 0-4 13,5 0 1-13,2 0 0 13,5-10 1-13,-1-2 0 14,-11-2 0-14,-6 6 1 14,-11-4-2-14,-11 7 5 13,-3 1-7-7,-4 1 3-6,0 3-2 13,5-3 1-13,2 3 0 14,6-6-1-14,9 2 3 14,8-4-3-14,7 3 6 13,3-2-10-13,-2 1 6 14,-6-1-3-14,-8-2 3 14,-11 6-1-9,-10-6 0-5,-10 5-1 14,-11 3-1-14,-11-5 4 0,-6 5-2 12,-3 1 3 3,2-2-6-15,12 2 3 0,8 0-2 13,12 0 1-13,3 0 1 13,2 0-1-13,-6 0 3 20,-1-2-3-20,-5-7 5 14,-1 0-5-14,-3-3 3 0,-12 0-3 13,-6 4 2-13,-9 2 3 13,-7 2-2-13,0-3 1 14,0 7 7-14,0-3-5 14,0 1-1-14,2 2 0 13,0-2-8-7,-2 0 4-6,0 2-1 13,2-3-2-13,2 2 0 14,3-1 3-14,0-3 0 14,2 0-4-14,0-2 9 13,0 4-8-13,-4-3 8 14,1-2-5-14,1-1 0 0,-1-11 2 19,4 2-2-19,-4 0 1 14,3-6-3-14,-1 2 4 0,0 0-1 12,0-2 3-12,1 2-7 14,1-4 7-14,3-2-5 14,3-2 1-14,-3-2 0 13,0 1-1-13,-2 2 3 14,-2 0-2-9,-3-3 6 10,2 3-12-15,-6-2 12 0,0-2-7 13,-2 1 2-13,0-3 0 13,0 3-1-13,0 2 0 14,-2 4-1-14,-5 3 3 13,-2 2-4-13,0 3 5 14,3 4-6-8,1 4 5-6,2 1-3 13,1 4 1-13,0 1 0 0,0 1-1 13,0 3 3 1,-3-1-5-14,5 1 7 0,0 0-8 13,0 0 6-13,0 0-4 14,0 0-1-14,-2 0 2 13,0 0-2-7,0 0-3-6,-5 0 5 13,-4 0 2-13,0-3-2 14,-12 3 5 1,-3-1-7-15,-8 1 4 0,-10 0-1 12,-5-3 0-12,-5 2 1 14,0-5-2-14,1-1 2 14,2 0 0-9,-5-3 4 10,0-2-9-15,-2 1 7 0,-2 2-4 12,3-1 1-12,-3-1 0 14,2 1-2-14,2 3 5 14,-2-4-6-14,-3 0 6 13,1 0-3-13,-4 1 1 14,-8 2-2-9,-4 4 0-5,-11 1 1 14,-13 0-3-14,-3 3 3 14,-5-2 0-14,2-1 1 13,6 0-2-13,2-1 7 14,9 2-12-14,0 2 9 14,0 0-3-14,2 0 0 0,4 0 0 12,10 0-2-6,12 0 4-6,6 0-2 13,1 0 0 2,-1 0 0-15,-5 0 2 14,4 0-4-14,2 0 2 0,5 0 0 12,5 0 0-12,-2 0 0 14,0 0-2-14,-3 0 5 13,0 0-3-7,-4 4 3-6,1-2-5 14,-8 4 3-14,0-4-2 13,4 2 2-13,3 0-2 14,10 0 1-14,8-1 0 13,1-2-2-13,3-1 4 14,0 0-2-14,-5 0 2 14,-4 0-4-9,-7 0 2-5,0 0-1 14,3 4 1-14,-3 3-1 0,-2-2-1 12,-5 7 4 3,-1 2-6-15,-3 3 9 14,7-2-9-14,8-2 5 0,12-4-2 12,10 0 1-12,8-4 0 14,3 0 0-9,-2 0-1-5,1 0-1 14,-1 1 4-14,2 0-3 14,1 0 3-14,0 0-4 13,0-1 0-13,0 7 2 14,0 0-2-14,2 7-2 14,-2 1 4-14,3-1-3 13,6 4-3-7,-2 0 4-6,2-4 1 13,0 1-4-13,0 0 5 14,0 0-6-14,2 0 5 14,4 2 1-14,1 0 0 13,0 1-1-13,0-1 2 14,-3 0-2-14,3-3 3 14,4 6-5-9,-2-1 2-5,4 2-1 0,3 1 0 13,-1 2 0-13,3-3 2 13,3-2 0 2,-4 0-3-15,3-2 6 14,0 1-6-14,4 4 4 0,1 2-1 12,-2 0 0-12,1 3 2 14,-2 6-2-9,5-1 0-5,0 1 0 14,4 3 0-14,2-2 0 14,3-3-3-14,2-4 1 13,0-1 2-13,0-7 0 14,-5-1 0-14,0-2-2 13,-1-3-1-13,-1-3 4 14,5 0-4-8,4-3 6-6,2-4-3 13,7 0 0-13,3-5 2 14,6 0-1-14,9 0-1 13,4-3 0-13,3 0 3 14,1 0-3-14,-2 0 0 14,1 0 0-14,-3 0 0 13,4 0 0-13,2 1 0 5,8 3 1-5,8-3-1 14,3 2 0-14,2-1-1 13,-3 0 4-13,-7-1-5 14,1-1 6 0,-11 3-6-14,-1-1 3 0,-8 0-1 13,-5-2 0-13,1 2 1 14,3 1-1-9,9-3 0-5,-2 0 0 14,1 0 0-14,-9 0 1 13,-13 0 4-13,-6 0-10 14,-7 0 6-14,-6 0-1 14,-1 0 0-14,-1 0 0 13,9 0 3-13,10-5-2 14,12-2-1-9,10-1 5-5,2-1-9 14,4 0 5-14,-7 0-2 14,-6-2 2-14,-9 4-2 0,-9-2 1 12,-7 2-1-12,-7-4-3 14,-9 4 8 1,-6-5-4-15,-2-1 2 13,0-2-2-13,0-6 3 5,-3 2-5-5,1-3 2 13,1-5 0-13,4-1 0 14,1-4 2-14,1 0-5 14,-2 9 9-14,0-4-12 13,-3 9 12-13,-5-1-8 14,-2 4 4-14,0-3-2 14,0 0 0-9,3-3 0-5,1 4 1 14,3-3 2-14,6-1-6 13,5 1 5-13,2 1-5 14,4 0 4-14,-9 1-2 14,5 0 1-14,0-4 0 0,0-3 0 12,0-1 0 3,-4 3 1-10,-9 0 5-5,-7 4-9 0,-5-3 5 13,-6 2-3-13,0-2 2 14,0 1 1-14,0 1 2 13,-12 1-2-13,-1 2 2 14,3 2-2-14,-1-4 3 14,1 3-2-14,2-4-5 13,-3 5 4-7,1-4-4-6,0 1 2 13,-3 0 0-13,0-2-2 14,-1 2 4-14,3 0-4 14,0 4 8-14,-2-4-11 13,4 4 5-13,-5 2 0 14,1 0-2-14,-3 2 0 13,1 0 2-7,-5 0 0-6,-1-1-3 14,2 4 8-14,-2-1-7 13,-3 4 5-13,-3-2-4 14,-4 2 2-14,-5 0-1 0,-4-3 0 12,-5 6 0-12,-1-5-3 14,-6 2 6 1,4-3-2-15,3 2 4 4,1-2-7-4,7 0 4 14,0 2-4-14,-1 0 2 13,5 1 0-13,-3 0 0 14,0-1 2-14,0 3-5 14,3 0 6-14,-3 1-5 13,3 1 2-13,-3-2 0 14,1 2 0-9,-2 0 0-5,0 0 0 14,-1 0 0-14,5 0-2 14,6 0 4-14,9 0 1 13,7 0-2-13,4 0-1 14,5 0 1-14,2 0-2 14,0 0 1-14,0 0 0 13,0 0-1-7,0 0 3-6,0 0-1 0,0 0 2 12,0 0-6-12,0 0 7 14,0 0-6-14,0 0 2 14,0 0 0-14,0 0 0 13,0 0-2-13,0 0 0 14,0 0 3-14,0 0-4 14,0 0-4-9,0 0 1-5,-7 12-17 14,-4 8-5-14,-7 4-29 13</inkml:trace>
    </iact:actionData>
  </iact:action>
  <iact:action type="add" startTime="77246">
    <iact:property name="dataType"/>
    <iact:actionData xml:id="d12">
      <inkml:trace xmlns:inkml="http://www.w3.org/2003/InkML" xml:id="stk12" contextRef="#ctx0" brushRef="#br0">24180 3349 3 0,'13'-12'3'1,"0"-1"2"13,-4 5-4-13,-7 2 0 14,0 2 10-14,-2 3 0 13,0-2 2-13,0 2-11 14,-4-2 6-14,-8 1-6 14,-3-2-1-14,-5 3 0 13,-11-3 3-7,-13 1-4-6,-8 3 0 13,-10 0 2-13,-1 0 3 14,7 0-1-14,5 0-2 14,13 0 8-14,9 0-9 13,7 0 1-13,6 3-2 0,6 4-2 13,7 1 1 2,3 3-3-10,0-1-6-5,22 1 10 14,19 7 2-14,12-3-2 13,16-3 11-13,9-7-10 0,3-2-1 13,-8-3 0-13,-9 0-7 14,-12 0 6-14,-17 0 2 13,-10 0-4-13,-16 0-3 20,-9 0 0-20,0 0-14 0,-13 0-18 13,-25 4 38-13,-14 5 7 14,-14 1-3-14,-8 1-1 13,-6-2 13-13,2-2-13 14,4 3 4-14,14 2-5 14,9-3 3-14,11 2-3 13,13-2 1-7,9 0-3-6,11-1-4 13,7 1 3-13,0 0-11 14,9 2 1-14,20 1 11 14,16-7 0-14,8-3 3 13,12-2-3-13,2 0-1 0,-5-10-1 13,-4-6 2-13,-11 0 0 20,-12 2 3-20,-12 0-3 14,-12 4 9-14,-11 4-3 0,0 1 1 12,-24-1-5-12,-24 6-2 14,-10 0 6-14,-6 0-4 13,2 3 1-13,3 9 1 14,15 2 0-14,9-2-1 20,10 0-3-20,9-1 1 14,1 0-1-14,5 1 0 0,6 0 0 12,2-1-1-12,2-4-4 14,0 1 2-14,0 0 6 14,0 2-6-14,6-4 5 13,0-2-2-13,-4 0 0 14,-2-4-2-9,0 2-5-5,0-2-10 14,0 0-4-14,-16 0-8 14</inkml:trace>
    </iact:actionData>
  </iact:action>
  <iact:action type="add" startTime="80235">
    <iact:property name="dataType"/>
    <iact:actionData xml:id="d13">
      <inkml:trace xmlns:inkml="http://www.w3.org/2003/InkML" xml:id="stk13" contextRef="#ctx0" brushRef="#br0">16228 3580 11 0,'-14'0'14'1,"1"0"3"13,-3-5-9-7,-6 1 0-6,0 0 2 13,-3-3-5-13,-6 2 8 14,-2-1-3-14,-8-2-1 14,-7-2-7-14,-8 0 3 13,-7 2-4-13,-8-5 5 14,-7 4-4-14,-3 1 1 13,-5-2 0-7,-5 2-2-6,-8-2 3 14,-3 0 0-14,-6 0-6 13,6-2 5-13,7-1-3 14,3 1 2-14,3 1-2 13,2-2 0 2,-2 2 2-15,-3-2 1 0,-1 1-3 13,1 5 2-13,-1-3 3 4,-3 2-1 11,0 4-4-15,0 1 2 0,-2 3 0 13,6 0-2-13,1 0 1 13,6 0-1-13,6 3 3 14,4 9 0-14,9-7-4 13,8 7 4 2,7-1-3-15,4 0 0 5,9-2-2-5,11-1 1 13,11-6 1-13,8 0 0 14,8-1 1-14,0-1-2 13,0 2 4-13,-3 1-6 14,3 1 1-14,-4 5-4 14,-2 12 0-14,-2 5 6 13,-3 10 0-7,-2 1 1-6,0 0 0 14,-3 1 4-14,0-4-8 13,1 0 5-13,1-4-3 14,4-3 2-14,-7 2-2 13,7 0 1-13,-1 0 0 0,-1 4-4 13,8-1 7 2,2 8-6-15,2 4 0 4,0 2 0-4,4 4 1 14,19-2-2-14,6-2 2 13,8-1 2-13,3-3 1 14,7-5 0-14,9-6 6 14,9-4-3-14,17-4-4 13,14-3 5-13,8-2-1 14,4-4-2-9,1-4-2-5,5-7 0 14,4-3 3-14,13 0-3 14,5 0 0-14,2 0 0 13,3 0 3-13,-12 0-6 14,-6 0 3-14,-7 1 0 14,-7 2 0-14,2-3 0 13,1 0 0-7,-8 0 1-6,-1 0-2 13,-1-11 4-13,6-9-6 14,5-4 4-14,-1-6-2 0,-5 2 1 13,-13 0 0-13,-9-1 0 13,-14 2 0-13,-9-4 0 14,-10-1 0-14,-11-1 0 13,-9-3 4-7,-12-5-7-6,-11 1 6 14,-9-3-3-14,0 4 2 13,0 3-1-13,0-2 5 14,-2 4 1-14,-1 2-7 14,1 1 6-14,2 5-7 13,-4-2 3-13,0 5-4 14,-4 0 1-9,0 1 0-5,-1 2-9 14,-5 2 5-14,1-4 5 14,-5 0 4-14,-2 3-2 13,-4-4 3-13,-10 0-8 14,-11 2 6-14,-13-5-5 13,-15 6 2-13,-16 2 0 14,-9 2 0-8,-3 3 1-6,-3 2-2 13,-2-2 4-13,0 4-7 0,-6-1 5 13,-4 0-2-13,1 3 1 13,3 3-2-13,8 0 2 14,7 4 0-14,6 0 0 14,-1 0 2-14,1 0-4 13,-1 0 6-7,1 0-5-6,4 0 2 14,1 0-1-14,3 0 1 13,0 0 0-13,6 0-2 14,3 4 2-14,3-1-1 13,4 0 5-13,-3 5-6 14,8 1 3-14,4-1-4 14,7 1 1-9,6 4 1-5,3 1-2 14,11-2 4-14,2 6-4 13,4 0 4-13,-1 2-4 14,-1 6 4-14,-5 2-5 14,1 2 3-14,0 1 0 13,2 1-2-13,2 0 2 0,6-6-1 19,0 4 3-19,5-4-3 0,3-2 3 13,0 2-4-13,2 0 3 14,0-1-4-14,4 2 3 13,-2-1-2-13,4-4 1 14,5-2-5-14,0-1 6 14,0 2-7-14,0 1 7 13,21 2-6-7,8 2 5-6,13 2 2 13,16 1 5-13,13-1-6 14,16-5 0-14,6-3 7 14,4-2-6-14,-3-1 1 13,-10-3 4-13,0-2-10 14,1-2 8-14,2 0-4 13,5 2 0-7,-3 0 0-6,2 2 0 14,-1-2 1-14,-9 2-2 13,2 0 4-13,-7 2-6 0,0 0 5 13,0-2-3-13,-1 0 2 13,0-4-1-13,-5-2 0 14,4-4 0-14,8-4 1 20,5 0 0-20,7 0 0 0,-5 0 4 13,-4-9-10-13,-5-6 9 14,0-2-6-14,3-9 2 13,-1-6-2-13,1-2 2 14,-5 2 0-14,-7 1-1 13,-9 1 5-13,-8-3-7 14,-10 0 7-8,-9-3-6-6,-12-3 4 13,-11-5-1-13,-12-4-1 14,0-4-2-14,-4-3-2 13,-21-3 4-13,-4 5-1 14,-2-3 3-14,-2 7 0 0,-6 1-2 13,1 0 1 1,-4 2 1-8,-1 1-2-6,-1 8 0 0,-5 2 0 12,-2 7-2 3,-14 6 2-15,-13 5 0 0,-7 10-4 13,-10 5 2-13,3 2 1 13,9 0 1-13,10 0 0 14,15 0-4-14,5 9 3 14,6 10-13-9,4 6 6-5,14 3-17 14,10 4 4-14,14 2-8 13,5 6-12-13</inkml:trace>
    </iact:actionData>
  </iact:action>
  <iact:action type="add" startTime="82851">
    <iact:property name="dataType"/>
    <iact:actionData xml:id="d14">
      <inkml:trace xmlns:inkml="http://www.w3.org/2003/InkML" xml:id="stk14" contextRef="#ctx0" brushRef="#br0">21172 3667 10 0,'-13'0'4'6,"0"0"7"-5,1-1-10 0,3 1-1 13,1 0-3-13,2 0 2 13,4 0-1-13,0-3 4 14,2 3-2-14,-2 0 4 14,-2 0-7-14,-5 0 4 13,-5 0-2-13,-5 0 0 14,-6 0 1-9,-6 7 0-5,-3 3 2 14,5-5 0-14,-4-1 0 14,2-2 3-14,-5-2-5 13,-2 0 6-13,-4 0 0 14,-8 0 3-14,-6-2-2 13,-10-6-2-13,-12 0 0 14,-9 1-5-8,-6-2 3-6,-8 2 0 13,-8 2-1-13,-7-1-1 14,-7-2 1-14,1-2-1 14,4-2 1-14,6-5 7 13,7 0 1-13,10-3 11 14,8-1-16-14,8 4 14 0,8 0-18 19,2 2 5-19,2 1-6 14,0 5 2-14,3-4-2 13,1 3 0-13,3 3 2 0,4 2-2 13,2-1 2-13,4 2 2 13,5 0-8-13,5 0 5 14,2 2-2-14,5 2 1 20,2 0 0-20,2 0-2 0,4 0 4 13,-2 0-5-13,0 0 6 13,3 10-6-13,-3 3 2 14,1 6-1-14,-1-5 2 14,2-1-1-14,3 4 1 13,-1-5 0-13,4 3-3 14,-6-1 6-9,5 1-5-5,0 2 5 14,2-6-6-14,0 4 3 14,0 2-1-14,-2-1 1 13,-3 4 0-13,4-3-2 0,1-2 4 13,1 1-4-13,1-1 7 14,0-3-9-14,0 3 5 20,1 2-2-20,-1-5 2 0,3 2-1 12,-1-4 0-12,6-2 0 14,-1 1 1-14,4-7-1 14,0 3 0-14,1-5 3 13,0 2-4-13,2-2 2 14,-1 0 0-14,3 0-1 14,-2 0 1-9,-4 0 1-5,-4 0 1 14,-3 0-4-14,-3 0 5 13,1 0-8-13,-3 0 7 14,1 0-6-14,3 0 4 14,3 0-1-14,4 0 0 13,4 0 0-13,3 0 0 0,-2 0 2 19,2 0-4-19,0 0-2 14,0 2 1-14,-2 12-8 0,-4 6 7 13,1 4 3 1,3 0-2-14,0-4 3 0,2 0 0 13,0-2-5-13,0 0 1 13,0 0 4-13,0 3-10 21,19 3 9-21,8 1-2 13,12 5 3-13,7 2 0 0,8-2 6 13,8 3 1-13,3-3-6 14,9-4-2-14,1-2 6 13,8-7-10-13,8-2 10 14,7-5-3-14,10-3 2 13,2-7-3-7,13 1 0-6,4-1 0 14,1 2 1-14,-4-2 1 13,-5 0-6-13,-4 0 3 14,-1-3-2-14,-2-4 2 13,-10 3 0-13,-1 0-1 14,-8 2 1-14,-7-1 1 14,6 3-1-9,-1 0 0-5,0 0 4 14,4-3-6-14,3-1 4 13,-2 2-3-13,-1-1 1 0,-6 0 0 13,-8-1-1-13,-10-3 3 14,-2-2-1-14,-1-5 3 13,-2-4-8-13,3 0 5 20,-7-1-2-20,-1 7 2 14,-6 0-1-14,-1 4 0 0,-3 1-2 13,-6 3 1-13,-7 1 2 13,-9 2-2-13,-9-2 4 14,-5 2-5-14,-5 1 4 14,-6 0-3-14,-2 0 1 13,-2 0-1-7,0 0 1-6,0 0 0 13,0-2-2-13,-2-3 8 14,-5 0-6-14,-2-3 0 14,-6-4 6-14,-1-5-4 13,-7-2 1-13,4-2-3 0,3-1 0 13,3-2 2-13,3 2-1 20,6-2-2-20,0-1-8 14,1-1 2-14,3-1-1 13,0-4 7-13,0 2-4 0,0-4 5 13,0 6 1-13,0-4 0 14,-6 6 1-14,-12 0-2 13,-7 1 0-13,-11 5-6 14,-10-1 6-9,-8 7-3 10,-8 3 2-15,-2 2 2 0,-1 6 2 13,1 2 0-13,-2 0-3 13,2 0 1-13,-7 0 3 14,0 0-6-14,-4 0 3 13,0 0-2-13,-3 0 1 14,-3 0 0-8,-1 0-2-6,-3 0 5 13,-6 0-3-13,-7 0 4 14,-1 0-7-14,1-5 5 14,3 0-3-14,3-1 2 13,3-4 2-13,4 0-3 0,3 2 2 13,0 1-1-13,5 2 2 13,2 1-2-7,-1 4 4-6,-2 0-7 14,0 0 4 0,3 0-4-14,6 0 1 14,9 0 1-14,4 0 0 0,6 0 1 12,4 0 1-12,3 0 1 14,3 0-5-14,-1 0 4 14,-1 0-4-9,-2 0 3-5,-5 0-1 14,5 0 0-14,-8 0-1 13,1 0 1-13,-1 4 1 14,4 1 1-14,3 0-1 14,7-1-1-14,7-1 0 13,4-3 2-13,0 3-2 0,5-1 1 13,0 0-4-8,-5 0 8 10,0 3-10-15,0 6 10 14,0-1-10-14,4 1 5 13,2 4-1-13,3-5-2 0,5 0 2 13,7-2 1-13,-2-4 0 14,6 2-3-14,0-3 6 13,2-3-6-7,0 0 2-6,0 0 0 13,0 0-2-13,0 0 2 14,0 0 0-14,0 0 1 14,0 0-1-14,0 0 1 13,0 0-3-13,0 0 0 14,0 2 1-14,0 3-11 14,0 7 4-9,-4 5-13-5,-9-2-44 14</inkml:trace>
    </iact:actionData>
  </iact:action>
  <iact:action type="add" startTime="86687">
    <iact:property name="dataType"/>
    <iact:actionData xml:id="d15">
      <inkml:trace xmlns:inkml="http://www.w3.org/2003/InkML" xml:id="stk15" contextRef="#ctx0" brushRef="#br0">18439 4349 23 0,'-11'0'35'1,"2"0"-13"13,-5-2-15-13,1-3 7 14,3 2-14-14,-6 1 5 13,-3 2-3-13,2 0-4 14,-8 0 1-14,1 0 1 14,-3 0 0-9,0 0 0-5,7 0 1 14,-2 2 0-14,4 1-2 13,3-3 4-13,4 3-1 0,5-3 0 13,6 0 8-13,0 2-6 14,0-2-4-14,4 0-2 13,29 7-10-13,22 2 12 14,25 3 6-9,26 2 3 10,16 0-7-15,10-4 0 0,10-2-2 13,8-8 0-13,2 0 0 13,6 0 0-13,4-4 0 14,10-4 1-14,-1-1-2 14,1 2 5-14,-14 3-6 13,-11 4 4-7,-12 0-4-6,-20 0 1 13,-14 0 1-13,-20 2 0 14,-15 5 3-14,-15-5-5 14,-11 1 7-14,-8-3-7 13,-11 0 4-13,-7 0-1 0,-12 0-1 13,-2 0 6 2,0 0 5-10,-8 0 2-5,-13 0 3 14,-8-8-11-14,-9-6-5 13,-11 0 1-13,-18 1-2 14,-13 1 2-14,-20 3 1 14,-12 4-2-14,-2 0-2 0,-5 1 1 12,-7 2 1-12,-7-2-5 14,-8 0 9-9,1-4-8-5,1-2 3 14,-4-2-1-14,8 0 3 14,4 2-2-14,1-2 1 13,9 2 0-13,8-2 3 14,8 0-1-14,14 0-4 13,13 2 6-13,10 1-4 14,11 9 0-8,10 0 0-6,5 0 0 13,1 17 0-13,4-3-4 14,1-4 8-14,1-2-5 14,6-2 2-14,8-3-2 13,13 0 2-13,6-1 0 0,2-2-1 13,0 0 4-13,0 0 0 20,0 0-4-20,4 0 10 0,0 0-8 13,0 0 1-13,1 0-3 13,-1 0-4-13,12 0 1 14,26 0 1-14,28-2 2 13,30-4 0-13,33 4 2 14,21 0 0-14,18 2-3 14,11-5 1-9,0-3-5-5,-9-5-9 14,-12-1-2-14,-6 3 1 13,-7 6 8-13,-1 1 2 14,-3 4 4-14,-4 0-3 14,-8 0 4-14,-6 0-2 13,-15 6-13-13,-17 4 2 14,-17 0-8-8,-20-2 8-6,-15 2-2 13,-16-4 3-13,-14-2 10 14,-11 0-8-14,-2-4 0 0,0 0 0 12,-20 2 10 3,-16 0 7-15,-10 3 3 0,-12 2-7 13,-3-2 1-13,1 0 3 20,6-3-5-20,10 2 13 0,6-2-14 12,10 2 1-12,5 0 0 14,7-2-4-14,3 2 4 14,1-4-2-14,-1 2 3 13,-5 0-3-13,-8 1 1 14,-12 2 1-14,-11 2-4 14,-19 0 3-9,-11 1-3-5,-17-2 3 14,-13-2-1-14,-12-2 1 13,-6-2 0-13,-4 0 4 14,-1 0-1-14,5 0 6 14,9 0-10-14,9 0 9 13,8 0-8-13,12 0 6 14,9 0-2-9,10-2 1-5,16-3-5 14,15 0 0-14,17 1 3 14,11-2-4-14,11 4 17 0,0-1-1 12,0 0 4-12,9 1-20 14,2 0 0-14,-2 0-10 14,5-1 10-14,3 0 0 13,12 1 4-7,6-2-8-6,2 2 8 13,-4-1-8-13,-7 0 0 14,-8 3 1-14,-4 0-4 14,-5 0 1-14,-1 0-15 13,-1 6-31-13,0 8-28 14</inkml:trace>
    </iact:actionData>
  </iact:action>
  <iact:action type="add" startTime="90461">
    <iact:property name="dataType"/>
    <iact:actionData xml:id="d16">
      <inkml:trace xmlns:inkml="http://www.w3.org/2003/InkML" xml:id="stk16" contextRef="#ctx0" brushRef="#br0">24164 3442 4 0,'0'0'18'1,"0"0"-12"13,-3 0 4-7,3 0-5-6,-4 0 4 13,0 0 0-13,-4 0-1 14,-2-1-2-14,-6-5-5 14,-4-2 6-14,-9-2-5 13,-4-2 1-13,-7 2-1 0,-7-4-4 13,-9 2 4-13,-9 2-2 20,-15-2 0-20,-6 6 0 14,-16-1-1-14,-4 4 2 0,-8-4 1 12,-6 2 0-12,-5-4-4 14,-4 0 4-14,-1-1-2 13,7-3 2-13,10 1 4 14,4-2-2-14,1 2 1 14,8-2 5-9,5 0-8-5,8 2 3 14,6 0-5-14,3 2 2 14,4 0 0-14,-1 1-2 13,-1 6 0-13,-2 3-4 14,-2 0 4-14,0 0 0 13,-1 0 0-13,5 6 4 14,7 3-8-8,11 0 4-6,6 3 0 13,9 1-2-13,7-1 2 14,7 0-1-14,2 1 1 13,2 1 0-13,8 3 3 14,-1-2-6-14,5 6 1 0,-1 1 0 13,3 2 2 1,1-2 0-8,2-3 0-6,2 2-7 0,6-1 6 12,0 5-3-12,0 1 3 14,0 6 0-14,18-1-4 14,3 5 5-14,4-2 0 13,2 0-1-13,2 0 2 14,4 4-1 1,5 5 2-15,3 4 1 4,1 6-3-4,0-2 5 14,1 2 0-14,-3 1-8 13,-5 1 6-13,6-4-2 14,3 2-1-14,5-7 0 14,5-4-1-14,6-1 3 13,5-8-8-13,4-1 13 14,4-4-9-9,-3-2 4-5,1-3-4 0,-3-3 2 13,-3-5 0 2,3-2 0-15,7-3 2 0,-1-5 2 12,8-1-2-12,3-1-1 14,0-3 2-14,6 1-6 14,5 2 3 0,2 1-1-14,-3-1 1 5,-1 1-5-5,-9 1 5 13,-5-1 0-13,-2-1-3 14,-2-3 5-14,-3 2-4 14,-1 1 1-14,-7-1-2 13,-7 0 0-13,-8 0 0 14,-7-1 2-14,-5-1 2 13,-5 0 0-7,-6 3 2-6,-4-1-6 14,-8-2 2-14,-6 2-1 13,0-1 3-13,-3-1-2 14,-1 0 1-14,1 0 0 13,0 0-2-13,-2 0 5 14,-2 0-2-14,2 0 0 14,1 0 1-9,3 0 0-5,4 0-4 14,-1-5 3-14,9-13-1 14,5-5 0-14,6-4 1 0,2-9-3 12,3 0 4-12,-3-5-4 14,-4-3 2-14,-2-2 0 13,-6-3-4-13,-8-1 4 14,-7 3-7-8,-4-1 7-6,-2 3-1 13,0 3 2-13,0 4 0 14,-11 4 5-14,5 4-4 13,-2 2 1-13,4 0 4 14,4 2-7-14,-2 2 1 14,2 2 0-14,0 0-1 13,0 2 9-7,-4 1-7-6,-1 1-4 13,-1 5 4-13,-4-2-1 14,6 4 0-14,2 0 5 14,-3 0-5-14,1 2-1 13,-7 1 0-13,4 1 4 14,0 0-8-14,-1 3 8 0,1 0-8 13,-7 2 2-8,-3 0 1-5,-8 1 1 14,-1 1-1-14,-1-5 1 13,-7 1 0-13,1-4-1 14,-8-4 5-14,-1-3-7 14,-6-2 5-14,-6 1-4 13,-4 3 3-13,-2-1-1 14,-2 5 0-9,-3-1-1-5,1 2-2 14,-6-2 6-14,-3 3-6 14,1 4 7-14,-2 1-6 13,1 2 4-13,3 0-4 14,4 0 3-14,1-2-1 14,7-2 0-14,7 1 1 13,4 0 0-7,8-1 3-6,0-1-7 13,-3-2 6-13,-7 1-6 14,-7-1 4-14,-7 6-1 14,-3-5 0-14,1-2-1 0,-2-3-1 12,5-1 4-12,2 4-3 14,2 3 6-14,2 1-9 13,4 4 4-7,4 0 0-6,3 0 0 14,1 0 0-14,6 0-1 13,9 0 2-13,0 0-1 14,4 0 4-14,3 0-8 13,1 0 5-13,6 0-2 14,-1 0 1-14,1 1-1 14,-3 2 1-9,-2 2-1-5,-4 3 0 14,-8 4 2-14,-3 2-2 13,0 5 4-13,-2-4-6 14,8 2 4-14,0 1-2 14,3-2 1-14,1 1 0 13,3 0-1-13,9-3 2 14,3 1-6-9,4 2 5-5,6 3-4 14,0 6 2-14,0 0 1 0,0 2 2 13,0 0-1-13,0 2 0 13,0 1 0-13,0-1-1 14,4 0-1-14,8 0 0 14,-3 2 4-14,6 0-6 13,-4-3 8-7,4 3-6-6,6-6 2 13,4 1-8-13,10-1 6 14,11-1 2-14,15-4 7 14,6 0-6-14,6-5 4 13,1-3-3-13,-5 2-2 14,0-1 1-14,-2 0-2 14,0-2 1-9,-2-2 0-5,-3 0 0 14,-1 2 1-14,-7 0-1 13,5 0 5-13,5 2-7 14,4 3 4-14,5 0-2 0,5 3 0 13,-5-2 0 1,2-2 0-14,-9-3 0 0,-1-4-4 19,-5 0 8-19,-2 0-8 14,0 1 6-14,-3 1-5 0,-3 0 4 13,-1 1-2-13,-7 2 1 13,1-4-1-13,-3 1-1 14,6-4 4-14,0-5-2 13,4 3 2-13,6-5-4 14,0 0 3-8,-7 0-3-6,-7 0 3 13,-8 0-2-13,-9 0 1 14,-3 0 0-14,-1 0-1 13,-6 0 2-13,-1 0-1 14,-3 0 2-14,1 0-4 14,-3 0 2-14,0 0 0 13,1-5-1-7,0 2 1-6,5-6 0 14,0-3 1-14,3-1-1 0,3-6 7 12,-4-5-11 3,-1-2 8-15,-2-6-4 0,-5 0 1 12,0-2-2-12,-9 0 1 14,3 0 0 1,-5 0 1-15,0-1 0 4,0-1-1-4,0 1 3 14,0 1-3-14,0-3 1 13,2 4-1-13,3-4-1 14,-3 3-3-14,0-4 3 14,0 2 2-14,-2 2-1 13,0 0 0-13,0 4-1 14,0 2-6-9,0 2 5-5,-8 1-2 14,-8 4 4-14,-7 1 0 14,4 1-2-14,-8 5-2 13,2 2 8-13,1 2-7 14,-6 4 3-14,6 2 0 14,-5 2 0-14,3-1-1 13,-1 3 0-7,0-3 1-6,-4 3-1 13,-2-4 2-13,-6 4-2 0,-1 0 7 13,-2-2-12-13,-5 2 6 14,-2-2 0-14,2-1 0 13,-4-3 1-13,2 1-1 14,-4 3 0-14,-10 0 1 13,-4-1-1-7,-7 3 0-6,-1 0 6 14,1-2-8-14,1 1 3 13,8-3-1-13,9 0 0 14,9 1 1-14,12 3 0 13,10 0 2-13,8-3 2 14,5 3-1-14,8-2-2 14,-1 2-2-9,3 0 3-5,2 0-2 14,-2 0-1-14,2 0 0 14,0 0 0-14,0 0 0 13,-2 0 2-13,-3 0-1 14,-6 0 3-14,-2 0-5 0,-1 0 3 12,1 0-2-12,4 0 0 14,7 0 0-8,2 0-2-6,0 0 5 13,0 0-6-13,0 0 3 14,0 0-3-14,0 0 0 13,0 0 3-13,0 0 0 14,0 0 1-14,0 0 1 14,0 0-2-14,0 0 6 13,0 0-2-7,0 0 1-6,0 0-4 13,0 0 2-13,0 0-1 14,0 0 1-14,0 0-3 14,0 0 0-14,0 0-2 13,0 0 5-13,0 0-4 14,0 0 6-14,0 0-10 14,0 0 5-9,0 0-2-5,0 0-8 14,-16 14-9-14,-11 3-20 13</inkml:trace>
    </iact:actionData>
  </iact:action>
  <iact:action type="add" startTime="95117">
    <iact:property name="dataType"/>
    <iact:actionData xml:id="d17">
      <inkml:trace xmlns:inkml="http://www.w3.org/2003/InkML" xml:id="stk17" contextRef="#ctx0" brushRef="#br0">10459 5127 7 0,'-7'0'6'15,"-2"0"9"-14,3 2-13 14,-1-2 4-14,2 2-4 0,3-2 4 12,2 0-1-12,0 0-2 14,0 0 12-14,0 0-9 14,0 2 2-9,0-2-6-5,0 0-2 14,0 5 3-14,0-5-2 13,0 1 1-13,0-1-1 14,0 0 2-14,0 0-1 14,0 2-4-14,0-2-2 13,0 2 3-13,0-2-10 14,0 0 9-9,0 4 2-5,0-1 4 14,5 0-3-14,-1 3 0 14,3-2 4-14,1 4-4 13,6 0 7-13,-1 2-7 14,3-1 4-14,-3-4-4 14,-2 3 2-14,3-3-3 0,-3-1 0 19,1 1 3-19,0-1-3 13,5 0 3-13,4 3 0 0,10-5 0 13,10-2-3 2,14 0 4-15,13 0-1 13,16 0 1-13,12 0 0 14,4 0-4-14,-2-4 4 0,2-3-3 13,-8 1 1-8,4 2 2-5,-2 0-8 14,-7 0 5-14,-1 2-2 13,-5 0 0 2,-1 2 0-15,2-1-2 0,5-1 6 13,2-3-4-13,5-2 5 13,-5 2-7-13,0 0 4 14,-8-2-2-9,-2 5 1-5,-2 0 0 14,-4 2 0-14,-3 0-1 14,-6 2-2-14,-1 14 6 13,-3 4-6-13,2 2 2 14,-2-1 1-14,3-4-7 13,3 0 6-13,3-3-4 14,1 0 5-8,-5-2 0-6,-10-3 2 13,-8 2-4-13,-4-3 6 14,-6 2-8-14,-8-1 6 14,0 2-4-14,-2-2 3 13,-1-2-2-13,6 0 1 14,2-4 0-14,5-1-1 0,6-2 2 12,2 0 0-6,4 0 2-6,-2 0-6 14,-2 0 6-14,-3-10-5 13,-10 1 2-13,-8 0 0 14,-10 3 4-14,-5 1-4 13,-4 2 11-13,0-1-11 14,4 2 0-14,4-1 0 14,12 3-3-9,6 0-3-5,10 0 5 14,11 0-4-14,8 0 3 14,14 0 0-14,6 0 2 13,-1 0 0-13,-1 0-17 14,-8 0 13-14,-6 0-2 13,5 0 4-13,6 0 2 14,2 0 0-8,2-7 0-6,1-3 4 13,-4 0-4-13,0 2 4 0,2-4-6 13,-6 1 4-13,-5 2-4 13,-11 1 3-13,-9 2-1 14,-9-1 0 1,-4 2 1-15,-5 1 2 0,-2-1-2 12,-2 1 0-6,0 1 2-6,-5-4-3 13,-2 2 2-13,-2-4 0 14,-7 4-2-14,0 1 1 14,-2-3 1-14,0 1 0 13,-1 3-3-13,2-2 3 14,1 1-4-14,3 3-1 14,3-6 2-9,5 3 0-5,3 2 1 14,6-4 0-14,-2 2 0 13,0 0-1-13,3-4 2 14,-3 2 3-14,-4-1-1 0,2 0-3 13,0 2 0 1,-2-4 0-14,-3 4 0 14,-6 0 0-14,-5 1 0 4,-4 2 3 11,-7 2-2-15,0 0 1 0,0 0-4 13,0 0 2-13,0 0 0 13,0 0-9-13,0 0 5 14,0 0-1-14,0 0 4 14,0 0-2-14,-2 0 6 13,-1 0 0-7,-1 0 0-6,-3 0-3 13,-6 0 1-13,-10 0 7 14,-4 0-3-14,-6 0-3 14,-7 2-2-14,-3 4 0 13,-3 0 3-13,-6 3-1 14,4-2-3-14,-4 3 3 13,1-1-3-7,-3-1 2-6,3-5-2 14,-2-1 1-14,-3 0 0 13,-2 0 1-13,-2-2 0 0,-5 0-1 13,-4 0 6-13,-7 0-10 13,-10 0 6-13,-9 3-2 14,-9 0 0 1,-3-3 0-15,-2 0 0 4,-3 0 0-4,-2 0 0 14,-6 0 1-14,-5 0-1 14,-4 0 0-14,-6 0 0 13,-2-12 0-13,-3 1 0 14,-1-4 0-14,3 1 0 13,-2 0 0-13,-5 2 1 14,0 2-1-8,0 2 4-6,-2 0-8 13,2 2 3-13,-2 2 0 14,-7-1 1-14,3-2 0 13,-5 3 0-13,6-2 0 14,3 3 1-14,2 0 3 0,0-1-7 13,3-1 3 1,7 0-1-14,9-4 1 5,5 2 1-5,7-1-1 13,6-4 0-13,2 4 3 14,6-1-2-14,5 2 1 14,1 3 1-14,5 1-6 13,4 2 3-13,7 1-2 14,9 0 1-14,11 0 1 14,9 0-1-9,10 0 1-5,14 0 0 14,4 0 0-14,13 0 1 13,0 0 2-13,8 0-2 14,0 0-1-14,0-2 4 14,0 2-4-14,0 0-13 13,8 0 1-13,9 0 11 14,10 0 1-9,10 0 0-5,11 0 4 14,3 0-3-14,4 0-2 14,5 2 1-14,3 2 0 13,4-2-2-13,6 2 4 14,8 0-1-14,8-3 1 0,7 2-4 13,8-1 4 1,6 0-3-8,2 0 1-6,-2-2-1 13,4 0 0-13,7 0 1 0,1 0 0 13,1 3 2-13,6 0-2 14,-4-1 2-14,7 0-4 13,3 2 3-13,4 0-1 14,1 1 0-14,3 0 0 13,-5-1-1-7,-2 4 3-6,-7 1 1 14,3-2-1-14,-5 3-1 13,4-2 3-13,-2 2-8 14,-5 2 4-14,3-1 0 13,0 1-1-13,4-1 1 14,3-5-5-14,-3 2 10 14,1-1-11-9,0-2 12-5,-5 4-11 0,-3-2 8 13,3 2-5 2,4 2 2-15,-1-3 0 0,2 3 0 12,1-1 0 3,-1-3-2-15,6 1 4 0,0-4-4 12,-2-1 3-12,-2-3-1 14,-3 0 0-8,-8 0 1-6,-7 0-1 13,-6 0 0-13,-10 0-2 14,-5 0 6-14,-3 1-6 13,-12 5 6-13,-13 1-8 14,-18-4 2-14,-17 1 2 14,-15 3 0-14,-11-6-1 13,-6 1 0-7,0-2-4-6,0 0 4 13,0 0-8-13,0 5 6 14,-6-2 5-14,-14 5-5 14,-4-1 6-14,-13 0 1 13,-5 0 1-13,-7-1-5 14,-2-3 0-14,-4-1 6 0,-6 1-4 19,-3-3 5-19,-5 2-7 0,-7-2 0 13,-7 2 5-13,-8 0-5 13,-12-1 1-13,-8 6-1 14,-12-3 0-14,-6 2-1 14,-10-3 3-14,0 0-4 13,-4-1 4-13,0-2-3 14,-4 0 2-9,2 0 0-5,0 0-1 14,0 0 0-14,3-6-2 14,-5-2 4-14,-5-3 1 13,-2 4 0-13,-7 1-4 14,5 4 2-14,5 2-2 14,-1 0 1-14,7 0-2 13,3 0 0-7,1 0-1-6,10-4 2 13,6-3 2-13,3 0-2 14,3-2 5-14,1 1-5 0,0 0 1 13,4 5 0-13,2-1 0 13,4 4 1-13,5-3-2 14,5 3 2-14,4 0-1 13,0 0 5-7,-6 0-5-6,3 0 1 14,0 0-2-14,6 0 2 13,7 0-1-13,3 5 0 14,3-2 0-14,2 1 0 13,12-1 0-13,6 0 2 14,6 0 4-14,8-3-10 14,-1 0 6-9,7 0-2-5,9 0 0 14,5 0 0-14,8 0 0 14,5 0 4-14,6 0-4 13,3 0 2-13,2 0-1 14,0 0-1-14,0 0 0 13,0 0-3-13,0 0 1 0,0 0-3 20,0 0 2-20,12 0 2 0,7 0 2 12,10 0 1-12,14 0 0 14,4 0-3-14,6 0 3 13,8 0-4-13,3 0 2 14,9 0 0-14,3-3 1 14,7-7 1-14,3 0-4 13,9-4 7-7,9 2-8-6,6 0 6 13,1 1-3-13,0 0 0 14,3 3-1-14,1-1-2 14,4 1 2-14,1-1 1 13,-2 3 0-13,3 0 0 14,-3-2-1-14,2 4-2 14,-3-4 2-9,1 2 1-5,2 2 0 14,3-3 1-14,4 4-4 13,-1 1 8-13,1 0-8 14,1 2 8-14,-1 0-9 14,6 0 4-14,-1 0-1 13,0 0-1-13,-1 0 1 14,-4 0 1-9,-5 0-3-5,-3 0 2 0,-10-2 2 13,0 2 0-13,1 0 3 14,-6-3-8-14,-1 3 6 13,-9 0-2-13,-9 0 0 14,-12 0 0-14,-7 0-3 14,-10 0 7-14,-11 0-5 13,-11 0 4-7,-13 0-6-6,-7 3 1 13,-7-1 1-13,-7 0-3 14,0-2 0-14,0 0-15 14,-5 0 6-14,-17 0 13 13,-12 0 5-13,-10 2-1 14,-12-2 0-14,-4 0-6 13,-4 3 3-7,-6-3-1-6,-5 5 0 14,-8 1 1-14,-4-2-2 13,-7 2 2-13,1-2 0 14,-3-2 4-14,-4 0-6 0,-5-2 4 12,-6 3-1-12,-10-3-2 14,-3 0 2-14,-6 2-1 14,-4-1 0-9,-2 5 4-5,0-1-5 14,0 0 0-14,0-1 1 13,-4 3-2-13,2-6 1 14,-3 2 0-14,6-3 0 14,-2 0 0-14,-3 0 0 13,-1 0 2-13,-1 0-3 14,2 0 7-8,3 0-11-6,4 3 7 13,3 1-2-13,5-4 0 14,0 2 0-14,5 1 0 13,9-3 0-13,8 0 1 14,10 0-1-14,5 0 0 14,5 0 0-14,2 0 0 13,10 0 0-7,5 0 1-6,16-5 0 13,5 1 0-13,9 2 0 0,12 1-1 13,6-2 9-13,9 2-7 14,2-2 6-14,7 2-3 13,0 1 5-13,0 0-2 14,0 0-5-14,0 0-3 14,0 0 2-9,0 0-1-5,0 0 0 14,0 0 3-14,0 0-3 13,0 0 2-13,0 0-2 14,0 0 2-14,0 0-3 14,0 0 0-14,0 0-3 13,0 0 7-13,0 0-8 14,0 0 8-9,0 0-8-5,0 0 6 14,0 0-5-14,0 0 4 14,0 0-2-14,0 0 1 13,0 0 0-13,0 0-3 0,0 0 6 13,0 0-6 1,0 0-3-14,0 0-1 0,0 0-17 13,0 0-13-7,0 4-32 8</inkml:trace>
    </iact:actionData>
  </iact:action>
  <iact:action type="add" startTime="101929">
    <iact:property name="dataType"/>
    <iact:actionData xml:id="d18">
      <inkml:trace xmlns:inkml="http://www.w3.org/2003/InkML" xml:id="stk18" contextRef="#ctx0" brushRef="#br0">19489 4311 31 0,'0'0'37'1,"-9"-2"-16"0,-7-11-2 12,-1 1-10-12,-6 1 1 14,-3 1-9-14,-3 0-2 13,-5 2 1-13,-6 1-2 14,-5 2 2-14,-6 3 0 14,-4 0 0-9,-1-1 0-5,-4 3-1 14,-12 0 2-14,-12 0-1 14,-10 0 2-14,-13 9-3 13,-5 3 2-13,-5 4-1 14,-11 2 0-14,1 4-3 13,-4-4 3-13,-1-4 0 14,0-4 4-9,8-4 0-5,1-2-3 14,14 0-1-14,6-2 5 14,10 2-4-14,8-1 0 13,4 4 0-13,6-1 1 0,11-1 1 13,10 0-3 2,12-3 0-15,11 5 0 13,-3-4 1-13,5 3 1 5,2-2-2-5,7 3 0 13,5-2 0-13,1 2-2 14,1 2 5-14,-5 3-7 14,1 6 9-14,-8 4-10 13,-2 5 6-13,2 3-2 14,-2 0 0 1,3 0-1-15,4 0 0 4,9 1 0-4,6-2 1 14,5 3-4-14,0 0 4 13,7 4-4-13,17 0 4 14,10 5 2-14,7-2 5 14,7 2-5-14,8-1 1 13,8-3 0-13,11 0-1 14,4-1 3-9,8-2-2-5,11-4-4 14,12-3 4-14,14-5 0 0,17-9-2 13,11 1 0-13,8-4 0 13,0-1 0-13,-4-4 3 14,-9-1-3-14,-10-4 0 13,-10 0 0-13,-7 0-3 14,-2 0 5-8,-7-4-5-6,-8-10 2 13,-11-3 1-13,-9-2-2 14,-12-1 4-14,-11-2-4 13,-14 0 5-13,-12 1-3 14,-8-4 0-14,-10 3 4 14,-7 0-2-14,-3-2 4 13,0-4-1-7,-6-6-5-6,0-8 3 14,0-1 4-14,0 0-5 13,0-1-2-13,0 1 0 14,-10 1 4-14,-5 2 0 13,-3 6-4-13,-7 0 0 14,-4 8 0-14,-4 0 2 14,-1 1 1-14,-5 2-3 4,-7 0 0 11,-9 4 1-15,-10-2-4 0,-8 5 3 12,-6 0-3-12,-5 4 3 14,-7-2 0-14,-2 2-5 14,-4 0 9-14,1 4-8 13,-2 2 4-13,5 6-1 14,-3 0 1-9,5 0-4-5,-3 0 3 14,-2 0 1-14,-2 10-1 14,-9 2 2-14,-3 4 2 13,2 2-1-13,0 3-4 14,4-2 4-14,1 3-4 14,7 2 4-14,7 2-2 13,14-1 0-7,12 0 0-6,12 4-2 13,8-1 5-13,12 4-6 14,3 0 5-14,7 2-6 14,5 0 3-14,7-2 1 13,3 0-4-13,4 3 2 14,2 1 1-14,0 0-1 0,0 0 1 12,6 0-6-6,19-2 4-6,13 0 6 14,9 0-1-14,8-2 0 13,10-6 1-13,8 1-3 14,10-4 1-14,9-2 1 13,10-5-1-13,10-3 2 14,14-2 0-14,15-3-4 14,8-3 2-9,0-3-2-5,-6 1 0 14,-10-3 0-14,-7 0 0 14,-13 0 2-14,-3 0 0 13,2-12 2-13,3-5-6 14,-4-3 3-14,-5 1-1 13,-15-3 0-13,-20 0 1 14,-9-3-3-8,-8 2 3-6,-12-6-2 13,-6 0 4-13,-9-3-4 14,-11-1 7-14,-8-7-8 0,-8-6 3 12,0-2-2 3,0 2 1-15,-18 0 1 0,-6 2 6 13,-3 6-2-13,-2-3-3 13,-6 7 3-7,2 0-6-6,-10-2 4 14,-2 4-2-14,-8 1 1 13,-10 1-1-13,-5 4 0 14,-9 2-1-14,-1 2 1 13,0 2 2-13,-2 2-2 14,4 0 3-14,4 4-7 14,-1 2 4-9,0 6-1-5,-1 4-1 14,1 2 2-14,-1 0-4 13,1 0 8-13,-2 0-8 14,-2 0 10-14,-4 0-12 14,-3 0 7-14,-3 0-2 0,-2 6 0 12,0 6 1 3,6 4 0-10,7 0 2-5,11 3-3 14,11 2 5-14,0 4-8 14,2 4 10-14,-4 5-10 0,3 3 8 12,4-2-4-12,6 2 0 14,8-1-2-14,6-2-1 14,2 0 6-14,5 2-6 13,2 0 8-7,2-2-10-6,3 2 6 13,6 5-2-13,-1 1-1 14,6-1 2-14,2 2 0 14,2-2-4-14,0-6 3 13,0-5-1-13,4 0 2 14,19-5-5-14,10-2 5 13,10-1 4-7,12 0 3-6,17 1-5 14,15-5-1-14,9-1 4 13,4-1-3-13,7-1 0 14,4-5 2-14,7 2-8 13,5-5 6-13,-3 5-3 0,-6-5 1 13,-7-2 0 2,-9 2-1-10,-4 1 1-5,-1-3 0 14,-1 0 0-14,1-5 0 14,7 0 2-14,8-5-3 13,3-12 2-13,-6-5-2 14,-9-2 0-14,-18-4 1 0,-13-5-2 12,-15-3 4 3,-5-8-2-9,-11-2 3-6,-5-7-2 0,-14-5 0 12,-8 0 3-12,-7 3-4 14,0 2 5-14,-16 8-4 13,-9 0 1-13,-1 7 7 14,-2 4-8-14,-5 2-1 14,4 6 1-14,-2 0-3 13,-2 2 4-7,2 0-2-6,-1 0 0 13,1-1 0-13,2 4-1 14,2-2 3-14,-2 0-1 0,1 0 3 13,-10 0-8-13,-6 4 1 13,-10 5-16-13,-6 3-33 14,-1 6-27-14</inkml:trace>
    </iact:actionData>
  </iact:action>
  <iact:action type="add" startTime="117881">
    <iact:property name="dataType"/>
    <iact:actionData xml:id="d19">
      <inkml:trace xmlns:inkml="http://www.w3.org/2003/InkML" xml:id="stk19" contextRef="#ctx0" brushRef="#br0">10443 6011 5 0,'-18'-2'4'1,"-4"-1"9"0,-5-1-2 12,-6 4-5 3,-16 0 2-15,-14 0-7 0,-8 0 2 12,-7 0 2-12,3 0 1 14,7 0-2-14,8 0 7 14,3 0 2-9,12 0 3-5,5 0-10 14,11-3-4-14,17-1 10 13,12 2 2-13,0 1-3 14,16-3-11-14,-1 1-8 14,12-1 8-14,8 1 2 13,21-1-2-13,16-3 0 14,-1 3-1-9,-2 2 1-5,-1 2-5 14,-2 0 4-14,5 0-1 14,10 0-1-14,13 2 2 13,10 9 1-13,10 0 0 14,6 1-2-14,5 0-4 14,-2-1 6-14,1-6-12 13,1-1 9-7,7-4-2-6,4 0 2 13,-5 0-2-13,-8 0 2 0,-12-8-1 13,-15-6 2-13,-11-1 1 14,-14-2 1-14,-17 5-5 13,-11 7 6-13,-20 0-2 14,-9 3 0-14,-10 2 0 13,-4 0-1-7,0-2 2-6,-6 0 0 14,-14 1 0-14,-12-8 10 13,-7 4-7-13,-9-6 2 14,-4 3-1-14,-6 0-2 13,-3 3-1-13,-8-2 2 14,-9 0-2-14,-11 2 0 14,-19 1 0-9,-8 4 2-5,-3 0-3 14,-9 0 3-14,-1 6-6 13,-4 11 1-13,-6 0 2 14,8-7 3-14,6-3-1 0,5-6-2 13,14-1 5-13,11 0-3 13,17 0 1-13,15-6 7 14,19-3-10-9,8 1 9 10,14-1 1-15,9 3 2 0,-1 2-11 13,7 0 2-13,5 1 1 13,0 3 0-13,2 0-8 14,0 0 2-14,0 0-3 14,0 0-6-14,0 0 5 13,0 0-11-7,11 0-9-6,16 9 16 13,12 5 10-13,24 2 6 14,22-2-2-14,24 0 3 14,18-1-6-14,7-4 3 13,0 1-2-13,-9 0-3 14,-9-1 1-14,-16-2 0 14,-7-2-2-9,-6-4 4-5,0-1-2 14,-2 0 5-14,-3 0-9 0,-6 0 7 12,-13 0-6 3,-5 3 6-15,-7 1-6 14,0 0 3-14,-6 0-1 0,-5 0 0 12,-7-1 2-12,-8-1-6 14,-2-2 3-9,-11 0 1-5,-1 0-2 14,-5-3 2-14,-6-7 2 14,0-1 0-14,0 5-1 13,-14-1 3-13,-11 0-1 14,-8 2 1-14,-12 1-1 13,-8 1 0-13,-5 3-2 14,-3 0 3-8,1 0-2-6,-9 0-1 13,1 3 2-13,-7 6-3 14,7 1 5-14,-1 0-8 14,4-2 6-14,7 1-5 13,2-4 6-13,7 4-3 14,5-4 0-14,1-1 0 13,3 1 2-7,0-1 0-6,2-3-2 14,0 2 2-14,2-1-4 0,1 0 0 12,-1 2 0-12,3-3 1 14,4 4 1-14,4-3-1 13,9-1-2-13,8 4-7 14,6-1-18-14,2 4-32 14</inkml:trace>
    </iact:actionData>
  </iact:action>
  <iact:action type="add" startTime="120415">
    <iact:property name="dataType"/>
    <iact:actionData xml:id="d20">
      <inkml:trace xmlns:inkml="http://www.w3.org/2003/InkML" xml:id="stk20" contextRef="#ctx0" brushRef="#br0">17080 6052 3 0,'-3'0'10'15,"3"0"10"-14,-3 0-6 14,-1 0-3-14,-2 1-11 13,-1-1 2-13,-4 2-4 14,2 0 4-8,4 1-5-6,1-3 6 13,4 0-6-13,0 0-5 14,0 0-6-14,15 2 14 13,12 2 4-13,16 2 2 14,8-3 7-14,9 4-3 14,5-7-3-14,2 0-6 0,2 0 0 19,0 0-2-19,5 0 2 13,5 0-2-13,6 0 1 14,2 0 0-14,5 0 0 0,-1 0 1 13,5 4-2-13,2 4 5 13,1-1-8-13,-4 2 7 14,1-1-3-14,-5-2 0 14,1 2 0-9,-5 2-2-5,-14 0-2 14,-9 0 4-14,-12-1 0 13,-10 0 0-13,-8-3 2 14,-5-1-4-14,-11-5 3 14,-8 0-1-14,-2 0 0 13,-6 0 0-13,-2 0 8 14,0 0 0-9,0 0 14-5,0 0-2 14,-12 0-15-14,-9-11-3 14,-13-1 0-14,-7 1-2 13,-11 4 2-13,-14 5-2 14,-11 2-4-14,-8 0 4 14,-7 0 0-14,-1 0 0 0,4 0-1 19,2 0-1-19,0 0 3 13,-5 0-1-13,-1 0 0 14,-5 0 1-14,2 0-3 14,0 0 4-14,0 0-4 0,0 0 5 12,-2 0-3-12,7 0 1 14,-1 0-2-14,3 0 2 13,4 0-1-7,3 0 0 9,8 0-1-15,14 0 1 13,18 0 2-13,15 0-2 0,13 0 3 13,10 0-6-13,4 0-1 13,0 0-7-13,4 0-21 14,19 0 27-14,10 2 5 14,17 4 3-9,14-6 4 10,9 0-7-15,10 0 6 0,4 0-5 13,0 0-2-13,5-2 0 13,-1-4 1-13,0 3-2 14,-1 0 1-14,-1 3 1 13,2 0 0-13,5 0 1 0,6 3 3 20,6 4-8-20,1 3 8 0,2-1-6 12,-4-2 2 3,0 1 0-15,-4-3-2 13,-9 4 5-13,-15-1-6 0,-5-2 8 13,-9 4-7-13,-7-2 4 14,0 0-4-14,-10 2 3 13,-5-2-2-7,-3 2 1-6,-6 0 0 13,1 4 0 2,2 3 1-15,-4-2 0 0,5 3 0 13,-1-2-2-13,-1 3 2 13,7-7-1-13,3-1 1 14,10-4 1-14,6-7 5 14,7 2-7-9,1-2 10-5,1 0-8 14,0 0 7-14,-1-2-9 13,5-6 8-13,3-2-5 14,6 3 3-14,11-1-6 14,5 4 2-14,0-1-1 13,3 0 2-13,-1 1-6 0,-2-2 2 13,5 2-1-8,0 3 3-5,0-3-2 14,-5 1 1 1,-2 1 0-15,-5 0-3 13,-1 1 7-13,-3 1-4 0,0 0 3 13,-2 0-6-13,-2 0 5 14,0 0-4-14,-1 0 2 13,1 0 0-7,-2 0 0-6,0 0 1 13,-2 0 0-13,-4 0 0 14,0 0-2-14,2 0 4 14,3 0-6-14,8 0 2 13,-1 0 1-13,-1 0-1 14,-7 0 0-14,-7-7-3 13,-8 3 8-7,-8 1-4-6,-7-2 4 14,-8 1-6-14,-8 3 4 0,-1 1-3 12,-3-2 2 3,4 2-1-15,5 0 0 14,-1-3 0-14,1 3-1 13,-5 0 4-13,1 0-6 0,-5 0 6 13,0 0-6-8,-2 0 3-5,-2 0 0 14,4-4 0-14,-2-1 0 14,2-2 0 0,-2 1 3-14,-2-1 1 0,-2 2 0 13,-5 3-3-13,0 0 3 13,-4 0-6-13,1 2 2 14,-5 0 0-8,-6 0 0-6,-1 0-5 13,-3 0 3-13,-2 0 4 14,0 0-7-14,0 0 7 13,0 0-2-13,0 0 0 0,0 0 4 13,0 0-2-13,-7 0 0 14,-3-6 10-14,-11 2-8 13,-8-1 2-7,-8-2-2 9,-13 3-7-15,-1 0 6 0,-2 2-3 12,-3-1 0-12,-2-2-1 14,-2 3 1 0,-7 2 0-14,-7-2 0 14,-4 2 4-14,-7-3-8 0,-2 3 8 13,-4 0-8-8,-5 0 5-5,-2 0-2 14,-5 0 1-14,1 0 0 13,4 0-2-13,-3 0 5 14,3 0-3-14,1 0 3 14,-3 0-6-14,-1 0 6 13,-2 0-6-13,6 0 3 14,-9 0 0-9,2 0-1-5,1 0 2 14,-2 0-4-14,-4 0 8 14,-6 3-10-14,-11-1 7 13,-3 0-6-13,6 0 6 14,7-2-4-14,-2 0 2 14,-1 0-2-14,-9 0 1 13,1 3 2-13,2 0 1 5,5-1 2-5,-1-2-8 13,1 4 0-13,-1 0 4 14,1 0 0-14,6 0 1 14,12 0-1 0,8-2 1-14,16-2-1 14,11 0 4-14,14 0-5 0,11 0 2 13,10 0-1-8,6 0 0-5,8-2 2 14,4-2-2-14,4 3-2 13,5-4 1-13,3 3 2 14,-1 0 1-14,3 2 2 14,0 0-8-14,0 0 0 13,0 0-4-13,0 0-13 14,16 0 9-9,13 10 12-5,15 1 3 14,19 3 6-14,11-2-9 0,13-4 0 13,2-1 3-13,5-5-6 13,-1 3 4-13,3-5-2 14,6 0 1 0,5 0 0-14,10 0 0 14,3 0 0-14,7-2 4 5,8-5 0-5,6 2-7 13,6 1 5-13,3 1-3 14,-3 3 1-14,3-1 0 13,-4 1-1-13,-1 0 2 14,-2 0-3 1,-3 0 6-15,-4 0-7 0,2 0 6 12,-2-3-5-6,3 1 4-6,-1 2-2 13,-7-4 0-13,-3-2 0 14,-8 2-3-14,-5-3 6 14,-3 0-6-14,-12-1 8 13,-6 2-10-13,-7-2 7 14,-5 2-3-14,-5 0 1 14,-4 0 0-14,-9 2 0 4,-8 4 2-4,-12 0-4 14,-7 0 9-14,-11 0-14 13,-12 0 9-13,-10 0-4 14,-4 0-1-14,0 0 0 14,0 0-7-14,0 0 4 13,0 0 4-13,0 0 4 14,-13 0 6-9,-3 0-7-5,-4 0 1 14,0 0 1-14,-5 0-4 14,-4 0 1-14,-2 0 0 13,-9 0 0-13,-7 0 1 14,-9 0-2-14,-6 2 5 14,-7-2-7-14,-12 2 3 13,-6 0-1-7,-10-1 1-6,-8 2 0 13,-4-3 0-13,-3 2 0 14,-1-2-3-14,-5 2 7 14,-9 3-4-14,-5-5 3 13,-4 0-6-13,0 0 5 0,-2 0-7 13,1 0 5-13,-5 0 0 13,-1 0 0-7,-2-7 0-6,-4-1 0 14,4-3 5-14,-9 2-10 13,0 1 10-13,-2 0-7 14,1 1 4-14,7 2-4 14,5 1 2-14,10-1 0 13,4 2 2-13,11-3-2 14,12 0 6-9,13-3-4-5,11 4 3 14,14-1-1-14,18 0-2 14,12 1-2-14,9 2 0 13,9-1-1-13,4-1 3 14,-2 2-4-14,-4-1 0 13,-5-1-10-13,-11 0-56 14</inkml:trace>
    </iact:actionData>
  </iact:action>
  <iact:action type="add" startTime="123933">
    <iact:property name="dataType"/>
    <iact:actionData xml:id="d21">
      <inkml:trace xmlns:inkml="http://www.w3.org/2003/InkML" xml:id="stk21" contextRef="#ctx0" brushRef="#br0">13043 6906 35 0,'0'0'23'1,"0"0"8"13,0 0-9-13,0 0-5 14,0 0-13-14,0 0-4 13,0 0 1-7,0 0 2-6,0 0-3 14,0 0 3-14,0 0-3 13,0 0 1-13,0 0 3 14,0 0-2-14,0 0 3 13,0 0-5-13,0 0-4 14,0 0 4-14,0 0-4 0,0 0 1 19,0 1-9-19,4 6 10 0,7 0 4 13,5 2 0-13,-3-1-2 14,-2-2 0-14,-2 0 0 13,0 0 0-13,-1-2-3 14,0 0 8-14,-4-3-10 13,-2-1 10-13,-2 0-7 14,0 2 4-8,0-2-1-6,0 0-1 13,0 3 0-13,0-3 4 14,-4 0 6-14,-12 0 9 13,-7 0-16-13,-6 0-3 14,-2-6-3-14,-2 0 2 14,-5-2 1-14,-2-1 0 13,-5 2-3-7,-5-3 6-6,-4-2-5 14,-8 0 4-14,-7 0-4 13,-12-1-2-13,-6 1 2 14,-6 5 4-14,-10 0-4 13,-8 4 2-13,-6 1 0 14,-1 2-2-14,-9-2 4 0,-2 2-3 19,-9 0 4-19,0 0-6 14,-3 0 4-14,3 0-3 0,-4 0 2 12,1 0-3-12,-2 0 0 14,5 0 6-14,4-2-4 14,5-1 5-14,6 2-6 13,9-1 5-13,3 0-6 14,2-1 5-9,7-1-2-5,4 3 0 14,3-1 0-14,6 2-3 14,1 0 6-14,-7 0-6 13,0 0 6-13,1 0-7 14,3 6 6-14,6-2-3 14,14-2 2-14,11 0-1 13,10-2 4-7,15 0-4-6,8 0 2 13,10 0 2-13,5 0-7 14,7 0 6-14,5 0-4 14,0 0 2-14,0 0-2 0,0 0-2 12,0 0-7-12,0 0-3 14,12 0-2-14,10 8 13 20,9 4 3-20,10 2-2 0,5-1 2 13,10-1-1-13,8-1 0 13,6-3 0-13,3-2-1 14,10 2 5-14,4-6-4 14,9 0 4-14,4-2-6 13,7 0 4-13,11 0-2 14,12 0 1-9,7 0-1-5,6-4 0 14,5-3 2-14,5 0-6 14,8-1 8-14,2 0-8 13,-1 2 8-13,-1-3-8 14,-3 1 6-14,1 1-3 13,1-1 1-13,0 2 0 0,-2-1-1 20,-4 2 5-20,-9 0-7 13,-2 2 8-13,-2 1-10 0,-12-1 6 13,-7 3-2 1,-6 0 2-14,-5-1-1 0,-8 1 0 13,-7 0 0-13,-5 0-1 14,-3 0 4-14,-1 0-5 13,-6 0 7-7,-9 0-10-6,-9 0 5 14,-15 0 0-14,-3 1-1 13,-7 2 1-13,0-1-2 14,-7 0 5-14,-2-2-6 13,-5 0 8-13,-5 1-9 14,-6-1 5-14,-9 0-2 14,-2 0 2-9,-2 0-1-5,0 0 0 14,0 3-3-14,0-3 3 13,-13 0 3-13,-7 2 7 14,-7-2-7-14,-9 0-4 14,-6 0 3-14,-7 0-2 13,-7 2 3-13,-2-2 0 0,-9 2 0 19,-8-1-1-19,-3 1 3 14,-7 3-2-14,-1-5-6 0,-4 2 6 13,-8 0-6-13,-7 0 4 13,-11 1-1-13,-4 2 0 14,-9-1-2-14,-6-1 1 14,0 4 2-14,-2-3-1 13,6-2 2-7,2 0-4-6,2 0 4 13,0-2-3-13,7 0 1 14,6 0 0-14,9 0-1 14,3 3 4-14,-1 2-7 13,-2 1 7-13,1-3-6 14,-1 4 0-14,2-3 2 14,8 0 2-9,5-4-2-5,8 0 1 14,9 0 0-14,5 0 1 13,11 0 0-13,5 0 2 14,7 0 0-14,7 0-5 0,9 0 4 13,9 0-3-13,7 0 1 13,2 0 0-13,4 0-1 14,3 0-5-9,1 0 5 10,3 0-13-15,0 0 4 0,0 0-11 13,0 0 10-13,0 0 2 13,3 3 7-13,8 2 2 14,4 3 2-14,10 2 5 13,4-2-4-13,9 4 4 14,5-4-4-8,3 0-6-6,12 0 7 13,7-6-5-13,9 2 1 14,10-4 0-14,7 0 0 14,4 0 2-14,2 2-1 13,6-2 4-13,4 0-10 14,6 0 6-14,1 0-2 13,2 0 0-7,-2 0 1-6,4 0 0 14,-3 0 0-14,-3-2-1 13,-10-4 3-13,-12 0-2 0,-8 2 4 13,-8-1-2-13,-9 4 2 13,-12 1 1-13,-15 0-5 14,-16 0 0-14,-8 0 0 14,-12 0 2-9,-2 0-6-5,0 0-3 14,0 0 2-14,0 4-10 13,0 10 11-13,-7-2-17 14,3-4-44-14</inkml:trace>
    </iact:actionData>
  </iact:action>
  <iact:action type="add" startTime="126505">
    <iact:property name="dataType"/>
    <iact:actionData xml:id="d22">
      <inkml:trace xmlns:inkml="http://www.w3.org/2003/InkML" xml:id="stk22" contextRef="#ctx0" brushRef="#br0">17832 6053 6 0,'60'-10'0'1,"4"3"0"13,-5-1-2-13,-5 4-1 0,-5 0 3 13,-3 1-1 1,-3 2 6-14,-1-4-4 0,-4 5 7 13,1 0 3-13,-8 0-3 14,0 0 0-9,-9 0-2-5,-2-2-2 14,-8 2 8-14,-6-2-4 13,-4 2 6-13,1 0-10 14,-3 0 14-14,0 0 3 14,0 0 4-14,0-1-9 13,-7-3-10-13,-15-1-6 14,-7 1 0-9,-3 4-4-5,-7 0 5 14,-7 0-2-14,-2 0 1 14,-8 0-2-14,2 0 3 13,-2 0-1-13,5 0 0 14,5-1 0-14,-2 1 0 14,6-2 0-14,3 0 1 13,2-3 1-7,8 0-2-6,3-3 0 13,2 1 2-13,1-3-2 14,0 3-2-14,4-2 2 14,1 1 0-14,5 4 2 13,1 0 2-13,3 3-8 0,7-2 4 13,2 3-2-13,0 0-2 14,0 0-8-9,2 0-20-5,19 3 31 14,6 11 1 0,6 1 3-14,5-3-2 0,1 1 3 13,4-4-6-13,2 1 4 14,2-1-2-14,-3-2 0 13,5 1-2-13,0-1 2 14,7 3 0-9,4-5 0 10,7 6 2-15,2-4-4 0,5 3 5 13,-1 1-4-13,5-2 2 13,5 3 2-13,2-1-3 14,-1 1-2-14,1-2 2 14,-7 0 0-14,-5-4 0 13,0 0 4-7,1-4-8-6,5-2 7 13,5 0-4-13,-1 0 1 14,-1 0 0-14,0 0 0 14,1 0 1-14,0 0 2 0,-3 0-2 12,0 0-1-12,0 0 3 14,-6 0-6-14,-2 0 6 13,-6 0-4-7,-3-4 1-6,-3 2 0 14,0 2 2 0,5-2 0-14,6 2-2 0,1 0 4 13,1 0-8-13,0 0 6 13,1 0-5-13,1 6 2 14,2-1 0-14,3 0-2 14,0-3 6-9,0 3-7-5,-2-5 8 14,-2 3-8-14,2-3 7 14,-2 0-5-14,4 0 4 13,2 0 0-13,1 2-2 14,2 2 0-14,-2 2 1 13,-6-1-1-13,2 7 3 0,0-1 0 20,6 1-6-20,2 2 5 13,5-2-4-13,-3-3-1 0,0 2 2 13,5-5-1 1,-1-4 4-14,5-2-6 14,3 0 10-14,-5 0-8 0,-3 0 6 13,-4 0-4-13,1 0 1 13,-3 0 1-7,1 0-2-6,-3 0 0 13,-5 0 1-13,-4 2 1 14,-6 0-2-14,-6-2 3 14,-6 0-6-14,-7 0 6 13,-8 0-3-13,-6 0 0 14,-8 0 0-14,-8 0-1 14,-6 0 4-9,-9 0-3-5,-4 0 5 14,-2 0-10-14,0 0 11 13,0 0-6-13,0 0 3 0,0 0 6 13,-6 0-2-13,-9-4-1 14,-3-1 2-14,-5-2-6 13,-6 0-4-13,1 2 8 20,-1-2-10-20,4 2 7 0,1 3-5 13,-1 0 2-13,0 2-3 14,-6 0 3-14,0 0 0 13,-3 0-4 2,-1 0 10-15,-1 0-11 0,-6 0 7 13,-5-2-4-13,-6-2 4 13,-12 2-2-7,-2-1 0-6,-5-2 0 13,-1-2-2-13,-2 2 4 14,-4-4-4-14,-1 0 4 14,-2 1-4-14,-3-4 4 13,-4 4-4-13,2-1 1 14,0 2 1-14,-2-1 0 13,-3 2 0-7,-8-2-1-6,-2 2 2 14,-1-3-5-14,3 0 3 13,4-1-1-13,0-2 3 0,-2 0-2 13,-2 2 1 1,-3-2-3-14,0 2 2 14,3 1 2-14,0 1-2 0,-1-2 5 13,1 1-8-8,5 0 4-5,-1-1-2 14,2 5 2-14,3 1 0 14,-3-3 0-14,0 6 2 13,0-4-2-13,3 3 5 14,2-2-10-14,-1 4 7 13,-3 0-3-13,-3 0 2 14,-2 0-2-8,1 0 1-6,-1 0 0 13,-1 0-1-13,-1 0 2 14,0 0-2-14,1 0 5 13,1 0-7-13,0 0 6 14,5 0-5-14,-1 0 2 14,-6 0 0-14,3 0-1 13,4 0 4-7,4 0-3-6,7 0 3 0,1 0-6 12,1 0 5-12,-4 0-6 14,-3 0 6-14,0 0-4 14,2 3 1-14,-2-3 1 13,2 0-1 2,-1 0 2-15,1 0-2 0,2 0 6 13,5 0-10-8,4 0 7-5,10 0-2 14,4 0 0-14,2-3 0 13,2 3-1-13,2-2 2 14,8 2-1-14,6 0 4 14,9 0-8-14,6 0 4 13,9 0-1-13,7 0-2 14,5 0 3-9,4 0-4-5,0 0-4 14,0 0 8-14,0 0-11 14,0 0 9-14,4 0-4 13,17 5 5-13,5-2 2 14,10 3 3-14,6 1-4 14,10-2 0-14,4 1 0 13,4 1 1-7,2-4-5-6,7-1 9 0,6 0-10 12,10 1 6-12,11-3-2 14,7 2 2-14,6-2-1 14,7 0 0-14,4 0-1 13,5 3-1 2,0 1 4-15,1 1-4 0,7-1 7 12,0 1-10-6,1-1 6-6,4 1-2 14,-7-1 1-14,-1-3 0 13,4 3-4-13,0 1 8 14,-3 0-7-14,2 4 8 13,2-1-10-13,-2 0 7 14,-2 1-4-14,6-2 2 14,-2-2 0-9,6-3 0-5,0 1 0 14,-6-3-1-14,-3 0 4 14,0 0-6-14,-3 0 7 13,-2 0-8-13,-5 0 5 0,-1 0-1 13,-3 0 0-13,0 0 0 13,-4 0-2 2,0 0 6-15,-7 4-6 5,-3-2 6-5,-7-1-8 13,-10 1 4-13,-12-2-1 14,-13 0 1-14,-10 0 0 13,-12 3 0-13,-7-3 0 14,-13 2 1-14,-7-2-1 14,-8 2 3-14,-5 0 0 13,0-2-1-7,0 2-1-6,0-2 3 13,-5 0 1-13,-8 1 0 14,-7 4-4-14,-9 3 1 14,-4-1-4-14,-5 5 0 13,-5 2 1-13,-1-3-20 14,-6-5-45-14</inkml:trace>
    </iact:actionData>
  </iact:action>
  <iact:action type="add" startTime="129896">
    <iact:property name="dataType"/>
    <iact:actionData xml:id="d23">
      <inkml:trace xmlns:inkml="http://www.w3.org/2003/InkML" xml:id="stk23" contextRef="#ctx0" brushRef="#br0">13111 6858 16 0,'5'-2'12'6,"-5"2"-10"-5,0 0-2 14,0 0 3-14,0-2 28 13,-11-5-14-13,-12 0-15 14,-8 1-2-14,-4-3-1 14,-3 4 1-14,-1-5 0 13,2 0 1-13,-1-2 1 14,-3-2 1-9,-3 1 1-5,-5 4-4 14,0-1 2-14,-9 3-4 14,-2 1 2-14,-7 1-4 0,-4 1 3 12,-3 1 0 3,-4-1-2-15,-4 0 6 0,-1-2-4 12,-2 2 4-12,3-4-6 14,-2 2 4-8,-3 0-2-6,-7 2 1 13,-5 0 0-13,6 3-2 14,-1-2 4-14,11 1-2 13,2-1 2-13,0-2-4 14,4 1 3-14,-2 0-5 14,8-2 7-14,1 2-3 13,6-2 1-7,2 0-1-6,3 0 1 14,4 0 1-14,2-2-3 13,1 5 5-13,1-2-8 14,-2 1 4-14,1 1-1 13,3 0 0-13,1 1 1 0,0 0 1 13,4 0 1-13,3 2 3 20,-1-2-4-20,5-1 6 0,0 3-4 13,2 0 1 1,1 0 1-14,5 0 0 0,0-3-5 13,8 3 0-13,0-2 0 14,7 2 2-14,2-2-4 13,5 0 8-13,3 2-6 14,4 0 1-9,0 0 5-5,0 0-6 14,0 0 0-14,0 0-4 14,0 0-3-14,2 0 4 13,9 0-15-13,5 0 18 14,3 0 0-14,6 4-1 14,4 1 2-14,2 4-1 13,2-1 0-7,5 1 1-6,5 0-2 13,1-1 3-13,6 0 0 14,1-1 1-14,6 2-5 0,7-1 4 13,4 1-3 1,6-4 1-14,4-1 0 0,2-2 0 13,7 0 1-13,2 0-2 20,2 0 4-20,3 1-5 0,-3-1 4 13,1 1-3-13,-3-1 2 13,2 3-1-13,5-5 0 14,5 0 0-14,1 0 0 14,1 0 2-14,-5 0 4 13,-4 0-5-13,-3 0-1 20,3 0 2-20,1 0-3 0,-1 0 1 13,-1 0 0-13,-1 0-1 14,-5 0 2-14,0 0-6 13,-2 1 9-13,-2 1-9 14,0 0 5-14,-2-2-1 13,-6 0 1-13,-1 0 0 14,-7 0 0-8,-4 0 1-6,-3 0-2 13,-4 4 3-13,-9 2-4 14,-7-2 7-14,-11 3-10 0,-12-3 6 12,-7 0-3-12,-8-3 2 14,-2 1-3-14,0-2 2 14,0 2-6-14,0 0 7 13,0 3-10-7,0-2 7-6,-10 3 6 14,-1 2-7-14,-7-1 10 13,-6 0-6-13,-2-3 3 14,-8 0-3-14,-7 1 4 13,-3-3-3-13,-7 0 5 14,0-2-3-14,0 0 0 14,-3 0-1-9,-2 1 4-5,-6 6-6 14,-7-1 0-14,-5 2-1 13,-8-1 3-13,-5 1-6 14,-3 1 10-14,-3-3-11 14,6 0 8-14,-2-3-3 13,2-3 0-13,0 3 3 0,3-3-3 19,1 0 0-19,2 2 2 14,-2 2-2-14,4-1 1 14,-4 4 5-14,6-1-9 0,3 0 3 12,5 0-2-12,4 0-1 14,9 2 3-14,3-1 0 14,1 2 1-14,6-1-1 20,1 0 6-20,0 0-12 0,0-2 10 12,3 4-7-12,5-2 6 14,1 0-3-14,7-2 0 14,7-2 0-14,6-2 6 13,5-2-2-13,4 0 13 14,3 0-9-14,4 0 8 14,-2 0-7-9,2 0 2-5,0 0-9 14,0 0-1-14,0 0-2 13,0 0 2-13,0 0-3 14,0 0 3-14,0 0-2 0,0 0-7 13,0 0 3 1,0 2-11-14,0 4-10 0,0 1-22 19,0-2-22-19</inkml:trace>
    </iact:actionData>
  </iact:action>
  <iact:action type="add" startTime="133467">
    <iact:property name="dataType"/>
    <iact:actionData xml:id="d24">
      <inkml:trace xmlns:inkml="http://www.w3.org/2003/InkML" xml:id="stk24" contextRef="#ctx0" brushRef="#br0">16106 3537 1 0,'0'-14'6'15,"0"2"17"-14,0-2-14 14,0-2 1-14,4 0-3 13,0 0-2-7,1 2 13-6,-3 0-5 14,-2 0 8-14,0-1-11 13,0 2-3-13,4-2-5 0,0 0 0 13,4-1 0 1,0-3 2-14,1-1-4 0,0 6 1 13,-2 0 8-13,-5 8-7 14,-2 4 11-9,0 2-8-5,0 0-5 14,-2 0-1-14,-10 0-12 14,-5 12 3-14,-5 16 8 13,-14 15 2-13,-9 12 2 14,-1 0 2-14,1 1-2 13,5-10-3-13,6-7 3 14,8-4-3-8,3-9 1-6,8-6 0 13,5-5 0-13,8-5-2 14,2-7-1-14,0-1-3 14,0-2 1-14,0 0-23 13,0 0 19-13,8 0 9 0,9-5 0 13,14-16 8 1,10-11-2-8,7-8-1-6,4-5-4 14,-6-2 1-14,1-4 1 13,-5-2-3-13,-1 3 1 14,-1 5 0-14,-11 9 1 13,-9 8 2-13,-9 10 1 14,-11 8-3-14,0 5 10 0,0 5-11 13,-6 0-2-8,-4 0-6-5,4 0 7 14,-1 0-6-14,-6 0-2 14,-9 20 8-14,-5 9 2 13,-4 6-2-13,-3 6 4 14,-1 9-3-14,-6 0 0 13,1 3-2 2,2-5 0-15,5-8 1 5,8-6-4-5,9-6-2 13,6-3-2-13,5-10-4 14,1-2 12-14,4-3-5 13,0-5 4-13,0-1-4 14,0-1 3-14,0-3-12 0,0 0 6 13,0 0 5-13,13-17 3 20,14-10 0-20,10-11 5 13,11-8-9-13,5 0 6 14,-2-9-4-14,-2 3 4 0,-7 0 0 13,-6 6-2 1,-7 6 2-14,-9 5-1 0,-7 9 4 13,-7 3 4 2,-6 6-9-15,0 5 12 4,0 4-8-4,0 4 4 14,0 4-8-14,-6-2 7 13,0 2-7-13,-5 0-7 14,-5 8 2-14,-8 16 5 14,-7 8 0-14,-3 5 2 13,-2 9-4-13,1 5 4 14,-1 2-4-9,-1 3 0-5,-2-3 2 14,-1-2 0-14,5-7 0 14,-1-6-1-14,9-7 3 13,9-12-4-13,7-5 4 14,7-6-4-14,2-5 0 0,2-3-6 13,0 0 5-13,0 0-1 20,8-7 4-20,17-15 11 0,13-11-6 12,9-9 1 3,4-4-9-15,0 0 4 0,-1-7-1 13,-4-1 0-13,-3-1 2 13,-3 4-2-13,-7 6 0 14,-6 7 2 0,-10 10-2-14,-5 6 5 5,-6 10-2-5,-4 2 2 14,-2 8 2-14,0 2 5 13,0 0-8-13,0 0-4 14,0 0 0-14,-2 0 2 14,-6 0-4-14,-6 8-7 13,-13 18 9 2,-9 12 3-15,-10 6-2 4,1 6-1-4,1 0-1 14,5-3-2-14,8-7-4 14,7-6 7-14,4-4-1 13,4-10-1-13,7-6 0 0,7-8 2 13,2-4-8-13,0-2 2 13,0 0-4-13,0 0 5 14,7-2 5-8,19-24 9-6,15-10 1 13,8-9-5-13,4-4-7 14,-3 3 4-14,-6-2-2 13,-9 7 0-13,-6 7 3 14,-6 6 1-14,-6 10-2 14,-7 6 5-14,-8 6 0 13,-2 6 6-7,0 0-13-6,-2 0-8 13,-10 0 2-13,1 2 2 14,-7 16 4-14,-6 8 5 14,-5 7-1-14,0 3-4 13,0 4 0-13,2 3-1 14,-2 7 1-14,0 5-15 14,-6 1-18-9,-6-2-67-5</inkml:trace>
    </iact:actionData>
  </iact:action>
  <iact:action type="add" startTime="138715">
    <iact:property name="dataType"/>
    <iact:actionData xml:id="d25">
      <inkml:trace xmlns:inkml="http://www.w3.org/2003/InkML" xml:id="stk25" contextRef="#ctx0" brushRef="#br0">21252 3441 4 0,'-4'-2'24'15,"4"0"-2"-8,0 2-8-6,0 0 1 13,0 0-6-13,0 0 2 14,2-7-1-14,4-5-10 14,11-6 5-14,9-3-2 13,8-6 7-13,10 1-10 14,5 1 5-14,0-1-3 13,-2 1-2-7,-5 4 2-6,-9 0 0 14,-8 4-1-14,-5 2 1 13,-9 5 3-13,-6 3-2 14,-5 2 5-14,0 3-8 0,0 0-1 13,0 2 0-13,-7 0-1 13,1 0 1-13,-3 0 0 14,-3 0-5-9,-3 0 11 10,-12 16-10-15,-6 3 7 14,-5 6-3-14,-3 3 2 13,2 2-1-13,-3 7 0 0,-3-1-2 13,0 2 1-13,0-3 2 13,6 2-2-13,1-3 3 21,-1-6-4-21,6-4 4 0,4-6-4 12,4-6 2-12,10-4 0 14,6-2 0-14,2-4 2 13,5 0-3-13,2-2 5 14,0 0-3-14,0 0 0 14,9 0-2-14,7-4-10 13,8-11 11-7,3-10 0-6,13-7 0 14,9-2 2-14,3-2 0 13,-4 2-4-13,-3-2 1 14,-5 0-1-14,0 1 2 13,-4 3 0-13,-2 4-2 14,-6 4 2-14,-3 2 0 14,-7 1 0-9,-7 6-6-5,-5 3 10 14,-3 0-8-14,-3 4 4 0,0 4-4 12,0 2-5-12,0 2 9 14,0 0-11-14,0 0-1 14,-3 0 1-14,-12 4 11 13,-10 16 2-13,-6 4 0 14,-7 4-2-9,-1 2 0-5,-4 4 2 14,-1 0-1-14,-1 5-1 14,0 1 0-14,2-1 2 13,1 2-4-13,5-4 5 14,-2 0-6-14,6-5 6 14,2-2-3-14,2-4 0 13,5-6 0-7,4-3 0-6,1-1 0 13,8-6 1-13,5-5-1 14,4-5 2-14,2 0 1 14,0 0 4-14,4-1-7 0,23-22 0 12,9-5 2-12,15-9-1 14,6-2 1 0,3-3 0-14,-2-4-2 5,0 2-7-5,-4 0 7 14,-2 4-16-14,-8-1 16 13,-6 5-4-13,-9 5-3 14,-7 4 7-14,-11 3-3 13,-6 5 2-13,-5 6 2 14,0 5 3-14,0 4-1 14,-2 4-3-9,-10 0 4-5,-7 0-4 14,-10 10-7-14,-12 17 7 14,-7 4-1-14,-6 5 4 13,-2 4-3-13,-2 5 3 14,4-1-6-14,4 3 6 13,2 1-3-13,13-8 0 14,6-1 0-8,6-7 0-6,8-6-2 13,3-4 2-13,2-2 0 14,1-6 0-14,3 1 4 0,2-9-9 12,4-2 5-12,0-4-8 14,4 0-10-14,27 0 18 14,13-10 4-14,20-12 9 13,5-9-10-7,3-1 0-6,-3-10-6 14,-11-4 3-14,-4 0-1 13,-10-2 1-13,-3 5 0 14,-8 4 0-14,-9 6 1 13,-8 8-1-13,-8 4 1 14,-8 9 1-14,0 4-2 14,0 6 0-9,-4 2 0-5,-16 0 3 14,-6 4-3-14,-11 18 1 13,0 7 1-13,-5 9-1 14,-1 5 2-14,1 6-2 14,4-1-1-14,2-2 2 0,2-6-4 12,9-6 4 3,2-3-1-15,3-4-1 4,4-8 0-4,5-3 1 14,2-9-1-14,5-3 1 14,2-1 3-14,2-2-7 13,0-1 6-13,0 0-2 14,0 0 0-14,0 0 0 14,0 0 2-14,0 0-3 13,0 0 0-7,2-10-13-6,11-2-25 13</inkml:trace>
    </iact:actionData>
  </iact:action>
  <iact:action type="add" startTime="141063">
    <iact:property name="dataType"/>
    <iact:actionData xml:id="d26">
      <inkml:trace xmlns:inkml="http://www.w3.org/2003/InkML" xml:id="stk26" contextRef="#ctx0" brushRef="#br0">24206 3113 13 0,'0'-3'17'1,"0"1"3"0,0 0-12 12,0 0-5-12,0-1 6 14,0 0-4-14,0-3-5 13,0 1-6-13,0-6 3 14,5-3-6-8,6 2 3-6,2-4 2 13,3 2-4-13,4 0 2 14,-5 2 2-14,-2 2 3 14,-1 1 2-14,-4-1-4 13,1 1 6-13,-4-1-3 14,0-1 1-14,-3 6 4 13,-2 2 2-7,0 3 0-6,0 0-7 14,0 0-1-14,-9 0-2 13,-7 0 6-13,-6 14 1 14,-12 7-4-14,-1 2 5 14,-3 4-2-14,-5 0-3 13,1 6 2-13,-7-1-1 14,0 0 4-9,0 3-4-5,3-6 1 14,7 0 0-14,6-4-2 14,8-4 1-14,6 0-2 0,5-4 1 12,5-4-2-12,5-5 1 14,2-1 1-14,2-6-1 13,0-1-2-13,0 0 1 14,0 0 1-8,0 0 1-6,4 0 3 13,16-18 2-13,9-5-3 14,9-5 1-14,6-3-2 13,3-1 1-13,5-4-4 14,-2 0 4-14,4-4-4 14,-4-3 1-14,-4 4 1 13,-8-2-2-7,-5 5 1-6,-6 4 1 14,-7 4 1-14,-7 4 1 13,-5 6 2-13,-2 2-2 14,-6 4 2-14,0 4 2 0,0 3-2 12,0 5-1 3,0 0-3-15,0 0-5 0,0 0 0 13,0 0-10-8,-9 19 14-5,-9 11 2 14,-4 6 2-14,-12 9 0 13,-1 1 0-13,-13 2-3 14,-2 4 3-14,-6 1-2 14,-4 4-1-14,0-1 2 13,-1 0 1-13,3-3-6 14,5-2 3-9,8-7-1-5,8-7 1 14,8-5 0-14,6-9 0 14,3-8 0-14,9-7 1 13,5-5 2-13,3-3-1 14,3 0-2-14,0 0 11 14,0 0-5-14,5-19-6 13,14-9-4-7,6-14 2-6,8-6 2 13,14-4 1-13,5-3-1 14,7 5 0-14,5 4-2 14,0 0 4-14,1 2-1 0,-1 2-1 12,-6 0-2-12,-9 5 2 14,-9 3-3-14,-6 3 2 20,-9 4-5-20,-1 5 4 0,-9 2-8 13,-6 4 8-13,1 4 2 13,-8 7-1-13,-2 0 1 14,0 3 0-14,0 2-3 13,0 0-16-13,0 0 11 14,-16 7 7-14,-11 19 1 14,-9 6 1-9,-10 7 1-5,-8 6 0 14,-2 3-2-14,-6 0 0 14,0-1 2-14,1 0 0 13,6-4 1-13,1-4-6 14,5-1 7-14,4-1-5 13,3-8 2-13,3 0-1 0,0-8 0 20,8 1 0-20,4-5 2 13,7-7 0-13,11-2-2 0,9-7 2 13,0-1-4-13,0 0 2 13,20-5 0-13,18-19 7 14,16-6-5-14,10-8-1 14,3-5-1-14,0 3 0 20,-2 0-6-20,-5 0 5 0,-2 3-6 13,-3-4 7-13,-5 3-4 13,-11 1 3-13,-5 2 0 14,-10 4 1-14,-3 4 1 13,-6 4 0-13,-1 5 2 14,-6 2-1-14,-1 4-4 14,-2 2 4-9,-5 6-2-5,0 2 3 14,0 2-3-14,0 0 0 13,0 0 1-13,-9 0 6 14,-7 4-7-14,-6 13 5 0,-11 4-3 13,-3 6-2 1,-7 2 0-14,-3 5 4 0,-4-1-4 19,0 3 0-19,-4 2 2 14,0 2-1-14,1 0 0 0,-1 1 3 13,1-3-7-13,-1 6 3 13,-1-3 0-13,1 2 0 14,-2-4 0-14,7-5 2 14,7-8-1-14,8-5 0 13,13-10 0-7,9-4 3 8,10-2-4-14,2-5 5 0,0 0 5 13,2 0 1-13,12-5-8 14,11-15 6-14,12-8-3 13,17-6-5-13,8-7-2 14,1 2 1-14,-5-6-2 13,-3 2 0-7,-4-4 2-6,-4 3 0 14,-5 3 1-14,-6 4 0 13,-7 7 2-13,-9 5 2 14,-13 10-4-14,-7 2-2 0,0 9-4 13,-2 3 4-13,-11 1-2 13,-1 0 2-13,-5 0 1 20,-9 1 0-20,-8 19 0 14,-6 6 1-14,-7 9 0 0,-4 3 2 13,-7 2-6-13,-3 3 2 13,0-5 1-13,-2-3-4 14,7 4 1-14,3-6 2 13,4 3-3-13,6-1 3 21,5 0-8-21,7-3 3 0,4-6-19 12,8-6-29-12</inkml:trace>
    </iact:actionData>
  </iact:action>
  <iact:action type="add" startTime="143749">
    <iact:property name="dataType"/>
    <iact:actionData xml:id="d27">
      <inkml:trace xmlns:inkml="http://www.w3.org/2003/InkML" xml:id="stk27" contextRef="#ctx0" brushRef="#br0">21294 3171 3 0,'-50'41'1'15,"0"3"2"-14,2 1-1 14,0-4-1-14,11-2-1 0,1-3 1 12,7-8 0-12,7-5 1 14,1-3 1-14,8-9-1 14,2-5-1-14,6-2 1 13,3-2 2-7,2-2 0-6,0 0-1 13,0 0 5-13,0-18 2 14,23-13-10-14,19-14 6 14,25-9-2-14,19-3-4 13,20-3 0-13,8 2-5 14,-4 4-4-14,-6 4-15 14,-15 5 1-9</inkml:trace>
    </iact:actionData>
  </iact:action>
  <iact:action type="add" startTime="143991">
    <iact:property name="dataType"/>
    <iact:actionData xml:id="d28">
      <inkml:trace xmlns:inkml="http://www.w3.org/2003/InkML" xml:id="stk28" contextRef="#ctx0" brushRef="#br0">21838 2939 0 0,'0'0'10'1,"-13"0"0"13,-14 0-7-13,-2 0 2 0,-6 5-3 13,-7 10 5-13,-3 7-6 20,-5 6 2-20,-2 2 0 0,-2 5 0 13,-2 1-2-13,-4 2 1 13,-3 2-2-13,-3 2 0 14,-1 3 2-14,-3-1 2 13,1 4-3-13,5-2 0 14,1 0 2-14,12-8-3 14,9-8 1-9,11-11-1-5,15-8 0 14,7-5 2-14,7-3 0 13,2-3-2-13,0 0 2 14,0 0-4-14,2 0 4 14,25-3-1-14,17-21 9 13,18-10-6-13,10-9-4 14,6-6-6-9,-4 5 4-5,-7 1-4 14,-9 5 4-14,-5 2-11 14,-6 4 13 0,-12 6-3-14,-10 3-3 0,-9 11 3 13,-12 1 2-13,-4 7-1 0,0 4 0 13,0 0-2-13,-8 0 4 13,-11 0 0-7,-7 4 3-6,-6 10-3 13,-5 8 1-13,-6 4 6 14,-1 4-4-14,2 5-2 14,-1-1 1-14,5-1-1 13,9-4-1 2,4-5 3-15,8-6-6 0,8-8 0 13,6-3 3-8,1-2-6-5,2 1-5 14,0-5-4-14</inkml:trace>
    </iact:actionData>
  </iact:action>
  <iact:action type="add" startTime="146963">
    <iact:property name="dataType"/>
    <iact:actionData xml:id="d29">
      <inkml:trace xmlns:inkml="http://www.w3.org/2003/InkML" xml:id="stk29" contextRef="#ctx0" brushRef="#br0">19111 5111 18 0,'-17'-19'32'15,"7"5"-15"-14,-4-1 3 14,-6 1-7-14,2-1 14 13,-4 4-21-13,-3-4 4 14,1 6-4-14,-3-2 2 0,0-4-3 13,-4 1-4-13,0 2 5 20,-7-3-5-20,-5 4 0 0,-3 1 5 12,-3-1-10-12,-1 3 9 14,0 2-6-14,0 4 1 14,1 0 0-14,3 2-4 13,-4 0 6-13,4 0-5 14,1 0 6-14,-2 0-6 14,2 0 3-9,1 2-2-5,1 5 3 14,3-3-1-14,3 1 0 13,-1 2 0-13,0-1-3 14,-2-1 6-14,-2 4-4 14,1-1 3-14,-1 2-4 13,7-2 1-13,1 0 1 14,1 0-3-9,2-1 3-5,-4 5-1 14,-2 0 2-14,-5 3-2 14,-6 4 4-14,-2-2-6 13,-6 1 6-13,2 2-6 14,1 2 3-14,4 0 0 13,0 0 0-13,-3 5 0 0,4-1 0 20,0-3 0-20,11 0 0 13,8-7 5-13,4 0-10 14,5-2 5-14,0 3 0 0,4 2-5 13,1-4 4-13,-1 6 1 13,1-3-1-13,-3 1-1 14,0 2 4-14,-2 2-4 20,0 0 3-20,-3 1-2 0,1 1 2 13,4-2-3-13,3 2 2 13,3-2-3-13,2 3 3 14,3 1-2-14,0-3 2 13,2 0-4-13,5-2 2 14,0-3-3-14,0 1 3 14,0 3-5-9,16 1 2-5,9 2 4 14,4 2-3-14,2-1 4 13,7-1 0-13,0-3 0 14,7-3-1-14,3-1-1 14,4-8-2-14,6 1 4 0,2-3-4 12,-2-1 4-12,7-2 0 21,1-2 4-21,10 0-4 0,6-3 8 12,10 2-9 3,-1 1 2-15,-2-2-1 0,-2 1 0 12,-8-1 0-12,-6 1-1 14,-4-1 4-14,-2-2-2 14,-2 0 1-14,-7 0-4 20,-5 0 2-20,-2 0 0 0,-1-2 1 12,0-5 2-12,4 2-1 14,4-1-2-14,4-1 3 14,-3 2 1-14,-4-2-3 13,-6 0 1-13,-11 0-3 14,-4-3 2-14,-9-4 5 0,-4 1-2 19,-1-6 2-19,1-3 3 14,-2-6-5-14,0-7 2 13,-2 0-3-13,-3-3-3 14,-1 2 0-14,-2 0 1 0,-4 2 2 13,-1 0-6-13,-3 3 5 13,-3 4-5-13,0 1 6 20,0 3-1-20,0 0-1 14,0 0 0-14,-11 2 0 14,-1-4 1-14,-3 1-2 0,-1-2 3 12,-1 0 0-12,-2 2-1 14,0-1 0-14,-2 4-1 14,-1 0 4-14,-1 3-5 20,0 3 1-20,-4 1 1 0,0 2-2 12,0-1 3-12,0 4-3 14,-6 0-2-14,0 1 2 14,-1 2 0-14,-1 2 0 13,1 0 1-13,-2 3-3 14,0-4 3-14,-1 1-1 0,-3 1 0 19,-3-2 0-19,-3-1-1 14,-6 5 2-14,-6-1-2 13,-2-1 4-13,-3 3-6 14,3 0 5-14,0 0-4 0,2 0 2 12,4 0-2-12,6 0 2 14,1 6 0-14,5 2-2 20,4 2 4-20,1 0-4 0,4 0 3 13,4 4-3-13,-4 1 3 14,-1 3-1-14,1 0 0 13,-7-1-2-13,0 2 0 14,0-6 4-14,-4 3 0 13,-2-3 2-13,5-1-8 14,-2-2 9-8,7-1-8-6,9-4 6 13,8 2-6-13,5 0 3 14,5-2-4-14,-2 10 2 13,0 1 4-13,0 6-4 14,-3 0 2-14,3-2-1 0,3 0-2 13,-2 1 3-13,1-4-1 20,1 5 1-20,-3-1-2 13,-1-4 4-13,-1 3-4 0,-1-4 8 13,4 1-9 2,1-1 6-15,-1-2-6 0,4-3 4 12,1 2-2-12,1-1 1 14,4-2-4-14,0 2 2 14,0 0 4-9,0-3-4-5,0 2-5 14,0-2 7-14,0-6-5 13,2 1 5-13,3 0-6 14,-1-3 6-14,2 4-1 14,4-1 3-14,-3 1 1 13,1 2 0-13,-6-3-6 14,3 2 5-9,0-2-4-5,-1 0 4 14,3 0-2-14,-1-1 0 0,1 4-6 13,0-3 5-13,2 2 1 13,1-2-1 2,-3 4 2-15,7-2-5 0,-1 2 3 13,3 2-2-13,9 0-14 13,6-1-29-7,4 0-28-6</inkml:trace>
    </iact:actionData>
  </iact:action>
  <iact:action type="add" startTime="167549">
    <iact:property name="dataType"/>
    <iact:actionData xml:id="d30">
      <inkml:trace xmlns:inkml="http://www.w3.org/2003/InkML" xml:id="stk30" contextRef="#ctx0" brushRef="#br0">13916 6874 4 0,'3'-2'20'1,"-1"0"-6"0,-2 0 0 12,0 2-3-12,2-5 6 14,-2 5-14-14,0-2 8 13,0-1-6-13,-2-1 14 14,-12-3-19-8,3 4 2-6,2-4 3 13,4 4-4-13,1-2 3 14,2 0-2-14,2-2-2 13,0 0 1-13,0-10-2 14,20-1 1-14,9-8 0 14,9-3 0-14,4-4 0 13,3 1 0-8,-1-2-4-5,1-2 4 14,-5-3-3-14,0 1 2 14,-6-1-6-14,-6-3 1 13,-5 4 0-13,-7 2 0 14,-8 4 6-14,-5 7 0 13,-3 7 2-13,0 6-2 14,0 2 0-14,-5 6 3 5,-11 4-6 9,-7 0 2-14,-11 9-4 14,-7 18 5-14,-3 7 5 13,-3 2-5-13,3 2 1 14,-6 3 0-14,1 1-1 0,-2-1 0 13,0 2 0-13,1-2 0 20,8-6 0-20,7-3 0 14,6-4-3-14,6-3 3 0,6-9 0 12,8-7 2-12,4-2-4 14,3-7 2-14,2 0 0 13,0 0-12-13,9-13 12 14,20-13-2-14,20-9 4 14,16-11-3-9,9 5 1-5,3-3-1 14,2 0-7-14,-8-1 8 13,-5-1-7-13,-5 2 6 14,-8-2 2-14,-5 7-1 14,-13 6 0-14,-8 8 1 0,-12 8 3 12,-9 5 4-12,-3 8 5 20,-3 4-7-20,0 0 1 0,0 0-4 13,0 0-1-13,-11 0-2 14,-12 7-2 0,-10 19 2-14,-15 6 1 0,-8 11 6 13,0 3-6-13,-2 0-2 14,4 0 1-14,6-2-2 13,0-1 3-7,2-6-2 8,5-2 1-14,6-5 0 0,8-11 0 13,12-7 0-13,9-7 0 14,6-5 0-14,0 0-4 13,0 0-8-13,0 0-2 14,17-8 13-14,27-22 1 14,21-12 6-9,19-8-6-5,7-2 1 14,-1-1 1-14,-5 3-3 13,-11 1 1-13,-14 3-1 14,-12 5 1-14,-10 5 0 14,-11 10 1-14,-11 6 3 0,-10 8 5 12,-6 8 11-12,0 1-10 14,0 3-9-9,-2 0 6-5,-14 0-3 14,-13 3-4-14,-8 20-4 14,-12 6 3 0,-9 9 1-14,-4 11 0 0,-1 0 1 13,1 6 3-13,2-1-7 14,0-2 6-14,4-6-6 13,6-4 3-7,6-3 0-6,6-8 0 13,12-7 0-13,10-8 2 14,7-8-2-14,7-6 0 14,2-2-4-14,0 0-4 13,0 0-11-13,8 0 14 0,24-18 5 13,19-14 4 1,18-8 3-8,14-4-7-6,-4-2 0 14,-5 2 2-14,-7 4-5 13,-13-1 1-13,-12 6 1 14,-9 4 1-14,-8 6 3 13,-12 7-2-13,-4 7 1 0,-6 6 6 13,-3 2 1-13,0 3-7 14,0 0 3-9,-12 0-3-5,-10 3-2 14,-13 18 0 1,-17 16-2-15,-6 9 2 0,-6 5 0 12,3 2 1-12,6-4-2 14,7-3 2-14,13-9-3 13,10-7 0-13,10-8 1 14,9-10 0-8,6-6-4-6,0-2-10 13,0-4-6-13,8 0 19 14,17 0 2-14,15 0 10 13,9-22-10-13,9-9 6 14,4-6-5-14,-6-1-2 14,-5 0 0-14,-6 3-3 0,-9 8 4 19,-10 7 0-19,-13 6 1 13,-6 8 3-13,-7 3-5 14,0 3 1-14,0 0-8 0,0 0 8 13,-13 0 3-13,-10 10-3 13,-6 12 1-13,-4 4 0 14,2 3-1-14,2-2 0 14,6 0-14-9,8 1-3-5,4-6-25 14</inkml:trace>
    </iact:actionData>
  </iact:action>
  <iact:action type="add" startTime="170781">
    <iact:property name="dataType"/>
    <iact:actionData xml:id="d31">
      <inkml:trace xmlns:inkml="http://www.w3.org/2003/InkML" xml:id="stk31" contextRef="#ctx0" brushRef="#br0">19707 4632 17 0,'0'-4'22'1,"0"4"3"13,0-3 6-13,0 3-5 14,0 0 3-14,0 0-21 13,0 0 3-7,0 0-11-6,0 0 0 14,0 0-6-14,0 0 6 13,0 0-1-13,0 0-2 14,0 0 2-14,0 0-6 14,0 0 7-14,0 0-10 13,0 0 9-13,2 0-2 14,12-3 3-9,8-6 1-5,7-3-1 14,10-2 1-14,0-1 0 14,-1-2-1-14,0 5 3 13,-9 1-6-13,-5 4 4 14,-10 6-3-14,-9-2 3 13,-5 3-2-13,0 0 0 14,0 0-14-8,-3 0 13-6,-13 3 1 13,-5 12 1-13,-11 12 4 0,-10 5 4 13,-2 6-8-13,-2 0 2 13,5 0-2-13,-2-1 0 14,3-4 4-14,6-5-3 14,8-5-1-14,5-7 4 13,8-7-6-7,5-4 5-6,3-3-4 14,2 0 2-14,3-2-1 13,0 0 3-13,0 0-1 14,0 0 2-14,0 0-1 13,10-4-2-13,3-13 0 14,9-6 3-14,9-8-3 14,11-3-1-9,3-2 0-5,0 2-1 14,-2 0-2-14,-6 2 6 14,1 0-6-14,-5 4 4 13,-4 5-2-13,-6 5-1 14,-8 11 1-14,-6 0 2 0,-6 7-2 12,-3 0 1-12,0 0-16 14,0 0-3-8,-3 7-17-6,-19 15 36 13,-9 6 4-13,-11 4 6 14,-5 4-10-14,-5 3 5 13,-3 0-5-13,-3 1 1 14,0 1 3-14,4-6-4 14,7-3 3-14,9-4 2 13,9-3-8-7,10-9 6-6,7-4-6 13,8-6 3-13,4-4-1 14,0-2 0-14,0 0-4 14,2 0 3-14,23-24 2 13,12-10 18-13,17-10-18 14,8-3-2-14,-1 1-2 14,-6 2 1-9,-6 2 1-5,-4-2 2 14,-1 2 0-14,1 1 1 13,-7 6-3-13,-3 5 3 0,-10 7-5 13,-7 9 5-13,-9 9-2 14,-7 5 1-14,-2 0-4 13,0 0-29-13,-2 9-2 14,-21 16 35-9,-8 8 5-5,-9 6 2 14,-7 3-7-14,-1-2 6 14,-2 4-6-14,1-2 6 13,-2-2-5-13,2 1 1 14,0-7 3-14,11-9-5 14,7-4 6-14,13-7-4 13,11-6-2-7,7-6 0-6,0-1-2 13,0-1-5-13,0 0 7 14,14 0 0-14,19-21 9 14,19-14 14-14,12-10-22 13,1-4 0-13,-9 3 2 0,-10 2-5 13,-7 5 4 1,-8 0-1-8,-2 4-1-6,-8 5-1 14,-5 2-1-14,-5 8 4 13,-6 5 1-13,-5 6 1 0,0 7 9 13,0 2-5-13,0 0-6 14,-20 0 0-14,-9 2-2 13,-12 22 0-13,-7 8 0 14,-4 7 1-9,1 1 2-5,0 1-5 14,2 2 4-14,-1-5-2 14,4-3 0-14,6-10 3 13,7-7-3-13,13-8 0 14,11-4 0-14,6-3 1 13,3-3-2-13,0 0-10 14,0 0-3-8,7 0-5-6,13 0 12 13,9 0 7-13,9-16 7 14,4-7-4-14,4-7-1 13,2-1-1-13,-1-6 1 14,-1 3-4-14,-3 1 3 0,-3 6-2 13,-7 5 0-13,-6 5 1 20,-12 7-4-20,-7 5 3 0,-6 5-2 12,-2 0-6-12,0 0-3 14,0 0-14-14,-5 0 19 14,-6 10 7-14,-10 6 6 13,-2 4-3-13,-8 6-2 14,-8 2 4-14,-1 4-5 14,-4 1 6-9,-3 2-6-5,-1 1 5 14,4-3-5-14,2-8 2 13,9-2 1-13,11-10-3 14,8-4 0-14,9-4 0 14,5-5 1-14,0 0-1 13,0 0 9-13,7 0-7 14,24-19 8-9,12-12 0-5,15-5-8 14,2-4-2-14,-4 4-1 14,-12 2-4-14,-6 2 5 13,-7 3 6-13,-6 3-6 0,-3 5 4 13,-5 3-3-13,-7 7-1 14,-6 8 0-14,-4 3 1 20,0 0-1-20,0 0-5 0,-4 0 5 12,-14 3 4-12,-11 19 1 14,-4 6-1-14,-1 5-5 14,3-1 2-14,4 2-2 13,2-4 2-13,6-4-1 14,1-6 0-14,5-8 3 13,3-3-2-7,4-8 1-6,1 1 3 14,-1 2-4-14,-2-2 5 13,2 1-6-13,-3-3 4 14,3 3-4-14,-1-3 1 13,4 2 2-13,3-2-3 14,0 0 11-14,0 0-10 0,0 0 17 19,0 0-3-19,0 0 0 0,0 0-11 13,0 0 1 1,0 0-1-14,0 0-3 14,0 0 5-14,0 0-6 0,0 0 4 13,0 2-2-13,0-2-4 13,0 0 2-13,0 2-2 14,0-2 1-8,0 0-3-6,0 0 3 13,-2 7-6-13,-6 0 1 14,-10 7-15-14,-2 0-21 13,-3-4-83-13</inkml:trace>
    </iact:actionData>
  </iact:action>
  <iact:action type="add" startTime="175036">
    <iact:property name="dataType"/>
    <iact:actionData xml:id="d32">
      <inkml:trace xmlns:inkml="http://www.w3.org/2003/InkML" xml:id="stk32" contextRef="#ctx0" brushRef="#br0">14667 4882 29 0,'0'0'18'6,"0"-1"-11"-5,0-15-7 14,0 0 0-14,0-5 0 13,14 2 6-13,1 1-6 14,3 2 1-14,2 4-1 14,0 3-5-14,1 5 1 13,-4 4-4-13,-1 0 5 0,1 0-5 19,4 0 8-19,5 0 0 14,14 0 0-14,8 2 0 0,7-2 0 13,6 0 0 1,-3 4 2-14,-6 1-2 0,-6 0 2 13,-7 4-4-13,-1-2-2 13,-5-1 3 2,2 2-4-15,-4-2 5 5,-5 1-2-5,-4 0-3 13,-1 5 0-13,-2 5 2 14,8 3 0-14,2 1 3 13,6 6-2-13,2-3 1 14,-4 0-3-14</inkml:trace>
    </iact:actionData>
  </iact:action>
  <iact:action type="add" startTime="175396">
    <iact:property name="dataType"/>
    <iact:actionData xml:id="d33">
      <inkml:trace xmlns:inkml="http://www.w3.org/2003/InkML" xml:id="stk33" contextRef="#ctx0" brushRef="#br0">15788 5041 17 0,'3'0'31'15,"-3"0"-4"-14,0 0-2 0,0 0-21 13,-9-2 5-13,-7-6-8 13,-1-3 6-7,-2 4-5 8,-3-3-4-14,0 2 1 0,-2 1 1 13,-3 2 0-13,-4 1 1 14,-7-2 2-14,-5 0 0 13,-8 1-4-13,-7 2 2 14,-8 1 0 1,-11-1-1-10,-8 3 0-5,-6 0-2 0,-2 0 2 13,-1 0 1-13,5 0 0 13,-3 0 4-13,3 0-4 14,-2 0 3-14,-1 0-3 14,3 0 0-14,2 0 2 13,3 0-2-13,1 3-1 14,5 2 2-9,5 2-1-5,8-1 1 14,12 2-2-14,8-3 2 14,11 4-2-14,8-3 1 13,10-4 0-13,5-2-1 0,9 0 0 13,2 0 9-13,0 0-6 14,0 0 5-14,0 0-8 13,0 0 0-7,0 0 0-6,0 2-2 13,0 2-9-13,17 5-3 14,12 8 14-14,19 7 1 14,18 0 7-14,17-2-8 13,13-8 7-13,10-2-7 14,10-7 1-14,9-5 1 13,12 0-2-7,0 0 0-6,8-7 3 14,5-5-2-14,-5-3 1 13,-3 6-4-13,-8-5 3 14,-11 2-2-14,-14 0-2 14,-11 1 2-14,-14 4-2 13,-12 2-2-13,-14 5 4 14,-11-3-3-9,-14 3 2-5,-8-2-4 14,-11 2 3-14,-6 0-1 0,-6 0 3 13,-2 0 1-13,0 0 0 13,0 0 0-13,0 0 0 14,0 0 0-14,0 0 0 13,0 0-2-13,-16 0 2 14,-3-2 0-8,-10-2 2-6,-9 1-4 13,-7 3 1-13,-11-3 1 14,-8 3 1-14,-7 0 1 13,-12 0-1-13,-8 0 1 14,-7 0-1-14,-4 8 0 14,-4 4 1-14,0 4-2 13,-2-2 0-7,4 2-2-6,-1 0 5 14,0-2-4-14,0 0 4 13,3-5-2-13,4-6 2 14,7-3-1-14,10 0 1 13,12 0 4-13,11 0-1 14,13-3-5-14,9-2 3 14,12 1 0-14,9 2-2 4,8 1 2-4,2-2-8 14,5 3 6-14,0 0-4 13,0-2 1-13,0 2-6 14,10 0-6-14,16 0 12 14,18 0 1-14,23 0 3 13,25 5 5-13,24-2-8 14,22-1 3-8,14-2-2-6,4 0 0 13,2 0-1-13,-4 0-3 14,-11-10 3-14,-14 2 0 13,-15 1-5-13,-19 0 5 14,-10 5-2-14,-16 2 1 14,-17 0 1-14,-15 0-5 13,-12 0 3-7,-10 0-1-6,-5 2 2 13,-8 0-1-13,-2-2 4 14,0 0-2-14,0 0 4 14,0 0-3-14,0 2 1 13,0-2 6-13,0 3-1 0,0-3 5 13,0 0-1-13,2 0-4 14,0 0 7-9,-2 0-9-5,2 0 4 14,0 0-9-14,-2 0 0 13,3 0 0-13,-3 0 0 14,2 0 0-14,0 0 0 14,-2 0 0-14,0 0 2 13,0 0 2-13,0 0-1 14,0 0-2-9,0 0-1-5,0 0 3 14,0 0 0-14,0 0-1 14,0 0 5-14,0 3-5 13,0-3 7-13,0 2-6 14,0-2-2-14,0 2 0 14,0-2 1-14,0 0-1 13,0 0-2-7,0 0 1-6,0 0-2 13,0 0 0-13,0 0-4 14,0 2-8-14,0 9-50 0,-17-6-103 13</inkml:trace>
    </iact:actionData>
  </iact:action>
  <iact:action type="add" startTime="185746">
    <iact:property name="dataType"/>
    <iact:actionData xml:id="d34">
      <inkml:trace xmlns:inkml="http://www.w3.org/2003/InkML" xml:id="stk34" contextRef="#ctx0" brushRef="#br0">17840 1729 4 0,'0'-5'18'15,"0"3"-9"-14,0 0 8 14,0 2-7-9,-5 0 5-5,5 0-6 14,0 0-2-14,0 0-6 14,0 0 1-14,0-1 0 13,0-1-2-13,0 2 0 0,0 0-7 13,0 0 7-13,0 0 0 13,5-3-1-13,8-1 1 14,9 0 0-8,9 3-1-6,3-4 4 13,1 3-4-13,-1 2 2 14,-5 0-2 1,-7 0 1-15,-1 0-1 0,-8 0 1 12,-5 0-1-12,-4 0 1 14,-4 0-6-14,0 0 4 13,0 0-8-7,0 0 6-6,-4 0 4 14,-17 0 6-14,-11 0-4 13,-13 0 1-13,-6 0-2 14,-6 0-1-14,-7 0 2 13,0-2 1-13,-3-6 6 14,-4 0-5-14,-5-4 5 14,-6 0-6-9,-7 0 3-5,0-2-4 14,4 2 4-14,2 0-2 0,8 4 5 12,3 0 2-12,5 2-11 14,11 2 0 1,12 4 2-15,15 0-4 13,15 0 2-13,8 0-2 0,6 0-1 13,0 0-18-8,16 4-2-5,26 10 23 14,26-2 7-14,24-6-1 14,24-6 4-14,27 0-6 13,6 0 2-13,3 0-6 14,-9-8 0-14,-24 1-1 14,-16 0 2-14,-20 1-4 13,-12-1 6-7,-8 4-5-6,-8-1 3 13,-10-1-2-13,-14 5 0 14,-13 0 1-14,-12 0-3 14,-6 0-4-14,0 0 5 13,0 0-9-13,-13 0 11 14,-13 0 1-14,-14 0 3 14,-7 0-4-14,-9 0 5 4,-7 0-5 11,-1 9 0-15,-5-1 0 13,-5 2 1-13,1 2-2 0,-4 0 7 13,2 2-10-13,-3-2 5 14,2 1-2-14,7-4 2 13,14-4-1-13,10-4 3 14,15-1 0-9,15 0 1-5,8 2-2 14,5-2-2-14,2 0 2 14,0 0-4-14,0 0 0 13,34 0-1-13,28-5 3 14,32-12 9-14,21-3-7 13,9-1 0-13,-16 4-4 14,-23 1-3-8,-20 5 4-6,-20-1-4 13,-17 7 4-13,-12 1 2 14,-14 2-1-14,-2 2 0 13,-4 0-16-13,-27 0 16 14,-9 0 1-14,-14 0 1 0,-10 0 2 13,-6 6-3 1,-3 4 3-8,-4 2-4-6,2-5 2 0,-6 2-2 12,6-1 5-12,-1-5-4 14,7 2 6-14,9-1-7 14,10-1 0-14,17 0 4 13,14-1-4-13,11-2 0 14,8 0 0-14,0 0-3 14,5 0-7-9,24 0-5-5,18 0 15 14,9 0 4-14,10 0-4 13,-1 0-1-13,-9 0-5 14,-9 4 0-14,-14 6-8 14,-13 4-1-14,-6-1 7 13,-6 2-9-13,-3 5 8 14,-3 0-15-9</inkml:trace>
    </iact:actionData>
  </iact:action>
  <iact:action type="add" startTime="187548">
    <iact:property name="dataType"/>
    <iact:actionData xml:id="d35">
      <inkml:trace xmlns:inkml="http://www.w3.org/2003/InkML" xml:id="stk35" contextRef="#ctx0" brushRef="#br0">20523 1740 19 0,'0'-2'44'1,"-17"-5"-27"13,-10-4-10-13,-4 3-1 14,-8-2 0-9,2 2 6-5,-3-4-6 14,-3 3 5-14,-3-5-1 14,-8 3-3-14,-4 1-6 13,-9 2 3-13,-6 2-4 14,-3 4 2-14,3 0-1 13,3 2-1-13,5 0 0 14,7 0 0-8,5 0 2-6,2 7-2 13,4-2 1-13,5 2 1 14,13 0-3-14,16-3 4 0,7-4-1 12,6 0-2-12,0 0-4 14,39 0-5-14,30 0 9 14,37 0 16-14,29 0-13 20,12 0-1-20,-14-2-1 0,-19 0-2 13,-25 0-1-13,-22 0 2 13,-11 2-2-13,-10-3 4 14,-9 3-2-14,-13 0 0 13,-8 0 0-13,-12 0 2 14,-4 0-4-14,0 0 2 14,0 0-2-9,0 0-5-5,-4 0-1 14,-17 0 8-14,-12 0 2 13,-13 7 7-13,-22 3-6 14,-5-2-3-14,-6 1 1 14,2 0-2-14,-2 1 2 13,2 0-1-13,3 0 0 14,3 2 2-9,4-2-2-5,9-1 0 14,11-4 1-14,9-1 1 14,16-4-2-14,9 0 1 0,8 0 0 12,5 0-1-12,0 0-2 14,11 0-11-14,36 0 12 14,31 0 1-14,32 0 2 20,21-1 2-20,0-16-2 0,-11 2-4 12,-12-4 2-12,-21 4 0 14,-14-2-3-14,-11 3 2 14,-14 4 0-14,-17 0 2 13,-16 6-2-13,-11 1 5 14,-4 3-6-14,0 0 2 14,-8 0-5-9,-15 0 3-5,-10 0 2 14,-18 0-2-14,-11 5-4 13,-8 5 4-13,1 4 4 14,2-2-4-14,3 0 3 14,-1 2-2-14,-2-2 2 13,2 2-1-13,3-1 0 14,10-3 0-9,10-2-1-5,9-4 2 14,6-1-2-14,10 2 3 0,5-5-3 13,6 3 2-13,6-1-1 13,0-2 0-13,0 0-1 14,0 0 0-14,0 0-12 13,22 0-5-13,29 2 18 21,34 3 11-21,29-5-9 13,13 0 1-13,-3 0-1 0,-10 0-4 13,-18 0 0-13,-13 0 1 14,-15-5 0-14,-12-1 2 13,-12 0-3-13,-15 3 3 14,-15 0-5-14,-11 2 3 13,-3 1-5-7,-12 0-18-6,-28 0 23 14,-20 4 1-14,-25 11 0 13,-7 6 2-13,-1-2 1 14,8 2-2-14,16-7 0 13,13 1 3-13,12-3-2 14,9-3 4-14,8-4-4 0,6 0 0 19,13-3 4-19,3-2 2 14,5 0 6-14,0 0-14 0,0 0 7 12,0 0-1-12,0 0-1 14,0 0-5-14,0 0-4 14,0 0 4-14,0 0-7 13,0 0 1-13,-2 8-22 14,-9 5 1-9,-7 5-17-5</inkml:trace>
    </iact:actionData>
  </iact:action>
  <iact:action type="add" startTime="191515">
    <iact:property name="dataType"/>
    <iact:actionData xml:id="d36">
      <inkml:trace xmlns:inkml="http://www.w3.org/2003/InkML" xml:id="stk36" contextRef="#ctx0" brushRef="#br0">9342 8596 20 0,'-2'0'28'1,"0"0"-1"13,-3 0-2-13,0 0-11 14,1 0 2-14,0-2-8 13,-1-2-5-13,-3-2-1 14,-2 0 2-14,1 0-8 14,1-2 5-9,0 1-6-5,4 0 6 14,2 0-1-14,2 2 7 13,-2-1-2-13,2 2-5 14,0 2 1-14,0 0-3 14,0 0 6-14,0-2-6 13,0 0 5-13,0 1-3 14,2-2 1-9,10 3-1-5,3-3 0 14,5 5-1-14,7-2-2 14,2-1 6-14,9-1-3 13,6-1 2-13,5-4-2 14,5-3 0-14,2 1-1 14,4-1 1-14,2 1 0 13,3 1-2-7,-1 2 2-6,-1 0 0 13,-1 4 1-13,1 2 2 14,1 2-2-14,1 0-2 14,-1 0 2-14,4 0-3 0,1 2 2 12,2 4 0-12,3-5 0 14,3-1 2-14,4 0-3 13,6 0 5-7,6 0-7-6,1 0 6 14,-5-1-3-14,-4-1 0 13,-8 2 2-13,-5 0-2 14,-3 0 0-14,-2 0 0 13,6 2 0-13,-1 6 0 14,3-2 4-14,-3 1-7 14,-5-1 5-9,-2 1-4-5,-1-3 1 14,1 0-1-14,-1-4 1 14,-4 2 2-14,-4-2 1 13,-11 0 1-13,-5 0-6 0,-9 0 3 13,0 0-2 1,-4 0 2-14,0-6 0 0,2-2-1 13,0-4 2-7,5 2-1-6,-3-2 3 13,-4 5-6-13,-6-2 5 14,-5 5-5-14,-5 0 4 13,-9 4-4-13,-2 0 3 14,0 0 0-14,0 0-2 14,0 0 4-14,0 0-5 13,-6 0-2-7,-5 0 5-6,-5 0 1 14,-6 0 9-14,-9 0-8 13,-7 0-1-13,-2 0 1 14,-2 0-2-14,-1 0 2 13,1 0 0-13,-8 0-4 14,-3 0 2-14,-8 0-1 14,-3 5 1-9,-7 4-1-5,2-3-1 14,-3 2 2-14,-3-4-1 0,-4 0 6 12,-8-2-6 3,-2-2 4-15,-2 2-6 0,-3 2 6 13,-4 0-5-13,-4 3 2 13,-5 1 0-13,-4 4 0 14,1-1 1-9,3 3-1-5,0 2 2 14,9 1-4-14,3-2 3 14,8-3-2-14,8 0 2 13,13-5-1-13,8-6 0 14,6 1 0-14,4-2 1 14,-4 0 1-14,-4 0 2 13,-11 0 0-7,-9 0-6-6,-8 0 3 13,-1 0-2-13,-2 0-3 14,0 9 2-14,-2 4-1 14,2 3 6-14,9-1-3 13,12-1 3-13,12-3-6 14,9 0 0-14,14-3 3 14,9-2 0-9,8-5-1-5,10 1 1 14,4-2 0-14,0 0 0 0,0 0 0 12,0 0-2-12,6 0-17 14,8 0 1-14,8 7 9 14,7 1 9-14,12 1 4 13,3-3-4-13,3 3 5 14,-1-6-5-9,6 0 4-5,-1-2-2 14,0-1-4-14,5 0 3 14,6 0-1-14,5 0 0 13,7-5 0-13,9-4 1 14,3 1-1-14,1 0 2 13,2 1-2-13,0-2 0 14,1 0 5-8,5-1-10-6,6-2 10 13,4 1-6-13,4-3 1 14,0 2 0-14,-2-2-1 14,-4 4 2-14,-6 2-4 0,-7 2 5 12,-12 4-6-12,-7 1 2 14,-6-1 2-14,-1-1-5 13,2 3 5-7,0 0-2-6,3 0 2 14,-4 0 2-14,-5 0-2 13,-6 0 0-13,-8 0 0 14,-1 5 0-14,-5 2-2 13,-3 1-1-13,0 2 2 14,-4-3 1-14,3-4 0 14,-1 1 1-9,1-4-1-5,-3 2 5 14,-2-2-7-14,-4 0 4 13,-4 0-4-13,-5 0 4 14,-7 0-2-14,-3 0 0 14,-3 0 0-14,0 0 0 13,-3 0 2-13,0 0 7 14,-2 0-8-9,0 0 1-5,0 0-1 14,0 0 2-14,0 0-3 0,2 0 1 13,3 0-3-13,1 0 4 13,6 0-1-13,-1-2 2 14,0-4-6-14,-2 5 6 14,-2-4-5-14,-3 5 4 13,-2-2-4-7,-2 2 1-6,0 0 1 13,0 0 1-13,0 0-1 14,0 0 2-14,0 0 1 14,0 0-4-14,0 0 2 13,0 0 4-13,0 0-3 14,0 0 1-14,0 0 2 14,-4 0-5-9,-1 0 0-5,1 0-11 14,-1 0 8-14,3 0-5 13,0 0 2-13,2 0-2 14,0 0 3-14,-3 0-4 14,3 0-24-14,-2 0-13 13</inkml:trace>
    </iact:actionData>
  </iact:action>
  <iact:action type="add" startTime="198964">
    <iact:property name="dataType"/>
    <iact:actionData xml:id="d37">
      <inkml:trace xmlns:inkml="http://www.w3.org/2003/InkML" xml:id="stk37" contextRef="#ctx0" brushRef="#br0">16214 8424 16 0,'0'-14'20'1,"-4"2"-2"0,-3 0-14 12,-2 2 5-12,0 2-3 14,1 0 4-14,1 2-10 13,3 1 3-7,-2 2 0-6,4 1-4 14,-2 0 1-14,2 0 0 13,2 2 1-13,0 0-1 14,0 0 4-14,0 0-2 13,0 0-4-13,0-3 2 14,0 3-3-14,2 0-7 14,7 0 5-9,5 0 5-5,8 0 0 14,9 0 5-14,7 0-3 14,0 5 1-14,-3-3-1 13,-2 3-3-13,2 0 3 14,0-3-3-14,3 2 2 13,0-4-1-13,-1 1 0 14,-2-1 2-8,-4 3 0-6,0-3-1 13,-7 1-1-13,2 2 2 14,1-2-3-14,5 4 2 13,5-1 0-13,8 1-1 14,5 2 0-14,2-2 3 0,4 0-3 13,5-3 1 1,3 0 1-14,1-2-3 5,7 0 2 10,-4 0-1-15,1 0 0 0,-2 0 0 12,-2 0 0-12,-2 0 0 14,-1 0 0-14,1 0 4 13,-1 0-6-13,-2 0 4 14,0 0-3-14,-4 0 2 20,-5 0-2-20,-2 0 1 14,1 0 0-14,-2 0 0 0,1 2 0 12,2-1 0-12,-2 6 3 14,-1-3-5-14,0 0 3 14,2-2-1-14,5-2 0 13,4 2 0-13,3-2 0 14,7 1 1-9,-5-1 0-5,1 3 2 14,-1-1-6-14,-6-2 6 14,-2 1-7-14,4-1 7 13,-2 3-5-13,1-3 2 14,1 0-1-14,0 0 1 0,0 0 0 13,9 0 1-13,0 0 2 13,3 0-6-7,1 0 6 8,-4 0-4-14,1 0 1 0,-4 0 0 13,1 0-2-13,-3 0 4 14,-3 0-2-14,-1 0 2 13,-6-3-3-13,-3 2 3 14,0-1-3-14,-4 2 2 13,1 0 2-7,4 0-3 9,-3-3 0-15,5 2 0 0,-3-1 2 12,0-4-1-12,-3 2 2 14,-4-3-3-14,-4 0 2 14,-5-1-1-14,-4-2 0 0,-2 4-1 12,-6-2 3 3,-5 5-1-10,-9-1 3-5,-5 3-4 14,-4-1 5-14,0 2-6 0,0 0 3 13,0 0-3-13,-4 0 0 13,-7 0-1-13,-1 0 1 14,-1 0 7-14,-3 0-5 13,-6 0 5-13,-2 0-4 14,-5 0-5-8,0 6 4 8,-5 6-4-14,-9 0 2 0,-1 6 0 13,-7-6 0-13,-5 2 2 13,-4-5-4-13,-5 0 4 14,-4-6-4-14,-2 2-1 14,-3-3 2-14,-8 2 2 13,-3-3-1-7,-2-1 0-6,3 0 0 13,3 0 2-13,3 0-2 14,2 0 0-14,1 0 3 14,-4 0-3-14,-2 0 0 13,-6 0 0-13,-3-1-2 0,1-3 2 13,0 0 0-13,2 1 2 14,0 0 1-9,2-1-2 10,7-1-1-15,10 0 2 13,7-1-3-13,5 2 2 14,3 2-2-14,-1 0 0 0,-2-2 1 13,-2 0 0-13,1-3 1 13,-3 0 0-13,-6-5 0 14,-3 5-2-9,-4-2 2-5,-7 2-2 14,-1 7 1-14,8 0 0 14,6 0-2-14,7 0 4 13,6 0-4-13,5 3 5 14,0 7-6-14,2 2 2 14,1 2 1-14,-1 0 0 13,3-2-2-7,-2-1 2-6,0 4-1 13,-5-3 1-13,-10 5 0 14,-7 0 0-14,-11-1 3 0,0 2-6 13,0-4 3 1,6-2 0-14,11-4 0 0,10-4 0 13,12-4 3-13,11 0-2 13,11 0 7-7,11 0-6-6,5 0 5 14,0 0-5-14,0-4 0 13,2-2-1 2,0 2-2-15,0 1 1 0,0 1-4 12,0-1 4-12,0 3 0 14,0 0-2-14,0 0-7 14,0 0-14-9,0 0-63-5</inkml:trace>
    </iact:actionData>
  </iact:action>
  <iact:action type="add" startTime="201000">
    <iact:property name="dataType"/>
    <iact:actionData xml:id="d38">
      <inkml:trace xmlns:inkml="http://www.w3.org/2003/InkML" xml:id="stk38" contextRef="#ctx0" brushRef="#br0">16259 7583 10 0,'0'0'10'1,"0"3"-4"13,0-3 10-7,0 0-10-6,0 0 10 13,0 0 0-13,0 0 11 14,0 0 2-14,-18 0-3 14,-11-8-26-14,-9-5-4 13,-13 4 4-13,-14-1 0 14,-8 2 0-14,-12 2 5 0,-8-2-8 19,-8 4 6-19,1 0-3 0,0 1 0 13,6 3 0 1,9 0 0-14,5 0 0 0,2 7 0 13,6 5 3 2,8 2-6-15,6 4 5 13,9 0-2-13,8 2 1 14,8 0-1-14,8 0-1 4,6 0-1-4,3 1 1 14,7 2 1-14,1 6 0 14,8 0-2-14,0 5 0 13,0 4 2-13,0 4 0 14,0-2 0-14,2 0 0 13,4-1-1 2,1-5 2-15,2 0-2 5,2-4-1-5,4-1 0 13,8 0-4-13,8 0 5 14,14-3 1-14,20 4 0 13,16-5 0-13,16-2 0 14,12-8 0-14,-2-2 3 14,2-9-2-14,5-4 0 13,-2 0-2-7,-4 0 1-6,-7-3-1 0,-7-12 1 12,-7-2 0-12,-10-3-3 14,-5 0 6-14,-5-2-5 14,-5-2 4-14,-2 0-1 13,-6-2 0-13,-5 1-2 14,-10-4 3 1,-4 0-2-15,-9-4 0 4,-4-5 0-4,-6-2 7 14,-5-2-6-14,-9-4 2 13,-2 0-1-13,0-1-2 14,-6 3 0-14,-19 2 0 14,-2 4 0-14,-6 4 4 13,-5 2-2 2,-5 7-1-15,-7 4 0 4,-11 2 3-4,-5 8-8 14,-4 4 0-14,-1 7 1 14,-2 0 2-14,1 0-2 13,1 0 3-13,-3 7 0 14,3 4 1-14,2 0-1 14,4 0 0-14,5 3 0 0,4 5-1 12,3 1 2-6,-3 6-1-6,3 4 0 13,-3 2-1-13,0 2 1 14,0 1 0-14,2-3 3 14,1-1 0-14,9 1-5 13,6 1 4-13,2-2-4 14,12 0 2-14,3-1-1 13,6-2 1-7,6 0-3-6,2 2 1 14,3 0 4-14,4-2-6 13,0 4 2-13,0 0 2 14,6-1-6-14,13 4 6 13,5-1-3-13,12-1 1 14,14-6 1 1,18-3 1-15,18-3 5 4,15-8-5-4,10-4 2 14,9-6-1-14,1-3-2 14,-5 0-1-14,-9 0 2 13,-9 0-3-13,-4-9 0 0,-12-3 1 13,-4-5 2-13,-8-1 0 13,-10-1-7-13,-7-7 7 14,-8-3-1-8,-5-1 0-6,-3 0 1 13,-2-2 0-13,-7 0 4 14,-6 1-4-14,-8-2 5 13,-7 1-2-13,-7-2-2 14,0 1 1-14,0-3-2 14,-19 0 0-14,-8 4 5 13,-2 0-1-7,-6 2 2-6,-7 4-3 13,-7 0-3-13,-2 3 1 14,-5 3 4-14,0 1-7 14,-2 0 4-14,-2 5-3 13,-2-3 1-13,-5 2 0 14,0 1 1-14,-3-3-1 0,4 0 6 19,1-1-5-19,7 0 3 14,2 5-2-14,6 1-2 0,0 1 2 12,5 7-3-12,7 0 1 14,3 4-4-14,4 0 4 14,6 0 2-14,3 0-2 13,2 0-5-13,2 4 5 14,-1 11-5-9,-8 6 4-5,-7 4 1 14,-2 3 0-14,-6 2 0 14,-3 0 3-14,-2 0-3 13,-6-1 4-13,-1 3-6 14,6 0 4-14,2-1-4 14,2 5 3-14,7-1-1 13,3-2 0-7,5-3-1-6,9-3 1 13,6-4 1-13,5 0-1 14,5-3-3-14,4 0 0 14,0-2 1-14,0-4 1 0,0-2-2 12,0-5-1-12,0-5 2 14,0-2 2-14,0 3-3 13,0-3 6-7,0 0-1-6,0 2-1 14,0 0-2-14,0 3-4 13,2 2 5-13,3 3-8 14,-1 2-29-14,1 0-45 14</inkml:trace>
    </iact:actionData>
  </iact:action>
  <iact:action type="add" startTime="208875">
    <iact:property name="dataType"/>
    <iact:actionData xml:id="d39">
      <inkml:trace xmlns:inkml="http://www.w3.org/2003/InkML" xml:id="stk39" contextRef="#ctx0" brushRef="#br0">23227 8545 29 0,'2'-5'32'1,"-2"-4"-4"0,0 2-6 12,0 3 10-12,0 0-16 14,-8-1-9-14,-15-2-7 13,-8 2-1-13,-11 5-12 14,-12 0 11-8,-8 0 1-6,-5 0 2 13,-5 0-2-13,-1 0 4 14,-5 0-5-14,-2 0 2 14,-3 0 0-14,3-2 3 13,4-7-1-13,8-1 3 14,7 0-3-14,8 2 7 13,15 1-9-7,13-2 13-6,9 5-11 14,10 0 8-14,4 1-4 13,2 2-5-13,0 1-1 14,0 0-13-14,16 0 7 13,30 0 6-13,28 0 0 0,22 0 5 13,17 0-9-13,3 0 4 20,-2 0 0-20,0 0-4 14,-8 0 2-14,-3 0 0 14,-5 0 4-14,-2 0-6 0,-9 0 2 12,-12 0 1-12,-12 1-6 14,-18 2 7-14,-16-3-3 13,-12 3 1-13,-12-3 0 21,-5 1-6-21,0-1 3 0,0 4 0 12,-12 0 4-12,-23 1 1 14,-11-2 4-14,-12-1-4 13,-3 0 6-13,-4-2-3 14,-2 0-3-14,-4 0 3 14,-7 0-2-14,-8 0 2 13,-9 0 0-7,0 0-6-6,-3-2 6 13,4-3-3-13,7 5 3 14,10-3 1-14,2 3-3 14,9 0 0-14,3 0 0 13,10 0 2-13,13 0-6 0,11 3 6 13,11-3-3-13,11 0 0 20,5 0 0-20,2 0-2 0,0 0-9 13,2 5 0-13,34 1 11 13,30 0 2-13,37 2 2 14,29-4 1-14,19-1-2 14,5-3-6-14,-6 1 3 13,-16 1-3-13,-23 2 1 20,-24-4 0-20,-18 0 0 0,-16 0 4 13,-15 0-6-13,-13 0 4 14,-11 0-4-14,-10 0 7 13,-4 0-3-13,0 0 0 14,0 0 2-14,0 2-2 14,0-2 0-14,0 3-2 13,0-1 3-7,-4-2-6-6,-8 3 9 0,-8 1-7 12,-11 1 6 3,-9 2 0-15,-11 1-3 14,-5-3 0-14,-6-2 6 0,-6-1-5 12,-5-2 7-12,-6 0-6 14,2 2 1-14,-4 0 1 20,10 1 0-20,9-1-2 14,13-1-1-14,17 1 3 13,13-2-4-13,12 2 6 0,4-2-4 13,3 0-3-13,0 0 4 14,0 0-3-14,0 0 0 13,0 0 3-13,0 0-2 14,0 0-1-9,0 0 7-5,0 0-5 14,0 0 9-14,0 0-10 14,0 0 5-14,0 0-4 13,0 2 0-13,0-2-1 14,0 0-1-14,0 3 1 13,0-3 2-13,0 0 1 0,0 0-2 20,0 0-2-20,0 0 5 0,0 0-7 12,0 0 4-12,0 0-3 14,0 0 1-14,0 0 0 13,0 0 0-13,0 0 2 14,0 0-1-14,0 0 4 14,0 0-6-14,0 0 3 13,0 0 1-7,0 0-3-6,0 0 2 13,0 0 1-13,-2 0-1 14,2 0 2-14,0 0-1 14,0 0-2-14,0 0 1 13,0 0-2-13,0 0 3 14,0 0-5-14,-2 0 2 14,2 0-1-9,-2 2-1-5,2-2 4 14,0 0-4-14,0 0 8 13,0 0-12-13,0 0 0 14,-2 0-8-14,-3 0-38 14,-1 0-30-14</inkml:trace>
    </iact:actionData>
  </iact:action>
  <iact:action type="add" startTime="211334">
    <iact:property name="dataType"/>
    <iact:actionData xml:id="d40">
      <inkml:trace xmlns:inkml="http://www.w3.org/2003/InkML" xml:id="stk40" contextRef="#ctx0" brushRef="#br0">9801 9316 13 0,'0'0'11'1,"0"0"-9"13,0 0 1-7,0 0-1-6,0 0-2 13,0-2 4-13,0 0-4 14,0 0 0-14,-2 2 8 14,2 0-2-14,0-3 3 13,0 3 1-13,0 0-9 14,0 0 7-14,0 0-8 13,0 0 4-7,0 0 0-6,-4 0-6 14,-4 0 2-14,2 0 0 13,-1 0-3-13,3 0-1 14,0 0 2-14,4 0 4 13,-2 0-1-13,2 0 1 0,0 0-4 13,0 0 4 2,0 0 1-15,0 0-2 4,0 0 3 11,0 0-4-15,0 0 0 0,0 0-1 13,0 0-3-13,-6 0 3 13,-2 0-1-13,-5 0-2 14,-3 0 5-14,1 3-1 13,1-1 0-13,3 0 0 14,0-2 1-8,4 0-1-6,-2 0 3 13,2 0 0-13,1 0-5 14,4 0 4-14,-1 0-4 14,3 2 3-14,0-2-1 13,0 0 0-13,0 0 0 14,-5 0 1-14,1 0-1 13,0 0 2-7,4 0 1-6,-2 0-5 14,-3 0 4-14,3 0-3 13,-2 0 1-13,-1 0 0 14,0 0-2-14,-1 0 4 13,1 0 0-13,1 0 1 0,0 0 4 13,-4 0-5-13,4-9 2 14,-5 2-4-9,1 0 2-5,-2 0-2 14,2 2 0-14,1-2 1 13,-2 1-1-13,0 2 0 14,2-2 4-14,-1 0-8 14,1 1 7-14,0-2-5 13,2 5 2-13,-1-1 0 14,4 0 2-8,2 1 0-6,-2 2-3 13,2-2 6-13,0 2-10 14,0-2 1-14,0 2 0 13,0-2 4-13,0 2 0 14,0 0 2-14,0 0-2 14,0 0 5-14,0 0-5 13,0 0 0-7,0 0 0-6,0 0-2 13,0 0-1-13,0 0 3 14,0 0 0-14,0 0 0 0,0 0 1 13,0 0 0-13,0 0 4 13,0 0-4-13,0 0 3 14,0 0-3-14,0 0 1 14,0 0-2-9,0 0 5-5,0 0-5 14,0 0 1-14,0 0 2 13,0 0-3-13,0 0 0 14,0 0 2-14,0 0-4 14,0 0 2-14,0 0-2 13,0 0 2-13,0 0-1 14,0 0 0-9,0 0 2-5,0 0-4 14,0 0 3-14,0 0-3 14,0 0 3-14,0 0-1 13,0 0 2-13,0 0-1 14,0 0 2-14,0 0-2 0,0 0 4 13,0 0-1 1,0 0 4-8,0 0-6-6,0 0 4 0,0 0-4 12,0 0 5 3,0 0-4-15,0 0-1 0,-5 0 4 13,0 0-1-13,1 0 0 13,-1-2 0-13,3-2 1 14,0 1-5-14,-2 2 6 13,0-1-5-7,1 0 3-6,1 2-1 14,2-2-2-14,0 2-1 13,0 0 1-13,0 0-2 14,0 0-1-14,0-2 0 13,0 2-5-13,0 0 5 14,0 0-6-14,0 0 5 14,0 0 2-9,0 0 1-5,0 0-2 14,0 0-3-14,0 0 3 14,0 0-2-14,9 0 3 0,4 6 1 12,-1 2 0 3,0-2-1-15,5 0-5 0,-4 2 6 12,0-4 0 3,-2 1-1-9,0-2 3-6,3-1-6 0,-3 0 8 12,3-2-5-12,1 2 1 14,-2 1 0-14,7 0-1 13,3-1 4-13,1 0-3 14,8-2 5-14,-3 0-9 14,4 0 7-14,2 0-4 13,3 0 2-7,3 0-2-6,-1 0-1 13,-1 0 2-13,1 0-1 14,-1 0 4-14,-1 0-6 14,-3 0 7-14,1 0-9 13,4 0 7-13,4 0-3 14,6 0 1-14,4 0 0 14,3 0-1-9,1 0 5-5,0 0-7 14,0 0 8-14,2 0-9 13,0 0 7-13,5 0-4 0,-1 0 2 13,6 0-2-13,-5 0 1 14,-1 0 0 0,-4 0-2-14,-8 0 4 0,-6 0-1 13,-3 0 2-8,-3 0-6-5,-2 0 5 14,-3 0-4-14,-2 0 3 14,1 0-1-14,2 0 0 13,2 0 1-13,2 0 2 14,5 0-2-14,-1 0-1 13,10 0 2-13,2 0-4 14,6 0 4-8,2 0-4-6,1 0 2 13,-7 0 0-13,-2 0-3 14,-6 0 6-14,-2-4-4 14,-4 1 3-14,-1 0-4 13,-1 1 4-13,-1 2-4 14,0 0 3-14,4 0-1 13,-2 0 0-7,1 0 1-6,-1 0-1 0,-4 0 5 13,-1 0-9 1,-7 0 6-14,-2 5-4 0,-6 4 1 13,-1-3 0-13,0 2 1 13,-2-2 0-13,1 2 0 14,-2-4 1-14,4 1 1 14,-3 0 1-9,3-3-3-5,0 3 3 14,0-5-3-14,0 0 1 13,-1 0 2-13,-5 3-2 14,-1-1 0-14,2-2 3 14,-2 2-2-14,6 0-4 13,0 0 6-13,7 0-4 14,2 2 0-9,2 0 4-5,6 0-4 14,3 3 0-14,7-2 2 14,4-1-1-14,5-1 7 13,2-1-7-13,-2 0 5 14,-2-1-5-14,0 3 0 14,-4 1 0-14,1-1 0 13,2-4-1-7,6 0-1-6,3 0 1 0,1 0 0 12,0 0 1-12,0-3 2 14,-7-1-6-14,-1 2 6 14,-3 0-4-14,-1 0 1 13,-3 1 0-13,-4 1 0 14,-3 0 1-14,-3 0-1 14,-3 0 3-9,-1 0-6-5,-1 0 4 14,2 0-2-14,-2 3 1 13,3 4 0-13,0-3 0 14,5-3 0-14,-4 2 1 14,1-2-1-14,1 1 0 13,-1-2 2-13,2 2-4 14,5 0 4-9,7 0-3-5,6-2 1 14,5 0 0-14,-1 0-1 14,3 0 2-14,-1 0-1 13,6 0 2-13,2-4-4 0,2-8 4 13,1-1-4-13,2 1 3 13,-6 1-2-13,-1 1 1 14,-5 4 0-8,-3-1 0-6,-2 4 0 13,3-1 0-13,-1 2 2 14,1-1-4-14,3 3 2 13,-2-5 0-13,-1-1 0 14,-3-2 0-14,3 1-1 14,-3-2 4-14,5 1-4 13,3 2 6-7,-4 0-9-6,5 3 6 14,0 1-4-14,-3-1 1 13,1 1 1-13,-1 0 0 14,1-3 0-14,5-6-2 13,4-1 4-13,5-2-4 14,-3 2 5-14,-7 2-5 0,2 2 2 19,-7 2 0-19,-5 4 0 14,-3-1 0-14,-6 3-1 13,-4 0 2-13,0 0 0 14,-5 0 0-14,-3 0-2 0,-7 0 4 13,-6 0-7-13,-4 0 6 13,-2 0-4-13,-4 5 2 14,1-1-2-9,-1-1 2-5,-4 0 0 14,1 1 0-14,-3-3 2 14,-5 2-4-14,2-1 3 13,-4 0-1-13,3 0 0 14,0 1 0-14,0-3 0 14,-2 2 0-14,-1 1 2 13,1-3-1-7,-3 0-1-6,-1 0 2 13,-3 0-2-13,0 0 1 14,0 2 2-14,0-2-1 14,0 0-2-14,0 0 1 0,0 0 1 12,0 2-1 3,0-2 0-15,-5 0 2 0,-2 0 0 19,5 0 6-19,-2 0-7 14,-3 0 0-14,-4 0 2 0,-4 0-4 12,-4 0 1-12,2 0 3 14,1 0-6-14,-3 0 2 14,-2 0-1-14,-4 0 1 13,-4 0-2-13,-6 5-1 14,-3 0 2-9,-2 1 1-5,-2-2 3 14,0 0-3-14,-1 0 2 14,-4 0-4-14,0-2 2 13,-2 1 0-13,2-3-3 14,0 3 3-14,5-3 0 13,-5 0 0-13,-4 0-1 14,-9 0 2-8,-4 0-2-6,-6 2 1 13,1-2 0-13,2 0 0 14,-2 0 0-14,0 0 0 13,-7 0-1-13,-4 0 1 0,-12 0 1 13,-1 0-1-13,-3 0-1 14,3 0 0-14,-3 0 1 20,-3 0-1-20,-3 0 1 14,0 4 0-14,-4-1 0 0,4-3 1 12,2 0-5-12,-1 0 9 14,1 0-9-14,0-12 8 13,7 5-6-13,1-1 4 14,3 2-4-14,-2 2 2 14,-3 2 0-9,0 0 1-5,0-1-1 14,5 3 0-14,7 0 2 13,1 0-4-13,1 0 3 14,-2 0-3-14,-1 0 2 14,3 3 0-14,2-1 0 13,2-2 1-13,1 0-2 14,1 0 2-9,0 0-2-5,3 0 1 14,-5 0 0-14,1 0 0 14,-4 0 0-14,4 0-2 13,-3 0 2-13,-1 0-1 0,-3 0 2 13,-5 0-2-13,0 0 5 14,0 0-7-14,4 0 3 20,8 0 0-20,-1 2-1 0,3 6 1 12,0 2-2-12,-6 0 4 14,-2-1-5-14,4-7 6 14,-4-2-6-14,4 0 3 13,-4 0-1-13,1 0 2 14,0 0-1-14,-7 0 0 14,2 0 0-9,-2-2 0-5,0 2 0 14,-2 0 0-14,-3 0 4 13,-1 0-8-13,4 0 5 14,-1 2-2-14,9 5 1 14,-4 3-5-14,0 2 5 13,-2 0 0-13,-5 3-1 14,3-6 4-9,-2-1-5-5,2 0 2 14,4-4 0-14,3 1 0 14,3-4 0-14,4-1-1 0,5 0 2 12,8 0 1-12,4 0-2 14,5 0 0-14,4-4 6 13,5-4-12-13,-4 2 10 21,4 0-6-21,-1 4 2 13,1 0 0-13,-3 2-2 0,3-2 4 13,1 2-7-13,3 0 6 13,4 0-2-13,3-3-3 14,4 1 3-14,0-5 2 14,4 2-1-14,3 0 0 13,-3-1 0-7,3 2 1-6,2 0 1 14,4 4-4-14,5-2 5 13,5 2-7-13,6 0 3 14,0 0 1-14,0-2-8 0,0 2-13 12,0 0-10-12,0-2 25 14,8 2 5-14,4-2 2 20,1 0 2-20,2 2 0 14,1-3-3-14,2 3 2 13,4 0-2-13,3 0 0 0,4 0 0 13,6 0 0-13,4 0 0 14,1 0 0-14,6 3 3 13,1-1-6-13,5 0 6 20,-2 0-6-20,4 2 3 0,2 0 0 13,4 0 0-13,9 0 1 14,12-2-2-14,6 0 6 13,8-2-9-13,5 3 7 14,-2-3-6-14,5 0 6 14,2 5-4-14,2-3 1 13,4 0 0-7,3 1-3-6,2-3 6 13,2 0-2-13,5 0 1 14,-1 0-3-14,3 0 2 14,-2 0-2-14,-1-3 1 0,1-3 0 12,2 3 0-12,-3 3 0 14,1 0-2-14,-5 0 5 20,0 9-8-20,-2 5 7 14,-2-2-4-14,1-1 1 0,4-4 1 12,3 1-2-12,4-4 2 14,1 1-3-14,0-5 8 13,2 0-8-13,-2 0 7 14,5 0-8-14,-5 0 5 20,-5 0-2-20,1 5 1 14,-5 5 0-14,-2-2-2 0,-3 3 5 13,1-4-4-13,2-2 7 13,2-3-9-13,-2 0 6 14,-3-2-6-14,-7 0 3 13,-6 0 0-13,-5-2 0 14,-1-9 0-8,-7 3-3-6,-4 1 6 13,-10 3-3-13,-1 0 4 14,-8 1-8-14,-1 3 5 13,-7 0-2-13,-6 0 1 14,-3 0 0-14,-7 0 0 0,-1 0 3 13,-6 0-3-13,-4 0 4 13,-2 0-5-7,-7 0 5 8,-2 0-6-14,-3 0 4 0,1-2 1 13,-3 0-3-13,-1 2 0 14,-4 0 0-14,-1 0 1 13,-3 0-5-13,0 0 4 14,0 0-2-14,-2 0-2 14,2 0 4-9,-4 0-4-5,2 0 4 14,-2 0-2-14,0 0 2 13,0 0 3-13,0 0 0 0,0 0 7 13,0 0-8 2,0 0 5-15,0 2-4 0,0-2 4 12,0 0-7-12,2 0 0 20,-2 0 0-20,0 0-2 0,0 0 0 13,3 0 2-13,-1 0-3 14,0 0 4-14,2 0-2 13,0 2 2-13,4-2 2 14,1 3-3-14,3-3 0 14,2 0 6-14,4 0-5 13,4 0 2-7,5 0 0-6,4 0-3 13,5 0 1 2,1 0 0-15,4-5-1 0,-7-2 0 13,-3 0-1-13,-2 2 2 13,-2-2-1-13,2 3 2 14,-3 2-4-14,4 2 1 13,3 0 0-7,0 0-2-6,7 0 2 14,2-1 1-14,-1-4 0 13,-1-5-1-13,-1-2 2 14,2-4 0-14,1-4 3 13,-2 5-6-13,1 1 4 0,3 2-4 13,7 3 2-13,7 3-2 14,5 1 2-9,-1 2 0-5,3 3-3 14,-5 0 4 0,-4 0-3-14,-10 0-1 14,-5 0 3-14,-14 0 0 14,-12 0 1-14,-9 0 1 0,-6 0-1 12,0 0 5-12,0 3-2 14,0 0 4-9,0 1-6-5,0-2-4 14,0 0 0-14,0 0 0 14,0-2-4-14,0 2 1 13,-2 0 5-13,0 1 0 14,0 0 5-14,0-1-4 14,2-2-2-14,0 0 2 0,0 0-2 19,0 0 2-19,0 0-2 0,0 0 1 12,0 0-2 3,0 0 2-15,0 4-1 0,-2 4 1 13,-5 1-12-13,-3 6-14 13,0-7-53 2</inkml:trace>
    </iact:actionData>
  </iact:action>
  <iact:action type="add" startTime="226851">
    <iact:property name="dataType"/>
    <iact:actionData xml:id="d41">
      <inkml:trace xmlns:inkml="http://www.w3.org/2003/InkML" xml:id="stk41" contextRef="#ctx0" brushRef="#br0">21148 7645 4 0,'2'0'26'1,"4"0"-2"13,-3 0-10-13,-3 0 7 14,2 0-8-14,-2 0 5 13,0 0-11-7,0-3-4-6,0-1-3 14,0-1 3-14,0 3-6 13,0-7 0-13,0-3 1 14,-9-1-3-14,-7-2 3 13,-3-3 2-13,-6 2 1 14,-4 1 3-14,-4 2-2 14,-1 3 3-9,-4-3-2-5,2 6-2 14,1-2 1-14,6 3 0 14,2 2-2-14,2 0 2 13,6 1-2-13,-6 0 1 0,0-1-2 13,-4 2 2-13,-2 0-1 13,2 2 3-13,-7 0-6 14,1 0 1-8,-3 0 0-6,-7 0-2 13,5 0 3-13,1 8 1 14,0-2 0-14,10 1 0 13,-2-2 0-13,6 4 0 14,-1-2 1-14,1 1-2 14,3 0 1-14,-1 1 0 13,4-4-2-7,1 3 2-6,-1 0 0 14,4 1 0-14,-1-2-2 13,1 3 6-13,-1-2-8 14,-3 9 6-14,-4 1-4 13,-2 4 4-13,1 3-5 14,2 0 3-14,2-4-2 14,2 2 2-9,0-3 0-5,2 2-1 14,1 0 1-14,-3-2-3 13,3 0 3-13,-3-1-1 0,0 0 1 13,0 1 0-13,-2 3 0 14,0-3 0-14,4-1 1 13,-1 0 3 2,3 1-8-15,1-2 6 5,1-2-5-5,6 4 4 13,-1 1-2-13,3-2 0 14,0 2 1-14,1 2-1 13,3-1 2-13,0 2-2 14,0 2 0-14,0 3-2 14,0 0 2-14,13 3-1 13,5-1-2-7,0-2 2-6,2-2 2 13,0-1 0-13,0-6 2 14,-2-2 0-14,-3 0-4 14,2-4 6-14,0 4-6 13,1-4 4-13,1 2-4 14,2-2 2-14,1 2 0 14,1-2 2-9,4 0 0-5,6-2-2 14,1-1 4-14,5-4-2 0,5 0-1 12,2-4 0-12,1-1 1 14,1-2-2-14,2 0 2 14,-2 0-1-14,-3 0 3 13,-3-3-1-13,-1-6-2 14,-8-3 1-9,-2 0-1-5,-7 0 0 14,-3 0 2-14,-3-2 0 14,3-4-3-14,4-2 3 13,6-3 1-13,8-4-3 14,-4-1 0-14,1 0-2 13,-1 0 4-13,1 0-5 14,-1-3 2-8,2 2 0-6,-8-1 2 13,-5 2-2-13,-6-3 3 14,0 5 2-14,-7 0-5 14,-2 3 0-14,-5 2 5 0,-4-2-4 12,2 6 2-12,-2-1-2 14,0 0 1-14,2 4 2 13,1-3 0-7,-3 4-4-6,0-1 1 14,0-3-2-14,0 2 2 13,0-4-4-13,0 0 3 14,0-4-2-14,0-1 1 13,0 1 1-13,0-4 1 14,0 1 1-14,-9 1-4 14,-2-2 1-9,0 1-2-5,-5 4 6 14,1 0-3-14,-5 6 0 14,-1 0-1-14,4 4 1 13,-1 1 1-13,-1 4 2 14,6-1-1-14,-3 1-4 13,1 2 4-13,-3 0-1 14,-1 0-1-8,-4 1-1-6,-2 0-1 13,1 0 4-13,0 2-6 0,-5-1 9 13,-2-1-10 1,-4 3 5-14,-2-5-2 0,-1 2 4 13,-4 0 0-13,1 0-2 14,4 0-2-14,1 1 2 13,3 3 2-7,0 0-2-6,-1 0-2 13,2 0 2-13,1 0-1 14,3 7 0-14,-3 1 1 14,4 2-2-14,0-2 2 13,2 2 0-13,-4 4-2 14,0 2 8-14,2 2-8 14,5 2 3-9,4-6-2-5,0 2-1 14,-1-2-1-14,-4 1 2 13,-1 2 1-13,-3-2 1 14,2 5-1-14,-2-6 3 14,6 3-1-14,-4-1-4 13,2-2 4-13,1 0-2 14,2 3 0-9,2-4-2-5,5 1 2 14,-1 2 0-14,1 0 0 0,1 1 2 13,4-4-4-13,1 3 2 13,1 1-3-13,2 3 3 14,-2 0-1-14,4-1 1 13,-2 2-2-13,2-1 2 14,-3 2 0-8,1 2 1-6,2-2 2 13,0 0-6-13,2 2 1 14,0 0 2-14,0 4-9 14,8 2 9-14,5-1-1 13,3 0-2-13,3 0 1 14,0-3 4-14,1-2-4 13,-2-4 1-7,2-4 1-6,-2-1 0 14,-3 0-1-14,2-3 1 13,0 0-1-13,1-2 1 14,5 0 1-14,6 0 1 13,8-1 0-13,5-4-1 14,3 1 0-14,2-2 0 0,0-4-1 13,-5 2 0-8,-5-2 1-5,2 0-1 14,-3 0 1-14,-3 0 4 13,0 3-8-13,1-3 4 14,1 0-1-14,2 0 0 14,-2 0 0-14,-2 0-1 13,1 0-1-13,-5 0 2 14,0 0 3-9,-2 0-1-5,-6-7-1 14,-3 1-1-14,-5 2 2 14,-1-2-2-14,-1-3 0 13,5 0 0-13,1-3 1 14,6-4 0-14,6 0 0 14,0-3 1-14,2 2-3 13,-2-1 4-7,0 0-1-6,-4 0-2 13,2-5 4-13,-4 1-4 14,4 0 1-14,0 0 0 0,-4 0 0 13,-1 0 3-13,-2 2-2 13,-4-1-2-13,-1 0 1 14,1 1 0-14,-1 1-1 14,-1 0 0-9,-3 3-1-5,-3 0 2 14,2 3-2-14,-1 2 4 13,-1-1-6-13,0 0 6 14,-2-4-6-14,1-1 3 14,-1-2-1-14,1-2 0 13,-2 2 1-13,-3-4 0 14,-2 1 2-9,0 1-2-5,0-2-2 14,0 0 1-14,-7-1 1 14,-9-1 2-14,0-1-1 13,-1 2 0-13,1 2-1 14,-1 2 2-14,1 4 0 0,-2-1 1 12,-2 0-4 3,2 3 2-9,1-1-2-6,-4 6 4 0,4-2-6 12,-3 6 3 3,-1-4 0-15,-1 5 0 0,0-1 1 13,-1-1 1-13,3 2 0 13,-1-3-4-13,0 4 3 14,-1-1-2-14,2 0-1 13,-5 1 2-7,3 2 0-6,-3-2 2 14,3 3-4-14,4 0 6 13,2 0-6-13,3 0 3 14,3 0-2-14,0 0 2 13,-1 0-2-13,5 0 1 14,-4 0-3-14,-3 0 3 14,-1 0 1-9,-5 0-1-5,-2 0 5 14,-1 0-10-14,0 7 7 13,2 1-4-13,-3 2 1 14,6 0 1-14,1-1 0 14,3 1 0-14,3-3-2 0,4-2 5 12,0 0-6-12,1-3 5 20,3 0-4-20,2-2 4 0,0 0-2 13,0 0 0-13,0 0-2 14,-2 0-3-14,-6 0-24 13,-7 0-100-13</inkml:trace>
    </iact:actionData>
  </iact:action>
  <iact:action type="add" startTime="234606">
    <iact:property name="dataType"/>
    <iact:actionData xml:id="d42">
      <inkml:trace xmlns:inkml="http://www.w3.org/2003/InkML" xml:id="stk42" contextRef="#ctx0" brushRef="#br0">21248 6837 17 0,'0'-8'27'1,"0"1"-15"13,0 5 0-7,0-3 0-6,-2 5-4 13,-3-1 4-13,5-1-6 14,0 0 8-14,0-1-10 14,0 1 4-14,0 2-8 13,0-2 0-13,0-1 0 14,0-6 5-14,11-4-5 13,7-6 3-7,0 0-6-6,0 3 5 14,-5 1-2-14,-4 1 0 13,0 3 0-13,0-8 4 14,-3 3-4-14,2 0 0 14,-4 2 0-14,0 2-2 0,-4 6 2 12,0 0 0-12,0 6-1 14,0-3 0-9,0 3 1-5,0 0-1 14,0 0-4-14,0 0-1 14,-6 0-4-14,-15 23 10 13,-8 12 3-13,-8 10-3 14,-11 9 3-14,0 4-1 14,1 0-3-14,0-2 2 13,5-1-1-7,2-7 0-6,2-2-1 13,5-1 1-13,-2 4 0 14,4 2 0-14,2 1 3 14,3-3-6-14,2-2 4 13,1-7-2-13,3 1 1 14,2-7-1-14,0-2 1 14,1-3 0-9,-1-3 0-5,-1-4 2 14,4 1-4-14,-1-2 3 13,3-7-2-13,5-5 2 0,0-3-2 13,4-2 1-13,2-4 0 14,0 0 0-14,2 0 0 13,0 0 0-13,0 0 0 14,0 0-3-9,0 0-13-5,0-4 7 14,8-4-19-14,-2 1-27 14</inkml:trace>
    </iact:actionData>
  </iact:action>
  <iact:action type="add" startTime="235348">
    <iact:property name="dataType"/>
    <iact:actionData xml:id="d43">
      <inkml:trace xmlns:inkml="http://www.w3.org/2003/InkML" xml:id="stk43" contextRef="#ctx0" brushRef="#br0">20619 7302 7 0,'0'0'28'1,"0"0"-7"13,0 0 5-13,0 0 9 14,0 0-13-14,0 0-11 13,0 0-8-13,0 0 0 14,0 0-3-14,0 0 2 14,0 0-4-9,0 0-2-5,0 0 4 14,0 0-6-14,0 1 1 13,0 15 0-13,0 5 5 14,0 6 7-14,-7-1-6 14,-5-2 4-14,-2 0-3 13,3-1 2-13,-3-2-2 14,1 4-2-9,-3-2 0-5,1 4 0 14,-1-4 1-14,1 2 0 14,1-5 0-14,1-3 1 13,4 0-4-13,2-5 4 14,4 0-5-14,-1 0 4 0,0-2-1 13,0 0 0-13,-1 1 2 20,3-2-2-20,-2 2 1 0,2-4-2 12,-4 1 4 3,4-2-8-15,0-1 8 0,0 2-3 13,0-3 0-13,0 0-1 13,2-4-1-13,0 3 2 14,0-3-3-14,0 0 6 14,0 0-5-9,0 0 4-5,0 0 0 14,0 0-2-14,0 0 0 13,0 0 0-13,0 0-2 14,0 0 0-14,0 0-1 14,0 0 1-14,0 0 2 13,18 0 3-13,13-9-2 14,11-5 4-9,14-7-2-5,4-2-3 14,7-3-3-14,2-4 3 14,7 0 0-14,-1 0 3 13,8-1-8-13,-3 4 5 14,-6 3 0-14,-10 2-4 0,-14 6 3 12,-17 5-2-12,-13 7 0 21,-13 4 0-21,-7 0 6 0,0 0-6 12,0 0 6-12,0 0-3 14,0 0 2-14,0 0 7 13,0 0-4-13,-2 0 0 14,-1 3-3-14,3-2-1 14,0-1-2-14,0 2 2 13,0-2-2-7,0 0-2-6,0 0 3 13,-2 0-1-13,2 0-1 14,0 0 2-14,-3 0 0 14,3 0 3-14,-2 0-1 13,2 0 0-13,0 0 4 14,0 0-7-14,0 0 4 0,0 0-5 19,0 0 2-19,0 0-1 0,0 0 0 13,0 0 1-13,0 0-5 13,-2 2 10-13,-5 7-10 14,-1 5 6-14,-1 0-2 14,-5 2-1-14,3 1-10 13,0 0-38-13</inkml:trace>
    </iact:actionData>
  </iact:action>
  <iact:action type="add" startTime="238329">
    <iact:property name="dataType"/>
    <iact:actionData xml:id="d44">
      <inkml:trace xmlns:inkml="http://www.w3.org/2003/InkML" xml:id="stk44" contextRef="#ctx0" brushRef="#br0">18501 8488 10 0,'0'0'34'1,"0"-6"-10"4,-17-4 0-4,-1 0-22 14,0-2 8-14,-2 1-5 13,2-2 0-13,0 1-5 14,0 2 0-14,1 1-1 14,-1 0 1-14,-3 1 1 13,2-1 2-13,-6 1-6 14,-2 3 7-9,-2-4-9-5,-4 4 10 14,0-4-3-14,-7-1-1 14,-3 5 3-14,-6-6 3 13,-2 4-6-13,-7-4 0 14,0 4 2-14,0-3-4 13,0-1 3-13,0 3 1 0,-3 0-1 20,1 1-2-20,-4 2 4 0,-3 1-1 12,0 3-3-12,1 1 3 14,-6 0-1-14,3 0-2 14,-2 0 1-14,1 0-1 13,5 0 1-13,10 0 0 14,4 0-1-14,2 1 0 13,7 5 2-7,-1-1 0-6,7 0 1 14,7 6-6-14,4 0 3 13,6 4-2-13,-4 4-1 14,-1 8 3-14,-1 1-1 13,1-1 2-13,0 2-2 14,1-5 4-14,-2 2-6 14,1 0 6-9,0 0-6-5,-5 3 6 14,0 2-3-14,0 1 0 14,0-2 0-14,2 5-1 0,4-1 2 12,1 4-2 3,5 4 5-15,0 1-8 0,9 3 6 12,4-2-4-12,4-3-1 20,0 3-1-20,15-4 3 0,14 4 1 13,7-3 1-13,0-3 1 14,3-1-4 0,1-5 4-14,-1-3-3 0,-1 0 2 13,-1-6-1-13,3 3 0 14,3-3-1-14,5-2 1 13,8-1 3-7,14-3-2-6,12-4 1 13,11-3 2-13,13-1-3 14,2-2-1-14,6-2 0 14,2-5 0-14,3 0 0 13,-3 0 0-13,-8-2 0 14,-4-10 3-14,-13-5-6 14,-2 2 3-9,-5-6-1-5,1-1 2 14,-4-2-2-14,-8 0 1 13,1-4-3-13,-10-2 3 0,-1-4 1 13,-7-1 1-13,-10-2 1 14,-5 2-5-14,-12 1 4 13,-12 2 1-13,-8 1-3 14,-9 0 1-9,0-3 0-5,0 0 1 14,-15-2-2-14,-8 0 3 14,0 1 3-14,2 1-5 13,-4 1 1-13,-2 1-1 14,3 1-1-14,-3 1 0 13,-2 2 0-13,-3 1 0 14,-1-2 1-8,-4 3-2-6,-5-1 0 13,-8-2 1-13,-6 1 0 14,-2-5 0-14,-4 6-1 14,2 1 1-14,-1 3 1 13,6 5-1-13,0 3 1 14,1 1 3-14,0 2-5 13,3 2 3-7,-2 2-3-6,-3-3 1 14,-2 8 0-14,-2-1-3 13,-7-1 2-13,-1 5 1 14,0 0 0-14,-3 0 0 0,-4 0 1 12,-4 0-2 3,-4 0 2-15,5 0-1 0,4 0 0 13,12 2 0-8,6 1-2-5,8 1 4 14,3-1 0-14,1 3-2 13,1 2 0-13,1 4 0 14,1 5-2-14,-1 0 2 14,6 4-1-14,-1 4 1 13,0 6-2-13,2 1 2 14,4 4 1-9,2-2-1-5,7 0 2 14,2 2-5-14,3 0 3 14,5 5-1-14,-1-1-3 13,1 1 4-13,1 4 0 14,2 1 1-14,0-2-1 14,2-2 3-14,5-2-6 13,2-2 2-7,0-1 0-6,0-4-1 0,11-1 0 12,9-2 0-12,3 3 0 14,2-3 1-14,3 0 2 14,3 0-1-14,3-2 1 13,2 0-2-13,3-2 1 14,3-2-1-14,6-3-1 13,3-3 2-7,2-3 3-6,5 2-3 14,2-4 2-14,8 1 0 13,3-1-2-13,2 1 2 14,3 0-4-14,2 0 4 14,-2 0-5-14,-1 0 3 13,2-3 0-13,5 3-1 14,2-2 1-9,8-3 0-5,1 1 2 14,4-4-4-14,3-4 2 14,2-2-1-14,3 0-1 13,-2 0 2-13,-6-10-3 0,-9-4 3 13,-12-3-2-13,-9 0-1 13,-5-3 3-13,-6-1 0 14,-2 0-3-8,-8-4 8-6,-3 4-9 13,-6-2 5-13,1-5-1 14,-5-2 0-14,-1-6 1 13,1-2-1-13,-6 1 5 14,0-4-8-14,-7 1 6 14,-9 0-3-14,-3-3 0 13,-5-1 0-7,-3 0 0-6,0 2 0 14,0 0 5-14,-7-2-3 13,-8 5 3-13,-3 0-4 14,-5 1 0-14,0 6-1 13,-7-1-1-13,-1 1 0 14,-5 2-4-14,-8 4 5 0,-4 2 0 19,2 2 1-19,-5 1 4 14,4-2-5-14,-2 3 1 13,2-3 1-13,3 4-1 0,4-3-1 13,-3 2 1-13,1-1 0 14,0 2 3-14,-1 1-2 13,1 2-4-13,-1 1 4 20,-1 0-4-20,-6 1 4 0,-3-2-4 13,-4 2 2-13,-9 1 0 14,-3 1-2-14,3 4 4 13,-1 0-2-13,5 1 3 14,-1 2-4-14,3 1 3 14,2 2-3-14,0 0 2 13,2 2 2-7,2 0-3-6,4 0 0 13,0 0 1-13,5 0 2 14,3 0-6-14,0 0 5 14,-1 6-5-14,1 4 6 0,-1 0-3 12,4 2 0 3,-1 4-2-15,-3 5 1 0,3 7 2 19,-4 4-2-19,-1 3 4 14,-4 6-6-14,0-1 6 0,-1-4-6 12,6-4 3-12,-1 0-3 14,5 0 2-14,3-2 2 14,1 2-2-14,3-1 5 13,6-4-8-13,5 4 5 20,9-4-2-20,1 2-1 0,8 1 1 13,1 2-2-13,3-2 1 14,0-4 2-14,0-2 1 13,0-4-1-13,0-3-2 14,9-2 1-14,3-1-3 13,-1 0 4-13,-1 3-2 14,0 0 2-8,1-1 0-6,-3 2 2 13,2 3-2-13,1-2 4 14,-3 2-6-14,-1-3 5 13,5 4-6-13,1-4 6 0,3 3-7 13,3-1 4-13,1-1-1 14,1-1 1-14,-2-4 0 20,0 0 0-20,-1-2 2 14,-1 0-4-14,3-2 3 0,0-2-2 12,5-2 1-12,-1 2-2 14,5-1 2-14,5-2 0 13,3 1 3-13,6-2 1 14,3-1-8-14,8-2 5 20,2 3-1-20,6 0 0 0,7 0 0 13,5 1-1-13,4-4-2 13,0-1 3-13,2 0 2 14,-4 0-2-14,3 0-5 14,-6 0 5-14,-4-3-4 13,-5 0 4-13,-4 1-3 14,-2 2 0-9,0 0-1-5,-4 0-1 14,0 0 4-14,-3 0 1 14,-2 0-2-14,0 0-1 13,-7 0 3-13,-2 0-1 0,-3 0 0 13,-4-4-1-13,0 1 0 14,1-5 2-14,-1-2 0 20,0-3 0-20,3-5 4 13,5-2-6-13,3-3 4 0,3 0-1 13,4 0-1-13,-2-4 0 14,-5 3 0-14,-3-3 1 13,-6 2-1-13,-8-1 4 14,-9-5-4-14,-7 1 2 20,-9-2-4-20,-2-3 4 0,0-4-2 13,0-1 0-13,-13 1-1 13,-3-2 1-13,-2 3 5 14,-4 1 0-14,0 7-4 14,-7 2 1-14,2 3-1 0,2 1-2 12,-4-1 1 3,3 4 0-10,-3 2 1-5,0 1-1 14,-3 0 4-14,1 1-1 14,-2-3-1-14,-3 3 1 13,-3-1-4-13,-7 0 2 0,4 1-1 13,-5 3 0-13,-1 3-5 13,-2 1 5-13,1-1 4 14,-4 2-2-8,-5 1 1 8,-4-1-6-14,-3 4 7 0,0 1-6 13,2 0 2-13,1 2-3 13,4 2 3-13,-2-3 0 14,0 3 3-14,5 0-1 14,1 0-2-14,9 0 1 13,3 0-2-7,6 0 2-6,1 0-3 13,2 0 3-13,0 7-1 14,5-1 1-14,4-1 0 14,3 2-1-14,8-1 3 13,1-2-6-13,4 2 3 0,4 0-2 13,-1-2 2-13,1 0 0 14,1-3-1-9,1 2 0-5,-1 3-2 14,-3 5-3-14,-3 6 3 13,-9 3-29-13,-7-4-68 14</inkml:trace>
    </iact:actionData>
  </iact:action>
  <iact:action type="add" startTime="248466">
    <iact:property name="dataType"/>
    <iact:actionData xml:id="d45">
      <inkml:trace xmlns:inkml="http://www.w3.org/2003/InkML" xml:id="stk45" contextRef="#ctx0" brushRef="#br0">19050 4698 22 0,'0'0'3'1,"0"0"8"0,0 0-8 12,0 0 12-12,0 0 0 14,0 0 6-14,0 2 1 13,0-2-2-13,0 0 0 14,0 0-10-14,0 0-1 14,0 0-8-14,0 0-2 13,0 0-5-7,0 0-4-6,0 0-11 14,7 0 10-14,8 0 1 13,5 0 5-13,7 0 4 14,4 0-14-14,-4 0 0 13,-2 0 1-13,-6-4 5 14,0 0 6-14,-7 3 2 14,0-4 0-9,-7 3-1-5,-1 0 2 14,-4 2-4-14,0-2 4 13,0-2-7-13,0-1 2 0,0-7-1 13,-2 1 6-13,-7-1 0 14,2-2 14-14,-2-2-3 13,-2 0 6-13,-3-2 1 14,1 1-10-9,-7-2-2-5,-3 3-3 14,2-2 0-14,-8-3 6 14,0 6-6-14,-5-5-2 13,-4 4 2-13,-6 2 2 14,-4-2-3-14,-4 4 11 14,-4-1-13-14,-2 1 11 13,0 3-8-7,0-3 2-6,2 3-3 13,5-1 1-13,4 0-3 14,3 0 3-14,-1 0-6 14,-5 6 7-14,-2 4-8 13,-9 0 7-13,-6 0-6 14,-2 0 3-14,-2 0 0 13,0 0 0-7,-1-5 0-6,1 0 0 0,2-1 0 13,6 0 4-13,8 0-2 13,8 4 2-13,5-2-4 14,6 4 0-14,-3 0-2 13,-3 0 1-13,3 0 1 14,0 6 0-14,6 0-2 14,6-2 4-9,3-2-3-5,4 2 2 14,-5 0-2-14,-2 2 3 14,-4 3-4-14,-7-2 3 13,-2 3-1-13,0 0 5 14,-7 0-5-14,0 2 0 13,-1 0 5-13,-2-1-10 14,3 4 6-8,3 2-2-6,2-1 1 13,3 2-4-13,4-4 3 14,8-1 2-14,2 6-2 13,4-3 2-13,2 2-2 0,1 4-3 13,3-3 2 2,4 4-1-15,4-1 3 13,3 0-5-7,4 2 3-6,0-2 1 0,0 2 2 13,0-2-2-13,0 0-3 13,6 3 4-13,8-2-1 14,-1 2 1-14,3 0 0 13,-1 1 1-13,1 3-1 14,-1 3 0-14,1 4 2 14,-1-2 1-9,6 0-4-5,1-2 2 14,1-2-2-14,3 0 1 13,8-4 0-13,6 1 0 14,12-3 0-14,2-2 1 14,9 0 0-14,0-1 1 13,-6-2 2-13,-1-6-8 14,-6 0 7-9,-6-3-5-5,-1 0 2 14,1 0 0-14,1-2-1 14,3-1 2-14,4 0-3 13,6 0 7-13,4-2-9 0,9 1 7 13,6-2-6-13,-2 0 3 14,1 2 0-14,-5 1-1 13,-4-4-2-7,-3 1 1-6,0-2 4 13,-4 0-5-13,-3-2 4 14,-1 0-3-14,0 3 3 14,0-3-2-14,4 3 1 13,0-3 0-13,4 0-1 14,5 0 3-14,-2 0-2 13,-4 0 4-7,-6 0-7-6,-5 0 6 14,-9 0-6-14,-5-3 5 13,-1-6-2-13,5-5 0 14,10 0 1-14,4-4 1 13,2 0-1-13,-2-2-2 14,-6-3 3-14,-3 0-4 0,-5-2 4 19,1-4 0-19,-5-2-2 14,0-1 0-14,-3-2-2 0,-4-2 5 13,-4-1-3-13,-4-2 3 13,-5 1-4-13,-5-1 2 14,-4 4-1-14,-4 0 2 13,-3 1-2-13,-2 3 0 14,0-1 0-8,0 1 0-6,0-1 0 13,-10 3-3-13,2 6 7 14,-3 0-2-14,-1 4-1 13,1-1-2-13,1 1 1 14,-4 2-2-14,-1 1 2 14,-4-2 0-14,-1-1 3 13,-4 0-2-7,-3-1 3-6,-4-1 1 13,-2 1-2-13,-4-2-2 14,2 1 1-14,-1 1-2 14,1-1 0-14,-3-1 2 0,-3 4-2 12,0 0 0 3,-2 0 2-15,-2 2-3 0,-2 1 1 13,-3 4-1-8,-6 1 1 10,-4 0 0-15,-5 4 0 0,-2-1 0 12,0 2-1-12,2 1 2 14,5-2-2-14,4-1 4 14,5 4-3-14,0 0 0 13,5 2 2-13,-2 1-2 14,1 0 0-9,1 0-3-5,-4 7 7 14,-2 1-8-14,-2-1 8 14,-2-2-9-14,-4 2 6 13,0-2-2-13,-1 2-1 14,3-3 2-14,2-2 0 14,10 0 1-14,3 0 0 13,6-2 1-7,1 2-4-6,-2 2 3 13,-5-1-2-13,-3 5 2 0,-8 1-2 13,1 1 0 2,-7 4 0-15,-5 0 1 0,-6 2 1 12,-3 2 1-12,-4 0-2 14,6-4 0-14,12-2 1 20,12-2-2-20,9 0 1 0,6 2 0 13,7 0-2-13,1 0 4 13,3 2-5-13,1 0 6 14,2 4-6-14,1 0 0 13,-1 3 3-13,2-2 0 14,1 2-2-14,1 2 2 14,1-4-2-9,3 0 2-5,3 4 0 14,-2 1-4-14,4 2 5 14,-1 2-4-14,1 0 3 13,3 2-2-13,1 0 2 14,2 2-1-14,0 0 0 13,0 1 2-13,0 1-2 0,0-2 3 20,0-2-4-20,0-5-3 13,9 2 5-13,0-5 0 14,0 2 0-14,2-2 0 0,0 0-1 12,3 0-1-12,-1 2 4 14,3 0-2-14,1-3 1 14,5 0-2-14,3-1 2 20,-2-2-2-20,-2 3 1 0,6-5 0 12,2 0 0-12,7 1 1 14,11 0-1-14,9-1 4 14,13-3-4-14,6-1 1 13,6 2-2-13,-1-5 2 14,-7-1-2-14,1-4 1 14,-5 0 0-9,-2-2-1-5,-3 3 2 14,-1-5-1-14,1 1 3 13,-1 1-5-13,2 0 3 14,2 0-2-14,0 0 1 14,-3 1 0-14,3-3-1 0,-3 3 2 12,4-3-2 3,-6 0 4-10,-1 0-6-5,-3 0 5 14,-4 0-3-14,0 0 2 14,0-3-1-14,0-4 0 0,6-3 0 12,2 0 0-12,5-2 1 14,0-2 1-14,-1 0 1 14,-1-4-2-14,-5-1 1 20,-2 2-4-20,-4-3 4 0,-5-1-2 12,-5 1 0-12,-1-2 2 14,-5-2-2-14,-5 0 2 14,-2 2-2-14,-4 2 3 13,-4-1 0-13,-2-4-2 14,0 1 5-14,-1-2-6 13,2 0 0-7,-4 4 0-6,-5 0 0 14,1-2 5-14,-1-3-4 13,3-2-2-13,-1-2 2 14,1-1-2-14,-1 5 1 13,-3-4-1-13,-6 2 0 0,-3-2 2 13,-3 4-2-13,0-2 4 20,0 5-4-20,-13-3 2 14,-8 6-1-14,-1-1 3 14,-3 2-5-14,-4 4 2 0,-2-2 0 12,-5 1 0-12,-1 3 0 14,-3 0 0-14,1 1 2 13,2-1 1-13,-1 4-2 21,0-2-2-21,2 1 1 0,0 1 0 12,1-3 0-12,-1 4 2 14,1-3-2-14,-1 1 3 13,-5 2-4-13,0-1 3 14,-7 0-4-14,-2 2 3 14,-4 0-2-14,-4 2-1 13,-2 2 2-7,-1-2-1-6,6 2 2 13,1 0-2-13,5-2 5 14,0 2-8-14,1 4 8 14,-4 0-7-14,0 0 3 0,-1 0 0 12,4 7 2-12,2-4 0 14,3 1-2-14,1-2 5 20,3 2-11-20,2 3 6 14,3-4 0-14,2 6-5 13,1-4 3-13,6 1 1 0,-3 4 1 13,2-2-2-13,0 0 5 14,2 4-3-14,-2-1 2 13,3 1-4-13,-6 1 2 20,2 1-1-20,-4 0-1 0,4 3 2 13,-1-4 0-13,-2 1 0 14,0 0 0-14,0 1 4 13,-4-4-6-13,6 0 4 14,6-4-3-14,0 0 1 14,3-2-1-14,0 2 1 0,-2 1 0 19,-3 0-2-19,-2 4 4 13,0-1-2-13,0 1 2 14,2 3-4-14,2-5 3 14,5-2-2-14,-2 0 1 0,4-3 0 12,-2 2 0-12,1 1 1 14,3-2-1-14,1 0 0 20,0 0 0-20,3-4 3 14,4 0-3-14,6-2 1 0,0 0 1 12,0 0-1-12,0 0 0 14,0 0 5-14,0 0-1 13,0 0 10-13,0 0-13 14,0 0 9-14,0 0-10 14,0 0 7-9,0 0-8-5,0 0 0 14,0 0 0-14,0 0-4 14,0 0 1-14,0 0 2 0,0 0-1 12,0 0 2 3,0 0-1-15,0 0 2 0,0 0-2 12,0 0-2-12,0 0 0 21,0 0 1-21,0 0 2 0,0 0-2 12,0 0-7-12,0 0 6 14,0 0-11-14,0 0 8 13,0 0-4-13,0 0 1 14,0 0 3-14,0 0-8 14,0 0 5-14,0 0-31 13,11 2-21-7</inkml:trace>
    </iact:actionData>
  </iact:action>
  <iact:action type="add" startTime="254368">
    <iact:property name="dataType"/>
    <iact:actionData xml:id="d46">
      <inkml:trace xmlns:inkml="http://www.w3.org/2003/InkML" xml:id="stk46" contextRef="#ctx0" brushRef="#br0">16758 4461 9 0,'-27'2'15'1,"-2"-2"13"13,2 0-4-7,12 0-6-6,-1 0-10 13,-1 0 10-13,-1 0-10 14,-5 0 0-14,0-2-1 14,-12-1-1-14,0-2-6 13,-9 3 1-13,-6-1 0 14,0-2 3-14,-4 3-6 13,-4-2 6-7,-5 1-3-6,-3 1-1 14,-4-3 4-14,-3 1-3 13,0-2 2-13,1 1 0 14,3-2-3-14,9 0 3 13,2-2 4-13,0 1-7 14,-1 1 2-14,1-2 0 14,3 1 0-9,-2 2 1-5,-7 2-1 14,-9 2 0-14,-12 2-3 14,-2 0 8-14,1 0-14 0,-1 0 6 12,6 2 1 3,1 8-1-15,-4 0 0 0,3-2-1 12,1-4 2-12,4-4-1 14,0 0 4-8,3 0-1-6,2-4-1 13,-3-8-1-13,1-2 0 14,1 0 0-14,1 0 0 13,-6 4-1-13,6 0 0 14,-2 5 1-14,3 0 0 14,6-2 3-14,-1 7-5 13,-1-3 6-7,1-1-7-6,3 2 4 13,6 0-1-13,6 0 0 14,8-2 2-14,5 1-5 14,3 3 6-14,5 0-6 13,0 0 6-13,5 0-6 0,-3 0 4 13,2 7-2 2,0 9-1-10,4 0 2-5,3-3 0 14,5-4 1-14,1-3-2 13,3 0 6-13,1-1-8 0,-2-2 4 13,6-1-2-13,2-2-1 14,-1 2 2-14,3-2-3 13,-2 2-2-13,0 1 3 14,0 0 1-9,-5 5-4-5,-2 4 5 14,0 2-1-14,-2 2 2 14,2 0-3-14,2 2 1 13,3-1-1-13,4 0-6 14,0 1 4-14,0 3 4 14,7 3-3-14,11-2-1 13,4 2 4-7,2 2-2-6,3 0 4 13,2 2 1-13,0 0-3 14,-2 2 3-14,-5-2-1 14,0 0 0-14,-4 3-1 13,0-4 2-13,4 4-4 0,1 1 2 13,1-1-2-13,7-2 1 20,1 0-5-20,1-2 5 0,0-1-2 13,1-1 2-13,-5-6 1 13,0 0 2-13,2-2 0 14,2 0-3-14,4-2 1 13,9-1-1-13,8-2 0 14,10-2 0-14,3 0 2 14,2-1-2-9,5-1 1-5,1-3 2 14,8 2-3-14,8-6 0 13,3-1 0-13,6 2 0 14,3-2 0-14,-3 0-1 14,-2 0 3-14,-1 0-4 13,-9 0 5-13,6 0-5 14,4 0 5-9,13 0-5-5,13 0 3 14,5 0-2-14,0 0 1 14,-7 0-5-14,-4 0 5 0,-4 0 0 12,-3-2-2-12,-6 2 4 14,-5 0-4-14,-6 0 1 14,-5 0-1-14,-8 0 1 20,-4 0 1-20,-7 0 0 0,-8 0 0 12,-3 0 3-12,-9 0 0 14,0 0-5-14,-6 0 4 14,-4-5-2-14,-4-2 0 13,-5 3 0-13,0-1 0 14,3 3 0-14,1-5-2 14,3 4 4-9,0-6-2-5,2 6 3 14,-4-4-6-14,-1 0 3 13,-1 0 0-13,-8-3 0 14,-5 7 0-14,-8-2 0 14,-6 1 1-14,-5 4 2 13,1-2-3-13,-3 1 13 0,0-4-7 19,0-7 10-19,-5-5-8 14,-7 0-6-14,2-4-2 14,-1 1 7-14,1-3 1 0,-1 0-8 12,3 2 0-12,-4-1 4 14,1-5-8-14,5 4 4 13,-6-5-1-13,6 2 1 14,-1-3 0-8,-5 1 0-6,4 2 1 13,-5-1-1-13,-1 4 2 14,3 1-4-14,-2 0-2 14,-3 0 3-14,5 2 1 13,-3-1 0-13,1 0 0 14,-3 1-2-14,-1 3 1 13,-5 0 2-7,-1 3-5-6,0-1 6 14,0 2-4-14,-2 2 2 13,2 1 0-13,-8 5-3 14,2-2 3-14,0 3-3 13,2 1 6-13,6-2 0 0,0 2 0 13,3-2-2-13,3 1-1 20,1 0 0-20,-5-4 0 0,-2 2-1 13,-8 1 1-13,-4-4 0 13,0 5 1-13,-3-1 0 14,1 0-2-14,-11 3 3 14,-5-1-5-14,-9 1-1 13,-5-3 4-13,1 1 0 20,-1 2 0-20,3-2 0 0,-1 0 3 13,-1 0-8-13,-8 0 11 14,1 0-9-14,6-4 3 13,5 0 0-13,2 0 2 14,0 0 0-14,0 1-2 14,-2-2 1-14,-2 1-2 13,-1 0 2-7,-6 1-1-6,3-2 0 13,-2 4-3-13,3-2 3 14,3-1 0-14,4 3 0 14,-4 5 0-14,-3 0-2 0,-6 0 4 12,-1 13-4-12,1-3 6 14,0-2-8-14,1 0 7 20,4-1-4-20,3-2 1 0,8-3 0 13,2-2 0-13,1 0-2 13,-2 0 0-13,1 0 4 14,-5 0-4-14,-3 4 2 14,2 0-1-14,8-2 0 13,1 1 1-13,8-3 0 14,1 3 0-9,0-1-3-5,1 0 6 14,2 0-1-14,2 1-1 14,4-1-2-14,-1 3 2 13,-2 2-3-13,1 0 2 14,-1 3-1-14,1-1 1 13,5 0 0-13,5 0-4 0,1-2 8 20,6 0-9-20,1 2 7 13,-5 2-5-13,6-1 5 14,-5 1-3-14,5-1 1 0,-1 0-1 13,3 0 0-13,1 0 2 13,-1 2-2-13,4-3 5 14,0 0-8-14,2-3 5 20,3 1-4-20,-2-2 5 0,-4 4-2 13,1-4 0-13,1 4 0 13,-1-1 1-13,-3-1-1 14,2 1 0-14,-4 1 4 13,-2-1-6-13,3 0 4 14,-3-2 0-14,-2-2-2 20,7-1 0-20,3 2 2 0,0-3-2 13,8 0 5-13,0 0-3 14,0-2-1-14,0 4 0 13,0-4-2-13,0 2 0 0,0 0 1 13,0 0-1 1,0 0-1-14,0 0-1 0,0 0 6 20,0-2-6-20,0 0 4 0,0 0-4 12,0 0 5-12,0 0-5 14,0 0 3-14,4 0 0 13,-2 0 0-13,-2 0 0 14,2 0-2-14,0 2 5 14,0-2-4-14,0 0 2 13,-2 0-1-7,0 0 1-6,0 0 0 13,0 0-1-13,2 0 3 14,-2 0-2-14,0 0 0 14,0 0 0-14,0 0 3 13,0 0-8-13,0 0 6 14,0 0-4-14,0 0 2 14,0 0 0-9,0 0-1-5,3 0 3 14,-3 0-3-14,0 0 5 13,0 0-8-13,0 0 5 14,0 0-2-14,0 0 2 0,0 0-2 13,0 0 1-13,0 0 0 13,0 0-2-13,0 0 4 14,0 0-3-9,2 0 4-5,-2 0-6 14,0 0 6-14,2 0-3 14,-2 0 0-14,0 0 0 13,0 0 0-13,0 0 0 14,0 0 2-14,0 0 2 14,0 0-7-14,0 0 4 13,0 0-2-7,0 0 0-6,0 0 1 13,0 0 0-13,0 0 0 14,0 0-2-14,0 0 5 14,0 0-7-14,0 0 7 13,0 0-6-13,0 0 1 14,0 0 1-14,0 0 0 0,0 0-2 19,0 0 2-19,0 0 2 14,0 3-3-14,0-3 4 0,0 0-5 12,0 0 3-12,0 0-3 14,0 0 4-14,0 0-1 13,0 0 0-13,0 0-2 14,0 0 1-14,0 0 2 14,0 0-6-9,0 0 7-5,0 0-4 14,2 0-2-14,-2 0 1 14,0 0-4-14,0 0-3 13,4 0-6-13,6 0-17 14,5 0 5-14,3 1-62 13</inkml:trace>
    </iact:actionData>
  </iact:action>
  <iact:action type="add" startTime="259166">
    <iact:property name="dataType"/>
    <iact:actionData xml:id="d47">
      <inkml:trace xmlns:inkml="http://www.w3.org/2003/InkML" xml:id="stk47" contextRef="#ctx0" brushRef="#br0">18145 3392 7 0,'-33'4'6'1,"-6"-4"4"13,-1 4-10-13,-4-1 5 14,-7 1-4-9,-3-1-1-5,-4 0 4 14,-7-3-4-14,-1 0 6 14,-5 4-4-14,-6 0 1 13,-5 0-2-13,2 1 2 14,2-3-2-14,7-2 1 13,10 0 1-13,8 0 4 14,3 0 2-8,10 0-2-6,5 0 9 13,10 0-1-13,12 0 2 14,9 0-10-14,4 0-3 13,0 0-4-13,0-2-2 14,0 2-2-14,0 0-6 14,0 0-3-14,0 0-4 0,2 0 14 19,7 0 3-19,6 0 6 14,3 2-3-14,7 11 0 0,4 1-2 12,4-2 3-12,9 2-4 14,8-6 0-14,10-1 7 13,13 0-7-13,10-7 6 14,6 0 0-14,2 0-9 14,-2 2 6-9,-1 3-3-5,-1 2 0 14,-1-3 0-14,5 0 1 13,4 1 0-13,0-5 0 14,5 3 3-14,8-3-8 14,5 0 8-14,7 0-4 13,7 0 0 2,3-6 0-15,1-2-2 4,0 5 2-4,6-3-1 14,-4 6 4-14,-3 0-6 14,-10 0 4-14,-13 0-2 13,-13 0 2-13,-14 3-1 14,-7 1 0-14,-4 0 0 0,3-2-1 13,1-2 2-13,10 0 3 13,4 0-2-7,0-4-4-6,-3-8 3 13,-7-4-1-13,-11 0 0 14,-6 2 0-14,-2 0 0 14,-6 0 0-14,-1 2-1 13,-4 1 3-13,-3 4-3 14,-3 0 4-14,-1 3-6 13,-1 4 3-7,-2 0-1-6,-6 0 1 14,-5 0-2-14,-1 0 0 13,-5 0 4-13,-2 0-5 14,-5 0 8-14,-2 0-10 14,-1 0 10-14,-4 0-5 13,3 0 0-13,-1 0 1 14,6 0-1-9,4 0 1-5,4 0-1 14,1 0 2-14,-3-1-2 14,-5-2 2-14,-6 2-4 13,-2 1 2-13,-2 0 0 0,1 0-3 13,-2 0-3-13,-2 0 2 13,1 16-8-13,-3 7 8 14,0 12 4-8,0 5 0-6,0 6 4 13,0 8-1-13,0 3 0 14,0 5-2-14,0-4-1 13,0 2 0-13,0-4 0 14,0-4 0-14,0 0 2 14,0-6-1-14,-3-2-2 13,-1-4 2-7,-4-1-1-6,1-7 0 14,0-2-1-14,0-4 1 13,5-1 1-13,-2-4 2 14,-1-1-1-14,-1 0-4 13,-2-4 3-13,2-2-2 14,2-3 2-14,-1-4-1 14,3 0 0-9,0-7-4-5,0 0 4 14,2 0 4-14,-5 0 5 0,-2 0-5 12,1 0 13-12,-7 0 5 14,-6-5-1-14,-1-7-21 14,-9-3 1-14,-2 4-2 13,-2 1 2-13,-5 0-2 14,0 3 4-9,0-2-6-5,-4 5 3 14,2 0-2-14,-1 2 4 14,3 0-4-14,5 0 2 13,-5 0-1-13,-1 0 1 14,-7 0 1-14,-7 0-1 14,-10 2 5-14,-5 0-7 13,-9 0 4-7,-2 0-2-6,-2 0 0 13,0 0 1-13,8 0-4 14,4 0 6-14,-3 0-3 14,1 8 2-14,-9 4-3 0,-2 4 3 12,2-4-4-12,-3-2 3 14,7 0-2-14,0-6 1 13,-1-1 0-7,3-3 2-6,3 0-2 14,0 0 5-14,-1-9-4 13,-2-5 6-13,0-4-7 14,3 4 5-14,5 0-4 13,1 5 0-13,7-3 2 14,4 5-2-14,3 0 4 14,-2 0-1-9,-3 1-7-5,-2 2 5 14,4 0-4-14,6 2 4 13,1 2-5-13,-3 0 3 14,0 0 0-14,-8 10 0 14,-5 4 0-14,1-1 0 13,2-4 3-13,4-3-6 14,6-2 4-8,8-2-2-6,7-2 1 13,6 0 0-13,6 0-1 0,1 0 3 13,0 0-3 1,2 0 4-14,-5 0-6 0,3 0 3 13,-2 0-3-13,-1 2 3 14,5 0 0-14,-3 2 0 13,6-1 0-7,1-3 0-6,-1 0 0 13,1 0 0-13,-5 0 3 14,0 0-6-14,-4 1 5 14,-4 1-2-14,4-2 0 13,3 0 0-13,2 0-2 14,4 0 4-14,3 0-1 14,7 0 3-9,0 0-2-5,6 0-1 14,-4-3 0-14,-5-4 0 13,3-1 3-13,-4-2-4 14,2 0 1-14,-1-1 0 14,-5-2-1-14,3-1 1 13,-4-3 3-13,-3 2-8 14,0 1 5-9,-4-3-2-5,2 4 1 14,-1 0 0-14,4-2 0 0,1-2 3 13,1-2-3-13,3-3 1 13,-1-2-2-13,2-5-3 14,0 0-1-14,2 0 5 14,-2 0 0-14,0 0 0 13,2 3 3-7,0 0-2-6,2 3 0 13,-4 2-1-13,2 3 0 14,-2 2-2-14,2 1 2 14,3 0-2-14,1-2 2 13,1 2-1-13,-4-2 0 14,4 5 1-14,0 1-1 13,4 2 7-7,0 4-10-6,0 1 4 14,2-3 0-14,25-3-7 13,13 0 5-13,13-1 0 14,12-1-3-14,-1 1 4 13,1 2 2-13,-5-2-4 0,-2 5 3 13,-4 0-2-13,0 4 2 20,-1 1-1-20,2 1 0 0,6 0 1 13,8 0 0-13,7 0 2 14,9 5-4-14,10-5 5 13,13 0-5-13,3 0 3 14,-2-2-2-14,3-14 2 13,-6 0-1-13,0-1 0 14,-6-3 0-8,-5 3-1-6,-10-1 2 13,-5 2-2-13,-2 6 3 14,-3 1-5-14,-2 6 3 13,2 3 0-13,1 0-1 14,-5 0 1-14,1 0-3 14,-3 0 6-14,-2 5-6 13,-3 2 4-7,-1-1-3-6,-1-2 3 13,0-2-2-13,1 0 2 14,2 0-1-14,-2-1 0 0,3 2-1 13,-3-3 1 1,1 0 1-14,1 0-1 0,-1 0 4 13,-1 0-8-13,-3-6 7 20,-2-2-5-20,-9 2 2 0,-5 4 0 13,-8 0-2-13,-4 2 4 13,-6 0-4-13,1 0 6 14,0 0-8-14,2 0 5 14,2 0-2-14,2 0 0 13,3 4 1-13,0-1 0 14,-7 4-1-9,-5-5-1-5,-6 0 4 14,-7 0-4-14,-9-1 5 14,0-1-6-14,-2 0 2 13,0 3 1-13,0-3-2 14,0 0 1-14,0 4 1 0,5 4-3 13,6 6 0 1,4 8 6-8,4-2-7-6,-1-1 5 13,-1 1-2-13,1-3 1 14,-3 1 0-14,2-1 0 14,-5 0 0-14,0-2-3 0,-3 6 3 12,-3 1-2-12,-4 5-6 14,-2 0 8-14,0 6 0 13,0 3 0-7,0 2 0-6,-6 6-2 14,-5-1 2-14,-1-2 0 13,0-3 0-13,-5 1 3 14,4-7-6-14,3-5 6 14,-2-4-6-14,5-4 6 13,3-2-6-13,-2-3 3 14,0-2 0-9,0-2 2-5,2-2-2 14,1 0 0-14,1-2 3 14,2-3-6-14,0 2 1 13,0-3 0-13,0-2 1 14,0 0 1-14,-2 0 0 0,2 0 0 12,-2 0 5-12,0 0-2 21,0 0-2-21,0 0 1 0,-6 0-1 12,-3 0-1-12,-7 0 0 14,-4 0 0-14,-4 0 0 13,-1 0 0-13,-4 0 1 14,-7 0-1-14,-5 0 2 14,-8 0-5-14,-2 0 4 20,-10 0-1-20,-7 0 0 0,-7 2 0 12,-6 4-2-12,0-4 4 14,2 0-3-14,4-2 4 14,9 0-3-14,-3 0 0 13,-4 7 0-13,-2 6-2 14,-6 1 2-14,-2-2 0 14,-2 1-4-9,-4-6 4-5,-1 0 0 14,-5-4 0-14,-1 1 3 13,-3 1-4-13,-1-5 2 14,2 0 0-14,-4 0-1 14,4 0 2-14,-2 0 1 0,3-9-2 12,13 1 4-12,8 0-3 20,9 2-2-20,7 4 1 0,1 2-2 13,3 0 1 2,3 0 0-15,1 2 0 0,5 0 1 12,4-2-1-12,8 0 2 14,-1 0 1-14,1 0-1 14,2-6-3-14,0-5 2 20,-1 6-2-20,-2-2 1 0,2 2-1 12,3 1 0-12,-1-1 2 14,5-2-2-14,5 3 3 14,2 0-3-14,-1-1 3 13,3 2-4-13,-2-3 4 14,0 0-3-14,-3 2 1 13,3-2-1-7,-4 2 1-6,1-2 2 14,-2 0-2-14,2-3 3 13,-1 1-5-13,3 1 4 14,1-3 3-14,2-2-3 0,-3-2 0 12,2 2-2-12,-4-3 2 14,-2 2-2-14,5-4 4 20,-1 1-6-20,2-1 4 14,0-1-3-14,-1-3 2 0,4 1 2 12,-2-1-3-12,-3-2 0 14,4 1-3-14,-1 0 8 14,4 6-4-14,7-2 0 13,0 3-1-13,3 3 0 20,4 3 0-20,-1 4 2 0,3-4-1 13,0 1 3-13,0-2-3 14,0-2-2-14,0 2 7 13,0-4-7-13,0 2 4 14,0 2-3-14,0-3 0 14,0 5 4-14,0-2-4 0,0 1 1 19,0-2 1-19,0 6-2 13,0-2 5-13,0 6-4 0,0-2 3 13,0 3-2-13,0 0-1 14,0 0-1-14,0 0 0 13,0 0-1-13,0 0 1 14,0 0-5-14,0 0 3 14,0 0 2-9,0 0-5-5,0 0 5 14,0 0-6-14,0 0 6 13,0 0 0-13,0 0 0 14,0 0 0-14,0 0 0 14,0 0 3-14,0 0 0 13,0 0-5-13,0 0 4 14,0 0-4-9,0 0 2-5,0 0 0 14,0 0-2-14,0 0 6 14,0 0-7-14,0 0 6 13,0 0-6-13,0 0 4 0,0 0-3 13,0 0 2-13,0 0-2 13,0 0 2-13,0 0 0 21,0 0 0-21,0 0 0 0,0 0 0 12,0 0 4-12,0 0-8 14,0 0 7-14,0 0-4 14,0 0 1-14,0 0-2 13,0 0 1-13,0 0 2 14,0 0-1-14,0 0 4 13,0 0-8-7,0 0 7-6,0 0-6 14,0 0 5-14,0 0-4 13,0 0 2-13,0 0 0 14,0 0 0-14,0 0 2 13,0 0-4-13,0 0 6 14,0 0-8-14,0 0 6 0,0 0-2 19,0 0 0-19,0 0 0 14,0 0-2-14,0 0 5 0,0 0-3 12,0 0 3 3,0 0-5-15,0 0 5 0,0 0-4 13,0 0 1-13,0 0 0 13,0 0-2-13,0 0 0 14,0 0 0-8,0 0 4-6,0 0-5 13,0 3-5-13,0 8-3 14,0 6-26-14,0-6-50 13</inkml:trace>
    </iact:actionData>
  </iact:action>
  <iact:action type="add" startTime="264013">
    <iact:property name="dataType"/>
    <iact:actionData xml:id="d48">
      <inkml:trace xmlns:inkml="http://www.w3.org/2003/InkML" xml:id="stk48" contextRef="#ctx0" brushRef="#br0">23158 3615 3 0,'-8'-18'0'1,"-4"1"-3"0,-3 4 3 12,-3 6 0-12,0 4 11 14,13 3-4-14,3 0 8 13,2 0 6-13,0 0-13 14,0 0-8-14,14 0 0 14,5 0 0-14,6 6 1 13,-5 2 3-7,1 1-3-6,-6-4-1 14,-4-1 1-14,-4-1-3 13,-3 0 4-13,-4-3-2 14,0 2 0-14,0-2 1 13,0 0 5-13,0 0-3 14,0 2 3-14,0-2-5 14,0 0 7-9,0 0 2-5,0 0 4 14,-2 0-5-14,2 0 0 0,-2-4-9 12,2-2 1-12,0 0 3 14,0 3-2-14,0-4-2 14,-2 3 6-14,-3 2-6 13,0 1 1-13,3 1-1 14,-2 0 0-9,2 0-1-5,-1 0 1 14,3 0 0-14,0 0-4 14,0 0 0-14,0 0 4 13,0 0-9-13,0 0 1 14,0 0-12-14,0 0 18 14,0-3 1-14,0 3 1 13,0 0 3-7,0 0-1-6,0 0 0 13,0 0 1-13,0 0-3 14,0-3 0-14,5 3 0 14,6-1-5-14,7-1 4 13,2 0-2-13,-5 2 3 0,-1 0-3 13,-5 0 5 2,-5 0-4-15,-4 0-2 4,0 0 4-4,0 0-6 14,0 0-6-14,-11 0 12 13,-15 0 0-13,-14 5 8 14,-10 2-3-14,-8 1 6 14,-4-3-11-14,-7-2 6 13,-3 1-6-13,-1-4 4 14,-5 0-3-9,0 0 4-5,-3 0 2 14,1-4-4-14,0-4 9 14,-7-1-8-14,-2 2 6 13,-2-1-8-13,1 3 2 14,-1 2-4-14,6 1 4 13,0 2-4-13,3 0 0 14,4 0 2-8,9 0-1-6,7 0 4 13,12 0-4-13,13 0-1 14,10 2 0-14,12 1 0 13,7-3-1-13,6 0 0 14,2 3-1-14,0-1-4 0,0 4 3 13,-2 4 1-13,0 0-4 13,0 5 11-7,-3-2-6-6,3-1 2 14,0 0-2-14,0 0 1 13,0 2 0-13,-1 2 2 14,0 2-2-14,3 2-2 13,0 1 2-13,0 1-2 14,0 0 5 1,0 0-7-15,0-1 4 4,0 2 0-4,0 0 1 14,0 0 1-14,0 3-2 13,0 3 3-13,3-3-3 14,-3-3 1-14,0 1-1 14,5-1 0-14,1 0 0 13,5 1-8-13,3 1 6 14,-1-3 2-9,3 0 0-5,-3 0 2 14,3-2 0-14,-1-2-4 14,1 0 1-14,-1-4 1 13,4 2-1-13,-2 0 1 14,3 0-2-14,1 0 5 0,0 3-3 13,6-5 2-13,4 5-4 13,3-3 2-7,8-2 0-6,3 2 0 13,6-3 0-13,7-3-1 14,7-3 1-14,6-5 2 14,12-2 2-14,4 0-3 13,4 0 1-13,-2 0-3 14,-4 0 3-14,-5 0-3 14,-4 0 1-9,1-5 0-5,2-8-1 14,-4 4 2-14,-1-3-1 13,-1 5 5-13,8 2-9 14,4-6 8-14,9 5-8 14,-3-2 7-14,-4 2-5 13,-7 3 2-13,-11-2 0 14,-4 1 2-9,-9 1-2-5,-6 3 1 14,-4-3 1-14,-9 3-2 14,-6 0 0-14,-12 0 0 0,0 0-5 12,1 0 5-12,1 0 2 14,3 0-1-14,0 0-1 13,1 0 3-13,6 0-4 14,2 0 2-8,5 0-2-6,1 0 2 13,-4 0-1-13,-6-4 0 14,-6-6 0-14,-4 1 3 14,-3-4 0-14,-5-1 6 13,-2-2-6-13,-7-2 8 14,-2-6-4-14,0 0 0 13,0-3-4-7,0 4-1-6,-4 3 7 14,-1 1-7-14,5 6 4 13,-2-4-2-13,-2 2-5 14,2-1 4-14,-3-4-6 13,1 1 4-13,1 1-3 14,-1-2 2-14,1-2 0 0,1-2-2 19,-2-4 4-19,2 2-1 0,-7 0 3 13,0 2-8-13,-4 4 4 13,2 2-1-13,-3 1 1 14,-1 4-2-14,1-2 2 14,-1 6 0-14,-6-4-3 13,5 4 6-13,-1 1-6 14,-6-1 6-9,1 3-7-5,-7 1 6 14,1 1-4-14,1-3 0 14,-4 3 2-14,2-2 0 13,-5-2 0-13,-2-3 2 14,3 2 2-14,-7-3-8 14,0 2 4-14,-5 2 0 13,-4-4-2-7,-4 2 2-6,-1 0-1 13,-2-1 2-13,0-2-1 14,6 3 3-14,-8 1-6 0,2 0 2 13,-5 4-1-13,-1-4 1 13,-5 7 1-13,-5 2 0 14,4 0-1-14,-1 0 1 20,4 0 0-20,3 0 0 0,0 0 2 13,4 4-4-13,-3 6 3 13,1-2-2-13,9 2 1 14,-1 0 0-14,1-1 0 14,6 4 0-14,-1-1 0 13,3 0 4-13,8 3-8 14,3-3 7-9,8-5-6-5,6 1 4 14,9-4-1-14,4-2 0 14,5 1-1-14,0-3 1 13,0 0 0-13,0 0 2 14,0 0 1-14,0 0-4 13,0 0 2-13,0 0-1 0,0 0 2 20,0 0-2-20,0 0 0 0,0 0 1 12,0 0 2-12,0 0-1 14,0 0-1-14,0 0 5 14,0 0-6-14,-4 0 1 13,2 0-1-13,-2 0 0 14,2 2-4-14,-1-2 2 13,-4 0 1-7,-4 0 0-6,-7 9-16 14,-6 3-5-14,-3 1-53 13,0-1-30-13</inkml:trace>
    </iact:actionData>
  </iact:action>
  <iact:action type="add" startTime="267439">
    <iact:property name="dataType"/>
    <iact:actionData xml:id="d49">
      <inkml:trace xmlns:inkml="http://www.w3.org/2003/InkML" xml:id="stk49" contextRef="#ctx0" brushRef="#br0">14982 4253 6 0,'-3'0'19'1,"3"0"-13"0,-2 0 5 12,2 0-6 3,0 0-1-15,0 0 6 0,-2 0-3 12,2 0 11-12,0 0-3 14,0 0 3-14,0 0-11 14,0 0 3-9,-3 0-10-5,1 0 0 14,2 0-2-14,0 0 2 13,-2 0 2-13,-2 0 0 14,-3 0-4-14,-7 2-2 14,-7 0 0-14,-10 2 3 13,-17 5 0-13,-7 5-5 14,-10 1 3-9,-8 3 3-5,-8 0-4 14,-4-4 2-14,-2 0-4 14,2-6 3-14,10-4 6 13,11-4 0-13,12 0-2 14,21 0 7-14,14 0-2 14,11 0-5-14,6-1-1 13,0-6 0-7,0 3-3-6,23-2-6 13,14 3 9-13,17-2 0 14,6 3 0-14,7 2 0 14,1 0-1-14,-4 0 1 0,7 0 0 12,6 0 1-12,-4 0 1 14,0-2-4-14,-5-1 3 20,-8 3-2-20,-8 0 2 14,-2 0-1-14,-4 0 0 0,-3 0-1 12,-3 0 0-12,-7 0 2 14,1 0 0-14,-5-5 4 14,-3 1-9-14,1 1 8 13,-8-2-5-13,-9 3 2 14,-5 2-1-9,-5 0 5-5,0 0-2 14,0 0 1-14,-18 0 3 14,-18-2-4-14,-15 2-3 13,-13 0 0-13,-10 0 0 14,1 0 0-14,-2 0-1 0,7 0 1 12,3 0 4 3,9 0-3-9,12 0 5-6,9-4-5 13,14 0 1-13,15 0 0 14,4 0-4-14,2 2-7 0,12-5 1 12,24 2 8-12,18-2 0 14,10-2 2-14,7 1 1 14,1 0-6-14,-5-1 1 20,-7 2 2-20,-14 2 0 14,-11-2-2-14,-16 5 2 0,-9 2 0 12,-8 0 4-12,-2 0-4 14,0 0 9-14,0 0-5 13,-10 0-4-13,-13 0 5 14,-10 0 7-14,-6-4-11 20,1 2-1-20,11-3 3 0,12 4 2 13,7-1 6-13,4 2-8 13,4 0-6-13,0-2 1 14,0 2-1-14,0 0-15 14,0-2-10-14,0 2-27 0</inkml:trace>
    </iact:actionData>
  </iact:action>
  <iact:action type="add" startTime="272318">
    <iact:property name="dataType"/>
    <iact:actionData xml:id="d50">
      <inkml:trace xmlns:inkml="http://www.w3.org/2003/InkML" xml:id="stk50" contextRef="#ctx0" brushRef="#br0">18357 9281 13 0,'0'0'17'1,"0"0"-9"13,0 0-4-7,0 0 2-6,0 0-5 13,0 0 2-13,-2 0-3 14,0-3 5-14,-6 1-4 14,2-2 4-14,-3 0 0 13,-5-3-4-13,-1 0 3 14,-5 2-4-14,-9-2 0 0,-5 0 0 19,-8 0 0-19,-9 1 2 0,-7-2-2 13,-11 0 1 1,-7 0 0-14,-8-1 3 0,-13 4 1 13,-5 1 4-13,-5 0-5 14,-5-3 2-14,5 2-3 13,7 1 6-13,13-2-5 20,14 0 7-20,17 2 0 0,18 0 3 13,16 0 1-13,13 1-5 14,9 1-3-14,0 2-7 13,0 0 0-13,0 0-1 14,0-3-1-14,0 1-1 13,0 2 1-13,0 0 2 14,0 0 2-8,0 0 3-6,0 0-2 13,7 0-5-13,10 0 4 14,17 0-3-14,19 0 2 13,21 0-1-13,20 5 0 14,10 6-2-14,10-1 1 14,4 0-2-14,0-3 3 0,-4 0-13 19,-5-6 10-19,-4 2-7 13,-7-1 9-13,-9 2-11 14,-13-1 6-14,-14 2 5 0,-10-1 1 13,-15 1-1-13,-6 4 2 13,-6-1-2-13,-5 0-1 14,-4 2-1-14,-5-4-5 20,-6-1 4-20,-1-5 2 0,-4 3-4 13,0-1 2-13,0-2 1 13,0 0 3-13,-9 2 1 14,-13 3 13-14,-14 4-9 14,-15 2-3-14,-14 1 0 13,-11 5 0-13,-10-3-2 14,-11 2 2-9,-1-3 3-5,0-6-4 14,5-2 3-14,6-5-2 14,2 0 2-14,12 0-1 13,1-5 3-13,5-11-3 0,7-2-2 13,4-1 5-13,5-2-3 14,0 1 7-14,-1 3-9 20,-1 0 0-20,-2 3 1 13,-6 4-4-13,-5 2 2 14,-6 6 0-14,-1 0 0 0,-4 2 0 13,6 0-1-13,3 0 3 13,7 2-3-13,14 10 2 14,16 0 0-14,16-4 1 20,9 0-2-20,6-2 0 0,0-1-6 13,0-5 1-13,0 3-3 13,6-1 8-13,20 0 1 14,14 0 8-14,14-2-5 13,9 0-1-13,10 0-3 14,9 0 3-14,16 0-2 0,12 0 0 19,10-4-1-19,9-3 3 14,5-5-6-14,0 1 2 14,-1-1 1-14,-6 3-7 13,-13 4 3-13,-14 1-4 0,-13 1 3 13,-13 3 4-13,-13 0 2 13,-13 0-2-13,-10 0 1 21,-14 3 0-21,-5 3-5 13,-13 0 3-13,-2 0-3 14,-4-4 1-14,0 2-7 0,0-2-1 12,0-2 12-12,-6 2 0 14,-23 0 11-14,-9 0-8 14,-13 0 0-14,-9 2-1 20,-7-1 0-20,-4 0-2 0,-8 1 2 12,-3 1-1-12,-5-3-1 14,3-2 1-14,-3 0 3 14,0 0-3-14,6 0 0 13,8 0 5-13,8 0-6 14,7 0 5-14,4 0-2 0,9 0-2 19,6 0 2-19,5 0 0 14,5 0-2-14,7 0 3 13,7 0-2-13,8 0 1 0,5 0 3 13,2 0-6-13,0 0 1 14,0 0-2-14,0 0 1 13,2 0-4-13,17 0-8 14,15 0 12-9,13 0 1 10,18 0 5-15,9 0-5 14,7-5-1-14,11 1 0 0,6 2 2 12,1 2-4-12,-2 0 5 14,-5 0-6-14,-9 4 0 14,-8 8 2-14,-13 0-8 13,-10 3 6-7,-15-3-2-6,-10 0-2 13,-11-3 4-13,-9-1 3 14,-7-2-3-14,0-4 2 14,0 2 1-14,0-4 0 0,0 2 5 12,0 1-3-12,0-3 2 14,0 1 0-14,0-1-1 20,0 0 5-20,-2 2-6 0,2-2 5 13,0 2-5-13,0-2 4 13,0 0-4-13,0 0 4 14,0 0-5-14,0 0 0 13,0 0 4-13,0 0 0 14,0 0 5-14,0 0-7 14,0 0 7-9,0 0-7-5,0 0 4 14,0 0-6-14,0 0-1 14,0 0 2-14,0 0-2 13,0 0 3-13,0 0 0 14,0 0-5-14,0 0 4 13,0 0-4-13,0 0 1 14,0 0-1-8,0 0-6-6,0 0-2 13,0 0-6-13,2 0-12 0,0 0-15 13,-2 0-68-13</inkml:trace>
    </iact:actionData>
  </iact:action>
  <iact:action type="add" startTime="275018">
    <iact:property name="dataType"/>
    <iact:actionData xml:id="d51">
      <inkml:trace xmlns:inkml="http://www.w3.org/2003/InkML" xml:id="stk51" contextRef="#ctx0" brushRef="#br0">23796 7708 1 0,'6'0'18'15,"3"0"-4"-14,-2-5-2 14,0 5 7-9,-1-7-9-5,1 1 3 14,-1-1-13-14,2 2 8 14,-2-2-4-14,-1 2 5 13,1-1 0-13,-4 2-2 14,0 2 1-14,-2 0-3 13,0 2 14-13,0 0-17 0,0 0 6 20,0-2-8-20,0 0 9 0,0-1-2 12,0-4-1-12,0 0-2 14,-6-4-1-14,-9-1 5 13,-4-2-7-13,-3 2 5 14,3-3-5-14,-4 4-2 14,-4-2 5-14,-2 2-3 13,-9-1-1-7,-13 2 0 8,-7 2-1-14,-7-2 2 0,-6-1-2 13,-5 0 5-13,-6-1-6 14,-7-1 4-14,-14 1-4 13,-8 0 4-13,-7 2-2 14,-3 2 0-14,7 0 0 14,10 2 2-9,13 0-1-5,4 6-2 14,6-2 6-14,12 2-9 13,11 0 5-13,13 0-2 14,10 0 1-14,6 0 0 14,2 0-4-14,-2 8 8 13,1 2-8-13,-11 8 9 0,-1 6-9 19,0 2 6-19,2 0-4 14,4-2 2-14,1-5 0 14,6-3 0-14,3-4 2 0,2-2-4 12,6-2 4-12,5-3-4 14,5 0 1-14,3-5 0 14,0 2 0-14,3 0 1 13,-2-1-1-7,0 1 1-6,-4 3-2 13,-5 1 5-13,-5-1-2 14,-6 5 1-14,-7-2-4 14,-2 1 6-14,-6-1-7 13,0-1 6-13,-3 0-5 14,4-1 2-14,2-2 0 13,10-1 2-7,8-3-2-6,8 0 0 14,3 0 3-14,3 0-5 13,2 0 4-13,0 0-3 14,0 0 1-14,0 0 0 0,0 0 0 12,0 0 2-12,0 0-1 14,-2 0 5-14,-12 0-12 14,-8 0 9-9,-4 0-6-5,1 0 3 14,7 0-1 1,9 0 1-15,7 0 0 0,0 0-2 12,2 0 1-12,0-3 0 14,0 3-7-14,0 0 7 13,0 0-8-13,0 0 6 14,0 0-2-8,0 0 5-6,0 12 0 13,0 10 2-13,0 8 0 14,0 6 1-14,0 6-5 13,0 7 6-13,0 0-8 14,0 8 7-14,0 1-4 14,0 0 1-14,21 6-3 13,6 4 0-7,4-1 6-6,6 1-6 13,1-2 4-13,-1-4-3 0,3-4 4 13,-1-4-3 2,0-6 1-15,-1-4-5 13,-5-6 3-13,3 1 4 0,-5-8-4 13,6-4 4-13,0-3-4 14,5-4 4-9,10-2-2-5,4-4 1 14,4-2 3-14,2-3-4 13,-2-2 1-13,3 0-1 14,8-2 2-14,12-3-2 14,12-2 3-14,11 0-6 13,-6 0 6-13,-3-4-6 14,-5-4 1-9,-3-1 2-5,-2-2-2 14,-2 3 4-14,-1 2-2 14,1-1 3-14,-5 2-6 13,1-2 5-13,-3-2-4 14,0-1 4-14,-5-2-4 14,-4 2 2-14,-9 0 0 0,-8 1 0 19,-7 2 2-19,-10 1-4 13,-3 4 4-13,-8 0-4 0,-4 2 4 13,-6-3-5-13,-6 3 2 14,-1 0-1-14,-5 0 1 13,0 0 2-13,-2 0-2 14,0 0 6-14,0 0-6 13,0 0 4-7,0 0-2-6,0-1 1 14,0-3-1-14,4-4 0 13,4-6 0-13,0-4-2 14,3-9 3-14,5-6-5 13,-1-7 5-13,6-8-5 14,1-8 5-14,1-11-2 14,-2-7 0-9,0-2 0-5,-6 0 0 14,-5 3 1-14,-6 5 3 14,-4 6-1-14,0-2 1 13,-4 4-2-13,-13 5 3 14,0 5 0-14,1 5-3 13,-1 8-2-13,-4 2 0 0,3 9-2 13,-1 1 6-7,-2 4-10-6,5 1 12 13,-1 6-9-13,1 3 6 14,1 3-3-14,1 2 0 13,-1 1 0-13,-3 5 0 14,-2 0 0-14,-2 0 0 14,-1 0 2-14,1 3-4 13,0 6 2-7,2 2 0-6,-1-2 0 13,4 0 0-13,-1-3 0 14,0-5 0-14,0-1 0 14,2 0 0-14,5 0 6 13,5 0-3-13,-1 0 2 14,3 0-3-14,-3-7 4 14,0 1-6-9,3 0 1-5,0 0-1 14,1 3-4-14,1 2 4 0,2-2-29 12,-5-2-56-12</inkml:trace>
    </iact:actionData>
  </iact:action>
  <iact:action type="add" startTime="281242">
    <iact:property name="dataType"/>
    <iact:actionData xml:id="d52">
      <inkml:trace xmlns:inkml="http://www.w3.org/2003/InkML" xml:id="stk52" contextRef="#ctx0" brushRef="#br0">13631 9939 16 0,'-5'0'21'15,"1"0"-6"-14,2 0-1 14,2 0-9-9,-2 0 0-5,2 0 1 14,0 0-3-14,0 0 11 14,0 0-9-14,0 0 2 13,0 0-7-13,0 0 0 14,0 0 0-14,0 0-3 0,0 0 1 12,15 0 2 3,7 2 6-9,7 5-1-6,9-5 4 0,4-1-9 12,10-1 13 3,1 0-13-15,5 0 4 0,3 0-1 12,1 0-3-12,-2 0 1 14,3 2-1-14,1 1 3 14,3-1 2-14,7 0-4 13,8 0 1-7,7 0 2-6,10-1-4 14,1 4 3-14,0-3-3 13,3 4 0-13,-5 1 3 14,-5-2-2-14,-8 4-2 13,-12 0 3-13,-6 1-4 14,-5 0 3-14,3 0-1 14,0-2 0-9,2 2 0-5,0-2-1 14,-3 0 3-14,1 2-3 13,-5 2 4-13,5 0-5 14,-5 2 4-14,-2-2-4 14,-4 0 3-14,-3 0-2 0,0 0 0 12,-2 1 1 3,7-4 2-10,2 1-2-5,4-3 0 0,7-4 4 13,4 2-6-13,8-3 6 14,2 0-4-14,-4-2 0 13,0 3 0-13,-6 1 0 14,-8 1 1-14,-6 4 0 14,-9 0 2-14,-3 0-6 13,-5 3 2-7,-2 0-2-6,-3-1 5 13,-2 1-6-13,1-3 4 14,-3 0 0-14,0-1 4 14,1 0-3-14,1-2 2 13,6 0-2-13,5 0 3 14,1-3-4-14,5 2 6 13,-4-1-3-7,4-1 0-6,-4-3 0 14,4 0 0-14,0 0 8 13,-1 0-9-13,4 0 2 0,3 2-3 13,5-2 1-13,-1 0-2 14,6 0 0-14,-4 0 0 13,1-5 4-13,-1-4-1 14,-2-2-1-9,5-1-1-5,-2 0 5 14,0-2-8-14,0 0 4 14,-5 2-2-14,0-3 0 13,0 6 0-13,-3-1-3 14,9-1 7-14,-2 4-5 13,5-4 6-13,-2 1-8 14,0 1 5-8,0-1-2-6,0-1 0 13,0 0 1-13,-1-1 1 14,1 2-1-14,-2 1 1 13,-2 4 2-13,3-2-8 14,1 1 5-14,4 1-3 14,-1-4 3-14,-1-1-2 13,-5 1 1-7,3-4 0-6,-3 3-4 13,-1 0 8-13,-3 0-5 14,-6 0 6-14,0 0-9 0,-7 2 5 13,-1 1-1-13,-4-5 0 13,-1 7 0-13,-4 1-1 14,-5 2 1-14,-6 2-2 14,-1 0 5-9,-5 0-6-5,-4 0 4 14,-3 0-5-14,-4 0 4 13,-2 0-2-13,1 0 2 14,1 0-1-14,1 0 0 14,0 0 2-14,4 0-1 13,4 0 3-13,4 0-6 14,3 4 3-9,6 3-3-5,2 0 3 14,1-2 0-14,-1 0 0 14,0-1 0-14,-1 0 0 13,-3-2 3-13,2 3-4 14,-2-4 3-14,0 3-4 14,0 3 3-14,-4-4-5 0,-6 1 4 19,-1 1-2-19,-7-4 1 0,-6 0 2 12,-3 2-3-12,-2-3 0 14,0 0 2-14,0 0-6 14,0 0 6-14,-4 0 0 13,-12 2 3-13,-7 0-3 14,-1 0 0-14,-4 1 3 13,-4-3-3-7,4 0 0-6,-7 0 4 14,2 0-8-14,-7 0 7 13,0 0-6-13,-9 0 3 14,-3 0-6-14,-6 0 6 14,-4 0 0-14,-3 0-5 13,-1 0 2-13,-8 0 3 14,-6 0-3-9,-5 0 0-5,-4 0 4 14,-3 0-2-14,3 0 1 14,-2 0 0-14,2 0-2 13,-1 0 5-13,-1 0-6 0,2 0 6 13,5 0-6-13,1 0 5 13,5 0-5-13,7 0 3 14,6 0 0-8,3 0-1-6,8 0 2 13,-2 0-1-13,3 0 4 14,6 0-7-14,0 0 6 13,7 0-5-13,4 0 3 14,5-3-1-14,0-1 0 14,2-1 0-14,0 4 0 13,-4 1 4-7,2 0-8-6,2 0 7 13,8 0-6-13,10 0 6 14,5 0-6-14,4 0 2 14,-4 0 1-14,6 0-1 13,0 0 2-13,0 0-1 14,0 0 5-14,0 0-8 0,0 0 6 19,0 0-2-19,0 0-1 14,0 0 0-14,0 0-4 0,0 0-10 12,8 0 6 3,13 0 8-15,18 0 2 0,16 0 1 13,15 0-3-13,7 0 1 13,6-4 1-13,2-2-2 14,-8 0 0-9,-2 2-2-5,-4 0 4 14,-5-2-2-14,6 6 4 14,1-6-8-14,1 0 8 13,0 0-7-13,-3 0 3 14,-7 1 0-14,-6 2-1 14,-4 1 4-14,-9 2-2 13,-5 0 2-7,-5 0-6-6,-4 0 5 13,1 7-4-13,1 5 3 14,2 1-3-14,11-1 2 14,3-5 0-14,2 5 0 13,7-5 1-13,-2 0-1 14,4 0 6-14,9-3-12 0,7-2 9 19,3 2-6-19,6-1 3 14,-2 0-1-14,-5 1-1 0,-6-2 4 12,-8 1-5-12,-6 0 8 14,-9-3-10-14,-11 0 8 13,-7 0-5-13,-11 0 4 14,-6 0 1-14,-8 0 0 20,-1 0-1-20,-3 0 6 0,-2 0-4 13,2 0 4-13,-2 0-6 13,0 0-4-13,0 0 6 14,0 0-6-14,0 0 2 14,0 0 0-14,0 0 0 13,0 0 0-13,0 0 12 14,0 0-11-9,0 0 12-5,-2 0-12 14,-5 0 8-14,-1 0-7 14,-6 0-2-14,-8-6-1 13,-9 0-5-13,-10-2 6 0,-9 0 0 13,-14 1-1-13,0 2 4 14,-7-3-7-14,0 2 5 13,-1-1-4-7,1 4 1 8,2-1 2-14,-3 2 0 0,5-1 1 13,-2 0-4-13,1-1 6 14,-2 2-6-14,-3-2 0 13,-2 0 3-13,2 1-6 14,0 3 6-14,3-3-3 14,-1 3 2-9,3 0-2-5,-7 0 6 14,0 0-7-14,-3 0 4 13,-2 0-3-13,-3 0 0 14,3 12 3-14,0-1-6 14,4 1 3-14,5-5 1 13,1 0 2-13,5 0-4 14,5-5 9-9,8 1-10-5,2 0 9 14,10-1-7-14,6-2 6 14,10 0-3-14,6 0 0 13,9 0 0-13,3 0-2 0,4 0 5 13,-1 0-6-13,3 0 6 13,-3 0-7-13,1 2 8 14,-6-2-7-8,-5 4 3 8,-6 0 0-14,-3 2-1 0,-7 2 2 13,0 2-1-13,-4 2 4 13,-1 0-8-13,7 0 7 14,6-6-6-14,7 0 5 14,7-2-5-14,1-4 1 20,6 2-1-20,0-2 2 0,0 0 2 13,0 0-3-13,0 0-3 13,0 0 4-13,0 2-1 14,0-2 1-14,0 0-1 13,0 0 2-13,0 0 2 14,0 0-1-14,0 0 2 14,0 0 1-9,0 0-5-5,0 0 4 14,0 0-4-14,0 0 2 0,0 0-2 12,0 0 1-12,0 0-2 14,0 0 2-14,0 0 1 14,0 0-1-14,0 0-1 13,11 0-2-13,2 0 0 20,1 0 2-20,3 0-10 14,3 0-4-14,7 0-16 0,9 2-49 13</inkml:trace>
    </iact:actionData>
  </iact:action>
  <iact:action type="add" startTime="297057">
    <iact:property name="dataType"/>
    <iact:actionData xml:id="d53">
      <inkml:trace xmlns:inkml="http://www.w3.org/2003/InkML" xml:id="stk53" contextRef="#ctx0" brushRef="#br0">12792 10194 0 0,'0'6'14'15,"0"-1"-6"-14,-2-3-4 14,-2-2 11-14,-5 1-6 13,-13 3 11-13,-12 3-5 14,-12-4-5-14,-14-1-9 4,-10-2 16 11,-15 2-10-15,-15 1-3 0,-12-1-2 13,-10 3 0-13,-12 2 2 13,-7-1 1-13,-3 3-6 14,-1 0 4-14,16-3-4 14,17-4 2-14,28-2 5 13,25 0-5-7,11 0 0-6,9-7 5 13,8-5-6-13,4 0 9 14,10 3-8-14,8 3 9 14,9-1 3-14,0 6-9 13,0-3-4-13,22-3-4 14,17 2 4-14,21-4 0 14,24-1 0-9,17 2 2-5,19 1-4 13,7 2-6-13,4-1 3 14,-2 2-6-14,-6-2 6 14,-5 0-7-14,-2-2 1 13,-8-1 9-13,-15 0 2 14,-13 1-2-14,-20-1 6 13,-15 6-6-7,-16 1 3-6,-14 0-2 0,-10 2 1 13,-5 0 0-13,0 0 0 13,-3-4 1-13,-22 0 10 14,-18-4-10-14,-13 2-2 13,-13-2 3-13,-12 1-5 14,-8 2 6-14,-7-7-3 14,-2 3 0-9,-2-6 0-5,-5 3-1 14,-1 2 5-14,-8 1-3 14,0 0-1-14,7 3 0 13,8 0 0-13,18 2 0 14,7 2 0-14,7-3 0 13,7 3 0-13,4-1 1 14,5 1-2-8,8 0 6-6,10 2-9 13,4-3 8-13,12 1-6 14,7 2 4-14,4 0-1 13,6 0-1-13,0-3 0 14,0 1-4-14,37 2-12 0,28-2 16 13,31-3 2-13,23 2 3 20,10-3-5-20,6 2 0 0,-3 2-6 12,-5 0-3-12,-13-2 6 14,-9 0-1-14,-12 2 1 14,-8-3-1-14,-4 5 4 13,-15 0-2-13,-8 0 2 14,-14 0-4-14,-8 3 3 14,-5 6 0-9,-8 2 0-5,-5 1 0 14,-7-3-2-14,-5-2 3 13,-6-3-11-13,0 2 7 14,0-2-3-14,-6 1 7 14,-21 2 6-14,-13-3-2 13,-14 0 2-13,-15-2-6 14,-13-2 4-9,-14 0 1-5,-11 3-7 14,-16-3 2-14,-6 5 0 14,-2-1 2-14,1 1 0 0,15 4-2 12,9-1 0-12,13 4 2 14,6 0-2-14,11 0 1 14,12-2 3-14,19-3-5 13,16-2 2-7,14-3 3-6,12 0-4 13,3-2-4-13,0 0 0 14,3 0-15-14,26 4 19 14,19-2 9-14,14 0-1 13,8-2-7-13,1 0 0 14,-6 0 2-14,-5 3-3 13,-2-2 0-7,0 3 0-6,2 3 1 14,0-2-1-14,-4 4 0 13,-5-2-1-13,-2 2 0 14,-11-2-1-14,0 2 2 14,-4-4 0-14,2-1 0 0,3 0 0 12,3-2 3 3,1 2-2-10,-1 1 4-5,-4-1-9 14,-6-3 7-14,-8 1-6 14,-6 1 3-14,-9-2 0 0,-5-1-2 12,-2 3-3-12,-2-2 5 14,0 2 0-14,0-3 10 13,0 1-7-13,0-1 10 14,0 0-8-8,0 0 2-6,0 0-3 13,0 0-2-13,0 0-2 14,0 0 4-14,-2 0-8 14,0 0 6-14,-3 0-4 13,5 0-5-13,-2 0 2 14,-2 0-8-14,0 0-4 13,-8 0-13-7,-1 4-16-6</inkml:trace>
    </iact:actionData>
  </iact:action>
  <iact:action type="add" startTime="311869">
    <iact:property name="dataType"/>
    <iact:actionData xml:id="d54">
      <inkml:trace xmlns:inkml="http://www.w3.org/2003/InkML" xml:id="stk54" contextRef="#ctx0" brushRef="#br0">20243 10178 14 0,'6'-5'5'1,"10"0"-2"13,6 1-1-13,9-1 0 14,4-2 0-14,2 2-2 13,-2-2 5-13,1 3-5 14,6-1 4-14,5-4-3 14,9 2-2-14,6-4-3 13,5 1 1-7,4 0-3-6,-3 2-1 14,-6 1 0-14,-2 4 1 13,-7-3 2-13</inkml:trace>
    </iact:actionData>
  </iact:action>
  <iact:action type="add" startTime="312062">
    <iact:property name="dataType"/>
    <iact:actionData xml:id="d55">
      <inkml:trace xmlns:inkml="http://www.w3.org/2003/InkML" xml:id="stk55" contextRef="#ctx0" brushRef="#br0">21217 10020 13 0,'0'-12'17'1,"-5"1"-5"0,-11-1 10 12,-5 1-13-12,-4 1 6 14,-4-1-15-14,-7 2 5 13,-2 4-5-13,-6-2-5 14,-4 1 5-14,4 2-3 14,-7-2 3-14,2 0-10 13,-2 0 10-7,-9 0-5-6,-5 1 3 13,-7 4 1-13,-5 1-2 14,-4 0 0-14,-4 0-2 14,3 0 3-14,-3 0 2 13,3 8 0-13,6-2 2 14,7 0-4-14,10-4 4 14,15 0 0-9,9 0-2-5,12 2-1 14,10-2 1-14,6 1-1 13,5 0-1-13,2 1-8 14,0 1 3-14,5-3-8 0,17 1 15 13,9 1 0 1,2-2 7-14,4-2-7 0,0 1 0 19,3 1 6-19,5-2-5 0,6 7 2 13,7-2 1-13,4 2-5 14,5 3 1-14,5-4 0 13,3 0 0-13,-3-1 0 14,-1 2-1-14,-9-2 1 14,-6 2-5-14,-2-1 10 13,-1-2-8-7,3 2 6-6,2 0-6 13,2-3 3-13,0 2-1 14,-4 2-3-14,-4-5 4 14,-10 5 0-14,-11-2-3 13,-11-2 2-13,-9 1-3 14,-7-2 1-14,-4 0-9 13,0 0 5-7,0-2 7-6,-17 2 1 14,-12 0 6-14,-14-2-6 13,-10 0 12-13,-9 0-12 14,-10 0 8-14,-5 0-9 0,-8 0 9 12,-5 0-9-12,-5 0 6 14,-4 0-6-14,-1 0 0 14,0 0 0-9,4 0 0-5,0 0 0 14,0 3 1-14,0 2-2 14,2-1 1-14,7 2 0 13,6 0 0-13,4 1 0 14,9 0 0-14,5 1 0 13,12 0-1-13,11-1 3 14,13-2-3-8,15-3 2-6,8 0-1 13,4-2 0-13,0 0-4 14,0 3-12-14,20 2 11 13,16 6 5-13,22 0 3 14,16 3 4-14,14-2-5 14,9 0-1-14,3-1 2 0,0-6-6 19,-4 2 0-19,-9-3 2 13,-9-1-1-13,-3-1 4 0,2 0-4 13,0-2 2-13,4 0-2 14,-3 0 2-14,-9 0-3 13,-13-7 3-13,-10-1-2 14,-13 0 0-14,-12-1 2 14,-10 5 4-9,-6 3 1-5,-5 1 11 14,0-2-7-14,-12-2-3 13,-19-3-4-13,-13 4-2 14,-18 1 1-14,-23 2 2 14,-15 0 0-14,-12 0-3 13,-2 0 4-13,4 5 0 14,6 6-3-9,13-1 0-5,15-3-1 14,16-3 3-14,15 0-2 14,9-1-1-14,12-1-1 13,5 0 1-13,7-2 1 0,5 0-1 13,5 0-2-13,2 0 2 14,0 0-9-14,0 0-3 13,0 0-24-7</inkml:trace>
    </iact:actionData>
  </iact:action>
  <iact:action type="add" startTime="315221">
    <iact:property name="dataType"/>
    <iact:actionData xml:id="d56">
      <inkml:trace xmlns:inkml="http://www.w3.org/2003/InkML" xml:id="stk56" contextRef="#ctx0" brushRef="#br0">22556 9353 10 0,'0'0'8'1,"0"0"-8"13,2 0-6-13,5 0-1 14,5 0 2-14,-2 0 5 0,1 7 0 19,3 0 0-19,-3 0 0 0,3-3 0 12,-1 3 0-12,1-4 1 14,-1-1 1-14,3 0-2 14,-5-2-2-14,1 0 2 13,0 0 2-13,-5 0-2 14,-3 0 0-14,0 0 2 14,-1 0-2-9,-3 0 0-5,0 0 4 14,0 0-8-14,0 0 6 13,0 0-2-13,0 0 2 14,0 0 0-14,0 0 6 14,0 0-2-14,0-4-6 13,-5-6-1-13,-8 0-1 14,-5 0 2-9,1 0 1-5,-6-2 2 14,-6 2 0-14,-4 0 1 14,-3 1-4-14,-9 2 4 13,-4 0-3-13,-6 2-1 14,-7-2 5-14,-6 2-6 14,-3-1 2-14,0 2-2 13,1 2 2-13,3-1-1 5,5-2 0-5,0 5 1 13,-3 0-1-13,1 0 5 14,-3 0-7-14,-3 0 3 14,1 8-2-14,1 2 2 13,-1 4-4-13,3 5 7 14,4 8-4-14,4 6 2 14,5 2-1-9,6 3-1-5,7 5 5 14,2-3-10-14,9 1 7 13,9-2-5-13,9-6 3 14,9 2 0-14,2-3 0 14,11 3 0-14,26 1 0 13,19 1 0-13,23 3 12 14,14 1-9-9,18-6-1-5,7-4-1 14,3-4 1-14,-7-8-2 14,-10-1 0-14,-5-2 0 13,-6-6 0-13,5-2 0 0,4-4 3 13,4-2-7 1,0-2 7-14,-5 0-6 0,-5-5 1 13,-3-12 2-7,-3-5 0-6,-5-11 2 13,-12-4-2-13,-9-7 5 14,-14-4-10-14,-15-2 10 14,-12 4-3 0,-19-5-2-14,-4 3 3 14,-4 0 0-14,-31-1 0 0,-7 2-2 12,-11 1 2-6,-5 1 0-6,-7 5 3 14,-2 2-6-14,-1 2 0 13,-7 5 0-13,2 2 0 14,-7 3-3-14,-2 8 2 13,-12 4 2-13,0 6-3 14,0 4 7-14,7 2-10 14,10 2 5-9,6 0 0-5,1 11 2 14,8 12 2-14,4 7-4 0,7-2 0 12,6 2 0 3,7 4 0-15,3 8 1 0,6 5 3 13,2 9-7-13,6 4 7 13,4 0-8-13,5 4 4 14,8 0-1-9,4 0 1-5,0 4 0 14,0-5-2-14,16-9 4 14,8-4-4-14,12-9 2 13,15-9 0-13,19-1 0 14,19-9 1-14,11-3 3 14,16-7-3-14,11-8 1 13,6-4-1-7,6 0-1-6,-6-13 4 13,-6-11-8-13,-6-6 3 14,-7-6 0-14,-9-7 0 14,-16-3 0-14,-18-3-1 13,-17-1 4-13,-16-2-6 14,-16-1 8-14,-9 5-7 14,-13 0 6-9,0 0-5-5,-4 0 2 14,-21-1 0-14,-8 0-1 0,-11 4-1 12,-8 3 2-12,-10 7 0 14,-7 2-6-14,-10 4 3 14,-8 8 3 0,0 1-7-14,-2 8 6 0,0 4 0 13,-5 4 0-8,1 4 0-5,-5 0 2 14,4 0-1-14,7 4 2 14,4 12-3-14,10 3 3 13,-1 10-3-13,3 2 2 14,2 2-2-14,7-1 0 14,6 3 1-14,9 1-2 13,7 0 4-7,7 3-3-6,4 4 4 13,6 6-6-13,6 4 4 14,3 10-2-14,7 5 0 14,7-2 1-14,0 0 0 13,0-7 0-13,9-8-3 14,16-5-2-14,12-8 5 13,17-8 0-13,17-5-2 5,16-7 4 10,14-8 4-15,6-6-6 13,7-4 2-13,6 0-4 0,3-18 5 13,3-9-6-13,-5-6-1 13,-3-7 4-13,-8-6-6 14,-6-7 1-14,-8-5-3 14,-13-2 3-9,-21-4 4-5,-18 1 1 14,-15 7 0-14,-17 3 2 13,-12 2-1-13,0 1 4 14,-31 1-7-14,-14 6 4 14,-14 2 0-14,-9 7 1 13,-17 6 0-13,-11 9 2 14,-10 8-5-9,-15 9 6-5,-11 2-1 14,-4 0-8-14,2 14 8 14,7 6-6-14,11 5 1 13,10-2 0-13,12 3 1 0,14-3 0 13,15 0 9-13,16 0-9 14,13-2 4-14,7 2-4 13,12-1-1-7,7 3 2-6,10 0 1 13,0 1-3-13,0 4 2 14,16-2 5-14,7 1-4 14,4-2 3-14,-4 0-3 13,2-4-6-13,0 1 4 14,-3-2-4-14,0 1 3 14,1-3-1-9,-3 2-7-5,5 0-8 14,1 2-13-14,12-7-32 13</inkml:trace>
    </iact:actionData>
  </iact:action>
  <iact:action type="add" startTime="317434">
    <iact:property name="dataType"/>
    <iact:actionData xml:id="d57">
      <inkml:trace xmlns:inkml="http://www.w3.org/2003/InkML" xml:id="stk57" contextRef="#ctx0" brushRef="#br0">23925 10490 16 0,'14'0'6'1,"-3"0"3"13,2 0-1-13,0 0-6 14,-2 0-2-14,5 0-8 13,-1 9 8-7,2 5-21-6</inkml:trace>
    </iact:actionData>
  </iact:action>
  <iact:action type="add" startTime="318408">
    <iact:property name="dataType"/>
    <iact:actionData xml:id="d58">
      <inkml:trace xmlns:inkml="http://www.w3.org/2003/InkML" xml:id="stk58" contextRef="#ctx0" brushRef="#br0">9643 10918 0 0,'-33'0'9'15,"-2"0"-5"-14,6 0 9 14,6 0-8-14,0 0-1 13,7 0 9-13,5 0-5 14,3-1-1-14,-2-2-4 0,6 1-3 19,-1 2 1-19,1-2 3 0,4 2-1 13,-2 0 2-13,0 0-1 13,2 0-1-13,-7 0-6 14,3 0 5-14,-3 0-4 14,-2 0-10-14,2 0 10 13,-1 0 1-13,0 8 0 14,0-1 0-9,1-4 1-5,3-1 0 14,2 3 1-14,2-1-2 14,0 0-3-14,0 1 0 13,0 0-6-13,0 0 4 14,0 1 0-14,15 2 6 14,10-1 5-14,8-3-5 13,9-2 10-7,16-2-3-6,9 0 1 13,7 0-7-13,3 0 1 14,2-9-1-14,-8 1 3 14,-6 2-4-14,-10 1 0 13,-1-4 5-13,2 1-3 14,0-4 4-14,6 2-4 0,3 2-4 19,3 2 5-19,4 2-4 14,4 3 1-14,-2-1 0 0,3 2-1 12,2 0 3-12,0 0 2 14,2 0-3-14,-1 3-1 14,4 7 4-14,1 1-4 13,5 0 0-13,3 0 7 14,8 1-7-9,1-3 0-5,0 3 2 14,2 1 3-14,-2-3 0 14,5-3-2-14,4 2-1 13,12-3-1-13,1-2 2 14,4 1 0-14,-1 2-1 13,0-1 5-13,0-2-6 14,2-3 10-8,1 2-11-6,1-3 6 13,0 1-4-13,-1-1 1 14,-5 0-2-14,0 0-1 13,4 0 0-13,0 0 0 0,5 0-3 13,-5 0 8-13,0 0-5 14,0 0 4-14,1 0-8 20,-7 0 8-20,-1 0-4 14,-1 0 2-14,-3 0-2 0,-9 0 4 12,-8 0-1-12,-12 0-2 14,-7 0 4-14,-4 0-10 13,0 0 8-13,-2 0-6 14,-1 0 5-14,-1 9-4 20,-3-1 2-20,3 1 0 0,-3-2-4 13,5-3 8-13,0-3-4 13,1-1 4-13,0 0-6 14,-6 0 4-14,-1-7-1 14,-8-5-1-14,-4 2 0 13,-5 0-1-13,-2 2 4 0,-1 2-3 19,-8 1 4-19,0 3-8 14,-4 1 4-14,-4 1-2 0,-10 0 0 13,-11 0 1 1,-6 0-1-14,-7 0 0 0,0 0-3 13,0 0 8-13,0 0-8 14,-9 0 10-14,-7 0 2 20,-8 0-1-20,-5-4 0 13,-14-4-6-13,-1 2 0 0,-5-1 0 13,-3 0 2-13,2-1-3 14,-4-2 7-14,-6 2-12 13,-7-5 7-13,-4 5-3 14,-7-2 3-14,-5 0-2 20,-6 1-1-20,-5-2 2 0,-4 0-2 13,-4 0 6-13,-8 3-7 13,1 0 10-13,0 1-14 14,-5 6 8-14,-4 0-2 14,-7 1-1-14,-4 0 2 13,-3 0-1-13,3 0 2 0,0 11-5 19,-2 0 9-19,-1-2-10 14,-4-3 10-14,2-4-7 0,0 2 3 13,5-4-1-13,5 3 0 13,7-2 1-13,8-1-5 14,5 2 9-14,-2 0-5 13,4-2 4-13,11 0-8 21,6 0 4-21,9 4-1 13,9 0 0-13,0 2 1 0,5 1-1 13,4-6 2-13,2 2 1 13,10-3 1-13,6 0-1 14,11 0 1-14,8 0-4 14,11 0 2-14,4 0-2 13,6 0 1-7,0 0-9-6,0 0-1 13,10 1-6-13,15 7 12 14,10 1 8-14,11 1-7 14,12-5 9-14,11 6-6 13,12-4 0-13,6 2 2 0,11-2-2 13,11 0 2-13,16 1-1 20,6-2 1-20,6-3-3 14,0-1 6-14,6 1-10 0,3-3 5 12,5 2 0-12,-1 2 0 14,-1-1-1-14,-5 5-4 14,-1-1 10-14,0-2-6 13,-1 4 6-13,5-4-9 20,1 4 5-20,-1-7-2 14,2-1 1-14,1-1 0 0,6 0 0 13,-3 0 1-13,-1 0-3 13,-5 0 5-13,-2 0-6 14,-3 0 8-14,1 0-9 14,2 0 4-14,0-5-1 0,0-2-1 19,-2-2-7-19,-10-1 6 13,-11-2-9-13,-10 2 9 14,-16 2-5-14,-18 2 5 0,-17 1 5 13,-19 4-2 1,-18 1 0-14,-15-2 1 0,-7 2-1 13,-2 0-1-13,0 0-4 13,-29 0 5-7,-15 3 6 9,-21 9-6-15,-15 1 5 0,-12-1-4 12,-8-3 0-12,-5-2 3 14,-4-2-4-14,-4 2 11 14,-6-5-9-14,-5 0 9 13,-8-2-9-13,-2 0-1 14,-4 0 1-9,-2 0 3 10,-2 0-5-15,-10 0 1 0,-5-4-1 13,-3-4 4-13,-2 0-3 13,-2 2 0-13,-3 0 2 14,0 2 0-14,0 4-3 0,2 0 0 12,0 0-2 3,7 0 2-9,-3 0-3-6,5 4 1 13,6 0 4-13,9 1 0 0,8-5 2 13,13 3-8 1,11-3 5-14,4 0-1 0,7 0 0 13,5 0 0-13,8 0 0 14,14 0 0-14,10 0 3 13,10-6-1-7,9 2 0-6,9-2 4 13,4 3-7-13,10 3 2 14,6 0 2-14,9 0-3 14,2 0 0-14,2 0 0 13,0 0-2-13,0 0 0 14,0 9-18-14,0 5-8 14,0 4-12-9,0-2-53-5</inkml:trace>
    </iact:actionData>
  </iact:action>
  <iact:action type="add" startTime="323358">
    <iact:property name="dataType"/>
    <iact:actionData xml:id="d59">
      <inkml:trace xmlns:inkml="http://www.w3.org/2003/InkML" xml:id="stk59" contextRef="#ctx0" brushRef="#br0">20483 10527 4 0,'0'-14'21'1,"0"4"-18"0,0-3-3 12,0 4 1-12,0 1 1 14,0-1 0-9,0 0 2-5,0 1 8 14,0 2-9-14,0-3-3 14,0 2-7-14,-13 0-7 13,-9-2-17-13</inkml:trace>
    </iact:actionData>
  </iact:action>
  <iact:action type="add" startTime="323568">
    <iact:property name="dataType"/>
    <iact:actionData xml:id="d60">
      <inkml:trace xmlns:inkml="http://www.w3.org/2003/InkML" xml:id="stk60" contextRef="#ctx0" brushRef="#br0">19879 10343 17 0,'-31'-6'16'1,"9"0"8"13,6-2-12-13,7 1 4 14,4 5-5-9,5-3 14-5,0 3-12 14,0 0-13-14,0-1 0 13,17 2-7-13,22-3 7 14,24 0 5-14,17-2-4 14,10 1 2-14,1 0-6 13,-2-2-2-13,-3 0 4 14,-3-3-3-9,-7-3 4-5,-11 4 0 14,-9 0 0-14,-14 2 2 14,-11 0 5-14,-13 4-7 13,-14 3 0-13,-4 0 5 14,0 0-4-14,-11 0-1 14,-21 0 7-14,-14 0-5 13,-20 0-2-7,-22 0 3-6,-13 12 0 13,-3 0 0-13,6-5-4 14,13 0 2-14,12-3-1 0,13-2 1 13,13-2 0 1,16 0 1-14,20 0-2 0,11 0 5 13,0 0-5-13,29 0-24 14,29-6 24-9,24-4 3-5,23-1-3 14,6 6-4-14,1-2-15 13,-8 4-15-13,-15-4 10 14,-17 3 10-14,-18 1 12 14,-10-1-1-14,-15 1 2 13,-11 3 2-13,-14 0-2 14,-4 0 1-9,-11 0 0-5,-31 0 1 14,-23 0 0-14,-26 14 5 14,-21 5-3-14,-4-3 3 13,5 0-5-13,10-2 7 14,17-2-4-14,14 0 0 14,15-2 1-14,15-2-4 13,17-1 3-7,10-2-4-6,11-5 0 13,2 2-5-13,0-2 2 14,0 2-10-14,0 0-2 0,15-1 12 13,10 4 3 1,6-5 9-14,2 0-8 14,6 0 9-14,1 0-9 0,-3-3 5 12,3-4-5-6,-5 0-2-6,-10 7 0 14,-4 0 0-14,-12 0-1 13,-7 0-3-13,-2 0-1 14,0 0-10-14,0 0 10 13,0 7 6-13,-2 5 3 14,-7 0-1-14,0 0 3 14,3-2-5-9,0 2 1-5,0 0 0 14,2 4 0-14,-1 0 4 14,1 0-1-14,2 0-7 13,2 0 6-13,-2-4-6 14,2 0 2-14,0-4 1 0,0 0 0 12,0-4 0 3,0 0 1-9,0-1 0-6,0-3 2 13,0 0 0-13,0 0 0 14,0 0-2-14,0 0 7 0,0 0-1 12,0 0 2-12,0 0 4 14,0 0-9-14,0 0 7 14,0 0-6-14,0 0-5 13,0 0 2-7,0 0-4-6,0 0 2 13,0 0-5-13,0 0-10 14,0 0-32-14</inkml:trace>
    </iact:actionData>
  </iact:action>
  <iact:action type="add" startTime="330256">
    <iact:property name="dataType"/>
    <iact:actionData xml:id="d61">
      <inkml:trace xmlns:inkml="http://www.w3.org/2003/InkML" xml:id="stk61" contextRef="#ctx0" brushRef="#br0">14634 10104 26 0,'0'0'37'15,"0"0"-7"-14,0 0 1 0,0 0-18 13,0-3 3-13,0 3-6 13,-4-7 8-13,-5 2-17 14,-5-6-1-8,-1 2 0-6,-3 0 0 13,-7-1 1-13,-4 0 0 14,-7 1-2-14,-12 2 3 13,-8 1-5-13,-12 4 5 14,-3 0-3-14,-6 2 1 14,-8 0 0-14,-2 0-1 20,-7 0 2-20,3 0-5 13,4 0 8-13,0 0-6 0,9 0 4 13,0-8-4-13,0-1 4 14,2-8-2-14,5 2 0 13,1 0 0-13,12-1 0 14,6 1 1-14,4 6-1 14,11 5 1-9,1 4-2-5,3 0-1 14,-1 0-1-14,0 0 1 13,1 10 0-13,4 6-1 14,4 0 6-14,6 1-7 0,-2 3 6 13,4 6-4-13,-1-3 2 13,2 7-1-13,-1 0 1 14,0 7-1-9,2 0 1-5,1 2 0 14,4 1-3-14,3-2 6 14,7-2-6-14,0 0 0 13,0 0 3-13,11 1-8 14,9-2 4-14,7-1 2 14,2-4-3-14,7-4 2 13,1 2 3-7,3-3 3-6,5-2 2 13,-1 1-7-13,2-3 5 14,-4-3-6-14,0 0 6 14,5-2-3-14,0-2 0 13,9 0 0-13,8-3 1 0,5-2 0 13,4-1-1 1,-1-4 5-8,-3-2-10-6,-6 1 9 14,-3-3-7-14,2 0 3 13,-2 0 0-13,7-5 2 14,0-9-2-14,2 1 2 0,2 4 0 12,-2-3-4-12,3 2 3 14,1-2-2-14,2-3 2 14,-2 1-2-9,-2-1 1-5,-7-4 0 14,-4 2 0-14,-8-6 0 14,-12 4 1-14,-8-4 3 13,-13 3-6-13,-5 1 4 14,-12 0 2-14,-2 1-4 13,0-3 3-13,0-2-4 14,-9-3 2-8,-8 0-2-6,-6 4 2 13,-2-2 0-13,-2 0 1 14,-2-2-3-14,4-2 2 13,-4 2-2-13,0-1-1 14,4-1-1-14,-2 0 3 14,0 2 0-14,0-1 2 0,-4 1 0 12,-4 1-4-6,-7 4 2 8,-8 2-3-14,-4 3 3 0,-4 2 0 13,-4 2-2 2,-7 4 2-15,-9 4 0 13,-8 4 3-13,-9 0-4 0,-9 15 2 13,2 11-2-13,-4 1 2 14,2 1 1-9,13-5-2-5,6 1 0 14,18-6 0-14,18-2 1 13,13-4 1-13,18-7 0 14,9-1-4-14,7-4 6 14,2 0-6-14,0 0 2 13,0 0-3-13,0 0 1 14,0 0 2-9,7 0 5-5,4 0-5 14,0 0 5-14,0 0-4 14,-5 0-2-14,-3 0-2 13,-3 0-1-13,0 3-8 14,0 8-15-14,-3 10 2 0,-16 2-18 13</inkml:trace>
    </iact:actionData>
  </iact:action>
  <iact:action type="add" startTime="357588">
    <iact:property name="dataType"/>
    <iact:actionData xml:id="d62">
      <inkml:trace xmlns:inkml="http://www.w3.org/2003/InkML" xml:id="stk62" contextRef="#ctx0" brushRef="#br0">9743 11615 7 0,'-6'-11'19'1,"-6"-3"-14"13,1 6 16-7,0 2-2-6,2-2-5 13,-2 4-3-13,2 0 0 14,0-1-6-14,-2 0 0 14,2 3-2-14,-2 0-2 13,2 2-2-13,-2-3-5 14,4 3 4-14,2 0-9 13,3 0-3-7,-2 0-15-6,0 0-5 14,-3 7 10-14</inkml:trace>
    </iact:actionData>
  </iact:action>
  <iact:action type="add" startTime="357963">
    <iact:property name="dataType"/>
    <iact:actionData xml:id="d63">
      <inkml:trace xmlns:inkml="http://www.w3.org/2003/InkML" xml:id="stk63" contextRef="#ctx0" brushRef="#br0">9612 11686 16 0,'0'0'9'15,"0"0"7"-14,0 0-9 14,0 0 6-14,0 4-11 13,0-1 3-7,0-2-5-6,0-1-2 14,0 0 2-14,0 2-2 13,0-2-1-13,0 0 4 14,0 0-2-14,0 2 2 13,0 0 1-13,0-2-2 0,0 0 3 13,0 0-3-13,0 0 1 14,0 0 1-9,0 0 1-5,0 0 5 14,0 0-8 0,0 0 9-14,0 0-6 0,0 0-1 13,0 0-2-13,0 0 0 14,0 0-1-14,0 0 2 13,0 0-1-13,0 0 4 14,0 0-8-9,0 3 2-5,0-3 2 14,0 2-3-14,0-2 3 14,0 0-2-14,0 0-3 13,0 0 4-13,0 0 2 14,6 0 1-14,15 3-1 14,-2-3 6-14,6 2-6 13,2-2 0-7,2 0-1-6,4 0 0 13,1 0 0-13,-3 0 4 14,0 0-4-14,-2 0 0 0,-2 0 0 13,-3-2 0 1,-2 1 0-14,-6 1 1 0,-3 0-2 13,1 0-2-13,-3 0 3 20,3 0-1-20,-1 0 5 0,5 0-4 13,1 0 2-13,8 0-3 13,7 0 2-13,6 0-1 14,2 0 0-14,6 0 0 13,-2-2-1-13,-1-5 5 14,-3 2-4-14,-7 1 1 14,1-1-1-9,-7 3 2-5,-2 0-3 14,0 2 2-14,-7 0-1 14,2 0 0-14,-4 0 0 13,-2 0 2-13,1 0 0 14,1 0-2-14,2 0 2 13,-2 0-2-13,0 0 1 14,-3 0-1-8,-4 0 3-6,-3 0-3 13,-6-1 4-13,-2 1 1 14,0-3 10-14,0 3-5 0,0 0 7 12,0 0-8-12,0 0 2 14,0 0-9-14,0 0-1 14,0 0-1-14,0 0-3 13,0 0 0-7,0 0 0-6,0 3 2 13,0-3-7-13,0 1 8 14,0-1-4-14,0 2 3 14,0 0-2-14,0-2 1 13,0 2 1-13,-2-2 1 14,2 3-5-14,0-3 6 14,-3 0-4-9,3 1 3-5,-2-1 0 14,-1 3 0-14,-3 2 0 13,-3 4 1-13,-5 1 0 14,-3 2 2-14,-3-1 0 14,2 0-4-14,2-4 4 13,3 0-6-13,-1-4 4 0,1 0-2 19,5-1-1-19,-2 0 2 14,1-2-1-14,-1 0 2 0,-2 0 1 13,-1 0 1-13,-5 0-6 13,1 0 6-13,-4-2-6 14,-1-3 3-14,-5 4 0 13,-9 1-2-13,-4 0-6 14,-9 0 5-8,-2 0-5-6,-2 4 7 13,-1 1-2-13,2 6 2 14,2-4 1-14,5 0-3 14,1-1 2-14,5-2-1 13,6-3 0-13,9-1 4 14,6 0 0-14,9 0 2 13,5 0-1-7,0 0-2-6,4 0 0 14,0 0-1-14,0 0 0 13,0 0-4-13,0 0-9 14,0-1 1-14,0 1-5 0,6-2 4 12,13 0 13 3,17 0 0-15,11-2 1 0,13 0 2 19,13 1-3-19,14 0 0 0,9-1-3 13,7 0 5-13,2-3-5 13,4 6 2-13,-4 1 1 14,-2 0-6-14,-3 0-2 14,-7 0 2-14,-6 0 5 13,0 0-3-13,0 10 4 14,5 2 4-9,10 2-3-5,8-4 0 14,-2 0 0-14,2-2-2 14,-6 0-1-14,-1-2 2 13,-7-2-4-13,-7-4 4 14,-7 0-4-14,-8 0 8 14,-3 0-3-14,-6 0 3 13,-3-4-4-7,-6-2 0-6,0-4 3 13,0 2-1-13,-5 4-2 14,-2-2 0-14,-6 6 2 14,-10-5-2-14,-6 3 1 0,-10 2-2 12,-5-1 4-12,-6 1-5 14,-6 0 4-14,0 0 0 13,0 0 1-7,0 0 0-6,0 0 5 14,0 0-6-14,0 0-2 13,0 0-2-13,3 0 1 14,1 0 0-14,2 0-2 13,-4 0 3-13,1 0 0 14,-3 1-6-14,0 1-9 14,0 0 15-9,-20 3 0-5,-15 0 7 14,-15 2-6-14,-14-1 6 14,-10 2-7-14,-4 0 9 13,-5 0-5-13,3 1-3 14,-2-2-1-14,1-1 2 13,3-2-1-13,-4-4 0 0,-1 0-1 20,1 2 0-20,-5-2 0 13,-7 2 0-13,-4 2 0 0,-10 3 2 13,-6-2-2-13,-2 4 4 13,6-2-2-13,1 1-4 14,0 0 7-14,-5 1-9 14,-3 0 5-14,3-1-1 13,-3 1 0-7,10 0-1-6,7-1 0 13,9-2 2-13,17 0 6 14,14-3-7-14,13-3 5 14,12 0-1-14,10 0-2 13,10 0-1-13,3 0 3 14,5 0 2-14,5 0-4 14,2 0 9-9,0 0-10-5,0 0 11 14,0 0-9-14,0 0 3 13,0-3-6-13,0 3-2 14,11 0-1-14,26-4 3 0,29 0 0 13,28-4 0 1,28-2 2-14,19-5 1 0,11-5-6 19,6 1-2-19,-2-5 5 14,0-2-7-14,6-2 6 0,3 0 1 13,0 0 0-13,-2 5-2 13,-9 6 1-13,-12 5 0 14,-5 8-7-14,-11 2 5 14,-9 2-3-14,-11 0 6 13,-7 4-3-7,-13 7 2-6,-14 2-2 13,-14-6 6-13,-14 4-3 14,-6-7 2-14,-9-2-4 14,-2 0 4-14,-5-2-3 13,-4 0 1-13,-2 0 0 14,-3 0 3-14,-2 0-3 13,2 0 4-7,-3 0-3-6,-4 0-2 14,1 0 5-14,-5 0-8 13,0 0 6-13,-2 0-4 14,0 0 2-14,0 0 0 0,0 0-2 12,-4 0 4-12,-19 0-1 14,-8 0 0-14,-11 0-2 20,-5 0 5-20,-6 0-5 0,-5 0 1 13,-4 4 0-13,-8-2 0 13,-5 2 1-13,-4 1-5 14,-5 2 8-14,-3 0-8 14,-4 0 5-14,-5-1-3 13,-3-1 4-13,-1 0-3 14,2-1 1-9,0 0 0-5,0-2 1 14,-9 4-1-14,-7-1 0 14,0 2 4-14,6-2-8 13,2 0 8-13,8-3-6 14,3 0 2-14,-3 2 0 14,4-2-3-14,7 0 6 13,7 0-3-7,11-2 3-6,9 2-5 13,8-2 4-13,6 2-2 14,5 0 1-14,3-1-2 0,5 5 1 13,4-3 0-13,6-1 0 13,10 0 1-13,9 0 0 14,4-2 2-14,0 0-6 13,0 0-6-7,4 0 1-6,28 0-2 14,16 0 10-14,26 0 11 13,20 0-10-13,10-6 5 14,8-3-5-14,4 2-1 13,2 3 3-13,3 2-5 14,3 2 5-14,8 0-3 14,4 4 0-9,2 11 1-5,-4-4-2 14,-3-1 3-14,-2-2-4 13,-2-6 4-13,1-2-5 14,-9 0 4-14,-5 0-2 14,-8 0 2-14,-8-5-1 13,-11-4 0-13,-10 3 1 0,-15 2 1 19,-14 0 1-19,-15 2-6 14,-10 2 7-14,-10 0-5 0,-9 0 2 13,-2 0-1-13,-2 0 1 13,0 0-1-13,0 0 4 14,0 0-3-14,0 0-1 14,0 0 0-14,0 0-1 13,7 4 2-7,2 2-2-6,-2-3 1 13,-3 2 0-13,0-3-2 14,-4 0 5-14,3-2-3 14,-3 0 2-14,0 0-2 13,0 0 3-13,0 3-2 14,0-3-1-14,0 3 3 13,0-3-3-7,0 0 4-6,0 0 2 14,0 0-4-14,0 2-2 13,0-2 2-13,0 0-4 14,0 0-4-14,0 0 0 13,0 0-12-13,2 0-19 0,9-2-67 13</inkml:trace>
    </iact:actionData>
  </iact:action>
  <iact:action type="add" startTime="361848">
    <iact:property name="dataType"/>
    <iact:actionData xml:id="d64">
      <inkml:trace xmlns:inkml="http://www.w3.org/2003/InkML" xml:id="stk64" contextRef="#ctx0" brushRef="#br0">14376 11718 5 0,'-8'-1'15'1,"2"-2"0"13,2 1-14-13,1 2 4 14,1 0-3-14,2-2-3 0,0 2 1 12,0 0-3-12,0 0 1 21,0 0-2-21,0 0 2 0,2 0-3 12,19 8 5-12,12 9 3 14,11-4 5-14,12 2-8 13,15-3 0-13,12-7 2 14,21 0 0-14,22-5 2 14,14 0-4-14,9 0 0 13,-2-9 0-7,-6 0-2 8,-10-2-2-14,-10 8 3 14,-7 3 2-14,-10 0-1 0,-2 0 2 13,-1 0-2-13,-1 0 4 13,0 8-1-13,1 4-1 14,-5 0-1-14,2 1-1 14,-2 1 1-9,-1-1-2-5,-3-4 1 14,-10 3 0-14,-5-9-1 13,-9 3 2-13,3-1 2 14,4-2-1-14,0 1 2 14,6-2-2-14,-4 1 0 13,-3 0-2-13,-5 1 2 0,-2-2-2 13,-5-2 0-8,-6 0 1-5,-7 0-1 14,-9 0 1 1,-7-2 1-15,-6-8 3 13,-8 1-4-13,-4-2 10 14,-7 1-5-14,-2 0 5 0,-6 2 9 12,0-2-1-12,0-4-16 14,-21 0-3-8,-6-2-1-6,-6 5-5 13,-7 6 5 2,-9 1 0-15,-9 4 0 0,-7 0-9 13,-6 0 1-13,-9 1 1 13,-5 9 7-13,-2-1-2 14,0 0 4-14,-4 2-5 13,-3-1 7-7,-9 2-6-6,-3 0 2 14,-8-2 0-14,4-1 0 13,10-3 1-13,5-1 1 14,3-1 1-14,1 1-3 13,-5 0 4-13,2-1-6 14,5-1 4-14,0 0-2 0,2 1 0 13,-2-2 1-8,2 2 1-5,-2 0 0 14,6 2-2 0,5 0 1-14,6-3-1 14,6-2 1-14,6-1-1 14,-1 0 1-14,1 0 0 0,4 0 1 12,8 0-1-12,7-4 6 14,10-4-5-8,11 2 6-6,6 2-2 13,10 2 3-13,4-2-8 14,0 2-1-14,2 2-2 13,27-3 3-13,19 3 0 14,18-7 3-14,21-1-3 14,13-6-2-14,10 0 1 13,8-3-4-7,7 3 5-6,8 1-4 13,10 3 4-13,17-2 0 14,12 0 3-14,16 0-1 14,15 3 2-14,1 1-8 13,-1 3 4-13,-2-2-1 0,-16 2-5 13,-12 0 5-13,-9 5 1 14,-21 0 0-9,-14 0 1-5,-13 5 0 14,-8 7 4-14,-2 1-4 13,0 0 4-13,6 0-4 14,-3-1 2 1,-4 0-1-15,-9 1 0 0,-7-4-2 12,-2 0 1-12,2-4 3 14,3 2-2-9,-1-7-4-5,-4 2 5 14,-7-2-4-14,-6 0 2 14,-5 0 2-14,-5 0-3 0,-4 0 0 12,-2-2 3 3,-4-2-3-15,-3-1 4 13,-2 5-1-13,-7 0-6 14,-1 0 4-14,-6 0-2 5,-3 0-2 9,-3 15 0-14,-5-1 2 0,-1 0 2 13,-2 1-5-13,-2-4 10 13,-2 1-11 2,3-2 8-15,3-2-3 14,6-3 0-14,0-2 0 13,6-1 0-13,3-2 2 5,0 0-1-5,-2 0-1 13,-7 0 0-13,-7-5 4 14,-10 0-6-14,-6 3 3 14,-4 2-2 0,-2 0 1-14,0 0-6 0,0 0-3 13,0 0-21-13,-20 0 26 0,-11 4 0 19,-14 8-2-19,-10-2 6 0,-8 0-1 13,-6-6-2 1,4-2-1-14,-2-2 2 14,5 0-1-14,-3 0 2 14,1 0 2-14,1 0-1 13,1-9 4-13,0 0-5 14,-3-1 2-14,-5 0-2 4,-3 0-2-4,-5 0 3 14,-4 0-1-14,-9-3-2 14,-8 1 3-14,-1 3-4 13,2 1 4-13,4-1 0 14,7 1 1-14,2 3 3 13,10-4-2-13,13 6 1 14,12-1-1-8,21 0 10-6,16 1 2 13,8 2 3-13,5 1-17 14,0-3-5-14,0 3-10 13,0 0 1-13,3 0-3 14,12 0 13-14,8 0-1 14,6 0 10-14,6-5-3 13,5-1 0-7,10-1 1-6,8 2-3 14,8 2 6-14,13 2-6 13,16 1 6-13,16 0-4 0,17 0 0 13,8 8 5-13,-3 8-6 13,-5 2-1 2,-6-2 1-15,-9-1-3 14,-3 0-2-14,-6-5 4 4,-5 0-2-4,-5-2 2 14,-9-4 0-14,-10 0 1 13,-6-2 0-13,-9 0 3 14,-6 1-4-14,-5 3 0 14,-13 1 0-14,-7 0-3 13,-7 2 2-13,-9-3 1 14,-2-2-1-9,-4-4 1-5,-2 2 0 14,-5-2 0-14,2 0 5 14,-2 0-5-14,0 0 0 13,0-9 0-13,0 2 0 0,-2-1 0 13,-21 6-4 2,-6 2 4-15,-11 0-1 13,-9 0 7-13,-9 10-11 5,-5 0 11 9,-1 1-12-14,2-4 12 0,1-1-6 13,3-1 0-13,5-5 1 14,0 0 3-14,-1 0-4 13,-4 0 1-13,-6 0 1 14,-6-7-3 0,-8-4 1-14,-7 0 0 5,-6-4-1-5,-3 1 1 14,-3-1 5-14,-11 3 0 13,-1 4-1-13,-4 8 0 14,-1 0 1-14,2 0-5 13,1 3 0-13,-1 10 0 14,6 3 0-14,9-2 0 14,17-4-2-9,18 0 2-5,17-4 0 14,16-3 4-14,12 0-3 0,7 0-1 12,6-3 1 3,4 0 4-15,0 0-4 0,0 0 2 13,0 0 1-13,0 0-1 13,0 0 2-13,0 0-3 14,0 0 1-8,0 0-1-6,0 0 1 13,0 0-3-13,0 0 7 14,0 0-6-14,0 0 1 13,0 0-2-13,0 0 0 14,0 0 0-14,0 0 6 14,0 0-8-14,0 0 4 13,0 0 3-7,0 0-1-6,0 0 4 13,0 0 3-13,0 0 0 14,0 0 7-14,0 0-12 14,0 0 6-14,0 0-11 13,0 0 4-13,0 0-3 14,0 0 3-14,0 0-4 0,0 0-1 19,0 0 4-19,0 0-2 14,0 0-1-14,0 0 4 0,0 0-7 12,0 0 4-12,0 0-4 14,0 0 2-14,0 0-3 14,0 0 2-14,0 0 1 13,0 0-4-13,0 0 8 14,0 0-8-9,0 0 6-5,0 0-5 14,0 0-1-14,0 0-5 14,0 0-25-14,0 0-33 13,-5-7-70-13</inkml:trace>
    </iact:actionData>
  </iact:action>
  <iact:action type="add" startTime="368111">
    <iact:property name="dataType"/>
    <iact:actionData xml:id="d65">
      <inkml:trace xmlns:inkml="http://www.w3.org/2003/InkML" xml:id="stk65" contextRef="#ctx0" brushRef="#br0">10316 12629 7 0,'0'-10'9'15,"0"0"3"-14,0 0-7 14,0 2-5-9,0 1 12-5,0 2 0 14,0 2 7-14,0 0-12 14,0 1 6-14,0 0-5 13,0-1-1-13,0 1-7 14,0 0-10-14,27-1 5 13,13-4 2-13,14 5 3 14,6 2-3-8,-2 0 1-6,-2 0-3 13,-1 0 5-13,3 0-3 14,2 0 3-14,7 0 0 13,5 7 0-13,1 0-1 14,1 2 2-14,-5-6-7 14,-3-3 12-14,-5 0-10 13,-1 0 8-13,-7 0-4 5,-4 0 1 9,-8-5 5-14,-10-2-3 0,-12 4 0 13,-9 1 3-13,-8 2-5 14,-2-2 7-14,0 0-5 13,0-5 13-13,-9-3-6 14,-20-2-10 1,-4-3 0-15,-10 1 0 4,-3-3 1-4,-4 4 0 14,-3 3-2-14,-3-1 3 13,-4 1-4-13,-3 3 0 14,-6-1 0-14,-4 1 0 14,-5-1 2-14,-3 2 0 13,4 1-4-13,0-2 4 14,9 2 2-9,3 0-2-5,7-1 3 14,4 0-6-14,2 3 6 14,2-4-4-14,5 2 1 13,-1 0 0-13,3 1 0 14,5 1 0-14,1 1 0 14,5-1 2-14,-1 3-4 13,6 0 2-13,2 0-4 5,3 0 3-5,5 0 0 13,-2 0 0-13,6 0 1 14,2 0 2-14,2 0-2 14,3 0 6-14,-1 0-3 13,1 0-1 2,0 0-1-15,0 0 0 0,-1 0-1 13,-1 0 0-8,0 0-2-5,6 0 4 14,2 0-2-14,0 0 4 13,0 0-8-13,0 0 2 14,0 0 1-14,0 0-6 14,0 0-2-14,2 0-5 13,23 5 6-13,6 7 8 14,16 5 1-9,9 0 3-5,5-2-3 14,5-1-2-14,3 1-1 14,0-3 2-14,3 0-2 13,-3-5 1-13,2 0-2 0,-1-3 6 13,0 0-6-13,-3 0 8 13,-7 2-10 2,1-2 5-15,-8-1 0 5,-1 2 0-5,-4-3 0 13,-8 0 0-13,-3 1-1 14,-11-1 1-14,-8 3 0 14,-6-3 0-14,-6 0 0 13,-6-1-1-13,0-1-4 14,0 2 3-14,0-2 2 13,0 0 2-7,0 3 9-6,-6-3-3 14,-17 1 3-14,-6-1-7 13,-7 0-8-13,0 0 8 14,-6 0-7-14,-2 0 3 13,-6 0 0-13,1 0 0 14,-4 0 1-14,-5 0-2 14,2 0 4-9,-4 0-5-5,2 0 4 0,-2 0-4 13,2 4 4 1,0 7-4-14,0-3 2 0,2-1-1 13,7 3 0-13,6-3 2 14,8-1 0-14,8-2 2 13,8-2-3-13,9-2 2 14,6 0 0-9,4 0-2-5,0 0 2 14,0 0-2-14,0 0-3 14,0 0 2-14,0 0-4 13,0 0 2-13,0 0-6 14,0 0 8-14,0 0 0 14,0 0 0-14,0 0 1 13,0 0 0-7,0 0-2-6,0 0 4 13,0 0-3-13,0 0 4 14,0 0-4-14,0 0 2 0,0 0 2 13,0 0-3 1,0 0 2-14,0 0-2 0,0 0 1 13,0 0 2-13,0 0-2 20,0 0-2-20,0 0-5 0,0 0 2 13,2 10-7-13,10 6 10 13,3 4-20-13,-1-2-41 14</inkml:trace>
    </iact:actionData>
  </iact:action>
  <iact:action type="add" startTime="370263">
    <iact:property name="dataType"/>
    <iact:actionData xml:id="d66">
      <inkml:trace xmlns:inkml="http://www.w3.org/2003/InkML" xml:id="stk66" contextRef="#ctx0" brushRef="#br0">14679 12739 0 0,'-5'-6'10'1,"-2"-1"2"13,-1 4-1-13,3 1 5 14,-1-2 5-14,0 2-8 13,2-1-1-13,2 0-8 14,0 3-1-14,0 0-3 14,0 0 0-9,-1 0 2-5,3 0-4 14,0 0 1-14,0-2 1 13,0 2-5-13,0 0-3 14,0 0-5-14,3 0 5 14,9 0 8-14,9 0 1 13,12 0 2-13,12 2-1 0,16-2 5 20,16 0-4-20,21 0 3 13,14 0-6-13,8 0 1 14,3-9-3-14,1-2 4 13,3 2-4-13,1 6 0 0,1 3 2 13,0 0-3-13,0 0 2 14,1 0 1-14,-1 6 0 13,-2 0-2-7,2 2 4-6,5-2-1 13,8 0 3-13,4-3 1 14,-1-3-5-14,0 0 2 14,-8 0-2-14,0 0 0 13,-14 0-1-13,-17 0 3 14,-15 0 3-14,-16 0-4 14,-17 0-1-9,-12 3 0-5,-13 5-1 14,-6 0 0-14,-4-1 1 13,-8-4 0-13,-4 2 0 14,-4-5 1-14,-7 0 0 14,0 0 11-14,0 0-5 13,0 0 30-13,-9-5-17 0,-13-10-19 19,-5-2 3-19,-4 1-1 14,-5 0-2-14,-7 2 2 0,-3 2-4 13,-8 3 2-13,-6 4-2 13,0-1-4-13,0 4 5 14,-3 2-5-14,-1-2 5 14,-5 0-5-14,-5-1 3 13,-6-2 1-7,-7 3 2-6,-6 0-6 13,-8 2 9-13,-10 0-8 14,-5 0 6-14,-5 0-4 14,3-3 1-14,-5 2-2 13,1-1 3-13,-3 0-4 14,-2 0 2-14,7-2 4 14,2 1-2-9,-1-4 2-5,5 1-4 14,4 4 1-14,4 0-1 13,6 2-9-13,5 0 3 14,1 0 0-14,7 0-8 0,2-3 15 13,14 2-8-13,9-3 7 13,10-1 4-13,12 1 0 20,11-1 0-20,11 3 4 14,12-1-1-14,3 1-3 0,3 2-4 13,0-2-2-13,7 2-3 13,20 0 7-13,13 0 3 14,13 0-3-14,14 0 3 13,14 0-3-13,8-1 1 14,9-5-3-8,2 2 5-6,3 0-3 13,8-3 6-13,5 6-12 14,2-2 10-14,5 3-5 14,-5 0 2-14,-2 0-1 13,4 0 0-13,1 7 1 14,-6 2-1-14,3 0 1 13,-8-4-1-7,-4 4 3-6,-3-1-6 14,-11-2 6-14,-10 2-2 13,-11-2-1-13,-10 1 0 14,-10 0-3-14,-7-3 7 0,-6-1-8 12,-9-3 6-12,-6 0-4 14,-5 0 0-14,-10 0 2 20,-3 0-2-20,-3 0-3 0,-2 0 4 13,0 0 1-13,0 0 9 13,0 0-1-13,-23-1 5 14,-3-1-10-14,-10 2-3 14,-4 0 0-14,-4 0-1 13,-7 0-1-13,-5 0 1 14,-9 0-1-9,-4 0 4-5,-7 2-4 14,-5 2 5-14,-3-4-6 14,0 2 3-14,-6 4-1 13,-1 0 1-13,-7 6 0 14,-3 0-1-14,-5-2 1 14,-2 0 0-14,4-1 1 13,-2 0-2-7,6-1 4-6,5-2-5 13,8-2 4-13,14 1 2 14,12-3-3-14,10-2 0 0,11 0 1 13,11 0 0-13,4 0-2 13,11 0 4-13,6 0-8 14,1 0 4-14,7 0-2 14,0 0-1-9,0 0-8-5,0 0-10 14,0 5-15-14,2 7 22 13,9 4 8-13,1 4-8 14,1 2-28-14</inkml:trace>
    </iact:actionData>
  </iact:action>
  <iact:action type="add" startTime="373783">
    <iact:property name="dataType"/>
    <iact:actionData xml:id="d67">
      <inkml:trace xmlns:inkml="http://www.w3.org/2003/InkML" xml:id="stk67" contextRef="#ctx0" brushRef="#br0">18598 12605 17 0,'0'0'11'1,"0"0"-6"0,0 0-2 12,0 0-6-12,0 0 1 14,0 0 2-14,0 0 2 13,0 0 3-13,0 0 5 14,0 0 3-8,0 0 7-6,0 0-12 13,0 0 4-13,0 0-12 14,0 0-2-14,0 0-3 14,-2 0 1-14,2 0 4 13,-4 0 3-13,4 0 5 14,0 0-7-14,0 0-1 0,0 0 3 19,0 0-6-19,0 0 3 14,0 0-2-14,0 0 1 13,0 0-9-13,0 0 10 14,6 0 0-14,13 4 5 0,8 2-4 12,11 0 8-12,7-2-8 14,6 0 5-14,6-2-5 20,9 0 1-20,1 2-2 0,1 0 5 13,3 0-6-13,1 2 4 13,1 0-5-13,2 0 6 14,0 2-8-14,-1 1 6 14,-1 0-3 0,-2 2 1-14,5-2 0 0,0 1-2 13,7-3 5-8,4 2-4-5,2 2 7 14,0-4-8-14,2 3 3 14,7-1-1-14,4-2 0 13,8 1 0-13,-2-2 0 14,-6 0 3 1,2 2-4-15,4-1 6 0,3-2-9 12,4 4 6-6,2-4-4-6,-1 1 1 13,4 2 1-13,3-4 0 14,-3 3 0-14,3-6-2 0,1 2 4 13,7-1-1-13,8-1 3 13,0-1-8-13,1 0 6 14,-4 0-4 1,0 0 2-15,0 0 0 4,-5 0-1-4,0 0 4 14,2 0-5-14,-6 0 4 13,-9 0-2-13,-5 0 3 14,-6 0-4-14,-9-6 2 14,-4-2-1-14,-12 0 0 13,-11 0 0-13,-13 1-1 14,-17 0 3-9,-12 2-4-5,-14 3 6 14,-8-3-8-14,-3 5 6 14,-4 0-2-14,0 0 0 13,0 0 3-13,0 0 3 0,0-2-5 13,-4 2 8-13,-9-3-5 13,-3-2-2 2,-11 2 1-15,-11-2-3 5,-8 3 0 9,-8 0 0-14,-4 2 0 0,-6 0-2 13,-1 0-1-13,-2 0 6 13,-2 0-6-13,0 2 6 14,-4 2-6-14,-4-1 3 14,-1-3 0 0,-4 0 0-14,-3 0 1 5,-6 0-2-5,-3 0 3 14,-6 0-4-14,-1 0 4 13,-3 0-4-13,1 0 3 14,1 0-1-14,-1 0 0 13,-2 0 0-13,-1 0 0 14,-4 0-1-14,1 0-1 14,6 0-1-9,3 0 0-5,5 0 1 14,1-5 0-14,-1-2 1 0,7-2 1 12,-1-3 0 3,2 2 0-15,0 0 0 0,0 0 3 13,0 3-3-13,0 0 3 13,3 0-4-13,1 0 3 14,2 2-4-9,2-2 2-5,-4 1 0 14,-2-1-2-14,0 2 2 14,2 1-2-14,6-2 4 13,-1 0-3-13,2 4 5 14,-2 0-8-14,-4 2 4 14,-3 0-1-14,0 0 0 13,7 0 1-7,2 0 0-6,5-4 1 13,6 0 0-13,5-1 0 14,5 2-2-14,3-3 4 14,10 0-5-14,6 4 4 13,10-2-2-13,10 2 0 14,7 0 0-14,7 2-4 13,2 0-3-13,0 0-5 5,9 0-14 10,15 2 25-15,5 6-2 0,11-1 3 12,2 1 3-12,10-1-3 14,4-1 0-14,6 2 1 14,5 0 4-14,5 1-5 13,5 0 2-13,8-1 2 14,9 0-6-9,3 2 4-5,3-2-2 14,6 2 0-14,6-2 0 14,10 2-3-14,5-2 7 13,0-2-8-13,2 2 10 14,3-4-9-14,1 3 4 13,1-2-2-13,0 3 1 14,-5-1 0-8,-2 0 0-6,0 0 1 13,-4 0-2-13,-5 1 3 14,7-2-3-14,0 2 6 13,4-4-9-13,2-1 5 14,-2 1-1-14,-1-4 0 14,-1 1 0-14,-4 2-2 0,-9-3 4 12,-8 0-4-6,-10 0 8-6,-9 0-11 13,-11 0 5-13,-13 0 0 14,-13-4 1-14,-13-3-1 14,-14 6 0-14,-11-3 3 13,-10 4 0-13,-2 0-3 14,0 0 8-14,0 0-8 14,0 0 0-9,-8 0-2-5,-15 0 2 14,-8 0 0-14,-12 1 1 13,1 7-3-13,-2-1 5 14,-3-2-4-14,-3 6 1 14,2-3 0-14,-6-1-8 13,-4 4-6-13,-4-3-24 14,-3 2-29-9</inkml:trace>
    </iact:actionData>
  </iact:action>
  <iact:action type="add" startTime="376234">
    <iact:property name="dataType"/>
    <iact:actionData xml:id="d68">
      <inkml:trace xmlns:inkml="http://www.w3.org/2003/InkML" xml:id="stk68" contextRef="#ctx0" brushRef="#br0">11268 13471 4 0,'0'-2'27'15,"0"0"5"-14,0-3-7 14,0-2-1-9,0-3-23-5,-13 2 0 14,-8 1-1-14,-3 2-3 14,-5 1-3-14,-9 1 0 13,-4 3 6-13,-14 0-9 14,-8 0 6-14,-8 0 2 13,-2 3 0-13,-2 6 2 14,1 2 2-8,-1-2-3-6,-4 3 1 13,-1-1-1-13,2 1 2 14,-2 0-4-14,5-1 6 0,7-2-5 12,5 1 7-12,3-3-10 14,8-2 8-14,4-1-4 14,6 0 0-14,8-2 1 20,6 0 0-20,8-2 2 0,11 0-2 13,5 0 1-13,5 0-4 13,0 3-11-13,7-2-4 14,22 3 17-14,14 1 0 13,14 0 2-13,8-5 0 14,8 0 0-14,10 0-1 14,4 0 4-9,7 0-3-5,4-5-3 14,2-2 2-14,0 1-1 13,3 1 0-13,-1-4 0 14,1-1 0-14,-5 3 1 14,-5-2-1-14,-10 1 4 13,-7 4-5-13,-5 2 3 14,0 1-3-9,-2 1 2-5,0 0-1 0,-3 0 0 13,-9 0 0 2,-6 0-2-15,-3 0 8 0,-11 0-11 12,-3 0 6-12,-5 0-2 14,-9 0 0-14,-5 0 1 14,-8 0 0-14,-5 0 0 13,-2 0 2-7,0 0-1-6,0 0 7 13,-7 0-6-13,-17 0-4 14,-12 0-8-14,-12-3 9 14,-13 3-3-14,-11 0 4 13,-13 0 0-13,-3 0 1 14,-3 0-1-14,-2 0 4 13,3 0-3-7,-9 0 5-6,-5 0-6 14,-8 6 1-14,-4 0 1 13,-4 4-1-13,-7 0-1 14,-4-1 1-14,-4 4 1 13,6-1 1-13,4-2-1 14,3 3-3-14,2-3 7 0,3-1-10 19,13-1 7-19,11-2-3 14,14-2 1-14,15-4-1 0,8 0 10 13,14 0-4-13,11 0 13 13,10 0-12-13,10 0-5 14,7 0-2-14,4 0-3 13,0-2-6-13,0-1 4 14,9-6 0-8,15 1 5-6,10 0-3 13,6 1 6-13,5-2-6 14,5 2 5-14,6 0-3 13,11 3 2-13,7 0 0 14,8 4-1-14,7-2 1 14,2 0-2-14,6 1 4 13,-1-2-5-7,4-1 6-6,7-1-8 14,2 0 6-14,7-1-4 13,-2-2 1-13,-1 1 1 14,1 0-1-14,-2 2 3 0,-4-3-5 12,-5 1 8-12,-5 2-10 14,-6 0 7-14,-8 1-4 20,-1 2 2-20,-7-1-1 14,-14 3 1-14,-11 0-4 0,-13 0 3 12,-15 0-4-12,-8 0 1 14,-11 0-1-14,-4 0 5 14,0 0-18-14,-4 5 12 13,-27 9 6-13,-11 2 1 20,-14 7 0-20,-7-4 2 0,-1-1-1 13,-1 3 1-13,5-2-2 14,6-1 1-14,3 0-1 13,0-1 2-13,4-4 4 14,1 1-2-14,3-4-4 14,7-1 11-14,7-4-5 0,9-1 10 19,5-1-12-19,3-2 11 13,5-1-12-13,3 3 7 0,4-1-8 13,0-2-1-13,0 2-4 14,0-2 1-14,0 2-5 13,0-2-2-13,0 3-4 14,18-3-15-14,9 0 5 13,11 0-33-7</inkml:trace>
    </iact:actionData>
  </iact:action>
  <iact:action type="add" startTime="388346">
    <iact:property name="dataType"/>
    <iact:actionData xml:id="d69">
      <inkml:trace xmlns:inkml="http://www.w3.org/2003/InkML" xml:id="stk69" contextRef="#ctx0" brushRef="#br0">16935 12661 6 0,'10'0'3'1,"-3"0"-3"13,-7 0 0-13,0 4-3 0,0-1 2 13,0-3-4-13,0 5 5 20,-11-1 3-20,-12 2 12 0,-10 2-9 13,-11 1-2-13,-8 3 1 13,-10-1-3-13,-2-3-2 14,-5-1 2-14,-3-6 4 14,-1-1-5-14,-6 0 6 13,4 0 0 2,-1 0 3-15,7 0-5 4,6 0 2-4,5 0-1 14,5 0-6-14,6 0 7 13,6-1-6 2,10-2 6-15,10 1-6 14,11-2 8-14,8 1-1 0,2-2 5 12,0 1-13-12,16 1 4 14,32-4-4-8,29 0 5-6,27-4 4 13,14-1-8-13,3 3-2 14,-12 4-4-14,-15 3 5 13,-17 2-5-13,-11 0 4 14,-6 0 0-14,-5 0 1 14,-1 0-1-14,-5 0 3 13,-5 4-4-7,-10-1 4-6,-10 2-4 0,-8-3 4 12,-11 3-4-12,-5-5-1 14,0 3-4-14,0 3 0 14,0 2 1 0,-16 4 6-14,-13 2 0 0,-13 2 10 13,-12-4-9-13,-6 0 0 14,-9-3-1-9,0-4 2-5,-5 2-2 14,-4-4 2-14,-2 1 0 13,-3 2-2-13,-1-2 0 14,6 4 2-14,5-1-2 14,9 0 2-14,14 2-4 13,12-4 2-13,13 1-1 14,16-2 1-9,9-1-3-5,0-2 0 14,36 3-10-14,31 0 13 14,22-4 11-14,20 0-4 0,11-5-7 12,-4-14 0 3,0 0 0-15,-6-1 0 14,-6-1 0-14,-4 4 4 13,-17 5-8-13,-14 5 4 5,-22 3 0-5,-22 4-4 13,-14 0 3-13,-11 0-5 14,0 0-13-14,-3 0 6 14,-28 12 13-14,-18 11 13 13,-20-2-10-13,-18 7 3 14,-11-1-4-14,-9 1 3 14,0-2-5-9,2-3 3-5,5 2-1 14,8-2-1-14,17-9 2 13,21-2-3-13,23-5 6 14,17-3-6-14,14-4 0 14,0 0-3-14,0 1-13 13,25-1 15-13,22 0 1 14,22 0 7-9,14 0-3-5,8-12-3 14,-4-1 2-14,-9 0-6 0,-12 0 4 13,-3 1-2-13,-9 0 1 13,-3 0 0-13,-11 3-1 14,-13 4 3 0,-11 1-2-14,-16 4 6 0,0 0-11 13,-10-3 10-7,-27 3 1-6,-13 0-5 13,-10 0 0-13,-9 4-1 14,0 9 0-14,1 1 3 14,9 0-3-14,12-4 3 13,14 2 1-13,12-2-8 14,11-3 4-14,5 5 0 13,5-3-7-7,0 1 0-6,19 0-8 14,20-4 15-14,15-2 8 13,11-4-8-13,1 0 2 14,-1-2 1 0,-1-10-5-14,-8 2 4 0,-8 4 0 13,-19 0-2-13,-14 2 0 14,-15 4-2-14,-3 0-4 4,-36 1-7-4,-22 22 13 14,-15 5 3-14,-11 4 2 13,0 2-6-13,5-3 2 14,10-8 1-14,22-7 4 14,21-7-1-14,19-8 3 13,10 1-8 2,0 0-7-15,0 0-3 5,20 1 10-5,14-1 3 13,7-2 1-13,9 0-4 14,2-9 0-14,-1-8 2 13,-2 0-2-13,-12 3 0 14,-5 6 2-14,-12 4-4 14,-14 4 2-14,-3 0 0 0,-3 0-9 19,0 0-7-19,-13 6 16 13,-14 14 2-13,-9 7 8 0,-9 2-9 13,3 4 5 2,-2-1-5-15,5-3-2 0,10-4 3 12,12-5-4-12,11-2 1 14,6-2-4 1,0-3-2-15,19 1 7 4,17-9 5-4,11-3-3 14,5-2 6-14,6 0-6 13,-4 0 2-13,0-4-4 14,-7-2 0-14,-13 2-1 14,-12 2 2-14,-15 2-2 13,-7 0-5-13,-14 6-20 14,-32 18 26-9,-17 8 8-5,-9 2-5 14,-3-2 2-14,10-3-5 14,12-6 2-14,17-7 2 13,18-6-2-13,14-1-2 14,4-2-6-14,0 2 0 14,14-2 6-14,14 1 0 0,15-4 4 19,3-4-1-19,8 0 0 13,-1 0-3-13,3-8 3 14,0-7-1-14,1-4 0 14,1 3 0-14,-4 0-2 0,-11 6 0 12,-14 4 0-12,-16 3 0 14,-11 3-4-14,-2 0 2 13,0 0-15-7,-2 5 14-6,-19 16 3 14,-8 4 12-14,-4 4-10 13,6-5 4-13,6-5-5 14,11-4-1-14,6-3 0 13,2-2 3-13,2-3-7 14,0 2 1-14,0 1 1 14,6 0 4-9,12-2-2-5,5 1 0 14,-6-4 5-14,6-1-5 14,-5-2 0-14,-3-1 4 13,-4-1-4-13,-4 2 0 0,-5 1 4 13,-2-1-6-13,0 2 4 13,0-1 2-13,0-3 0 14,0 0 3-8,0 3 2-6,0-3-4 13,0 2 3-13,0-2-6 14,0 0 0-14,0 0-2 13,0 0-8-13,13 0-17 14,10 0-37-14</inkml:trace>
    </iact:actionData>
  </iact:action>
  <iact:action type="add" startTime="400562">
    <iact:property name="dataType"/>
    <iact:actionData xml:id="d70">
      <inkml:trace xmlns:inkml="http://www.w3.org/2003/InkML" xml:id="stk70" contextRef="#ctx0" brushRef="#br0">9480 15124 11 0,'0'0'31'15,"0"0"-5"-14,0 0 12 14,0 0-19-14,0 0 0 13,0 1-13-13,0-1 1 0,0 2-7 13,0-2 0 2,0 2-4-15,0 1-2 4,0-3 5 11,0 1-6-15,0-1 6 0,0 0-4 12,0 0 4-12,0 0 1 14,0 0 0-14,0 0 0 14,0 0 0-14,0 0-2 13,0 0 4-13,0 0-4 14,0 0 6-9,0 0-5-5,0 0 4 14,0 0-2-14,0 0-1 14,0 0 3-14,0 0-2 13,-2 0 1-13,-1 0 1 14,3 0-2-14,-2 0 1 14,2 3 1-14,0-3-4 13,0 1 2-7,0-1 3-6,0 0-1 14,0 0-3-14,0 0 4 13,0 0-2-13,0 4-1 14,0-4 2-14,0 0 3 13,0 0-4-13,0 0-2 0,0 0 1 13,0 0-1-13,9 0 0 14,16 0 3-9,6 0-2-5,10 0 1 14,3 0-3-14,7 0 3 13,10-4-4 2,-3-1 3-15,4-2-1 0,0 6 0 13,-1-4 0-13,3 1-3 13,3 2 6-13,6-2-5 14,10 0 6-9,4 0-8-5,4-4 4 14,7 2-1-14,-2-3 1 14,2-3 0-14,-4 0 0 13,-7-2 0-13,-3 1 1 14,-3 1 1-14,-8 5-1 14,-3-2 2-14,-2 4-6 13,-1 5 2-7,2 0 1-6,5 0-1 13,-1 0 0-13,-3 0-3 14,-3 0 8-14,-1 1-7 0,1 1 7 13,2 0-8 1,7 2 6-14,3 1-4 0,-2-5 1 13,1 0 1 2,-2 0 0-10,-4 0 3-5,-6 0-6 0,-1 0 6 13,-3 0-6-13,1 5 3 13,-1 7 0-13,3-6-3 14,3 6 3-14,0-6-2 14,-3 6 4-14,1-7-5 13,1 4 6-13,5-1-5 14,-1 0 8-9,4 2-10-5,-1-4 4 14,-5 0 0-14,0 0 0 14,-5-1 0-14,2-4-2 13,3 3 4-13,4-1-5 14,8-2 9-14,-1 2-11 0,2 2 5 12,-1-5 0 3,-3 4 0-9,-3 1 0-6,-4-4 0 13,-3 3 0-13,-6 0-3 14,-7 0 6-14,-3 1-4 0,-9-1 7 13,-3-1-9-13,-3-1 6 13,-6 7-4-13,-4-8 1 14,0 3 0-14,0 0 0 13,-4 1 0-7,-4-5 1-6,-3 0 0 14,-7 0 1-14,-7 0-1 13,-2 0 1-13,0 0-1 14,0 0 5-14,0 0-2 13,0 0 0-13,0 0 4 14,0 0-6-14,0 0 7 14,0 0-7-9,0 0 1-5,0 0-2 14,0 0-2-14,0 0 2 13,0 0-2-13,0 0 1 14,0 0 0-14,0 0 0 14,0 0 1-14,-5 0-2 0,-5 0 0 12,-4 0-1-12,-1-5-3 20,-8-3 4-20,-2 3-3 0,-10-5 2 13,-7 3 1-13,-7 1 1 14,-7 2 0-14,-5 0 1 13,-1 0-2-13,-2 2 2 14,-11-2-2-14,0 0-1 14,-8 3 2-14,-8 1 0 13,-5 0 2-7,-6 0-5-6,-5 0 6 13,0 0-6-13,-7 0 3 14,0 0-1-14,-4 0-1 14,2 0 2-14,7 0-3 13,2 0 3-13,3-3-3 14,-2-6 6-14,0 4-3 14,-2-7 0-9,4 6 0-5,4-2 0 14,-1-2 0-14,5 5 0 13,3-4 0-13,3 1-2 0,6-2 4 13,0 2-2-13,3-2 4 14,-2 4-7-14,4-1 6 13,-2 0-6-13,0 2 6 20,6-4-3-20,3 1 0 0,-1 2 0 13,0 0-4-13,-6 0 8 14,1 2-4-14,1 2 0 13,-4-3 0-13,3 5 0 14,-2 0 0-14,1 0-3 13,2 0 3-13,1 0-1 14,-4 0 2-8,2 0-2-6,2 0 7 13,4 0-11-13,8 0 8 14,-1 0-6-14,5 0 6 13,-2-5-3-13,4 1 0 14,2 1 1-14,0-2-2 14,7 1 3-14,2 0-3 0,5 4 5 19,5 0-8-19,-2 0 3 14,3 0 0-14,5 0-1 13,7 0 1-13,6 0-2 0,9 0 6 13,2 0-3-13,7 0 3 13,0 0-6-13,0 0-5 14,0 0-3-14,0 2-3 14,12 4 9-9,7 2 5-5,4 1 0 14,4 4-2-14,2 0 4 13,2-4-4-13,2 2 4 14,3 1-3-14,7-1 2 14,5 1-1-14,12-6 0 13,7 2 0-13,9 1-2 14,2-9 4-9,7 5-2-5,6-3 5 14,5-2-10-14,5 2 10 14,1 1-7-14,3-2 2 13,0 3-1-13,4 0-1 14,0-4 4-14,5 4-4 14,-2 0 5-14,-4 2-4 0,2-6 4 19,1 6-6-19,5 0 6 13,0 0-5-13,2 2 2 0,0-2 0 13,5 2-1-13,4-2 4 14,2 1-8-14,1-2 8 13,-5 1-7-13,-5 1 3 14,-2-2 1-14,-5 4 0 20,-3-5 0-20,-4 1 0 0,4 4 1 13,4-8 0-13,0 6-1 13,-1 2 0-13,-1-4 5 14,-1 1-10-14,4-5 5 14,2 2 0-14,-3 1 0 13,-7-4 0-13,-7 0-2 14,-6 0 4-9,-7-7 0-5,-10 0 1 14,-3-1-3-14,-11-2 0 14,-10 6 0-14,-13-5 0 13,-9 5 0-13,-8 0 0 0,-10 3 0 13,-9 1 0-13,-4 0 1 13,0 0 4-13,0 0-4 14,0 0 4-8,0 0-3-6,0 0 8 13,-9 0-5-13,-7-4-4 14,-3-3-1-14,-4 5 0 14,-1 1 1-14,-3 1 2 13,1 0-6-13,-8 0 5 14,-2 0-5-14,-2 0 3 20,-3 0-1-20,-2 0 1 0,-6 0 0 13,-5 5 0-13,-8 4 0 13,-8 0 0-13,-9 5 0 14,-11 3-2-14,-5 1 2 13,-11 4 0-13,0 2 0 14,-8 2-2-14,-2 0 2 0,-7 1 0 19,-1-1-1-19,-3 1 3 14,4-8-4-14,3 2 1 13,-1-3-1-13,5 1 4 14,0-10-2-14,10 3 0 0,10-10 0 13,5 0 2-13,10-2-1 13,5 0 3-13,9 0 0 20,9 0-5-20,10 0 2 14,9 0-1-14,8-4 2 0,5 0-2 13,5 0 1-13,5 4 2 13,8-4 1-13,1 3-3 14,5 1 5-14,2 0-5 14,0 0 6-14,0 0 0 13,0 0 0-7,0 0-7-6,0 0 3 13,0 0-6-13,0 0 2 14,0 0 1-14,0 0-15 14,0 1 0-14,-2 21-21 0,-10 5-23 12</inkml:trace>
    </iact:actionData>
  </iact:action>
  <iact:action type="add" startTime="406231">
    <iact:property name="dataType"/>
    <iact:actionData xml:id="d71">
      <inkml:trace xmlns:inkml="http://www.w3.org/2003/InkML" xml:id="stk71" contextRef="#ctx0" brushRef="#br0">18994 15029 22 0,'0'-2'21'1,"0"2"0"0,0 0-5 12,0 0-7-6,0 0 4-6,0 0-3 13,0 0 4-13,0 0-8 14,0 0 2-14,0 0-5 13,0 0-1-13,0 0-2 14,0 0 1-14,0 0-4 14,0 0-1-14,0 0 3 13,0 0-7-7,0 0 5-6,18 10 3 14,6 2 0-14,14 5 6 13,5-8-6-13,5 3 3 14,8 2 0-14,5-3-4 13,-1 1 3-13,0-3-2 14,-2 3 1-14,0-6-1 14,0 2 0-9,0 1 2-5,4-2-2 14,3 0 2-14,0-2 0 14,5 2 1-14,5-1-2 0,-2-2 0 12,1 0 0 3,1 1-1-15,1 3 0 0,8-1-1 12,3-2 5-12,1 6-5 14,1-7 4-8,-4-2-6-6,0-2 3 13,10 0-2-13,5 0 4 14,12 0-2-14,2-10 0 13,4-4 0-13,0 1 2 14,0 0-1-14,0 0 0 14,-6 1 3-14,-10 0-8 13,-4 4 5-7,-9 0-2-6,0 2 1 13,1 6 0-13,-10-4-2 14,-1 3 4-14,-6-2-4 14,-4 3 5-14,3-1-5 13,3-2 2-13,5-1 0 14,0 3 0-14,1-4 0 14,-3 5 0-9,-3-6 0-5,-1 2-3 14,0 2 6-14,-3-4-5 13,1 2 5-13,1 2-5 0,-2-4 3 13,3 0-1-13,-1 1 0 14,6-7 0-14,2 3-2 13,6 1 5-13,5-1-2 14,-5-2 2-9,-7 2-6-5,-13 2 5 14,-15 2-5-14,-13-4 6 14,-16 5-5-14,-12 0 2 13,-7 1 0-13,-4 3 2 14,0 0-1-14,0 0 2 14,0 0-1-14,-2 0 5 13,-2 0-7-7,1 0 6-6,3 0-6 13,-2 0 0-13,-4 0 0 14,-6 0 2-14,-7 0 3 14,-6 0-3-14,-6 0-1 13,-3 0 2-13,-1 0-1 0,-2 0-2 13,0 0 3-13,-5 0-3 20,-3-3 0-20,-4 3-1 0,0 0 4 13,-5 0-5-13,-4 0 4 13,-2 0-4-13,-9 0 1 14,-6 0-1-14,-8 0 2 13,-4 0 0-13,-2 0-1 14,-3 0 1-14,-1 0 1 14,-5 0 2-9,-5 0-4-5,1 0 4 14,2 0-6-14,-4 0 6 14,7 0-6-14,-6 0 3 13,-6 0 0-13,0 0 0 14,0 0 0-14,1-3 0 13,6 0 0-13,-2 0-2 14,0 0 2-8,0-1-1-6,-1 4 1 13,3-2 0-13,-3 2-1 14,2 0 1-14,1 0 0 0,1 0 2 12,5 6-4-12,1 3 3 14,1 0-2-14,-2 3 2 14,3-4-4-14,6 1 5 20,4-2-2-20,14 0 0 0,7 2 1 12,8-5-1-12,6 3 3 14,5-6-6-14,3 5 6 14,2-6-6-14,4 5 3 13,6-5 0-13,1 3 0 14,2-1 0-14,5 0 0 14,-3 0 1-9,2 1-2-5,-2 2 1 14,3-1-1-14,3-2 2 13,-4 0-2-13,6-2 1 14,-3 2 0-14,7 0 1 14,-1 0-1-14,4-2 1 13,1 0-1-13,5 0 2 0,2 0-1 19,0 0-1-19,0 0 0 0,0 4 0 13,0-4-1-13,0 0 1 14,0 0-2-14,0 0 1 13,0 0 0-13,0 0-2 14,0 0 3-14,0 4-6 14,-7 4 0-14,-2 6-5 20,-6 6-5-20,-8 3-40 0</inkml:trace>
    </iact:actionData>
  </iact:action>
  <iact:action type="add" startTime="408720">
    <iact:property name="dataType"/>
    <iact:actionData xml:id="d72">
      <inkml:trace xmlns:inkml="http://www.w3.org/2003/InkML" xml:id="stk72" contextRef="#ctx0" brushRef="#br0">10298 15923 11 0,'0'0'9'15,"0"0"4"-14,0 0-10 14,0 0 4-14,0 0-2 13,0 0-1-7,0 0 1-6,0 0-2 14,0 0 1-14,0 0 3 13,0 0 10-13,0 0-6 14,0 0 11-14,-15 0-6 13,-10-8-10-13,-6 2-6 14,-11-4 0-14,-5 6 0 14,-11-4-2-9,-7 4 0-5,-6 2 4 14,-5 2-3-14,3 0 4 13,-4 0-6-13,2 2 3 14,3 12 0-14,8-2-7 0,8 2 6 13,9-5 1 1,12-5 0-14,10 0 2 0,11-3 1 13,12 3-2-7,2-4-1 8,0 0-4-14,12 0-12 0,12 5 16 13,16-5 3-13,14 4-1 13,15-4 1-13,18 0-2 14,13 0 2-14,10 0-1 14,1 0-2-14,-4 0 0 13,-3 0 0-7,-3 0 0-6,-5 0 0 13,-5 0-2-13,-6 0 4 14,-9 0-2-14,-10 0 4 14,-14 0-8-14,-10 0 6 13,-11 0-3-13,-11 1 1 14,-7 1 0-14,-7-2 0 14,-6 0-1-9,0 2-1-5,0-2 4 14,0 4-1-14,-12-4 6 13,-5 0 11-13,-8 0-13 14,-6 0-5-14,-12-8 0 14,1-2 2-14,-8 1-5 0,2 0 6 12,-4-5-3-12,-3 7 3 20,-8-8-6-20,-3 3 1 14,-8 2 2-14,-2 6-4 0,-1-2 1 13,-6 6-3 1,-6 0-3-14,-5 3 6 0,-7 12-8 13,1 3 1-13,4 2-15 14,11 1 15-14,12-7 3 13,11-1 7-7,6-5 0-6,11-1 0 13,9-4 2-13,12 2-2 14,9-5 10-14,8 0-8 14,7 0-2-14,0 0-2 13,0 0-16-13,9 0-8 14,16 0 26-14,10 0 4 13,12 0-4-7,8 0 5-6,8 0-3 14,-1-8 6-14,8 1-7 13,3 4 0-13,7-2 1 14,8-3-1-14,-1 7-1 13,-3-3 1-13,-2-1-1 0,-3 5 1 13,-4-4 0-13,3 4 3 14,2-1-5-9,-1-2 2-5,-6 2-1 14,-1 1 1-14,-6-4 1 13,-5-1-2 2,-8 1 3-15,-9 1 0 0,-8 1-1 13,-14-1 1-13,-11 3-1 13,-5 0-4-13,-6 0 4 14,0 0-2-9,0 0 0-5,0 0 9 14,0 0 3-14,0 0 0 14,-14 0 9-14,-7-2-14 13,-8 2-3-13,-8-4-3 14,-3 1-2-14,-5-2 2 14,-2 1-2-14,4 2 1 13,-3-2-2-7,-1 4 0-6,-2 0 3 13,-6 0-3-13,-1 0-4 0,0 0 3 13,0 0-1 2,7 0 4-15,2 4 0 13,7-2 1-13,7 7-3 0,2-2 5 13,0 0-6-13,2 0 4 14,2-2-5-9,4-1 4-5,6-4 0 14,1 0 0-14,9 1 4 13,5 2-3 2,2-3 0-15,0 0 3 0,0 0-3 13,0 0-2-13,0 0-2 13,0 0-1-13,0 0-6 14,0 0 4-9,0 0 0-5,0 0 6 14,0 0 0-14,2 0 4 14,-2 0-2-14,0 1 2 13,5 3-7-13,-5-4 6 14,4 5-4-14,0-5 1 0,-4 0 0 13,2 0 0-13,2 0 0 13,-4 0 1-7,0 0 0-6,0 0 6 13,0 0-7-13,0 0 9 14,0 0-6-14,0 0 3 14,0 0-6-14,0 0 1 13,0 0-2-13,2 0 0 14,-2 0-3-14,0 0-1 13,0 0 4-7,0 0 1-6,0 0-1 14,0 0 2-14,0 0-2 13,0 0 1-13,0 0-6 14,2 4-1-14,4-4-33 13,5 0-26-13</inkml:trace>
    </iact:actionData>
  </iact:action>
  <iact:action type="add" startTime="414137">
    <iact:property name="dataType"/>
    <iact:actionData xml:id="d73">
      <inkml:trace xmlns:inkml="http://www.w3.org/2003/InkML" xml:id="stk73" contextRef="#ctx0" brushRef="#br0">13421 15941 13 0,'-2'-1'10'15,"-11"-3"-5"-14,-3 0-5 14,-1 4-3-14,1-5-3 13,-5 5-3-7,0 0-1-6</inkml:trace>
    </iact:actionData>
  </iact:action>
  <iact:action type="add" startTime="414279">
    <iact:property name="dataType"/>
    <iact:actionData xml:id="d74">
      <inkml:trace xmlns:inkml="http://www.w3.org/2003/InkML" xml:id="stk74" contextRef="#ctx0" brushRef="#br0">13136 15927 7 0,'-14'0'12'1,"1"0"-11"0,-3 0 7 12,1 0-6 3,1 0 1-15,3 0-3 0,3 0 0 12,0 0 9-12,4-4-2 14,0 4 8-14,-1-3-8 14,3 1 11-14,0 2-17 13,2 0 18-7,0-3 8-6,0 3-13 13,0 0-5-13,0 0-9 14,0 0 0-14,0 0 0 14,0 0-1-14,0 0 0 13,0 0 1-13,0 0-5 14,0 0 5-14,2 0 0 14,11 0 0-9,5 0 4 10,9 0-3-15,4 0 0 0,5 0 6 12,6 0-12-12,3-2 10 14,1 2-8-14,8 0 4 14,0 0-1-14,4 0 0 13,2 0 0-13,2 0-1 0,1 0 2 19,3 0-2-19,13 0 2 14,4 0-4-14,3 0 5 14,3 0-4-14,-2 0 2 13,-2 0 0-13,-2 0-3 0,-2 0 8 13,-2 0-8-13,-1 0 7 13,-2 0-7-13,0 0 5 21,-1 0-2-21,2 0 0 0,-2 0 0 12,5 2 0 3,4 1 1-15,3 2-2 0,0-5 2 13,-2 9-2-13,-2-5 2 13,-1 0-4-13,-1 1 3 14,-1 0-1-14,2-5 1 13,-1 4-1-7,-1-4-1-6,-2 0 4 14,0 0-2-14,3 0 5 13,-4 0-8-13,-1 0 5 14,0 1-4-14,-5 3 1 13,-2 0 1-13,-4 4 0 14,-5-3 0-14,-2 0-1 0,0 0 2 13,0-1-2-8,-1 0 3-5,7 0-3 14,0 1 2-14,1 0-1 13,1-5 0 2,1 0 0-15,0 0-3 14,5 0 6-14,-1 0-4 0,0 0 5 12,1 0-8-12,-6 0 5 14,1 0-2-9,0 0 1-5,3-8 0 14,-4 2 0-14,3-2 0 14,-2 3-1-14,0 0 2 13,2 0-1-13,0 5 3 14,0 0-5-14,3 0 2 14,-3 0 0-14,0 0 0 13,7 0 0-7,3 0-3-6,0 0 8 13,1 0-7-13,-4-3 5 14,-5-6-6-14,1 4 5 14,-1-4-4-14,-2 4 4 0,0 1-4 12,-2-5 2 3,-5 5 0-15,-4 4 2 0,1 0-2 13,-1 0 0-8,-3 0 1-5,0 0-4 14,1 0 5-14,0 0-2 13,-4 0 0-13,-4 0 0 14,2 0-3 1,-3-5 6-15,-1-4-3 13,4-1 3-13,-6 2-5 0,1-8 4 13,-1 3-2-8,-2-1 0-5,1 2 0 14,-1-3 0-14,3 5 0 14,-3-2 0-14,-2 6 0 13,-2-4 0-13,-4 2 3 14,-5 3-6-14,-10 2 4 14,-5 3-2-14,-10-4 1 13,-4 4 0-13,0 0-2 5,0 0-3 9,0 0 5-14,0 0-6 0,0 0 1 13,-6 0 8-13,-6 0-3 14,-1 0 0-14,2 0-1 13,-5 0 1-13,1 0 0 14,-1 4-2-14,-2-1 4 13,3 2-2-7,-4-3 2-6,-2 2-4 14,-2 5 2-14,-6-6 0 13,-4 1 0-13,-5 1 1 14,-2 0-2-14,-2-1 3 14,-8 1-2-14,-4 4 5 13,-5-5-10-13,-8 0 5 14,-4 2 0-9,-6 3 0-5,-2-6 0 14,-4 3 0-14,-6 2 1 14,-3-4-4-14,-3 1 6 13,-3-4-5-13,2 3 4 14,-3 0-3-14,1 0 2 13,-2-4 0-13,-3 4-1 14,-1-4 0-8,2 4 0-6,3-4 4 13,3 0-6-13,5 0 5 0,-5 0-5 13,-2 0 3-13,0 0-2 13,-3-4 0-13,1-4 1 14,-2 4 0 1,-3 0 1-15,1 3 0 0,0-4-1 12,4 1 1-6,0 1 1-6,-1 0-3 14,-3-1 2-14,2 0 1 13,-1 4-2-13,3-3 1 14,4-2-5-14,0 3 8 13,-5 0-5-13,-1 2 4 14,0 0-6-14,-1 0 4 14,1 0-2-9,2 0 1-5,-4 0 0 14,7 0 0-14,1 0 1 13,2 0-2-13,5 0 2 0,2 0-2 13,-2 0 4-13,0 0-5 14,2-2 2-14,4 2-1 13,5 0 1 2,2 0 0-15,-1 0-4 4,-2 0 9-4,-4 0-11 14,2 6 8-14,-2 2-5 14,0-4 4-14,1 0-2 13,2 2 1-13,-1-2 0 14,2-4 0-14,-2 5 0 14,2-2 0-14,8 1 0 13,5 2 1-7,8-6 0-6,2 4-2 13,4-4 2-13,6 4-2 14,1-4 1-14,12 0 0 14,4 0 1-14,7 0 1 13,4 0 0-13,7 0 1 14,1 0-3-14,6 0 1 13,2 0-2-13,0 0 1 5,2 0-2 10,0 0-2-15,0 0-6 0,0 0 5 12,0 0-5-12,0 0 10 14,4 0-6-14,14 0 5 13,3 0 2-13,7 2 1 14,6 2-2-14,2 1 2 14,5-2-4-9,5 1 5-5,2 1-4 14,6-3 6-14,8 1-10 14,9-3 6-14,8 0-1 13,5 0 0-13,8 0-1 14,4 0 1-14,1 0 0 13,7-3-2-13,4-4 4 14,4 3-2-8,2-4 2-6,1 2-3 13,5-2 2-13,5 0-2 14,10 3 1-14,-2 0 0 13,6 1-1-13,-2-2 3 14,2 2-4-14,4 0 3 0,-6 1-4 13,0-6 3 1,-4 6-2-14,-4 0 2 5,-2 3 0-5,-1 0 0 13,5 0 2-13,0 0-4 14,1 0 6-14,-2 0-8 14,-4 0 1-14,1 0 3 13,-2 0-5-13,3 0 4 14,-9 0 0-14,-3 0 1 14,-2 0-1-9,-6 0 3-5,-4 0-1 14,-2 0 2-14,-5 0-6 13,-1 3 4-13,4 4-2 14,-2 5 1-14,-3-5 0 14,-3 0 0-14,-10-2-2 13,-1 0-2-13,-4 3 8 14,2-8-5-9,-6 4 5-5,-1-4-5 14,-7 0 2-14,-3 0-1 14,-6 4 0-14,-6-2 0 13,-5 7-2-13,-3-6 6 14,-6 3-7-14,-2-1 7 0,-5-2-8 13,-7 1 5-13,-4 1-2 13,-7-5 1-7,1 4 0-6,-6-4 0 13,-2 0 1-13,-1 0-1 14,-1 0 0-14,-2 0 5 14,0 0-4-14,0 0 6 13,0 0 0-13,0 0 3 14,0 0-4-14,-5 0-1 13,-3 0-5-7,-6 0-12-6,1 0 12 14,-3-4-3-14,-1-1 1 13,-6-2 4-13,-4 0-2 14,-2 3 2-14,-6 1 0 14,-5-6-2-14,-7 7 1 13,0-2-1-13,-6 0 3 0,-5-2-3 19,-3 2 3-19,-3 2-5 14,-3 1 2-14,-3-4 0 14,-1 1 0-14,-5 1 0 13,-1 0-1-13,-11 1 3 0,-5 0-2 13,-5-2 6-13,-3 1-10 13,1-2 7-13,-2 3-5 14,-3 0 4-8,-6 2-4-6,-5 0 2 13,-3 0 0-13,-5 0-1 14,-3 0 2-14,-1 0-2 13,1 0 5-13,0 0-7 14,0 0 5-14,-2 4-4 14,-3 1 2-14,5-2 0 13,3 1-2-7,3-2 6-6,1 0-4 13,-3 4 3-13,1-6-6 14,1 4 6-14,1 1-5 14,4-2 4-14,-3 1-2 13,5-2 0-13,6 2 0 14,0-4 3-14,6 0-3 0,0 0 3 19,3 0 3-19,6 0-11 0,9 0 8 13,3-6-3-13,5-1 0 13,1-2 0-13,-4 1-2 14,4 2 7-14,1-2-6 14,5 2 6-14,4-2-8 13,3 0 6-13,6 3-4 14,0-4 2-9,8 1-1-5,0 2 0 14,9-4 1-14,1 2 0 14,4 0 0-14,3 2-2 13,1 3 5-13,7-2-8 14,2-3 4-14,-1 1 0 14,5 4 0-14,0-1 0 13,2 0-2-7,-1 4 4-6,1-4-4 13,-1 4 5-13,-1 0-6 14,1 0-1-14,-5 0 3 0,2 4-5 13,-6 6 4-13,3 2 2 13,-1-3 0-13,4-4-1 14,0 2 2-14,2-2 0 20,3-1 1-20,-1 0-4 0,3 3 3 13,2-4-2-13,3-3 1 13,3 0 0-13,1 4-2 14,3-4 4-14,0 0-3 14,0 0 5-14,0 0-7 13,0 0 5-13,0 0-3 14,0 0 2-9,-2 0-1-5,2 0 0 14,-5 0-3-14,-1 2 2 14,1 6-2-14,-6 4-2 13,-2 2-16-13,-2 4-4 14,-6 0-31-14</inkml:trace>
    </iact:actionData>
  </iact:action>
  <iact:action type="add" startTime="424794">
    <iact:property name="dataType"/>
    <iact:actionData xml:id="d75">
      <inkml:trace xmlns:inkml="http://www.w3.org/2003/InkML" xml:id="stk75" contextRef="#ctx0" brushRef="#br0">20958 3505 11 0,'7'0'13'1,"-7"0"-13"13,0 0-6-7,0 4 1-6,0 8 4 13,0 1 1-13,0-6-6 14,0 1 4-14,0-2-2 14,7-2 4-14,-5 0 3 13,0-4 3-13,-2 0-1 14,0 0 11-14,0 0-2 13,0 0-2-7,0 3 1-6,0-3-2 14,0 0 8-14,-2 0-10 13,-17 0 6-13,-10 0-15 14,-13-7 1-14,-9 1-1 13,-14-1 0-13,-3 0 2 14,-7 2-1-14,-6-2 8 14,0 0-7-9,4 0 6-5,-2-4-4 14,6 4-2-14,1 0-1 13,-3-2 1-13,-4 1-2 14,-1-4 0-14,-9-2 3 14,2 1-2-14,-2-2 0 13,-4 1 4-13,-3 2-8 0,-7 0 6 13,-4 2-6-7,-7 5 1-6,-6 5 2 13,-3 0 0 2,-6 0 0-15,-3 10 0 13,7 8 5-13,9 4-10 0,3 3 3 13,6-1 2-13,3 1-2 14,0-2 2-14,9-3 0 13,5-2 0-7,8-1-1-6,9-2 3 13,6-4-2-13,5 1 5 14,10-3-9-14,6-1 8 14,3 0-6-14,9-2 2 13,8 2 0-13,8-3-1 14,2 0 4-14,8-3-5 14,1 0 5-14,0 0-6 4,2 2 5-4,-1-1-4 14,2-2 4-14,-3 5-2 13,-5-3 0-13,-3 2 0 14,-3 3-3 1,-2-1 6-15,-4 3-5 0,3-3 5 12,-1 1-6-12,2-2 6 20,2 1-3-20,0-3 0 0,7-3 0 13,5 2 0-13,1-3 2 14,3 0-1-14,2 0 2 13,0 0-2-13,0 0 1 14,0 0 3-14,0 0-5 14,0 0 2-14,0 0-2 13,0 0 0-7,-7 0 0-6,-2 0 2 13,-2 1-4-13,2 2 2 14,0-2-2-14,3 4-4 14,-1-1 6-14,0 2-2 0,2 2-2 12,3 2 4-12,0 3-7 14,2 6 7-14,0 6-8 20,0 4 7-20,4 9-2 14,17 4 1-14,-3 4 4 0,4 0-4 12,2-3 2-12,1-6 0 14,4-1-3-14,4-3 5 14,3-2-6-14,9-2 8 13,3-6-2-13,8-4-1 14,11-7 0-9,14-6 1-5,14-6 2 14,13 0 0-14,12 0-2 14,9-11 4-14,2-8-6 13,-4-1 1-13,-8 4 3 14,-10 4-6-14,-2 0 2 13,2 2 0-13,1 2 0 14,-1 0 0-8,-2 2-2-6,-5 1 4 13,0-2-5-13,2 2 4 14,-2 5-2-14,-4 0 1 13,-2 0-2-13,4 0 2 14,0 0 0-14,8 0-1 14,0 0 2-14,2-5 1 13,2-1 1-13,-6-1-6 5,0-1 4-5,-9 5-2 14,-9-2 1-14,-13 3 0 13,-17 2-2-13,-11 0-1 14,-14 0 3-14,-6 0-2 13,-7 0 0-13,0 0-2 14,-5 5 2-14,1-1 2 14,-1 0-1-9,1-4 1-5,0 0 0 14,-2 0 0-14,-6 0 1 13,1 0-1-13,-2-6 2 14,-2-1-1-14,3-1 2 14,6 1-2-14,6-5-1 0,6-5 0 12,6 2 0 3,3-6 0-10,6-1-2-5,1 0 4 14,3-4-2-14,-3 6 2 0,-7 0-4 13,-8 4 2 1,-9 6-1-14,-9 0 1 0,-5 2 0 13,-4-1 0 2,0 0 1-15,0-1-2 13,-4-2-2-13,-10 0-1 5,-1-3 7-5,1 6-3 13,8-1 7-13,-1 3 2 14,5-2-9-14,-2 1-3 14,-1-2 1-14,0-1-1 13,1-2 3-13,2-3-9 14,-3-1 8-14,-1-3 0 13,-1 3-1-7,-2-4 2-6,-6-3 0 14,-1 0 0-14,-6-2 2 13,-3 3-4-13,-4 3 2 14,-4-3 0-14,-5 5 0 0,0 4 0 12,-4 4 2 3,4 4-2-15,2 6 0 14,2 0-3-9,5 0 1-5,6 0 4 0,2 0-3 13,3 1 3-13,7 4-4 14,0 2 2-14,4-4-1 13,5-1 1-13,2 0-1 14,0-2-1-14,0 0 4 13,0 0-5-13,0 0 6 14,0 0-6-8,0 0 6-6,0 0-3 13,-2 0 0-13,2 2 3 14,0-2-3-14,-3 0 0 13,3 0 5-13,0 0-5 14,0 0 7-14,0 0-6 14,0 0 5-14,0 0-6 13,0 0 3-7,0 0-2-6,0 0 3 13,0 0 5-13,0 0-7 14,0 0 3-14,0 0-3 14,0 0-1-14,0 0 3 0,0 0-4 12,0 0 2-12,0 0-1 14,0 0 1-14,0 0-2 14,0 0 2-9,0 0-2-5,0 0 4 14,0 0-1-14,0 0-3 13,0 0 1-13,0 0 2 14,0 0-2-14,0 0 0 14,0 0 0-14,0 0 2 13,0 0-1-13,0 0 0 14,0 0-4-9,0 0 7-5,0 0-7 14,0 0 4-14,0 0 0 14,0 0-2-14,0 0 0 13,0 0-1-13,0 0 4 14,0 0-3-14,0 0 3 0,0 0-6 13,0 0 3 1,0 0 0-8,0 0 0-6,0 0 0 0,0 0 0 12,0 0 3-12,0 0-2 14,0 0 2-14,0 0-4 14,0 0 4-14,0 0-6 13,0 0 4-13,0 0-2 14,0 0-1-14,0 0 1 13,0 0 0-7,0 2 2-6,0-2-1 14,0 0 4-14,0 0-5 13,0 0 2-13,0 0-2 14,0 0 1-14,0 0 0 14,0 0 0-14,0 0 4 13,0 0-5-13,0 0 5 14,0 0-7-9,0 0 5-5,0 0-4 14,0 0 3-14,0 0-2 14,0 0 1-14,0 0 0 13,0 0-1-13,0 0 3 14,0 0-2-14,0 0 3 0,0 0-5 12,0 0 4-12,0 0-4 21,0 0 2-21,0 0 0 0,0 0 0 12,0 0 0-12,0 0-1 14,0 0 3-14,0 0-4 13,0 0 4-13,0 0-5 14,0 0 4-14,0 0-2 14,0 0 1-14,0 0 0 13,0 0 1-7,0 0 0-6,0 0 0 13,0 0 4-13,0 0-9 14,0 0 6-14,0 0-4 14,0 0 2-14,0 0 0 13,0 0 0-13,0 0 0 14,0 0-1-14,0 0 5 14,0 0-8-9,0 0 4-5,0 0 0 14,0 0-1-14,0 0 1 13,0 0-1-13,0 0 1 0,0 0-2 13,0 0 4 2,0 0-4-15,0 0 5 0,0 0-4 12,0 0 2-12,0 0-2 14,0 0 1-9,0 0-2-5,0 0 2 14,0 0-6-14,0 0 5 14,0 0-8-14,0 0 3 13,-2 6-18-13,-9 12-13 14,-7 5-8-14,-2 2-58 14</inkml:trace>
    </iact:actionData>
  </iact:action>
  <iact:action type="add" startTime="428911">
    <iact:property name="dataType"/>
    <iact:actionData xml:id="d76">
      <inkml:trace xmlns:inkml="http://www.w3.org/2003/InkML" xml:id="stk76" contextRef="#ctx0" brushRef="#br0">16154 4437 9 0,'0'0'21'15,"0"0"-10"-8,0 0-1-6,0 0-3 13,0 0 2-13,-4 0-6 14,-7 0 3-14,-3 0-5 14,-1 0 1-14,-3 0 4 13,-3 0-5-13,2 0 2 14,-4 0-3-14,-1-3 3 13,-3-1-2-7,-2-3-1-6,-2 4 0 14,-5 0 0-14,-6-1 0 0,-5 3 6 12,-6-2-4 3,-7-1-1-15,-6-1-1 13,-2 3 2-13,-8-3-1 0,-9 5-1 13,-8-2-1-13,-10 2-1 14,-2 0 4-9,3 0-6-5,5 0 6 14,11 0-8-14,-1 9 11 13,5 3-7-13,-1-3 4 14,5 0-2-14,4-5 1 14,7-3 3-14,7-1 2 13,4 0-6-13,10 0 7 14,1 0-6-9,3 0 6-5,1 0-4 14,6-5-1-14,-1 0 0 14,-1 1-2-14,-1 0 3 13,-7 3-1-13,3 1-4 0,1 0 5 13,1 0-6 2,7 0 4-15,2 0-1 0,2 0 0 19,0 0-1-19,2 4-2 13,-2 1 3-13,0 2 3 0,4-4 1 13,1 3-7-13,0-1 5 14,-1-3-4-14,2 1 3 13,2-1-1-13,-2-2 0 14,5 3 0-14,3-3 0 14,-3 0 2-9,3 0-3-5,-1 2 4 14,-2-1-6-14,-2 3 3 13,-5 3-1-13,0-2-2 14,1 5 1-14,0-2 0 14,4-2 4-14,-3 2-3 13,4-1 5-13,0-1-8 14,3 2 7-9,6-4-6-5,3 0 4 14,3-1-2-14,-1 4 0 14,0 2-7-14,-1 3 7 13,-1 5 2-13,1-1-4 14,-3 0 6-14,2 4-6 0,0 3 5 12,1-2-4-12,-3 4 2 21,-1-1 0-21,4-4-1 13,2 1 0-13,4-3 1 14,0 1-7-14,0-2 7 0,4 1-5 13,12 0 3-13,8 3 4 13,7 1 3-13,10-2-3 14,9-2 1-14,8-2 3 20,12-6-4-20,6-1 5 0,4-2-3 13,5-2-6-13,1 0 4 13,3-1 0-13,10 4-2 14,3-2 1-14,8 3-1 13,3-2 1-13,-1 0 2 14,-3 2-1-14,-4 1-4 14,-3-2 4-9,-3 0-4-5,-8-4 4 14,-2 1-3-14,-5-2 1 13,1-1 0-13,4 0 1 14,3-2-1-14,-1 0 4 14,3 0-1-14,-3-12-4 0,5 2 2 12,-3-2-2-12,-1 0 1 20,-10 2 0-20,-15 1 0 14,-11 4 1-14,-9 3-2 0,-7 0 3 13,-2-2-4-13,0 2 4 13,2-3-4-13,0 0 3 14,1 1-2-14,3 1 1 14,-2-2 0-14,5 3-1 20,-3 2 3-20,-1 0-3 0,-5 0 3 12,-7 0-4-12,-4 0 3 14,-5 4-2-14,0 2 1 14,1 0 0-14,1-6 0 13,7 0 1-13,1 0 2 0,7 0-2 13,4 0 1 2,-1-9 2-10,4-3-6-5,-7 3 4 14,-1 1-4-14,-3-1 2 13,-6 1 0-13,-6 1-1 14,-7-1 2-14,-3-1-1 0,0-2 5 13,-1 3-5-13,-4-2 0 13,1-2 3-13,-2-2-2 14,0-3 0-9,-1-3 6 10,-1-1-1-15,-3-6 2 14,0-1-5-14,-2 0-6 0,0 4 3 12,0 0 0-12,0 2 0 14,-2 0 1-14,-5 0-1 13,3 1 0-13,0 1-2 14,-6 3 4-8,4 1-6-6,-3-2 7 13,-2 4-6-13,0-3 0 14,-5 3 1-14,-4 2-2 14,0-1 4-14,-4 2-1 13,-3 1 4-13,-2 2-3 0,-2 0 1 13,-2 4-2-13,-8-1 5 20,1 0-6-20,-10 1 4 14,2 2-3-14,-4 2 1 13,1 0 0-13,-2 0-1 0,2 0 4 13,3 0-3 1,4 0 4-14,4-1-8 0,2-4 7 13,0 1-4-13,3-1 2 14,-3-1-1-9,5 1 2-5,-2-1-2 14,0 0 1 0,4 0 5-14,-1-2-12 0,1 2 10 13,4 0-8-13,6 2 7 14,-2 0-4-14,7 3 1 13,5-2 0-13,7 3-2 14,0-2 5-9,2 2-6 10,-4 0 6-15,6 0-6 0,0 0 0 13,0 0 3-13,0 0-5 0,0 0 2 12,0 0 3-12,0 0 0 14,0 0 1-14,0 0 1 14,0 0-2-14,0 0 4 13,0 0-4-7,0 0 1-6,0 0 1 13,0 0-1-13,0 0 1 14,0 0 2-14,0 0-4 14,0 0 3-14,0 0 0 13,0 0-5-13,0 0 4 14,0 0-4-14,0 0 2 13,0 0-1-7,0 0 1-6,0 0 0 14,0 0-2-14,0 0 5 13,0 0-6-13,0 0 5 14,0 0-5-14,0 0 4 14,0 0-2-14,0 0 1 13,0 0 0-13,0 0-3 0,0 0 6 19,0 0-6-19,0 0 6 14,0 0-5-14,0 0 4 14,0 0-2-14,0 0 0 0,0 0 0 12,0-2 0-12,0 2 1 14,0 0-2-14,0 0 5 13,0 0-7-13,0 0 7 14,0 0-5-8,0 0 2-6,0-2-2 13,0 2 0-13,0 0-8 14,-2 0 1-14,-6 0-17 13,-5 10-2-13,-10 8-39 14</inkml:trace>
    </iact:actionData>
  </iact:action>
  <iact:action type="add" startTime="436081">
    <iact:property name="dataType"/>
    <iact:actionData xml:id="d77">
      <inkml:trace xmlns:inkml="http://www.w3.org/2003/InkML" xml:id="stk77" contextRef="#ctx0" brushRef="#br0">24059 7706 9 0,'0'0'26'1,"0"0"-14"13,0 0 5-13,2 0-12 14,1 0 3-14,-1 0-5 13,2 0-1-13,-2 0 1 14,2 0 1-8,1 0 1-6,-3 0 10 13,-2-6 6-13,0-5-19 14,-4-4-2-14,-16 1 5 13,-7-1 2-13,-13-2-6 14,-7 0 7-14,-9 0-4 0,0 1-1 13,3-2 2 1,0 1-5-8,-1 2 4-6,-2 0-3 13,-2-1-1-13,0-2 5 0,2 3-8 13,4-2 4 2,-2 2-2-15,0-2 0 13,0 2 1-13,-6 1-1 14,-6 3 3-14,-10 1-5 14,-11 5 7-14,-11 2-7 4,-3 3 6-4,-1 0-5 14,-7 0 3-14,-4 4-1 13,-13 12 0-13,-1 4 1 14,2 0 1 1,3 4-2-15,3 2 0 0,3-1 3 12,3-1-6-12,4-4 6 14,9-6-6-9,8-4 3-5,12-6 0 14,9-4 2-14,13 0 0 14,13 0 4-14,13 0-3 13,8 0 0-13,9 0 0 14,6-4-1-14,2 1-2 0,7 3 3 12,0-1-3-12,0 1-3 14,0 0 2-8,0-3-3-6,0 3 2 13,0 0-5-13,0 0 7 14,0 0-7-14,-5 0 7 14,-1 12 0-14,-5 1 0 13,-1-1-3-13,-1 2 8 14,-5 0-5 0,1 0 6-8,-1-1-11-6,0-1 9 0,4 2-7 13,4 1 3-13,3-3 0 13,2 4-2-13,5-1-4 14,0 2 5-14,0 3-1 14,0 0 0-14,0 4 1 13,7 2-2-13,4 3 6 14,2 5-6-9,3 6 3-5,-1 6 0 14,3 8 3-14,3 4-3 14,0 6 4-14,4 3-1 13,4 1-6-13,2-4 4 14,5-6-2-14,2-4 1 0,0-8 0 12,-2-4 0 3,-1-4 1-15,1-4-2 5,-2-3 4-5,-3-4-4 13,0 2 7-13,0-1-10 14,-5 2 6-14,3 0-2 13,-4 0 0-13,-2-2 0 14,-3 0-3 1,-3-2 8-15,2-1-9 13,-2 0 10-13,3-2-12 5,5-4 10-5,6-1-8 13,7-1 8-13,11-3-6 14,13-3 2-14,7-2 0 14,14-4 2-14,4 0-2 13,7-3 1-13,4-2 4 14,2 0-9-14,1 2 7 14,-8-2-6-9,-6 2 3-5,-7-1 0 14,-2 1-2-14,0-2 4 13,4 0-3-13,3 2 6 0,5-2-10 13,3 0 9 2,-1 0-7-15,-5 0 5 0,-2 0-2 12,-6 0 0 3,-10 0 0-15,-4 0 0 4,-12-2 1-4,-8-3-2 14,-9 1 5-14,-7-1-6 14,-7 2 3-14,-2 1-1 13,-2 0 0-13,-1-1 0 14,2-1-2-14,-3 1 5 14,1-1-4 0,-1 0 6-14,-1-3-9 5,1 2 7-5,1-5-3 13,4-4 0-13,1-4 1 14,5 2-1-14,-1-3 1 14,1 1-2-14,-5 0 3 13,1-4-3-13,-6-5 6 14,2-6-9-14,-3-4 8 13,-6 0-4-7,-1-3 1-6,-5-3-1 0,-1 1 5 13,-3-2-4 1,0 4 6-14,0 1-1 14,-9 0 2-14,-4 0-8 0,1 2 8 12,-1-3-8-12,5 1 0 14,2 3 0-14,0 0 0 14,4 0 0-9,-5 2 2-5,3-2-4 14,-6 1 8-14,4 1-12 13,-5-1 8-13,-3 0-4 14,-3-4 2-14,-6 5-2 14,-1 0 0-14,-3 6 4 13,1-1 0-13,1 5 5 14,-2 4-14-8,-2 3 9-6,2 0-4 13,5 5 2-13,2 2 0 14,2 0 0-14,0 0 0 13,1 2 0-13,-4-2 0 14,2 0 0-14,-4 0 6 0,-1-5-10 13,-10 2 6 1,-6-3-4-8,-7-5 2-6,-9 3 0 0,-2-1-2 12,-4-2 5-12,2 3-6 14,-3-1 10-14,-1 1-14 14,4-3 9-14,-3 5-4 13,3 0 2-13,2 1 0 14,2 0 0-14,8 5 0 14,-2 3-2-9,1 0 4-5,3 3-4 14,-4 4 4-14,2-2-5 13,-6 2 4-13,-6 0-2 14,-7 0 0-14,-3 0 1 14,-3 0-2-14,4 0 5 13,5 0-3-13,8 0 3 14,9 0-6-9,7 2 4-5,2 0-2 14,0 0 2-14,0 5-3 14,0 0 2-14,5 5-2 13,2 2 2-13,0-3 2 0,1-1-2 13,-5-1 2-13,-8 0-6 13,-5 1 7-13,-6-1-7 14,-2 1 3-8,4 1 1-6,6-4 0 13,1 0 1-13,5-1-2 14,3-1 5-14,1 2-8 13,7-4 4-13,0 5-1 14,0-1 2-14,4 1-3 14,1-1 2-14,1 6-1 13,1 1-1-7,2 0 4-6,0 2-4 14,5-2 6-14,1 1-8 13,1 2 4-13,-1 3-2 14,1 0 1-14,0 1 1 13,-1 0 0-13,3-1 1 14,3-3-3-14,0-3 6 0,6 2-8 19,0-2 5-19,2-3-4 0,0 1 3 13,0 1-1-13,0-5-1 13,0-1 2-13,0 0-1 14,0-1 2-14,0-2-1 14,0-3 3-14,0 2-6 13,0-3 5-13,0 1-4 14,0 2 2-9,0 1 0-5,0 3-1 14,0 4 2-14,0-1-1 14,0 2 2-14,0-1-4 13,0 2 3-13,4 0-3 14,-2-4 4-14,4 3-3 14,-2 0 1-14,0 0 0 13,3 4 1-7,-1-2-1-6,1 2 1 13,0-3 3-13,0 4-8 14,-3-1 7-14,0 0-5 14,5 5 2-14,-2-1 0 0,2 1 0 12,-1 0 2 3,0-2-4-15,1-1 4 14,-1-1-5-9,1-2 6-5,-2-3-7 0,0-2 6 13,-1-3-2-13,-1-3 0 13,-5-2 0-13,2-1 0 14,-2-1 2-14,0 0 4 14,0 0-4-14,0 0 0 13,0 0-1-13,0 0 5 14,0 0-4-9,0 0 2-5,0 0 3 14,0 0-3-14,0 0 9 14,0 0-12-14,0 0 7 13,0 0-6-13,0 0-2 14,0 0 3-14,0 0-6 13,0 0 3-13,0 0 0 14,0 0 0-8,0 0 3-6,0 0-4 13,0 0 5-13,0 0-6 14,0 0 6-14,0 0-3 13,0 0-1-13,0 0 2 0,0 0 3 13,0 0-4-13,0 0 9 14,0 0-6-14,0 0 4 13,0 0-7-7,0 0 4-6,0 0-4 14,0 0 3-14,0 0-4 13,0 0 0-13,0 0 0 14,0 0 1-14,0 0-1 13,0 0 4-13,0 0-7 14,0 0 5-14,0 0-4 14,0 0 3-9,0 0-2-5,0 0 1 14,0 0 0-14,0 0 1 13,0 0 2-13,0 0-5 14,0 0 3-14,0 0-2 14,0 0 1-14,0 0-1 13,0 0 0-13,0 0-3 14,0 0 3-9,0 0 0-5,0 0-1 14,0 0-3-14,0 0-1 0,-5 0-17 13,-17 11-14 1,-18 0-58-14</inkml:trace>
    </iact:actionData>
  </iact:action>
  <iact:action type="add" startTime="439623">
    <iact:property name="dataType"/>
    <iact:actionData xml:id="d78">
      <inkml:trace xmlns:inkml="http://www.w3.org/2003/InkML" xml:id="stk78" contextRef="#ctx0" brushRef="#br0">18127 8422 24 0,'0'0'28'1,"0"0"7"13,0 0-15-13,0 0 10 14,0 0-21-9,0 0 4-5,0 0-10 14,0 0 0-14,0 0-3 14,0 0 0-14,0 0 0 13,0 0 3-13,0 0-6 14,0 0 6-14,0 0-6 13,0 0 6-13,0 0-3 14,0 0 0-14,0 0 4 5,0 0 5 9,-2 0 6-14,-9-2 12 0,-9-8-19 13,-14-5-8-13,-8 2 0 13,-14-1-3-13,-8 6 4 14,-12 4-3-14,-5-1-1 14,-7 5 3-14,-5 0-2 13,-5 0 5-7,3 0-6-6,1 0 8 13,1 3-11-13,3-1 8 14,-1 2-4-14,0 0 4 14,6-3-2-14,2 2 0 13,10-3-1-13,4 1-1 14,5 2 4-14,-1-1-2 14,2-2 2-9,2 0-4-5,7 4 3 14,0 0-2-14,2 4 0 13,8 0-2-13,5 1 3 14,6 6 0-14,9-4-3 14,4 2 3-14,9-1-1 0,2-2-1 12,4 0 1-12,1 0-5 20,0 1 6-20,2 1-3 14,-1-1 2-14,3 3 1 14,-4 0 1-14,-1 0-1 0,-2 2 1 12,1-4-2-12,-1 2 2 14,-2-2-2-14,4 2 1 14,1 1 0-14,2-1-1 20,0 0 2-20,2 1-4 13,0 6 2-13,0-1 1 0,0 5-4 13,0 1 2-13,6 6 1 14,1 3 0-14,2 2 1 13,0 4 0-13,2-1 0 14,3 0 1-14,1-1-2 13,3-2 1-7,2-2 0-6,0-3-4 14,5 2 4-14,-1-3-2 13,1 3 2-13,2-5 0 14,1 0 1-14,4 0-3 14,4-2 3-14,3-5-4 0,5-3 5 12,8 0-3-12,0-2 2 20,1-2-1-20,5-3 0 14,5 0 0-14,10-5 1 14,12 0-1-14,6-6 4 0,5 4-3 12,-3-1-2-12,1 1 2 14,-1 4-2-14,1 1-1 13,2 2 0-13,-5 1 2 21,-2 4 0-21,-8-1-1 13,-5 2 4-13,-5-2-6 0,-8 1 1 13,-5-4 2-13,0-3-3 13,-2-1 2-13,4-2 1 14,0-2 0-14,-5-3 0 14,-4 1 1-14,-5-3-1 13,-7 0-3-7,-5 0 1-6,-7 0-5 13,-7 0 6-13,-5 0-5 14,1 0 0-14,-1-3 6 14,3-11 0-14,9-7 2 0,5-4 3 12,3-2-5-12,3-2 2 14,-3 4-2-14,-1-1 1 14,-5 4-2-9,-5 1-1 10,-6 4 2-15,-2 1-1 13,-2-2 2-13,-6 1-2 0,1 1 7 13,-3 0-8-13,0 2 4 14,0 0-2-14,-2 2 0 13,-2 2 1-13,3 2 1 14,-3 1-1-9,2 0-1-5,1 0 3 14,0 2-6-14,-1 1 4 14,-2-4-3-14,3-2 4 13,-3-7-3-13,-2-2 2 14,0-8-1-14,0 0 3 14,-4-4 2-14,-23-4 5 13,-11-4-8-7,-11 0-1-6,-12 0 4 13,-7 3-5-13,-7 2 0 14,0 6 0-14,6 5-1 0,3 0 4 13,0 7-9-13,11 2 13 13,1 4-10-13,7 2 6 14,10 0-3-14,1 4 2 20,9 0 1-20,5 0-2 0,7 4-1 13,3-2 4-13,7 2-3 13,3 0 4-13,2 0-4 14,0 0-1-14,0 0 4 14,0 0-3-14,0 0-1 13,0 0 1-13,0 0 0 14,0 0-1-9,0 0 8-5,-2 0-8 14,2 0 3-14,-4 0 0 14,4 0-5-14,-2 0 4 13,0 0-4-13,2 0 1 14,-5 0 1-14,-2 0-3 0,-6 0 1 12,-5 0-6 3,-4 12-31-9,-1 4-74-6</inkml:trace>
    </iact:actionData>
  </iact:action>
  <iact:action type="add" startTime="443701">
    <iact:property name="dataType"/>
    <iact:actionData xml:id="d79">
      <inkml:trace xmlns:inkml="http://www.w3.org/2003/InkML" xml:id="stk79" contextRef="#ctx0" brushRef="#br0">13704 13971 1 0,'0'0'16'1,"0"0"3"13,0 0-11-13,0 0 8 14,0 0-3-14,-4 0-3 0,-7 0-1 12,-7 0-9-12,2 0 3 14,-2 0 1-8,-1 0-7-6,1 0 6 13,-5 0-2-13,-4 0 1 14,-6-4-2-14,-9-6 2 13,-8-1-1-13,-10-3-2 14,-11 0 3-14,-7 0-2 14,-6 0 2-14,-5 2-4 13,-8 5 2-7,-7 0-2-6,-12-1-1 14,-9 3 1-14,-6-2-4 13,-6 5 6-13,2 0 0 14,2 2 3-14,11 0-6 13,15 0 9-13,12 11-10 14,10 2 8-14,8 1-4 14,9-4 0-9,5-2 2-5,19 0 2 14,9-8 2-14,10 0 7 13,15 0-4-13,4 0 5 14,6 0-12-14,0 0-2 14,0 0-9-14,0 0-8 0,29 8-20 12,16 2 37-12,20 2 1 20,16-2-1-20,16-6 2 14,9 1-2-14,11-5 0 14,9 0-1-14,11 0 1 13,12 0 0-13,9 0 0 0,13 0 2 13,4 0 1-13,3 9-4 14,0 5 3-14,-9 2-4 13,-5 3-2-7,-13-5-1-6,-13-2-2 13,-6-6-1-13,-14-2 4 14,-13-4 4-14,-20 0-1 14,-19 0 2-14,-22 0 1 13,-17 0 0-13,-17 0-2 14,-10 0 1-14,-2 0 4 13,-37 0 1-7,-21 0-6-6,-22 0-3 14,-23 0 0-14,-20 3-2 13,-13 8 5-13,-11-3-1 0,-12-1-3 13,-6 0 3 1,-1-1 0-14,-3-2 1 0,4-1 0 13,2-3 0-13,-2 0 0 14,2 0 1-9,2 0 6-5,2 0-6 14,8 0 4-14,3 0-5 14,13 0 5-14,9 0 0 13,17 0-1-13,17 0 1 14,14 0-1-14,13 9-4 13,13 5 2-13,12 1-4 14,13-2 2-8,15-1-3-6,12-5 1 13,2 4-5-13,12-5-10 14,34 2 11-14,29-4 6 13,25 1 7-13,31-5-1 14,18 0-3-14,9-5-1 14,-2-7-1-14,-4-5-2 13,-14 5 0-7,-6 0 1-6,-14 4-1 0,-17 7 3 12,-15 1-5 3,-14 0 6-15,-16 0-6 0,-12 1 0 13,-11 10 3-13,-10-2-3 13,-12-2 0-13,-7-2-4 14,-4 6-11-14,0-3 18 14,-22 7 3-9,-21-3 11-5,-15 7-13 14,-11-1 6-14,-4 0-6 13,-3-1 1-13,1-4-2 14,-6 6-2-14,-4-2 1 14,-2 7-6-14,-2 5-7 13</inkml:trace>
    </iact:actionData>
  </iact:action>
  <iact:action type="add" startTime="449133">
    <iact:property name="dataType"/>
    <iact:actionData xml:id="d80">
      <inkml:trace xmlns:inkml="http://www.w3.org/2003/InkML" xml:id="stk80" contextRef="#ctx0" brushRef="#br0">15724 16740 4 0,'-4'0'14'1,"4"-4"16"0,0-1-3 12,0 5-6-12,-2 0-5 14,-1 0-5-14,3 0 2 13,0 0-2-7,0 0 5-6,0 0-10 14,0 0 2-14,0 0-8 13,0 0-2-13,0 0-3 14,0 0 0-14,0 0 3 14,0 0 2-14,0 0-5 13,7 0 6-13,8 0-4 14,10 0 5-9,8 9-2-5,8-4 0 14,5 3 1-14,6-3-1 14,4-1-1-14,4-3-2 13,4 3 6-13,5-4-4 14,7 5 4-14,6-1-5 14,3 4 2-14,2-2-1 0,2-2 1 19,1 6-2-19,1-3 0 13,7 4 2-13,2 1-4 0,3-9 7 13,-3 4-6-13,2-3 5 14,3 0-2-14,5 0 0 13,5-4 0-13,-3 4 0 14,2 2 1-14,0-3-3 13,-1 2 4-7,-1-1-3-6,-8-4 6 14,-1 5-9-14,-7 0 4 13,-3-1 0-13,1-4-1 14,-3 0 1-14,-6 3-1 13,-7-3 4-13,-9 5-5 14,-2 1 6-14,4 3-8 14,3 0 5-9,4-1-2-5,2 1 0 14,1 0 1-14,-4-1-1 13,0 2 1-13,-2-5-4 14,-1 2 8-14,-1-7-7 0,-2 2 7 13,-1 3-7-13,-3-5 6 13,-3 3-4-13,1 1 1 14,-3 1 0-9,3 0 0 10,1-1 2-15,8 0-2 0,4 4 4 13,2-6-7-13,1 2 4 13,-6-4-2-13,-1 5 0 14,0-5 1-14,2 0 0 14,-3 0 1-14,6 0-4 13,-6 0 6-7,2 0-4-6,-3 0 3 13,-3 0-4-13,2 0 3 14,-1 0-1-14,-2-5 0 14,6-1 0-14,2-2-1 13,-3 0 2-13,1-6-2 14,-1 0 3-14,-1 2-3 14,4-6 4-9,4 1-5-5,2-2 4 14,-2 1-1-14,-1-5-1 0,-6 10 1 12,-2-6-1 3,1 4 3-15,-1 1-5 0,3 4 4 13,-3-4-4-13,-4 6 1 13,0-5 1-13,-3 3 0 14,-2 2 0-9,2 3-1-5,-5 1 2 14,-1-1-5-14,-2 5 8 14,-2 0-8-14,-5 0 6 13,-5 0-4-13,1 0 2 14,-5 0-1-14,0 5 0 13,-5-1 1-13,4 1-2 14,-3-1 5-8,1 0-2-6,3-4 3 13,-1 0-5-13,-2 5 2 14,1-5-2-14,-5 0 2 14,1 4-1-14,-8-4 0 13,-3 0 1-13,-5 0-2 14,-9 0 3-14,-5 0 1 13,-4 0-2-7,0 1 5-6,0 3 2 14,0-4 6-14,0 5 3 0,0-5-4 12,0 0 3-12,0 0-13 14,0 0 0-14,-2 0-2 13,0 0-2-13,-2 0-4 14,1 0 5-14,1 0-1 14,-1 0 1-9,1 0 0-5,-7 0-6 14,-4 0 3-14,-11 0-17 14,-12 0-10-14,-9 0-60 13</inkml:trace>
    </iact:actionData>
  </iact:action>
  <iact:action type="add" startTime="451201">
    <iact:property name="dataType"/>
    <iact:actionData xml:id="d81">
      <inkml:trace xmlns:inkml="http://www.w3.org/2003/InkML" xml:id="stk81" contextRef="#ctx0" brushRef="#br0">11968 16763 14 0,'0'4'27'15,"0"-4"-4"-14,0 0-10 14,0 0 0-14,0 0-10 13,0 0 4-13,0 0-1 14,0 0 6-14,0 0-4 0,0 0 2 13,-5 0 4 1,-3 0-4-8,-6 0-4-6,-6-4-3 0,-4-6-6 12,-5 1 2 3,-3-4 1-15,-3 0-2 0,-6-1 2 13,-1 1 0-13,-2-1-1 13,-5 0-1-13,-1 2 4 14,0 2-4-14,-2-4 0 20,0 2 0-20,-3 2-8 14,2-2 5-14,-1 2-3 13,-4-2-1-13,-2 7 6 0,-5-4 3 13,-4 6-3-13,-5-4 8 14,1 0-8-14,-1 2 4 13,-1-3-1-13,-2 6 0 14,0-3 2-9,-1 2-2 10,0-1 0-15,0-1-2 0,-3 0 4 13,4 1-4-13,-4 0 6 13,1 4-6-13,-2 0 3 14,-8 0-1-14,-3 0 0 14,-1 0 0-14,1 0-3 0,-1 0 6 19,3 13-6-19,-6-1 5 13,-1 8-4-13,0-3 1 14,3 1 1-14,10 0-1 14,6-4 0-14,11 3 1 0,5-8 0 12,12 3 0-12,4-1 1 14,12-4-2-14,6 0 4 13,8-4-3-7,13-3 2 9,3 0 3-15,5 0-1 0,0 0-3 12,0 0-1-12,0 0-1 14,0 0-1-14,0 0-7 14,0 0 5-14,0 4-6 13,7 5 10-13,2 0 1 14,-3 0 2-9,2 1-3-5,0 2 0 14,1 6 0-14,3 1 1 14,0 4 0-14,1 2 4 13,4 1-10-13,1-3 6 14,-1 0-2-14,3-4 1 13,0 3-1-13,2 0 0 0,3 5 2 20,2-1 4-20,0 6-3 0,2-1-2 12,0 3 2 3,2 3-3-15,2 3 2 13,-1-4-1-13,1 4 0 14,0-4 0-14,3 4-2 0,-1-8 4 13,-1 2-4-13,-3-5 4 13,-2 0-4-7,0-5 3-6,0-2-2 13,2 0 0 2,-2 1 1-15,2 3 0 0,-2-5 2 13,-2 4-1-13,2-4 2 13,0 2-6-13,2-2 2 14,0-2-1-14,1 3 1 14,1-4-3-9,2-5 2 10,6 4-1-15,3-2 3 0,6-6 1 12,4-1 2-12,-2-4 2 14,4 2-8-14,2-6 6 14,-2 0-2-14,4 0 0 13,5 0-1-13,6-1 4 0,9-11-3 13,10 1 2-8,3 3 0-5,1 1-6 14,4-4 4 1,3 2-1-15,1 0 0 13,3-1 0-13,-1 3-1 0,-1-2 0 13,-2-1-1-13,-6 2 4 14,1-2-3-14,2-2 4 13,-5 3-4-7,-6-4 2-6,-4 3-1 13,-10-4 0-13,-3 5 0 14,-7 2 0-14,-9-3 4 14,-6 2-6-14,-13 1 4 13,-8 0-4-13,-9-1 2 14,-7 2 0-14,-4-8 2 0,-7-9 3 19,0 2-5-19,0-6 2 0,0-5 0 13,-18-8 0 1,-2 0 4-14,-3-8-6 14,-1-6 10-14,0 4-10 13,-3-6 6-13,0 6-5 14,0-4 5-14,0 1-6 0,-2 3-2 13,0 6 1-8,-2 0-6-5,-2 3 7 14,-5 10-11-14,-2-1 1 14,-5 6-3 0,-1 4 10-14,-6 3-4 14,-6 1 2-14,-4 4 4 0,-5 2 2 12,0 6 0-12,2-2 3 14,-1 4-4-8,-1 0 2-6,-2 4-1 13,-7 0-1-13,-5 0 2 14,-1 0-2-14,0 0 3 13,-1 4-5-13,-1 4 5 14,-1 2-5-14,-2-5 2 14,2-2-1-14,-4-3 1 0,6 0 0 12,-1 0 0-6,1 0 1-6,1 0-1 13,0 0 1-13,-1 0 3 14,2 0-2-14,8 0-4 14,7 0 4 0,0 0-4-14,8 0 2 14,5 0-2-14,2 0 2 0,1 0 0 13,6 0-1-8,-1 0 4-5,7 4-6 14,3 3 6-14,-1 0-6 13,3 2 3-13,0 0 0 14,-1 0 0-14,3 1 0 14,2-3-2-14,2 3 5 13,-2-1-4-13,5 0 4 14,1 5-6-9,2-1 4-5,2 1-2 14,9-2 1-14,0 2-1 14,6 4-1-14,4 4 1 13,0 5-3-13,0 5 8 14,0-1-8-14,0 3 2 14,4-6 2-14,12 2-6 0,-1-6 1 12,1 3 4-6,1-5 0-6,2 0 1 13,1-1 0-13,-3-2 3 14,4 3 1-14,-1 2-6 14,2-2 5 0,0 4-4-14,1 0 2 0,4 2-2 13,2-6 1-13,4 4-3 13,2 2 0-7,5-2 4-6,0-4-2 14,5 6 2-14,-1-2-1 13,1-3 1-13,-3 3-1 14,4-2 0-14,-2-2 1 13,5 0-2-13,7-5 2 14,4 2 2-14,7-6 0 14,2-1-5-9,3 2 4-5,-4-1 1 14,1-3-3-14,0 2 1 13,1-2-1-13,3 3 1 14,3-4 0-14,4 2 0 0,3-4-2 13,2-2 1 1,2-2 0-14,1 1 0 0,-1-4-1 13,0 0 1-8,-4 0 0-5,-3-7 0 14,-2-5 0-14,-4 1 8 14,-3 2-8-14,-4-4 5 13,-3 3-5-13,-1 7 1 14,1-6 0 1,-2-1-1-15,-1 2 0 0,-3-2-1 12,-9 1 0-6,-5-3 2-6,-1-1-2 13,-5-6 2-13,-5 2-2 14,-2-7 2-14,-2-2-1 14,-2 0 0-14,2-6 0 13,-4 2 1-13,2 1 3 14,-6 0-4-14,-2 0 2 14,-1-5-3-14,-3 6 3 4,-4-2-3 11,-2-2 1-15,-4 0 0 13,-5-3 0-13,0 8 0 0,0-8 6 13,-5 8-5-13,-13-5-1 14,-7 1 0-14,0 5-1 13,-8-2-7-13,0 2 8 14,0-1 2-9,-3-4 2-5,-1 4-1 14,-3 4 0-14,-5 0-3 14,-2 2 0-14,-4 3 5 13,-3-1-2-13,-6 2-4 14,-2-1 2-14,1 2-1 13,1-3 0-13,4 1-2 14,0 0 1-8,1 1 2-6,-3-2-1 13,0-3 4-13,-4 8-7 14,-6-4 4-14,0 1-2 13,-1 5 1-13,-2-2-1 0,-1-1-2 13,-4 7 6 2,0-1-8-15,-1 9 4 13,-4-5 0-13,-2 5-7 5,4 0 6-5,-2 0 0 14,3 0-1-14,0 0 2 13,0 0 1-13,-4 5-1 14,-1 7 2-14,5-3-1 13,0 5 4-13,6 0-7 14,6 0 3-14,-1 1 0 14,0 4-1-9,3 0 1-5,-1-2-1 14,2 1 3-14,6 0-3 13,1 0 4-13,9 1-6 14,3 3 4-14,5 0-2 14,6-1 1-14,1 2 0 13,3 5 0-13,8-2 0 14,0 1-1-9,5 0 2-5,1-1-2 14,4 6 2-14,-2-1-2 0,4-4 1 13,5 4 0 1,4-4-2-14,0 0-3 0,0-1 5 13,4 6 0-13,11-4-1 14,3 2 4-14,5 1-6 13,2-4 6-7,3 4-4-6,6 1 2 13,1-1 0-13,5-1-1 14,0 6-1-14,1-3 0 14,1 1 2-14,5-2-2 13,1-1 2-13,6 0-2 14,2 1 2-14,4-10 0 13,5 0-1-7,1 0 4-6,5-3-2 14,8-6-2-14,4 0 6 13,6 0-5-13,2-3-1 14,1 2 3-14,-3-1-4 14,4-4 1-14,5-1 0 13,4-2 0-13,4-4 2 14,-4 0-4-14,-1 0 4 4,-3 0-3-4,2 0 3 14,0-4-3-14,1-6 2 14,-5 0-1-14,-3-2 0 13,1 5 0-13,-1-4-1 14,3 2 5-14,-3-4-4 13,1 0 3-13,-9 1-6 14,-5-8 4-8,0 3-2-6,-4-7-1 13,0-2 2-13,0 0 0 14,-9-6 2-14,-7 2-5 13,-4 2 7-13,-12-2-5 14,-8 1 3-14,-7 0-3 14,-11 0 2-14,-10 0 4 13,-2-4-3-7,-6 3-2-6,0-2 0 13,-6 0 1-13,-13-3-2 14,-6 4 2-14,-6-5 0 0,-7 1-1 13,-5 3 0 1,-5-3 3-14,-6-2-1 0,-8 4-4 13,-5-4 4-13,-5 1-4 14,-3 4 4-9,-4 1-2-5,-2 4 3 14,-9 1-5-14,-6 3 2 13,-2 2 0-13,-2 2 0 14,2 1 0-14,-3 0-1 14,1 4 1-14,-2 0 0 13,-8 2 1-13,2 3-2 14,-2-3 2-9,0 5-2-5,2 0 1 14,-2-2 0-14,6 6 0 14,-2-4 0-14,9 3-2 13,1 4 4-13,-2-4-1 14,1-1 3-14,4 5-8 14,9 0 7-14,5 0-6 13,6 0 3-7,3 0 0-6,2 0 0 13,3 9 2-13,3-1-2 14,1 7 1-14,6 2-2 0,-1 1 1 13,2 0-3-13,-1 4 4 13,1 4-2-13,1 1 1 14,-1 5 0-14,1-4-2 13,-3 6 4-7,0 6-7-6,-4-5 5 14,2 11-2-14,-2-14-57 13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5:31:37.3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87">
    <iact:property name="dataType"/>
    <iact:actionData xml:id="d0">
      <inkml:trace xmlns:inkml="http://www.w3.org/2003/InkML" xml:id="stk0" contextRef="#ctx0" brushRef="#br0">13201 2398 18 0,'-7'0'1'15,"-5"0"13"-8,6 0-3-6,-3 0 6 13,3 0 9-13,1 0-1 14,2 0 4-14,3 0-8 14,0 0 3-14,0 0-11 13,0 0 2-13,0 0-15 14,0 0 1-14,0 0-1 13,0 0 0-7,0 0-3-6,0 0-2 0,0 0 1 13,19 0-8 1,16 0 10-14,23 0 4 0,23 0 1 13,12 0-3-13,10 0 0 13,10 0-4 2,10 0 3-15,8 0 1 0,6 0-4 13,-6 0 3-8,-4 0-2-5,-5 0 3 14,-6 0-10-14,-2 0 10 13,-5 0-3-13,1 4 1 14,6 0 1-14,0 2-6 14,-1-4 4-14,1 2-5 13,-2-1 6-13,2-3-7 14,2 3 6-8,-2-1-4-6,-3-2 6 13,-3 0-3-13,2 0 4 14,1 0 0-14,7 0 2 13,1 0-4-13,3 0 4 14,6 0-4-14,-1-5 2 14,0 0-1-14,-6-5-5 13,-3 2 5-7,-4 2 1-6,1 2-1 14,-7 4-2-14,-4 0 6 13,-9 0-1-13,-3 0 1 14,-7 0 4-14,-4 0-7 13,0 0 0-13,-6 0 1 0,2 0 0 13,-6 0-1-13,-5 0 0 14,0 0 0-9,-3 0 1 10,-1-4 4-15,1-4-4 13,-3 0-2-13,0 0 2 0,-4 2-2 13,1 3 1-13,-4 0-4 14,3 1 4-14,1 2-5 13,-2 0 2-13,-2 0-3 14,1 0 6-9,0 0-6-5,-4 0 5 14,1 0-1-14,-6 0-3 14,-3 0-7-14,-1 0 7 13,-3 0 4-13,3 0 2 14,-1 0-2-14,4 0 2 14,5 0-3-14,1 0-3 13,4 0 3-7,-3 5-2-6,0 2 3 13,3 1-1-13,0 2 1 14,0 0-3-14,0 0 5 14,-1 0-2-14,1-7-4 0,-5 2 2 12,-4-3-16-12,-4-2-16 14</inkml:trace>
    </iact:actionData>
  </iact:action>
  <iact:action type="add" startTime="4931">
    <iact:property name="dataType"/>
    <iact:actionData xml:id="d1">
      <inkml:trace xmlns:inkml="http://www.w3.org/2003/InkML" xml:id="stk1" contextRef="#ctx0" brushRef="#br0">20637 2409 9 0,'17'-7'17'1,"-3"3"-10"0,-7 2-7 0,-5 2-4 11,-2 0-6-11,0 0 1 14,-2 0 0-14,-19 0 8 13</inkml:trace>
    </iact:actionData>
  </iact:action>
  <iact:action type="add" startTime="5230">
    <iact:property name="dataType"/>
    <iact:actionData xml:id="d2">
      <inkml:trace xmlns:inkml="http://www.w3.org/2003/InkML" xml:id="stk2" contextRef="#ctx0" brushRef="#br0">18160 2494 1 0,'-116'12'-1'15,"-4"-2"1"-14,-1-1 0 14,6-6 0-14,8-3 0 13,9 0 0-13,9 0 0 14,6 0 9-14,5 0-5 0,2 0 8 19,-1 2-8-19,-4 7 0 14,-4-2-4 0,-2 2-2-14,3-5-3 0,6-4 5 13,5 0 0-13,-4 0 3 14,4 0 5-14,-1-8-6 13,1-2 9-13,-1-3-4 14,5 1 3-9,-2 2-4-5,4 2-6 0,-3 0 0 13,4 2 6-13,-3 4-10 14,2-1 8 0,0 3-6-14,0-5 4 14,0 3-4-14,-2 0 4 0,0-4-1 13,-2 2 0-13,-5-1 0 13,-6-2 2-7,-8 1-3-6,1 2 0 13,-2 1-6-13,4 0 4 14,-3 1 0-14,5 2 2 14,6 0 1-14,12 0-1 13,11 0 6-13,9 0-5 14,5 0 5-14,1 0-3 14,-3 0-3-9,-3 0 1-5,-6 0-2 14,-5 0 1-14,-6 8 0 13,-13 6-2-13,-10 6 1 0,-6 4 1 13,-7 5 1 2,0 1 8-15,3 0-9 13,6-5 7-13,15-4-5 14,12-7 4-14,12-2 3 4,15-2-4-4,7-4 5 14,10-2-5-14,7-1 4 14,1-1-5-14,6 3-8 13,-3-1 2-13,7-3 2 14,2 1-3-14,0 1 0 13,0-3-9-13,0 0-1 14,0 0 12-8,7 4 2-6,13 0 1 13,11 4 0-13,13 0 2 14,16 2-3-14,19-3 3 13,12 2 0-13,7-1-3 14,2-2-1-14,6-3 3 14,4-3-5-14,16 0 7 13,7 0-9-13,12 0 6 5,3 0-3 10,0 0 1-15,4-5-1 0,-3-4-1 12,8 2 2-12,-1-1 1 14,2-1-1-14,4 2 0 13,4-3 2 2,1 0-5-15,5 0 3 0,-6 1 0 13,0 4 0-8,-12 1-3-5,-11 4 3 14,-8 0 0-14,-6 0 2 13,-4 0 1-13,1 0-6 14,-4 6 4-14,3-3-2 14,2-3-3-14,4 0 4 13,-2 0-2-13,-1 0 4 14,1 0-6-9,0 0 8-5,-4 0-4 14,-5-5 0-14,-4-2 0 14,-4 6 0-14,1-2 0 13,3 2 0-13,-4 1 0 14,-3 0-4-14,0 0 8 0,1-3-8 13,4-4 8 1,1 0-9-14,1-5 10 5,-5 0-7-5,-2-1 2 13,-4-1 0-13,-9 2 0 14,-9 0 3-14,-6 4-3 14,-6 1 1-14,-4 3-2 13,1 3 2-13,-5-4-3 14,-3 1-2 1,-8-1 0-15,-12-2-6 4,-7 3 7-4,-11 1 1 14,-4 3 4-14,-6-3-2 13,-5-1 3-13,-4 2 4 14,-3 1-5-14,-2-2 5 14,-2 3-5-14,0 0 0 13,0 0 4-13,0-4-2 14,-6 0-4-14,-16-4-6 4,-15-2-2-4,-7 5 3 14,-18-4-1 1,-12 3 10-15,-10-2-4 13,-5-2 2-13,-8-1-2 0,-5 4 5 13,-5 3-3-13,-13 1-4 13,-10 3 6 2,-3 0-8-15,-13 0 1 5,-3 0 2-5,0 0-1 13,-5 7 2-13,-4 0-1 14,2 2 1-14,-2-1 0 13,0 0 1-13,1-1 3 14,5 5 0-14,-1-3-4 14,3 4 1 0,1-4-2-14,7 1 1 5,3 0 0-5,6-1 0 14,-2-2 0-14,4 2 1 13,0-1 0-13,4 0 1 14,7-1-1-14,-1 2-2 13,-3 1 2-13,-4 2-2 0,1 0 1 13,-4-1 0 2,2 2 4-10,-4 1-3-5,4-5 1 0,3 3-2 13,-1 2 0-13,-1-3 0 13,-3-1 0-13,6 0 0 14,4-6 0-14,3 2 1 14,2-3 0-14,0-1-2 13,1 1 6-13,3-3-9 14,5 0 4-9,2 0 0-5,7 0 1 14,7-8 0-14,4 2 4 14,11-2-4-14,5 0-1 13,6 1 5-13,7 0-5 14,7-1 2-14,4-1-3 14,10 2 2-14,0-1-2 13,10 0-2-7,10 2 3-6,5 1 6 13,10 3-3-13,2 1-3 14,0 1-5-14,0 0-3 0,21 0-8 13,14 0 16-13,19 0 0 13,8 0 0-13,11 0 1 14,10 0-1-14,8 0 3 13,17 0 0-7,10 0-6-6,13 0 8 14,12-4-7-14,11-3 2 13,8 2 0-13,6-2-2 14,11-1 0-14,5-1 1 14,6 1-5-14,5-4 2 13,9 1-6-13,-3 0 9 14,3 0-11-9,-1 1 7-5,-12 0 4 14,-6 3 1-14,-2 2 0 14,-11 1 0-14,0 4 2 13,-1-2-2-13,-3 2 3 14,-1 0-2-14,-2 0-2 13,0 0 2-13,-6 0-2 0,-8 0 1 20,-5 0 0-20,0 0-2 0,-3 0 5 12,-6 0-4 3,0-6 5-15,-4-4-8 0,-3 0 7 12,1-2-4-12,0 3 2 14,-4-3 0-14,3 1-1 14,-3 2 1-14,-6-2-3 13,-3 3 4-7,-7 1-2-6,-6 0 5 14,-3-3-7-14,-13 0 3 13,-8 0-2-13,-16 1 1 14,-14 0 0-14,-13 6 2 13,-14 0 1-13,-11 1 8 14,-8 2-11-14,-5 0 13 14,0 0-5-9,0 0 8-5,0 0-9 14,0 0 5-14,0 0-2 13,0 0-6-13,0 0 5 14,-7 0-4-14,-4 0 12 14,-2 0-15-14,-3 0 2 13,0 0-1-13,3 0-4 14,0 0 1-9,2 0-2-5,-3 0 0 0,-1 2-6 13,2 8 7-13,-8 4-6 14,-3 6 2-14,-10 9-24 13,-13 6-22-13,-10-3-72 14</inkml:trace>
    </iact:actionData>
  </iact:action>
  <iact:action type="add" startTime="13423">
    <iact:property name="dataType"/>
    <iact:actionData xml:id="d3">
      <inkml:trace xmlns:inkml="http://www.w3.org/2003/InkML" xml:id="stk3" contextRef="#ctx0" brushRef="#br0">10534 4528 10 0,'0'-4'26'6,"0"-4"-11"-5,-2 3 4 14,-4 1-8-14,-1 1-2 13,0 3-6-13,0 0-3 14,3-2 0-14,-2 2-3 14,3 0 2-14,1 0 2 13,2 0 1-13,0 0-2 14,0-3 0-9,0 3 7-5,0 0-7 14,0 0 2-14,0 0-1 14,0 0-2-14,0 0-5 0,0 0 0 12,0 0-6-12,5 0 4 14,12 0 1-14,16 10 5 14,19-2 2-14,22-1 1 20,28-6 1-20,23-1 1 0,16 0 0 12,10 0-3-12,12 0 0 14,-1 0-1-14,-1 0-4 14,-3-5 4-14,-6-6 2 13,-5 1-3-13,-7 0 5 14,-15 2-3-14,-18 2 2 13,-16 2-2-7,-15 0 1-6,-11 4-1 14,-10-1 1-14,-1-2 0 13,-11 1 0-13,-12 0 2 14,-12 1 0-14,-7-1-2 14,-7 2 4-14,-5-3-2 13,0 3 6-13,0 0 2 14,0 0 8-9,-5-2 6-5,-11-6-15 14,-1-1-10-14,-10-4-3 14,-12 1-1-14,-11 1 8 13,-17 2-7-13,-13-1 9 0,-14 5 0 13,-7-2-6-13,-10 3 0 13,-5 2 5-13,-4 2-4 21,-5 0-2-21,-4 0 0 0,-5 0 1 12,-6 2 0-12,3 6 0 14,10-2 1-14,7 3-1 13,10-4 1-13,6 2 0 14,4-2 4-14,7-1 0 14,10-2-10-14,11 1 10 20,9-3-5-20,17 0 1 0,11 0 1 13,10 0-2-13,11 0 0 13,8 0 1-13,3 0 1 14,3 0-2-14,0 0-5 13,0 0 1-13,0 0-10 14,0 0-4-14,16 8 9 0,16 6 3 19,20-2 6-19,27-2 0 14,28-7 2-14,27-3 0 13,15 0 1-13,7-6-1 0,2-8-2 13,-2-2 2-13,1 0-2 14,-6 0 0-14,-6 0 0 13,-9 2-2-13,-11 2 5 20,-13 5-6-20,-17 7 2 0,-13 0 0 13,-6 0 0-13,-7 0 0 14,-9 0 1-14,-8 3 0 13,-8 1 0-13,-15-2 0 14,-11 1-3-14,-9-2 2 14,-9 1 1-14,0-2-7 13,0 0 6-7,-19 0-6-6,-20 0 7 13,-10 0 1-13,-13 0 0 14,-8 0 5-14,-1 0-2 14,-7 0-1-14,0 0 4 0,-9 0-13 12,-4 0 9-12,-9 0-6 14,-5 11 1-14,-4 2-4 20,-7 1 5-20,-9 3 2 14,3-6 1-14,-1 0 2 13,5-4-2-13,6 1 0 14,6 1 0-14,0-1 0 0,6 1 2 12,9-1-4-12,12-3 1 14,17-1 3-14,22-3 2 20,20-1 7-20,11 0-10 0,9 0-2 13,0 0-1-13,2 0-4 14,34 3-14-14,30 0 18 13,35-3 1-13,33 0 5 14,20 0 0-14,15-11-6 13,5-7 0-13,-7 1-1 21,-11 3-2-21,-15 2-3 0,-14 5 4 12,-9-1 0-12,-2 1-1 14,-14 7 3-14,-6 0 0 13,-15 0 0-13,-17 0-6 0,-15 4 5 13,-15 3-2-13,-15-2 3 14,-12-1-6-14,-7-2 0 13,0 1 1-7,0-3 5 8,0 0 4-14,0 0-4 0,-5 0 14 13,1 0-7-13,0 0 5 14,4 0-6-14,0 0-3 13,0 0-3-13,0 0-3 14,0 0 1-14,0 0 2 14,0 0-1-9,0 0-2-5,0 0 2 14,0 0-2-14,0 0 2 13,-2 0 1-13,0 0-1 14,-3 0-2-14,-4 0-3 0,-4 0 5 13,-10 0-18 1,-8 2-36-14</inkml:trace>
    </iact:actionData>
  </iact:action>
  <iact:action type="add" startTime="17530">
    <iact:property name="dataType"/>
    <iact:actionData xml:id="d4">
      <inkml:trace xmlns:inkml="http://www.w3.org/2003/InkML" xml:id="stk4" contextRef="#ctx0" brushRef="#br0">17763 3805 5 0,'3'-9'31'15,"-3"6"3"-8,0 2 3-6,0-2-16 13,0 2-4-13,0-2 0 14,-3 3 3-14,3 0-6 14,0 0-9-14,-4-3 4 0,-4-5-9 12,-6-2 5-12,1-2-4 14,-8-1-1-14,-3-1 0 13,-5-2 2-7,-9 0-2-6,-11 0 0 14,-16 2 2-14,-13 4 0 13,-11-2 1-13,-9 2 1 14,-5 4-6-14,-3-2 6 13,-10 4-2-13,-3-2-2 14,-1 3 1-14,-3 3-1 14,7 0 1-9,3 0-1-5,4 0 5 14,11 0-10-14,9 0 10 14,8-3-7-14,8 1 2 13,3 2 0-13,8-2-1 14,7 2-1-14,8 0 0 13,7 0 4-13,11 0-3 0,4 0 5 20,9 0-8-20,3 4 1 13,2 4 1-13,-1 1-3 0,2 4 5 13,1 1-1 1,2-4 2-14,0 1-4 0,3-4 6 13,0-3-5-13,1-1 5 14,1-3-5-14,0 0 4 13,2 0-2-7,0 0 0-6,-2 1 0 13,2-1 6-13,-3 0-4 14,1 3 3-14,-1-3-1 14,-1 1-8-14,-7 5 6 13,-11 6-7-13,-9 6 5 14,-7 7 0-14,-7 3 0 14,1 3 0-9,-1-2 0-5,3 0 3 14,6 0-6-14,5 3 2 13,6-1 1-13,5-2-3 14,7-3 3-14,1-4-6 0,8-6 5 13,2 0 0 1,2-2-4-14,0-1 4 0,0 1 2 19,0-1-2-19,0 3 4 14,0 0-5-14,0 1 4 0,0-2-2 13,0 2 0-13,0-1 1 13,0-2-4-13,9 0-1 14,6 0-2-14,8-1 6 14,10 1-1-14,17 1 3 13,14 2-2-7,18-2 0-6,9 1 0 13,3-2 0-13,5 0 2 14,-6 2-2-14,1-2 4 14,2 1-8-14,4-1 7 13,3 0-6-13,3-1 3 14,-3 1 0-14,-7 3-1 13,-11-3 1-7,-12-3-2-6,-6 0 5 14,-5-3-6-14,-4-2 4 13,5-2-2-13,-5 0 2 14,-7-4-2-14,-7 0 1 0,-13 0 0 13,-8 0-1-13,-5 0 3 13,0 0-2-13,4 0 3 14,5 0-6-9,0 0 4 10,4 0-2-15,-4 0 1 0,-6 2-1 13,-2-2 1-13,-11 0 0 13,-3 0 0-13,-3 0 2 14,-2 0 3-14,0 0-3 13,0 0 8-13,0 0-3 14,0-14 0-8,0-8-7-6,0-5 0 13,0-1 2-13,0-1-2 14,3-3 0-14,10-7 2 14,0 1-5-14,1-1 2 13,1-4 0-13,-1-1-5 14,-1-3 6-14,-2 0 0 13,-2-1 1-7,-5 1-3-6,-1 3 6 14,-3 6-7-14,0 4 4 13,0 5-2-13,-11 3-2 0,-7-1-3 13,-5 5 1-13,-1 1 5 13,-3 6-3-13,-6-2 6 14,-3 6-1-14,0-1-1 20,-6 1-2-20,0 3 3 0,-5 3-3 13,-7-2 1-13,-4 6-1 13,-2 1 1-13,-5 0-1 14,5 0-2-14,6 0 5 14,4 0-2-14,3 0 0 13,0 0 0-13,0 0 1 14,1 0-2-9,-2 0 1-5,4 0-3 14,-5 4 2-14,-3 1 2 14,0 2-3-14,-4 3 5 13,-4-3-6-13,-3 4 4 14,-1 0-2-14,-2 1 2 0,2-2-2 13,1 0 1 1,1-2 0-8,0 1 1-6,3 0 0 13,1 0-1-13,8-1 3 14,3-1-5-14,7 1 2 0,6-2 0 13,3 1-3-13,4-2 3 13,1 0 1-13,1 1 1 14,0-2 0-14,-2 1 1 20,6-5-4-20,-4 0 3 0,0 0-3 13,-2 0 2-13,1 0-2 13,-1 0 1-13,5 3 0 14,4 3-5-14,5-3 8 14,5 4-6-14,2-1-1 13,2-2 4-13,2 0-6 14,2-4 5-9,0 2-5-5,0 0 0 14,0-2 5-14,0 2 1 14,0-2-3-14,0 0 6 13,0 0-6-13,0 2 4 14,0 6-3-14,-9 4-2 0,-3 5-3 12,-7 0-26-12,-4 1-47 21</inkml:trace>
    </iact:actionData>
  </iact:action>
  <iact:action type="add" startTime="21653">
    <iact:property name="dataType"/>
    <iact:actionData xml:id="d5">
      <inkml:trace xmlns:inkml="http://www.w3.org/2003/InkML" xml:id="stk5" contextRef="#ctx0" brushRef="#br0">19383 4381 9 0,'-12'-4'24'1,"12"2"-1"0,0 1-16 12,0-2 3-12,0 3-6 14,0 0 7-14,0 0-5 13,0 0-5-13,0 0 0 14,0 0 2-14,0 0 0 14,0 0 1-14,-2 0-5 13,-1 0 2-7,1 0-2-6,-4 0 0 13,-4 0-1-13,-1 0 1 14,-2 0 2-14,2 0-1 14,4 3 3-14,3-3-3 13,4 0 2-13,0 0-4 14,0 0-2-14,0 0 2 14,0 0-5-9,0 0 3-5,0 0 3 14,20 3-11-14,18 3 12 0,16 2 0 12,15 1 6-12,8 0-2 14,-1-1-2-14,-5-2-2 14,1-2 0-14,-3 1 0 13,2-3 0-13,1-1 1 14,3-1 3-9,4 0-4-5,3 0 2 14,7 0-4-14,-2 0 3 14,0 0-1-14,-4 0 0 13,2 2-3-13,1-2 3 14,13 0 0-14,7 0 3 13,10 0 0-13,2-14-6 14,-7 0 6-8,-6 3-6-6,-9 1 4 13,-7-1-1-13,-4 5 0 14,-2 0 1-14,-1 2 0 13,-2 2 3-13,3 0-5 14,6 0 2-14,7 2-2 14,4-1 2-14,2-2-2 13,-5 3 1-13,-11-2 0 5,-5-8-4-5,-7-4 8 14,-3-4-4-14,-9-5 2 13,-2 3-4-13,-4 5 3 14,-3 4-2-14,1 2 1 13,-3 5 0-13,-1 4 0 14,-6 0 0-14,-9 0-3 14,-8 0 6-9,-6 0-6-5,-13 0 2 14,-3 4-1-14,-3 2-3 13,-2-3 3-13,0 2-3 14,0-3 0-14,0 2 5 14,-2-4 0-14,-7 4 11 13,-5-2-8-13,-3 2 6 14,-4-2-8-9,-6 1 1-5,-8 3 0 14,-1-3-2-14,-3 3 1 14,-6-1 1-14,3 2-3 13,-4-2 2-13,-2 0-2 14,-6-1 1-14,-10-2 0 14,-5-2 0-14,-9 0 0 0,-10 0-2 12,-9 0 2-6,-13 0-2-6,-10 0 7 13,-3 0-3-13,0 0 2 14,-3 0-8-14,-3 2 8 14,-6 6-4-14,-2-4 0 13,7-4 1-13,17 0 3 14,15 0-3-14,15-4 4 14,14-2-1-9,4-2-5-5,10 1 1 14,1 0 0-14,5 2 0 13,-2-2 0-13,-1 3 0 14,-4 2 0-14,-6 1-2 14,-2 1 4-14,-3 0-5 13,7 0 4-13,8 0-2 14,14 0 2-9,14 0-2-5,6 0 1 14,7 0-1-14,4 0-1 14,5 0-5-14,2 5 2 0,0 7-15 12,27 2 17-12,30 4 3 14,28 0 1-14,25-4 0 13,14 0 6-13,3-2-7 14,0-3 1-8,1 0-3-6,5-4 4 13,8 2-4-13,1-1 7 14,-1 4-10-14,-10-1 6 14,-11-2-2-14,-10 2 1 13,-14-6 0-13,-7 2-1 14,-6 0 3-14,-6 0-2 13,-8-1 4-7,-11 1-7-6,-8 0 6 14,-17-2-6-14,-11-1 6 13,-11 1-6-13,-9 1 3 14,-2-3 0-14,0 2 5 13,0-2-1-13,0 1 9 0,0 1-8 13,0-1 4-13,0-2-9 20,0 2 0-20,0-1-4 0,0 1 0 13,0 5 0-13,0 1 4 13,0 4-6-13,0 2 10 14,0-2-9-14,0 6 1 14,0-2-5-14,-4-4-75 13</inkml:trace>
    </iact:actionData>
  </iact:action>
  <iact:action type="add" startTime="25289">
    <iact:property name="dataType"/>
    <iact:actionData xml:id="d6">
      <inkml:trace xmlns:inkml="http://www.w3.org/2003/InkML" xml:id="stk6" contextRef="#ctx0" brushRef="#br0">11564 5332 0 0,'3'0'5'15,"-3"0"0"-14,0 0-4 14,2 0 6-14,-2 0-2 13,0-3 9-13,0 3-10 0,0 0 0 13,0 0-2-13,0 0-4 14,0 0 0-9,-5 0 2-5,-11 0-4 14,-3-4 2-14,1 1-2 13,-7-2 4-13,6 4 0 14,-2-3 0-14,1 2 0 14,2-1 0-14,0 0 2 13,7 1-2-13,5 2 1 14,2 0 0-9,-2-2 1-5,4 0 2 14,-2 0-3-14,0-3 3 14,-1 2-4-14,1 1 18 13,0 0-15-13,-2 0-2 14,2-1 5-14,0 3-5 14,4 0 1-14,-2 0 2 13,-1 0-5-7,3 0 2-6,0 0-2 13,0 0-5-13,0 0-1 14,0 0-4-14,0 0-2 0,0 0 10 13,13 0 3-13,6 0 2 13,5 0 1-13,10 3 4 14,10-3-5-14,7 0 3 14,1 0-4-9,4 0-1-5,-1 0 5 14,1 0-5-14,8 0 3 13,4 4 2-13,11-2-7 14,19 3 4-14,21 0-1 14,17-3-1-14,16 0 5 13,6 0-4-13,0-1 2 14,-2 1-2-8,1 3-1-6,-2-1 0 13,-1 0-1-13,0 0-2 14,2 0 4-14,2-4-2 13,0 1 1-13,1 2-1 14,-3-1 0-14,-2 0 2 14,-7-1-1-14,7-1 4 13,8 0-7-7,4 0 6-6,5 0-6 13,-2-3 4-13,-13-7-2 14,-11-2 0-14,-13 2 1 14,-16-1 1-14,-16 2 0 13,-11 2-1-13,-11 3 4 0,-11-1-6 13,-11 5 3-13,-14-2-2 14,-9 2-1-9,-8 0 1-5,-10 0 0 14,-3 0 2-14,-6 0 0 13,-1 0 2-13,-5 0-4 14,2 0 4-14,0 0-3 14,10 0 0-14,5 0 2 13,10-3 1-13,10-2-2 14,9-4 0-9,7 2 0-5,10-4-2 14,5 6 5-14,9-2-8 14,-2 6 5-14,-6 1-2 13,-9 0-2-13,-13 0-1 14,-15 0 3-14,-13 0-3 14,-9 0 1-14,-6 0-4 13,-4 0 2-7,0 0-7-6,0 0 1 13,-16 1 11-13,-15 6 12 14,-7 0-9-14,-2 2 3 0,-1-2-1 13,4 0-5 1,-1-2-2-14,-4 2-1 0,-5-2-2 13,1-2 5-13,-6-2 2 14,0-1-2-9,-1 0 0-5,-5 0-2 14,-7 0-1-14,-8 0 2 13,-12-4 1-13,-9 4-1 14,-8 0 1-14,-3 0-2 14,-1 0 2-14,-6 0 0 13,-4 0 0-13,-3 11 3 14,-1-2-3-9,-3 0 4-5,-3 1-7 14,-6 0 6-14,-2-2-6 14,5 0 6-14,4-4-7 13,3 0 4-13,1-4-1 14,3 0-4-14,12 0 10 13,9 0-5-13,8 0 0 0,9-8 4 20,6 0-2-20,5 2-2 13,2-2 0-13,3 4 0 0,-3-1-1 13,-7 4 1-13,-6 1-1 13,-14 0 2-13,-8 0-2 14,-3 0 2-14,2 0-1 14,5 6 1-14,9 0-1 13,4 2 0-7,0-3 0-6,6 2-1 14,-4-1 1-14,2 0 1 13,6 0 1-13,2-2-4 14,3-2 1-14,3 1 0 13,3-3 1-13,2 0 1 14,-5 0 0-14,2 0 0 14,3 0 2-9,-1 0 0-5,6 0 4 14,-1 0-6-14,2 0 5 13,0 0-4-13,2 0-2 0,0 0-2 13,6 0 2 2,5 0 3-15,14 0-3 13,9 0 13-13,14 0-10 14,6 0 20-14,0 0-23 4,0 0-11-4,2 0 2 14,20 3 8-14,16 6-2 14,17-1 6-14,19-1-1 13,11-7-2-13,7 0 3 14,-1 0 1-14,3 0-8 14,-1 0 6-14,5 0-2 13,0 0 0-7,3-4 0-6,-1-4-2 13,4 0 5-13,4 1-3 14,3 0 5-14,2 0-9 14,6-2 5-14,15-2-2 13,12-1 2-13,13-1-1 14,8 0 0-14,3 1-1 0,-6 3-1 19,0 0-2-19,-10 2 3 14,-13 0-1-14,-8 5-1 13,-13 2 4-13,-9 0-2 0,-6 0 1 13,-5 0 0-13,-2 4 0 14,-2 3 1-14,-7 1-2 13,-6-2 5 2,-7 2-8-15,-3-4 4 4,-2 0 0-4,8-1-1 14,1-1 1-14,2-2 0 14,3 0 1-14,2 0-3 13,4 0 5-13,3 0-6 14,-1-2 5-14,3-1-4 13,-2-1 4-13,-5 1-3 14,-2 3 1-8,-9 0 0-6,-4 0-1 13,-8 0 3-13,-6 3-4 14,-4 3-1-14,-6 2 3 13,-6-4-7-13,-3-2 6 14,-4 0-1-14,3-2 2 14,-2 1 0-14,0 1 0 0,0-2 0 19,-7 0 2-19,-4 0-4 0,-7 0 5 13,-7 0-5-13,-8 0 4 13,-3 0-1-13,-2 0 5 14,0 0 2-14,-17 0-8 13,-15-7-18-13,-6 0 15 14,-6 5 6-14,-4 0 4 14,-10 2-7-9,-2 0 2-5,-4 0-1 14,-5 0 2-14,-2 0-2 13,-3 9-1-13,1-3 4 14,4-3-2-14,-3-3-4 14,-6 0 3-14,-4 0-2 13,-6 0 2-13,1 0-1 14,2-5 0-9,-1-4 0-5,2 2 2 14,-4 0 0-14,-1 3 0 14,0-1 4-14,-5 2-9 13,-1 3 7-13,-3 0-4 14,-10 0 0-14,-6 0 1 0,-8 0-1 13,-5 0 0-13,2 0-1 13,5 4 2-7,4 0-1-6,2 0 0 13,3 1 0-13,-1 0-1 14,6 2 1-14,5-1 0 14,7-3 0-14,9 4-1 13,10-3 2-13,8 2 0 14,5 0 0-14,-6 3-2 13,-5 3 0-7,-12 2-3-6,-4 3 8 14,0-2-4-14,11-1 0 13,12-2 1-13,12-1 1 14,11-2 0-14,10-2-4 14,4 1 5-14,7-2-6 13,0-1 6-13,8 0-3 0,7-1 0 19,5-1-4-19,2-3 4 14,0 0-7-14,0 0 7 0,0 0 0 13,0 0-2-13,0 0 4 13,0 0-4-13,0 0 4 14,0 0-2-14,0 0 0 13,0 0 4-13,4 0-7 14,6 3 8-8,5 3-10-6,8 5 4 13,8-4-4-13,9 1-18 14</inkml:trace>
    </iact:actionData>
  </iact:action>
  <iact:action type="add" startTime="34055">
    <iact:property name="dataType"/>
    <iact:actionData xml:id="d7">
      <inkml:trace xmlns:inkml="http://www.w3.org/2003/InkML" xml:id="stk7" contextRef="#ctx0" brushRef="#br0">21092 2244 17 0,'0'-2'13'1,"-4"2"7"13,1-3-13-13,1 3 4 14,-3 0-6-9,5 0 1-5,0 0-5 14,0 0 0-14,0 0-1 14,0 0-4-14,0 0 4 0,0 0-4 12,0 0 4-12,0 0-4 14,0 0 2-14,0 0 3 13,0 0-1-13,0 0 1 14,0 0 0-8,0-1 10-6,0-10 1 13,7-4 12-13,9-9-24 14,4-5 4-14,3 0-4 14,-2-6 4-14,-5 0-2 13,-3-2 5-13,-4-1-1 14,-4-3-3-14,-5 0 4 13,0-3-1-7,-2-1 1-6,-14 1-5 14,3 3 5-14,1 4-6 13,3 4 1-13,3 1 2 14,2 1-4-14,2 4 0 13,-2-3 2-13,4 7 0 14,0 1 1-14,-2 4-4 14,2 4 4-9,-4 3-3-5,0 6 0 14,-3-2 0-14,1 6-3 14,0-3 3-14,4 1 6 0,0 3-3 12,2 0-6-12,0 0 1 14,0 0 1-14,0 0-3 13,0 0 4-13,0 0 0 14,0 0-2-8,0 0 1-6,0 0 1 13,0 0-3-13,0 0 7 14,-2 0-8-14,-15 0 8 14,-6 0-3-14,-8 0-1 13,-5 0 3-13,5-4-1 14,0-2-1-14,2 4-2 20,0-1 3-20,-6-4 0 0,-4 1 0 13,-3-4-4-13,-10 0 2 13,4 3 0-13,-6-4 2 14,-2 0-2-14,-2 2 0 13,0 1 1-13,-2 1-1 0,4 0 3 13,-2 1-6-13,1-1 3 20,-5 7-1-20,-10-3 2 14,-4-1-2-14,-9 4 1 13,-2 0 0-13,0-4-2 0,-2 4 5 13,2 0-6-13,-2-1 9 14,1 1-12-14,-5-2 9 13,2-3-3-13,7 3 0 21,-1 0 0-21,2-1 0 0,6 0 1 12,0 1-1-12,4-2 5 14,9 4-8-14,4-2 7 13,6-2-5-13,11 2 2 14,7-2-1-14,7 2 0 14,8 2 0-14,0-2-3 13,1-2 6-7,3 4-6-6,-6 0 5 13,1 0-5-13,-3 0 4 14,1-3-2-14,-5 3 1 14,-2 0 0-14,-8 0 0 0,-3 0 1 12,-5 0-2-12,1 0 4 14,-1 0-6-14,7 0 4 20,4 0-2-20,5 0-1 14,4 0 2-14,7 0-1 13,5 0 0-13,5 0-1 0,6 0 4 13,2 0-2-13,2 0 2 14,-3 0-4-14,3 0 2 13,0 0-2-13,0 0 1 14,0 0-1-9,-2 0 1-5,2 0 2 14,-2 0-5-14,2 0 7 14,0 0-6-14,0 0-1 13,0 3 4-13,0-3-4 14,0 0 0-14,0 0 1 13,0 0-2-13,0 6 5 14,0 4 0-8,-4 0-3-6,-3 8 6 13,0 0-5-13,-2 2 4 14,3 2-2-14,-1 0 0 14,3 0-8-14,1 5 7 13,1 1 2-13,2-1-2 0,0 4 4 13,0-4-3-13,0-1 0 20,0 3 0-20,0-5-1 0,2 0 1 13,3 3 0-13,2-6 0 13,-5 4 0-13,0-4 1 14,-2 2-1-14,0-4 4 13,0 0-5-13,0 1 1 14,0-1 0-14,0 4-2 20,4-2 1-20,3 2-1 0,0-3 4 13,2 2-3-13,-3-2 5 14,-1 2-6-14,-1 0 4 13,3-1-2-13,0-2 0 14,-3 1 0-14,-2-1 0 13,-2-4 0-13,0 1 1 0,0-4-1 20,0 1 0-20,0-2 2 13,0 1-2-13,0-2 0 14,0 0 0-14,3 0 0 0,-1-1-2 12,4 1 1-12,4 0-2 14,-2 2 2-14,5 0 2 14,-1 2 0-14,1 0 1 20,1 0-4-20,-1 0 2 0,1-2 0 12,-3-3-2-12,-3 0 2 14,4-1-1-14,1 0 3 14,0 2-5-14,3 0 4 13,2-2-3-13,4 2 0 14,0-4 1-14,7-4 0 14,3-2 1-9,5 0-1-5,6 0 2 14,3 0 4-14,10-6-4 13,7-4 2-13,5 0-1 14,9 4-4-14,2 2 4 0,2-2-2 13,2 4 0 1,-6 0-2-14,6-3 1 0,6 2 2 19,13-3-2-19,6 2 7 14,-4 4-11-14,-7-4 7 14,-13 1-4-14,-8 2 2 13,-5-1 0-13,-6 0 0 0,-1 0 3 13,-1-3-3-13,-6 3 2 14,-1-1-4-14,-4-1 4 13,2 1-2-7,4 1 0 8,6-3 0-14,14-2 0 0,4 2 0 13,6 1-2-13,-6 0 4 14,-11 0-4-14,-10 1 1 13,-10 1 1-13,-9 2-2 14,-2 0 1-14,-2 0 1 13,-4 0-1-7,-3 0-1-6,0 0 4 14,-8 0-4-14,-4 0 5 13,-1 0-6-13,-5 0 5 14,3 0-3-14,0 0 2 0,0-1-1 12,3-3 0 3,1-1 0-15,-4 1-1 0,0 1 2 19,0-2-1-19,-6 0 4 0,1 0-7 13,-1 4 4-13,-4-2-2 13,-1 2 1-13,-3-2-1 14,0 3-1-14,-2-1 4 14,4 1-3-14,-2 0 3 13,1 0-3-13,2 0 2 14,1 0-2-8,3 0 0-6,5-4 1 13,-3 0 0 2,2-3-1-15,1 4 1 0,-2-3 0 12,2-1 2-12,-3-1 2 14,-2-3-4-14,0-3 0 14,-2-4 4-14,-3-3-1 0,-2 0-1 19,-2-4 4-19,0-1-5 13,0-2 3-13,-6 3-2 0,-3-1 4 13,0 5-6 2,0-2 2-15,0 1 0 13,0-2-2-13,0-2 0 14,3-1-2-14,-3-5 1 0,-1-1 2 13,0 1-2-8,-4-2 2-5,1 3-3 14,0 2 2-14,1 0-1 13,-1 6 1 2,1 2-3-15,-1 2 3 0,3 4-5 13,-6 1 3-13,5 4-4 13,-3 1 5-13,3 1 2 14,5-2 3-9,-4 2-3-5,4 4-1 14,-3-3-1-14,0 4 1 14,-5-1 1-14,1-5 0 13,-5 4 1-13,-2-4 0 14,-4 1-4-14,-5 0 3 13,-2 1-2-13,-8 0-1 14,-1 0 2-8,1-2 0-6,-7 0 3 0,2-3-7 12,-1-2 7-12,-3 2-3 14,-6-3 0 0,-2 1 1-14,2 0 1 14,2 0-2-14,0 2 0 14,-2 0-1-14,-1 3 0 0,-8-2 2 12,-1 3-2-6,-7 4-2-6,-6 1 2 14,2-2 2-14,1 1-1 13,7 0 3-13,5-4-2 14,4 0 2-14,0 2-1 13,-5 0 1-13,1 4 0 14,-2-1-3-14,3-4 2 14,3 2-2-9,5 4 0-5,2-2 0 14,-1 3 0-14,-1 0-4 13,2 0 3-13,-5 0 2 14,0 0-3-14,0 0 4 14,-2 7-3-14,2-3 2 13,6 1-1-13,-2 2 0 14,5-3-1-14,1-1-1 4,-4 6 4-4,4 1-4 14,-8 0 4-14,1 2-4 14,-1-4 1-14,5 1-2 13,4-4 4-13,6 2-1 14,-1-2 0 1,1 1-4-15,1 0 1 0,5-3 6 12,4-2-6-6,-2 3 6-6,2-2-3 13,-2 0 0-13,-3 4-1 14,1-2 1-14,0 3-2 14,-1 2 1-14,3 2 2 13,-2-2-5-13,4-1 10 14,4 3-10-14,5-4 5 14,9-1-2-9,2-1-1-5,2-1-2 14,5-3 3-14,-5 3 0 0,1 0-2 12,1 0 3-12,1 1 0 14,-1 0-4-14,3-1 2 14,-1 5-2-14,-1 1 4 13,-2-2-3-13,1-1 1 14,1-2 2-9,1 0 0-5,1 2 0 14,0 2 0-14,2 1 0 14,-3 1-4-14,3-2 2 13,0 0 2-13,0 1 0 14,0-3 0-14,0 2-1 13,0-2-2-13,0 2 3 14,0-2-1-8,7 7 1-6,3-5-2 13,0 3 4-13,2-1-3 14,1 4 1-14,0-1 0 13,3 0-2-13,-1 1 5 14,1 0-4-14,-1 3 6 0,1-2-9 13,-1 2 4 1,-1 0 0-14,-3-2-1 5,3 2 1-5,-3-4 0 13,-5 3 0-13,4-5-2 14,-4 0 5-14,5 0-5 14,-2 2 4-14,3-1-4 13,1 1 2-13,3 5-1 14,3-3 1 1,4 2-4-15,1-1 4 4,3 3 0-4,0-5-1 14,-4 1 2-14,3-4-2 13,-4 3 1-13,-2-3 0 14,-2-1 0-14,-4 1 0 14,-4-1 0-14,-1-2 0 13,-4 1 0-13,0-3 1 14,-3 0-2-9,0-2 3-5,-2-4-4 14,0 1 3-14,0-2-1 14,0 2 0-14,0-2 0 0,0 0 1 12,0 0-1-12,0 0 7 14,0 0-4-14,2 0-1 14,-2 0-2-14,2 0 1 13,-2 0 2-7,0 0-3-6,2 0 0 13,-2 0 0-13,0 0-3 14,0 0 5-14,3 0-4 14,-1 0-2-14,0 4 2 13,2 0 2-13,2 0-1 14,-2-1 1-14,-2 0 0 13,0-3-2-7,-2 0 4-6,0 0-5 14,0 0 7-14,0 0-6 13,0 0 4-13,0 0-4 14,0 0-3-14,0 2-11 14,-14 5-14-14,-7 2-17 0</inkml:trace>
    </iact:actionData>
  </iact:action>
  <iact:action type="add" startTime="40356">
    <iact:property name="dataType"/>
    <iact:actionData xml:id="d8">
      <inkml:trace xmlns:inkml="http://www.w3.org/2003/InkML" xml:id="stk8" contextRef="#ctx0" brushRef="#br0">17338 4874 9 0,'24'-7'8'1,"3"-7"-3"0,0-1-5 12,0 0 3-12,-5 1-3 14,-2 0 8-14,-7 3-3 13,-3 2 2-7,-6 4 6-6,-4 3 2 14,0-2 8-14,0 3-10 13,0 1 5-13,0-2-9 14,0-1 2-14,0 1-3 13,0-2 0-13,0 2-8 14,0 1 2-14,0-5-5 14,0 5 6-9,0-1-6-5,0 0 3 14,0 2-3-14,0 0 3 14,0 0-1-14,0 0-16 13,-2 0 6-13,-10 0 4 14,-10 8 7-14,-9 10 7 0,-12 5-4 12,-1 2 1-12,-1-1-3 14,7-2-2-8,7-1 4-6,4-5-3 13,8-4 0-13,5-5 0 14,5 0-1-14,5-5 2 13,4-2-2-13,0 0 2 14,0 0-2-14,0 0 0 14,0 0 0-14,0-9-3 13,7-14-5-7,15-5-6-6,9-4 8 14,3 1 5-14,3 1 4 13,1 0-2-13,0 4 2 14,4 0-4-14,0 0 4 13,-6 6-2-13,-5 6 0 14,-6 2 0-14,-9 9 0 14,-7 0 1-9,-7 3-2-5,-2 0-4 14,0 0-7-14,0 0-25 13,-18 18 31-13,-13 8 6 14,-12 6 7-14,-5 4 6 14,-6 0-9-14,0 1 5 0,3 1-7 12,2-3 1-12,4-3-2 14,8-2-1-9,8-13 4 10,8-3-2-15,6-6 1 14,6-2-3-14,4-5 0 13,3-1 1-13,2 0 8 0,0 0-4 13,0-3 7-13,7-25-10 14,29-10-4-14,10-9-8 13,12 1 6-7,5 4 1 8,-3 0-7-14,2 3 4 0,-4 2-9 13,-4 1 12-13,-12 8-1 14,-6 5 4-14,-14 11 0 13,-8 3 5-13,-10 6-3 14,-4 3 3-14,0 0 7 13,0 0-10-7,0 0 3-6,-6 0-5 14,-6 0 6-14,-5 12-5 13,-8 3-1-13,-8 11 0 14,-8 3 0-14,-3 5-1 0,2 1-1 13,-1-3 2-13,5-4 0 13,5-4-3-13,6-4 6 14,7-6-3-9,2-3 1 10,7-3-1-15,4-5 0 14,5 1 0-14,2-4 0 0,0 0 0 12,0 0 0-12,0 0-5 14,0-7 5-14,20-17-2 13,16-8-5-13,15-11-9 14,12-1 15-8,4 2 1-6,-5 2-7 13,-4 6 6-13,-8 5-6 14,-2 6 2-14,-11 7 5 13,-12 5-1-13,-11 7 1 14,-12 4 0-14,-2 0-3 0,0 0-23 13,-18 7 17-13,-15 14 9 20,-17 8 9-20,-6 5-8 13,-1-1 8-13,4 0-5 14,3-3 2-14,10 0-2 14,5 0-4-14,6-3 2 0,6-2 0 12,5-3-4-12,7-4 8 14,3-5-10-14,5-5 4 14,1-4-2-9,2-4 2-5,0 0 2 14,0 0 2-14,0 0 5 13,5-4 10-13,24-21-6 14,13-7-12-14,9-4 2 14,5 0-5-14,-3 4 3 13,1 3-2-13,-5-2 0 14,-5 9 1-9,-8 2 0-5,-5 8 1 14,-11 5-3-14,-9 4 4 14,-6 3-6-14,-5 0 4 0,0 0 0 12,0 0-11-12,0 0 3 14,-5 0 1-14,-12 8 7 14,-10 12 7 0,-9 6-2-8,-5 2-1-6,4 0-3 0,1-4 1 12,7-2 0-12,2-6-4 14,5-2 4 1,0-1-2-15,4-4 1 13,7-1 1-13,5-4 0 0,1-1-2 13,5-3 4-13,0 0-3 13,0 0-2-7,0 0 0-6,7 0 1 14,20-12 0-14,15-11 0 13,7-3-6 2,6-2 1-15,-5 1-1 0,-3 2-10 13,-7 1 5-13,-9 6 6 13,-9 4 4-13,-11 6 2 14,-9 6-1-9,-2 2 10-5,0 0-10 0,-4 0-6 13,-21 0 6 2,-8 16 6-15,-9 8-6 0,-7 4 2 12,1 4 0 3,4-2 0-15,4 2-2 13,4-2-2-13,10-4 2 0,1 0 0 13,5-8 6-7,9-4-3-6,2-5-4 13,4-7 2-13,5 2 1 14,-2-4-1-14,2 1 3 14,0-1 7-14,-2 0-3 13,2 0 6-13,0 0-8 14,0 0 5-14,0 0-9 13,0 0 4-7,0 0-6-6,0 0 5 14,0 0-5-14,0 0 0 13,0 0 0-13,0 0 1 14,0 0-5-14,0 0 8 13,0 0-4-13,0 0 2 0,0 0 3 13,0 0-4-13,0 0 2 20,0 0 1-20,0 0 1 0,0 0 6 13,0 0-9-13,0 0 9 13,0 0-11-13,0 0 3 14,0 0-2-14,0 0-2 14,0 0 1-14,0 0-1 13,0 0 0-13,0 0 2 14,0 0-3-8,0 0-1-6,0 0 2 13,0 2-6-13,0-2 7 14,0 0-3-14,0 0 1 13,0 3 2-13,0-3-4 14,0 0 4-14,0 2-10 14,0-2 1-14,0 2-28 13,0-1-30-7</inkml:trace>
    </iact:actionData>
  </iact:action>
  <iact:action type="add" startTime="43955">
    <iact:property name="dataType"/>
    <iact:actionData xml:id="d9">
      <inkml:trace xmlns:inkml="http://www.w3.org/2003/InkML" xml:id="stk9" contextRef="#ctx0" brushRef="#br0">23301 3563 4 0,'0'0'3'1,"0"0"2"13,0 0-4-13,0 0 2 14,5-3-2-14,1 2-2 13,3-1 1-13,2-4 0 14,7-4 4-8,2-2-2-6,5-4 2 13,-1-2-2-13,-4-1-1 14,-2-1 0-14,-3 3 2 13,-1-1 2-13,-3 0-4 0,-2 6 4 13,-5 2 12-13,-4 1 1 14,0 8-9-14,0 1 11 13,0 0-10-7,0 0-9-6,0 0-1 14,0 0-7-14,-13 13-1 13,-10 16 8-13,-8 9 7 14,-4 2-7-14,-1 0 0 14,5-5 3-14,4-4-8 13,3-3 8-13,-1 0-6 14,1-4 6-9,4-3-3-5,1-7 0 14,11-6 0-14,3-4 1 14,3-4 0-14,2 0 4 13,0 0-3-13,-2 0 1 14,2 0-1-14,0 0-2 0,0-7-5 12,0-7-2 3,0-5 7-9,17-3-2-6,17-5-4 13,7-1 7-13,3 2-3 14,-1 2-3-14,-6 4 5 0,-10 6-1 13,-10 5 1-13,-7 4 0 13,-6 5 0-13,-4-2 0 14,0 2 0-14,0 0 1 13,0 0-1-7,-4 0-7-6,-23 16 7 14,-10 10 1-14,-9 2 4 13,0 7-4-13,1-6-1 14,7 1 1-14,9-2 2 13,5-6-2-13,3-5-2 14,8-3 2-14,5-7-2 14,6-2-1-9,2-5-4-5,0 0 3 14,0 0 0-14,0 0 3 13,8 0 4-13,17-15 2 14,2-7-5-14,6-2-2 14,3-3 2-14,-3-4-3 0,-2 1 2 12,-2-2 0-12,-4 4 0 20,-4 4 1-20,0 4 0 0,-10 6 2 13,-4 5-5-13,-5 9 4 14,-2 0-4-14,0 0 1 13,0 0 0-13,0 0-7 14,-12 17 2-14,-11 12 6 14,-16 4 4-14,-3 5 0 13,0-2 1-7,-1-4-9-6,8 1 8 13,3-8-4-13,10-4 0 14,7-6 0-14,5-4 0 14,6-7-3-14,4-2 2 13,0-1-5-13,0-1 5 14,0 0-2-14,0 0 3 14,29-11 2-9,16-20 3-5,11-6-5 14,6-3 0-14,-5-1 1 13,-1 3-1-13,-11 2 1 0,-5 5 1 13,-9 2-4-13,-8 6 4 14,-12 14-3-14,-9 3 2 13,-2 6 2-13,0 0-3 14,-2 0 5-9,-20 0-9-5,-10 18 8 14,-6 6-3-14,-4 8 1 14,-1 0-3-14,8 1 3 13,2 0-3-13,4-1 1 14,6-4-1-14,1 0 0 13,2-6 2-13,5-8 0 14,3-4 3-8,3-3-7-6,5-6 6 13,2-1-2-13,2 0 0 14,0 0 0-14,0 0 3 14,0 0-3-14,0 0 0 13,0 0 2-13,0 0-6 14,0 0-5-14,4 0 7 0,19-10-2 19,10-8 2-19,7-5-1 14,4-2-4-14,-1 1 6 13,-5-2 0-13,-3-2 1 0,-6 4 1 13,-4 1-4-13,-9 3 4 13,-7 8 0-13,-7 7 1 14,-2 3 10-14,0 2-7 14,0 0-6-9,-2 0-1-5,-14 2 1 14,-6 18 1-14,-5 2 1 13,-2 6-3-13,2-6 2 14,0 5-2-14,3-4 1 14,-1-1 0-14,3 1 1 13,2-8 1-13,4-3-2 14,9-8 2-8,5-2-4-6,2 1-2 13,0-3 1-13,0 0-1 14,0 0 2-14,5 0 2 0,19-10 1 12,10-8-1 3,6-3 0-15,0 3-7 0,-4 4 2 13,-5 2-1-13,-6 3-2 20,-1 0 8-20,-9 6-3 13,-3-2 3-13,-7 5-1 14,-5 0 2-14,0 0-2 0,0 0 1 13,-10 0-6-13,-19 12 6 13,-9 10 7-13,-4 0 3 14,-3 5-9-14,5-4 3 20,7 0-3-20,8-1-1 0,5-8 2 13,9 0-4-13,3-2-1 13,3 1 2-13,3-2 0 14,-5 1 1-14,2-2 0 14,1-2 0-14,2 0 1 13,0-2 0-13,0-2 4 14,-1 0-3-9,1-2 3-5,2 0 1 0,0-2 6 13,0 2-3 2,0-2 10-15,0 0 3 13,0 0-9-13,0 0 3 0,0 0-12 13,0-4-4-13,0-2 2 14,0 5-2-14,0 1 0 13,0 0 0-7,0 0-3-6,0 0 3 13,0 0-2-13,0 0 5 14,0 0-1-14,0 0 1 14,0 0-1-14,0 0-2 13,0 0 5-13,-4-3-3 14,2 0 2-14,-1 0-4 13,0-1 1-7,1 2-4-6,2 2 7 14,-2 0-8-14,2 0 0 13,-2 0 1-13,0 0-6 14,2 0-4-14,-5 0-24 13,-1 0-33-13,-1 8-18 14</inkml:trace>
    </iact:actionData>
  </iact:action>
  <iact:action type="add" startTime="51418">
    <iact:property name="dataType"/>
    <iact:actionData xml:id="d10">
      <inkml:trace xmlns:inkml="http://www.w3.org/2003/InkML" xml:id="stk10" contextRef="#ctx0" brushRef="#br0">11105 6615 16 0,'0'0'12'15,"0"0"1"-14,0 0-5 14,0 0-3-9,0 0 1-5,0 0-6 14,0 0 1-14,0 0 0 14,5-4-2-14,1 2 1 13,10 0-3-13,4-1 5 14,4 0-4-14,7-1 2 13,5 2 0-13,9-1 0 14,11 1 0-8,13 1 3-6,4-3-1 13,-1 0-4-13,-5 1 2 14,-7-2-1-14,-2 1 1 13,-2 0 0-13,4 0-2 14,-2-2 5-14,-1 4-4 0,-3 0 4 13,-7 0-6-13,-5 2 4 20,-6 0-2-20,-3 0 2 14,3 0-2-14,4 0 1 13,4 0 0-13,4 0-2 0,-1 0 4 13,-3 4-4-13,3-4 7 13,-5 2-8-13,-2-2 4 14,-5 0-2-14,-3 0 1 20,-3 0 0-20,-5 0 1 0,-1 0 0 13,-1 0 0-13,-2 0 3 13,5 0-8-13,-1 0 7 14,5 0-5-14,2 0 4 14,5 0-1-14,-1 0-1 13,6 0 0-13,-1 0 0 14,2 0 1-9,3 0-1-5,-1 0 2 14,4-2-4-14,-2-5 4 14,1 4-2-14,-3-1 0 13,-1-1 0-13,-3 2-1 0,0-1 2 13,3 0 0-13,7 1 2 14,8 0-4-14,8 1 2 13,3 0-2-7,4 0 1 8,5-2-2-14,-5 2 1 14,2 0-2-14,-11-1 3 0,-6 2 0 13,-3-3-1-13,-3 4 4 13,1-2-5-13,1 2 3 14,-3 0-1-14,2 0 0 14,-3 0 0-9,-4 0-1-5,-1 0 2 14,-3 0-2-14,1-3 3 13,1 1-3-13,4 0 2 14,2-3-2-14,6 0 1 14,4 0 0-14,5-4 0 13,7 6 0-13,1-3-1 0,-2 0 2 19,1 4-2-19,-6 2 1 14,5 0-1-14,4 0-2 14,0 0 3-14,-1 0-2 13,-3 0-3-13,0 4 1 0,1 0 4 13,-1 2-3-13,0-3 6 13,1 4-6-13,1-4 5 14,6-1-4-8,0 0 4-6,0-2-3 13,-2 0 1 2,-3 0 0-15,-7 0 0 0,-7 0 0 13,-4-4 0-13,-10 3 4 13,-1-1-7-13,-9 0 6 14,-7 0-5-14,-2-1 2 13,-3 0 0-7,1-2 5-6,-1 4-5 14,-2-3 3-14,-1 2-2 13,-8 2-1-13,-7-2 3 14,-1 2-1-14,-2 0 0 0,-3 0 5 12,0 0 1-12,0 0 3 14,0 0 0-14,-12-3-2 14,-3 3-4-9,1 0 0-5,-1 0-9 14,-6 0 8 0,4 0-5-14,-10 11 1 0,-4 5-2 13,-8 0 1-13,0 2 1 14,-8-1-2-14,0 0 2 13,0-3-4-13,-2-2 2 14,-7 3-8-9,-12-3 8-5,-4 2-9 14,-4 1 10-14,8-5 1 14,0 2 5-14,1-3-4 13,1 4-1-13,-3-3-1 14,4 2 1-14,7-3 6 14,2-1-6-14,0-1 3 13,-2-1-5-7,-4 0 2-6,2 1 0 13,2-6 6-13,2-1-3 14,3 0-3-14,-3 0 3 14,-4 0-6-14,0 0 3 13,-3 0-1-13,-1 0 1 14,-4 0 0-14,2 0-1 0,1 0 1 13,1 0-1-8,1 0 6-5,1 0-8 14,-3 0 7-14,-2 0-4 13,2 0 1-13,1 0 0 14,3-1-1-14,3-3 4 14,-2 1-3-14,0-1 4 13,2 0-5-13,-4 2 3 14,1 0-3-9,-1 1-2-5,-5 1 1 14,3 0 1-14,-1 0 0 14,3 0 1-14,0 0 6 13,3 5-7-13,-1 3 6 14,2 0-6-14,0 1 0 13,-2-4 0-13,4 1 2 14,-4 1-2-8,0 1 0-6,-1-1 0 0,3 0 3 12,4-1 0 3,2-2-6-15,3-1 6 0,0-3-5 13,0 5 5 1,-7-3-3-14,-4-2 0 14,-1 2 2-14,5-2 0 0,4 0 0 12,0 0 5-6,3 0-4-6,-4 0-3 14,-1 0 2-14,3 0-2 13,-1 0 0-13,4 0 0 14,-2 0 0-14,4 0 0 13,-6 0 0-13,-1 0 4 14,-1 0-3-14,1 0 1 14,2 0-1-9,-5 0 1-5,0 0 2 14,-7-2 1-14,1-3-4 13,-2 3 5-13,-3 0-6 14,5 2 5-14,-1 0-2 14,16 0-4-14,7-3 4 13,7 1-2-13,8-4-1 14,2 2 1-9,8-3 1-5,6 1 0 0,4 1 5 13,5-4-6-13,0 4 2 14,0-4-1-14,0 5-2 13,0 0 3-13,0 0 5 14,0 4-8-14,0-1 0 14,0 1 2-14,0 0-1 13,0 0 0-7,0 0 4-6,0 0-10 13,0 0 4-13,0 0 0 14,0 0-7-14,0 0-1 14,0 0 4-14,7 0-3 13,11 0 6-13,7 0 4 14,4-5-6-14,6 1 7 13,5 1-6-7,1 0 2-6,5 0-1 14,6-2-3-14,2 2 2 13,6-2 1-13,4 1-1 14,1-2 1-14,1 0-10 0,3 4 11 12,1-2-8 3,1 4 8-15,8-2-5 0,-2 2 4 13,1 0 1-8,-2 0 2-5,0 0-5 14,-3 0 7-14,1 0-6 14,-1 0 3-14,-4 0-2 13,3 0 3-13,-5 0-2 14,0 0 1 0,-3-3 0-14,3-10 1 0,3 0-1 13,3 2 1-7,5 1 2-6,4 2-6 13,1-2 4-13,0 2-2 14,-6 2-2-14,-3 1 0 13,-1-2 1-13,1 1 0 14,6 2-2-14,1 0 0 14,1 2 3-14,0 2-1 13,-3 0 1-7,-4 0-3-6,-3 0 2 13,-3 0-3-13,0 0 3 14,-3 0 2-14,2 0 0 0,-6 0-2 13,-4 0 0-13,0 0 2 13,-3 0-11-13,3 4 11 14,2-2-4 1,7 2 1-10,5-4 3-5,1 0 0 0,-1 1-2 13,-3-1 7-13,-2 0-9 13,-3 0 8-13,8 0-6 14,4 0 4-14,-2-1-1 14,-1-7-1-14,-2 0 0 13,-9-2 1-13,1 3-1 14,-8 2 5-9,-3-2-4-5,-6 7-2 14,-5 0 1-14,-5 0-3 14,-3 0 3-14,-2 0 0 13,-2 0-1-13,0 5 2 0,-2 1-1 13,2 0 4 2,-2 0-5-15,2 0 1 0,2-4 0 12,0 2 0-6,-2-2 0 8,-2-2 0-14,-5 2 0 0,-4 0-3 13,-1-2 6-13,-3 2-3 14,1-2 1-14,-1 0-2 13,-3 0-2-13,-5 0 3 14,4 2 0-14,-3-1 0 13,1 2-1-7,4 1 2-6,-1-2-1 14,-1 1 3-14,0-3-6 13,-1 0 6-13,-3 3-6 14,1-1 6-14,-2 0-7 13,-5 0 3-13,0-2-4 14,0 0 1-14,0 0-5 14,-3 3-5-9,-14 4-3-5,-10 0 17 14,0 2 0-14,2 2 3 14,0-4-3-14,2 3-1 13,-4-2-1-13,-4 0 2 0,-7-2-2 13,-1-2 4-13,-7 0-5 13,-10-4 2-13,-8 0-2 14,-15 0-2-8,-6 0 0-6,1 0 0 13,4 0 5-13,3 0 10 14,6 0-6-14,7 0 6 13,-1 0-8-13,5 0-2 14,4 0 1-14,7 0 6 14,3 0-7-14,3 0 1 13,3 0-1-7,-2 0 2-6,-5-6-4 13,-4-2 7-13,-7-2-7 14,-4 2 4-14,-6 0-4 14,-1 1 1-14,0 4-1 13,-3 1 2-13,1 2 0 14,0 0 3-14,3 0-3 14,0 0 0-9,3 0 2-5,1 0-3 14,4 0 2-14,4 0 3 0,0 0-4 12,5 0 1 3,-2 0 0-15,1-2 0 0,1-2 5 13,4-2-6-13,0 0 4 13,1 0-1-13,-4 0-4 14,0 2 2-9,-4 2-2-5,0 2 1 14,-2 0 0-14,2 0 3 14,0 0-1-14,2 0 1 13,-2 0 2-13,1 0-8 14,-2 7 4-14,-1 4-1 14,-2-3 0-14,4 2 1 13,0 2-2-7,-2-2 4-6,8-1-3 13,-8 4 0-13,-4-1 3 14,-5-2-3-14,-8 4 2 14,-3 0-1-14,1-3 3 13,5-2-3-13,5-2-1 14,7 0 7-14,8 2-4 0,2-8-2 19,9 3 4-19,5-4-3 0,7 0 3 13,5 0 1-13,4 0-5 13,5 0 1-13,-1 0 3 14,1 0-3-14,0 0-2 14,-3-2 4-14,-3 0-8 13,0 1 8-13,-4 1-5 14,-6 0 2-9,3 0-1-5,-3 0 0 14,2 0-3-14,1 0 1 14,-3 0 4-14,-2 1-4 13,-1 6 7-13,6-5-6 14,3 2 3-14,9-4-3 13,3 0 2-13,9 1 0 14,2-1-1-8,0 0-3-6,0 0 3 13,0 0-11-13,0 0 10 14,0 0-13-14,0 0 8 0,0 0-4 12,0 0 7 3,0 0 0-15,0 0-11 0,0 0-26 13</inkml:trace>
    </iact:actionData>
  </iact:action>
  <iact:action type="add" startTime="65915">
    <iact:property name="dataType"/>
    <iact:actionData xml:id="d11">
      <inkml:trace xmlns:inkml="http://www.w3.org/2003/InkML" xml:id="stk11" contextRef="#ctx0" brushRef="#br0">18575 6469 6 0,'0'-7'22'15,"0"2"-7"-14,0 1 2 14,0 1-1-14,0 2-3 0,0-1-3 12,0 2 4-12,0 0-10 14,-4 0-2-14,0 0-1 20,-4 0-2-20,-1-2 1 14,1-1-1-14,-1 2-3 0,-3-1 8 12,2 2-4-12,-2-2 0 14,-3 0 3-14,1-1-1 14,-3 1-4-14,3 2 2 13,-1 0 0-13,-2 0-2 14,5 0 4-9,-1 0-4-5,3 0 4 14,4 0-4-14,1 0 3 13,5 0-3-13,0 0-5 14,0 0 0-14,0 0-3 14,0 0 3-14,11 0 2 13,14 7 5-13,14-3 3 14,15-3 0-9,13 2-3-5,14-3 6 14,8 0-6-14,6 0 1 14,3 0-1-14,5 0 0 13,0 0 1-13,4 0-4 14,0 0 3-14,-2 0-1 14,-3 0-6-14,0 0 4 0,4 0 0 12,0 0 1-6,-3 0 1 8,-3 0 1-14,-8 0 0 0,-12 0-1 13,-7 0-1-13,-8 2-20 14,-9-2 6-14,-5 0-1 13,-13 0 11-13,-11 0 1 14,-10 0 5-14,-12 0 0 14,-5 0 4-9,0 0 5-5,-16-2-9 14,-13 2 0-14,-6 0 2 13,-7 0-1-13,-10 0 0 14,1 2-2-14,-1 4-2 14,-1 0 0-14,2-4 2 13,1-1 2-13,0-1-2 14,-2 0 2-9,-8 0-1-5,-5 0 0 14,-9 0 1-14,-7 0 1 14,-9 0-2-14,-10 0 4 13,-5 0 0-13,-7-1 4 0,1-3-3 13,0-3 3-13,4 2-3 13,8 1 10-13,6-2-8 21,8-1 6-21,12 2-1 13,10-2-4-13,10 2 4 0,13 1-6 13,6 0 6-13,8 1-12 14,9 3 7-14,7 0-4 13,8 0-3-13,2 0-5 14,0 0-9-14,0 0 1 13,0 0 4-7,29 4 8-6,19 6 1 14,28 1 10-14,26-4-10 13,12-2 4-13,5-3 2 14,-3-2-5-14,-12 0-1 13,-1 0-1-13,-7 0 1 14,-9 0 0-14,-10-7 0 14,-10 2 1-9,-9-1-2-5,-11 1 2 14,-11 3-2-14,-7 2 1 13,-4 0-2-13,-6 0 2 14,-1 2 0-14,-2 9-2 14,-7-3 2-14,-2-4-3 0,-3-1 6 12,-2 0-6-12,0-1 6 20,6 0-2-20,-2 2-1 0,5 0 0 13,-5-2 0-13,0 0 1 14,-2-1 0-14,-4 2 1 13,0-3-4-13,0 2 4 14,0-2 2-14,0 0-2 14,0 0 4-14,0 2 3 13,0-2-2-7,0 2 5-6,0-2-8 13,0 0 7-13,0 0-10 14,0 0-2-14,0 0 4 14,0 0-3-14,0 0 2 13,0 0-2-13,0 0 6 0,0 0-5 13,0 0 5-13,0 0-3 20,0 0-2-20,0 0 2 0,0 0-1 13,0 0-2-13,0 0 1 13,0 0-1-13,0 0 0 14,0 0-2-14,0 0 0 14,0 0 0-14,0 0-9 13,0 0 1-13,0 0-9 14,-2 0-6-9,-10 8-20-5,-5-1 25 14,-6 6-35-14</inkml:trace>
    </iact:actionData>
  </iact:action>
  <iact:action type="add" startTime="68479">
    <iact:property name="dataType"/>
    <iact:actionData xml:id="d12">
      <inkml:trace xmlns:inkml="http://www.w3.org/2003/InkML" xml:id="stk12" contextRef="#ctx0" brushRef="#br0">13062 7449 3 0,'2'-2'19'1,"-2"0"3"13,0 1 15-7,0 1-19-6,0 0 0 13,0 0-15-13,0 0-3 14,0 0-1-14,-2 0 1 14,-2 0 2-14,-1 0 2 13,3 0 4-13,-2 0-5 14,0 0 4-14,-2 0-7 14,2 0 2-9,-2 0 0-5,-1 0-3 14,3 0 2-14,-1 0-1 13,0 0 3-13,3-3-2 14,2 1 6-14,0 0-5 0,0 2 1 13,0 0-3 1,0-2-1-14,0 2-8 0,0 0 9 19,0 0-2-19,2 0-5 0,14 0 7 13,9 0 0-13,13 0 2 14,1 0 1-14,9 0-6 13,10 0 6-13,4 0-2 14,13 0-1-14,8 0 0 14,2 0 0-14,4-2 1 13,5-6 0-7,6 0 2-6,1-2-6 13,-5 0 3-13,-7 4-1 14,-10-2 2-14,-2 2-2 14,-6 0 1-14,3 2 0 13,3 0 0-13,6 1 0 14,6-4 2-14,3 1 1 13,1-2-6-7,5 0 6-6,7 0-4 14,-3-2 1-14,3 2 0 13,-6-2-2-13,-1 0 5 14,2 0-6-14,5-2 7 0,-3 2-8 13,-6 2 4 1,-9-2 0-14,-9 4-1 14,-2 1 1-14,-3 0-1 4,-4 1-3-4,0-2 4 14,-4 0 0-14,-1-5-2 14,-1 4 3-14,1-3-2 13,2 1 1-13,-2 0 0 14,1-2-2-14,-1 1 0 13,-1-2 1 2,-3 3 1-15,-4 0-2 5,-5 2 5-5,-9 3-6 13,-8 1 3-13,-5 1 0 14,-9 2-2-14,-5 0 0 13,-8 0-5-13,-2 0 0 14,-5 0-2-14,0 0-1 14,0 0 5-14,0 0-3 0,0 0 8 19,0 0-2-19,0 0 2 14,-14 5 4-14,-1 3-4 0,-8 2 3 12,-4 4-3 3,-4 0 0-15,-4-2 0 0,-6-1 1 28,-1 3 1-28,-7-3-4 0,-2 0-2 0,-5 1 4 12,-2-2 0-7,2 1-1-5,-4-4 1 14,-2 2 0-14,-5-1 1 13,-4-2 2-13,-7 1-6 14,-7 2 9-14,-2-3-7 14,-3-2 1-14,4-2 0 13,3 0 1-13,5-2 2 14,1 2-1-9,0-2 2-5,0 0-7 14,1 0 6-14,7 0-4 14,2 0 3-14,5 0-2 13,-4-4 1-13,-3-2 0 14,-4 2-2-14,-7-2 5 14,2 1-8-14,4 2 8 0,1-1-8 19,-1-2 8-19,1-1-4 13,-6 0 0-13,-6-1 1 0,-1 0-1 13,-5 2 1-13,-1 0-2 14,3-2 7-14,2 0-6 13,4-1 2-13,3 1 6 14,7-1-3-14,2 0 0 14,8 2-2-9,5-1 0-5,7 0 4 14,1-1-6-14,6 1 6 13,4 1-7-13,2-4 6 14,2 1-2-14,1 0 9 14,-5 1-12-14,-1 2 0 13,3 1-2-13,1 4 0 14,3 2 0-9,5 0 2-5,2 0-5 14,7 0 5-14,9 0-2 14,5 0 1-14,6 0 0 13,-2 0-1-13,2 0-8 0,0 0 7 13,0 0-5-13,0 0 3 13,0 0-7-13,0 0 6 14,2 2-2-8,6 4 7-6,5 2 1 13,3 0-1-13,5 1 1 14,8-4 1-14,6 3 1 14,12-3 1-14,13 0-3 13,7-3 1-13,5-2 1 14,5 2-3-14,-1-2 0 13,11 0 0-7,15 2 0-6,10-2 0 14,9 0 3-14,1 3-6 13,-6-3 4-13,-1 1-4 14,-1 2 3-14,0-2 0 13,2 3 0-13,5 1 2 14,6-1-5-14,4 0 7 14,-4 0-5-9,-5 0 1-5,-10 0-2 14,-4-1-2-14,-2-1 4 0,-3-2-2 12,-7 0-3-12,-9 0 3 14,-7 0-4-14,-8 0 6 14,-8 0-5-14,-6 0 3 13,-3-2-6-13,-3-1 7 14,-5 3 2-9,-7 0-2-5,-9 0 1 14,-6 0 0-14,-8 0 0 14,-3 0 1-14,-3 0-2 13,0 0 6-13,-4 0-10 14,1 0 7-14,1 3-4 14,1 6 2-14,5-1 0 13,-1 1 0-7,1 0 1-6,-1-1-1 13,-8-3 4-13,3 2-8 14,-3-2 5-14,-4 0-2 14,1-3 0-14,-3 0 1 13,0-2-5-13,0 3-3 0,-9 4-3 13,-24 0 11-13,-14 6 13 20,-13 1-9-20,-12 0-3 14,-7 0-1-14,-6 2 2 0,-7-2-2 12,-3 0 0-12,-6-2 5 14,-4 1-5-14,-4-4 11 14,-4 1-11-14,1 0 6 13,-4 0-4-13,4 0 0 14,-1-1-2-9,-3-2 3-5,4-1-3 14,8 1 0-14,5 2 10 14,5 4-8-14,3-2 0 13,0 3 0-13,1-3 0 14,7-1-1-14,-7-2-2 13,1 0 2-13,-2-5-6 14,-1 1 10-8,1 1-5-6,6-5 1 13,7 0 2-13,4 0 2 14,8 0-5-14,6 0 6 14,4 0-4-14,11-7 2 13,5-1 3-13,9 0-1 0,6 3 6 13,8-2-9-13,-2 4 1 13,9-4 1-7,-2 3-5-6,3 2 0 14,5 0 3-14,2 2-3 13,2 0 0-13,0 0-1 14,0 0 3-14,0 0-5 13,0 0 5-13,0 0-4 14,0 0-2-14,0 0 3 14,0 0 2-9,0 0-1-5,0 0 0 14,0 0 0-14,0 0 1 13,0 0-1-13,0 0 3 14,0 0 0-14,0 0-5 14,0 0 4-14,0 0-2 13,0 0 0-13,0 0 0 14,0 0-1-8,0 0 2-6,0 0-4 13,0 0 6-13,0 0-3 14,0 0 3-14,0 0-2 0,0 0-1 12,0 0 3-12,0 0-1 14,0-2-2-14,0 2 7 14,0 0-4 0,0 0 2-14,0 0 0 5,0 0-9-5,0 0 5 13,0 0-2-13,0 0 0 14,0 0 0-14,0 0 0 14,0 0 2-14,0 0-7 13,0 0 9-13,0 0-7 14,0 0 3-14,0 0-1 14,0 0 2-9,0 0-2-5,0 0-2 14,0 0-1-14,0 0 3 13,0 0-2-13,0 0 1 14,0 0-19-14,-14 2-16 14,-8 10-23-14</inkml:trace>
    </iact:actionData>
  </iact:action>
  <iact:action type="add" startTime="73121">
    <iact:property name="dataType"/>
    <iact:actionData xml:id="d13">
      <inkml:trace xmlns:inkml="http://www.w3.org/2003/InkML" xml:id="stk13" contextRef="#ctx0" brushRef="#br0">19462 6655 1 0,'0'0'21'15,"0"0"2"-14,0 0-8 14,0 0 0-14,0 0-10 13,-2 0 2-13,2 0-7 14,-2 0 0-14,0 0-2 14,-3 0 2-14,1 0 4 13,-6 0-1-7,2 0 4-6,-5-6-6 13,-1-2-2-13,-3-2 3 14,-6 3-4-14,1-4 2 14,-5 2-5-14,0 0 1 0,-4 1 6 12,-1 2-4-12,-1 0 4 14,-2 2-5 1,-3-1 6-15,-1 2-7 4,-5 1 4-4,-3 0-1 14,-4 2 1-14,-5-2 0 13,3 0 1 2,-3-2-1-15,-2-4 4 14,1 4-2-14,-3-3-2 0,-3 2 1 12,5 3-2-12,-4 0 1 14,-4 2 0-9,2 0 0-5,-7 0 2 14,-6 0-5-14,4 0 6 14,-2 9-4 0,5 0 5-14,6-1-4 0,6 0 0 13,9 0 1-13,8 0-1 14,6 2 0-14,8-1 0 13,0 3 2-7,6 3-4-6,0 2 1 13,-1 2 1-13,7 5-4 14,-2 5 3-14,0 6 0 14,3 6 0-14,1 3 1 13,-1 2 0-13,4-2 0 14,1 0 3-14,2-2-6 13,4 2 5-13,3-4-4 5,0 3-2-5,0-6 4 14,17 2-2-14,5-1-2 13,4-2 4-13,5-2 5 14,3-4-5 0,6-1 3-14,4-4-6 0,10-1 6 13,8-3-1-13,7-4-1 14,5-3-1-9,7 1 1-5,1-3 0 14,3-4-1-14,4-2 6 14,0-2-8-14,0-4 4 13,-2 0-3-13,5 0 2 14,-3 0 0-14,-5 0-1 13,1-13-1-13,-7-4 1 14,5-8 1-14,-1-5-1 4,3-5 4 11,-5-2-5-15,-13 2 3 0,-11-2 0 13,-14 2-2-13,-13-4 3 13,-6-3 3 2,-11-5-4-15,-5-3 5 14,-7-6-2-14,0-2-1 13,-2 1-4-13,-20-1 9 5,-9 2-7-5,-5 1 2 13,-2 4-4-13,-6 9 1 14,-3 10-1-14,-7 4 4 14,1 9-8-14,-5 8-4 13,0 2 1-13,-4 4 7 14,-1 3 0-14,-1 0 0 14,1 2 0-9,-2 0 0-5,-2 0 2 14,0 0-4-14,1 2 5 13,-1 10-7-13,-5 6 6 14,-3 3-2-14,-8 8 0 14,-4 2-1-14,-4 8-2 13,1 0 3-13,9 3 2 14,4-2 0-14,13-1 1 4,8 2-1-4,7-1-2 14,4 0 0-14,6 1 0 14,2-4-2-14,6-1 4 13,5-2-4-13,4-3 4 14,5-3-1 0,7-2 1-14,3 2-4 14,1-2-1-14,6-1 2 5,0 1-1-5,0 1 2 13,0 1-4-13,23 2 4 14,13 0-1-14,11-1 2 14,9-3-2-14,11-7 4 13,6 0-7 2,12-7 8-15,16-4-4 0,7-5 0 12,9-1 0-6,-1-2 0-6,-2 0 2 14,-4 0-4-14,4-3 7 13,5-14-8-13,-6-1 4 14,-6 0-2-14,-11-3-1 0,-5-4 2 12,-8-3-2-12,-3 0 2 14,-13-2 0 1,-11 2 0-15,-10-4 2 4,-7-3 2-4,-13 1-6 14,-4-3 4-14,-8-5-1 13,-7-3-1-13,-7-3 0 14,0-2 4-14,0-4-4 14,-12-2 6-14,-10-4-4 13,-4-1 2 2,-8 3-2-15,-7 4-4 5,-5 10-2-5,-10 7 3 13,-4 10-4-13,-7 3 5 14,-1 8-1-14,-7 4 1 13,-2 8-2-13,-8 4 1 14,-4 0-1-14,0 2 2 14,4 14-3-14,7 0 4 13,6 6-1-7,8 2 0-6,8 5 4 0,5 3-8 12,6 5 9-12,3 5-8 14,3 7 5-14,2 1-4 14,1 1 2-14,1 4-1 13,4-1 1-13,4 0 0 14,6-2-1-14,6 4 2 14,6-2-2-9,7 1 1-5,2-4-3 14,0-5 3-14,5-7-2 13,16-3-2-13,8-6 1 14,11-2 2-14,10-4 2 14,12-2-1-14,12-5 5 13,6-3-5-13,3-5 1 14,4-3 0-9,-2-6-1-5,1 0 0 14,3 0-1-14,-2-11 1 14,0-12 1-14,-2-7-1 0,-2-8 3 12,-4-2 1 3,-5-6-8-15,-11 0 6 0,-13-5-2 13,-7-4 0 1,-12-4 1-8,-10-5-2-6,-10-2 3 0,-9-2 2 12,-2-2-2-12,-11-2-3 14,-20 1 6-14,-12 9-4 14,-6 8-1-14,-9 12 4 13,-6 14-4-13,-8 8-5 14,-11 10 1-14,-1 6 4 13,-11 4-2-7,-9 0 2-6,4 9 0 14,3 10-4-14,5 5 4 13,14 2 0-13,5 6 2 14,3 6-4-14,3 5 6 13,3 3-5-13,3 0 4 14,10-5-6-14,11-2-1 14,13-1 3-9,14-2-2-5,13 4-3 14,0 3-1-14,29-1-5 14,15 1-13-14</inkml:trace>
    </iact:actionData>
  </iact:action>
  <iact:action type="add" startTime="75625">
    <iact:property name="dataType"/>
    <iact:actionData xml:id="d14">
      <inkml:trace xmlns:inkml="http://www.w3.org/2003/InkML" xml:id="stk14" contextRef="#ctx0" brushRef="#br0">19915 7315 16 0,'-7'-7'3'1,"-1"1"11"13,-2-3 1-13,-1 1 0 14,-3 2-4-14,1 0-10 13,-5 3 6-13,-6 0-6 0,-5 3-2 13,-7 0 4-13,-6 0-8 14,-2 0 10-14,-1 0-7 13,5 8 4-7,4 2-2-6,7-4 0 14,11 2-2-14,10-4 0 13,8-2-4-13,0 1-3 14,19 0-15-14,33 1 24 13,16 0 10-13,19 0-8 14,0 1-2-14,3-2-6 14,-10 1-11-9,-11-2-9-5,-2-2 21 14</inkml:trace>
    </iact:actionData>
  </iact:action>
  <iact:action type="add" startTime="75935">
    <iact:property name="dataType"/>
    <iact:actionData xml:id="d15">
      <inkml:trace xmlns:inkml="http://www.w3.org/2003/InkML" xml:id="stk15" contextRef="#ctx0" brushRef="#br0">19995 7399 5 0,'-103'14'7'1,"-8"0"4"0,0-4 4 12,1-3-9-12,10-4 6 14,11-3-2-14,18 0 10 13,13 0-20-13,15 0 15 14,17 0-11-14,10 0 3 14,9-3-6-9,7-4 0-5,0 5-1 14,18-1-9-14,22 0 9 13,16 1 0-13,15 2 4 14,10-2-2-14,5 2-2 14,5 0 1-14,1 0-1 13,-3 0 0-13,-2 0 0 14,-11 0-1-9,-9 0 2-5,-11 4-5 14,-14 0 8-14,-9-2-9 14,-8-2 6-14,-11 2-2 13,-10-2 2-13,-2 0 2 14,-2 0 7-14,0 0 1 14,-6-10-10-14,-19-4 0 0,-16 0-1 19,-11 1 2-19,-18 1 2 13,-10 3-4-13,-5 5 0 0,-2 4 4 13,4 0-3-13,8 0-2 14,8 0 2-14,12 4-3 13,15 2 5-13,15 0-6 14,13-6 3-14,10 0-5 14,2 2-5-9,0 2 1-5,4 4 4 14,23 4 5-14,18 0 0 13,13-2 3-13,16-2 4 14,4-2-6-14,-1-1-1 14,4-5 1-14,-10 0-1 13,-4 0 0-13,-11 0 0 14,-13 0-1-9,-14 0 3-5,-12 0-2 14,-5 0 5-14,-12 0-7 14,0 0 4-14,0 0-2 13,-8 0 0-13,-21 0-7 0,-17 0 5 13,-14 0 2-13,-11 8 4 13,-8-3-1-13,-1 2 0 21,4-1-2-21,7-1 3 0,6-1-2 12,10 0-1-12,15-4-1 14,14 0 2-14,10 0-4 13,10 0 6-13,4 0-9 14,0 0-1-14,0 0 5 14,0 0-9-14,0 0-2 13,4 0 0-7,8 0 8-6,1 0-3 14,0 0-21-14,-1 0-18 13</inkml:trace>
    </iact:actionData>
  </iact:action>
  <iact:action type="add" startTime="77621">
    <iact:property name="dataType"/>
    <iact:actionData xml:id="d16">
      <inkml:trace xmlns:inkml="http://www.w3.org/2003/InkML" xml:id="stk16" contextRef="#ctx0" brushRef="#br0">23060 7409 7 0,'-4'-6'18'6,"-1"0"8"-5,-2 0-15 14,1 1 2-14,-1 0-12 13,-2 1 4-13,-2 2-5 14,2 1 1-14,-5-2-3 14,-1 3 3-14,-7 0-6 13,-5 0 5-13,-2 0-1 14,-4 0 0-9,-3 0 1-5,1 0 0 14,-6 4 0-14,3 0-1 14,-2 3-1-14,-3 0 0 13,4 0 2-13,-1 2 2 14,4-3 3-14,7 0-6 14,7-2 2-14,3 0 3 0,7-1-4 19,5-2-1-19,7 1-1 0,0 0-9 12,4 0-1-12,30 3 12 14,17-5 8 1,16 0-4-15,8 0 5 13,-1 0-7-13,-3 0-2 0,-8 0 0 13,-1 0 0-13,0-3 3 13,3 1-2-7,1 0-2 9,-2 2 6-15,-2 0-10 13,-4 0 8-13,-7 0-4 0,-2 0 1 13,-7 0 0-13,-10 0-1 14,-10 0 5-14,-11 0-7 13,-8 2 7-13,-3 0-8 14,0 1-1-9,0-2 5-5,-12 3-4 14,-19 0 4-14,-13 1 2 14,-8 2 0-14,-1-2 1 13,-3-4-2-13,-1 2 0 14,1-3 2-14,0 0-6 14,-2 0 3-14,0 0 0 0,-7 0 1 12,3 0 1-6,-3-7-4-6,-1-2 4 13,-4 4-2 2,-3-1 4-15,-3 3-4 14,0 0 3-14,0 3-3 13,1 0 3-13,6 0-2 0,3 0-1 13,11 0 3-13,10 0-6 13,14 4 7-7,11-4-2-6,15 0 2 14,5 0-8-14,0 0 3 13,3 0-6-13,30 0 3 14,18 0 4-14,20 0 4 13,14 0-3-13,7 0 3 14,3 2-1-14,-3-2-6 14,-5 2 4-9,-2 2-2 10,-9 0-4-15,-7 4 5 0,-9 1-1 12,-11-2 0-12,-9 4-2 14,-6-1 6-14,-7-1-3 14,-12-3 2-14,-8 1-4 0,-5-6 4 12,-2-1-1-12,0 3 6 14,0-3 3-9,0 0 6-5,0 0-3 14,0 0 11-14,0 0-20 14,0 0 2-14,-2 0-6 13,-1 0-5 2,3 0-12-15,0 0-12 0,-2 0-32 13</inkml:trace>
    </iact:actionData>
  </iact:action>
  <iact:action type="add" startTime="79481">
    <iact:property name="dataType"/>
    <iact:actionData xml:id="d17">
      <inkml:trace xmlns:inkml="http://www.w3.org/2003/InkML" xml:id="stk17" contextRef="#ctx0" brushRef="#br0">11112 8064 7 0,'0'0'13'1,"0"0"-5"13,0 0-1-13,0 0-5 14,0 0-1-14,0 0 2 13,0 0-6-7,0 0 2-6,0 0 0 14,0 0-4-14,0 1 5 13,0 0-1-13,6 4 4 14,2-1 6-14,2-1-8 13,6 4 4-13,4-3-4 14,5 2 1-14,4 0-1 0,4 0-1 19,7 0 2-19,7-2 0 14,7 1 0-14,6-5 2 13,5 0-5-13,-1 0 2 14,3 0 0-14,-7 0 0 0,-2 0 1 28,-4 0-2-28,-4 0 0 0,0 0 0 13,1 0 0-13,0 0 1 5,5 0 3-5,2 0-5 13,6 0 2-13,8 0 3 14,-1 0-3-14,3 0 2 13,-5 0-1-13,-4-7-1 14,-5 2 3-14,-12-2-1 14,-2 3-4-14,-7 0 3 13,-7-1-3-7,-1 4 2-6,-7 1-1 14,-1 0 0-14,2 0-1 13,1 0 1-13,3 0 0 14,4 0 3-14,3 0 0 13,2 1-5-13,0 2 4 14,-3 1-3-14,6-2 1 0,3 0 0 19,6 0 1-19,5-2 0 14,3 0 4-14,5 0-2 0,-1 0 0 12,-2-6-2-12,-5-2-2 14,-1 4 2-14,-7 0-2 14,-5 1 1-14,-2 3-3 13,-9 0 3-13,-8 0 0 14,-9 0-3-9,-8 0 1-5,-4 0-2 14,1 0 8-14,-3 0-8 14,0 0 5-14,0 0-1 13,-9 0 5-13,-18 0 1 14,-6 5 6-14,-8 2-10 14,-1 2-2-14,0-4 0 13,-3 1 0-7,3-3 0-6,-5-3 0 13,-2 2 0-13,-2-2 0 14,-1 0 4-14,-2 0-4 14,2 0 0-14,-6 0 3 13,2 0-6-13,-2 0 5 14,-3 0-4-14,-3 0-2 0,-7 7 4 19,-5-2 2-19,-7 1-1 14,1-3 0-14,-3 2-1 0,5-5 5 12,0 0-3-12,4 0-2 14,5 0 2-14,1 0 0 13,3 0-2-13,3 0 0 14,1 0 0-14,5 0 1 14,5-2 3-9,6-1 1-5,2 0-10 14,5 1 10-14,5 2-6 13,4 0 1-13,4 0 0 14,9 0 0-14,5 0 4 14,6 0-8-14,5 0-1 13,2 0 4-13,0 0-14 14,0 0 10-8,0 0-2-6,4 0 7 13,11 0 6-13,6 2-6 14,4 1 6-14,4 2-5 13,2-1 4-13,-2-2-3 14,0 0-4-14,0 0 4 14,0-2-2-14,4 0 0 0,5 0 0 12,-1 0 0-6,6 0 0-6,-1 0 1 13,2 0 4-13,-1 0-9 14,4 0 8-14,4-6-6 14,1 2 4-14,6-1-3 13,4-4 1-13,1 4 0 14,-1-4 0-14,-2 0 1 14,0 4-2-9,-2-1 3-5,1 0-4 14,-5 2 4-14,2 2-4 13,2 2 2-13,0-3 0 14,0 3 0-14,-2-5 2 14,-5 3-2-14,-4 0 2 13,-9-1-3-13,-5 2 4 14,-6 0-3-9,-9 1 1-5,-5 0 0 14,-5 0-1-14,-2 0-1 0,1 0-2 13,1 0 6-13,-1 0-6 13,0 0 3 2,-3 0-2-15,1 0 3 0,-5 0-3 12,2 0 2-12,-2 0 0 14,0 0 0-8,0 0 1-6,0 0-1 13,0 0 2-13,0 0-4 14,0 0-1-14,0 0 3 14,0 0-12-14,0 0-8 13,0 0-16-13,2 0-14 14</inkml:trace>
    </iact:actionData>
  </iact:action>
  <iact:action type="add" startTime="81832">
    <iact:property name="dataType"/>
    <iact:actionData xml:id="d18">
      <inkml:trace xmlns:inkml="http://www.w3.org/2003/InkML" xml:id="stk18" contextRef="#ctx0" brushRef="#br0">16395 8073 5 0,'64'8'6'6,"-6"-2"-4"-5,-4 0 1 0,-10 2-2 13,1-2 4-13,-5 2-4 13,-2 1-1-13,7-2 5 14,1 1-4-14,14-2 6 14,15-2-1-14,9-2 21 13,8-2-26-13,4 0-1 14,4 0-1-9,-3-8 1-5,-1-8-2 14,-5 2 2-14,-1-2 4 14,-8 2 0-14,-3-3 9 13,-4 4-11-13,-1-1 12 14,0 2-14-14,2 2 5 14,-1 1-5-14,-2 4 0 13,1-4 0-7,-5 4 2-6,0-1-1 13,-1-3 4-13,-6 4-5 14,0 1 2-14,-4 0 2 14,-7 1-3-14,1-1 5 0,-3 0-4 12,-3 1-1-12,4-1 9 14,-4-3-7-14,6 2 9 20,1-1-12-20,1-5 10 0,1 5-9 13,-6 1 5-13,1 2-6 13,-4 3 0-13,1 0-2 14,2 0 4-14,-2 0-4 13,-3 3 8-13,1 7-12 14,-1 0 8-14,4 2-4 20,-2-4 4-20,6-1-4 0,-1 1 2 13,5-1 0-13,1-1 2 13,1 0 0-13,2 0-1 14,-4 1 3-14,2 2-8 14,2-1 7-14,3-2-5 13,-1 1 2-13,5-2 0 14,1-1-6-8,0-1 12-6,1 2-7 13,-2-3 6-13,5 0-9 14,5 0 7-14,6 0-6 13,4-2 3-13,2 0 0 0,-4 0 0 13,-1 0 0-13,-5 0-2 14,-8 0 4-14,-4 0-4 20,-4-2 7-20,-3-4-9 13,-3 1 7-13,1 2-5 0,0 1 2 13,-4 0 0-13,2 0-2 14,0 2 6-14,-4 0-7 13,4 0 9-13,-2 0-11 14,0-3 9-14,4 0-6 20,-5-6 2-20,2 1 0 0,-1-2 0 13,-2-1 1-13,-4 1-4 13,-1 2 6-13,-3 1-6 14,2 0 7-14,-4 3-9 14,-4-3 5-14,-2 3-1 13,-12 0-1-13,-2 3 0 0,-10-3 0 19,-6 2 4-19,-2-1 2 14,-4 1 1-14,0 2-2 0,0-2-3 13,0 2 6-13,0 0-6 13,0 0 0-13,0 0-3 14,0 0 1-14,0 0 1 14,0 0 2-14,0 0 1 13,0 0 2-7,0 0-2-6,0 0-1 13,0 0 2-13,0 0-3 14,0-1 1-14,0 1-2 14,-4 0-1-14,-4 0 0 13,-9 0 4-13,-5 0 0 14,-11 0 2-14,-5 0-5 20,-6 0 3-20,-1 3-1 0,3 6-1 13,-6-6 0-13,2 4 1 13,-3-3 1-13,-11-3-2 14,-14 4 4-14,-6-1-8 13,-14-3 6-13,3 3-2 0,-3-4 0 13,-7 3 0-13,-9 1-4 20,-11 0 9-20,-13 2-10 14,-8 0 11-14,-8-2-12 13,-3 1 10-13,-3-1-6 14,-3 0 3-14,-4 1-1 0,1-5 0 13,1 0 0-13,3 0 0 13,4 0 1-13,0 0-1 20,0-2 3-20,1-5-5 0,1 2 4 13,5 1-3-13,2 2 1 14,0 0 0-14,0-1 0 13,-2 1 3-13,4 1-7 14,0 1 9-14,3-2-10 14,-3 0 5-14,-4 0-3 13,2-2 5-7,3-3-4-6,1 2 2 13,12-4 0-13,9 1 3 14,6 1 1-14,0 0-1 14,1 2 0-14,1 0-6 13,8 4 2-13,1-3-1 0,1 4-1 13,-4-4 0-13,-2 2-1 20,0-5 4-20,2-1-3 14,0 0 7-14,2 1-7 13,-1-2 6-13,3 1-6 14,4 2 5-14,2 2-3 0,-1 0 1 13,-1 1 0-13,-2 2-1 13,3-1 2-13,1 2-2 14,5 0-3-9,3 0 0-5,1 0 4 14,-2 0-4-14,-2 0-1 14,2 0 5-14,-1 0 0 13,5 0 3-13,8 0-3 14,1 0 4-14,5 0-5 13,-1 0 2-13,5 0-1 14,5 0 2-8,4 0-1-6,2 0-1 13,5 0-3-13,2 0 3 14,-1 2 0-14,6 2 0 13,-3 0 2-13,1-2-6 14,1 0 8-14,0 0-7 0,0 1 3 13,3-2 0-13,7-1 0 13,-1 3 0-7,9-3-1-6,-2 0 6 14,0 0-10 0,0 0 4-14,5 0 1 14,6 0 0-14,2 0 0 0,3 0 0 12,-3 0-4-12,-4 0 3 14,1 0 2-14,-2 1-3 14,-1 1 5-9,2-2-5-5,0 2 4 14,3-2-2-14,-2 0 0 13,-1 0 0-13,3 2-1 14,1 3 5-14,3-3-9 14,8 1 6-14,0-1-2 13,5 3-12-13,-2 0 0 14,2 5-7-14,-2 1 10 4,-3 7 2 11,3 1-13-15,-9 3-28 14</inkml:trace>
    </iact:actionData>
  </iact:action>
  <iact:action type="add" startTime="84724">
    <iact:property name="dataType"/>
    <iact:actionData xml:id="d19">
      <inkml:trace xmlns:inkml="http://www.w3.org/2003/InkML" xml:id="stk19" contextRef="#ctx0" brushRef="#br0">11159 8671 0 0,'0'-8'0'1,"0"4"12"13,0 2 5-7,0 2 2-6,0 0-16 13,0 0-3-13,0 0-2 14,0 0-4-14,7 0-11 0,8 0 17 13,7 0 0-13,5 0 0 13,2 0 2-13,2 0-1 14,0 0 0-14,-2 0 2 13,3 0-3-7,-3 0 0-6,-2 2 0 14,-1 3 0-14,1 2 0 13,4 0-2-13,1 0 4 14,5-3-2-14,-1-3 4 14,-1-1-4-14,-1 0 0 13,-10 0 4 2,-3 0-3-15,-6 0 5 4,-9 0 0-4,-3 0 0 14,-3 0 10-14,0-1 7 14,0-6 5-14,-16 3-28 13,-8-3-1-13,-14 4 1 14,-11 1 0 0,-14 2-1-14,-6 0 1 0,-4 0 1 13,-3 0 0-7,3 5 2-6,-1 0 0 0,-4 1-6 12,2 5 5 3,-7-1-8-15,1 2 6 0,2 2-1 12,2 0-1-12,6-1 2 14,8 1 1-14,8-5 0 14,16-1 4 0,11-2-2-14,9-2-6 5,13-2 1-5,5 0-1 14,2-2-5-14,0 0-13 13,0 0 12-13,16 1 5 14,17 4 4-14,12-3 3 13,10 3 1-13,10-4-4 14,4 3 0-14,3-2 2 14,1 5-1-9,1-7-1-5,-1 3 0 14,0-3 1-14,-1 0-1 13,-1 0 0-13,-4 0 2 0,3 0-4 13,-6 0 4 2,-3 0-2-15,-6 0 0 0,-8 0 0 12,-7 0-2-12,-7 0 4 20,-6 0-3-20,-5 0 6 0,-6 0-10 13,-5 0 9-13,-7 0-7 14,-4 2 6-14,0 2-3 13,0-2 3-13,0-1-1 14,-8 2 1-14,-15-1-1 14,-8 0 3-14,-9 4-5 13,-13 1-1-7,-8 0-1-6,-3 0-1 13,-5 5-4-13,-3 3-4 14,1 2 8-14,-5-3 6 14,-6 3-5-14,1-1 6 13,8-3-6-13,13-3 6 14,21-6 1-14,22-3 4 14,13 1-5-9,4-2-4-5,0 0-16 14,0 2 3-14,8 0 10 13,19 1 0-13,13 1 6 0,5-4-1 13,6 0-1 2,3 0-1-15,-5 0 0 0,2 0 2 12,2 0-1-12,10 0 0 14,11 0 1-9,8 0 2-5,7 0-7 14,0 0 6-14,-4 0-4 14,-7 0 1-14,-11 0-2 13,-7 0 1-13,-9 0 0 14,-8 0-1-14,-10 0 4 13,-12 0-3-13,-11 0 4 14,-5 0-4-8,-3 0 2-6,-2 0 3 13,0 0-3-13,0 0-1 14,-11 0 0-14,-20 5 5 13,-5 11-1-13,-2 0-2 14,0-2-3-14,5-2 3 14,2 1-4-14,-1-5 2 13,3-1-3-7,5-3 1-6,6-1 4 0,4-1 0 12,12-2-2-12,2 0 2 14,0 0-2-14,0 0-14 14,7 4-16-14,15-3-3 13</inkml:trace>
    </iact:actionData>
  </iact:action>
  <iact:action type="add" startTime="91743">
    <iact:property name="dataType"/>
    <iact:actionData xml:id="d20">
      <inkml:trace xmlns:inkml="http://www.w3.org/2003/InkML" xml:id="stk20" contextRef="#ctx0" brushRef="#br0">11266 5877 12 0,'0'-3'16'15,"0"0"3"-14,2-1-10 14,-2 4 2-9,0-2-7-5,0 0 5 14,0 2-8-14,0 0 3 14,2 0-2-14,-2 0 1 13,0 0-3-13,2 0 0 14,-2 0 0-14,0 0 2 14,0 0-6-14,0 0 2 13,0 0 1-7,0 0-8-6,0 8-4 13,-11 12 4-13,-11 10 9 14,-5 8 6-14,-7-2-4 14,3-2 4-14,2-6-5 13,2-6 0-13,8-5 3 14,3-9-4-14,9-2 2 13,3-6 2-7,4 0 3-6,0 0-2 14,0 0 5-14,0 0-1 0,0-4 4 12,0-15-12-12,4-8-2 14,13-12 2-14,4-3 2 13,8-5-3-13,4-6 0 14,6 2 0-14,-1-7 0 14,-3 7-1-9,-1 0 2-5,-8 10 3 14,-5 6-3-14,-10 14 3 14,-11 10-3-14,0 8 5 13,0 3-6-13,-9 0-10 14,-7 0 8-14,-7 19-3 13,-6 13 1-13,-6 14 8 14,4 9-4-8,2 1 0-6,7 2 0 13,2-4-1-13,7-2-1 14,-1-6 1-14,1-4-3 0,3-11 3 12,4-9 2-12,6-10-3 14,0-10-10-14,0-2 0 14,0 0-14-14,0 0 25 13,8-5 1-7,15-14 9-6,6-9-7 14,6-11 0-14,4-1 0 13,-3 0 0-13,-5 1-2 14,-2 4 3-14,0 1-3 13,-5 2 1-13,0 2 4 14,-8 6-5-14,-5 5 2 14,-11 8 9-9,0 9-5-5,0 2 0 14,0 0-6-14,-17 2-6 13,-10 26 0-13,-9 13 5 14,-9 12 2-14,-2 7-1 14,7-6 0-14,5-4 1 13,8-5-3-13,7-10 3 14,4-6-5-9,6-9 3-5,4-11-3 0,6-2 1 13,0-7-5 2,0 0-6-15,0 0 7 0,0 0 7 12,14-21 5-12,11-8 2 14,4-7-3-14,2-6-5 14,3-3 3-14,-3 3-2 13,-2 2 0-7,-6 3 0-6,-4 5 1 13,-5 6 0-13,-6 13 6 14,-6 6-3-14,-2 7 7 14,0 0-9-14,0 0-2 13,0 0-12-13,-13 11 7 14,-9 12 3-14,-11 14 2 14,-6 5 0-9,6 0 0-5,1-1 0 14,8-8-12-14,9-1 0 13,2-4-27-13</inkml:trace>
    </iact:actionData>
  </iact:action>
  <iact:action type="add" startTime="93565">
    <iact:property name="dataType"/>
    <iact:actionData xml:id="d21">
      <inkml:trace xmlns:inkml="http://www.w3.org/2003/InkML" xml:id="stk21" contextRef="#ctx0" brushRef="#br0">17441 5921 17 0,'0'-16'13'22,"0"-8"-10"-21,6 4 26 0,1-2-18 12,-1 0-3-12,1-2-7 14,2 1-1-14,-2 3 0 14,-3 5 3-14,-2 1 0 13,-2 4-3-13,0 2 8 14,0 4-3-14,0 4 6 13,0 0-4-7,0 0-7-6,-4 0-2 13,-9 0-2-13,-9 12 2 14,-10 10 2-14,-3 8 1 13,-2 3 0-13,2 4-2 14,2 1 3-14,1 0-4 14,1-1 4-14,2-4-4 13,4-6 3-7,4-5-1-6,5-7 0 13,5-3 0-13,1-5 0 14,6-3-2-14,4-4-1 14,0 0-3-14,0 0 3 0,0 0-14 12,0-9 14 3,16-9 3-15,9-7 0 0,10-6 0 19,1-3 2-19,-1-2-4 14,3 2 4-14,-2-3-4 13,-4 4 4-13,-3 1-3 14,-8 4 2-14,-5 1 0 0,-5 9 2 13,-7 5-3-13,-1 4 10 13,-3 7-6-13,0 2 2 14,0 0-6-9,0 0-5-5,0 0-5 14,-7 20 10-14,-12 9 2 14,-10 12-1-14,-3 2 0 13,-4 1 0-13,5-1 0 14,4-6 2-14,5-4-6 14,4-8 6-14,7-11-7 13,5-6 4-7,3-8 0-6,3 0-9 13,0 0 3-13,0 0 6 0,0-6 3 13,18-15 4 2,5-8-5-15,8-3-4 13,0-2 4-13,4-4-2 14,-1 0 0-14,-3-2 0 0,-4 2 0 12,-7 1 1-6,-5 8 0-6,-6 7 1 14,-6 5 3 0,-3 8-4-14,0 2 11 0,0 7 0 13,0 0-12-13,0 0-1 13,-12 7-1-13,-15 20 2 14,-8 14 1-14,-5 9 2 14,-1 1-3-9,4-5 0-5,8-5 0 14,7-4 0 1,2-8 0-15,9-7 0 0,3-10-1 12,4-7-1-12,4-5 1 14,0 0-9-14,0 0 9 13,0 0 2-13,14-7 6 0,8-13-2 20,9-6-2-20,2-2-3 13,10-4 2-13,1-1-2 0,3-2 2 13,-2 3-2 1,-2 2 0-14,-8 4 0 14,-8 7 0-14,-10 6 0 14,-7 6 0-14,-8 5 0 0,-2 2 2 12,0 0-2-6,0 0 0-6,-2 0-2 13,-16 0-3-13,-9 17 10 14,-9 10-7 1,-6 14 4-15,-5 3-2 0,-2 3 0 12,4-1 1-12,8-9-1 14,6-3 0-14,8-8 0 14,7-3 0-9,7-7-1-5,5-2-4 14,2-7 4-14,2 0-5 13,0-4-2-13,0-3 1 14,0 0 2-14,0 0 4 0,0 0 2 13,8-7 3-13,13-15-1 13,4-9 1 2,6-5-4-10,0 2 1-5,-2-3-1 0,0 2 1 13,-4 1-3-13,-2 2 4 14,-4 3-4 0,-9 9 4-14,-3 5-3 14,-2 4 2-14,-5 9 4 0,0 2-4 13,0 0-1-13,0 0-1 13,0 0-13-7,0 0 12-6,-5 19 2 13,-14 7 4-13,-6 3-3 14,0 3 0-14,-2-1-1 14,6-1 3-14,0-3-3 13,3-4 0-13,5 1 0 14,-1-4 1-14,6 1-2 13,1-4-1-7,5 0 2-6,2-3-5 14,0-4 1-14,0-5-3 0,2 0-7 12,13-5 11 3,6 0 3-15,8-2 1 14,8-22-1-14,8-6 3 13,2-5-2-13,-2 0-2 14,-3 1 2-9,-9 1-1-5,-4 3 0 0,-11 9 1 13,-7 6 0-13,-7 7 2 14,-4 6 10-14,0 0-4 13,-2 2 1-13,-19 0-4 14,-8 2-3 0,-12 23-3-14,-8 1 1 0,2 6-1 13,3-1 2-7,8-2 0-6,7-9-1 13,7-1-2-13,4-5 1 14,7-6 0-14,4-1 0 13,2-5 1-13,5-2-1 14,0 0 3-14,0 0-2 14,0 0 0-14,0 0 1 13,0 0 1-7,0 0-2-6,0 0 0 13,0 0 4-13,0 0-5 0,0 0 0 13,0 0 0-13,0 0-3 14,0 0 2-14,0 0-8 13,0 0-2-13,0 0-16 14,3 4 3-14,12-3 0 14,4 2-27-9</inkml:trace>
    </iact:actionData>
  </iact:action>
  <iact:action type="add" startTime="101456">
    <iact:property name="dataType"/>
    <iact:actionData xml:id="d22">
      <inkml:trace xmlns:inkml="http://www.w3.org/2003/InkML" xml:id="stk22" contextRef="#ctx0" brushRef="#br0">20617 5949 5 0,'0'0'18'15,"-2"0"1"-14,-1 0-12 14,3-2 2-14,0 1-5 13,-2-1-4-7,2-5 0-6,0-3 0 14,0-1-5-14,0-8-4 13,13-3 3-13,10-4-1 0,4-2 7 13,2 0-9 1,0 0 8-14,0 1-2 0,-5 0 0 13,0 5 3-13,-6 6 0 14,-7 7 3-9,-3 6-2-5,-8 3 9 14,0 0-10-14,0 0-7 14,-5 0 1-14,-13 7 5 13,-2 14 1-13,-9 1 4 14,0 5-4-14,-5 2 0 14,1 0 2-14,0 3-1 13,-1-1 2-7,1 1-1-6,2-2-4 13,2 0 4-13,2-3-3 14,2-3 1-14,8-5 0 14,-1-1 0-14,5-5 1 13,3-3-2-13,4-5 4 14,1-2-6-14,5-3 2 13,0 0 1-7,0 0 0-6,0 0 4 14,0 0 1-14,0-8 11 13,21-15 1-13,5-5-15 0,12-9-1 13,6-2 1-13,4-1-3 13,-2 2 3-13,-1 2-3 14,-5-1 1-14,0 8 0 14,-11 0 0-9,-2 10 0-5,-11 7 4 14,-10 4-2-14,-4 8 2 14,-2 0-3-14,0 0 4 13,0 0-5-13,0 0-2 14,-2 0 1-14,-12 4 1 13,-5 16 0-13,-10 10 1 14,-7 4 1-8,-2 4 0-6,2-2-4 13,1-2 4-13,1-1-3 14,3-3 1-14,0-2 0 13,2-7 1-13,6 0 0 14,4-8 0-14,5-1 2 14,1-5-3-14,7-3 2 13,0-3-3-7,4-1 2-6,2 0 2 13,0 0-3-13,4 0 1 14,13-17 8-14,9-10-2 0,8-4-4 13,6-6-2-13,7 1-2 13,-1-2 2-13,1-1-2 14,5 2 1-14,3-1-1 14,1 2-2-9,0 6 3-5,-9 2-3 14,-9 8 5-14,-12 5-4 13,-10 8 2-13,-12 5-4 14,-2 2 4-14,-2 0 0 14,0 0-20-14,0 0 9 13,-24 19 11-13,-12 10 8 14,-8 8-5-9,-6 1-1-5,2 5-2 14,3 1 4-14,3-4-4 14,4 0 0-14,3-4-3 13,2-6 2-13,10-6 2 14,2-8 2-14,11-6-2 14,7-7-2-14,3-3-4 0,0 0 0 19,0 0 1-19,0 0 4 0,9-10 1 12,14-9 3-12,8-1 0 14,4-2-4-14,7 3 1 14,3-2 0-14,-3 1-2 13,6 2-2-13,-4-3 3 14,1 0-4-14,-1-1 3 13,-6-5 0-7,-3 4 2-6,-6 0-1 14,-9 6 3-14,-9 3-4 13,-5 6 2-13,-6 6 5 14,0 2-6-14,0 0 0 14,-23 0-4-14,-4 0 2 13,-8 10 2-13,-11 12 0 14,-4 7 3-9,-6 6-1-5,0 0-2 14,0 2 1-14,2-2-1 14,4 2 3-14,5-3-3 13,3 1 0-13,6-3 0 0,5-6 2 13,11-8-1 1,6-10-2-14,12-6 1 0,2-2 0 20,0 0-7-20,0 0 5 0,0 0-2 12,9-13 4-12,16-11 6 14,8-11-4-14,3-4-2 14,4 2 3-14,-5-4-3 13,-2 5 1-13,1 0-2 14,2 1 1-14,0 4 0 13,-5 4 0-7,-2 8 0-6,-12 7-3 14,-7 8 3-14,-10 4-1 13,0 0-9-13,0 0-6 14,0 4-9-14,-18 18 25 13,-7 7 3-13,-4 9-2 14,-2-6 2-14,0 5-3 14,-1-2 3-9,1 0-1-5,0-3-1 14,4-2 0-14,3-6 1 13,8-7-2-13,6-7 0 0,4-6 2 13,6-4-2-13,0 0 6 14,0 0-3-14,0 0-3 13,0 0 5-13,10-14 1 14,9-13 0-9,10-5-2-5,0-3-4 14,0-4 0-14,2 3 2 14,-1 0-2-14,-1-1 1 13,-3 2 3-13,-1 3-4 14,-4 2 0-14,-4 8 3 14,-5 8 0-14,-6 5-2 13,-2 9 4-7,-4 0-5-6,0 0 0 13,0 0-12-13,-2 7-2 14,-16 17 14-14,-4 8 2 14,-7 4-2-14,-2 0 1 13,2-2 0-13,0 0-1 14,2-2 3-14,3 0-3 0,-1-2 2 19,-2 0 0-19,2-4-4 14,2-1 4-14,4-7-3 0,6-4 1 12,4-6 0-12,4-6 0 14,5-2 4-14,0 0-7 14,0 0 3-14,0 0-3 13,12-12 3-13,16-12 0 20,15-10 1-20,7-4-2 0,-2-3-3 13,1 2 1-13,-2 0 3 14,0-1 0-14,-5 3 0 13,1-2-5-13,-10 7 4 14,-11 8-2-14,-6 10 3 13,-14 10 3-13,-2 4 0 14,0 0-3-8,-9 0-10-6,-17 14 10 13,-10 10 0-13,-5 5 3 14,1 4-2-14,7-1 1 13,0-4-2-13,8-3 1 0,0-2-1 13,3-2 0 2,2 0 2-15,2-3-1 0,3-6 1 19,3-2 1-19,6-2-3 14,-1-4 1-14,3-2 2 0,2 0-3 12,0-2 0-12,2 3 3 14,0-3-2-14,0 0 8 13,0 0-8-13,0 0 6 14,-2 0-7-14,2 0 10 14,0 0-7-9,0 0 4-5,0 0-3 14,0 0-3-14,0 0 6 13,0 0-6-13,0 0 9 14,0 0-8-14,0 0-1 14,0 0 3-14,0 0-2 13,0 0-2-13,0 0 4 0,0 0-1 19,0 0 2-19,0 0 3 14,0 0-7-14,0 0 9 0,0 0-8 13,0 0 5 1,0 0-5-14,0 0 1 0,0 0-3 13,0 0 0-13,0 0 0 14,0 0 1-14,0 0-1 13,0 0 3-7,0 0-6-6,0 0 3 13,0 0-2-13,0 0 2 14,0 0 0-14,0 0 0 14,0 0 1-14,0 0 1 13,0 0 0-13,0 0-2 14,0 0 2-14,0 0-3 14,0 0 2-9,0 0-1-5,0 0 0 14,0 0 0-14,0 0 1 13,0 0 0-13,0 0 3 14,0 0-2-14,0 0-4 0,0 0 4 13,0 0-4 1,0 0 1-14,0 0 0 0,0 0 1 19,0 0 0-19,0 0-3 14,0 0 7-14,0 0-8 0,0 0 4 13,0 0-2-13,0 0-2 13,0 0 2-13,-4 0-12 14,4 0-15-14,0 0-25 13,0 0-57-13</inkml:trace>
    </iact:actionData>
  </iact:action>
  <iact:action type="add" startTime="114767">
    <iact:property name="dataType"/>
    <iact:actionData xml:id="d23">
      <inkml:trace xmlns:inkml="http://www.w3.org/2003/InkML" xml:id="stk23" contextRef="#ctx0" brushRef="#br0">13898 8770 5 0,'-2'-5'7'15,"0"3"-2"-14,0 0-4 14,0-1 10-14,-6-2 1 13,4 1-4-13,-5-2 0 14,3-1 1-14,-2 6 0 14,2-1-9-9,0 0 0-5,-1 2 1 14,1-2-2-14,-2-1-5 13,4 3 6-13,-3-4 0 0,3 3 0 13,-2-3 2-13,-4-1 0 14,1 1 4-14,-1 3-5 13,-2-3 0-13,-1 1-1 14,-1 3 0-9,-1 0 1-5,-6 0 0 14,2 0 4-14,-4 0-4 14,3 0 3-14,5 7-2 13,1-3-1-13,5 0 2 14,3-2-2-14,2 0 0 14,4-2-1-14,0 0 0 13,0 0-5-7,0 0-2-6,2 0 4 14,13 0 3-14,10 0 0 13,4 0 4-13,8 0-4 14,3 2 3-14,5-1-2 13,-1 3-1-13,1 1 0 14,-3-1 1-14,1 0-2 14,1 0 6-9,-1 2-9-5,4-2 5 0,0 1-1 13,-1 0 3 1,4-3-1-14,-2 3-2 0,1-5 0 13,1 0 1-13,0 3 1 14,0-3-1-14,2 0 2 13,6 0-2 2,6 0 1-15,5 0 1 4,9 0 0-4,4-8-1 14,5 1-2-14,0 5 0 14,-4-3 1-14,-8 3 3 13,-3 0-7-13,-3 2 6 14,2-3-6-14,0 3 6 14,3 0-4-14,2 0 1 13,-2 0 0-7,-6 0-2-6,-5 0 4 13,-5 0-2-13,-2 0 2 14,0 0-4-14,0 0 2 14,-4 9-2-14,4-4 2 0,-4 4-1 12,2-1 1 3,0-2 0-15,2-2 0 13,2-2 4-7,5-2-5-6,-1 0 4 0,8 0-6 13,5 0 6-13,8-8-4 13,2-1 1-13,1-5 0 14,-8 7-1-14,-4-3 2 13,-9 4-3-13,-5 2 3 14,-5-1-2-14,-1 5-1 14,2-3 1-9,0 3 0-5,2 0 1 14,2 0 0-14,2 0 0 14,-1 0-1-14,-1 0 4 13,-2 0-6-13,0 0 3 14,0-2-1-14,-1-2 2 13,1-4-2 2,0 1-2-15,0 2 2 5,-4-4 0-5,-5 5 2 13,-5 0-2-13,-2 2 3 14,1 2-4-14,4 0 4 0,2 0-3 12,5 0 2-12,2 0-1 14,1 0 0-14,-1 0 0 14,-1 0 0-14,-1 0 4 13,0 0-8-7,-4 0 7-6,0 0-7 13,6 0 4-13,2-3-1 14,0-4 0-14,2 0-3 14,-5-2 4-14,-6 6 0 13,-3-4 0-13,-5 3 2 14,-5 3-4-14,-3-2 3 14,-4 3-3-9,-4 0 3-5,-2 0-1 14,-4 0 0-14,-1 8 0 13,-3-3-1-13,-5-1 4 14,-1-3-4-14,-5-1 4 14,-2 0-3-14,0 0 1 13,3 0 8-13,0 0-3 0,-1 0 4 19,-2 0 3-19,0 0-1 0,-2 0 8 13,3 0-14-13,-3 0 8 14,2 0-7-14,-2 0 1 13,0 0-5-13,0 0-3 14,0 0 1-14,0 0 0 14,0 0 6-14,0 0-7 13,0 0 11-7,0 0-8-6,0 0 7 13,0 0-7-13,0 0 6 14,0 0-6-14,0 0 0 14,0 0 3-14,0 0-3 13,0 0 6-13,0 0-7 14,0 0 2-14,0 0-2 13,0 0 0-7,0 0 0-6,0 0-1 14,0 0-1-14,-2 0 0 13,2 0 0-13,0 0 2 14,-3 0-3-14,3 0 4 0,0 0-5 13,0 0 3 1,-2 0-2-14,2 0-1 0,0 0-2 13,0 2 3-8,0-2 1-5,0 2-2 14,0-2 6-14,0 3-6 14,0-3 4-14,0 2-3 13,-2-2 1-13,2 0 0 14,-2 0-1-14,0 0 1 13,2 2 5-13,-2-2-4 14,2 0 1-8,-3 0 1-6,0 0-1 13,1 0-1-13,2 0 4 14,-2 0-5-14,2 0 0 13,0 0 0-13,0 0 2 14,0 0-3-14,0 0 6 14,0 0-9-14,0 0 6 13,0 0-4-7,0 0 3-6,0 0-1 13,0 0 1-13,0 0-1 14,0 0 4-14,0 0-3 14,0 0-2-14,0 0 2 0,0 0-3 12,0 0 2-12,0 0-1 14,0 0-1-14,0 0 2 14,0 0 2-9,0 0-2-5,0 0 4 14,0 0-2-14,0 0-2 13,0 0 3-13,0 0-1 14,0 0-2-14,0 0 0 14,0 0 0-14,0 0 1 13,0 0 0-13,0 0 1 14,0 0-4-9,0 0 4-5,0 0-4 14,0 0 4-14,0 0-4 14,0 0 2-14,0 0 0 13,0 0-1-13,0 0 2 14,0 0-1-14,0 0 5 14,0 0-7-14,0 0 4 0,0 0-2 19,0 0 1-19,0 0-1 13,0 0 0-13,0 0 0 0,0 0-1 13,0 0 3-13,0 0-4 14,0 0 3-14,0 0-2 13,0 0 1-13,0 0-2 14,0 0 2-14,0 0 0 13,0 0 2-7,0 0-1-6,0 0 4 14,0 0-3-14,0 0-2 13,0 0 1-13,0 0 4 14,0 0-5-14,0 0 1 14,0 0-1-14,0 0 2 13,0 0 0-13,0 0 2 14,0 0-8-9,0 0 6-5,0 0-4 14,0 0 3-14,0 0-4 14,0 0 3-14,0 0-2 13,0 0 1-13,0 0 2 14,0 0 4-14,0 0-2 0,0 0-5 12,0 0 4-12,0 0-2 14,0 0 1-8,0 0-1-6,0 0 0 13,0 0 0-13,0 0 1 14,0 0 1-14,0 0-4 13,0 0 2-13,0 0-2 14,0 0 2-14,0 0-2 14,0 0 0-14,0 0-2 13,0 0 4-7,0 0-1-6,0 0 0 14,0 0-12-14,0 0 5 13,0 0-30-13,-4 0-25 14,-11 0-68-14</inkml:trace>
    </iact:actionData>
  </iact:action>
  <iact:action type="add" startTime="117867">
    <iact:property name="dataType"/>
    <iact:actionData xml:id="d24">
      <inkml:trace xmlns:inkml="http://www.w3.org/2003/InkML" xml:id="stk24" contextRef="#ctx0" brushRef="#br0">21431 8753 7 0,'-29'-10'28'1,"2"2"-9"0,9 4 1 12,2-1-8-12,1 3 13 14,1 0 2-14,4 1-2 13,-4-1-22-13,-1 0 6 14,-2 2-6-14,0 0 0 14,5 0-3-9,6 0 0-5,6 0 0 14,0 0 2-14,0 0-4 13,2 0-14-13,31 0 4 14,28 5 12-14,28 9 5 14,23-6 0-14,10-1-3 13,-3-5-2-13,-11-2 1 14,-9 3-1-9,-3-3 2-5,6 2-4 14,3 3 5-14,2-1-7 14,0-1 4-14,-9 2 0 0,-7-5-2 12,-6 2-2 3,-12-2 3-15,-10 2 2 0,-12-2-3 13,-11 0 8-13,-9 0-9 20,-12 0 8-20,-9 0-5 13,-7 0 0-13,-3 0 6 0,0 0 4 13,0 0-1-13,0 0 12 14,0 0 3-14,0 0 10 13,0 0-20-13,0 0 4 14,-3 0-18-14,-3 0-2 14,-5 0-9-9,-7 0-8-5,-9 3-22 14,-8 6-46-14</inkml:trace>
    </iact:actionData>
  </iact:action>
  <iact:action type="add" startTime="118841">
    <iact:property name="dataType"/>
    <iact:actionData xml:id="d25">
      <inkml:trace xmlns:inkml="http://www.w3.org/2003/InkML" xml:id="stk25" contextRef="#ctx0" brushRef="#br0">11110 9547 56 0,'-16'-18'33'15,"-6"0"-20"-8,-1 8 10-6,5 8-10 13,3 0-12-13,1 2 5 14,-3 0-6-14,1 0 5 0,5 0-4 13,7 0 5-13,4-4 6 13,0 1 1-13,0-1-12 14,13 4-1-14,7 0-10 19,16 0 9-19,17 0-1 0,25 0 4 13,23-1-2 2,17-5 5-15,9 1-9 13,4 3 4-13,-6 1-2 0,0 1-1 13,-5 0 3-13,8 0-3 14,3 0 6-14,-2 0-6 13,-4 12 3-7,-9-2-2 8,-16 3-4-14,-11-4 2 14,-15 1 1-14,-14 0 0 0,-15-1 3 13,-14-2 2-13,-11-1-2 13,-7-2 3-13,-11-4-2 14,-2 0 3-14,0 0 10 0,0 0 1 19,0 0 3-19,0 0 5 0,0 0-3 13,0 0 7 1,0 0-16-14,0 0 8 0,2 0-18 13,4 0 6-13,-2 0-6 14,-2 0 2-14,-2 0-3 13,0 0-5-13,0 0 5 20,0 0 0-20,0 0-2 0,0 0-4 13,0 0 6-13,0 3-5 14,-2-3 4-14,0 2-2 13,0-2 1-13,0 3 1 14,2-3 2-14,-4 0-2 13,4 2 5-13,0-2-4 14,0 0 2-8,0 0-1-6,0 0 0 13,0 0 2-13,0 0-3 14,0 0 0-14,0 0 2 14,0 0-1-14,0 0 2 13,0 0 0-13,0 0-6 14,0 0 5-14,0 0-4 13,0 0 2-7,0 0 0-6,0 0-2 0,0 0 5 13,0 0-3-13,0 0 3 13,0 0-5-13,0 0 5 14,0 0-5-14,0 0 4 13,0 0-2-13,0 0 0 14,0 0 0-14,0 0 3 14,0 0-2-9,0 0 4-5,0 0-3 14,0 0-2-14,0 0 2 13,0 0-3-13,0 0 1 14,0 0-1-14,0 0 0 14,0 0 2-14,0 0-2 13,0 0 4-13,0 0-6 14,0 0-1-9,0 0 2-5,0 0-7 14,0 0-10-14,0 4-55 14,-10-4-140-14</inkml:trace>
    </iact:actionData>
  </iact:action>
  <iact:action type="add" startTime="121771">
    <iact:property name="dataType"/>
    <iact:actionData xml:id="d26">
      <inkml:trace xmlns:inkml="http://www.w3.org/2003/InkML" xml:id="stk26" contextRef="#ctx0" brushRef="#br0">16252 10113 4 0,'0'0'5'15,"0"0"4"-14,0 0 1 0,0 0 1 13,0 0-8 1,0 0 13-14,0 0-5 0,0 0 9 13,-2-7-10-13,-3-5-9 14,-1-2-1-14,-1-2 0 13,-2-5 0-7,-2 0 1-6,-4-4-3 14,-5 4-5-14,-5 3 5 13,0 1 2-13,-2 3-1 14,4 5 2-14,-6 1-1 13,2 4 0-13,-4 4 0 14,-3 0 0-14,-4 0 3 14,-2 0-6-9,-2 12 3-5,-3 4-4 14,3 3 7-14,1 0-3 14,5 3 1-14,3-2 1 13,0 0-4-13,-1 3 4 14,3 4-2-14,4 2 0 13,0 5 0-13,5 4 2 14,0 3-6-8,0 3 6-6,-1 5-2 13,2 1 1-13,2-1-1 0,1 2 0 13,7-3-1-13,3 0 1 13,3 1 0-13,2-6 0 14,3 1-4-14,0-3 4 14,0-5-1-14,0-2 1 13,12-2 0-7,-1 1 2-6,5-1-3 13,-1-2 3-13,1-2-2 14,-1-1 2-14,6 0-2 14,-1-5 0-14,6-1-2 13,5-7 2-13,12 1 3 14,9-7 3-14,8-2-5 14,7-3 1-9,-1-3-2-5,3 0 4 14,5 0-4-14,-1 0 1 13,4-7 3-13,-2-9-4 14,-4 0 1-14,-1-4 4 14,-6-2-9-14,-6-3 8 0,-2 0-4 12,-7-6 0 3,-4 0 1-10,-8-6-1-5,-1-4 0 0,-7-5 5 13,-9-5-2-13,-5-2 3 14,-10-5-6-14,-5 5 4 13,0 0-2-13,-3 7-2 14,-9 4 5-14,-7 4-2 14,0 6 1-14,-4-2-2 13,1 3-3-7,-1 4 5-6,4-1-8 13,-4 2 8-13,-1-2-7 14,1 1 7-14,-1 3-4 14,0-3 3-14,-3 2-3 13,0 4 6-13,0 0-5 14,-2 5 1-14,-4 0-2 13,-7 6 0-7,-7 3 1-6,-4 5-1 14,-3 2-1-14,0 0 1 13,5 2 2-13,1 15-2 0,3 5-1 13,0 6 1 1,2 4 2-14,6 6-1 0,3 1-2 13,5 3 1-13,5-1 0 20,2 3-1-20,6 1 0 0,1-1 1 13,-1-5 0-13,5 0 2 14,-3-1 0-14,6 1-2 13,-1-2 2-13,5-2-4 14,0-1 1-14,2-6 1 13,2-2 1-13,0-6 1 14,0-6 1-8,0-5 1-6,0-6-7 13,0-1 6-13,0-2-2 14,0 0 0-14,0 0 5 13,0 0-4-13,0 0 1 14,0 0 4-14,0 0-2 14,0 0 6-14,0 0-11 13,0 0 10-7,0 0-7-6,0 0 4 13,0 0-4-13,0 0-2 14,0 0 2-14,0 0-3 0,0 0 8 13,0 0-7-13,0 0-1 13,0 0 2-13,0 0-4 14,0 0 2-14,0 0-1 14,0 0-2-9,0 0-4-5,0 0-3 14,0 0-37-14,0 0-94 13</inkml:trace>
    </iact:actionData>
  </iact:action>
  <iact:action type="add" startTime="123999">
    <iact:property name="dataType"/>
    <iact:actionData xml:id="d27">
      <inkml:trace xmlns:inkml="http://www.w3.org/2003/InkML" xml:id="stk27" contextRef="#ctx0" brushRef="#br0">17090 10060 3 0,'0'2'1'15,"0"0"-1"-14,0-2 3 14,0 0-1-14,0 0 0 13,0 0 0-13,0 0 4 14,0 0-1-14,0 0 6 14,0 0-9-9,0 0 3-5,0 0-5 14,0 0 0-14,0 0 2 14,0 0 3-14,0 0 4 13,-4 0-9-13,0 0 2 14,-4 0 0-14,2-2 2 13,-3-4-3-13,-2 2-1 14,0 0 0-8,-7 2 1-6,-4 2-5 13,-5 0 8-13,-2 0-9 14,-4 0 9-14,-1 0-5 13,-1 0 2-13,2 4-2 0,-4 2 1 13,6-2-2 2,0 0 1-15,2 1 2 0,3 2 1 19,3-1 1-19,-2 6-6 0,-1 2 1 12,-1 5 2 3,-2 1-1-15,-2-1 0 0,2 1 0 13,-1-1 2-13,7 0 0 13,2 0 3-13,3 1-8 14,5-1 3-14,1 4 1 14,6 0 0-9,4 4-1 10,0 1 0-15,2 7 1 0,0 4 0 12,0 1 1-12,0 0-1 14,0-4 3-14,-3 1-4 14,3-4 2-14,0 0-1 13,0-6 0-13,0 0 0 14,0-1-1-9,0-4 2-5,0 0-2 14,0-3 2-14,3 2-3 14,7-1 2-14,7-2-1 13,1 3 1-13,1-3 0 0,6 1 0 13,0 0 1-13,-3-2 3 14,4 0-4-14,-1-3 0 20,2 0 1-20,4-4-4 13,4 0 6-13,6-3-3 14,3-4 1-14,3-2-1 14,2-1 0-14,2 0 1 0,1 0 3 12,-1 0-1-12,-2-11-2 14,-2-3 1-14,0-5-4 14,2 0 4-9,-3-6-2-5,4-7 0 14,-2-4-2-14,-1-5 2 13,1-5 0-13,-6-1 0 14,-5-1 4-14,-1 0-6 14,-7 0 4-14,-2-1-1 13,-9 3-1-13,-3 3 0 14,-3 6 1-9,-8 5 3-5,-4 2 2 14,0 4-5-14,0-2 0 14,-6 2-1-14,-10-3 1 13,-5 4 2-13,0 1-3 0,-2-1 0 13,0 4 0 1,1-2 2-14,0 5-2 0,-2-1 0 13,-3 2-2-7,-4 5 2-6,-5 0-6 13,1 2 5-13,-6 3 1 14,3-2-2 1,-2 6 2-15,-3-4 2 0,-1 5 2 12,-3 2-1-12,3 0-2 14,2 0-1-14,1 0 0 13,6 6 1-7,3 4-2-6,6 4 0 14,3 2 1-14,4 5 0 13,0-2 1-13,4 8-2 14,-5 2 2-14,4 5-2 13,1 0 1-13,-1-1-3 14,3-1 3-14,-3-6 0 14,3-1-1-9,-2-2 5-5,-4-3-4 0,3 2 3 13,-3 4-4-13,1 2 4 13,-3 4-6-13,-3 3 4 14,4 1-1 1,-2 1 0-15,4 1 0 13,2 3 0-13,8-1 4 0,-1-6-8 13,4-8 6-7,5-6-5-6,0-6 2 13,0-4 0-13,0-4 1 14,0 0-4-14,0-2 3 13,5-2 2-13,1 2 3 14,-3-4-3-14,-1 1 3 14,0-1-2-14,-2 3 0 13,0-3-1-7,0 3 1-6,0-2-2 13,0 4-5-13,0 3 4 14,0 4-4-14,0 0 5 14,0 0-21-14,0-7-44 0</inkml:trace>
    </iact:actionData>
  </iact:action>
  <iact:action type="add" startTime="126108">
    <iact:property name="dataType"/>
    <iact:actionData xml:id="d28">
      <inkml:trace xmlns:inkml="http://www.w3.org/2003/InkML" xml:id="stk28" contextRef="#ctx0" brushRef="#br0">18227 10056 6 0,'0'-4'13'1,"0"0"1"0,0-1 2 12,0 5 12-12,0-3-20 14,0 3-4-14,0 0-3 13,0 0-2-13,-2 0 1 14,0 0-1-8,2 0 0-6,-3 0 2 13,3 0-4-13,0 0 4 14,0 0-5-14,0 0 5 14,0 0-2-14,0 0-2 13,0 0-2-13,0 3-2 14,0 2 2-14,0 2 4 13,0-5 2-7,0 5-2-6,0-5 4 14,0 1-5-14,0-3 4 13,0 0-3-13,0 3 1 14,0-3 0-14,0 2-1 13,0-2-1-13,0 0-2 0,0 2 8 13,0-2-6-13,0 0 4 20,0 0 4-20,0 0-4 0,-4 0 6 13,-2 0 1-13,-5 0-5 14,-5 0-4-14,-3-2 3 13,-2-3-8-13,-4 0 1 14,-2 3 4-14,-6-3-7 13,-5 4 7-13,2 0-7 14,-2-4 7-8,5 3 4-6,-3-3-3 13,3 0 1-13,0 3-1 14,-1 0-2-14,1 0 5 14,1 2-7-14,6 0 6 13,-3 0-6-13,4 0 3 14,1 0-1-14,-1 0-1 13,-2 2 1-7,-2 7 2-6,-4 0 0 14,-5 1 1-14,0 4 2 13,-5 0-5-13,1 4 1 0,-2 1 0 13,1-2 1 1,8 3 0-14,2-3 4 0,6-2-2 13,4 4-6-13,4-5 3 20,0 4-1-20,3 0 2 0,3 2-2 13,5 0-2-13,-2 1 2 13,8 2 1-13,-2 0 0 14,4 2 0-14,0-1-1 14,0-1 0-14,0-2 2 13,0-1-2-13,0 0 1 14,0-3 0-9,0-2 2-5,0 3-1 14,0-2-2-14,0 0 4 14,2 1-6-14,7-2 2 13,2 4 1-13,0 0 0 14,1 1 2-14,-1 1-2 14,-3 2 0-14,2-4 3 13,-2-3-1-7,-1 2-4-6,-1-2 4 0,2-1-4 12,-2-1 4 3,1-1-3-15,-1-1 1 0,2-2 0 13,-2 1-1-13,3 1 2 13,2-3-3-13,3 2 2 14,3-2-2-14,3 2 1 14,3-3 0-9,1-3 2-5,2 0-1 14,3 0 0-14,3-1 1 13,2 0 1-13,-3 3 0 14,5-4-3-14,-1 1 4 14,3-2-6-14,5 1 5 13,1-2-3-13,7-1 1 14,5 0-1-9,1 0 0-5,1 0 2 14,3 0 0-14,-1 0 2 14,-7 0-6-14,1 0 4 13,-4-4-2-13,-8 0 1 14,-5 1 0-14,-3-1-1 13,-10-1 3-13,-1 1-2 14,-6-1 2-8,-3-2 0-6,-3 1-1 0,1-3 5 12,-4-4-6-12,5-1 3 14,-1-2-3-14,-1 0 2 13,-3-3 0-13,2-4-2 14,1-3 3-14,-1-3 2 14,0 0-7-14,-1-2 4 13,-7 2-2-7,-2-1 3-6,0-2-1 14,0-3 0-14,-2-1 0 13,-11-1 2-13,-1-1-1 14,-1 1-6-14,-1 5 6 13,3 0-6-13,-3 4 6 14,1 2-3-14,3 2 0 14,-3 2-3-9,3-1 3-5,1 5 0 14,3-1 1-14,-2 2 3 13,3 4-8-13,-1-1 3 14,-4 4 0-14,3-1-2 0,-1 4-6 13,-4-2 9 1,-1 2 0-14,-4 0-2 0,0 3 7 19,-6 1-8-19,-2 0 6 0,-2 1-3 13,-2 2 1-13,-4 0 0 14,-1 0-1-14,3 0 0 13,-1 0 6-13,2 0-5 14,3 0-1-14,0 0 4 14,3 0-8-14,0 0 5 13,-3 0-3-7,0 0 2-6,-5 0 0 13,1 0 1-13,-2 0 1 14,-4 2-2-14,-1 4 4 14,-7 5-8-14,0-4 6 13,-2 6-4-13,0-4 4 14,11 1 1-14,7-5-2 13,11-4 2-7,11 1 1-6,2-2 0 14,7 0 0-14,0 0-4 13,0 0 0-13,0 0-9 14,0 0 1-14,0 2-12 0,14 5 16 13,6 0 3-13,2 1-12 13,3 0-8-13,2-2-39 14</inkml:trace>
    </iact:actionData>
  </iact:action>
  <iact:action type="add" startTime="131160">
    <iact:property name="dataType"/>
    <iact:actionData xml:id="d29">
      <inkml:trace xmlns:inkml="http://www.w3.org/2003/InkML" xml:id="stk29" contextRef="#ctx0" brushRef="#br0">15570 11337 0 0,'-20'0'1'1,"3"0"8"13,3 0 1-13,5 0 7 14,3 0-10-9,1 0 6-5,5 0-10 14,0 0 3-14,-3 0-5 14,1-2 5-14,-5-1-3 13,-1 1-3-13,-6-3 5 14,1 3 1-14,-2-2 7 13,-1 0-11-13,-2 3 9 14,5-3-11-8,4 1 8-6,2 3-2 13,7 0-1-13,0 0 0 14,0 0-4-14,0 0-2 14,0 0-6-14,16 0 3 13,13 0 4-13,13 0 1 0,11 0-1 13,12 0 5 1,11 0-5-8,2-3 0-6,2-5 0 14,1 1 0-14,-2-1 0 13,2 2 2-13,-4 0-4 0,6 0 4 13,2 0-3-13,4 0 1 13,5 1-1-13,-1-2 1 14,7 1 0 1,8-1 4-15,1 2-3 4,-2 3 0-4,-7 0 1 14,-11 2-4-14,-4 0 3 14,-4 0-2-14,-4 2 0 13,2 5 1-13,-8 2-1 14,3-4 2-14,-1 1-2 13,2-5 4 2,4-1-6-15,1 0 5 5,-4 0-4-5,0 0 2 13,-9 0-2-13,-9 0 1 14,-10 2 1-14,-9 0-5 13,-12 0 5-13,-6 0-2 14,-7-2 4-14,-3 0-4 0,-5 0 4 13,-1 0-2-13,0 0 0 20,-3 0 0-20,-2 0 2 0,0 0 0 13,0 0-2-13,0 0 2 13,0 0-4-13,0 0 4 14,0 0 0-14,0 0-2 13,0 0 2-13,0 0 1 14,-12 0 0-14,-3 0-6 14,-9 0-2-9,-10 0 1-5,-8 0-5 14,-7 5 6-14,-3 0-11 13,-6 2 13-13,-2-2-5 14,-5-3 6-14,-3 0 0 14,-3-2 1-14,-6 0-1 13,-3 0 2-13,-4 0-2 14,-8-2 0-9,-9 2 0-5,-5 0-1 14,-6 0 1-14,-6 0-1 14,-9 6 2-14,0 2-2 0,5 0 5 12,3-2-8 3,14 2 6-15,5-2-2 0,4 3 2 13,5 0-2-13,2 2 1 13,4 3-1-7,-2-2 1-6,1 4 1 13,1 2-2-13,0-1 3 14,9 2-6-14,5-3 4 14,10-2-3-14,8-8-1 13,6-3 3-13,4 0-3 14,12-3 6-14,7 0 4 13,6 0-4-7,10 0 1-6,0 0-4 14,6-3 8-14,0 3-6 13,2-3 4-13,0-1-6 14,2 0-1-14,21-2 0 14,10 0 2-14,10 0-2 13,5-2 1-13,12-3-2 14,5 1 4-9,7 2-6-5,1-1 4 0,1 0-3 13,2 0 3 2,2 3 0-15,2-2-2 0,4-2 5 12,8 2-6 3,10-1 5-15,10 4-3 0,8-2 1 12,7 1 0-12,12-2 0 14,8 2 1-8,-3 1-3-6,3-2-1 13,-4 1 2-13,-7 1-9 14,-2 1 6-14,-7-3-6 13,-9 6 10-13,-6-2 0 14,-12 3 0-14,-11 0 0 14,-11 0 0-14,-10 12 4 13,-14 0-3-7,-8 1-2-6,-11-3 1 13,-8-3 0-13,-9 0-3 14,-5-6 3-14,-4 2 0 14,-5-3 3-14,3 0 0 13,-4 0-1-13,-1 0 0 14,0 0 1-14,-2-7-5 0,0 1 4 19,0-2-4-19,-4 1 1 0,-10 0-3 13,-6 1 4-13,0 1 2 13,-5 2-2-13,-2 2 0 14,-2-2 0-14,-2 3-5 14,-4 0 5-14,-3-1-5 13,-7-2-2-13,-1 1-4 14,-6 0-7-9,1-4 14-5,0 2 4 14,-3-4-5-14,-2 2 4 14,-2-2 1-14,-2 2 0 13,-9-1 0-13,-6 6 0 14,-8 1 0-14,-8 0 2 14,-5 0 5-14,0 0-3 13,-5 10-2-7,1 2-2-6,-9 0 3 13,2 0-2-13,-2 3-1 14,2-1 0-14,2 0-3 14,-4 0 6-14,-3 2 0 0,-2-2-2 12,4-3 11-12,0-2-5 14,8-3 2-14,1-4-8 20,7-1 7-20,7-1-4 0,10 0-3 13,10 0 5-13,11 0 0 13,11-8 3-13,10-2-9 14,6-1 4-14,6-1-3 13,10 2 4-13,2 2-3 14,8 1 4-14,3 2-1 14,0 0-5-9,0 1 0-5,0-2 2 14,14 1-6-14,4-1 6 14,0-1-3-14,0 2 2 13,-5 2-1-13,-7 1 0 14,2 0 0-14,-6 2 1 13,-2 0 0-13,0 0 2 0,0 0 0 20,0 0-3-20,0 0 0 13,0 0 0-13,0 0 0 0,0 0-5 13,0 0 5 1,6 0 0-14,3 0-3 0,0 0 5 13,2 0-4-13,-4 2 2 14,-1-2-1-14,-1 5 2 13,0-4-3-7,-3 2 2-6,-2-2-6 13,2 3 4-13,0 0-2 14,-2 6-5-14,2-2-26 14,1-1-34-14</inkml:trace>
    </iact:actionData>
  </iact:action>
  <iact:action type="add" startTime="136163">
    <iact:property name="dataType"/>
    <iact:actionData xml:id="d30">
      <inkml:trace xmlns:inkml="http://www.w3.org/2003/InkML" xml:id="stk30" contextRef="#ctx0" brushRef="#br0">14063 5557 10 0,'0'0'23'15,"0"0"-2"-14,0 0-14 14,0 0-4-14,0 0-1 0,0 0-4 19,0 0 4-19,0 0-2 14,0 0 3-14,0 0 4 13,0 0 2-13,0 0-1 0,0 0 10 13,0 0-5-13,0 0-3 13,0 0-10-13,4 0 0 14,4 0-7-14,7 0 7 14,1 0 0-9,-1 7-3-5,1 7 2 14,-7 4-9-14,-3 8 6 13,-4 5-1-13,-2 3 3 14,0 0 4-14,0 2 3 14,-10-2-3-14,-7-4 0 13,0 0-1-13,-3-6 2 14,3-4 0-9,0-3 2-5,5-6-4 14,2-2 3-14,3-6-4 14,3-1 2-14,0-2-2 13,2 0 2-13,0 0 8 0,-6 0 9 13,-1-14-9 2,-1-2-5-15,-2-5 0 13,5 0-10-7,5-2 12-6,2-3-7 13,0-6 1-13,5 3 3 0,11 0-4 13,-3 3 0-13,3 3 1 14,-3 0-1-14,1 5 1 13,-6 4 3-13,1 2-6 14,-5 6 4 0,-2 5-3-14,-2 1 1 5,0 0 0-5,0 0-1 14,0 0-2-14,0 0 2 13,0 1-24-13,0 22 7 14,0 4 16-14,0 6 2 13,-4 2 0-13,0-4 0 14,-1-3 0-14,3-6 0 14,0-6-2-9,0-4 5-5,2-4-6 14,0-2 3-14,0-4-2 14,0-2-2-14,0 0 0 13,0 0-3-13,0 0 7 0,0 0 6 13,0-16 1-13,4-10-5 13,9-4 3 2,5-2-10-15,3 0 5 5,-4 3-1-5,3 0 0 13,-2 3-2-13,2 2 3 14,-4 4 0-14,-3 6 0 13,-4 5 1-13,-5 6 2 14,-4 0-2-14,0 3-2 14,0 0-2-14,0 0-11 13,0 19-17-7,-2 7 31-6,-11 9 0 14,-3 6 1-14,1-4 5 13,-1 0-4-13,5-7-3 14,2-6 3-14,3-8-4 13,0-4 4-13,4-8-2 14,0-2 0-14,2-2 2 14,0 0 6-9,0 0-3-5,0 0 10 14,0-2-3-14,0-16 1 0,0-8-13 12,0-7-1-12,0-4 0 14,4 1 1-14,6-3-2 14,-3 8 4-14,-3 0-4 13,-4 6 6-13,0 7-5 14,0 2 3-9,0 4-3-5,0 5 1 14,-2 7-5-14,-7 0 3 14,-7 0-7-14,-1 12 5 13,-6 11 4-13,-2 7 1 14,3-2 1-14,5 2-4 14,1-2 4-14,5-3-4 13,4 2 2-7,-2-1 0-6,2 0-2 13,1-3 4-13,-1 6-1 14,-2-7 0-14,0 2-2 14,0-4-2-14,3-4 1 13,-1 1-7-13,2-8-17 0,-1-5-29 13</inkml:trace>
    </iact:actionData>
  </iact:action>
  <iact:action type="add" startTime="137718">
    <iact:property name="dataType"/>
    <iact:actionData xml:id="d31">
      <inkml:trace xmlns:inkml="http://www.w3.org/2003/InkML" xml:id="stk31" contextRef="#ctx0" brushRef="#br0">13811 5715 5 0,'0'-12'14'1,"0"0"3"0,0 1-4 12,0 6 0-12,0 3 2 14,0 2 3-14,0 0 6 13,0 0-23-13,0 0-1 14,0 0-6-14,0 0 3 14,0 0-7-14,0 0 4 13,0 5-2-7,0 8 8-6,0 5 0 13,0 2 3-13,0 4 6 14,0 0-8-14,0 4 3 0,-2 2-2 13,-2 2 5 1,2-2-7-14,-3-2 4 0,2-4-2 13,3-6-1-13,0-4 2 14,0-2-2-9,0-3-2-5,0-4 2 14,0-3-1-14,0-2 0 13,0 0 3-13,0 0 0 14,0 0-3-14,0 0 2 14,0 0-2-14,0 0 0 13,3 0-2-13,2 0 0 14,-1 0 2-9,7 0 0-5,5 0 0 14,3 0 4-14,13 0 3 14,2 0-7-14,8-5 7 13,4-7-3-13,3-2-2 14,3-3-1-14,-1 2 1 0,5-8-1 13,-5 0 1 1,-5 4-2-8,-7 1 0-6,-10 2 0 0,-10 4 1 12,-2 2 2-12,-9 1 0 14,-4 2 1-14,-4 3-2 14,0 2 11-14,0 2-1 13,0 0 1-13,0 0-5 14,-2 0-7-14,0 0 1 13,2 0-2-7,0 0-4-6,0 0-21 14,0 13-14-14,7 4 12 13,9 4-16-13</inkml:trace>
    </iact:actionData>
  </iact:action>
  <iact:action type="add" startTime="149245">
    <iact:property name="dataType"/>
    <iact:actionData xml:id="d32">
      <inkml:trace xmlns:inkml="http://www.w3.org/2003/InkML" xml:id="stk32" contextRef="#ctx0" brushRef="#br0">16391 9806 1 0,'0'0'4'6,"2"0"3"-5,-2 0-6 14,0 0 2-14,0 0-1 13,0 0 5-13,0 0 1 14,0 0-5-14,0 0 9 14,0 0-6-14,0 0 8 13,0 0-8-13,0 0 1 14,0 0-7-14,-2 0 4 4,2 0-4 11,-3 0 0-15,3 0 0 14,0 0-2-14,0 0 1 0,0 0-8 12,0 0 6-12,0 0-5 14,0 0 4-14,0 0-4 13,0 0 2-13,0 0-8 14,-2 1 3-8,-6 6 9-6,-2 0-14 13</inkml:trace>
    </iact:actionData>
  </iact:action>
  <iact:action type="add" startTime="149808">
    <iact:property name="dataType"/>
    <iact:actionData xml:id="d33">
      <inkml:trace xmlns:inkml="http://www.w3.org/2003/InkML" xml:id="stk33" contextRef="#ctx0" brushRef="#br0">16221 9980 19 0,'0'0'16'15,"0"-4"-7"-14,0 2-1 14,0 0-3-14,0 0-2 13,0 2-2-7,0 0-2-6,0 0-8 13,0 0 6-13,0 0-2 14,0 0 5-14,0 0 0 0,0 0 0 13,0 0-2-13,0 0 5 13,0 0-2-13,0 0 1 14,0 0 5-14,0 0 0 14,0 0 3-9,0 0-4-5,0 0 0 14,-5 0 4-14,-1 0-3 13,2 0 2-13,-5 0-5 14,-3 0-4-14,1 0 4 14,-3 0-2-14,2 0-1 13,-1 0-1-13,-1 0 0 14,1 0-6-9,-3 0 5-5,5 0-1 14,-3 0-1-14,1 4 4 14,-1 2-2-14,-1-1 2 13,-1 2-1-13,-3-2 0 14,-4 6 0-14,-2 1-1 14,-4 0 4-14,0 2-6 13,0-4 6-7,-2 0-8-6,0 0 5 13,2-2 0-13,0 0 2 14,0 1-2-14,3-2 0 14,1 2 1-14,3-2-2 13,1 0 2-13,6-2-2 14,-1 3-1-14,5-2 1 0,0 3 1 13,0-2-1-8,0 3 1-5,-3 0 0 14,3 4-2 0,-2 1 4-14,1 1-2 0,0 0 1 13,0-2-2-13,-1-2 1 14,2 2 0-14,-1-2 0 13,1 0 0-13,0-2 1 14,2 0-1-9,-2 2 2-5,0-4 0 14,4 1-3-14,3-2 2 14,-1 0-2-14,1 4 0 13,-2 1 0-13,-2 4 0 14,2 1 1-14,-1 0 0 13,1 0 1-13,1-2-1 14,-2 3 5-8,1 0-9-6,1 1 8 13,1-2-4-13,0 0 0 0,1-2 0 13,-2-1-2 1,5 0 1-14,-2 3 0 14,2-3 2-14,0-1 0 0,0 0 3 13,0-1-6-13,-2 0 4 13,0-1-2-7,0 4 0-6,2-1 0 14,-3-2-1-14,3 0 3 13,0-1-2 2,0-2 5-15,0-1-10 0,0-2 9 12,0 0-8-12,0-2 4 14,0 1-1-14,0 4 1 14,0-1 0-9,0 4 1-5,0 0 3 14,0-2-8-14,0 2 9 13,0-3-10-13,5 0 8 0,1-1-6 13,-1 0 2-13,4 2-1 14,-2-1 0 0,-1 0 4-14,4-3-4 0,-6 1 7 19,2-2-8-19,1 2 4 14,3 0-2-14,-2-1-1 14,3 1 2-14,1-1 0 0,1-1-1 12,0-1 0-12,3 3 2 14,-1-5-2-14,1-2 2 14,2 2-3-14,-3-2 4 13,1 0-4-7,1 0 2-6,2 2 0 13,0-2 0-13,-1 1 0 14,1 1 1-14,-4 3 1 14,1-1-4-14,3-2 3 13,-1 2-2-13,3 0 1 14,0 0-1-14,0-3 1 13,1 4 0-7,-2-3 0-6,0 0 2 14,5 0-4-14,0 0 3 13,0-1-3-13,2 2 4 0,0-3-4 13,-2 0 2 1,-3 0 0-14,1 0-1 0,-1 0 2 13,-2 0-1-13,3 0 1 14,-2 0-2-9,2 0 2-5,-3-3-2 14,3-2 1-14,-2-2 0 14,2 0-1-14,4-1 2 13,-1-1 0 2,4 0 0-15,-7 0-2 0,2 2 0 12,-5-1 0-12,-1 1 2 14,-2-1-2-8,-1 3-1-6,-5-4 2 13,-3 2 2-13,-6-2-1 14,4 4 3-14,-6-3-4 13,2-3 4-13,0 4-3 14,2-6 5-14,3 1-5 14,1-4 2-14,2-2-3 13,1 2 2-7,-2-3-2-6,2 2 1 0,-2 1-1 12,0 2 3 3,-3-2-5-15,-1 4 4 0,-3 0 0 13,1 0-2-13,-3 0 1 13,0 0 3 2,0-2-4-15,0 0 7 0,0-2-4 13,0 0-3-8,0-2 3-5,-5-1-4 14,-2-1 1-14,0 1 0 13,3-2 0-13,-2 1 1 14,-1 0 0-14,0 4 0 14,0-2-2-14,-1 2 0 13,-1 2 1-13,-1-2-3 14,2 2 3-9,-1 0 0-5,-1 2 0 14,2 0-2-14,-1-2 4 14,3 6-2-14,-4-2 4 13,4 0-8-13,-1 0 6 14,-1 0-4-14,0 1-2 14,-1 4 4-14,1-5 0 13,-2 1 0-13,-1 0-2 5,1-1 6-5,-2 0-6 13,-3 2 4-13,-1-1-2 14,1 2 0-14,-1 0 0 14,0 2 0-14,3 1 0 13,-3 1 1-13,2-1 2 14,2 3-2 0,-1-2 4-14,-3 0-10 5,-1 3 7-5,2-2-5 14,-5 2 5-14,1 0-3 13,-6 0 1-13,-2 0 0 14,-2 0 0-14,2 0 1 13,-2 0 3-13,2 0-4 14,6 5 1-14,-4-1 1 14,2 0-3-9,1 0 1-5,2-1 0 14,4-2 1-14,1 1 0 14,1 0-2-14,1 0 5 13,-1-2-7-13,4 3 6 0,-1-1-3 13,-1 0 0-13,-1-1-2 13,-1 3 1 2,-1 3 1-15,-3 0-1 5,-3 3-1-5,4 1 1 13,1-2-1-13,3 3 0 14,0-1 2-14,4-3-4 13,0-1 2-13,5-2-3 14,2-2 4-14,2 2-11 14,0 2 2-14,0 4-15 13,17 1 1-7,12 2-21-6</inkml:trace>
    </iact:actionData>
  </iact:action>
  <iact:action type="add" startTime="152740">
    <iact:property name="dataType"/>
    <iact:actionData xml:id="d34">
      <inkml:trace xmlns:inkml="http://www.w3.org/2003/InkML" xml:id="stk34" contextRef="#ctx0" brushRef="#br0">17352 10203 5 0,'-3'0'13'1,"3"0"-7"13,-3 0 5-7,3 0-10-6,0 0 1 13,0 0 1-13,0 0-6 14,0 0 6-14,0 0-2 14,0 0 5-14,-4 0 9 13,0 0 9-13,-5 0-22 0,0-5 2 13,-4 3-1-13,0-4 0 13,-3 2 0-7,0 3-1-6,-2-3-2 14,5 1 5-14,-1 1-5 13,-1 1 5-13,3-3-2 14,2 1-2-14,-3 1 1 14,3 2 1-14,-1-2-6 13,-3 2 3-13,1 0-1 14,-5 0-4-9,1 0 5-5,-3 0-1 14,-5 0 5-14,-2 4-3 14,-6 4 1-14,-7 2-3 13,-7-2 2-13,0 3-2 14,5-4 2-14,2-2-1 14,8-1 5-14,5-3-5 13,8-1 2-7,3 0 3-6,3 0-7 13,1 0 4-13,2 0-4 14,1 0 2-14,5 0 0 0,-4 2-2 13,4-2 1 1,-5 2 1-14,-3 1 0 0,2 1 0 13,-5 2 1-13,-4 2-3 20,1 1 3-20,-4 3-3 14,2 1 2-14,-5-1 0 0,3 0 0 12,2-3 0-12,2 5-4 14,-1 1 7-14,1-1-8 14,1 1 7-14,2 2-5 13,5 3 2-13,0-2-4 14,3-1 4-9,3 4-6-5,2-1 7 14,2 2 0-14,-2 2-2 14,2 2 6-14,0 0-6 13,0 1 4-13,0-1-3 14,0 0 1-14,0-2 0 13,0-4 0-13,0 0 1 14,0 1-1-8,0-7 2-6,0 5-4 13,0-6 4-13,-2 1-4 14,2 1 3-14,0-3-2 0,0 0 1 13,0 0-6-13,0-5 5 13,2 5 1-13,11-3-5 14,3 2 6-14,1-2-3 20,4 2 4-20,-3-3-3 0,-1-3 1 13,3 1 0-13,-2 1 0 13,0-2 0-13,4 2 1 14,0-2 3-14,3 2-8 13,4-3 8-13,-2 0-8 14,2-3 5-14,0-1-2 14,0 0 1-9,-2 0-2-5,-1 0 2 14,3 0 1-14,-2 0-1 14,5 0 5-14,-1 0-9 13,0 0 8-13,2-5-8 14,-4-6 4-14,0 4 0 0,-2-2 0 12,-3 0 4-12,1 0-4 20,1 1 2-20,1 0-4 0,4-2 2 13,1 0 0-13,-3 0 0 14,2-2 0-14,0-5-3 13,2 0 3-13,3-3-1 14,-1-1 2-14,0 0 2 14,-4 1-1-14,-7 3-4 13,-4-3 4-7,-4 5-2-6,-5-1 0 13,-5-2 1-13,-4 0 5 14,-2-1-6-14,0 0 11 14,0-4-11-14,-6 4 13 13,-10-3-13-13,1-2 5 14,-1-1-4-14,3 1 1 14,0 2-2-9,-1 1 0-5,5-2 1 14,1 5-1-14,2-2 0 13,0 0 2-13,2-1-5 14,-3 2 2-14,3-1 0 14,2-1-1-14,-1 4 2 0,0-3 0 12,-1 1 2-12,-2 3-3 20,-3 2 4-20,-3 0-6 0,1 5-2 13,-4-1 5-13,1-1-6 14,-1 5 5-14,-3 2-1 13,5 0 2-13,-3 4-4 14,3 0 6-14,-5 0-4 13,-5 0 1-13,-1 4 0 21,-4 10-4-21,-5 4 5 0,2-2-1 12,0-3 1-12,-2-2 1 14,-1-3-1-14,1 3 6 14,-3-1-4-14,5-3 3 13,2 1-4-13,2-1-1 14,5 0 0-14,-5 0 6 13,5-2-6-7,2 4 0-6,0-3 2 14,2 2 0-14,4-2-2 13,2 2 2-13,-1-1-6 0,-1-2 8 13,1-1-4-13,-3-1 1 13,3-1 0-13,-1 3 2 14,-1-3-3-14,-1 2 2 14,3 0 3-9,3-2-6-5,1 0 2 14,3 0-2-14,2-2 1 14,-3 2-2-14,5 0 0 13,2 0-5-13,0 3-3 14,4-2-19-14,27-1 7 13,18-2-22-13</inkml:trace>
    </iact:actionData>
  </iact:action>
  <iact:action type="add" startTime="154916">
    <iact:property name="dataType"/>
    <iact:actionData xml:id="d35">
      <inkml:trace xmlns:inkml="http://www.w3.org/2003/InkML" xml:id="stk35" contextRef="#ctx0" brushRef="#br0">18407 10124 0 0,'-2'0'0'1,"0"0"4"13,0-2-2-13,-2 2 10 14,-1-2-11-14,1 0 8 0,-2 1-4 19,-4-1 5-19,1 2-3 14,-1-2 3-14,-4 2-6 0,-1-3-4 12,-4 1 7-12,-3-2-3 14,-3 1-2-14,-3-2 3 13,-3-1-2-13,2 2-3 14,-6 0 5-14,4-2-3 14,-2 2-1-9,0-2 1 10,1 2-1-15,-1-1 3 14,2 3-3-14,-2-3-1 13,-1 3 3-13,1 0-3 0,0-1 0 13,-1 3 0-13,3 0 2 13,2 0 0-13,0 0 1 14,4 0 3-8,1 0-9 8,5 0 6-14,2 0-3 0,-1 0 2 13,1 0-2-13,-2 0 0 13,1 5 0-13,1 3-2 0,-1 2 4 13,0 0-4 2,0 3 5-15,1-1-5 13,-1 0 4-7,-1 2-3-6,0-1 1 13,-1 3 0-13,-1 1-1 14,4-4 2-14,1 4-2 14,5-3 4-14,2 2-6 13,0 0-1-13,0 3 3 0,1 2 2 13,3 1-1-13,-2 0 0 14,0-2 0-9,3 1 0-5,-2 0 3 14,1-1-3 0,3-3 3-14,-3 2-6 14,0-1 5-14,3-2-4 0,0 2 2 13,0-2 0-13,2 0-4 13,-2 0 8-13,2 1-7 14,-2-2 8-9,2-1-7-5,-2 3 5 14,-1-2-5-14,1 1 4 14,2 3-4-14,0-1 2 13,0-2-4-13,0 1 3 0,0 0 2 13,7-2-2 2,6-4 0-15,1-1-2 13,-2 0 5-13,2-2-2 5,-1-1 0 9,1 0-2-14,1-2 1 14,1 0 2-14,0 1 1 0,4 2 1 13,2-2-4 1,2 3 5-14,10-2-8 0,2 1 8 13,4 1-4-13,0-4 0 13,-5-1-4-7,2 2 4-6,-4-2 0 14,-2 0 0-14,0 0 6 13,-4-2-8 2,-1 3 2-15,-3-2 0 0,-1-1 0 13,3 0 0-13,0 0-3 13,4-2 6-13,2 0-3 14,2 0 3-9,7 0-6-5,2 0 7 14,3 0-6-14,-1-6 4 14,1-4-3-14,-7 2 1 13,-3 0 0-13,-6-2 1 14,-2 0-1-14,-2 0 3 13,-2-2-1-13,-2 2-2 14,2-2 0-14,-3-2 2 5,-3 0 0-5,-1-1 0 13,0-5 0-13,-5 1-2 14,-2-1 6 0,0-4-3-14,-5 0-1 0,1-5 0 13,-5-1-2-13,0 2 0 14,0 1 0-14,0 0 0 13,0 3 2-7,0 5-1-6,-9 0 0 14,2 3 0-14,-2-2 2 13,-2 2-5-13,0 2 4 14,0-5-2-14,-3 5 0 13,1-1-2-13,-1-4 1 14,-1 7 2-14,-1-5-2 14,1 2 6-9,1 3-7-5,1-2 4 14,-1 5-4-14,3-2 3 0,1 1-2 12,0 5-2-12,1-1 3 14,1-1-1-14,-1-1 2 14,2 2-2 0,-2-2 3-14,-2 3-4 0,0-1 2 13,-2-1-1-8,-6 5-2-5,0-2 3 14,-1 1-1-14,-3 3 4 14,-2-3-9-14,2 3 7 13,-4 0-1-13,-2 0 2 14,2 0 2-14,0 0-4 14,0 0 3-14,0 0-3 13,-2 0 0-7,0 4 0-6,0-2 2 13,0 2 5-13,5-2-6 14,6 1 4-14,5-3-3 14,1 0 10-14,6 0-9 13,0 0 1-13,1 0 5 14,0 0-6-14,3 0 12 0,2 0-11 13,-2 0 4-8,2 0-7-5,0 0 5 14,0 0-4-14,0 0-4 13,0 0 2-13,0 0-4 14,0 0 4-14,0 0-13 14,0 11-10-14,-9 1-73 13</inkml:trace>
    </iact:actionData>
  </iact:action>
  <iact:action type="add" startTime="170768">
    <iact:property name="dataType"/>
    <iact:actionData xml:id="d36">
      <inkml:trace xmlns:inkml="http://www.w3.org/2003/InkML" xml:id="stk36" contextRef="#ctx0" brushRef="#br0">11237 11410 13 0,'0'0'6'1,"0"0"4"13,0 0-6-13,0 0 7 14,0 0 6-14,0 0 3 0,-3 0 3 19,1 0-3-19,-2 0 3 14,0 0-12-14,1 0 9 0,1 0-13 12,-3 0 7 3,3 0-6-15,-3 0-5 0,-1 0-3 12,2 0-7-12,-3 0 2 14,-2 8-2-14,-2 11 5 14,-2 16 1-9,-3 10-1-5,-2 16 2 14,-2 9-2-14,0 8 3 14,-1 7-1-14,0-7 1 13,0 0 1-13,-1 1-1 14,0-10 2-14,4-2-6 13,0-11 6-13,7-12-4 14,0-10 1-8,4-6 0-6,7-6-3 13,0-5-2-13,0-5 4 14,0-5 0-14,0 0-1 14,0-4-4-14,0-1 5 13,0 0-3-13,0 0 4 14,0 1-8-14,0-3-6 0,3 0-15 12,-3 0-13-6,0 0 10 9</inkml:trace>
    </iact:actionData>
  </iact:action>
  <iact:action type="add" startTime="171323">
    <iact:property name="dataType"/>
    <iact:actionData xml:id="d37">
      <inkml:trace xmlns:inkml="http://www.w3.org/2003/InkML" xml:id="stk37" contextRef="#ctx0" brushRef="#br0">11172 11458 7 0,'0'-4'29'1,"0"1"-21"13,0 3 2-13,0 0 11 14,0 0-9-14,0 0-7 13,13 0-3-13,23 0-2 0,27 3 5 13,26 5 1-13,15-2 1 14,12-3 0-14,5-3 1 13,1 0-5-7,5 0 8-6,10 0-9 13,5-3 4-13,1-11-5 14,-5-1 8-14,-6 2-6 14,-10 1 3-14,-12 2-5 13,-8 4 0 2,-4 1 4-15,4 5-5 0,3 0 3 13,0 0 0-8,2 0-6-5,0 0 6 14,6 0-6-14,6 0 3 13,1-1-1-13,-6-3-1 14,-5-3 4-14,-6 2-4 14,-7-2 8 0,-5 2-10-14,-4-1 6 0,-2-1-4 13,-5-2 4-8,-2 2-3-5,-1 2 1 14,2-2 0-14,4 3 0 14,-6 0 3-14,-1-1-5 13,-2-4 5-13,-2 0-6 0,-6 2 3 13,1 1-1-13,-7 4 0 13,-2 0-3 2,-4 2 4-15,-6 0 0 5,4 0-3-5,-4 2 5 13,2 6-4-13,-1 3 3 14,2-3-3-14,5-1 3 14,8 1-1-14,4 1 0 13,-2-4 1-13,-3 1-1 14,-7-2 2-14,-8 0-2 13,-7-1 4-7,-6 1-8-6,-3-3 8 14,-8 4-8-14,-6 0 4 13,-4-1-3-13,-4 3 1 14,1 0 2-14,3 0 0 13,-1 1 2-13,1-1-4 14,1 4 5-14,3-4-5 14,2 4 3-14,-4-1-1 4,4-3 0 11,-5 4 1-15,-3-8-2 0,-3 3 4 12,-7-5-5-12,0 1 4 14,-2-2-4-14,0 0 4 14,0 0-4-14,0 0 0 13,0 4-4-13,2 6 5 14,2 8 1-9,3 10 0-5,2 4 3 14,-2 0-3-14,2 5 0 14,-3-1 1-14,4-4-1 13,-4 0 0-13,1-6 2 14,-1-2-1-14,-1-2 0 14,0-3 1-14,-1 2-2 13,2-3 5-7,1 2-9-6,-1-1 6 13,6-2-4-13,-1 3 2 14,7-2 0-14,2-1 4 14,-4 4-4-14,4-1 1 13,-5 0 3-13,1 0-7 0,1 1 6 13,-3-2-3 1,-1 1 0-14,1-4-3 5,-1 1 3-5,-2-4 0 14,3 1-2-14,-3-2 6 13,-3-1-3-13,2 1 0 14,-4-2-2-14,-1 3 1 14,-1-1-1-14,-2 3 1 13,0 2 0-13,-2 0 0 14,0-1 1-9,0 0 0-5,0-2 1 14,0-2-3-14,0-2 3 14,0-2 1-14,0-2-3 13,0 2 0-13,0-2 1 14,-4 2-1-14,-7 2 8 13,-9 1-7-13,-5-2 4 14,-3 4-5-8,-1-3 6-6,7-3-6 13,-1 1 2-13,0-1-2 14,6-3 0-14,-5 0 3 0,-1-2-1 12,2 0-2-12,-6 0 4 14,-5-2-8-14,-1 0 8 14,-8 0-7-14,-3 0 3 13,-7-6-1-7,-3-2 1-6,1 0 0 14,-3 1-1-14,3 4 2 13,-3 1-3-13,4 2-1 14,1 0 3-14,4 0 0 13,3 0-1-13,-1 0-1 14,1 9-2-14,-3-1 3 14,0-1 1-9,-2 1-1-5,-1-5 2 14,0 4-3-14,-6-5 3 13,-4 0-3-13,-7-2 2 14,-3 0 0-14,1 0 1 14,3 0-1-14,1 0 0 13,3-4 3-13,4-1-6 14,4 3 5-9,3 1-4-5,2 1 3 14,-2 0-2-14,-1 0 1 14,4 0-3-14,-4 0 3 0,4 0 0 12,-4 1 0-12,-2 8 2 14,-4-2-4-14,-6 2 4 14,-5-3-4-14,-5-1 2 13,-2-1 0-7,2-4 3-6,1 0-3 13,2 0 5-13,-1 0-4 14,3 0-2-14,-4-4 2 14,3 3-1-14,4-2 1 13,1 3 0-13,7 0-1 14,2 0 1-14,6 0 0 13,-6 0-1-7,2 0 2-6,-2 0 0 14,0 0-2-14,0 3 0 13,-4-2 0-13,5 3-1 14,1-1 1-14,3 1-1 13,2 0 3-13,-2-2 0 0,-5 3 3 13,-4 2-5-13,-11 2 1 20,-5 0 0-20,0-3-1 0,6-1 4 13,10-2 4-13,10 1-4 14,5-2 2-14,3 1-4 13,4-3-4-13,-1 5 3 14,4-1-4-14,6-2 5 13,4 0-2-13,6-1 0 14,3 2-2-8,5-3 1-6,6 2 2 13,1-2-2-13,2 2 6 14,2-2-9-14,0 0 6 13,0 0-4-13,0 0 1 14,0 0 1-14,0 0 0 14,0 0 1-14,0 0-1 13,0 0 4-7,0 0-6-6,0 0 4 13,0 0-4-13,0 0 4 14,0 0-2-14,0 0 0 0,0 0 0 13,0 0 1-13,0 0-1 13,0 0 0-13,0 0 3 14,0 0-7-14,0 0 4 14,0 0-1-9,0 0-2-5,0 0 3 14,0 0-1-14,0 0 2 13,0 0-2-13,0 0 5 14,0 0-5-14,0 0 3 14,0 0-4-14,0 0 3 13,0 0-4-13,0 0 3 14,0 0-1-9,0 0-1-5,0 0 4 14,0 0-4-14,0 0 2 14,0 0-1-14,0 0-7 13,-3 0-1-13,-1 10-23 14,-3 2-49-14</inkml:trace>
    </iact:actionData>
  </iact:action>
  <iact:action type="add" startTime="174198">
    <iact:property name="dataType"/>
    <iact:actionData xml:id="d38">
      <inkml:trace xmlns:inkml="http://www.w3.org/2003/InkML" xml:id="stk38" contextRef="#ctx0" brushRef="#br0">18324 12235 11 0,'-25'0'37'1,"2"0"-12"13,3 0 1-13,0 0-6 14,0 0 1-9,3 0-10-5,1 0-5 14,3 0-4-14,1 5 1 14,3-1-6-14,3-1 7 13,4-3-8-13,2 9 2 14,2 5-8-14,31 9 2 13,21 0 7-13,19-2 0 0,21-4 2 20,17-3 4-20,12-2-4 13,8 0-2-13,8 0 2 0,7-4-4 13,13-2 2-13,8-2 1 13,5 3 0-13,-5-2-3 14,-6 0 2-14,-15-1-2 14,-9-4 2-14,-11 0 1 13,-14 0-5-7,-12 0 8-6,-17 0-5 14,-21 0 2-14,-22 0 0 13,-19 0 0-13,-13 0 4 14,-8 0 3-14,-2 0-5 13,-29 0 13-13,-19 0-13 14,-16 0-1-14,-16 0-1 14,-15 0 3-9,-5 0-3-5,-4 0 0 14,-8 0-2-14,-7 0 4 13,-13 0-2-13,-10 0 4 14,-6 0-8-14,-6 0 7 14,2 0-5-14,2-7 4 13,8 1-2-13,3 0 7 0,12 4-7 19,11 1 11-19,18 1-10 14,13 0 1-14,13 0 1 14,19 11-6-14,12 3 5 0,20-3-4 12,15-6 1-12,8 4-7 14,0 0-1-14,31 1 4 14,27 1 4-14,25-8 2 20,25-3 1-20,22 0-1 13,14 0 1-13,2-3-2 0,-6-11-3 13,-6-2 1-13,-10 2 4 14,-5-2-9-14,-12 5 14 13,-11 3-14-13,-9 0 8 14,-14 4-2-14,-6 3 1 13,-11-2 0-7,-13 3 0-6,-12 0-1 14,-14 0-1-14,-8 0 4 13,-6 0-4-13,-3 0 0 14,0 0 1-14,-12 0 2 0,-23 0-2 13,-19-4 0-13,-15-1 1 13,-16-2 4-13,-8 2-2 20,-12-2 6-20,-7 3-7 14,-6 2-1-14,4 2 3 14,8 0-1-14,10 0-2 0,13 0 0 12,12 8-1-12,11 0 1 14,15-4 0-14,18-4 2 13,19 0-2-13,8 0 0 21,6 0-1-21,41-2-5 13,26-14 6-13,31-7 0 0,20 0 0 13,20 0-5-13,8 0 10 13,2 5-7-13,-9 4 5 14,-15 2-6-14,-17 4 5 14,-17 2-4-14,-16 3 2 13,-18 3 0-7,-14 0 0-6,-15 0 2 13,-18 0-2-13,-7 0 0 14,-8 0 0-14,0 0 4 0,0 0-3 13,-21 1 1-13,-20 3 5 13,-11-2-7-13,-18 2 0 14,-3-1 0-14,-6 4 3 14,-2 1-1-9,0-2 2 10,-4 4-7-15,3 0 6 13,-1 2-5-13,3-2 4 0,5 0-2 13,5 0 0-13,13-3 1 14,9-2 0-14,11-1 1 13,6-1-2-13,2-1 4 14,0-1-5-9,4-1 2 10,2 0 1-15,6 0-1 0,5 0 2 13,6 0 9-13,4 0-5 13,2 0 14-13,0 0-20 14,0 0 12-14,0 0-12 0,2 0 6 13,2 0-7-13,0-1 3 13,-1-1-2-7,0 2 0-6,-3 0 5 13,0 0-4-13,0 0-1 14,0 0 3-14,0 0-6 14,0 0 4-14,0 0-3 13,-3 0 1-13,0 0 0 14,3 0-4-14,-2 0 8 13,0 0-9-7,2 0 6-6,0 0-3 14,0 0-9-14,0 0-5 13,0 0-33-13,27 0-56 14</inkml:trace>
    </iact:actionData>
  </iact:action>
  <iact:action type="add" startTime="176265">
    <iact:property name="dataType"/>
    <iact:actionData xml:id="d39">
      <inkml:trace xmlns:inkml="http://www.w3.org/2003/InkML" xml:id="stk39" contextRef="#ctx0" brushRef="#br0">23156 12260 3 0,'-29'7'9'1,"-4"2"-2"0,-3-3 2 12,-7 0-7-12,-3-1 1 14,-10-5-3-14,-10 0 4 13,-13 0 0-13,-8 0-2 14,-9 0 9-8,-4 0-9-6,-7 0 11 13,0 3-12-13,2-1 10 14,7-2-10-14,20 2 5 14,13 0 0-14,19 1 2 13,19 0 1 2,11-3-6-15,16 2-3 13,0 2-9-13,20 4 3 5,20 4 6-5,12 0 6 14,10 0-5-14,9-4-1 13,8-2 0-13,3-4 2 14,2-2-3-14,3 0 5 13,-2 0-3-13,2-2 0 14,3-4 0-14,-1 0 2 14,2 2-3-9,-8 2 0-5,-10 2 0 0,-11 0 0 13,-10 0 2-13,-12 4-4 13,-9 2 5-13,-11-2-5 14,-11-1 4-14,-5-2-2 14,-4 1 0-14,0 0 5 13,-2-2 2-13,-25 0 0 14,-8 0 3-8,-19 0-6-6,-15-8-4 13,-6 3 5-13,-8-4-8 14,-2 1 6-14,8-1-2 13,3-2-1-13,5 5 4 14,6 0-2-14,5 4 1 14,9 2-1-14,7 0 3 13,4 0-9-7,12 0 5-6,9 0-2 0,11 0-2 12,6 0 0 3,0 4-9-15,25 2-9 0,23 2 21 13,26 1 8 1,20-6 3-14,12-3-9 0,4 0-2 13,-8 0 2 2,-11 0-4-15,-14 0 1 4,-15 0 1-4,-12 0-1 14,-17 0 2-14,-14 0-4 13,-14 0 6-13,-5 0-6 14,0 0-3-14,-16 0 4 14,-19 0 2-14,-19 0 4 13,-15 6-4 2,-9 2 1-15,-5 0 4 4,1 2-4-4,6 1 9 14,3-4-7-14,6 1-2 14,5 1 1-14,4-2 1 13,11-1-1-13,7-4-2 14,7 0 6-14,6-2-3 14,2 0-1-14,0 0 4 13,8 0-12-7,-1 0 7-6,3 0-2 0,-6 0-10 12,-3-4 7-12,-1 0-10 14,-6-4-27-14,4 2-24 14</inkml:trace>
    </iact:actionData>
  </iact:action>
  <iact:action type="add" startTime="178000">
    <iact:property name="dataType"/>
    <iact:actionData xml:id="d40">
      <inkml:trace xmlns:inkml="http://www.w3.org/2003/InkML" xml:id="stk40" contextRef="#ctx0" brushRef="#br0">13127 13050 36 0,'0'0'31'15,"0"0"-25"-14,0 0-6 14,0 0-4-14,0 0-4 13,0 0-8-7,0 0 6-6,0 2 10 14,0 1 0-14,0 0 1 13,0-1 0-13,0-2 10 14,0 0-5-14,0 0 6 0,0 0-11 13,0 0 1-13,0 0 3 13,-7 0-2-13,1 2 12 14,-5-2-13-9,-3 2 5-5,1 0-4 14,1-2 4-14,1 0-5 14,3 0 3-14,-2 0-4 13,2 0 0-13,-3 0 2 14,1 0-2-14,2 0 1 13,-1 0 0-13,2 0-2 14,-2 0 4-8,-2 0-6-6,2 0 2 13,0 0 0-13,0 0-2 14,-4 0 6-14,-7 0-8 13,-7 0 8-13,-9 0-8 14,-5 0 4-14,-7 0-1 14,-3 2 1-14,-4 5-1 13,-3-2 1-7,0-1 0-6,2 1 1 14,0-2-1-14,2-1 1 13,0 0 3-13,2 3-4 14,-4-5 1-14,0 3 2 13,-2-1-3-13,2 0 0 0,3 0 1 13,4 1 1-13,2-3-2 14,2 0 4-9,3 0-8-5,-1 0 8 14,4 0-6-14,-4 0 4 13,5 0-1-13,3-7-1 14,-3-1 1-14,2 0 4 14,-2 0-4-14,2 1 0 13,3-2 4-13,2 3-6 14,2 1 2-9,0-2 1-5,0 2-2 14,2 2 0-14,2-1-1 14,4 0 3-14,0 1 0 13,3-2 1-13,-1 5-5 14,0-4 5-14,0 4-4 14,1 0 1-14,-1-3 0 13,4 3 0-7,-1 0-2-6,3 0 2 13,-5 0 0-13,7 0 0 0,-5 0 3 13,1 0-4-13,1 0 2 14,-1-1 2-14,2-1-3 13,-1 2 0-13,1-2 4 14,4-1-4-14,0 2 4 14,7 1 0-9,2 0-8-5,0 0 4 14,0 0-2-14,0 0-7 13,0 0 2-13,0 0-5 14,0 0 5-14,16 0 7 14,5 4 0-14,6 6 3 13,5 0-1-13,3-2 4 14,4-5-6-9,0 0 6-5,6-3-4 14,8 0-2-14,10 0 6 14,13 0-6-14,13-8 6 13,11-1-4-13,10-3-4 14,-2 4 2-14,2 1-1 0,-1 2-1 12,-2 2 0-12,0 1 1 21,-4 2 1-21,-3 0-3 0,-7 0 6 12,-1 0-8-12,-5 0 10 14,0 0-10-14,-4 2 5 13,-2 8 0-13,2-2-1 14,-2 2-1-14,-2 0 1 14,2-2 1-14,0 0-4 13,-8-1 1-7,-9 0 3-6,-1-3-8 14,-10-2 7-14,-1-2-2 13,1 0 0-13,-2 0 2 14,3 0 1-14,0-4-1 13,-8-5 3-13,-1 4-2 14,-7 1 3-14,-5 4-6 14,-8 0 5-9,-10 0-4-5,-3 0 0 14,-10 0-4-14,-2 0-3 0,0 0-18 12,0 0 22-12,-21 0 5 14,-12 4 2 1,-14 4-2-15,-10 0 7 0,-11 1-7 12,-5-2 1-12,-5 5-1 20,-6-2 0-20,-3 0 5 0,-7-2-4 13,-3 0 6-13,4-5-4 14,-1 4 0-14,5-2 0 13,2-2 0-13,-1-1 2 14,-4 2-5-14,-2-4 8 14,2 2-7-14,8-2 10 13,8 0-9-7,12 0 8-6,10 0-9 13,14 0 7-13,11 0-2 14,11 0 0-14,7 0-2 14,7 0-2-14,4 0-4 13,0 0-7-13,0 0 6 0,0 0-16 13,2 0 4-13,13 0 13 14,5-2-2-9,5 0 1 10,4-3-25-15,7-6-32 13</inkml:trace>
    </iact:actionData>
  </iact:action>
  <iact:action type="add" startTime="179836">
    <iact:property name="dataType"/>
    <iact:actionData xml:id="d41">
      <inkml:trace xmlns:inkml="http://www.w3.org/2003/InkML" xml:id="stk41" contextRef="#ctx0" brushRef="#br0">14137 12409 14 0,'-14'0'23'15,"-11"0"-19"-8,0 0 11-6,-7 0-9 13,-2 0 7-13,-1 0-11 14,-3 0 8-14,-2 0-9 14,-5 0 3-14,1 0-2 13,-3 1-1-13,3 1 5 0,-2-2-2 13,2 0 11 1,-3 0-9-8,-4 0 8-6,-2 0-10 14,-12-2 3-14,-9 1-5 13,-3 1 0-13,-6 0-2 14,0 0 1-14,3 0-1 13,-2 0 4-13,-5 0-7 14,-3 0 6-14,-3 0-4 0,1 0 2 19,8 0 2-19,-1 0 0 0,9 0-1 13,2 0 2-13,5 0-3 13,3 0 5-13,3 0-2 14,3 0-4-14,2 0 1 14,7 0 1-14,4 0-2 13,7 0 0-13,2 0 2 14,7 0-2-8,4 0 3-6,3 0 1 13,4 0-5-13,-1 0 3 14,6 0-4-14,-1 0 3 13,1 0-1-13,1 0 0 14,3 0 1-14,5 0-3 0,4 0 4 13,-1 0-4-13,3 0-3 20,0 0 2-20,0 0-6 0,0 0 7 12,0 0-5-12,0 0 1 14,0 0 3-14,0 0 3 14,5 3 4-14,1 9-1 13,-1 5-1-13,1 0-1 14,0 5 0-14,0 2 0 20,0 5-1-20,1-1 0 14,-1 0 1-14,2 0-1 0,-2-3 3 12,1 1-6-12,-1 1 4 14,6 4-2-14,-6-2 2 14,5 0-1-14,-2 3 0 13,0-5 0-13,0 2-2 14,2 0 4-9,-2 0 0-5,2 0 2 14,0 4-8-14,-1-5 6 14,0-2-6-14,-1-2 3 13,5 0-2-13,-1 0 3 14,5 3 0-14,-3-4-4 14,1 0 4-14,1-4-2 0,2 0 4 19,3-1-2-19,0-7 0 13,7-1 0-13,7-2-3 14,11-4 3-14,9-4 3 14,10 0-2-14,6 0 4 0,6 0-3 12,0-9-4-12,0-6 4 14,-4 1-4-14,-1 2 2 20,1 0 0-20,3 2 0 14,6-2 1-14,2 2-1 0,4 3 5 12,3-4-10-12,3 2 8 14,5 2-5-14,-2 2 2 13,-4-2 0-13,-9 5-2 14,-7-3-1-14,-5 0 1 14,-6 1 4-9,-7 1-4-5,-8-2 5 14,-10 5-7-14,-11-2 8 14,-9 2-8-14,-3 0 4 13,-9 0 0-13,-1 0 0 0,-1 0 1 13,-2 0-2-13,-2 0 6 13,-4 0-9-13,2 0 7 21,-2 0-3-21,0 0 0 0,0 0 8 12,0-4-2-12,0-12 2 14,0-6-4-14,0-4-3 13,-6-4 7-13,-6-4-7 14,1 2-2-14,1-2 4 14,-2-3-5-14,3 0 2 13,1-1 0-7,1-1-1 9,-2 3 1-15,2 2-1 0,-2 4 5 12,3 4-7-12,-1 0 6 14,0 2-6-14,-2-1 4 13,3 6-2-13,-4 0-2 14,0 4 0-14,1 3 3 0,-3 2-3 19,-3 1 3-19,-3 4-5 14,-7 2 4-14,-4 3 0 13,-4 0 1-13,-5 0 0 14,-2 0 0-14,-3 0 1 0,-5 4 0 13,-4 3-2 1,-1 0 8-14,-8 0-11 0,1-1 8 19,0-1-5-19,-2 0 1 0,6-3 0 13,1-1 0 2,1-1 0-15,3 2 0 0,-5 2 0 12,-7 3 0-12,-3-1 3 14,-5 2-6-14,-3-4 3 14,0-3 0-14,0 3-1 13,3-4 1-7,0 0 1-6,1 0 0 13,2 0 4-13,1 0-1 14,5 0-6-14,1 0 4 14,3-4 1-14,2-1-3 13,5-1 2-13,7 2-2 14,2 1 0-14,3 2 1 13,4 1-1-7,-1 0 0-6,9-3 5 14,3 3-7-14,4 0 4 13,4 0-3-13,3 0 1 14,4 0 0-14,0 0-3 0,5 0 6 12,1 0-4 3,1 0 5-15,2 0-7 0,-2 0 5 13,2 0-4-8,0 0-1-5,0 0 2 14,0 0-1-14,0 0-6 14,0 0 5-14,0 0-6 13,0 0 9-13,0 7-7 14,9 1 6-14,2 1-2 13,0 0 0-13,-2-2-1 14,2 2-1-8,0 0 4-6,-2 3-12 13,2-1 2-13,3 1-44 14,-6 0-25-14</inkml:trace>
    </iact:actionData>
  </iact:action>
  <iact:action type="add" startTime="185253">
    <iact:property name="dataType"/>
    <iact:actionData xml:id="d42">
      <inkml:trace xmlns:inkml="http://www.w3.org/2003/InkML" xml:id="stk42" contextRef="#ctx0" brushRef="#br0">15280 13176 1 0,'-4'0'0'15,"-1"0"2"-8,3 0 4-6,2 0 5 13,-2 0 6-13,2 0 4 14,0 0-9-14,0 0 5 13,0 0-9-13,0 0 2 0,0 0-9 13,-2 0 0-13,0 0-1 14,0 0 4-14,-1 0-4 13,1 0 1-7,2 0-1-6,-5 0 1 14,5 0 0-14,-2 0 4 13,2 0-6-13,0 0 2 14,0 0-2-14,0 0 0 13,0 0 1-13,0 0-3 14,0 0 6-14,0 0-7 14,0 0 8-9,0 0-8-5,0 0 3 14,0 0 1-14,0 0-4 14,0 0 4-14,0 0-3 13,0 0-2-13,0 0 1 14,0 0 1-14,7 0 3 13,13 0 0-13,7 0 2 14,4 0 2-9,0 0-4-5,4 0 0 14,-1 0 0-14,4 0 0 14,2 0 1-14,-2 0 1 0,-3 0 1 12,2 0-6-12,-4 0 6 14,-2 0-6-14,1 0 6 14,-1 0-4-14,0 0 1 13,2 6-2-7,1 1 2-6,3-2 0 13,4 4 0-13,3-4 2 14,6 1-5-14,5-2 6 14,6-1-6-14,1-2 3 13,5-1 0-13,1 3 0 14,-1 1 3-14,5-3-3 14,-5 3 3-9,2-1-6 10,-3-1 5-15,4-2-2 0,5 1 0 12,6-1 0-12,6 0-1 14,-1 0 2-14,-3 0-1 14,4-3 2-14,-2-8-4 13,2 6 4-13,-3-2-4 14,-6 5 3-9,-7 0-2-5,-3 2 1 14,-1 0 0-14,-5 0-1 14,0 0 2-14,-4 0-2 13,1 0 4-13,-7 4-6 14,2 0 4-14,4-1-1 0,-2-3 0 12,0 0 0-12,-2 0-1 14,-4 0 3-8,4 0-3 8,2 0 4-14,2-9-6 14,2 5 6-14,-6-1-5 0,-8 0 2 13,-4 1 0-13,-11 3-1 13,-8-3 1-13,-7 1-2 14,-5 1 5-14,-3 2-4 13,0 0 6-7,-4-2-9-6,-4 2 8 14,0-2-4-14,0 2 0 13,0 0 1-13,0 0 4 14,0 0-5-14,0 0 8 13,0 0-7-13,-10 0 6 0,-7 0-2 13,-10 0-4 2,-6 0 0-10,-3 0 2-5,-7 0-3 14,2 0-2-14,-7 0 1 14,0 0 2-14,-4 0-5 0,1 4 6 12,-2 1-5-12,-1-1 4 14,-2-4-2-14,-2 0 1 13,-4 0 0-13,-5 0 0 14,-5 0 1-8,-5 0-5 8,-8 1 10-14,-2 1-11 0,-5 0 10 13,1-2-6-13,-3 2 2 13,1-2-1-13,6 0 0 14,0 3 0-14,3-3-1 14,3 0 4-14,1 0-1 13,0 0 1-7,4 0-5-6,3-9 5 13,3 4-4-13,7-2 1 14,1 4-1-14,0-2 1 14,-1 5-4-14,3 0 2 13,0 0 4-13,4 0-3 0,8 0 6 13,5 0-7-13,7-2 4 14,7 1-2-9,4-2 0-5,6 3 1 14,1-2-1 0,5 0 3-14,1 2-2 14,3 0 1-14,1-2-4 0,-1 2 3 13,-3 0-3-13,2 0 2 13,-2 0 0-13,3 0 0 14,1 0 1-9,3 0 0-5,3 0 3 14,0 0-8-14,2 0 5 14,0 0-2-14,0 0 1 13,0 0-1-13,0 0-2 14,0 0-5-14,0 0 7 14,0 0-5-14,0 0 2 0,15 0 3 19,16 6 0-19,9 2 2 13,16-2-1-13,14 1 1 14,12-3 1-14,9-4-2 0,7 0 0 13,1 0 2 1,1 0 2-14,4-2-7 0,10-5 7 13,4 2-7-13,5-6 6 13,1 2-6-7,3-2 3-6,1 1-1 14,3 2 0-14,-8 0 2 13,-3 0-2 2,-8 4 5-15,-8-2-8 0,-4 3 8 13,-3 3-7-13,-5 0 3 13,-3 0 0-13,-1 0-1 14,7 0 3-9,-7 0-2-5,1 0 4 14,-8 0-8-14,-13 0 4 14,-9 0-1-14,-6 0 0 13,-5 0 1-13,-4 0 0 14,0 0-2-14,1 0 0 13,-1 0 4-13,3 0-4 14,-3 0 1-8,-1 0 0-6,1 0-5 0,-3 3 0 12,-3-3 1-12,-7 0-2 14,-6 0 6-14,-8 0 1 13,-7 0-2 2,-6 0 7-15,-4 0-7 0,0 0 5 13,0 0-2-13,-23 0 1 13,-8 0-4-7,-14 0 0-6,-3 0 2 14,-6 10 7-14,-2 0-7 13,0-1 1-13,3 0 0 14,-2-3-2-14,1 0 0 13,0-1-1-13,-2-2 2 14,3-3 0-14,-2 0-1 14,-4 0 2-9,-1 0-2-5,-2 0 2 0,-5 0 2 13,-5 0-1 1,-1 0-4-14,0 0 2 0,-1 0-1 13,-1 0-2 2,-8-3 6-15,-9 3-6 13,-1 0 8-13,-7 0-7 14,-1 0 3-14,1 0-2 4,-2 0 2-4,1 0-2 14,1 0 2-14,6 0-1 14,3 0 0-14,4 0 2 13,-3 0-3-13,3 0 8 14,2-5-9 1,6-4 4-15,7-6-4 0,9-1 4 12,11 0-2-6,0 0 0-6,1 0-2 13,2 2 2-13,0-2 1 14,-1 2 4-14,2 0-2 14,1 0 2-14,0 4-5 13,0 0 1-13,1 4-1 14,-1 2-1-14,2 2 1 14,0-1 0-9,1 3 4-5,3 0-1 0,4 0-5 13,1 0 3 1,5 0-2-14,0 0 2 0,2 0-1 13,2 0 0-13,2 0 0 14,3 0 2-14,2 0-1 13,2 0-1 2,5 0 4-15,1 0-8 4,6 0 6-4,-3 0-4 14,3 0 1-14,-2 0 0 14,2 0 1-14,2 0 0 13,-3 0 0-13,1 0 4 14,-2 5-8-14,2 2 3 13,-3 0 0-13,3 3 0 14,-2-2-1-8,4 2 1-6,0 0-2 13,-1 0 3-13,1-2 2 14,4 1-2-14,-4-4 0 13,1-1-2-13,3-1 4 0,-2 2-6 13,2-5 3 2,0 2 0-15,0-2 1 13,0 2-2-7,0 2 1-6,2 3 2 0,18 0-5 13,7 0 7-13,8-2-3 13,6 2 0-13,1-7 1 14,5 3-1-14,-3-1-3 13,4-2 3-13,6 0 3 14,9 0-3-14,5 0 3 14,5 0-5-9,5-10 4-5,2 1-3 14,5-3 1-14,-3 5 0 13,3-3 0-13,-1 2 2 14,3 1 0-14,9 0 2 14,7 0-6-14,-1 2 2 13,-4-2 0-13,-3 4 0 14,-7-2 0-9,1 2 0-5,5 1 0 14,2-2-2-14,-2 4 4 14,-5-3-2-14,-7 3 0 13,-6 0 0-13,-5 0 0 14,-4 0-2-14,-2 0 2 0,0 0 0 13,2 0-3-13,-1 0 6 13,1 0-5-7,0 0 8-6,0 0-10 13,2 0 6-13,-2 0-2 14,-5 0 0-14,1 0 0 14,-8 0 0-14,-3 0-4 13,-6 3 1-13,-3 1 6 14,-5-2-6-14,-5 0 5 13,-4-1-4-7,-2 2 3-6,-4-1-1 14,-8 0 0-14,-9-1 0 13,-4-1-3-13,-2 0 5 14,0 3-8-14,0-3 12 13,0 0-13-13,-2 2 14 14,-15-2-12-14,-6 0 11 0,-3 0-4 19,-1 0-2-19,-5 0 5 14,1 0-4-14,-4 0 4 0,-7 0-10 12,-5 0 8-12,-7 0-6 14,-4 0-1-14,-2 4 1 14,-3 2 2-14,1 0 1 13,0-1-1-13,-5 2 3 14,-6 1-1-8,-8 0 3-6,-6 1-8 13,0-2 4-13,0-2 0 14,9 0 4-14,2-1-3 13,7 1-1-13,5-2 4 14,1 3-9-14,3-2 10 14,2 3-9-14,0-4 7 13,2-1-5-7,6 2 2-6,-2 2 0 13,3-2-2-13,-2 3 2 14,-3-2-4-14,-4-1 9 14,-2-1-5-14,2 2 4 0,-2-1-4 12,6-4 2 3,1 0-2-15,2 0 1 0,3 0-1 13,-2 0 0-8,-2 6 0 10,-4 0-2-15,-2 3 3 0,0-2-3 12,0-3 3-12,3 3-3 14,4-6 4-14,4 1-4 14,7 2 2-14,2-1-3 13,5-2 3-13,6-1 1 14,2 0 5-9,3 0-5-5,-1 0-2 14,4 0 2-14,-2 0-2 14,-1 0 1-14,2 0 0 13,-4 4 0-13,-3-1 1 14,-2 2 1-14,-2 2 0 14,1-2-4-14,1 2 4 13,5-2-4-7,2 2 4-6,6-3-3 13,3-3 1-13,4 1 0 14,2-2 0-14,3 3 1 14,2-3 3-14,-1 0 0 0,1 0-5 12,2 0 4-12,0 0-2 14,0 0 0-14,0 1-1 13,0-1 2-7,0 0-2-6,0 0 4 14,0 0-2-14,0 0-1 13,0 0 2-13,0 0-6 14,0 0 6-14,0 0-3 13,0 0 0-13,0 0 0 14,0 0 0-14,0 0 1 14,0 0-1-9,0 0 5-5,0 0-8 14,0 0 6-14,0 0-5 14,0 0 4-14,0 0 0 13,0 0-1-13,0 0 0 14,0 0 4-14,0 0-3 13,0 0 0-13,0 0 1 14,0 0-5-8,0 0 5-6,0 0-5 13,0 0 2-13,0 0-1 14,0 0 0-14,0 0 2 13,0 0-1-13,0 0 1 0,0 0-2 13,0 0-2-13,0 0 2 14,0 0-1-14,0 0 1 13,0 0 0-7,2 0 1-6,-2 0-3 14,0 0 8-14,3 0-9 13,-3 0 7-13,0 0-6 14,0 0 6-14,0 0-4 13,0 0 1-13,0 0 0 14,0 0 0-14,0 0 0 14,0 0 1-9,0 0 2-5,0 0-6 14,0 0 4-14,0 0-2 13,0 0 1-13,0 0 0 14,0 0-1-14,0 0 2 14,0 0-4-14,0 0 6 0,0 0-6 12,0 0 7 3,0 0-5-15,0 0 2 4,0 0-1 11,0 0 0-15,0 0 0 0,0 0 1 13,0 0 0-13,0 0 0 13,0 0 2-13,0 0-6 14,0 0 5-14,0 0-5 14,0 0 3-14,0 0-1 13,0 0 1-7,0 0 0-6,0 0-1 13,0 0 3-13,0 0-4 14,0 0 4-14,0 0-4 14,0 0 3-14,0 0-2 13,0 0 1-13,0 0 0 14,0 0 1-14,0 0-1 13,0 0 0-7,0 0 5-6,0 0-9 14,0 0 7-14,0 0-5 13,0 0 2-13,0 0-1 14,0 0 1-14,0 0 0 14,0 0 0-14,0 0 3 0,0 0-6 12,0 0 3-12,0 0-1 14,0 0 1-9,0 0-2-5,0 0 2 14,0 0-1-14,0 0-1 14,0 0 4-14,0 0-4 13,0 0 5-13,0 0-7 14,0 0 8-14,0 0-7 13,0 0 3-13,0 0 0 14,0 0-1-8,0 0 2-6,0 0 1 13,0 0-1-13,0 0-2 14,0 0 3-14,0 0-4 13,0 0 4-13,0 0-3 14,0 0 1-14,0 0-3 14,0 0 3-14,0 0 0 13,0 0 0-7,0 0 3-6,0 0-6 13,0 0 5-13,0 0-5 14,0 0 2-14,0 0-3 0,0 0 3 13,0 0-5-13,0 0 6 13,0 0-11-13,0 0 0 14,0 0-9-14,0 0 3 14,0 0-10-9,6 0-11-5,1 0-1 14</inkml:trace>
    </iact:actionData>
  </iact:action>
  <iact:action type="add" startTime="192900">
    <iact:property name="dataType"/>
    <iact:actionData xml:id="d43">
      <inkml:trace xmlns:inkml="http://www.w3.org/2003/InkML" xml:id="stk43" contextRef="#ctx0" brushRef="#br0">14027 13766 4 0,'-4'0'18'1,"-12"-4"1"0,-5 1-16 12,-4-2 2-12,-4 3 0 14,0-3 5-14,-2 2-5 13,-3 1 6-13,-1 0-8 14,-6 2 2-14,1 0-5 14,-4 0 0-9,-3 0-1-5,-5 0 1 14,2 7 1-14,0 0 0 13,-4-3-2-13,4-3 2 14,3 2 4-14,-1-3-4 14,11 4 3 0,1-4-1-14,3 0 4 0,2 0 4 13,-1 0-4-7,3 0 0-6,3 0-4 13,-3-8 0-13,2 2-3 14,0 0 0-14,0 0-1 0,1 1 1 12,-1 2 5-12,2 1-4 14,1-2 5-14,1 4-1 14,0-5-4-14,0 5 0 13,-2-3-2-7,1 3 2-6,-3-4-1 14,5 2 0-14,0-1 1 13,-3-1 3-13,0 3-2 14,-2-2-2-14,-2 0 3 13,0-1 0-13,3-3-2 14,-5 4 4 1,0-1-5-15,-3 1 1 4,0 1-4-4,1 2 7 14,-3 0-8-14,-1 0 4 13,-4 0 0-13,-5 0 3 14,-10 0-3-14,-7 0-5 14,1 0 5-14,2-3 5 0,11-1-2 12,0-2-1 3,-5-1 3-10,-6 3-10-5,-2 0 8 0,2 3-3 13,8-2 2 2,4 0-1-15,7 1-1 0,-1-3-5 12,4 3 4-12,5 2 2 14,2-4 4-14,6 3-2 14,0-3-4-14,5 1 4 13,-2-1-5-7,-2 3 2-6,3 1-3 13,-1-2 3-13,2 2 0 14,2 0-6-14,-2 0 6 14,0 0 0-14,2 0-1 13,-5 0-2-13,6 3 5 14,1 4-4-14,3-3 2 13,4-1-2-7,2 1 0-6,3-4 4 14,2 0-7-14,2 0 1 13,0 0-1-13,0 5-7 0,0 0 5 13,8 3-1-13,15 9 8 14,8-8 1-14,4 3 0 13,6-1 8-13,-1-6-6 20,2-1-4-20,-1-4 4 0,-1 0-4 13,-1 0 2-13,2 0 0 14,1 0-1-14,1 0 0 13,5-4 2-13,8 3-1 14,5-2-1-14,7 0 4 13,9-1-7-13,4-3 4 14,11 0-2-8,9-1-1-6,3-2 2 13,1-1-2-13,-7 3 5 14,-4 1-7-14,-7 2 8 13,-4 0-8-13,-6 1 5 14,-1-1-3-14,4 0 2 14,-1 2-1-14,1-1 1 13,2 3-1-7,1 1-1-6,2 0 4 14,-1 0-4-14,0 0-2 13,-5-3 2-13,-4 2-5 0,-7-2 5 13,-6 2-3-13,-2 1-1 13,-2 0 4-13,3-3 2 14,-6 2-5-14,3-2 4 14,2-1-1-9,0-1-1-5,5-2 1 14,-7 3 2-14,-3-1 0 13,-7 0-2-13,-11 5-2 14,-5-2 4-14,-10 2 0 14,-7 0-1-14,-3 0-5 13,-8 0 5-13,-4 0-8 14,0 0 8-9,0 0-5-5,0 0 5 14,0 0-1-14,0 0 2 14,0 0-2-14,-9 0 2 13,-13 0 0-13,-11 12 0 14,-10 1 0-14,-3 1 2 14,-6 2-4-14,-6-1-2 13,0 1 4-7,-7 3 1-6,-1-4 1 0,-6 4-2 12,-1-3 4-12,-8 0-4 14,-5 0 2-14,-1-2-1 14,-10 2-1 0,-3 0 4-14,0-1 2 0,4-6-5 13,9 2 10-13,7-4-10 14,7 1-2-9,4 0 7 10,3-2-6-15,8-2 1 0,8-4 4 12,0 0-3-12,8 0-1 14,-3 0-1-14,3-4 7 14,2-4-1-14,2-1-3 13,0 0 0-13,0-1 0 14,1 0-1-9,-6 0-2-5,1 2-2 14,-3 2 2-14,1 1 0 14,-2 0-2-14,5 1 5 13,3 0-3-13,2 0 3 0,2 0 1 13,6 0-4 1,1 2 1-14,5-3 0 14,1 2 0-8,4-1 2-6,1-1-2 0,3 3 3 12,1 1-1-12,6-1-5 14,-1 2 4-14,5 0-4 13,0 0 2-13,2 0-4 14,0-2 2-14,0 2-7 14,0 0 9-14,0 0-7 13,0 0 6-7,0 0 1-6,2 0 0 14,13 0 1-14,6 0 2 13,10 0-2-13,2 0 0 14,10 4 3-14,3-3-4 13,6-1 1-13,2 0 0 14,1 0-2-14,0 0 2 14,-1 0-2-9,2 0 1-5,-2 0-3 14,-1-1 1-14,2 1 4 13,3 0-4-13,5 0 3 14,3 0-2-14,9 0 0 0,-2 0 0 13,1 0 0-13,3 0 1 13,4 0 0-13,2 0 0 14,5 0 1-9,1-6 0-5,-4-2-2 14,-4 4 1-14,-12-1-1 14,-7 1-3-14,-6 3-1 13,-7-2-2-13,-7 2-5 14,-4-1 5-14,-7 0 5 14,-6 2-3-14,-7 0 7 13,-7 0-4-7,-3 0 4-6,-3 0-2 13,-2 0 0-13,-1 0 3 14,-2 0-3-14,0 0 0 14,0 0 3-14,0 0 0 13,0 0 0-13,0 0-2 14,0 0 8-14,0 0-8 0,0 0 6 19,0 0-3-19,0 0-4 14,0 0 4-14,0 0-2 0,2 0-2 12,-2 0 3-12,0 0-6 14,0 0 5-14,0 0-4 14,0 0 2-14,2 0 0 13,-2 0-2-13,0 0 4 14,0 0 0-9,0 0-1-5,0 0 3 14,0 0-3-14,0 0 4 14,0 0-5-14,0 0 3 13,0 0-3-13,0 0 1 14,0 0 2-14,0 0-2 13,0 0 2-13,0 0 2 14,0 0-4-8,0 0-1-6,0 0 5 13,0 0-4-13,0 0 5 14,0 0 1-14,0 0-4 13,0 0 5-13,0 0-6 0,0 0 2 13,0 0-2-13,0 0 3 14,0 0-3-14,0 0 7 13,0 0-4-7,0 0 1 9,0-2 5-15,0 2-6 0,0 0 3 12,0 0-5-12,0 0-6 14,0 0 5-14,0 0-4 13,0 0 2-13,0 0-1 14,-2 0 1-14,2 0 0 14,0 0 1-9,0 0 4-5,0 0-8 14,0 0 7-14,0 0-7 13,0 0 6-13,0 0-4 14,0 0 1-14,0 0-2 14,0 0 1-14,0 0 2 13,0 0-1-13,0 0 4 14,0 0-8-9,0 0 8-5,0 0-4 14,0 0 0-14,0 0 0 0,0 0 0 13,0 0 2 1,0 0-4-14,0 0 7 0,0 0-10 13,0 0 7-13,0 0-4 14,0 0 4-14,0 0-4 13,0 0 2-7,0 0 0-6,0 0 0 13,0 0 0-13,0 0 0 14,0 0-4-14,0 0 4 14,0 0-8-14,0 0 6 13,0 0-8-13,0 0-4 14,0 0-5-14,0 0-20 14,-4 0-19-9</inkml:trace>
    </iact:actionData>
  </iact:action>
  <iact:action type="add" startTime="202211">
    <iact:property name="dataType"/>
    <iact:actionData xml:id="d44">
      <inkml:trace xmlns:inkml="http://www.w3.org/2003/InkML" xml:id="stk44" contextRef="#ctx0" brushRef="#br0">12628 6039 19 0,'0'0'35'6,"0"0"-14"-5,0 0-2 14,0 0-13-14,0-3-4 0,0 1 2 12,0 2-3-12,0 0-2 14,0 0 1-14,2 0-2 14,2 0-12-14,3 0 13 13,0 0-1-13,0 0 2 14,-3 0 0-9,-4 0 0-5,0 0 3 14,0 0 2-14,0 0 6 14,0 0-11-14,0 0 8 13,0 0-3-13,-13 0-5 14,-7 0-10-14,-7-5-5 14,-2-3 15-14,0 3 5 13,0 0 1-7,4 1-5-6,-2 4 1 13,8 0-2-13,5 0 0 14,5 0 3-14,9 0-3 0,0 0-10 13,0 0-3 1,27 0 8-14,17 0 4 14,14 0 0-14,14 0-5 13,3 0-3-13,2 0-27 5,-9 0 18-5,-7 0 11 14,-12 0 3-14,-9-3 3 13,-11 1 2-13,-10 2 1 14,-9 0 0 0,-8 0-4-14,-2 0 4 0,0 0-4 13,-14 0 0-13,-21 0 2 14,-14 12 15-9,-11-2-9-5,-12 2 8 14,-3-2-6-14,-2-4 10 14,0 2-12-14,7-2 3 13,8-5-5-13,13 2 2 14,14-3-3-14,17 0 1 13,11 0 2-13,7 0-5 14,0 0 2-8,0 0 2-6,2-3-10 13,21-7 3-13,10-4 2 14,9 0-6-14,3 1 3 13,-5 3 0-13,-13 1 2 14,-10 7-2-14,-9 2 5 0,-8 0-5 13,0 0-7-13,-6 0-15 13,-23 0 5-7,-8 0 19 8,-12 0 1-14,-7 7 0 0,-2-2 8 13,0-1-6-13,5-1 9 14,11-1-10-14,8-2 6 13,14 0-5-13,13 0 4 14,7 0-6-14,0 0 0 14,5 0-22-9,26-2 6-5,13-10 13 14,19-7-6-14,4-1-7 13</inkml:trace>
    </iact:actionData>
  </iact:action>
  <iact:action type="add" startTime="203050">
    <iact:property name="dataType"/>
    <iact:actionData xml:id="d45">
      <inkml:trace xmlns:inkml="http://www.w3.org/2003/InkML" xml:id="stk45" contextRef="#ctx0" brushRef="#br0">12499 5845 3 0,'-45'0'4'1,"5"6"1"0,11-3 5 12,10 0-3-12,13-1 5 14,2-2-10-14,4 0-2 13,0 0 0-13,0 0-7 14,4 0-6-8,14 0 8-6,9 0 5 13,4 0 1-13,0 0-1 14,-9 0 0-14,-6 6-3 13</inkml:trace>
    </iact:actionData>
  </iact:action>
  <iact:action type="add" startTime="205603">
    <iact:property name="dataType"/>
    <iact:actionData xml:id="d46">
      <inkml:trace xmlns:inkml="http://www.w3.org/2003/InkML" xml:id="stk46" contextRef="#ctx0" brushRef="#br0">11934 14618 11 0,'0'0'14'1,"0"0"5"13,0 0 1-7,0 0 2-6,0 0-9 13,0 0-1-13,0 0-9 14,0 0-3-14,-4 0 0 0,-3 0 5 13,-2 0-4-13,-4 0 3 13,-2-4-4-13,-1 0 1 14,-5 1-2-14,0-3 0 14,-4 3-1-9,0 1-6-5,-4 0 2 14,0 2-2-14,-4-2 4 13,2 2 8-13,0-5-3 14,6-2 10-14,8 2-10 14,1 0 7-14,7 5-5 13,5-4 4-13,4 4-7 14,0 0-4-9,0-2 1-5,6 2-12 14,27-2 15-14,21 1 3 14,24-6 3-14,4 1-5 13,5-2-2-13,-7 2-5 14,-4-4 6-14,-5 2 0 0,-10-2 0 13,-8 6 1 1,-8-1-1-8,-9 5 0-6,-9 0 1 13,-10 0-2-13,-8 0 0 14,-4 0 1-14,-5 0-5 0,0 0-2 13,0 0-6-13,0 0-15 13,-18 0 28-13,-7 0 0 14,-4 0 11-14,-7 0-4 20,-1-3 3-20,-6-8-4 14,-6 4 1-14,-6 2-7 0,-10 0-4 12,-4 5 1-12,-5 0 3 14,1 0 0-14,1 0 3 14,12 5-3-14,7 2 1 13,10 0 2-13,8 5-3 14,3-3-5-9,10 1 5-5,11-4-4 14,9-2 4-14,2 4-19 14,4 1 10-14,34 2 9 13,20 1 7-13,20-3-2 14,12-2 0-14,-1-2-5 0,2-5 1 12,-5 0-2-12,-5 0 4 21,-7 0-4-21,-12-9 5 13,-9 1-4-13,-12 2 0 14,-12 0 2-14,-12 3-2 0,-7 2 0 12,-10 1 3-12,0 0-1 14,-3 0 5-14,-23 0-2 14,-13 0 3-14,-14 0-6 20,-14 0-2-20,-6 0 0 14,-8 0 0-14,1 0 0 0,0 7 4 12,-1-2-3-12,8 4-1 14,6-9-2-14,11 5 2 13,11-1 7-13,14-1-7 14,14-3 0-14,8 5 0 14,9-5-4-9,0 0-5-5,0 0-16 14,28 0 19-14,28 0 6 13,25 0 9-13,14 0-8 14,11 0-1-14,-6-5 0 14,-7 0 0-14,-8-2-1 0,-7-2 2 12,-11 4-3-12,-10-1 7 20,-9 3-9-20,-15 3 4 14,-13 0 0-14,-11 0-3 0,-9 0-1 13,0 0-3-13,-6 0-16 13,-26 0 23-13,-5 10 2 14,-11 3 14-14,-1-4-15 14,3-1 8-14,6 0-3 20,4 2 1-20,12-6-5 13,6-2 2-13,9-2-4 0,5 2 0 13,4-2 7-13,0 0-5 14,0 0 9-14,0 0-7 13,0 0 1-13,0 0-1 14,0 0 1-14,0 0-5 0,0 0 0 19,0 0 4-19,0 0-1 0,0 0 8 13,0 0-8 1,0 0 4-14,0 0-6 0,0 0 4 13,0 0-5-13,0 0 2 14,0 0-2-14,0 0 2 13,0 0 0-13,0 0 0 14,0 0-3-9,0 0 2-5,0 0-2 14,0 0 2-14,0 0-2 14,0 0 1-14,0 0-1 13,0 0 1-13,0 0 1 14,0 0-1-14,0 0 3 13,0 0-6-13,0 0 4 14,0 0-2-8,0 0 1-6,0 0 0 13,0 0-1-13,0 0 2 14,0 0 4-14,0 0-5 14,0 0 5-14,0 0-4 13,0 0 1-13,0 0-2 14,0 0 3-14,0 0-3 0,0 0 0 19,0 0 4-19,0 0-4 0,0 0 3 13,0 0 0-13,0 0-5 13,0 0 4-13,0 0-3 14,0 0 1-14,0 0 0 13,0 0 0-13,0 0 1 14,0 0 2-14,0 0 1 14,0 0-6-9,0 0 3-5,0 0-2 14,0 0 2-14,0 0-2 13,0 0 1-13,0 0 0 14,0 0 0-14,0 0 0 14,0 0 0-14,0 0 3 13,0 0-5-13,0 0 4 14,0 0-4-9,0 0 2-5,0 0 0 14,0 0-1-14,0 0 2 14,0 0-1-14,0 0 4 13,0 0-6-13,0 0 5 0,0 0-3 13,0 0 1-13,0 0 0 14,0 0-1-14,0 0 1 13,0 0-1-7,0 0 0-6,0 0 2 13,0 0 0-13,0 0-4 14,0 0 2-14,0 0-3 14,0 0 3-14,0 0-2 13,0 0 2-13,0 0-3 14,0 0 0-14,0 0-15 14,-14 0-10-9,-1 0-29-5,-2 0-5 14</inkml:trace>
    </iact:actionData>
  </iact:action>
  <iact:action type="add" startTime="209070">
    <iact:property name="dataType"/>
    <iact:actionData xml:id="d47">
      <inkml:trace xmlns:inkml="http://www.w3.org/2003/InkML" xml:id="stk47" contextRef="#ctx0" brushRef="#br0">15062 14495 6 0,'-18'0'4'1,"-4"0"-2"13,-3 2 4-13,-4 3-5 14,2-3 9-14,-4 2-4 0,-4 0 2 12,-1 1-8 3,-1 4 7-10,0-1-5-5,11-2 2 0,6-3-3 13,4 2 3 2,9-5-2-15,5 0-4 0,2 0 1 12,0 4-2-12,16-1 3 14,20 4 5-14,10 1 2 14,8-3-5-14,2-5-2 13,-3 3 2-7,-4-3-2-6,-4 0 0 13,-5 0 0-13,-1 0 3 14,-5 0-2-14,0 0 4 14,-8-8-2-14,-6 4 1 13,-6 0-4-13,-9 3 5 14,-5-2 0-14,0 3-2 14,0 0 7-9,-5-3-4-5,-11 2 8 14,-11-1-9-14,-6-4-5 14,-7 3 1-14,-7 1-2 13,-2 2 2-13,0 0-1 14,0 0 0-14,-2 0-4 13,6 0 2-13,3 0 4 0,-1 0-4 19,3 2 4-19,9 3-4 0,4-1-2 13,10-4 3-13,5 2 1 14,8-2 0-14,4 0-1 13,0 0 1-13,0 0-1 14,0 1-18-14,25 2 18 14,24-3 1-14,22 0 6 13,14 0-4-7,11 0-2-6,1 0 0 13,-7-6 1-13,-8-5-1 14,-15 4 4-14,-15-3-4 14,-8 3 3-14,-13 6-6 13,-11 1 3-13,-9-4 0 14,-9 4 0-14,-2 0 0 13,0 0-1-7,-24 0 4-6,-18 0-3 14,-14 0 0-14,-13 0 1 13,-10 0 2-13,0 0 1 0,0 0-4 13,8 4 0-13,7-3-1 14,6 4 1-14,4-3-2 13,5 3 7-13,5 0-7 20,10-3 6-20,10-2-8 0,7 2 4 13,11-2-1-13,6 0-1 14,0 0-3-14,0 0 3 13,0 0-20-13,23 0 20 14,16 2 4-14,19-2 3 13,17 0-4-13,16 0 2 14,15-6-1-8,8-4 0-6,0 2-2 13,-12-2 3-13,-12 1-4 14,-15 6 2-14,-15-3-2 14,-15 3 3-14,-16 3-4 13,-16 0 2-13,-8 0-3 14,-5 0 3-14,-3 0-6 0,-34 0 4 19,-19 0 2-19,-17 10 8 14,-12 7-4-14,-4-5-4 13,-3 2 6-13,5-4 0 0,18 0-4 13,13-4 2-13,19 0-2 13,12-1-2-13,12-5 0 14,11 0 1-14,-1 0-1 14,3 0-1-9,0 0-3-5,0 0 8 14,0 0-3-14,0 0-1 13,7 0 0-13,0 0 0 14,-3 0-3-14,-2 0 1 14,0 0-13-14,-2 0 1 13,0 9-17-13,0 11-4 14</inkml:trace>
    </iact:actionData>
  </iact:action>
  <iact:action type="add" startTime="211358">
    <iact:property name="dataType"/>
    <iact:actionData xml:id="d48">
      <inkml:trace xmlns:inkml="http://www.w3.org/2003/InkML" xml:id="stk48" contextRef="#ctx0" brushRef="#br0">17180 14494 12 0,'-5'-6'35'1,"-1"0"-15"0,-4 0-17 12,4-4 9-12,-1 3-9 14,-4 2-2-14,2 1-1 13,-2 0 0-13,-1 2-3 14,2-1-1-14,-1 1 2 14,-1 2 2-9,3-2-2-5,7 2 4 14,0-1 1-14,0 1-1 14,2 0 4-14,0 0-6 13,0 0-2-13,0 0-1 14,0 0-6-14,0 0 3 13,0 0 4-13,11 3 2 0,5 6 2 20,3-2 1-20,6 0-3 13,6 2 5-13,10-4-5 0,3 1 1 13,5 0-1 1,6 0 2-14,3-6-2 14,3 1 2-14,6 1-3 14,4-2 2-14,10 0 0 0,7 0 2 12,7 0-2-6,0 0 8 9,-3 0-8-15,-3 0 4 0,-5 0-1 12,-4 0-8-12,-1 9 4 14,-4-3 0-14,6 2-2 13,4-4 2-13,1 1-4 14,3 0 3-14,-2-5 0 14,-4 0 2-9,2 0 0-5,-2 0 4 13,0 0-4-13,-2-8 0 14,-2 4 1-14,-6-1-2 14,-2 4 1-14,-5 1-5 13,0 0 8-13,-4 0-8 14,-4 0 8-14,-5 0-8 0,-4 0 2 19,-9 0-1-19,-4 0 3 14,-7 0 0-14,-9 0-1 13,-7 0 2-13,-8 0-1 0,-5 0 3 13,0 0 4-13,0 0-5 14,0 1 8-14,0-1-8 13,-14 0 1-13,-10 3-3 14,-7-1-2-9,-7 2-2 10,0-1 8-15,-2 2-6 0,-3-3 6 13,-3 0-8-13,-3 0 5 13,-3-2-2-13,-1 0 2 14,-5 0-4-14,0 0 6 13,-2 0-3-13,0 0 3 14,-2-4-1-8,-5 2-2-6,-1-3 2 13,2 2-6-13,-5-1 4 14,-1 2 0-14,-4 2-2 13,-9-3 0-13,-2 3-5 14,-2-1 7-14,2 1 7 0,7-4-5 13,-4 0-4-13,1 0 4 13,-4 4-2-7,-3 0 0 8,4 0 0-14,-1 0 0 14,7 0 0-14,4 0 0 14,4 0 0-14,8 0 0 0,8 0 0 12,10 0-3-12,1 0 3 14,9 0 0-14,5 0 1 14,6 0-1-9,10 0 5 10,3 0-5-15,8 0 3 0,4 0 0 12,0 0-3-12,0 0 0 14,0 0 0-14,0 0-3 14,0 0-1-14,16 0 2 13,11 0 2-13,9 0 0 14,3 0 2-9,9 0-5 10,2 0 4-15,8 0-3 0,7 0 4 13,7 0-3-13,7-2 1 13,6-6 0-13,7-1 0 14,1 0 0-14,1 1 3 0,-3-2-2 13,-2 2-2-13,1 2 3 13,1-2-3-7,5 2 1-6,0 1 0 13,-2 2-1 2,-10 1 2-15,-4 0-5 14,-1-1 9-14,-2 1-11 0,-3-2 8 12,0 0-3-12,-8 0 2 14,-3 0 1-14,-5-2-2 13,-2 3 0-7,-3 1 0-6,-4-1 1 14,-2 2-1-14,-3 1 2 13,-5 0-4-13,-6-3 4 14,-6 1-3-14,-10 2 1 14,-5 0 0-14,-6-3-1 0,-3 3 3 12,-3 0-1-12,0 0 4 14,0 0-9-9,0 0 4 10,-19 0-7-15,-4 0 7 14,-9 0 2-14,1 0-2 13,2 0 0-13,-2 0 2 14,0 0-1-14,-3 0-1 0,-2 3 0 12,-6 6 0-12,-5 0 2 14,-9 1-4-8,-4 0 2-6,-3 0 0 13,-5 1 0-13,-1-8 1 14,-2 6-1 0,-3-3 3-14,-2-1-1 14,0 2-2-14,-1 3 2 0,-6-4-2 13,2 0 0-13,-2 1-1 13,6-2 0-7,6-1 1-6,1-2 0 14,6 0 0-14,-1-2 1 13,3 0 0-13,-1 0 1 14,5 0-2-14,2 0 1 13,3 0-1-13,2 0-1 14,2 0-2-14,-1 0 2 14,4 0 1-9,1 4 1-5,1-4 2 0,2 0-2 13,3 0-1-13,4 0 0 13,1 4 0 2,5-4 0-15,2 1 0 14,5-1 0-14,5 0 1 0,6 3 1 12,3-3-3-12,8 0 2 14,0 0-2-9,0 0-5-5,0 0 3 14,0 0 1-14,0 0-1 14,0 0-2-14,10 2 5 13,12 0 1-13,7 0-1 14,9 1 3-14,6 2-2 14,6-3-1-14,5 0 0 13,3-2 0-7,6 0 1-6,8 0 0 13,4 0-1-13,2 0 1 14,3 0-1-14,-2 0 0 0,0 0 0 13,-4-2 0 1,-1 0-1-14,-1 2 1 14,4-5 0-14,0 5 3 13,1 0-1-13,-2 0-4 5,0 0 4-5,-5 0-4 14,-4 0 4-14,-1 0-4 13,0 0 2-13,-4 0 0 14,1 0 0 1,-8 0 2-15,-4 0-2 0,-4 0 0 12,-7 0 0-12,-4 0 0 14,-7 0 0-9,-5 0 0-5,-5 0 0 14,-6-3 2-14,-3 1-2 14,-4-2 9-14,-4 4-8 13,-2 0 2-13,0 0 0 14,0 0 3-14,0 0-3 13,0 0 4-13,0-4 6 0,-8 4-10 20,0-8-2-20,1 6 0 0,3 0-1 12,0 2 0-12,1 0 0 14,3 0 1-14,-2 0 0 14,2 0-1-14,0 0 0 13,0 0 0-13,0 0 2 14,0 0-5-14,0 0 3 13,0 0-2-7,0 0 1-6,0 0-2 14,0 0-6-14,0 0 1 13,0 0-9-13,0 8 8 14,-3 0-4-14,-1 1-21 13,0 0-1-13,-3-1-2 14</inkml:trace>
    </iact:actionData>
  </iact:action>
  <iact:action type="add" startTime="215640">
    <iact:property name="dataType"/>
    <iact:actionData xml:id="d49">
      <inkml:trace xmlns:inkml="http://www.w3.org/2003/InkML" xml:id="stk49" contextRef="#ctx0" brushRef="#br0">21154 14436 13 0,'0'0'6'1,"0"0"3"13,0 0-8-7,0 0 3-6,0 0-4 13,9 0 0-13,13 0 5 14,10 0-4-14,5 0 2 14,6 0-1-14,6 0-4 13,0 0 4-13,5 0-3 14,-1 0 1-14,3 0 0 13,2 0 0-7,0 1 1-6,4 1 3 14,0-2-3-14,5 0 0 13,-2 0 1-13,0 0-2 14,-3 0 2-14,1-2 1 14,-5 1 2-14,-1-8-4 0,1 4 10 12,-2 1-5 3,0-1-1-10,0 1-2-5,2 3-3 0,2-2 1 13,4 2 0 2,5-2-1-15,0-1 0 0,-1 2 3 12,-4-2-2-12,-6 1 4 14,-9-2-2-14,-9 1 0 13,-8 2-3-13,-9-1 4 21,-4-2-1-21,-9 3 2 0,-2 0 1 12,-8 2-1-12,0 0 8 14,0 0-5-14,0 0-1 14,0 0-5-14,0 0 0 13,0 0 0-13,0 0 1 14,0 0-3-14,0 0 0 13,0 0 0-7,0 0 4-6,-2 0-4 14,-8 0 4-14,-5-1 2 13,-5-1-2-13,-7 2-4 14,-4 0-2-14,-3 0 2 13,-3 0-4-13,-3 0 2 0,-5 0-1 13,-2 0 6-13,-4 5-7 20,-3 5-1-20,0-5 4 14,2 3 1-14,-6-1 0 0,-5-3-3 12,1 3 3-12,-6-6-2 14,6 3 4-14,2-4-6 14,-1 0 8-14,11 0-8 13,3 0 8-13,5 0-8 20,-1 0 6-20,3 0-7 0,0 0 5 13,-1 0-4-13,4 0 3 14,-3 0-3-14,-1 0 3 13,1 0-1-13,-2 0-1 14,1 0 1-14,-1 0 2 14,5 0-6-14,-1 0 6 13,2 0 0-7,-2 0 2-6,0 2-4 13,3 3 7-13,-2-3-9 14,2-1 4-14,2 1 0 14,-1 0-1-14,-1 1 1 0,1-1 1 12,1 2-1-12,4-4 3 14,0 0-3-14,2 0-2 20,5 0 2-20,-1 0 4 0,6 0-3 13,-4 0-2-13,2 0 0 13,1 0 0-13,2 1 1 14,3-1 0-14,0 0 1 14,-1 0 2-14,5 0-2 13,1 0 2-13,2 0-2 20,4 0 1-20,0 0 2 0,2 0-3 13,0 0 0-13,0 0-2 14,0 0 0-14,0 0 0 13,0 0-4-13,0 0 4 14,0 0 1-14,0 0-1 0,0 0 1 12,0 0 0-12,0 0-2 21,0 0 4-21,0 0-4 0,0 0-7 12,16 0 5-12,13 0 4 14,11 0 4-14,5 0-4 14,-1 0 1-14,3 0-1 13,-3-1 4-13,6-8-3 14,0 5 1-14,6-1-3 20,2 0 2-20,3 1-1 0,-1 3 0 13,-2-3 0-13,0 0 0 13,2 1 1-13,-2 1-2 14,5 2 2-14,-1 0-2 13,2 0 4-13,1 0-5 14,4 0 2-14,3 0 0 14,3 0 0-9,6 0 0-5,-4 0-1 14,-3 0 5-14,-3 0-7 13,-6 0 8-13,-1 0-8 14,0 0 3-14,-4 0 0 14,2 0 0-14,-5 0 0 0,1 0-2 12,-6 0 2-12,-5 0-1 20,-3 0 2-20,-6 0-1 14,-5 0 4-14,-8 0-5 14,-9 0 2-14,-7 0 1 0,-7 0-2 12,-2 0 0-12,0 0-1 14,0 0 5-14,0 0 1 14,0 0-3-14,0 0 4 13,0 0-4-7,0 0 1-6,-5 0-1 13,-13 0-2-13,-5 0 7 14,-7 0-3-14,1 0-6 14,0 0 4-14,0 0-4 13,-2 0 4-13,-2 0-5 14,-4 0 4-14,0 0-3 14,-1 0-2-9,-2 0 3-5,0 0 0 14,0 0-4-14,-4 0 5 13,-2 0 0-13,-5 2-1 14,-7 1 1-14,-5-2 0 0,-10 3-2 13,-5-1 2-13,-4 2 0 13,-3 0 0-13,5 0 0 20,6-1 0-20,2 1 2 14,6-1-1-14,6-3-2 14,7 1-4-14,8-2 5 13,7 0 0-13,7 0 2 0,8 0-2 13,3 0 1-13,9 0-1 13,0-3 5-13,4-3-4 21,3 1-1-21,-1 2 2 0,3 1 0 12,0 0 3-12,0 2-5 14,2 0 0-14,0 0 1 13,0 0 2-13,0 0-2 14,0 0 0-14,0 0-2 14,0 0 2-14,0 0-1 0,0 0 0 19,0 0 1-19,0 0-3 14,0 0 4-14,0 0-1 0,0-3 4 12,0 3-6-12,0 0 3 14,0 0 1-14,0 0-3 13,0 0 3-13,0 0 0 14,0 0 0-14,0 0 2 14,0-2-3-9,0 2 5-5,0 0-4 14,0 0 0-14,0 0 0 13,0 0 1-13,0 0-4 14,0 0 0-14,0 0 2 14,0 0-1-14,0 0 0 13,0 0 4-13,0 0-8 14,0 0 4-9,0 0-2-5,0 0 1 14,0 0-2-14,0 0 2 14,0 0 0-14,0 0-1 13,0 0 2-13,0 0-2 0,0 0 2 13,0 0-3 2,0 0 4-15,0 0-4 0,0 0 2 19,0 0 0-19,0 0-2 0,0 0 4 12,0 0-1-12,0 0 5 14,0 0-9-14,0 0 6 14,0 0-6-14,0 0 4 13,0 0-2-13,0 0-1 14,0 0 2-14,0 0-1 14,0 0 5-9,0 0-7-5,0 0 6 14,0 0-6-14,0 0 6 13,0 0-4-13,0 0 1 14,0 0-2-14,0 0 1 14,0 0 2-14,0 0-2 13,0 0 5-13,0 0-8 0,0 0 5 19,0 0-3-19,0 0 2 14,0 0 0-14,0 0 0 14,0 0 0-14,0 0 1 13,0 0 0-13,0 0-1 0,0 0 3 13,0 0-6 1,0 0 5-14,0 0-4 0,0 0 2 20,0 0 0-20,0 0-1 13,0 0 4-13,0 0-2 0,0 0 3 13,0 0-8-13,0 0 7 14,0 0-4-14,0 0 2 13,0 0-1-13,0 0 0 14,0 0 0-14,0 0 1 13,0 0 1-7,0 0-3-6,0 0 3 14,0 0-3-14,0 0 2 13,0 0-2-13,0 0 0 14,0 0 1-14,0 0-1 13,0 0 2-13,0 0-1 14,0 0 4-14,0 0-8 0,0 0 6 19,0 0-4-19,0 0 2 14,0 0 0-14,0 0-1 0,0 0 2 13,0 0-2-13,0 0 4 13,0 0-6-13,0 0 5 14,0 0-4-14,0 0 4 13,0 0-3-13,0 0 1 14,0 0-1-8,0 0 1-6,0 0 0 13,0 0 0-13,0 0 3 14,0 0-6-14,0 0 5 13,0 0-4-13,0 0 2 14,0 0 0-14,0 0-2 14,0 0 4-14,0 0-4 13,0 0 5-7,0 0-6-6,0 0 5 13,0 0-4-13,0 0 4 14,0 0-3-14,0 0 1 14,0 0 0-14,0 0 0 13,0 0 1-13,0 0-2 14,0 0 3-14,0 0-4 14,0 0 3-9,0 0-3-5,0 0 2 14,0 0 0-14,0 0 0 0,0 0 1 12,0 0-5-12,0 0 7 14,0 0-6-14,0 0-5 14,0 0 4-14,0 0-11 13,0 0-10-13,0 0-26 14,0 0-13-9</inkml:trace>
    </iact:actionData>
  </iact:action>
  <iact:action type="add" startTime="220680">
    <iact:property name="dataType"/>
    <iact:actionData xml:id="d50">
      <inkml:trace xmlns:inkml="http://www.w3.org/2003/InkML" xml:id="stk50" contextRef="#ctx0" brushRef="#br0">11203 15286 5 0,'0'0'7'15,"0"0"-1"-14,0 0-5 0,0 0 0 13,0 0 2-13,0 0-2 13,0 0 0-13,0 0-1 14,0 0 0-14,0 0 0 14,0 0-2-14,0 0 5 13,0 0-1-7,0 0 0-6,0 0 3 14,0-2-2-14,0-3 0 13,0 2-3-13,0-3 1 14,0 2-1-14,0 1 1 13,-2 2-2-13,0 1 2 14,0-4-2-14,0 4 1 14,-3 0-1-9,0 0-11-5,1 0 6 14,-1 0 1-14,1 0 5 13,0 0 8-13,2-4-5 14,-3 2 5-14,3 0-7 0,0 0-2 13,-3 2 2 1,2-3-2-14,-1 2 1 0,2 1 0 19,-2 0 0-19,1-4 1 0,-1 4 2 13,0 0-3-13,-1 0 6 14,-2 0-5 0,3-4 0-14,-1 4-1 0,5 0 0 13,0 0 0-13,0 0-2 14,0 0-2-14,0 0-4 13,0 0 4-7,5 0-2-6,11 0 4 13,5 4 3-13,6 1-1 14,7 0 6-14,9-3-1 14,1-2-3-14,9 0 0 13,3 0 10-13,9-4-5 14,4-4 4-14,0-4-10 14,5 2 3-9,-8 0-3-5,1 2 3 14,3-5-4-14,1 3 2 13,2 1-3-13,10 0 3 14,2-3-2-14,4 2 5 0,0 0-7 13,2-2 4-13,-3 2-3 13,-9 0 1-13,0 2 0 14,-8 0 0-9,-7 0 1-5,-4 6-2 14,-4-1 4-14,0 3-6 14,0 0 4-14,6 0-2 13,3 0 0-13,6 0-1 14,-1 0 0-14,-4 0 2 13,-3 0-4-13,-5 0 8 14,-6 0-6-8,-4 0 6-6,-1 0-7 13,-7 0 4-13,0 0-2 14,0 0 1-14,2 0 0 14,-2 0-1-14,1 0 2 13,-3 5-1-13,-5 2 2 14,-2 2-4-14,-6-5 1 0,-8 2 1 19,-1-2-3-19,-5 0 3 14,1-2 0-14,-4 0 1 13,-1 1-3-13,-3-2 4 0,-2-1-2 13,0 2 3-13,-2-2-6 13,0 0 3-13,0 4 0 14,0-4 0-14,0 0 0 14,0 0 2-9,0 0 0-5,0 0 0 14,0 0 1-14,0 0 0 13,0 0-2-13,0 0 3 14,0 0 1-14,-4 0 0 14,-13 0 2-14,-8 0-6 13,-6 0-1-13,-4 0 0 14,-4 5 2-8,1-5 1-6,-2 3-6 13,1-1 3-13,-6 2-5 14,-5 0 8-14,2 0-3 13,-2-4 1-13,2 4-1 14,1-4 6-14,-1 2-1 14,2 1-10-14,-1-2 5 0,0-1 0 19,-4 3-1-19,-3 2 1 13,-1-1-6-13,-1 1 6 0,0 0 0 13,3 4 1-13,-7-4-5 14,-1 2 1-14,-3 3 1 13,-3-2 2-13,-2 1-8 14,-1 0 8-14,-1 1-1 14,1 0-1-9,-9 2 4-5,-2-4-2 14,-8 6 0-14,1-4-1 13,-3 0 1-13,4 2 0 14,-3-3 0-14,-1 3-1 14,-8-1 1-14,-3 3 0 13,0 2 0-13,1-8 6 14,9 1-13-9,11-2 14-5,4-5-7 14,8-2 0-14,9 0 3 14,7 0 1-14,11-2-3 13,4-10 1-13,9 5 1 14,8-7-2-14,5 2-1 0,6 1 0 12,1-1-6-12,5 3 5 21,2-4-1-21,2 3-1 13,0 2 1-13,0-2-4 0,0 2 5 13,12-2 2-13,7 6-2 14,2-4 1-14,6 2-3 13,4 2 3-13,7 0 0 14,7 4-1-14,1 0 1 13,4 0-2-7,-1-4 4-6,2 4-3 14,5-3 4-14,2 0-5 13,6-1 4-13,8 4-4 14,-1-8 3-14,5 8-1 13,-2-6 0-13,1-1 3 14,1 6-3-14,0-8 1 14,4 4-2-9,3-3 4-5,4-2-6 14,-3 1 5-14,1 5-2 13,-2-4 0-13,-6 4 0 14,-1 2-2-14,-3 2 4 14,-1 0-2-14,-1 0 5 0,0 0-10 12,-1 0 6-12,-3 0-1 20,0 0 0-20,-1 0 0 14,8 0 0-14,4 0 0 0,5 0 0 13,-1 0 0-13,-4 0 4 13,-4 0-4-13,-5 0 0 14,0 0-3-14,3 0 3 14,-6 0-1-14,3 0 1 20,-4 0-2-20,-5 0 4 0,-4 0-3 12,-5 0 6-12,-4 0-10 14,-4 0 7-14,-8 0-3 14,-2 0 1-14,-8 0 0 13,-2 0 0-13,-10 0 0 0,-5 2-2 13,-4-2 4 2,-4 3-4-10,0-3 4-5,0 0-2 0,0 0 1 13,0 0 4-13,0 0-1 13,0 0-4-13,0 0 0 14,-2 0-4-14,-4 0-1 14,-5 0 9-14,1 0-5 13,0 0 2-13,-3 0 1 14,-3 0 1-9,-5 0-2-5,-2 0 0 14,-6-3 0-14,-5 1-1 14,-4-2 4-14,-9 4-5 13,-6 0 1-13,-6 0-2 14,-3 0 2-14,-5 0-1 13,1 4 0-13,-6-2 1 21,3 2 0-21,0-1 4 0,-5-2-2 12,-3 3 2-12,-6-4-7 14,-2 0 3-14,0 0-1 14,3 0 1-14,4 0 4 13,-5 0-4-13,1 0-3 0,-1 0 1 13,-1 0 2-13,2 0 0 13,-1 0-3-7,0 0 1 9,0 0 2-15,2 0 0 13,2 0 0-13,1 0 0 14,5 0-2-14,4 0 4 0,4 0-3 12,3-4 4-12,4 0-6 14,2 0 4-14,0 2-1 14,5-2 0-9,-2 4 2 10,1 0-2-15,1 0-3 0,0 0 2 12,4 0 1-12,3 0-3 14,1 0 5-14,7 0-5 14,3 0 4-14,6 0-1 13,9 0 2-13,5 0-2 14,6 0 4-9,3 0-3-5,4 0 1 14,0 0 0-14,0 0-4 14,0 0-1-14,0 0 1 0,0 0 0 12,0 0 2-12,0 0 1 14,0 0 1-14,0 0-1 14,0 0 2-14,0 0-6 13,0 0 3-7,0 0-2-6,0 4 1 13,0-4 1 2,0 0-6-15,0 0-6 0,7 5 10 13,10-4 2-13,5 3 4 13,5-4-3-13,2 0 1 14,7 0 2-14,1 0-1 14,4 0-3-9,3 0 0-5,8 0 0 14,8 0 0-14,2 0 2 13,3 0 1-13,-3 0-5 14,-1 0 5-14,-3 0-6 14,6 0 5-14,3 4-4 13,5 2 2-13,3 2 0 14,1 1-2-9,2-4 4-5,2 2-4 14,0-1 6-14,-2-2-7 14,1-4 3-14,-2 0 0 13,0 0 0-13,-2 0-1 14,-1 0 0-14,-3 0 2 0,-4 0 1 12,-1 0 0-12,2 0-2 14,-3 0 2-8,-3 0-3-6,-4 0 2 13,-5 0 0 2,-8 0-1-15,-10 0 0 0,-8 0-2 12,-6 0 5-12,-6 0-5 14,-5 0 7-14,-2 0-10 14,-6 0 6-14,0 0-1 13,-2 0 0-7,0 0 0-6,0 0 1 13,0 0 2-13,0 0-2 14,0 0 1-14,0 0-3 0,0 0 6 13,0 0-4-13,0 0 4 13,0 0 4-13,0 0 3 14,0 0 1-14,0 0 13 20,0 0-12-20,0 0 9 0,0 0-21 13,0 0 6-13,0 0-8 13,0 0 0-13,0 0 0 14,0 0 0-14,0 0-2 14,0 0 6-14,0 0-3 13,0 0 3-13,0 0-8 14,0 0 5-9,0 0-2-5,0 0 0 14,0 0 1-14,0 0 0 14,0 0 0-14,0 0-4 13,0 0 8-13,0 0-6 14,0 0 6-14,0 0-8 14,0 0 6-14,0 0-4 13,0 0 2-7,0 0 0-6,0 0-3 13,0 0 6-13,0 0-7 14,0 0 10-14,0 0-12 0,0 0 10 13,0 0-8-13,0 0 5 13,0 0-2-13,0 0 1 14,0 0 0-14,0 0-2 20,0 0 4-20,0 0-2 0,0 0 4 13,0 0-8-13,0 0 6 13,0 0-4-13,0 0 2 14,0 0 0-14,0 0-2 14,0 0 4-14,0 0-4 13,0 0 6-13,0 0-8 14,0 0 7-9,0 0-6-5,0 0 6 14,0 0-4-14,0 0 1 14,0 0 0-14,0 0 0 13,0 0 0-13,0 0 2 14,0 0 2-14,0 0-6 14,0 0 4-14,0 0-4 0,0 0 2 19,0 0 0-19,0 0 0 0,0 0 0 12,0 0 0-12,0 0 3 14,0 0-6-14,0 0 3 14,0 0-2-14,0 0 4 13,0 0-4-13,0 0 2 14,0 0 0-14,0 0-1 13,0 0 2-7,0 0-2-6,0 0 2 14,0 0-3-14,0 0-1 13,0 0 2-13,0 0-2 14,0 0-2-14,0 0 1 13,0 0-6-13,0 0 0 14,0 0-19-14,0 0-1 14,0 0-19-9,0 0-14-5</inkml:trace>
    </iact:actionData>
  </iact:action>
  <iact:action type="add" startTime="227616">
    <iact:property name="dataType"/>
    <iact:actionData xml:id="d51">
      <inkml:trace xmlns:inkml="http://www.w3.org/2003/InkML" xml:id="stk51" contextRef="#ctx0" brushRef="#br0">22380 13840 5 0,'0'0'19'15,"0"0"-1"-14,0-3-3 14,0-2 7-14,-9-2-18 0,-4-4-4 12,-3 2 3-12,-4-3-6 14,-7 7 3-14,-11-1-6 20,-10 3 5-20,-6 3-7 0,-4 0 6 13,2 0-1-13,-2 0-2 13,-2 0 1-13,-2 0 2 14,-5 0-1 1,-2 0 2-15,-3 0 1 0,-1 0 0 12,-3 0 0-12,0 0 0 14,2 0 1-9,3 0-1-5,7 0 1 14,6 0 3-14,2 0-6 14,7 0 2-14,2 0 0 13,3 0 0-13,1 0 0 14,3 0 0-14,1 0 4 14,2 0-3-14,6 0 2 13,5 0-1-7,1 0-1-6,7 0 3 13,7 0 2-13,5 0 3 14,6 0 1-14,0 0-6 14,0 0 5-14,0 0-9 0,0 0 0 12,13 0-10-12,22 0 10 14,17 0 4-14,14 0-2 20,3 0-2-20,1 0 0 14,-1 0-2-14,-2 0 5 0,1 0-3 12,11 0 4-12,8 0-3 14,9 0 0-14,6 0-2 13,5 3 2-13,-2 3 0 14,-4-3-1-14,-10 2 3 20,-2-1-2-20,-3 1 0 0,6-5 2 13,1 0 0-13,-4 0-5 14,-4 0 3-14,-8 0-1 13,-2 0 0-13,-5 0 0 14,-8 0-2-14,-5 0 5 13,-12 0-3-13,-11 0 4 21,-10 0-8-21,-9 0 5 0,-5 0-3 12,-3 0 3-12,-5 0-2 0,-2 0 0 13,0 0 1-13,0 0-1 13,0 0 2-13,0 0-2 14,0 0 2-14,0 0-5 14,0-3 3-14,0 3 1 13,0-2-2-7,0 2 2-6,0 0-2 13,0 0-1-13,-7 0-1 14,-17 0 8-14,-16 0 1 14,-18 0-2-14,-5 0-4 13,-1 0 2-13,0 0 4 14,4 5-5-14,0-2 1 14,-7 1-1-9,1 2 0-5,-5 1 0 14,1-7 0-14,5 0 0 13,1 0 0-13,4 0-2 14,-1 0 2-14,-1 0-6 14,-2 0 5-14,-3 3 2 13,-5 6-4-13,-3 5 7 0,-4-1-9 19,0-5 3-19,-4 0 1 14,-2-5-2-14,3 2 2 14,-3-3-1-14,5-2 2 13,2 0 2-13,6 0-2 0,3 0 0 13,3 0 4-13,3 0-8 14,3 0 7-14,0 0-3 13,4 0 0-7,2-4 0-6,8 1-3 13,1-2 7-13,9-1-8 14,3 2 8-14,10 0-8 14,5 0 5-14,10 0-1 13,5 2 0-13,3-1 0 14,0 3 0-14,0 0-8 13,0 0 7-7,0 0 0-6,0 0-2 14,25 0-3-14,11 0 6 13,13 0 0-13,4 0 4 14,3 0-4-14,0 0 0 14,4-7 3-14,6-3 0 0,11 1-3 12,12-2 2-12,7 2-4 14,6 2 2-9,-1 0 0 10,-3 4-1-15,-7 1 1 14,-2 0 0-14,-2 2 0 13,-1 0 0-13,4 0 1 0,1 0 0 13,-2 0 1-13,3 0-3 13,-5 0 2-13,0 0-1 14,0 0 0-8,-9 0-1-6,-9 2 1 13,-9 2 0-13,-11-1 4 14,-11 4-1-14,-6-2-6 13,-11 2 5-13,-5-1-3 14,-3-4 2-14,-1 3-2 14,-6 0 1-14,1-1 0 13,-3-1 0-7,2 0 1-6,-4-1 0 13,-2-2 2-13,2 0-6 0,-2 0 3 13,0 0 0-13,0 0 2 14,0 0-1-14,0 0 1 13,0 0 0-13,0 0 3 14,0 0 1-14,0 0-8 14,0 0 5-9,0 0-3-5,0 0 2 14,0 0 0-14,0 2-1 13,0-2 1-13,0 0 2 14,0 0-4-14,0 0 4 14,0 0-2-14,0 0-4 13,0 0 2-13,0 0 0 14,0 0 0-9,0 0 0-5,0 0-2 14,0 0 6-14,0 0-3 14,0 0 4-14,0 0-9 13,0 0 7-13,0 0-5 14,0 0 2-14,0 0 0 0,0 0 0 13,0 0 2-13,0 0 2 20,0 0-2-20,0 0 7 13,0 0-7-13,0 0 4 0,0 0-4 13,0 0 3-13,0 0-5 14,0 0 2-14,0 0 5 13,0 0-7-13,0 0 10 14,0 0-7-14,0 0 1 13,0 0-1-7,0 0-3-6,0 0 0 14,0 0 0-14,0 0 0 13,0 0-1-13,0 0-1 14,0 0 4-14,0 0-4 14,0 0 1-14,0 0-1 13,0 0-4-13,0 0-3 14,0 0-7-9,-4 0-8-5,-8 4 3 14,-5 2 7-14,-10 0 14 14,-10 2-25-14,-7 2-7 13,-16 2-16-13</inkml:trace>
    </iact:actionData>
  </iact:action>
  <iact:action type="add" startTime="230572">
    <iact:property name="dataType"/>
    <iact:actionData xml:id="d52">
      <inkml:trace xmlns:inkml="http://www.w3.org/2003/InkML" xml:id="stk52" contextRef="#ctx0" brushRef="#br0">13315 14642 13 0,'0'-4'16'15,"-12"2"-12"-14,-1-1 2 0,-5 3-4 19,-7 0 2-19,-6 0-1 0,0 0-3 13,-5 0 0-13,1 3 3 14,1 3-3-14,-3 2 0 13,-2-6 1-13,1 0 4 14,-4-2-8-14,-3 2 6 14,-3 0-3-14,-4-1 0 13,-1 2 1-7,-1-1-1-6,1-2 3 13,-5 4-1-13,0 0-1 14,-2 3-2-14,-3 0 0 13,1 1 0-13,0-2 1 14,4-2-5-14,6 0 5 14,0-4 0-14,4 0 0 13,-1 0 5-7,2 0 1-6,2 0-5 14,-1 0-2-14,3 0 3 13,-1 0-3-13,1 0 1 14,1 4-1-14,0 1 0 13,1-2 2-13,4 3-1 14,1-6 2-14,3 4-4 0,4-4 2 19,4 0 0-19,2 2 2 0,6-2 3 13,3 0 1-13,1 0-5 13,7 0 10-13,-2 0-10 14,8 0 10-14,0 0-10 14,0 0 3-14,0 0-4 13,0 0-1-13,0 0-2 14,12 0 3-9,8 0 1-5,9 0 1 14,-3 0-1-14,3 0 3 14,3-2-6-14,3 2 4 13,6 0-2-13,7-4 0 14,10 4 1-14,3-6-1 14,3 3 0-14,-1 0-1 13,-1 1 2-7,0-2-2-6,2 0 2 13,2 0-3-13,1-2 3 14,-3-2-2-14,3 2 1 14,-5-2 0-14,3 4-3 0,1-2 6 12,0-2-3-12,1 6 5 14,-3 0-10-14,-1 2 5 14,-5 0 0-9,-2 0 0-5,0 0 0 14,-3 0 0-14,0 0 0 13,-1 0 1-13,1 0-1 14,-4 0 1-14,-2 0 3 14,-1 0-8-14,-3 2 8 13,-1-2-4-13,1 0 0 14,-5 0 0-9,-7 0-1-5,-6 0 3 14,-8 0-1-14,-5 0 3 14,-6 0-3-14,-1 0 0 13,-5 0 3-13,0 0-1 14,0 0 4-14,0 0-3 13,0 0-1-13,-19 0-3 0,-4 0 4 20,-9 0-4-20,-1 0 4 13,-1 0-8-13,-2 0 4 0,-4 0 0 13,-7 0-5 1,-1 0 3-14,-2 0 2 0,6 0 0 13,1 0 0-13,6 0 3 14,-3 0-4-14,1 0 1 13,-1 0-2-7,1 0 1-6,-4 0-2 14,-2 0 2-14,0-2-2 13,1-3 1-13,0-2 2 14,-3 2-4-14,0 5-1 13,0-7 3-13,-2 5-3 14,0 0 1-14,0 2 1 14,-5 0-7-9,4 0 8-5,-4 0 2 14,0 0-3-14,3 0 6 13,0 0-6-13,4 0 3 14,3 0-1-14,-1 0 1 0,7 2 0 13,2 0-1 1,3 5 0-14,2-7 0 0,2 5 2 13,0-3-4-8,4 0 8 10,3-2-8-15,0 0 3 0,-1 3 0 13,-1 2-2-13,1-5 4 13,-1 2-4-13,0 0 4 14,6 0-4-14,-3 1 4 14,6 2-2-14,1-1 1 13,1 0 2-7,5-4 0-6,3 0-3 13,2 0 2-13,3 0-1 14,0 0-1-14,0 0 5 14,0 0-10-14,0 0 4 13,0 0 1-13,0 0 1 14,0 0 1-14,0 0-2 14,0 0 0-9,0 0-2-5,0 0 5 14,0 0-2-14,0 0 4 13,0 0-7-13,0 0 5 14,0 0-4-14,0 0 1 0,0 0 0 13,0 0 0-13,0 0-3 13,0 0 1-13,0 0 4 14,0 0-4-9,0 0 4-5,0 0-4 14,0 0 3-14,0 0-2 14,0 0 0-14,0 2-2 13,0 3 1-13,0-2 4 14,5 6-3-14,-2-9 7 13,1 5-9-13,-2-3 4 14,0 0-1-8,-2 1 0-6,0 2 0 13,0-5 0-13,0 4 0 14,0-4-1-14,0 0 2 14,0 0-2-14,0 0 4 13,0 0-6-13,0 0 4 14,2 2-2-14,1 2 1 13,-1 4 0-7,0-4-3-6,0 3 4 14,0-2-4-14,-2 2-9 0,0-4-5 12,0 2-20-12</inkml:trace>
    </iact:actionData>
  </iact:action>
  <iact:action type="add" startTime="237066">
    <iact:property name="dataType"/>
    <iact:actionData xml:id="d53">
      <inkml:trace xmlns:inkml="http://www.w3.org/2003/InkML" xml:id="stk53" contextRef="#ctx0" brushRef="#br0">18762 15218 7 0,'0'0'28'15,"0"0"0"-14,0 0-5 14,0 0-13-14,0 0-10 13,0 0 5-13,0 0-4 14,0-5 8-8,0 5-8-6,0 0 7 13,0 0-2-13,0 0 5 14,0 0-3-14,0 0-2 14,0 0 6-14,0 0-10 13,0 0 6-13,0 0-3 14,0 0-4-14,0 0 2 13,0 0-4-7,0 0 2-6,0 0-1 14,0 0 0-14,5 0-4 13,6 0 1-13,0 0 6 14,4 0-6-14,-1 0 7 0,-1 0-6 12,5 0 3 3,-3 0-2-15,8 0 1 0,4 5 0 19,-2-2-4-19,6 2 9 14,-4 1-10-14,2-2 11 13,-3 0-12-13,0 0 8 0,1 0-2 13,2-2 0-13,5-2 0 14,4 0 0-14,4 0 2 13,8 0 0-13,-2 0-2 14,1 0 0-8,-2 2 4-6,-4 4-8 13,-6-2 4-13,1 0 0 14,-2 2 0-14,0 1-1 13,2 2-4-13,1 1 10 14,7-6-11-14,2-2 13 14,1-1-13-14,5-1 10 13,-3 0-6-7,2 0 4-6,-1 0-2 13,-4 0 0-13,0-3 1 0,-3-1 0 13,-3-3 1 2,2 7-4-15,1-1 5 0,3 1-6 12,4 0 5-12,4 0-2 14,0 0 0-14,2 0 0 20,-4 0-4-20,-8 0 8 14,1 0-7-14,-5 0 8 0,0 0-9 12,3 0 4-12,-1 0 0 14,4 0 0-14,-4 0 0 14,1 0 0-14,-3 0 0 13,3-2 0-13,-3-2 0 14,3-4 2-9,-1-1 0-5,0 4-4 14,-1 1 4-14,-1-2-4 14,1 2 2-14,1 0 0 13,1 0-3-13,-3-3 7 14,0 4-7-14,-3-1 8 14,1 4-8-14,-3-5 5 0,4 5-4 19,-1 0 3-19,0 0-1 13,-1 0 0-13,2 0 0 0,-3 0-3 13,2 0 6-13,3 0-4 14,-1 0 5-14,3 0-7 13,1 0 4-13,1 0-1 14,2 0 0-14,-2 0 0 20,-1 0-4-20,-1 0 8 0,-3 0-6 13,3 0 7-13,-5 0-9 13,-2 0 5-13,-3 0-2 14,-2 0 1-14,-5 0 0 14,-4 0 0-14,-3 0 1 13,-6 0-1-13,-6 0 1 14,0-3-2-9,-2 3 3-5,-1 0-4 14,1 0 2-14,-2 0 0 14,-1 0-2-14,-2 0 2 13,-2 0-2-13,0 0 5 0,0 0 0 13,0 0 0-13,0 0 5 13,0 0-6-13,0 0 10 14,0 0-1-8,0 0 1-6,0 0-1 13,0 0-5-13,0 0 6 14,0 0-9-14,0 0-1 13,-2 0-1-13,0 0-2 14,0 0-8-14,0 0 7 14,-1 0-6-14,3 0 0 13,-2 0 8-7,2 0 0-6,-2 0-2 13,2 0 5-13,0 0-2 14,0 0 2-14,0 0-3 14,-3 0 0-14,3 0 0 13,-4 0-3-13,-1 0 3 14,-5 0-1-14,-6 0 2 14,-2-5-2-9,-4 4 3-5,-1 1-5 14,2 0 3-14,-4-3-2 0,-4 3 2 12,-7 0-4 3,-4 0 3-15,-5 0 2 14,-2 0-6-14,1 0 11 0,-8 0-12 12,-6-1 8-12,-2 1-4 20,-3-3 2-20,3 2 0 14,2 1-1-14,-1-4-2 0,-3 4 2 13,-2-6 2-13,-3 3-1 13,-2-2 3-13,-1-4-6 14,-1 4 3-14,0-4 0 14,-1 1 0-14,1 3 2 13,4 0-5-7,-5-3 7 8,1 4-9-14,-1 3 9 0,-2-4-8 13,0 3 4-13,-1 2 0 14,-4 0 0-14,-2 0-1 13,-6 0-3-13,-2 0 3 14,-1 0-1-14,1 0 4 13,2 0-7-7,-3 4 9-6,1 4-8 14,-5 0 4-14,1 1 0 13,-1 0 0-13,0 0 0 14,0 1-3-14,-2-2 9 0,-2 2-10 12,4-5 10-12,7 3-9 14,10 0 3-14,8-3 0 14,11-3 0-9,6 0 2 10,8 0-2-15,8-2 0 0,4 0 1 12,10 0 2-12,4 0-2 14,4 0 3-14,11 0-6 14,1 0 4-14,4 0-4 13,0 0 2-13,0 0-5 14,0 0 5-8,0 0-4-6,0 0 0 13,0 0-5-13,0 0 6 14,0 0-6-14,0 0 8 13,2 0 1-13,8 8 0 14,3 0 0-14,0 2 1 14,3-2-1-14,2 2 3 0,2-2-4 19,4-1 6-19,3 0-7 13,6-1 3-13,3 1-1 14,4-2 0-14,3-1 0 14,5-4-3-14,10 5 6 0,8-5-4 12,5 0 5-12,9 0-7 14,-2 0 6-14,0 0-5 14,2 0 2-9,0 0 0-5,3 0-1 14,1 0 1-14,1 0-3 13,2 0 7-13,-2 0-5 14,-2 0 4-14,-6 0-5 14,2 0 4-14,0 0-4 13,6 3 2-13,0-3 0 14,2 0 0-9,-4 0 2-5,-1 0-4 14,5 0 7-14,2 0-10 14,2 0 7-14,5 0-4 13,0-3 2-13,0-6 0 14,0-2 0-14,-2 4 0 13,-1-7-4-13,-4 6 8 0,1-5-4 13,-3 4 3-7,-3 3-6-6,-2 2 5 13,6-4-4-13,1 4 2 14,-4-2 0 0,-6 1-1-14,-9-3 2 14,-8 4-2-14,-6-1 4 0,-7 1-5 13,0-1 4-13,-5 0-2 13,-1 1 0-7,-5 0 0-6,-5-3 0 14,-4 5 0-14,-4 1-4 13,-6 1 8 2,-5-2-7-15,-1-3 7 0,-1 3-5 12,-1-2 1-12,0 0 0 0,0 0 0 13,0-2 0-13,0 2 0 20,-1-4 3-20,-2 2-2 14,-1 3 1-14,-3-2-3 13,-1-1 5-13,-3 5-7 0,0 1 4 13,0 0-1-13,0-3 0 14,0-1-6-14,0 4 6 13,-7-4-7-13,-2 0 5 14,-2 2 3-9,0 0-2-5,-5 0 1 14,0 2-1-14,-1 0 1 14,-3 0 0-14,-3 0-1 13,-2 0 2 2,-4 0-4-15,-6 0 6 0,-3 2-6 13,-6 6 5-13,1-4-6 13,-1 4 4-7,-1-2 0-6,-1 0 0 13,-6 1 0-13,1-2-1 14,-2-1 3 1,-3 2-2-15,-4-3 5 0,-3 1-6 12,1 1 4-12,2-1-6 14,2-2 3-14,0 3 0 14,0-3 0-9,-5-1 2-5,1 1-4 14,-3-2 4-14,-1 0-4 0,-2 0 2 12,1 0-1-12,-4 0 1 14,-5 0 1-14,1 0-1 14,-6 0-1 0,4 0-2-14,-2 0 6 14,1 0-7-14,5-2 5 4,0 2-2-4,-2-1 2 14,2 1-2-14,-3 0 1 14,-4-2-2-14,-2 2 2 13,-1-2-1-13,-2-1-3 14,7 1 8-14,-2 2-8 13,-3 0 5-13,1 0-2 14,-3 0 1-8,3 0-2-6,2 0 2 13,4 0 0-13,5 0-3 14,6 0 8-14,5 0-1 0,4 0 1 12,5-8-3 3,1 4-1-15,4 3 0 14,4-2-1-14,-1 3-1 13,5 0 0-13,5 0-3 5,6 0 2-5,0 0 4 14,5 0-2-14,4 0 1 13,0 0 2-13,3-2-2 14,3 2 1-14,4-4-1 13,6 4 2 2,-1 0 4-15,3 0-7 0,0 0 3 13,0 0 1-8,0 0-8-5,0 0 4 14,0 0-1-14,0 0 0 13,0 0-3-13,0 0 4 14,0 0 0-14,0 0-1 14,0 0 2-14,0 0-2 13,0 0 4-13,0 0-6 0,0 0 1 19,0 0-2-19,0 0-4 0,0 4-1 13,0 6 7-13,-2 0-18 14,-2 0-6-14,1 1-16 13,-2-3-1-13,1 2 1 14</inkml:trace>
    </iact:actionData>
  </iact:action>
  <iact:action type="add" startTime="245430">
    <iact:property name="dataType"/>
    <iact:actionData xml:id="d54">
      <inkml:trace xmlns:inkml="http://www.w3.org/2003/InkML" xml:id="stk54" contextRef="#ctx0" brushRef="#br0">20646 13617 1 0,'0'-2'9'1,"0"2"0"13,0-1-8-7,0-4 7-6,2 1-6 13,4-4-4-13,0-4 4 14,2 0 1-14,-1 0-3 14,-1-2 3-14,4 1 2 13,-4-1-2-13,1 2 14 0,-3 3-8 13,-2 3 10-13,-2 4-14 20,0 0 8-20,0 2-11 0,0 0-2 13,0 0-4-13,0 0-13 13,-4 0 10-13,-19 19 7 14,-6 4 12-14,-8 10-12 14,-5 4 2-14,-1 3 3 13,1 3-6-13,2-1 2 14,-1-2-2-9,4-4-2-5,1-1 3 14,1-1 3-14,1-7-3 14,7-3 0-14,3-10 1 13,6-2-2-13,5-2 1 14,4-6-3-14,1-4 1 14,4 0 2-14,2 0 0 13,2 0 1-7,0 0-2-6,0 0-1 13,0-16-7-13,0-4-6 14,0-2 14-14,12-8-4 0,9 0 3 13,6-4 2-13,4-2-9 13,5-3 8 2,3 0 1-15,-4 1 0 0,3 2 2 19,-7 6 2-19,0 7-3 0,-6 1 2 13,-10 12 0-13,-3 4 2 13,-10 4 1-13,-2 2-6 14,0 0 0-14,0 0-3 14,0 0-14-14,-11 17 17 13,-12 12 8-13,-3 11-6 14,-10 3 2-9,3 3-4-5,-4 2 1 14,4-4-1-14,2 0 1 14,4-6-1-14,5-7 4 13,6-6-8-13,5-9 4 14,7-4 0-14,4-10-2 13,0 1-2-13,0-3 3 14,0 0-4-8,0 0 5-6,4-19 8 13,23-13 0-13,7-12-6 14,1-3-3-14,1-2 2 0,-1 1-1 12,-4 2 0-12,0 0 0 14,-1 3 3-14,-4 4-2 14,-3 7 0-14,-5 6 3 13,-7 6-1-7,-7 11-1-6,-4 4 12 14,0 5-7-14,0 0-7 13,0 0-6-13,-2 0-3 14,-14 3 8-14,-10 21 1 13,-10 10 6-13,-4 7-2 14,0 0-5-14,-1 4 2 14,4-4-2-9,3 0 1-5,5-6 0 14,2-2-3-14,8-5 7 13,5-10-8-13,3 0 7 14,5-11-7-14,0-2 5 14,4-3-2-14,2 0 0 13,0-2-5-13,0 0 5 0,0 0-9 19,0 0 4-19,8-12-18 0,16-16 20 13,9-12 3-13,10-4-2 14,3-4 2-14,1-1 0 13,5 4-2-13,3 0 0 14,-1 3 2-14,-1 6 1 14,-13 7 0-14,-11 6 1 13,-11 9-1-7,-11 7 1-6,-7 4 1 13,0 3-2-13,-7 0-33 14,-22 15 33-14,-10 8 4 14,-13 7 9-14,-6 2-12 13,0 2 10-13,-2 0-10 14,4 5 4-14,5-3-4 13,2 2 5-7,5-4-6-6,3-2 0 14,10-4 0-14,6-4 0 13,8-4 0-13,5-3-4 14,5-8 2-14,7-1-5 0,0-4 5 12,0-4-6 3,0 0 1-15,0 0 7 0,21 0 4 13,4-8 9-8,4-19-12-5,0-2-1 14,0 0 2-14,-3-3-3 14,0-3 2-14,6-2-2 13,1 3 0-13,0 0 1 14,-2 5 0-14,-8 5 5 13,-3 4 3-13,-5 8-7 14,-3 1 3-8,-1 8-2-6,-5-2-4 13,-3 3 0-13,0 2 1 14,-3 0 0-14,0 0 2 13,0 0-5-13,0 0 4 14,0 0-5-14,0 0-7 14,-8 4 12-14,-9 14 1 13,-3 6 9-7,-9 4-10-6,-7 11 2 14,1 2 2-14,-4 4 1 13,4-1-5-13,1-4 5 14,7-8-10-14,6-6 9 0,9-10-8 12,6-10 4-12,6-4-1 14,0-2 0-14,0 0 1 14,0 0 14-9,8-12 3-5,15-17-15 14,8-5 1-14,4-1-6 13,1-3 3-13,3-3-1 14,-2 2-1-14,1 1 2 14,-3 2-3-14,4 6 6 13,-10 4-3-13,-10 6 3 14,-7 8-5-9,-5 5 4-5,-7 7-4 14,0 0 0-14,0 0-15 14,-5 0-3-14,-15 0 20 13,-7 14 7-13,-8 11-4 14,-7 1 2-14,3 1-4 14,1 4 2-14,3-4-2 0,1 1 3 19,3 0-4-19,-4 1 0 13,4-3 2-13,2-2-2 0,2-4 1 13,6-6 1-13,8-6-4 14,4-2 1-14,9-6 0 13,0 0 0-13,0 0-7 14,0 0 8-14,0 0 2 13,16-12 13-7,13-12-13-6,11-12-4 14,5-3-4-14,1-1 5 13,-1 1-5-13,-1 0 2 14,-2 0 2-14,-3 2 2 14,-6 5 1-14,-6 4-1 13,-7 6 6-13,-9 4-2 14,-6 5 2-9,-3 8-6-5,-2 3 10 14,0 2-10-14,0 0 0 14,0 0-2-14,-18 0 2 13,-9 15 0-13,-9 18 1 0,-6 4 0 13,-3 9 4 1,1-3-6-14,-1 3 2 0,3 0-2 20,0-2 1-20,3-1 0 13,8-7-4-13,2-9 8 0,10-8-5 13,3-6 3-13,9-10-2 14,7-1 1-14,0-2-1 13,0 0 0-13,0 0 0 14,0 0 3-14,0-2-3 13,16-18 8-7,10-9-7-6,5-8-2 14,6-1-4-14,-2 2 2 13,-4-3-1-13,-2 6 1 14,-4 1 1-14,-5 2 2 13,-4 4 0-13,-6 3 0 14,-5 3 4-14,-3 5-2 14,-2 4 1-9,0 2-2-5,0 6 1 14,0 1-2-14,0 2-3 0,-2 0 1 12,-13 0 2 3,-8 10-2-15,-6 12 7 0,0 4-10 13,2 4 9-13,2 0-7 13,2-2 6-13,0 1-5 20,3-3 2-20,0-2 0 14,0-2-1-14,4-5 2 0,5-2-1 13,5-10 0-13,6 0-4 13,0-5-8-13,0 0 5 14,0 0-4-14,2 0 11 14,20 0-4-14,7 0 8 20,5-10-2-20,6-12 3 0,1-1-10 12,0-3 4-12,-3-2 1 14,-3 1 0-14,-1-2 4 14,-7 3-4-14,-3 2 1 13,-9 1 5-13,-5 6-3 14,-8 5 5-14,-2 2-6 14,0 8 3-9,0 0-5-5,-6 2-3 14,-12 0 2-14,-5 0 0 13,-2 10 1-13,-1 9 4 0,-3 0 3 13,5 3-6-13,-3 0 1 14,4-1-1-14,4 2 2 13,-4-5-3-13,5 0 1 20,-1 3-1-20,0-6 0 14,6-2 2-14,2-4 0 0,6-4-1 13,3-3 2-13,0-2-4 13,2 0 3-13,0 0 2 14,0 0-3-14,0 0 3 13,0 0 3-13,0 0-6 14,0 0 9-8,0 0-8-6,0 0 11 13,0 0-12-13,0 0 5 14,0 0-5-14,0 0 0 13,0 0-1-13,0 0-1 0,0 0 0 13,0 0-2-13,0 0 3 14,0 0-12-14,0 0 1 13,0 7-21-7,0 3-8-6,0 3-20 14</inkml:trace>
    </iact:actionData>
  </iact:action>
  <iact:action type="add" startTime="249630">
    <iact:property name="dataType"/>
    <iact:actionData xml:id="d55">
      <inkml:trace xmlns:inkml="http://www.w3.org/2003/InkML" xml:id="stk55" contextRef="#ctx0" brushRef="#br0">14580 14587 0 0,'0'0'6'1,"0"-7"-1"13,0-3 1-13,0 1-12 14,12-9 12-9,1 4-7-5,5-7 2 14,4 1-1-14,-2-2 0 14,3 0 0-14,-3 0 1 13,-5 1-1-13,-2 8 5 14,-6 2 0-14,-4 8 6 13,-3-2-9-13,0 5 9 14,0 0-11-8,-5 5-2-6,-26 18 2 13,-18 16 2-13,-14 8 2 14,-5 10-2-14,-4 1 2 14,5 3-2 0,7 6-4-14,8-10 1 0,12-7 0 13,13-14 1-13,14-18-12 13,9-14 5-7,4-4 5-6,0 0 2 0,0 0-1 13,0 0 1-13,17-12 6 13,10-16 0-13,9-12-6 14,7-9-2-14,-6 4-1 13,-1 0 2 2,-1 6 1-15,-1-7 0 0,-1 7 3 13,-4 3-2-8,0 0-2-5,-4 6 3 14,-7 2-3-14,1 5 2 14,0 5 0-14,-1-2-1 13,-3 5-2-13,-1 2 2 14,-5 5 0-14,-3 6 1 13,-4 2 0-13,-2 0-2 0,0 0-4 20,0 0-6-20,0 20-12 13,-6 10 23-13,-17 10 9 14,-12 6-4-14,-5 5 6 13,-7-2-10-13,0 0 4 0,-2 1-3 13,-3-1-2 2,6-3 0-15,3-11 0 13,5-4 0-13,9-12-1 5,12-7 1-5,5-7 2 14,8-5 11-14,2 0 3 13,2-26-13-13,0-9 6 14,4-6-9-14,25-12 3 13,9 2-2-13,9-7-1 14,3 5-2-14,-2 1 2 14,-1 6-4-9,-7 0 2-5,-7 11 2 14,-6 9-2-14,-8 13 4 13,-11 2 0-13,-6 11-2 14,-2 0-1-14,0 0-10 14,-18 14-2-14,-13 17 11 13,-9 7 4-13,-11 10 1 14,0-6-3-9,-3 2 3-5,5-4-3 0,7-2 0 13,4-5 3-13,4 2-2 14,10-12 0 0,6-2 3-14,7-7-8 0,7-6 3 13,1-3 0-13,3-5-4 14,0 0 4-14,0 0-3 13,3 0 4-7,14-7 11-6,10-13-9 13,8-6 3-13,3-4-1 14,3-6-7-14,-4-2 6 14,-1-1-3-14,-1 2 1 13,2-3-1-13,-4 4 5 14,-2 1-5-14,-7 9 4 14,-3 7-1-9,-5 6-5-5,-10 8 4 14,-2 5-4-14,-4 0-3 13,0 0-6-13,0 18-15 14,-12 15 26-14,-15 9 3 0,-7 9-2 13,-9-1 9 1,1-1-8-14,-1-2-2 0,4-1 2 13,1-6-4-8,7-8 2 10,8-10 0-15,12-9 0 0,11-9-1 13,0-4 1-13,0 0-11 13,0 0 10-13,13-9 1 14,16-19 6-14,9-6-6 13,7-6 0-13,-1-4 0 14,1 4-1-8,-3 2 1-6,-2 4 0 13,-3-2 2-13,-4 4 1 14,-6 3-3-14,-10 9 0 14,-5 11 5-14,-8 5-5 13,-4 4 1-13,0 0-1 14,0 0-11-14,-2 0 4 13,-16 4 7-7,-7 14 17-6,-4 3-15 14,-4 4 1-14,2 1 0 13,-3-5 0-13,3 2-3 14,2-3 0-14,2 1 3 0,0-4-2 12,8-3-1-12,3-6 2 14,9-4-3-14,5-4 1 14,2 0-2-9,0 0 1-5,0 0 1 14,2-3 7-14,21-11-1 13,4-9-6-13,6 0 1 14,-2-1-4-14,-7 4 3 14,-1 1 0-14,-10 3 0 13,-4 2 3-13,-2 7-3 14,-7 5 0-9,0 2 6-5,0 0-6 14,0 0 0-14,-7 0-12 14,-9 2 12-14,-6 12 0 13,-2 2 0-13,1 1 0 14,1-1 0-14,4 0-5 14,0 0-2-14,5 0-2 0,1-2-18 19</inkml:trace>
    </iact:actionData>
  </iact:action>
  <iact:action type="add" startTime="256300">
    <iact:property name="dataType"/>
    <iact:actionData xml:id="d56">
      <inkml:trace xmlns:inkml="http://www.w3.org/2003/InkML" xml:id="stk56" contextRef="#ctx0" brushRef="#br0">19333 13488 6 0,'0'-5'4'15,"-4"1"0"-14,-17-2-2 14,-8 2 5-14,-2 0-5 13,-4 1 8-7,-5 3-9-6,1 0 4 14,-3 0-3-14,0 0 0 13,-5 3 1-13,-7 5-3 14,-4 2 4-14,-6 0 0 13,-7 0 0-13,-6 0-2 14,0-1-2-14,-4-2 2 14,4 1 1-9,-4 1-2-5,-1-1 0 14,-8 2 0-14,-5-1 0 13,1 3-1-13,5 3 5 14,8-3-6-14,17-2 2 14,11-3 3-14,8-3-2 13,9-4 2-13,7 0 3 0,7 0-5 19,7 0 10-19,3 0-1 14,8-4 3-14,-1-3-8 0,3 0 3 13,2 4-7-13,0 0 5 13,0 3-4-13,0 0-3 14,0 0 0-14,0 0 1 14,0 0-4-14,0 0-2 13,0 0 5-7,0 0-8-6,0 5 5 13,0 8 3-13,0 10 0 14,0 0 0-14,7 8 0 14,1 7 0-14,0 4 3 13,3 4-4-13,-3 2 5 14,2-2-6-14,-2 1 3 14,1-5-1-9,-3-3 0-5,2 0 0 14,-2-3-1-14,3 0 5 13,-2 4-3-13,0 2 4 14,2 0-7-14,-1-1 4 0,-1-5-4 13,4-5 1 1,-2-4 1-14,0-5 0 0,3-2 0 19,-4-2 1-19,1-3 2 14,3 4-6-14,-2-6 6 0,11-2-6 13,3 1 6-13,5-3-3 13,7 0 0-13,-1-4 0 14,5 0 0-14,10-1 2 13,8-1 0-13,8-3 3 14,10 0-5-8,4 0 0-6,-1 0 1 13,-2 0-1-13,2-7 2 14,-2 2-2-14,4 5 2 14,4-5-3-14,0 1 4 13,1 0-6-13,5-3 5 14,6 6-4-14,1-1 2 13,4 2 0-7,-4 0 0-6,-7 0 0 14,-10 0-4-14,-7 0 8 13,-8 0-7-13,-5 0 8 14,-6 3-8-14,-6 0 4 0,-4-3-2 12,-7 0 1-12,-7 0 0 14,-9 0 0-14,-9 0 2 20,-4 0-3-20,-7 0 4 0,1 0-3 13,-3 0 6-13,0 0-6 13,0 0 1-13,0 0 4 14,0 0 0-14,0 0-2 14,0 0 13-14,0 0-13 13,0 0 0-13,0-4 0 14,0 2-6-8,0-7 3-6,0 2 0 13,0-3-4-13,0-4 3 14,7 2 0-14,1-3 2 13,3 1-6-13,-1-3 11 14,1-1-11-14,-1-3 7 14,0 1-4-14,-1-6 4 13,-1 0-2-7,4-1 0-6,1-10 1 13,3-3-4-13,3-6 7 14,2 0-6-14,3-5 6 0,1 2-8 13,-3 4 2-13,0-2 2 13,-6 6-3-13,-5 3-7 14,-4 8 10-14,-5 4 0 14,-2 4-3-9,0 6 9-5,0 1-12 14,-2 7 8-14,-11-1-4 13,1 3 3-13,1 0-1 14,3 1 0-14,-2 2-4 14,1 1 3-14,-2 2-1 13,0-2 0-13,-2 2 2 14,2 0-4-9,-1-5 4-5,-1 5 0 14,-1 0-4-14,-1 0 4 14,-3 0-3-14,-1 0 6 13,-8 0-3-13,-2 0 6 14,-7 0-10-14,-7 0 7 13,-5 0-3-13,-8-7 0 14,-6 1 1-8,-8 2-1-6,-1 0 2 13,-2-2 0-13,-1 1-1 14,3 3-1-14,-1 1 1 0,1 1-2 12,-5 0-8-12,0 0 7 14,-1 0 0-14,2 0-4 14,9 0 6-14,3 5-6 20,3 0 6-20,-2-1-3 0,2 1 2 13,-3-1 1-13,5 1-4 13,2-3 8-13,7-2-4 14,-2 0 0-14,4 0 0 13,-1 0 3-13,-2 5-2 14,3 0-1-14,3-1 6 14,2 1-12-9,5 2 6-5,4-3-1 14,6 0 2-14,8 0-1 13,3-2 0-13,1-2 3 14,5 0 0-14,1 2 0 14,3-2 0-14,6 1-2 0,-4-1 5 12,-1 0-3-12,0 0 2 14,3 0-5-9,0 0 2-5,-1 0 4 14,3 0-4-14,0 0 6 14,0 0-5-14,0 0 2 13,0 0-5-13,0 0 6 14,0 0-4-14,0 0-1 14,0 0 3-14,0 0-4 13,0 0 8-7,0 0-7-6,0 0 6 13,0 0-6-13,0 0 2 14,0 0-3-14,0 0 0 14,0 0 0-14,0 0-3 13,-2 0 2-13,2 0 1 14,0 0-1-14,0 0-8 13,0 0 7-7,0 0-11-6,0 0-5 14,0 7-21-14,0 3-30 13,0 5 12-13</inkml:trace>
    </iact:actionData>
  </iact:action>
  <iact:action type="add" startTime="259587">
    <iact:property name="dataType"/>
    <iact:actionData xml:id="d57">
      <inkml:trace xmlns:inkml="http://www.w3.org/2003/InkML" xml:id="stk57" contextRef="#ctx0" brushRef="#br0">21698 14342 9 0,'0'0'19'1,"0"-3"14"13,9 1-24-13,29-2 4 14,15 4-13-14,18 0 5 13,10 0-4-13,2 6 0 14,-1 10 1-8,2-4-2-6,-3 0 0 13,2-1 0-13,-10-6 0 14,-2 0 0-14,-11-5 1 13,-6 0 5-13,-7 0-11 14,-14 0 6-14,-10 0-1 14,-10 0 0-14,-7 0 1 13,-6 0 2-7,0 1-3-6,0-1 9 14,0 0-9-14,-10 3 16 13,-24-2-4-13,-17 7-8 14,-12-6-4-14,-10 6 4 0,-12-1-4 12,-4-1 1 3,0 2-5-15,4-4 8 14,2 2-8-9,3-5 7-5,-2 2-7 0,-1-2 5 13,-1-1-1-13,1 3 0 13,5-3-1-13,9 0-2 14,7 0 6-14,8 0-6 14,12 0 7 0,9 0-6-14,8 0 3 0,11 0-2 13,10 0 2-8,4 0-2-5,0 0-4 14,0 0-4-14,27 0 3 14,24 0 6-14,22 0 4 13,16 0 0-13,17 0-5 14,5 0 2-14,0 0-1 14,1 2 0-14,-1 0 0 13,-8 0-1-7,-7 1 5-6,-13 2-4 13,-15-1 3-13,-12 1-6 14,-14 4 3-14,-13-6-2 0,-13 2 1 13,-9-1 0-13,-7-4-1 13,0 2-8-13,-7 2 9 14,-33 0 1-14,-23 4-1 13,-16 2 3-7,-8-6-2-6,2-1 7 14,6 2-2-14,8-3-5 13,4-2 2-13,3 0-4 14,4 0 8-14,0 0-13 13,4 0 15-13,2 0-16 14,5 0 8-14,7 0-4 14,0 0-6-9,3 4 0-5,6-4-8 14,6 3-35-14</inkml:trace>
    </iact:actionData>
  </iact:action>
  <iact:action type="add" startTime="270873">
    <iact:property name="dataType"/>
    <iact:actionData xml:id="d58">
      <inkml:trace xmlns:inkml="http://www.w3.org/2003/InkML" xml:id="stk58" contextRef="#ctx0" brushRef="#br0">15905 16307 16 0,'0'0'28'15,"0"0"3"-8,0 0-11-6,0 0 9 13,0 0-19-13,0-5 6 14,0 5-13-14,0 0 2 0,0 0-5 13,0 0 0-13,0 0-3 13,0 0-5-13,0 0 6 14,0 0-5-14,0 0 7 13,0 0-6-7,-3 0 6-6,-1 0-2 14,-8 0 0-14,-3 0 0 13,-5 5 4-13,-5 0-6 14,1 8 7-14,2-8-9 13,1 8 6-13,4-5-2 14,-1 2 0-14,2-1 2 14,-1-1 0-9,1 2 0-5,-4 3-3 14,0 5 7-14,-1-4-8 14,2 8 8-14,-1 0-5 13,-1 0 1-13,6-1 0 14,-1-1 0-14,1-3 2 13,1 1-2-13,3 0 1 14,0 4-1-8,2 0 1-6,-2 0 1 13,0 2 2-13,2 2-6 14,-2 1 3-14,0-1-1 0,4 2 0 13,0-2 0-13,3-5-1 13,-1 2 2-13,3 0-6 14,0-6 10-14,0 1-8 13,2-4 4-7,-2 4-1-6,2-7 0 14,-2 1 0-14,-1-5 0 13,3 3 0-13,0-1-3 14,0 0 7-14,0-1-8 13,0 2 3-13,0-2 1 14,0 3-3-14,0-4 0 14,0 3 3-9,5-2-1-5,1 1 0 14,-1-4 2-14,1 7-2 13,1-2 6-13,0 3-5 14,4 1 1-14,2 4-2 14,3 4 1-14,-1 0 0 13,5 0-5-13,1-2 5 14,-2 1 0-9,6-2 5-5,-3-3-8 0,1-2 7 13,-1 0-5-13,-2-2 2 14,-2-2-1-14,-1-2 0 13,-1 3-1-13,0-4 1 14,2-2 0-14,0 4 0 14,-1-5 2-14,2 0-1 13,-2 6 0-7,3-5-2-6,1 4 2 13,-4-4-1-13,3 2 0 14,1-2 0-14,-2-4-1 14,-1 3 2-14,4-4-2 13,-2 4 2-13,5-4-3 14,0 0 3-14,2 0-1 14,-1 0 1-9,2 0-1-5,1-4 0 14,-2-6 3-14,2-4-1 13,-2-8-1-13,2-4-1 14,-2-6 5-14,-2-2-4 0,-3 2-1 13,-7 0 3-13,-2 6 1 13,-3 3-4-13,-6 2 12 20,1 3-6-20,-3 4 7 0,-2-4-6 13,0-1 4-13,0 3-4 14,0-2-1-14,-2 1-5 13,-9-2 0-13,-1 1-1 14,1 0 0-14,1-8 0 14,-2 3 4-14,1 0-7 13,-3-3 6-7,1 0-6-6,2-6 3 13,-3 2 0-13,1-2 0 14,-3 4 2-14,1-2-4 14,-1-1 4-14,1 4-1 13,-3-5 0-13,-3 1-1 14,2-1 1-14,-1 2 0 0,-1 2-1 19,2-2 0-19,1 4 0 14,0 6 1-14,4-3-2 0,2 7 5 12,2 3-8 3,-1 3 4-15,5 1 0 0,-1 4-3 12,0 0 3-12,2 5-1 14,1-3 2-14,2-1-1 14,0 4 0-9,0-5 0-5,-5 5 0 14,-2 0 0-14,-2-2-1 14,-4 2 1-14,-6 0 2 13,1 0-1-13,-5 0-1 14,1 0 2-14,2 0 0 13,-1 0 1-13,6 0-6 14,1 0 3-8,3 0 0-6,3 0 1 13,2 0-1-13,3 0 0 14,1 0 0-14,4 0 1 13,0 2 0-13,0-2-2 0,0 0 3 13,0 0-4 2,0 0 3-15,0 0-1 0,0 0 0 19,0 0 1-19,0 5-4 13,-9 2 6-13,0 3-5 0,-4 3 6 13,-3 1-6-13,7-9 4 14,1 4-2-14,2-9 0 13,6 4 0-13,0-4-2 14,0 0 2-14,0 0-3 14,0 0 5-9,0 0-4-5,0 0 1 14,0 0-1-14,0 0 0 13,0 0 1-13,0 0 0 14,0 0-2-14,0 0 1 14,0 0 3-14,0 0-4 13,0 0 0-13,0 0 3 14,0 0-6-9,0 0 3-5,0 0-9 14,0 3-24-14,0 4-60 14</inkml:trace>
    </iact:actionData>
  </iact:action>
  <iact:action type="add" startTime="275070">
    <iact:property name="dataType"/>
    <iact:actionData xml:id="d59">
      <inkml:trace xmlns:inkml="http://www.w3.org/2003/InkML" xml:id="stk59" contextRef="#ctx0" brushRef="#br0">17708 16022 137 0,'-3'0'36'1,"1"0"-23"13,0 0-10-13,0 0 6 14,-5 0-9-14,-1 0-3 13,-6 0 0-13,1 0-12 14,-1 0 4-14,3 0-9 14,-3 0 1-9,1 4-15-5,-7 4 5 14,-7 6-16-14</inkml:trace>
    </iact:actionData>
  </iact:action>
  <iact:action type="add" startTime="275599">
    <iact:property name="dataType"/>
    <iact:actionData xml:id="d60">
      <inkml:trace xmlns:inkml="http://www.w3.org/2003/InkML" xml:id="stk60" contextRef="#ctx0" brushRef="#br0">17001 16165 4 0,'-4'0'2'1,"-5"0"3"13,-3 0-2-13,0 3 0 14,-5 1 4-14,2 1-3 13,-3 0 7-7,-4 4-11-6,-2-4 8 14,-1 3-8-14,3-1 4 13,4 0-1-13,4-2 4 14,1-2 0-14,4 1-7 13,-2 3 2-13,-2 0-1 14,-1 1-1-14,1 2 3 14,1-2-6-14,2 6 5 4,1 0-4 11,-3 8 2-15,-1 4 0 0,2 3-1 12,-4 0 5-12,2 0-4 14,-1 0 3-14,3-6-4 14,1 0 1-14,2-4 0 13,3 1 0-13,1-1 0 14,0 1 0-8,2-1 1-6,-4 0 2 13,4 2-3-13,0-3 0 14,-2 5 2-14,1 0-2 13,1-1 0-13,-2 5 0 14,2-9 0-14,0 4 1 14,0-4-3-14,2 0 6 13,0 0-8-7,0-1 6-6,0 6-4 13,0-5 2-13,0 4-1 14,0-4 1-14,8 5 1 14,-1-6-1-14,1 5 1 13,0-8 2-13,-2 0-3 0,1 3 0 13,1-8 0-13,-2 4-2 20,2-3 2-20,-1 4 0 0,-1-2 0 13,6-3 2-13,-3 4-2 13,-1 1 1-13,2 0 0 14,-2 0 2-14,1-2-4 14,0 2 2-14,0-2-1 13,0-2 0-13,-1-2 0 14,2 1-1-9,-1 0 1-5,-1 1 0 14,4 2 1-14,-3-6-2 14,2 3 2-14,0 0-3 13,0-6 3-13,2 6-1 14,1-4 0-14,1 0 0 14,3-1 1-14,1 0-1 13,2-4 5-7,4 0-1-6,6 0-1 13,2 4-3-13,3-4 3 14,-3 0-3-14,1 0 1 14,0 0 1-14,-3 0-1 13,2-4 3-13,-1-9 1 14,1-1 0-14,-4-3-5 13,-2-1 5-7,-3 0-3-6,-6 4 0 0,-2-4 5 13,-8-4-3-13,-1-4 6 13,2 4-6-13,-6-5 5 14,1 0-9-14,-2 0 11 14,-2-1-10-14,0-2 0 13,2 2-1-13,-2-6 0 14,2 6 0-9,-2-2 3-5,3-2-7 14,-3 1 7-14,0-4-6 14,0 3 3-14,0-3-1 13,0 3-1-13,0 4 0 14,0-2 1-14,0-2-3 13,-11-3 4-13,-5 4-2 14,-2 4-1-8,-4 0 0-6,2 1 2 13,-3 2-1-13,1 2 1 14,0 1 0-14,-3 8-4 0,3-1 4 12,0 1-5-12,-1 4 6 14,1 0 0-14,5 4 0 14,-2-4 2-14,1 5-4 20,-1-1 0-20,1 0 2 0,-2 1-1 13,2-1-1-13,0 0 0 13,0 5 4-13,-2 0-4 14,0 0 3-14,-4 0-5 13,-1 0 3-13,0 2-1 14,1 10 0-14,4 2 2 14,0-1-2-9,2 1 4-5,3 4-3 14,-1-1 4-14,0 2-6 13,0 3 6-13,6-8-5 14,-2 3 2-14,3 0 0 14,1-3 0-14,-1 0 0 0,-1-1-2 12,2 4 4-12,-1-2 0 20,-1 2 0-20,2 5-4 0,1 4 2 13,3-2-2 2,-2 3 2-15,2 0 0 0,0-1 0 12,0 1 2-12,2-5-2 14,-1-1 2-14,1-2-4 14,2-1 4-14,-2-4-4 20,2-7 4-20,-2 4-2 0,2-3 0 12,-2 2 0-12,2 2 0 14,-2 2 1-14,2 0 0 14,0 0 2-14,0 2-6 13,0-2 1-13,0 4 2 14,0-6 0-14,0 2-2 14,0-4 0-9,0 2 1-5,2-2-1 14,2 2 4-14,0-2-4 13,3 0 4-13,-1 2-2 0,2-3 0 13,-2-4 0 2,-1 4 0-15,-3-6-1 0,0-1-1 12,0-2 4-12,-2 0-3 20,0 0 3-20,0 0 3 0,0 0-3 13,0 0 1-13,0 0-1 14,0 0-2-14,0 0 0 13,0 0-12-13,2 0 3 14,6 0-21-14,0-5-25 13</inkml:trace>
    </iact:actionData>
  </iact:action>
  <iact:action type="add" startTime="283408">
    <iact:property name="dataType"/>
    <iact:actionData xml:id="d61">
      <inkml:trace xmlns:inkml="http://www.w3.org/2003/InkML" xml:id="stk61" contextRef="#ctx0" brushRef="#br0">18263 16390 1 0,'0'0'2'1,"0"0"5"13,0 0-6-13,0 0 4 14,0 0-3-14,0 0 0 13,0 0 0-13,0 0 4 14,0 0-1-8,0 0 4-6,0 0 10 13,0 0-7-13,0 0 9 14,-5 0-10-14,1 0 7 13,-5-3-11-13,3-6-7 14,-3 1-4-14,-3-1 1 0,4 4-1 13,-1 0 4-13,-3-3 0 20,4 4 1-20,-3-3 2 0,-3 0-2 13,-1 2-2-13,-1 1-5 13,-5 4 0-13,2 0 0 14,-4 0 0-14,3 0 2 13,-4 0 4-13,2 0 0 14,-1 0 4-14,6 9-8 14,3-5 8-9,-1-1-4-5,-1 4 0 14,1-3 0-14,-4 1 0 13,1 3-3-13,5 1 3 14,-1-4 3-14,4 3-3 14,1 1 0-14,-3-4 0 13,3 4 1-13,-1-1-2 14,-2-2 1-9,3 2 0-5,-1 0 2 14,-4 2-2-14,1-4 3 14,-1 6 0-14,-1-2-6 0,-4 2 3 12,4 2 0-12,1-1 0 14,-1-4 0-14,3-1 0 14,2 2-2-14,-3 2 1 20,1-2 2-20,1 4-2 0,-3-2 2 12,4 3-2-12,1-1 0 14,-3-2 1 1,1 1 0-15,-2 6 0 0,-3-5-1 12,6 2 3-12,-4 2-2 14,5-8 4-14,0 2-8 13,0-2 3-7,4-1 1-6,-1-1 0 14,2 2 0-14,-3 3 0 13,3 1-1-13,-1-2 1 14,0 6 0-14,3-4 0 14,-2 4 1-14,2-1-2 13,-3 6 2-13,1-5-1 14,2 4 0-9,-3-4 1-5,0 0-1 14,1 1 0-14,2-2 1 14,-3-1 3-14,3-2-5 0,0 0 1 12,2-5 0-12,0 4 0 14,0-4 0-14,0-4-1 13,0 4 2-13,0-4-4 21,0 3 6-21,0 1-6 0,0 0 3 12,0 0 0-12,0 0 0 14,0 0 0-14,2 1 0 13,7 2 2-13,0-2-5 14,0 4 6-14,0 1-2 14,-1 0 2-14,2-1-5 13,3-2 4-7,-2 2-3-6,1 0 1 13,-2-5 0-13,-1 0 0 14,1-6-1-14,-2 6 1 14,-1-4 0-14,2 0 0 13,2-1 1-13,0 0-2 0,1-4 2 13,1 4-1-13,0-4 0 20,0 3 0-20,3 0 4 0,2 1-3 13,0 1 1 1,1-2 2-14,2-3-5 0,1 6 2 13,3-6-1 2,-3 5 0-15,7-5 0 0,-3 0 0 12,1 0 1-12,5 0 1 14,-3 0 0-9,0 0-1-5,0 0 0 14,-3-5-1-14,1-1 0 14,0 3 0-14,-3-6 0 13,1 3 1-13,-3-2 3 14,1-1-4-14,0 0 4 14,4-3 0-14,0 2-4 13,2-8 1-7,0 4 0-6,0 2-1 13,-4-6 0-13,0 4-1 14,-4-4 2-14,4 0-1 14,-2-1 1-14,-1-2 1 0,-3 3-1 12,0-1-1 3,-6 2 1-15,1-5 0 0,-8 3-1 19,-2-7 1-19,-1 1 2 0,-1-1-2 13,-2-3 5-13,0-1-4 13,0 2-2-13,0 2 3 14,0 0-3 1,-2 2 0-15,-5 2 1 0,1-1-2 12,-3 1-2-12,-1 5 0 14,6-6 6-9,-2 5-6-5,-1-4 5 14,3 4-4-14,-4 0 2 14,4 1 0-14,0-6 0 13,-1 5 1-13,-1 4-3 14,-2-2 4-14,2 2-4 13,-5 0 2-13,-3 2-2 14,-3-2-2-8,-3 3 4-6,-3-2 0 13,-1 5 1-13,-3-4-2 14,-2 2 2-14,-2 0 1 13,2 2-2-13,0-3 5 0,0 4-4 13,2-1-2 2,5 2 2-15,-3 2-2 0,6 0 1 12,-2-6 0-6,1 5 0-6,3-2 0 14,1-3 2-14,0 6 2 13,0-5-8-13,1 5 4 14,-5 4-1-14,-3 0-4 13,2 0 5 2,-6 0-1-15,-4 4 4 0,-3 9-6 13,-2 4 6-8,0-2-3-5,1 2 1 14,2 2-1-14,4 3 0 13,0-5 0-13,2 6 0 14,5-9 2-14,0 2-7 14,1 3 10-14,1-2-7 13,2-2 4-13,0 2-2 14,5 1 0-9,2-6 0-5,0 6 0 14,2 1 0-14,-3-2-1 14,4 5 2-14,1-3-3 0,1 3 4 12,-4-3-4-12,4 7 4 14,-3-3-3 1,0-1 2-15,4 0-2 0,1 4 0 12,-3-2 1-6,3 2-3-6,4 2 6 13,0 6-8-13,0-6 7 14,0 6-3-14,0-10 1 14,0 2-2-14,4-8 1 13,5 1 1 2,-2-7 0-15,2 1 1 0,0-4-5 12,-1 1 8-6,4-1-8-6,-1 4 7 14,-2-3-5-14,2 2 2 13,2-3 0-13,-1 0 0 14,1-1 0-14,1-2-2 0,3 2 4 13,6-2-5 1,1 1 5-14,3-2-4 14,2 4 4-14,2-4-2 4,1-1 0 11,-1-1 0-15,2 2 0 14,-2-3 3-14,1 2-3 0,-3 0 3 12,-3 1-4-12,0 0 2 14,-1-1-2-14,2-1 1 13,0-3 0-13,2 5-1 14,4-5 1-8,0 0-3-6,3 0 7 13,0 0-5-13,0 0 3 14,-1 0-4-14,1 0 3 13,-1 0-1-13,1 0 0 14,-2 0 1-14,-3 0 0 14,-2 0 1-14,-1-8 1 13,-3 2-2-7,-7 3 3-6,0-6-2 13,-7 3 1-13,-2-6-1 14,0 2 6-14,0-2 2 14,-2-6-6-14,1-5 7 0,-1 0-11 12,0-7 5-12,-2-2-3 14,-3-4-2-14,0 2 2 14,-2 1 0-9,2 1-2-5,0 2 0 14,-2 4-3-14,0-3 7 13,0 8-8-13,0-5 8 14,0 3-9-14,0 6 3 14,0-7 2-14,0 3 0 13,-6 2 0-13,-3-4 0 14,-5-3 0-9,-1 1-3-5,-5 0 6 14,-7-1-6-14,-2 5-1 14,0-6 4-14,-7 5-6 13,1 4 6-13,-1 4-1 14,3 0-1-14,2 2-2 14,2 2 6-14,4 2-8 13,3 2 7-13,3 1-2 5,11 2 0 9,1-1 0-14,5-1 2 0,2 5-2 13,0-1 1-13,0 1-7 14,0 0 4-14,0 0-4 13,0 0 7-13,-2-4-16 14,-8 0-25-14</inkml:trace>
    </iact:actionData>
  </iact:action>
  <iact:action type="add" startTime="287668">
    <iact:property name="dataType"/>
    <iact:actionData xml:id="d62">
      <inkml:trace xmlns:inkml="http://www.w3.org/2003/InkML" xml:id="stk62" contextRef="#ctx0" brushRef="#br0">18740 16784 6 0,'0'-12'41'1,"11"-7"-19"13,16-3-22-7,7-4 4-6,10 3-4 13,3-3 1-13,1 3-2 14,-2 2 2-14,-4-2-1 14,-7 5 0-14,-4 4 0 13,-13 11-4-13,-7-2 7 14,-5 5-6-14,-6 0-7 13,0 0-2-7,-8 17-13-6,-23 10 25 14,-13 7 5-14,-12 2-5 13,-2 0 3-13,0 1-1 14,0-6 2-14,4 0-2 0,3-4 0 13,4 4-2 1,14-13 0-14,8-4 1 14,12-7-1-9,9-2 0-5,4-5 2 0,0 0-2 13,0 0 3-13,0 0-3 14,0 0 3-14,17-12-1 13,19-14 6-13,9-6-5 14,11-4-3-14,-3 4 0 13,-4-2 0-13,-2 5 3 14,-5 3-1-8,-4 0 0-6,-5 3 1 13,-8 6-3-13,-5 8 4 14,-11 0-1-14,-7 7 0 14,-2 2 3-14,0 0-6 13,0 0 0-13,-2 0 3 14,-18 0-2-14,-11 14 2 0,-8 4 5 19,-2 0-8-19,1 4 1 14,3-4-1-14,2 4-3 0,1 0 3 12,8 1 0 3,3-9-2-15,8 0 6 0,8-10-9 12,7-1 0-12,0-3-4 14,0 0-3-14,0 0 6 14,0 0 5-9,7 0 2-5,18-17 8 14,6-5-5-14,6 0-3 13,3-1 1-13,-1 5-4 14,-1 4 2-14,-3 7-4 14,-8 7-12-14,-5 0-45 13</inkml:trace>
    </iact:actionData>
  </iact:action>
  <iact:action type="add" startTime="288770">
    <iact:property name="dataType"/>
    <iact:actionData xml:id="d63">
      <inkml:trace xmlns:inkml="http://www.w3.org/2003/InkML" xml:id="stk63" contextRef="#ctx0" brushRef="#br0">18827 16513 19 0,'0'0'10'1,"0"0"0"13,0 0 1-7,0 0-4-6,0-5-1 13,-2 5-2-13,-3-5-3 14,1-7 1-14,0 6-2 14,-4-2 1-14,4-2 3 13,2 5 1-13,0-2-3 14,-1-1 10-14,3 2-7 13,-2 1 13-7,2 0-3-6,0 1 3 14,0 0-12-14,0 4 7 0,0 0-5 12,0 0-4-12,0 0-4 14,0 0 0-14,0 0-3 14,0 0 0-14,0 10 1 13,0 16-6-13,0 2 8 14,13 10 0-9,5 3 3-5,1 0-3 14,-2-1 1-14,5 0 0 14,-3 1 1 0,-2-6 1-14,1 0 3 0,-3-3-10 13,-1-2 5-13,-5-2-2 13,-3-6-1-13,-1 0 0 14,-1-4 1-8,-1 0 2-6,1-6-4 13,-1-2 6-13,-3-6-6 14,0-4 5-14,0 0-2 14,0 0 0-14,0 0 5 0,0 0-1 12,0-7-1-12,0-26-3 14,0-6 0 0,-12-10-1-8,1-1 2 9,0-3 0-15,-3 8 0 0,4 4 1 12,-1 1-2-12,-3 4 2 14,1 10-2-14,1-2 1 0,1 1-1 12,1 6 1-12,0 7-1 14,-1-4 0-14,3 10-3 14,0-2-3-9,4 2 6-5,-3 3 0 14,3 0 0-14,2 3-4 13,2 2 9 2,0 0-8-15,0 0 4 0,0 0-2 13,0 0-8-13,0 0 2 13,0 16-2-13,-2 12 9 14,-1 7 0-9,1 6 3-5,-1-4-2 14,1 1 1-14,0-3-4 14,2 1 5-14,-4 0-4 13,4-4 1-13,0-1 0 14,0 0 0-14,0 0 0 14,0-9-4-14,0-5 8 13,0-2-8-7,0-7 4-6,0-2 0 0,0-1-7 12,0-5 3-12,0 0-2 14,0 0 6-14,0 0 3 14,4-11-3-14,0-15 3 13,4-10 1-13,-2-4-8 14,-4 3 6-14,-2-2-4 14,0 3 2-9,0-3 0-5,0 7 0 14,0-3 2-14,0 3-4 13,0 6 5 2,0-1-4-15,-2 3 5 0,2 8-6 13,-2 2 4-13,2 4-2 13,0 6 0-13,-2 4 0 14,2 0-1-9,-2 0 2-5,2 0-4 14,0 0-4-14,0 2 2 0,0 13 3 13,0 8 2 1,6 5 0-14,3 2 0 14,-1 2 0-14,2 5 1 13,1-2 0-13,1 5 0 14,0-1 3-14,1-3-2 5,-1-4-4-5,-3-4 2 13,-1-2 0-13,0-8 0 14,-2-1 0 0,1-5-3-14,-1-1 7 0,-1-7-7 13,-5-4 7-13,0 5-6 14,0-5 4-14,0 0-1 13,0 0 2-7,0 0 0-6,0 0 2 14,0 0-5-14,0-15 0 13,-13-2 1-13,2-4-3 14,-3 7-8-14,1 0-4 13,3 0-38-13,4-2-28 14</inkml:trace>
    </iact:actionData>
  </iact:action>
  <iact:action type="add" startTime="295310">
    <iact:property name="dataType"/>
    <iact:actionData xml:id="d64">
      <inkml:trace xmlns:inkml="http://www.w3.org/2003/InkML" xml:id="stk64" contextRef="#ctx0" brushRef="#br0">18687 10314 0 0,'0'-3'17'1,"-2"1"2"13,2 2-13-13,-3 0-1 0,0 0-3 13,3 0-4 1,0 0 2-14,0 0-2 0,0 0 1 13,0-2 2-13,0 2-3 14,0 0 4-14,-2 0-4 13,2 0 1-7,0 0 0-6,0 0 2 14,0 0-1-14,0 0 0 13,0 0 0-13,0 0 3 14,-2 0 0-14,2 0 9 13,0 0-10-13,0 0 7 14,0 0-7-14,0 0-4 14,0 0-1-9,0 0-7-5,12 0 2 14,32-2 8-14,25-9 18 14,20-2-15-14,12-5 2 13,3-2-2 2,-1-4-6-15,-10 3 4 0,-10-1-1 12,-14 5 0-12,-13 2 0 14,-16 3 3-8,-13 7-3-6,-16 5 2 13,-9-3 3-13,-2 3 0 0,0 0 2 13,0 0 14-13,-6 0 5 13,-12 0-9-13,-3 0-7 14,0 0-6 1,-2 0 0-15,8 0-2 13,3 0-4-13,8 0 0 5,0 0 1-5,-1 0-8 14,-2 4-1-14,0 6-3 13,1 1-5-13,-3 0 3 14,-3 2-23-14,-5-4-27 13</inkml:trace>
    </iact:actionData>
  </iact:action>
  <iact:action type="add" startTime="296504">
    <iact:property name="dataType"/>
    <iact:actionData xml:id="d65">
      <inkml:trace xmlns:inkml="http://www.w3.org/2003/InkML" xml:id="stk65" contextRef="#ctx0" brushRef="#br0">18800 9934 24 0,'0'-2'30'15,"0"2"-2"-8,0 0 4-6,0 0-16 13,-2 0-5-13,-5 0-11 14,-4 2 0-14,-2 10 3 13,-14 12 0-13,-2 8 2 14,-7 4-1-14,5 4-5 14,0-1 4-14,2-2-6 13,0 3 6-7,-2-1-5-6,2-2 3 14,0-5-1-14,7-8 0 13,2-1 0-13,3-9 1 14,9-3 0-14,-1 1-2 13,3-1 5-13,0-5-8 0,4-2 2 13,0-2 2-13,2-2-7 14,0 0 1-9,0 0 3-5,0 0-3 14,0 0 4-14,10 0 4 14,7 2 4-14,3 5-5 13,3-2 2-13,-4 2-2 14,2-2 0-14,-1 1-1 13,0 2 0-13,0 0 1 14,3 2 1-8,-4 2-2-6,-1-2 3 13,-3 0-6-13,-1 1 5 14,-3-4-3-14,-5 1 1 13,2-2 0-13,-8-3 2 14,0 0-1-14,0-1 6 14,0-2-5-14,0 3 5 13,0-3-7-7,0 0 4-6,0 0-2 13,0 0 1-13,0 0-3 14,0 0 0-14,0 0-3 0,0 0 6 13,0 1-6-13,4 4-4 13,7-3 7-13,7 1-5 14,4-3-7-14,3 0-53 14</inkml:trace>
    </iact:actionData>
  </iact:action>
  <iact:action type="add" startTime="298107">
    <iact:property name="dataType"/>
    <iact:actionData xml:id="d66">
      <inkml:trace xmlns:inkml="http://www.w3.org/2003/InkML" xml:id="stk66" contextRef="#ctx0" brushRef="#br0">16141 10921 6 0,'0'0'16'15,"-16"0"6"-8,-9 0-14-6,-8 0-6 13,-7 0-2-13,0-4 0 14,0-1 4-14,6 3-2 14,5 2 2-14,12 0 0 13,3 0-4-13,10 0-1 14,4 0-3-14,0 0-9 13,0 7 4-7,16-2-1-6,13 1 10 14,8-6 2-14,3 0 1 13,0 0-4-13,-1 0 3 14,-4 0-4-14,-6-2 4 13,-4-3-2-13,-8-2 0 14,-7 5 1-14,-6 0 2 14,-4 2 3-9,0 0 11-5,0 0-2 0,0 0-1 13,0 0-7-13,-16 0 1 14,-3-4-8-14,-4-2 0 13,-6 3 5-13,0-4-5 14,-4 3 6-14,2-2-5 13,-3 3-1-13,5 0 1 14,4 0-2-8,5 3 2-6,9-3 2 13,9 0 0-13,2 3-3 14,0-1 0-14,0 0-14 13,7 1 12-13,15-3-1 14,11-1-1-14,5 2 7 14,2-4-5-14,1 2 2 13,-10 0 0-7,-2 0-1-6,-4 2 2 13,-10 0-2-13,-2 2 5 14,-8 0-7-14,-3 0 4 14,-2 0-2-14,0 0 1 0,0 0-1 12,0 0 1-12,0 0-5 14,0 0 2-14,0 0 6 14,-2 0-3-9,-12 0 1-5,-5 0 5 14,-8 0-6-14,-2 0 1 13,2 2-1-13,-2 3-2 14,2 2-1-14,2-2 6 14,5 0 0-14,5-3 0 13,10-2 0-13,3 0 0 14,2 0-3-9,0 0-5-5,0 0 4 14,11 0-1-14,12 0 2 14,6 0 8-14,2-7-7 13,-2 0-2-13,-4 3 1 14,-6 3-4-14,-5 1 2 14,-3 0 0-14,-5 0-3 0,-2 0-5 19,-4 0 3-19,0 0-7 13,0 0 11-13,0 3-4 0,0 3 7 13,-8 0 1-13,-7-2 4 14,-1 1 1-14,-2-5 1 13,0 1-2-13,2-1-4 14,3 0 3-14,5 0-3 20,0 1-2-20,6 2-5 14,0 1-1-14,0 4-12 0,2 0-3 12,0 4-16-12</inkml:trace>
    </iact:actionData>
  </iact:action>
  <iact:action type="add" startTime="299946">
    <iact:property name="dataType"/>
    <iact:actionData xml:id="d67">
      <inkml:trace xmlns:inkml="http://www.w3.org/2003/InkML" xml:id="stk67" contextRef="#ctx0" brushRef="#br0">17956 10904 12 0,'0'-4'7'15,"0"-2"-7"-14,-8 0 6 14,2 3-12-14,-1-4 9 0,-4 3-5 12,2 2 4-12,-2 1 0 14,-1-2 0-14,0 3-2 14,-7 0 3-9,0 0 1-5,-6 0-8 14,0 3-1-14,3 3 4 13,-2 2-2-13,4-3 3 14,2-1 0-14,2-1 2 14,10-3-1-14,1 0 0 13,3 0 11-13,2 0-10 14,0 0 4-9,0 0-6-5,0 0 0 14,22 0 1-14,14-3 1 13,7-5-2-13,1 2-3 14,-1 0 2-14,-6 3 2 14,-1-3-3-14,-5 5 5 13,-2 0-5-13,-2-2 3 14,-5-1-1-9,-2 2 0-5,-4-1 0 14,-3 0 0-14,-7 1 3 14,-4 0-1-14,-2 2 1 13,0 0 5-13,0 0-2 0,0 0 7 13,0 0-9-13,-8-4 0 13,-5 3-4-13,-3-4 0 21,-4 1 1-21,-2 2 0 0,-5 0 2 12,-2 2 0 3,-2 0-6-15,-3 0 3 0,1 0 0 13,8 0 1-13,5 0 0 13,9 0 4-13,9 0-5 14,2 0 0-14,0 0-4 13,0 0 3-7,0 0-12-6,0 0 6 14,7 0 7-14,11 0 2 13,1 0 1-13,2 0-3 14,-1 0 1-14,-7 0 1 13,1 0 3-13,-8 0-3 14,-1 0 3-14,-5 0 0 14,0 0 2-9,0 0 0-5,0 0 3 14,0 0-5-14,0 0-3 0,0 0 1 12,-3 0 1-12,-5 0-8 14,-4-4 1-14,1 1 1 14,3 2 1-14,-4 1 0 13,3 0 0-13,-7 0 0 14,-3 0-2-8,-6 0 3 8,-4 0-2-14,-2 10 7 14,4 2-9-14,0 2 4 0,10-4 0 12,3 3-1-12,10-8-5 14,4 3-3-14,0-1-8 14,10-4 17-14,22-3 0 13,8 0 5-7,13 0-4 8,9 0-2-14,6-12-1 0,-3-2 2 13,-3-2-1-13,-8 0-3 14,-10 4 2-14,-11 0 4 13,-8 1-4-13,-12 9 7 0,-6-1-8 13,-7 3 6 2,0-2-6-10,-4 2-7-5,-19 0 3 14,-6 0 6-14,-4 0 1 13,-6 0 7-13,0 0-2 14,-1 0-7-14,0 5 7 14,-1-3-2-14,1 3-2 0,1-1 1 12,-2-1-2-12,1 2 0 14,5-1 2-9,6-2 0-5,2 0 8 14,6-2-8-14,10 0 0 14,7 0-1 0,4 0-2-14,0 0-3 0,0 0-3 13,0 0 0-13,0 0-2 13,11 0 9-13,11 0 0 14,12 0 4-8,1 0-1-6,5 0-3 13,1 0 0-13,-3 0 0 14,-1-2 0-14,-3-4 1 14,-3 0 0-14,-7 2 1 13,-5 4 0-13,-13 0 1 14,-4 0-6-14,-2 0 5 0,0 0-4 12,0 0-4-6,-20 0 6 9,-6 0 6-15,-5 0-3 13,-3 5 7-13,4 0-9 14,9-3 7-14,1 0-8 13,7-2 6-13,3 0-6 0,4 0 1 13,3 0-1-13,3 0 0 14,0 0-1-9,0 0 2-5,0 0-8 14,0 0 14-14,0 0-10 13,0 0 5-13,0 0-3 14,0 0 1-14,0 0 0 14,0 0-1-14,0 0 3 13,0 0-2-13,0 0 4 14,0 0-7-9,0 0 6-5,0 0-6 14,0 0 6-14,0 0-3 14,0 0 0-14,0 0 1 0,0 0 1 12,0 0-1-12,0 0 9 14,0 0-10-14,0 0 6 14,0 0-5-14,0 0 5 13,0 0-6-7,0 0 1-6,0 0-1 13,0 0 1-13,0 0-3 14,0 0 6-14,0 0-8 14,0 0 5-14,0 0-3 13,0 0-1-13,0 0 2 14,0 0-2-14,0 4-4 14,7 3 7-9,5-2 0-5,-2 2-4 14,-1 2 4-14,3-4 0 13,-1 1-7-13,-1-3 3 14,6 1-9-14,5-2-22 14</inkml:trace>
    </iact:actionData>
  </iact:action>
  <iact:action type="add" startTime="306808">
    <iact:property name="dataType"/>
    <iact:actionData xml:id="d68">
      <inkml:trace xmlns:inkml="http://www.w3.org/2003/InkML" xml:id="stk68" contextRef="#ctx0" brushRef="#br0">19612 10772 5 0,'-42'4'2'1,"5"0"3"13,13-2-5-13,6-2 2 14,14 0-3-9,4 0 2-5,4 0-2 14,41 0 1-14,26-12 0 14,25-9 5-14,16-2-5 13,-1-3-4-13,-6 0-5 14</inkml:trace>
    </iact:actionData>
  </iact:action>
  <iact:action type="add" startTime="307011">
    <iact:property name="dataType"/>
    <iact:actionData xml:id="d69">
      <inkml:trace xmlns:inkml="http://www.w3.org/2003/InkML" xml:id="stk69" contextRef="#ctx0" brushRef="#br0">20135 10529 1 0,'-67'8'22'1,"5"1"-3"13,0 2-13-13,-1 1 3 14,8 2-4-9,1-1 2-5,5-1-2 14,9-1-5-14,6-2 6 14,15-6-5-14,9-1-1 13,10-2-1-13,0 0-5 14,0 5-8-14,12-1 5 13,23 2 9-13,15-4 10 14,14-2-3-8,5 0-6-6,-4 0-2 13,-7-5-4-13,-12-2 3 14,-12-2-2-14,-8-1 4 13,-7 2 1-13,-9 3 2 14,-4 0-2-14,-6 3-1 14,0 0 14-14,0-1-8 0,-19-1-6 12,-8 1-5-6,-10 3 5-6,-6 0 2 13,-3 0-1-13,-4 9-1 14,6 3 1-14,1 2-3 14,10-3 5-14,9 1 0 13,6-2-2-13,7 1-2 14,6-1-3-14,5-4-1 14,0 1-2-9,0 4 6-5,16-3 1 14,6-2 1-14,2-2 5 13,3-4-2-13,-2 0-2 14,-5 0 0-14,-1 0 2 14,-7 0-3-14,-5 0 5 13,-7 0 2-13,0 0 2 14,0 0 8-9,0 0-8-5,0 0 15 14,0 0-19-14,0 0 18 14,0 0-14-14,0 0 3 13,0 0-7-13,0 0-2 14,0 0-4-14,0 0-1 0,0 0-3 13,0 0 1-13,0 0-1 13,0 0-16-7,0 0-4 8,0 0-29-14,0 0-36 0</inkml:trace>
    </iact:actionData>
  </iact:action>
  <iact:action type="add" startTime="308780">
    <iact:property name="dataType"/>
    <iact:actionData xml:id="d70">
      <inkml:trace xmlns:inkml="http://www.w3.org/2003/InkML" xml:id="stk70" contextRef="#ctx0" brushRef="#br0">21117 15829 7 0,'8'0'26'1,"-8"0"4"13,0 0-1-13,0 0 11 0,0 0-29 13,-20-4 5 1,-11 4-16-14,-16 0 0 0,-11 0 4 19,-8 0-2-19,-2 12-2 0,-5 6 0 13,0 1 0-13,-6 2 0 14,3-1 0-14,5 2 0 13,7-4-2-13,10-2 2 14,12-1 0-14,13-6-1 14,8-1 4-14,15-3-5 13,4-5 4-7,2 0-4-6,0 4-8 14,20-4-3-14,24 4 13 13,19-4 5-13,17 0 0 14,12 0-3-14,-1-4-2 13,-4-5 1-13,-9 0 2 14,-4-4-3-14,-5 5 4 14,-5-2-2-9,-2 2-2-5,-8 3 0 14,-5-4 0-14,-11 4 0 13,-13 1-2-13,-10-1 0 14,-11 5 4-14,-4 0 1 0,0 0-1 13,0 0-4-13,-15 0 4 13,-21 0-7-13,-13 0 0 14,-15 0 5-9,-8 9 0-5,-3 9 0 14,0-4 0-14,4-1 2 14,0 6-2-14,-1-3 1 13,1 4-4-13,5-4 6 14,8-2-3-14,14-5 0 14,11-9 0-14,16 3 0 13,11-3 1-7,6 0-2-6,0 0-7 13,15 0-15-13,28 0 14 14,19-8 9-14,18-10 1 14,7 0 1-14,4-4-2 13,-4 4 2-13,-2 0-4 14,-7 1 4-14,-4 3-1 0,-12 5 2 19,-13 0-3-19,-11 2 0 14,-16 2-1-14,-10 5 1 0,-12 0 0 12,0 0-2-12,-7 0 6 14,-27 0-6-14,-15 8 6 13,-13 6-2-13,-12 6 0 14,3 3 2-14,0 0-3 14,6 0 0-9,7-5 2-5,7 0-3 14,3-2 1-14,9-2 1 14,12-4-2-14,7-2 1 13,11-5-2-13,9 0 0 14,0 1-8-14,0 0-7 13,22 0 15-13,16-4 1 14,9 0 0-8,9 0 4-6,9 0-1 13,-1 0-2-13,5 0-1 14,0 0 3-14,1-8-1 13,-2 1 0-13,-5 4 0 0,-12-5-1 13,-9 2 0 2,-15 4 0-15,-11 0-2 0,-11 2 0 19,-5 0 0-19,0 0 1 14,0 0-6-14,-23 0 6 0,-12 0 0 12,-15 0 2-12,-10 10-1 14,-9 0 3-14,-11 6-3 13,-8 6-2-13,-5-4 2 14,-1 8-2-14,5-2 2 14,12 2 2-9,16-8-1-5,23-8-1 14,21-1 1-14,10-6-2 13,7 1-8-13,0-2-6 14,29 1 14-14,15-3 4 14,19 0 1-14,13 0-5 13,-1-12 1-13,-1-7-3 14,-7 6 6-9,-2-6-3-5,-7 7 1 14,-5-2 0-14,-9 1 0 14,-10 8-4-14,-10 1 4 13,-11 1-2-13,-7 3 0 0,-6 0-2 13,0 0 0-13,0 0-1 14,-29 3 3-14,-10 11 1 20,-12 8 1-20,-2 0-1 13,1 0 0-13,6-3-1 0,7-2 2 13,8-3-1-13,7 3 1 14,8-7-4-14,8-3 3 13,5-2-2-13,3 0-10 14,5 0-4-14,24-5 15 20,17 0 7-20,14 0-6 0,10 0 0 13,1-8 2-13,2 1-3 13,-8-5 3-13,-5 3 1 14,-6 0-3-14,-9 4-1 14,-10 1 1-14,-12 4-1 13,-12 0-3-13,-11 0 3 14,0 0-6-9,-7 0-1-5,-30 18 7 14,-15 5 3-14,-10 4-3 14,-5-1 6-14,5-4-5 0,8-4 5 12,7-4-1-12,11-2-4 14,7-6 5-14,14 2-6 14,10-8 0-14,5 0-2 13,0 0-10-7,16 0 9-6,21 0 3 13,15 0 4-13,6 0-4 14,4 0 0-14,1-12 2 14,-5 2 3-14,-5-2-3 13,-4 1-3-13,-6 4 2 14,-5 5-1-14,-12-2 0 13,-11 4-1-7,-8 0 1-6,-7 0-6 14,0 0 5-14,0 4-8 13,-19 14 9-13,-15 4 0 14,-1-4 6-14,0 0-6 14,4-4 4-14,7-4-1 0,2 3-3 12,2-6 0 3,2 7 3-10,7-9-6-5,6 8 3 14,5-6-3-14,0 5-10 14,7-3 13-14,17 3 6 0,10 2 0 12,3-6-4-12,6 2 1 14,1-5-1-14,2-5-2 13,-4 3 1-13,-5-3 4 21,0 0-6-21,-8 0 2 13,-8 4-2-13,-7 3 0 0,-5 0 1 13,-5 3-4-13,-4 2 8 13,0 3-3-13,0-8 0 14,0 8 6-14,-6-7-6 14,-10 1 2-14,-4 1 5 13,-2 3-2-7,-1-5-6-6,4 2 2 14,3-2-3-14,3 1 2 13,5 0-1-13,4-7 0 14,2 1 0-14,2 2-1 13,0-5-2-13,0 0 1 0,0 0 2 13,0 0 0-13,0 0 2 14,0 0 4-9,0 0-5-5,0 0 2 14,0 0-3-14,0 0 3 13,0 0-1-13,0 0 3 14,0 0-4-14,0 0 1 14,0 0-1-14,0 0 1 13,0 0-2-13,0 0 2 14,0 0-2-9,0 0 0-5,0 0 0 14,0 0 0-14,0 0 0 14,0 0-1-14,0 0 3 13,0 0-1-13,0 0 3 14,0 0-4-14,0 0 2 14,0 0-3-14,0 0 1 13,0 0 0-7,0 0 0-6,0 0 2 13,0 0-2-13,0 0 2 14,0 0-4-14,0 0 6 0,0 0-6 13,0 0 3-13,0 0-2 13,0 0 1-13,0 0 0 14,0 0-3-14,0 0 7 13,0 0-5-7,0 0 5-6,0 0-6 14,0 0 4-14,0 0 1 13,0 0-3-13,0 0 3 14,0 0 1-14,0 0-3 14,0 0 7-14,0 0-7 13,0 0 5-13,0 0-3 14,0 0-1-9,0 0-1-5,0 0 2 14,0 0-3-14,0 0 1 14,0 0-2-14,0 0 4 13,0 0-5-13,0 0 6 14,0 0-7-14,0 0 5 0,0 0-4 12,0 0 3-12,0 0-1 21,0 0 0-21,0 0 1 0,0 0 2 12,0 0-3-12,0 0 5 14,0 0-1-14,0 0-2 14,0 0-2-14,0 0 1 13,0 0-1-13,0 0 0 14,0 0-2-14,0 0 4 13,0 0-4-7,0 0 4-6,0 0-4 14,0 0-1-14,0 0 0 13,0 0-4-13,0 0-5 14,0 0-11-14,0-5-31 13,-2-12-63-13</inkml:trace>
    </iact:actionData>
  </iact:action>
  <iact:action type="add" startTime="312559">
    <iact:property name="dataType"/>
    <iact:actionData xml:id="d71">
      <inkml:trace xmlns:inkml="http://www.w3.org/2003/InkML" xml:id="stk71" contextRef="#ctx0" brushRef="#br0">16081 16445 7 0,'0'0'6'1,"0"0"3"13,0 0-9-13,0 0 1 0,0 0 0 13,0 0-2-13,-2 0 1 13,2 0 0-13,-2 0 3 14,2 0-1-14,0 0 0 14,0 0 1-14,0 0-3 13,0 0 0-7,0 0 2-6,0 0-2 14,0 0 1-14,0 0-1 13,0 0 1-13,0 0 3 14,0 0-4-14,0 0 3 13,0 0-2-13,0 0 3 14,0 0-1-14,-3 0 8 14,3 0 0-9,0 0 3-5,-5 0 9 14,1-4-6-14,-5-1-4 14,-5 0-10-14,-1-3-6 13,-3 0 2-13,1 2 1 0,-6-6-1 13,-2 2-1-13,-4 1 2 13,-2 0-1-13,0 1-2 21,2 3 6-21,-2 0-2 13,2 0-1-13,2 5 0 0,-2 0 0 13,1 0-3 1,-1 0 2-14,-2 0-2 0,-2 0 0 13,5 2 1-13,-1 11-3 14,5 1 5-14,1-2-2 13,8 2 4-7,3-11-2-6,6 2 0 14,4 1 1-14,2-6-1 13,0 0 2-13,-2 8-5 14,-3 0 6-14,-2 8-5 13,-2 6 4-13,-2 4-2 14,-3 6 0-14,1-2 1 14,0-1-1-9,0 0 0-5,2-3-1 14,-1-4 4-14,3 6-4 13,1-5 4-13,3-1-6 14,0 0 3-14,3-1 0 0,2 8 0 13,0-3 0-13,0 2-2 13,0 2 3-13,0 2-1 14,0 5 0-8,0 1 3-6,4 8 0 13,8-7-1-13,-3 5-2 14,-1-3 0-14,4-1 0 13,-3-5 0-13,-1 2 0 14,4-2 1-14,-1-8-2 14,3 4 3-14,-1 1-4 13,0-5 2-7,5 4 0-6,-2-9 0 13,8 0-4-13,3-8 1 14,4 0 1-14,6-2 2 14,6-2 0-14,-1-2 3 13,4-2-2-13,-7 2 0 14,-1-4 1-14,-3-1 0 14,-2 4-2-9,-2 1 0-5,-2-4-4 14,-5 2 8-14,2 1-6 0,-1 2 4 12,-2-7-4-12,-2-2 0 14,2 0 0-14,-1 0 1 14,5 0-1-14,4 0 0 13,3-11 4-13,1-6 1 14,3-1-2-9,1-5 0-5,-4 2 1 14,1-2-4-14,-1 1 2 14,-4-2-1-14,-2-2-3 13,-2-4 1-13,-9 2 2 14,-3-2 2-14,-4-2-2 14,-5 0 5-14,-4-3-4 13,-2 0 2-7,0-2 0-6,0 5 3 13,-5-2-1-13,-11 3-1 14,1-1-1-14,-3-3 2 14,0 3-4-14,-2 0 4 13,0-6-3-13,-3 6-2 14,2-4 2-14,-2 0-1 13,-2-1 0-13,-1 3 0 5,-1 3-3 10,0-6 6-15,-2 5-2 0,-4-6 0 12,1 6-1-12,1 0 1 14,-2 2-1-14,-1 2 0 13,-1 5-1-13,2-3 1 14,-3-1 0-14,5 5 3 14,4 4-3-9,2 0 2-5,7 6 0 14,1 3-1-14,-1-1 1 13,3 6 1-13,-2-1-3 14,2 1 0-14,-1-1-2 14,3 1 4-14,-5 1-2 13,0 3 0-13,1 0 0 14,-4 0-2-8,4 0 1-6,-1 0 1 13,-3 12-2-13,2-3 2 14,-4 7 0-14,3 0 0 13,5 1 2-13,-1-4-4 14,3 1 7-14,1-2-8 0,-3 11 6 13,2-3-5-13,-5 6 2 13,2 9 0-7,1-8-3-6,-4 4 6 13,2 8-4-13,3-7 4 14,-1-4-6-14,3 2 6 14,4-4-6-14,1-3 1 13,3 0 2-13,4 4-1 14,0-1 0-14,0-2 1 14,0 6 0-9,0-4 0-5,9 3-1 14,5-4 0-14,-2 8 1 13,4-8-1-13,2 1 1 14,0-2-2-14,-1 3 1 14,2-5 2-14,-2 0-3 13,3-1 6-13,1 2-8 14,0 0 5-9,6 0-2-5,0-2 2 14,2 2-1-14,0 0 0 14,0-6 1-14,-2 1-3 0,0 0 3 12,-3-4-2 3,3 3 0-15,-1-4 0 0,-1 1 1 12,-3 0 0-12,-1-2 0 14,-2-2 0-8,4 7-3-6,1-4 7 13,1 1-8-13,4-1 8 14,2-4-8-14,-2 1 3 14,3-1 1-14,-1-5-4 13,0-4 4-13,2 0-1 14,-2 0 2-14,1-9-1 13,-3 0 0-7,-5-9 8-6,-2 1-7 14,-2-1 1-14,-1-5-1 13,-2 0 1-13,-1-3-2 14,-5-6 1-14,-1-3 0 13,0 0 0-13,-1-5 4 0,-5 4-3 13,-2-4 1 2,0 3-3-10,-2-2 1-5,0 2-1 0,0 1 1 13,0 0-1 1,0-3 0-14,0 4-2 0,0-2 4 13,0 2-4-13,-6 3 0 14,-7 2 2-14,-3 2-3 13,-5-2-1-13,0-1 1 14,-4 7-2-8,-4-2 3-6,0-2 2 13,0 6 1-13,-4-4 1 14,2-2-3-14,-5 7 1 13,1-6-2-13,-6 8 0 14,3-2 2-14,-2 7-1 14,2-4 1-14,0 1-1 13,0 8 2-7,3 1 0-6,2-2 2 13,-1 1-2-13,3 6-1 14,2-2 2-14,0 3 0 14,2 2-2-14,2 0 0 13,1 0 2-13,3 0-4 0,4 0 3 13,1 0-4-13,3 7 5 20,2 5-4-20,-3-2 1 0,4 2 1 13,-4 2-1-13,-1 4 2 13,-2-1-1-13,5 6 0 14,-5-1 0-14,4 0 3 14,-3 2-5-14,6 3 4 13,-1-2-2-13,1 8 0 14,4-4-2-9,1 3 0-5,1 4 4 14,2-1-2-14,2-3 4 14,0 3-8-14,0-4 6 13,0 5-2-13,0 4 0 14,0-4 0-14,0 4 0 14,0-3 1-14,0-6-4 13,0 3 6-7,6-6-6-6,3-1 3 13,-2-5 0-13,4 0 0 14,-2 0 0-14,5-4 0 0,-3 5 0 13,2-4 0-13,1 3 3 13,-2 0-6-13,2-4 7 14,1 0-8-14,2-1 7 20,-5 0-3-20,5-2 0 0,0-1 0 13,1-2-1-13,1 1 1 13,4-3-2-13,0 2 5 14,-3-1-3-14,2 1 2 13,0 1-3-13,-1-3 1 14,-2-1 0-14,3-2-1 14,-3 0 1-9,-2-3 0-5,1 0 1 14,-3 0 0-14,-3 2 1 13,-1-6-4-13,-3 0 2 14,-2 4 0-14,0-4 0 14,-4 0 2-14,1 0-2 13,-1 0 2-13,-2 0 2 0,0 0 2 20,0 0 10-20,0 0-5 0,0 0 6 12,0 0-6-12,0 0 2 14,0 0-5-14,0 0-7 13,0 0 1-13,0 0 1 14,0 0-6-14,0 0 2 14,0 0 0-14,0 0-5 13,0 0 3-7,0 0-4-6,0 0-1 13,0 0-2-13,0 0-10 14,2 0-10-14,2 0-23 14,0-4-40-14</inkml:trace>
    </iact:actionData>
  </iact:action>
  <iact:action type="add" startTime="319392">
    <iact:property name="dataType"/>
    <iact:actionData xml:id="d72">
      <inkml:trace xmlns:inkml="http://www.w3.org/2003/InkML" xml:id="stk72" contextRef="#ctx0" brushRef="#br0">17099 16365 5 0,'0'0'14'15,"0"0"5"-14,0 0-6 14,0 0 3-14,0 0-12 13,0-4 1-13,-2-1-5 14,-7 2 0-14,5-4 0 14,-6 4 1-14,2-6 1 13,-1 4 0-7,-5-8-3-6,3 4 1 14,1 0 0-14,-6-1 0 13,0 3 0-13,0-2 0 14,-1 3-1-14,1-2-1 0,3 2 4 12,1 3 1-12,2-2-2 14,-1 1 2-14,-1 4-3 14,-1-3-3-9,-3 3 3-5,1 0-2 14,-3 0 2-14,3 0 0 14,-4 0-1-14,-1 7 4 13,5-2-1-13,-1-2-1 14,3 3-1-14,-3 2 0 13,3-2 0-13,-3 3 0 14,3 0-3-8,-3 3 3-6,3-3 2 13,0 5-2-13,1-5 3 14,-1 8-6-14,1-3 5 13,-1 4-2-13,0-4 0 14,-3 4 0-14,6 3 0 14,-4-2 1-14,5-1-1 13,0-4 2-7,0 2-4-6,4-2 3 13,1 4-2-13,0 1-1 14,2-7 2-14,-1 5 0 14,-1 1 1-14,2 5 0 0,-3-2-1 12,-2 4 0-12,3 0 4 14,0-2-8-14,1 3 6 14,1 2-3-9,2 2 1-5,-2-2-1 14,2 2 0-14,0-7 2 13,0 9-4-13,0-11 4 14,0 4-4-14,0-6 5 14,0 0-4-14,9 4 2 13,-5-7 0-13,3 3 0 14,0 3 0-9,-1 2 0-5,1-3 2 14,2 6-2-14,-3-5 2 14,4 2-4-14,0-2 3 13,-3 0-2-13,3-5 1 14,-2 0 0-14,-1-2-2 14,-1-6 4-14,2 3-4 13,-2-2 5-7,0-2-6-6,-1 2 6 13,-1-6-6-13,4 4 6 0,-4-2-4 13,7 2 1-13,3 1-3 14,1 0 3-14,5-1 0 13,-1 2 0-13,4-2 1 14,6-2-1-14,2-1 2 13,3-2 2-7,1-3-4-6,4 0 1 14,-2 0 4-14,1 0-5 13,-3 0 0-13,-1 0 4 14,-3-8-8-14,-2 2 8 13,-2-6-7-13,-2 6 6 14,-3-6-6-14,1 2 3 14,-2-2 0-9,2-2 0-5,2 0 0 14,-3-4 3-14,0 2-2 14,-2 2-2-14,-5-4 1 13,1-1 0-13,-1-2 0 14,-1-5 0-14,-1 2 0 0,-5-2 1 12,-2-2 0-12,-4-2 3 21,-2-2-5-21,0-3 3 0,0 0-3 12,0-11 2-12,-6 5 0 14,-15-3 0-14,-3 4 2 13,-1 0 4-13,-2 8-7 14,-1 2 9-14,-4-2-8 14,-1 6 5-14,1-6-4 13,-3 9 1-7,-1 1-3-6,3 4 1 13,-2-3-2-13,3 1 2 14,-1 3 0-14,0-5 1 14,4 3 0-14,2 4 2 13,4 4-8-13,3 2 6 14,5 5-3-14,-3-4 1 14,5 4 0-9,-1-3 0-5,-1 4 3 14,1 3-6-14,1 0 1 0,2 0 2 12,-1 0 2-12,-1 0-1 14,-1 0-1 1,-1 14 2-15,-3 7-4 0,3 5 4 12,-6 3-2-12,3 5 1 20,3 2-2-20,-1 1 2 0,3-6-2 13,2-1 2-13,0-6-1 14,4 2 0-14,3-4-3 13,-1 9 1-13,3-3 4 14,2 4-3-14,0 6 6 14,0-3-9-14,0 6 6 13,0-4-4-7,2 2 2-6,7-3 0 13,0-4 0-13,-3 3 2 14,4-3-4-14,-6-6 5 14,3-2-4-14,-3-2 2 13,3 0-2-13,2-5-2 14,0 6 3-14,5-2-2 13,3 6-3-7,5-1 4-6,5-2 2 14,0-6-2-14,2 5 2 13,0-10-3-13,-1-1 1 0,4 2-1 13,0-9 2-13,-1-2 0 14,0 1-1-14,2-4 2 13,-2 0 6-13,-2 0-5 20,0 0-4-20,3-7 6 0,1-8-4 13,-2-2 1-13,0 0 2 14,-4-1-3-14,0 4 0 13,-3-4-2-13,-4-4-2 14,3-5-7-14,-6-4-32 13</inkml:trace>
    </iact:actionData>
  </iact:action>
  <iact:action type="add" startTime="322340">
    <iact:property name="dataType"/>
    <iact:actionData xml:id="d73">
      <inkml:trace xmlns:inkml="http://www.w3.org/2003/InkML" xml:id="stk73" contextRef="#ctx0" brushRef="#br0">21482 14471 3 0,'0'0'20'1,"0"0"-5"13,0 0-8-13,0 5 0 14,0-5-5-14,0 0 1 13,0 0-6-7,-14 4 6-6,-3 4 1 14,-6-2-1-14,-3 2-3 13,-1-2 0-13,-4 2 0 14,-5 0-2-14,-2 2 2 0,0-3 0 12,0 4 1 3,7-8 0-15,8 4 3 0,8-5-1 19,11 0-3-19,2 2 0 14,2-4-8-14,0 5 1 0,8-5-4 13,30 7 11-13,22-2 7 13,14 0-1-13,14-3 2 14,-2-2-6-14,1 0-2 13,-7 0 0-13,1 0 0 14,-6 0 0-8,1-2 2-6,0-3 3 13,-5 2-5-13,1 3 5 14,-6 0-2-14,-8 0-4 14,-9 0 2-14,-10 0-2 13,-10 0 1-13,-12 0 0 14,-5 0 0-14,-6 0-2 13,-6 0 1-7,0 0 2-6,0 0 5 14,0 0-4-14,-4 0 14 13,-21 0 3-13,-15 0-4 14,-16 0-15-14,-8 3 1 13,-6 2-1-13,1-1 5 14,-2-2-9-14,-1 1 7 14,-1 0-6-9,-3-3 6-5,-2 0-6 14,4 0 6 1,3 0-3-15,4 0 0 0,5 0 0 12,4 0 1-12,2 0 0 0,2 0-1 13,6-4 5 1,3 2-6-14,7 0 3 0,7 0-2 13,11 0 0-7,9 2 1-6,9 0 3 13,2 0-1-13,0-5 3 14,8 2-3-14,24-1 1 13,17-1-3 2,18-4-2-15,11 4 1 0,6-1 0 13,1 5-2-13,-4-1 2 13,-6 2-2-7,-5 0 4-6,-4 0-4 13,-5 0 5-13,-6 0-5 14,-4 0 2-14,-8 0 0 0,-5 0-1 13,-12 0 1-13,-6 0-2 13,-8 0 6 2,-10 0-2-15,-2 0-1 0,0 0 7 13,0 0-8-8,0 0 7-5,-9 0-5 14,-7 0 4-14,1 0-6 13,-1 0 2-13,7 0-4 14,3 0 5-14,1 0-6 14,0 0 5-14,3 0-5 13,0 0 4-13,2 0-2 14,0 0 0-9,0 0-3-5,0 0 3 14,0 0 2-14,0 0-3 14,0 0 6-14,0 0-7 13,0 0 5-13,0 0-3 14,0 0 2-14,0 0-1 14,0 0 0-14,0 0 1 13,0 0 2-7,0 0-2-6,0 0 1 13,0 0 2-13,0 0-4 0,0 0 1 13,0 0 1-13,0 0-2 14,0 0 0-14,0 0 3 13,0 0-2-13,0 0 2 14,0 0 1-14,0 0-5 13,0 0 3-7,0 0-3-6,0 0 2 14,0 0 0-14,0 0-1 13,0 0 0-13,0 0 3 14,0 0-2-14,0 0 0 14,0 0 4-14,0 0-10 13,0 0 5-13,0 0 0 14,0 0-5-9,0 0-2-5,-2 0 3 14,-5 3-12-14,-4 17 10 14,-5-3-11-14,-6 5-43 13,2-3-47-13</inkml:trace>
    </iact:actionData>
  </iact:action>
  <iact:action type="add" startTime="325258">
    <iact:property name="dataType"/>
    <iact:actionData xml:id="d74">
      <inkml:trace xmlns:inkml="http://www.w3.org/2003/InkML" xml:id="stk74" contextRef="#ctx0" brushRef="#br0">13000 15311 26 0,'-22'-3'7'15,"-3"-1"8"-14,-1 2-6 14,-3 2 0-14,-5-4-2 13,1 4-3-7,-6-7 9-6,-5 4-3 14,-5-1 4-14,-2-1-10 13,-3 2 6-13,1-3-8 14,-3-1 2-14,3 6-4 13,-1 1 2-13,3-4-2 14,7 4 1-14,9 0 0 0,14 0 0 19,11 0 11-19,8 0-8 14,2 0 0-14,0-4-4 0,0 2 0 13,0 2 0-13,18 0-7 13,20 0 7-13,15 0 1 14,14 0 1-14,2 0-2 13,1 6-3-13,-4-2-4 21,1 0 2-21,-2-3 3 0,7-1 1 12,-1 0 1-12,2 0-1 14,3 0 1-14,-3 0 2 13,4-5-1-13,-4 1 1 14,-13-2-2-14,-6 2 0 14,-15 1 0-14,-14 3-1 13,-7 0 1-7,-13 0-1-6,-3 0-1 14,-2 0 1-14,0 0-1 13,0 0 1-13,-16 0 2 14,-15 0 3-14,-11 0-3 0,-10 0 1 12,-4 3-2 3,-4 1-3-15,5 2 3 0,3-2 1 19,3-4 0-19,9 1 2 14,0 2-3-14,9-3 1 13,4 0 0-13,9 0-1 0,5 1 4 13,7-1 0-13,6 0-4 14,0 0 0-14,0 0-8 13,15 0-1-13,25 0 9 20,18 0 0-20,11 0 0 0,7 0 1 13,-3 0-1-13,-1 0-1 14,-12 0 1-14,-6 0 1 13,-12 0-1-13,-7 3 2 14,-10 3-4-14,-12-3 2 14,-3 2 0-14,-8-3-4 0,-2 0 4 19,0-2-1-19,0 2 2 13,0 6-1-13,-21-1 1 14,-6 8 9-14,-2-5-10 14,0 2 5-14,6-3-3 0,0 0 3 12,3 0-5-12,2 0 1 14,0-4-2-14,2 4 2 20,5-6 0-20,5 2 1 14,6-5-4-14,-2 2 4 0,2-2-3 12,0 0 1-12,0 0-1 14,0 0 1-14,0 0 0 14,0 0-1-14,0 0 3 13,0 0-4-13,0 0-2 14,-10 4 0-9,-3 8-13-5,-9 6 6 14,-3 0-25-14,-1 4-38 14</inkml:trace>
    </iact:actionData>
  </iact:action>
  <iact:action type="add" startTime="327507">
    <iact:property name="dataType"/>
    <iact:actionData xml:id="d75">
      <inkml:trace xmlns:inkml="http://www.w3.org/2003/InkML" xml:id="stk75" contextRef="#ctx0" brushRef="#br0">18230 16404 3 0,'0'0'2'1,"0"0"7"13,2 0-4-13,-2 0 6 14,0 0 1-14,0 0 2 0,0 0 5 12,0 0-9-12,0 0 6 14,0 0-12-14,0 0 3 14,0 0-7-14,0 0 2 13,0 0 1-7,0 0-2-6,0 0-1 14,0 0 2-14,0 0 1 13,-5 0-1-13,1 0-2 14,-1-3 3-14,-1-1-5 13,1-3 3-13,-1 4-1 14,-1-1 0-14,2-1 1 14,-1 2-3-9,1 3 6-5,-1-6-9 14,-2 2 4-14,0 4-2 14,-1-4 2-14,-3-1 1 13,0 2-2-13,-5 1 2 14,0-1 0-14,-3 1 0 0,0 2 2 12,2 0-2-12,0-3 3 21,-1 3-2-21,-2-4-1 0,1-1 0 12,-2 1 0-12,0 3 0 14,-3 1 0-14,2 0-4 13,2-4 8-13,-2 4-7 14,1 0 5-14,-1 0-4 14,4 0 0-14,-2 0 1 13,8 0 1-7,-1 0-4-6,4 4 4 14,-1-3 0-14,1 8 0 13,2-5 3-13,-1 4-6 14,-1-3 6-14,-3 8-6 13,3-4 6-13,-6 0-3 14,0 5 0-14,3-6 0 14,-6 2-4-9,2 7 9-5,-1-3-6 14,-2 3 4-14,-2 1-5 13,4-4 3-13,3 4-2 14,1-6 2-14,3 2-1 14,0 0 0-14,1-5-6 0,4 8 4 12,-1-2 4 3,3 2-3-10,0 1 1-5,2 5 0 0,2-2-1 13,0 1-2-13,0 5 3 14,0 0 0-14,0 4-1 13,0 1 5-13,0 0-4 14,0-2 3-14,0 2-4 14,0-1 2 0,0 1 2-14,0-6-3 5,0 1 1-5,0-1-2 13,0-4 3-13,0-3-1 14,0 3-1-14,0-4 0 14,0-4-6-14,4 4 5 13,9-4 0-13,1 2 1 14,5 1-4-14,2 2 4 13,-1-1 4-7,4 3-2-6,-2 2 1 14,-1-5-1-14,3 0-4 13,-2 1 2-13,5-5 0 0,-2-2 0 13,-1 5 1-13,3-7-1 13,-3 4 0-13,3-6-4 14,-3 2 8-14,3-2-3 14,2 0-1-9,3-2-2-5,1-2 2 14,0 4 1-14,1-2-1 13,2 2 2-13,0-3-3 14,1 3 2-14,5-7 0 14,3-1 3-14,2 0-8 13,0 0 8-13,-3 0-3 14,1 0-1-8,-3-1 1-6,1-12 4 13,1-1-4-13,-4 2 3 14,-2-2-4-14,-4 0 0 13,-7 2 4-13,-4-6-2 14,-2 4-2-14,-1-4 6 14,-5-4-3-14,-3 0-3 13,-8 0 6-7,1-7-5-6,-3 3 5 0,-2-1-3 12,0-4-1-12,0 1-2 14,0-2 0-14,0 4 1 14,-9-2-1-14,-5 2 0 13,-1 2 0-13,1-4-2 14,-1 2 3-14,-3 3-5 14,3-9 6-9,-1 8-4-5,1-1 2 14,1 1 0-14,-1 0 0 13,-4-1 0-13,4 4-1 14,-3-3 2-14,-2 3-5 14,-2-3-2-14,-3 2 6 13,1-2-5-13,-3 4-2 14,2-5 6-9,-2 4-1-5,-1 0 2 14,-4-2 0-14,4 3-2 14,-3-4 4-14,2 2-3 13,0 2 2-13,0-1 2 0,2 1-3 13,0 5 2 1,0 3-2-14,0 0-1 0,3 1 0 20,-3 5 0-20,1 6-5 0,-1-2 6 12,0 4-4-12,-2 0-1 14,0 0 3-14,0 0 2 14,2 4 0-14,5 1-2 13,0 0 4-13,4-5-1 14,-3 9 2-14,2-5-1 13,-1 1-2-7,-5 4 0-6,2-5 0 14,0 1 0-14,-2 4 0 13,2 1 0-13,-1 2 0 14,2-2 0-14,4 3 1 13,0 3 2-13,5 7-6 14,0-3 2-14,1 10 1 14,-1 1-2-9,3-4 2-5,2-1 0 14,1-8 0-14,5 1-2 13,0-5 6-13,0-7-6 14,0 11 4-14,-1-4-1 0,0 8-1 13,-3 4 1-13,-1 11-1 13,1-1 2-13,-1 3-5 14,0-2 7-9,3 3-8-5,2-4 5 14,2 4-2-14,0-5 0 14,0-8-3-14,0-1 3 13,0-4-1-13,13 0 2 14,3-3 0-14,4 4 1 14,2 0 0-14,2-1-1 13,3 4 0-7,2-8 0-6,2 4 0 13,0-4 0-13,3 5-3 14,4-6 3-14,0 1-1 14,2-4 4-14,5-2-5 13,1-1 4-13,6-4-2 14,4-2 0-14,-1 4 0 13,3-5 0-7,0 0 0-6,-2-1 0 14,-3 4 1-14,1-2 0 0,-3 2 3 12,-2 0-4-12,-3 0 0 14,0 3-2-14,1-6 2 14,-5 4 0-14,-2-3 0 13,-5-4 2-13,-4-1-4 14,-2 0 4-9,-4 0 0-5,0 0 0 14,-3 0 1-14,0-10-2 14,0-3 4-14,-3-4-5 13,-2-1 2-13,1-5-2 14,0 0 4-14,-5-3-2 13,-2-4 0-13,-1 2-4 14,-6 2 5-8,-4-3-2-6,0 0-1 13,0 0 1-13,0-1-1 14,-6-1 0-14,-11 0 0 13,2 0 2-13,-5-1 0 0,4-3 1 13,1 7-5 2,-3 2 2-15,5 4-1 0,-4-4-3 12,0 6 1-6,-1 0 1 8,-5 0-4-14,4 2 6 0,-1-3 0 13,-1 2-2-13,2-4 2 14,-2 1 0-14,1 5-5 13,-2-2 3-13,0-3 1 14,-1 5-4-14,2-2 5 14,0 7 0-9,-1-2-6-5,1 1 6 14,4 4-8-14,-3-1-21 13,0 3-22-13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5:37:13.0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726">
    <iact:property name="dataType"/>
    <iact:actionData xml:id="d0">
      <inkml:trace xmlns:inkml="http://www.w3.org/2003/InkML" xml:id="stk0" contextRef="#ctx0" brushRef="#br0">14999 1167 10 0,'45'0'12'15,"4"0"-1"-8,-4-4-6-6,-5-8-2 13,-5-3 0-13,-12 3 1 14,-1-2 8-14,-11 1-1 14,-4 1 4-14,-5 0-9 13,-2 3 6-13,0 4-8 14,-7-2 5-14,-13 1-9 13,-6 2 1-7,-8 3-1-6,-6 1 1 14,0 0 4-14,-1 0-4 13,8 0-1-13,4 3-1 14,3 8 0-14,4-7-3 13,-5 1 2-13,2 2 2 14,0-4 0-14,-4 1-3 14,0-1 6-9,6-3-9-5,-4 0 9 14,2 0-4-14,5 0 2 13,2 2-1-13,4-2 3 14,8 0-2-14,4 0-1 14,2 0-5-14,0 0-6 0,4 0 5 12,27 0 6-12,16 0 0 14,12 0 0-8,3-9-2-6,-2-5-4 13,-3 2-2-13,-7 1 2 14,-7 2 6 0,-8 1 0-14,-8 4-3 0,-10 1 2 13,-5-4 1-13,-10 6 0 14,-2-2 6-14,0-1 5 13,0 4-5-7,-16-4-6-6,-11 0 0 13,-8 4 6-13,-7 0-5 14,-8 0 1-14,3 4 0 14,3 4-2-14,6 3 0 13,5-6 1-13,6 2-1 14,2-4 0-14,7-1 1 14,3 0 0-9,6-2 6-5,4 0-7 14,3 0 5-14,2 0-5 13,0 0-2-13,0 0-6 0,0 0 8 13,0 0 0-13,0 0-3 14,0 0 2-14,0 0-4 13,0 0 4-13,0 0 1 14,0 0 0-9,0 0 1-5,0 0 4 14,0 0-1-14,-7 0-2 14,-1 0-2-14,-6 0-3 13,-3-4 0 2,-6 1 3-15,-2 1-1 0,4 2-1 12,3 0 2-12,5 0 3 14,3 0-3-8,3 0 1-6,5 0 1 13,2 0-4-13,0 0 2 14,0 0-1-14,0 0-12 14,0 0 7-14,0 7 6 0,0 9 1 12,0 9-1-12,0 1 0 14,0 4 2 0,0 2 1-8,0 3-2-6,0 2 1 14,0 7-3-14,0 6 2 0,0 5-1 12,-10 4 0 3,-4 6 0-15,-1 0 4 13,-2 2-4-13,2-5 2 14,4-8-1-14,2-5-2 0,7-12 1 13,2-8-1-8,0-7 0-5,0-10 1 14,0-6 0-14,0-3 0 13,2-3 0-13,0 0 1 14,2 0 5-14,5-17-4 14,3-16-1-14,3-11 1 13,1-6-4-13,1-8 2 14,1-4 0-9,1 4 0-5,-4 0 2 14,-1 8 1-14,-6 1 0 0,-1 6 1 13,-1 0-4 1,-1 5 5-14,2 2-1 14,-5 4-2-14,0 8 3 14,-2 6 2-14,0 8 0 13,0 3-5-13,0 7 5 5,0-3-5 9,0 3 1-14,0 0-3 0,0 0-3 13,0 3-6-13,0 22 3 14,0 13 6 0,-11 15 0-14,-4 9 3 0,-4 6 0 13,2 3-5-13,3 6 2 14,3-1 0-9,3-2 0-5,0 0-1 14,6-1 0-14,2-9-3 13,0-8 4-13,0-13-4 14,0-12 2-14,2-13 0 14,4-9 2-14,-4-9-5 13,0 0 5-13,4-19 0 14,3-23 0-9,3-13 0-5,1-11 0 14,-7 3-6-14,-4-4 8 0,-2 6-4 13,0-2 2 1,0 1 0-14,0 7 0 0,0 5 0 13,0 5 0 1,0 6 1-14,-2 5 0 14,-4 8-1-14,-1 6 5 5,3 2-4-5,-4 4-2 13,6-2 1-13,-2 3 0 14,0 1 0-14,1 5 0 13,-1 0 1-13,2 0 1 14,2 2-2-14,0 0 3 14,0 3-5-14,0 0 3 13,0 2-2-7,-4 0-2-6,2 0-3 14,-2 0-5-14,-2 16 1 13,-1 8 10-13,-3 3 1 14,-2 2 2-14,-1 2-2 13,-1-2-1-13,5 0 0 14,-1 0 0-14,0 3-1 14,4-3 1-9,1-3-3-5,1-5 4 14,4-5-3-14,0-7-3 0,0-4 2 12,0-2 3-12,0-3-3 14,4 0 2-14,7 0 1 14,5-15 0-14,5-10-8 13,-4-5 3 2,3-5-1-15,-3 2 5 4,-1-1 2-4,1-1-1 14,-7 3 1-14,-1 4-1 14,-7 0 3-14,0 3-2 13,-2 2 1-13,2 3 0 14,1 5 3-14,-3 1-3 14,0 5-2-14,0 2 1 13,3 6-1-7,-3 1 0-6,0 0-1 13,0 0-3-13,0 8-3 14,0 18 6-14,0 8 2 14,-3 10 4-14,-4 6-3 13,1 5-1-13,1 3-1 14,1 0 1-14,2 1-1 13,0-1 0-13,2-3-2 5,0-1 4-5,0-3-3 14,0-1 4 0,0-1-5-14,0 6 2 0,-6 3 0 13,-4-2 0-13,1-5-1 13,3-10 0-13,-2-12 1 14,6-15 1 1,2-9 0-15,0-2-2 4,0-3 1-4,0 0 0 14,0 0 3-14,0 0 4 14,2-20-5-14,12-5-1 13,-3 4 4-13,-3 0-5 14,2 5 11-14,-3 0-10 13,1 2-2-13,2-3 2 14,-4 8-2-8,1-2 1-6,-1 6 0 13,-2 1-1-13,1 1 2 14,0-2-5-14,4 3 7 0,9 0-6 12,4 0 2-12,11 2 0 14,8 0 1-14,3 2 0 14,3 10 0-14,6 2 0 13,3 1-1-7,0 0 2-6,-1 3 0 13,-3-2 3-13,-8-2-8 14,1 0 4-14,-11-4 0 14,-8-1-1-14,-6-1 1 13,-8-5 0-13,-8-1 0 14,-4 0-1-14,0-2 3 14,0 0 2-9,0 0 0-5,0 0 8 14,-16 0-2-14,-4 0-7 13,-4-4-2-13,-5-6 2 14,-5-3-2-14,1-1 0 14,-6 2-1-14,0 0 1 13,-5-1-2-13,-4 6-2 14,-3 2-3-9,4 3-4-5,2 2 10 0,3 0-1 13,9 0 1 2,2 0-5-15,8 0 8 0,5 0-3 12,7 4 2-12,5-1-1 14,6 0-1-14,0-3-3 14,0 0-6-14,2 0 9 13,20 4 3-7,18-2-1-6,8 0 0 13,9-2 2-13,3 0-4 14,-2 0 0-14,-4 0 0 14,-7 0-2-14,-7 0-1 13,-11 0 3-13,-7 2-1 14,-7 0-2-14,-6 0-2 13,-4-2 5-7,-5 0-6-6,0 0 6 14,0 3 0-14,0-3 2 13,0 0 2-13,-16 0-3 0,-9-3 4 13,-4-11-5 1,-8 0 0-14,-5 2-6 14,-3 0 6-14,-2 4-4 0,0 2 4 19,3 6-5-19,3-2 5 0,8 2 3 13,6 0-1-13,8 0 5 14,5 0-4-14,9 0-2 13,5 0-1-13,0 0-4 14,0 0-11-14,0 0 15 13,21 0 0-13,12 10 0 14,11-2 7-8,14 2-6-6,7-1 3 13,2-6-3-13,-4-1 0 14,-8-2-1-14,-8 0 0 13,-9 0 0-13,-5 0 1 14,-6 0-3-14,-5 0 4 14,-11 0-4-14,-3 0 6 13,-8 0-4-7,0 0 0-6,0 0 9 13,0-2-3-13,-16-6-6 14,-11 1-4-14,-11-2 4 0,-9 5 2 13,-8 2-1-13,-5 2 0 13,-6 0 0-13,6 4-2 14,0 10 2-14,7 0-1 14,6 0 0-9,3-2-1-5,8 0-4 14,14-4 10-14,10-1-7 13,7-4 2-13,5-1-9 14,0 2 1-14,3 2 8 14,19 2 1-14,14 0 2 13,11 0-2-13,9-6-1 14,6-2 3-9,-2 0-3-5,-2 0 1 14,-7 0 3-14,-6 0-8 14,-5 0 4-14,-7 0 0 13,-8 3 0-13,-10-3-1 14,-5 0 0-14,-10 0 2 14,0 0 0-14,0 0 1 13,0 0-4-7,-23 0 2-6,-12 0 0 0,-10 0 2 12,-4 0 0-12,0 0-2 14,5 0 0-14,3 0 4 14,10 0-4-14,4 0 3 13,3 0-3-13,6 0 0 14,5 0 0-14,9 0 0 13,4 0-3-7,0 0-12-6,0 0 14 14,17 7 2-14,14 7 3 13,7-3-2-13,7-3-3 14,-3-5 2-14,1-3-1 14,-8 3 0-14,-6-3 0 13,-2 0-1-13,-14 2-2 14,-11-2 1-9,-2 5-12-5,-13 7-22 14</inkml:trace>
    </iact:actionData>
  </iact:action>
  <iact:action type="add" startTime="12066">
    <iact:property name="dataType"/>
    <iact:actionData xml:id="d1">
      <inkml:trace xmlns:inkml="http://www.w3.org/2003/InkML" xml:id="stk1" contextRef="#ctx0" brushRef="#br0">17068 2089 5 0,'0'0'1'1,"0"0"-1"13,0 0 3-13,0 0-5 0,-4 0 2 13,-5 0 0-13,-5 0 2 13,-1 0-2-13,-3 0 3 14,5 0-2-14,1-2 6 14,3-2-2-9,1 1 3-5,1-2-6 14,-2 1-1-14,2 2 0 13,3-2 0-13,-3-1 2 14,5 5-1-14,-4-5-2 14,-2 3 1-14,2-5 0 13,-3 4 2-13,-3-1-1 14,-1-1 0-9,-3 0-4-5,-1 1 1 14,3-2 1-14,-3-2 2 14,3-1 3-14,1 2 0 13,-1 0 1-13,3 0 10 14,1 2-5-14,-2-2-3 14,-1 1-3-14,4-1 11 13,2 6-11-7,5-3 3-6,-1 2-1 13,3 2-7-13,0 0 0 14,0 0 0-14,0 0-3 0,0 0 1 13,19 0 1-13,21 0 2 13,24 0 1-13,23-7 1 14,21-3-3-14,16-1 2 14,28-5 0-9,24 0 0-5,16 4 0 14,1-1-4 0,-10 5-4-14,-22 4-3 14,-19-1 1-14,-12-2-11 14,-9 5 6-14,-6 2 6 0,-8 0 3 12,-11 0-13-12,-13 4 11 14,-15 3-6-9,-10 3 11-5,-10-2-2 14,-11-3 3-14,-14 0 0 14,-8-3 1-14,-11-2 2 13,-4 2 0-13,0-2 23 14,0 2-7-14,0-2 5 0,0 0-14 12,-4 0 5-12,-9 0 3 21,-5 0-12-21,5 0-2 0,1 0-2 12,1 0 4-12,-3 0-5 14,-1 0-2-14,-5 0 3 14,-7 0-4 0,-4 0 4-14,-7 0-4 0,-9 0 2 13,-10 0 0-13,-13 0 0 13,-17 0 4-7,-11-2 1-6,-10 0-5 14,-15 0 8-14,-9 2-8 13,-6 0 1 2,-1 0 3-15,13 0 0 13,14 0 1-13,18 0-2 0,11 2 0 13,8 2-3-13,11-3 0 14,12 4 3-9,8-5-4-5,11 0 2 14,4 4 0-14,0-2-1 13,-7 4-1-13,-3-2 0 14,0 1 2-14,-6 2-4 14,-2-1 7-14,-2 3-6 13,-7-2 4-13,1-4-2 14,3-1 0-14,17-2 0 4,15 0 2-4,13 0 2 14,7 0-1-14,0 0-3 14,0 0 0-14,0 0-11 13,17 0 5-13,20 0 6 14,19 3 2-14,8-1-2 14,7-2 1-14,-2 0-2 13,3 2 5-7,3-2-6-6,10 4 5 13,11 2-6-13,6 0 3 14,6 0-1-14,1 0-1 14,0-4 2 0,-2-2-3-14,-7 0-2 0,-4 0 3 13,-2 0 4-13,1 0-4 14,-1 4 2-9,0-1 0-5,0-3-2 14,-12 0 1-14,-8 5-2 0,-12-3 0 12,-10 5 2-12,-8-4 2 14,-9 3-2-14,-3-3 4 14,-10 2-6 0,-11-3 4-14,-5-2-2 14,-6 2 1-14,0-2 0 4,0 0 0-4,0 0 1 14,0 0-3-14,0 0 3 14,-4 0-1-14,-13 0 1 13,-6 0 6-13,-12 0-3 14,-5 0-3-14,-5 0-1 14,-7 0 0-14,-8 0-1 13,-2 0 4-7,-3 0 1-6,-4 0-2 13,0 0-2-13,0-4 0 14,-2 2 0-14,0-1 2 14,-8 3 0 0,-4 0-2-14,0 0 0 0,-2 0-2 13,4 9 5-13,10 2-4 13,9-2 1-7,4 1 0-6,2 0 0 0,2 2 1 13,3 0-1-13,2-4 1 13,9-2-3-13,7-3 4 14,4 0-1-14,4-1 4 13,0-2-10 2,3 4 7-15,-1-4-2 14,6 2 2-14,3 1-2 4,6-3 0-4,3 0 0 14,5 0-2-14,0 0 0 14,0 0 1-14,0 1-7 13,0 1 3-13,7 7-6 14,24 4 8-14,20 3 3 13,20 2 3-13,16-6 0 14,7-2-2-8,9-6-1-6,4-4 3 13,0 0-5-13,-7 0 4 14,-8 0-3-14,-12 0 1 13,-13 0-1-13,-9 0 1 0,-10 0 0 13,-11 0-1 2,-8 3 3-15,-5 1-4 13,-8-1-1-13,3 4 2 5,-1-1-3-5,3 2 2 13,-2 0 1-13,-3-1-5 14,-3 0 5-14,-5-4 0 14,-4-1-3-14,-4-2 0 13,0 0 4-13,0 0-5 14,0 0 0-14,0 0-8 14,-10 0-14-9,-16 0-47-5</inkml:trace>
    </iact:actionData>
  </iact:action>
  <iact:action type="add" startTime="23465">
    <iact:property name="dataType"/>
    <iact:actionData xml:id="d2">
      <inkml:trace xmlns:inkml="http://www.w3.org/2003/InkML" xml:id="stk2" contextRef="#ctx0" brushRef="#br0">13461 3088 1 0,'0'0'24'1,"0"0"-5"13,0 0-6-7,0 0 1-6,0 0-5 13,0 0-6-13,0 0 6 14,0 0-6-14,0 0 7 14,0 0-9-14,0 0 5 0,0 0-4 12,-4 0 5 3,1 0-3-15,1 0-4 0,0 0 3 19,2 2-1-19,-2 0 4 14,-7 0-4-14,-5 0 3 0,-3 2-5 12,-3-3 4-12,-1 4-2 14,-4-3 2-14,0 0-2 13,-4 1-1-13,-5-3 5 14,1 3-5-14,-3-3 7 14,2 0-8-9,5 0 6-5,2 0 1 14,4 0 13-14,4 0-8 14,3 0-7-14,6 0 3 13,1 4-6-13,5-4 2 14,-1 2-2-14,5 0-4 13,0-2 2-13,0 0-1 14,0 0-2-8,0 0 1-6,5 0-3 13,1 0 1-13,5 0 0 14,-5 0-4-14,6 0 7 13,5 0 2-13,12 0 1 14,14-4 0-14,13 2 2 14,13 0-2-14,12-1 0 13,3 3-2-13,3 0 0 5,-5 0-2 9,1 0 4-14,-5 0-5 0,-2 5 4 13,-3 1-3-13,-6-3 1 14,-7 4 0-14,-8 1-2 13,-13 0 0-13,-7 1 0 14,-8-4-1-14,-8 2 2 14,-5 2-2-9,-7-5 4-5,1 0-6 14,-5-1 5-14,0-3 1 13,0 0 0-13,0 0 1 14,0 0 0-14,0 0 5 14,-9 0-3-14,-9 0 3 13,-4 0-4-13,-2 0 0 14,-10 0 0-9,-3 0-2-5,-6 0 0 14,-1 3-1-14,-6 8-1 14,-1 1 4-14,-8-3-4 13,2 3 4-13,4-4-4 0,1 0 4 13,8-4-1-13,5 1 0 14,8-4 2-14,7-1-1 13,6 0-1-7,7 0 4-6,6 0-4 13,1 0 0-13,2 0 1 14,-1 0-2-14,1 0 2 14,2 0 4-14,0 0-6 13,-2 0 2-13,2 0 1 14,0 0-2-14,0 0-2 13,0 0-2-7,2 0 0-6,3 0-6 14,6 0 2-14,9 0 3 13,9 0 4-13,12 0 0 14,5 0 2-14,1-6-2 13,-3-2 2-13,1 2-4 14,-5 0 4-14,-4 2-4 0,-5 0 3 13,-6 3-2-8,-5-2 1-5,-7 3-2 14,-4 0 0-14,0 0 0 14,-5 0 1-14,5 0-5 13,0 0 4-13,5 0-9 14,1 12 0-14,3 4-16 13,-1 5-6-13,6 5-24 14</inkml:trace>
    </iact:actionData>
  </iact:action>
  <iact:action type="add" startTime="25132">
    <iact:property name="dataType"/>
    <iact:actionData xml:id="d3">
      <inkml:trace xmlns:inkml="http://www.w3.org/2003/InkML" xml:id="stk3" contextRef="#ctx0" brushRef="#br0">15587 3323 20 0,'0'-4'21'1,"-2"-2"5"13,0 2-13 2,-2-3-7-15,0 1 8 0,-3-2-3 12,1 2 3-12,-4 2-5 20,4 1 7-20,-1-4-14 0,-2 2 5 13,2-2-4-13,0 3 0 14,3 2 7-14,0 0-4 13,0 0 2-13,1 2-7 14,3 0-1-14,0 0 2 14,0 0-3-14,0 0 2 13,0 0-1-8,0-2 0-5,5 0-4 14,1 0 2-14,-4 2 1 14,0 0 0-14,1 0 2 13,-3 0-1-13,2 0 0 14,-2 0 0-14,4 0 0 14,-4 0-2-14,10 0 1 13,5 0 2-7,18-2 1-6,14-2-1 13,11-1-1-13,5-2 3 14,-1 5-4-14,-2-1 1 14,-2 3 0-14,-2 0-3 13,-3-3 1-13,3 3 1 0,-4 0 2 13,-3-2-2-13,-5 2 3 13,-4 0-5-7,-1 0 4-6,-2 0-2 14,3 0-1-14,5 0 1 13,10 0 0-13,5 8 2 14,-2 1-2-14,5-1 2 14,-7-3-4-14,-1-1 3 13,8-2-2-13,-1-2 4 14,3 0-2-9,-5 0 0-5,-11 0 0 14,-11 0-2-14,-7 0 4 14,-10 0-2-14,-4 0 3 13,-1 0-4-13,-1 0 2 14,5 0-2-14,1 0 1 13,6 0 0-13,2 0-4 14,8 0 8-8,5 0-6-6,6 0 5 13,3 0-6-13,-5 0 6 14,-1 0-3-14,-11 0 0 0,-7 0 0 12,-10 0-1-12,-6-4 1 14,-4 2 2-14,-5 2 0 14,-2 0 5-14,0 0-5 13,0 0 11-7,-6-4-6-6,-8 0-1 14,-1-4-6-14,-10-1-1 13,-4 2-3-13,0-3 4 14,-4 4 1-14,-3 3 1 13,-5-3-4-13,-3 5 1 14,-3-1 0-14,3-2 0 14,-1 2 0-9,1 0 1-5,1-1 0 14,1 3-1-14,2-3 3 13,-3 3-4-13,1 0 4 14,-5 0-4-14,1 0-1 14,-4 0 2-14,6 0 0 0,3 0 1 12,1 0-3-12,3 0 3 20,-3 0 0-20,-3 0 3 0,5 0-4 13,3 0 1-13,2 0 0 14,8 3 0-14,4-3-2 13,4 0 2-13,3 0 0 14,3 0 3-14,0 0-3 14,2 0 1-14,-6 0 0 13,-3 0-2-7,-3 0 1-6,-2 0-1 13,-6 0 0-13,-6 3 1 14,0 1-2-14,-1 0 5 14,7-2-3-14,4-1 2 13,10 2 2-13,5-3-4 14,0 0 0-14,6 0 1 13,2 0 0-7,2 0-1-6,0 0 2 14,0 0-4-14,0 0 4 13,0 0-4-13,0 0 2 0,0 0-1 13,0 0 0-13,0 0 0 14,0 0-1-14,0 0-1 13,0 0 3-13,0 0-7 14,0 0 3-9,0 3-14-5,0 0 0 14,8 3-9-14,10 2-2 14,9-4-42-14</inkml:trace>
    </iact:actionData>
  </iact:action>
  <iact:action type="add" startTime="27336">
    <iact:property name="dataType"/>
    <iact:actionData xml:id="d4">
      <inkml:trace xmlns:inkml="http://www.w3.org/2003/InkML" xml:id="stk4" contextRef="#ctx0" brushRef="#br0">18887 3106 11 0,'0'0'7'1,"0"0"4"13,0 0-10-13,0 0 4 14,0 0-3-14,0 0 6 13,0 0-1-13,0 0 2 14,0 0-3-8,0 0-6-6,0 0 3 13,0 0 0-13,0 0-1 14,0 0-2-14,0 0 0 14,0 0 2-14,0 0-2 13,2 0 2-13,0 0-2 14,3 0 2-14,6 0-2 13,7 0 13-7,8 0-13-6,-1 0 1 14,-2 0 0-14,-1 0-2 13,-7 0 1-13,6 0 0 14,-4 4 0-14,1-1 0 14,1 0 1-14,0-1 2 0,1 0-3 12,-2 0 1-12,2 0-2 14,3-1 1-9,1 1 0 10,5 1 0-15,5-3 0 0,1 2 0 13,3 0 1-13,-3-2-2 13,4 2 2-13,-1-2-1 14,1 0 0-14,4 0 2 13,-7 0-2-13,-5 0 0 14,-4 0 0-8,-6-4 2-6,0 2 0 13,-1-1-1-13,2 1-1 14,5-1 1-14,6 1-2 14,6-2 2-14,-2 1-1 13,3-2 0-13,1 3 0 14,1 0-2-14,-2 2 4 13,-3 0-4-7,0 0 5-6,-6 0-5 14,-10-3 4-14,-2 3-2 13,-6-1 0-13,-6 1 0 14,-3 0 0-14,-1 0 2 0,1-2-1 12,0 2 0-12,3-2-2 14,4 0 3 1,0 0-2-15,7 0 3 4,4-1-2 11,5-3-1-15,6 3 0 0,4-1-1 12,-2 2 2 3,-4-1-1-15,-2 0 3 0,-4 1-5 13,-8-2 4-13,4-1-2 13,-6 5 0-13,1-3 0 14,4 3 0-9,0-2 3-5,7 0-4 14,2 2 3-14,0-2-4 14,6 2 3-14,3 0-1 13,3 0 0-13,-4 0 0 14,-3 0 0-14,-1 0-3 14,-6 0 2-14,-5 0 2 13,-4 0-1-7,-4 0 3-6,-1 0-6 13,-2 0 6-13,0 0-4 0,0 0 1 13,-2 0 0-13,0 0-2 14,-2 0 4-14,-5 0 0 13,0 0-1 2,-2 0 1-15,0 0 2 0,0 0 2 13,0 0-3-8,0 0 2-5,0 0-5 14,0 0 0-14,0 0 0 13,2 0 0-13,3 0-1 14,0 0 1-14,-1 0-2 14,-2 0 2-14,0 0 0 13,-2 0 0-13,0 0 0 14,0 0 0-9,0 0 1-5,0 0-2 14,0 0 3-14,0 0 3 14,0 0-4-14,0 0 4 13,0 0-4-13,-6 0 4 14,-10 0-4-14,-4 0 4 0,-11 0-1 12,-5 0-3 3,-4 2 3-9,-2 0 0-6,1 3-7 13,3-5 6-13,1 5-5 0,-1-3 2 13,-3 0 0-13,2 0-1 13,-3-1 6 2,-4 1-3-15,0-2-2 14,1 0 3-14,1 0 0 13,1 0-3-13,1 3 0 5,-1-3 0-5,1 2 0 14,2 0 0-14,0 0-1 13,6 1 2-13,3 3-2 14,2-3 3-14,2 1-4 13,1-2 3-13,2 0-3 14,3 0 2-14,1-1-1 14,0 4 1-9,2-3 0-5,1 0-4 14,-1 1 5-14,-1-3-3 13,0 3 3-13,-8 1-1 14,-6 0 0-14,-8-1 0 14,-3 4-1-14,-1-2 1 13,9 0 1-13,11-3 0 14,10 0 2-14,9 0-1 4,2-2-2-4,4 0 1 14,0 0-1-14,0 0 0 14,0 0-6-14,0 0 5 13,0 0-1-13,0 0-1 14,0 0-1-14,0 0 2 14,0 0-1-14,0 0-1 13,0 0-11-7,0 0-12-6,0 4-27 13</inkml:trace>
    </iact:actionData>
  </iact:action>
  <iact:action type="add" startTime="29728">
    <iact:property name="dataType"/>
    <iact:actionData xml:id="d5">
      <inkml:trace xmlns:inkml="http://www.w3.org/2003/InkML" xml:id="stk5" contextRef="#ctx0" brushRef="#br0">13022 3625 7 0,'-2'0'16'1,"0"-1"-6"13,-2 1 2-13,1-6-1 14,1 3 1-14,-1-3-1 13,1 2 0-13,0 3 3 14,0-2-5-14,-3 1 4 14,3 2-2-9,-2 0 4-5,2 0-15 14,0 0 0-14,2 0 3 13,0 0-2-13,0 0 0 14,0 0 0-14,0 0 1 14,0 0-2-14,0 0 10 13,0 0-9-13,0 0 7 14,0 0-8-9,0 0 4-5,0 0-3 14,0 0-2-14,0 0 0 14,0 0-4-14,0 0 3 13,0 0 2-13,0 0 0 0,0 0 3 13,0 0-6 2,0 0 5-15,0 0-2 0,0 0 0 19,0 0 0-19,0 0 0 0,0 0 1 12,0 0 2-12,0 0-1 14,0 0 0-14,0 0 1 14,0 0-2-14,0 0-1 13,0 0 1-13,0 0-1 14,0 0 0-14,0 0-2 13,0 0 4-7,0 0-4-6,0 0 0 14,4 0 2-14,9 0-2 13,7 0 1-13,7 0 1 14,6 0 0-14,5 0-1 13,3 0 3-13,3 0-4 14,0 0 5-14,1 0-5 14,-1 0 4-9,1-2-4-5,-5 0 3 14,1-1-1-14,-5 3 0 14,-5 0-1-14,0 0 0 13,-2 0 2-13,0 0-1 0,4 0 2 13,1 0-4-13,3 3 3 13,8 1-1-13,-3 1 0 14,0-2 0-8,3-1-1-6,-9 2 2 13,-1 0-2-13,3 0 3 14,-4 2-4-14,2-4 4 13,-1 2-4-13,3-2 3 14,0 2-2-14,0-2 1 14,2 2 0-14,-2 1-1 13,-1 0 2-7,2-1-1-6,1-1 2 13,2-3-4-13,3 0 4 14,-3 0-2-14,1 0 0 14,-3 0 0-14,-5 0-1 13,-2 0 3-13,-3 0-2 14,-4 0 2-14,-3 0-4 0,2 0 4 19,2 0-4-19,2 0 2 14,-1 0 0-14,1 0 0 0,0 0 0 12,0-3-1 3,6 1 2-15,-1 0 1 0,6 0 0 13,4 2-4-13,-1 0 2 13,1 0-2-13,2 0 1 14,-7 0 1-9,3 0-1-5,-3 0 3 14,-6 0-4-14,1 0 6 14,-3 0-7-14,-2 0 6 13,-4 0-6-13,-6-3 4 14,-1 3-1-14,-1-2 0 13,4-1 0-13,4 3-2 14,1-2 4-8,3 2-3-6,3 0 4 13,-3 0-6-13,2 0 3 14,0 0 0-14,2 0-1 14,5 7 1-14,-2-7-1 0,-3 5 2 12,1-1-1 3,-5-4 4-15,-1 3-7 0,7-3 6 19,0 0-6-19,-2 0 6 14,5 0-5-14,2 0 2 0,1 0 0 12,1 0 2-12,-3-5-2 14,-2 1 0-14,-4 1 3 13,1 1-6-13,-5-5 5 14,0 4-3-14,-2 0 1 14,-6-1 0-9,-3 4 0-5,-3 0 1 14,1 0-2-14,5 0 4 13,8-2-5-13,4 2 4 14,11 0-3-14,1-2 1 14,4 2 0-14,0-3 0 13,1 0 0-13,2-1-1 14,-4-1 2-8,-4 0-1-6,-3 2 1 13,-10 0-2-13,0 3 2 14,-7 0-2-14,-2-2 1 13,-3 2 0-13,-2-2-1 0,1 0 2 13,0-1 0-13,4 3 1 14,5 0-1-14,2-5 0 13,4 3-2-7,5 0 1-6,3-1 0 13,0 0 0-13,-1 1 0 14,3 0 0-14,-3 0 0 14,3 2 0-14,-5 0 1 13,-1 0-2-13,-3 0 2 14,-5 0-2-14,-2 0 1 14,-5 0 0-9,3 0-3-5,-4 0 6 14,4 0-4-14,2 0 5 13,-2 0-8-13,2 0 6 14,2 0-2-14,2 0 0 14,4 0 0-14,7 0 0 13,-1 0 0-13,3 0 0 14,1 0 0-9,-1 0 2-5,4 0-1 14,-2 0-2-14,1 0 1 14,2 0 0-14,-2 0 0 0,1 0 0 12,6 0-2-12,-5 6 4 14,0 0-2-14,0 3 3 13,-1-6-6-13,-2 3 3 14,3-3 0-8,0-2 0-6,4 1 0 13,3-2 0-13,5 2 0 14,-3 1 0-14,0-2 0 14,-6-1 0-14,0 2 1 13,-3 1-2-13,-7 0 1 14,1 0 0-14,-5-2 0 13,0-1 0-7,-1 2-2-6,4-2 4 14,1 0-2-14,2 0 3 13,6 0-5-13,1 0 5 14,-2 0-4-14,2 0 2 13,-6 0-1-13,-3 0 0 14,-2 0 0-14,-5 0 0 14,4 2 0-9,-3 7 0-5,-1-6 2 14,3 1-3-14,3 1 2 13,1 0-1-13,3-1 0 0,1 0 0 13,-1-1-1-13,-1 2 3 14,-4 0-4-14,-5-1 6 13,0 0-7-13,-6 1 4 14,-3 2-2-8,3 0 2-6,0-2-2 13,2-5 1-13,5 0 0 14,0 0 0-14,1 0 0 13,1 0 0-13,-5 0 1 14,-1-9-3-14,-3 8 3 14,-5-4-2-14,-1 1 0 13,-4 4 0-7,0-4-1-6,1 4 4 13,-3 0-2-13,1-1 2 14,-5 1-4-14,-1 0 3 14,-3-3-2-14,-1 3 1 13,2-1 0-13,-3 1 0 0,-1-3 0 13,-4 3 0-13,2 0 0 14,-4 0 1-9,0 0 1-5,0 0-3 14,0 0 2-14,0 0 0 13,0 0-1-13,0 0 0 14,0 0 0-14,0 0 2 14,0 0-2-14,0 0 2 13,0 0-4-13,0 0 0 14,0 0 1-9,0 0-1-5,0 0 1 14,0 0-1-14,0 0 1 14,0 0-1-14,0 0 0 13,0 0 2-13,0 0-5 14,0 0 4-14,0 0-3 14,0 0 1-14,0 0-6 13,0 3 5-7,0 6-7-6,-2 0-45 13,-8-8-42-13</inkml:trace>
    </iact:actionData>
  </iact:action>
  <iact:action type="add" startTime="34828">
    <iact:property name="dataType"/>
    <iact:actionData xml:id="d6">
      <inkml:trace xmlns:inkml="http://www.w3.org/2003/InkML" xml:id="stk6" contextRef="#ctx0" brushRef="#br0">12465 2701 16 0,'-11'-7'20'1,"0"2"-13"13,2-4 21-13,4 4-6 14,5 3-7-14,0-3-11 13,0 5-3-13,0-1 0 14,0 1 2-14,5 0 6 14,-5-3-3-14,0 2 8 13,0-2-7-7,0 2 8-6,0-5 0 14,0-6 0-14,-2-5-15 13,-5-2 0-13,2-1-2 14,1 1 4-14,0 4-2 13,1 1 0-13,-1 5 0 14,0-1-6-14,1 6 4 14,0 3-2-9,3 1 3-5,0 0 1 14,0 0-3-14,0 0 3 14,0 0-11-14,0 10 5 13,-4 15 4-13,0 10 1 14,-3 4 2-14,1 7-1 0,-2 1 0 12,2 2 0-12,-3 2 0 14,-1 2 2-8,-2 0-2-6,-1 0 3 13,1-4-6-13,-1 4 3 14,2-2 0-14,0 2 0 13,0-1 0-13,-1 3 0 14,3-1 0-14,1 0 0 14,-1 6 1-14,0-4-2 13,0 0 4-7,2-5-5-6,1-6 4 14,-1-5-4-14,2-5 2 13,3-9 0-13,0-8-1 14,2-8 2-14,0-6-4 14,0-4 5-14,0 0-2 13,0 0 1-13,0 0 6 14,0-14 2-9,0-16-5-5,0-16-4 14,0-17 2-14,0-9-5 13,11-4 6-13,5-2-5 0,-1 3 5 13,1 3-4-13,1 2 2 14,-1 2-1-14,3 0 0 13,-2 0 0-13,1 3-1 14,-1 3 3-8,2 2-3-6,-7 3 4 13,-2 6-5-13,-3 5 3 14,-1 5-2-14,-2 8 2 13,1 4-1-13,0 5 0 14,-3 6 0-14,-2 9-1 14,0 2 3-14,2 6-2 13,-2 1 0-7,0 0 0-6,0 0-4 13,2 0 1-13,-2 0-1 14,0 0-4-14,3 8 5 14,-1 16 2-14,0 11-3 13,-2 11 7-13,0 7-6 0,0 3 3 13,0 2 0 2,-15 4 0-10,-3 3 0-5,1 0 0 0,2 5 1 13,5 1-2 1,0-6 2-14,1-6-2 0,3-7 4 13,-2-3-6-13,2-6 4 14,2 4-1-14,-1-6 0 13,3-8 0-13,-2-3-1 14,2-9 2-9,-3-4-2-5,5-3 5 14,-3-8-8-14,3-2 4 14,0-2 0-14,-2-2 0 13,2 0 3-13,-2-6 2 14,-2-20 0-14,-1-10-5 14,1-9-1-14,2-1-3 13,2-5 6-7,0 3-4-6,0-1 4 13,0-3-2-13,0 0 0 14,0-2 0-14,0-1 0 0,0 4 2 13,0-4-1 1,-4 1 0-14,-6 0-2 0,-1-2 1 13,2 6-1-13,-4 0 1 20,2 6 0-20,0 10 0 0,-1 5 1 13,4 10 0-13,1 9 2 13,2 3-2-13,1 7 0 14,4 0-2-14,-5 0-5 13,-1 10-3-13,-5 23 6 14,-3 9 3-14,1 6 0 14,1 3 3-9,2 2-3-5,1 1 2 14,-5 4-4-14,-1 0 4 13,-1 2-2-13,-1-2 0 14,0-3 0-14,2 0 0 14,-1-6 1-14,3 2-2 13,-1-4 2-13,-1-3-2 14,1 1 3-8,1-10-4-6,5-9 3 13,0-12-2-13,6-7 1 14,2-3-1-14,0-4 0 0,0 0 2 12,0 0 3-12,0-28-4 14,2-10 0-14,19-9-13 14,1-4 11-14,5-6 0 13,-1-3 2-7,5-4 0-6,4-6 0 13,0-3-1-13,1-1 3 14,-1 4-3-14,-4 2 3 14,-6 5-4-14,-5 5 3 13,-7 5-1-13,-4 4 0 14,-2 7 0-14,-2 7 1 14,-5 8 1-9,0 11 1-5,0 8 0 14,0 6-6-14,0 2 3 13,2 0-6-13,-2 16-5 14,0 21 8-14,0 14 3 14,0 12 0-14,0 2 2 13,-10 4-1-13,2 1-1 0,-3-1 3 19,-3 5-6-19,1 0 6 14,-5 0-5-14,0-4 2 0,-2-4 0 13,-3-5-1-13,2-6 1 13,-4-4 0-13,5-8 1 14,5-11 2-14,3-11-2 13,5-8-2-13,5-10 1 14,2-1 0-8,0-2 0-6,0 0 0 13,0-5 8-13,0-22-1 14,5-12-4-14,13-12-2 14,3-3-2-14,0-3 1 13,1-3 0-13,1-1 0 14,-4 0 0-14,-3-1-2 13,0 4 5-7,-7 2-2-6,-5 6 1 14,-1 1-1-14,-1 3 1 13,-2 4-4-13,0 6 4 14,0 5-2-14,0 10 0 13,0 5 0-13,0 5 3 14,0 6-3-14,0 3 3 0,0 2-3 19,0 0 0-19,0 0-10 0,0 0 4 13,0 21-3-13,0 20 8 13,0 10-2-13,0 12 6 14,0 5-5-14,-14 2 5 14,-3 0-6-14,-4 3 3 13,2-5 0-13,-2-2 0 14,5-4 0-9,3-4 0-5,-1 1 0 14,1-3-1-14,5-4 4 14,-2-6-6-14,4-10 6 13,4-10-6-13,2-8 3 14,0-11-5-14,0-4-2 14,0-3 0-14,11 0 4 13,13-12 3-7,7-22-4-6,6-13 3 13,3-8 0-13,-3-8-10 14,-1 2 9-14,-5 1 2 14,-6 2 0-14,-7-3 0 0,-3 1 2 12,-1-2-2-12,-1 2 1 14,-5 3 3-14,0 3-2 20,-6 7-3-20,-2 8 2 14,0 9 6-14,0 8 0 0,0 10-5 12,0 8-2-12,0 4 0 14,0 0-3-14,0 0-13 14,-4 24 12-14,-4 10 4 13,-2 8 4-13,-7 10-3 14,4 6 0-9,-3 2-1-5,1 7 1 14,2 0 2-14,-5 4-3 14,2 4 2-14,1 1 0 13,1-1-3-13,-1 0 2 14,-1-2 4-14,1-7-5 13,1-12 0-13,1-8 1 0,2-9 0 20,1-10 2-20,4-7-1 13,2-8-2-13,2-8 1 14,2-4 2-14,0 0 1 0,0 0 9 12,0 0 2-12,0 0-2 14,0-2 3-14,0-15-6 14,-3-3-10-14,1 1-7 20,0-1 4-20,2-2-9 13,0 4-9-13,0 0-24 0,0 1-33 13</inkml:trace>
    </iact:actionData>
  </iact:action>
  <iact:action type="add" startTime="42986">
    <iact:property name="dataType"/>
    <iact:actionData xml:id="d7">
      <inkml:trace xmlns:inkml="http://www.w3.org/2003/InkML" xml:id="stk7" contextRef="#ctx0" brushRef="#br0">13589 3782 9 0,'-45'-7'20'15,"13"2"-11"-14,1 1-5 14,-2 0 8-14,-7 1 4 13,-3 1-10-13,-3 1-6 0,-3 1 0 19,-5 0 11-19,-1 0-10 0,-5 0 1 13,4 0 2-13,4 0-2 14,10 0 2-14,9 0 8 13,10 0-1-13,12-4 0 14,8-1 12-14,3 1-11 14,0 0-2-14,0 3-8 13,0-3-4-7,17-5-7-6,18-3 1 14,14-2 5-14,16 0 3 13,4 2-4-13,-7 5-5 14,3 0 9-14,-3 5-5 13,0 2 3-13,4 0-7 14,3 0 5-14,-3 6-5 14,-1-2 5-9,-3-1-3-5,-2-3 0 14,3 0 2-14,-7 0 4 13,-7 0-3-13,-9-4 7 14,-7-5-7-14,-4 2 6 0,-6-2-3 13,-2 3 2 1,-4 0-1-14,-9 2 0 0,0 3 0 19,-6-2 0-19,-2 3 3 14,0 0 8-14,0 0-9 0,0 0 1 13,0 0-1-13,0 0-2 13,-8 0 0-13,-11 0 1 14,-8 0 10-14,-8 0-9 14,-6 0 3-14,-6 4-5 13,-6 0 2-7,-7-2 0-6,-11 0 3 13,-8 0-1-13,-10 2 2 14,-9 0-3-14,-6 3 1 14,3 2 10-14,11-1-9 13,11-2 3-13,7 1 0 14,14-2-1-14,12 1-7 0,17-1 0 19,15-2 0-19,11-3-3 14,3 0-6-14,0 0 0 0,0 4 9 12,21 5-8 3,14 0 7-15,10 0 2 14,4-4 0-14,5 2-1 0,1-6 0 12,4 3-2-12,5-2 0 20,11-2 1-20,8 0 1 14,4 0 0-14,2 0-10 14,-2 0 2-14,-4 0-9 0,-5 0 5 12,-9-2 0-12,-7 1 2 14,-13 1 3-14,-13-3-3 13,-9 3 10-13,-13 0-8 14,-8 0 7-8,-4 0-6-6,-2 0 5 13,0 0-1-13,0 0 2 14,0 0 1-14,-14 0 1 13,-5 0 10-13,-6-1-9 14,-6-2 6-14,-2 3-7 14,-8-1 0-14,1-2-1 0,0 3 1 19,-1-1-1-19,4-2 0 13,-1 3 0-13,-2 0 1 0,-3 0 5 13,-3 0-2 2,-5 0-4-15,-1 0 2 0,6 0 5 12,-2 0-4-12,9 0-2 14,1 3 0-14,7 1 4 20,6-3 3-20,9 2-3 0,5 1 3 13,9-4-3-13,0 0 2 13,2 0-6-13,0 0-2 14,0 0-1-14,0 0-1 14,0 0 2-14,0 0-4 13,9 1 1-13,20 8-1 14,8 2 5-9,13 2 0-5,1-4 0 14,0 2-4-14,-2-6 0 14,3-3-5-14,-6 1 2 13,3-1 5-13,-7-2-14 14,-4 0 4-14,-11 2-14 14,-7-2 6-14,-11 0 6 0,-7 0 7 12,-2 0 7-6,0 0 5 8,0 0 9-14,0 0-4 0,-8 0 9 13,-3 0-14-13,1 0 7 14,6 0-5-14,2 0 4 13,-3 0-9-13,1 0 2 14,0 0-4-14,-1 0 1 13,5 0 0-7,0 0 0-6,0 0-2 14,0 0 5-14,0 0-4 13,0 0 1-13,0 0 0 14,-5 0-1-14,1 0 0 13,2 0 0-13,-1 0 3 14,1 0-6-14,0 0-2 14,2 0 5-9,0 0-10-5,0 0-6 14,0 0-18-14,0 0 10 14</inkml:trace>
    </iact:actionData>
  </iact:action>
  <iact:action type="add" startTime="47618">
    <iact:property name="dataType"/>
    <iact:actionData xml:id="d8">
      <inkml:trace xmlns:inkml="http://www.w3.org/2003/InkML" xml:id="stk8" contextRef="#ctx0" brushRef="#br0">15791 3754 24 0,'0'0'15'15,"0"0"-2"-14,0-2-1 14,0-1-1-14,-3 0-6 13,1 0-5-7,-2 2 0-6,-2-2 3 14,1 3-6-14,-2-4 3 13,-2 3 0-13,-4-6 0 14,-3 0 0-14,-6 0-1 13,-7 2 1-13,-7 0 0 14,-8 1 1-14,-10 1 2 14,-6 0-1-9,-7 3 2-5,-5 0-3 14,1 0 5-14,-4 0-3 13,-1 0 2-13,0 3-3 0,2 7-2 13,8-3 0-13,8 1 0 14,14-4 3-14,12-2 0 13,10-2 2-13,6 0-2 14,3 0 2-8,2 0-2-6,6 0-1 13,5 0-2-13,0 0-4 14,0 0-4-14,5 0-16 13,10 0 11-13,14-2 13 14,18-2 0-14,16 0 0 14,16-1 0-14,11-4-4 13,1 2-4-7,-2-1-3-6,-6-3 4 13,-6 4 6-13,0-4 2 14,5 2-4-14,8-3 4 14,-2-1-2-14,3 1 2 13,-8 3 0-13,-14 2-1 0,-9 2 0 13,-11 5 1-13,-11 0-1 20,-9 0 0-20,-8 0-2 14,-9 7 2-14,-2-1-2 13,-8-2 2-13,-2-1 0 0,0-2 0 13,0-1 4-13,0 0 2 14,0 2 5-14,0-2-9 13,0 2 7-13,-22 5-7 14,-16 4 5-9,-16 4-2-5,-12-3-2 14,-8-1 0-14,0-3-3 14,-2 0 3-14,-1-1 1 13,-8 0-1-13,0-2-1 14,-2 0 1-14,1 2 1 14,-1-3-1-14,2-1 0 13,6 0 0-7,8-3-2-6,9 1 3 13,8 2-4-13,12-2 0 14,7 2 0-14,10-3 1 0,7 0 0 13,7 0 1-13,4 0-1 13,5 0-1-13,2 0-3 14,0 0 3-14,0 0-9 13,0 1 1-7,15 7-15-6,31 2 23 14,33 3 6 0,37-1 1-14,27-6-3 0,7-5-4 13,-8-1-9-13,-18 0-7 13,-16 0 10-13,-10 0 0 14,-13 0 3-14,-5 0 5 14,-7 0-4-9,-8 0 4-5,-14-5-1 14,-13 3-1-14,-15 0 0 14,-13 2-1-14,-5 0 2 13,-5 0-2-13,0 0-1 14,0 0 1-14,0 0 2 0,0 0 4 12,-11 0 6 3,-12 0 1-9,-12 0-5-6,-17 0-7 0,-6 0 6 12,-8 0-5 3,-5 0 7-15,-6 0-8 0,-2 2 3 12,-2 0-3-12,8 2 4 14,13-3 0-14,17-1 2 14,14 3 5-14,12-2-7 13,8 2-4-7,1-1 3 8,8-2-7-14,0 0 3 0,0 0-4 13,0 0-3-13,0 2 3 14,0-2 4-14,0 5-5 13,0-3 3-13,0 5 3 14,0-4-2-14,0 5-2 14,0 4-2-9,5-3 2 10,9 5 4-15,3-4-1 0,5 0-4 12,7-6-1-12,5-2-6 14,1-2-3-14,4 0-27 14</inkml:trace>
    </iact:actionData>
  </iact:action>
  <iact:action type="add" startTime="49650">
    <iact:property name="dataType"/>
    <iact:actionData xml:id="d9">
      <inkml:trace xmlns:inkml="http://www.w3.org/2003/InkML" xml:id="stk9" contextRef="#ctx0" brushRef="#br0">17973 3673 19 0,'-29'0'11'1,"-11"0"-8"13,-11 0-3-7,-3 0 5-6,-1 0-1 13,-5 0-3-13,-8 0 1 14,-5 4 1-14,-5 0-3 14,-6 6 3-14,3-3-3 13,7 1 0-13,12-2 5 14,9-1 0-14,8 2 3 13,5-1 0-7,7-1-8-6,8-1 8 14,12 0-8-14,8-4 5 13,5 0-3-13,0 0-2 14,0 0 0-14,24 0 0 14,17 0 1-14,18 0 5 13,20 0 2-13,12 0-7 0,5 0 0 19,0-1 2-19,-7-6-6 14,-4-1 1-14,-9 2 2 14,-11 1-5-14,-7 2 2 13,-12 2-4-13,-11 1 3 14,-8 0 2-14,-11 0 3 13,-7 0-3-13,-7 0 3 0,-2 0-1 13,0 0 1-7,0 0-1-6,0 0-1 13,0 0 1-13,-2 0 0 14,-23 0 3-14,-10 0 8 14,-17 0-7-14,-12 5 1 13,-7 3-2 2,-8 1 2-15,0 0-4 0,-4 2 0 12,2-1 1-6,4 0 0-6,5-4 3 14,15-2-5-14,9-3 6 13,19-1-4-13,13 0 3 14,12 0-5-14,4 0 0 13,0 0-2-13,0 0-1 14,0 0-1-14,16 0-1 14,20 0 4-9,24 0 2-5,25 0 4 14,19-10-4-14,12 1-2 13,7 0 1-13,-5 4-5 14,-8 0 4-14,-8 1-6 0,-13 4 6 13,-8-1-16-13,-15 1 4 13,-12 0 0-13,-14 0 6 14,-15 0-3-9,-15 0 4-5,-5 0 4 14,-5 0-3-14,0 0 4 14,-18 0 1-14,-22 0 12 13,-16 0-12-13,-13 0 7 14,0 0-2-14,5 0 1 14,3 0 1-14,12 0-3 13,7 0-2-7,11 0-1-6,10 0-2 13,8 1 0-13,11 2 0 14,2-3-9-14,0 0-2 14,0 1-9-14,13 4 9 0,16-1 12 12,11 2-1 3,5 2 1-15,9-3-10 13,3 4-9-13</inkml:trace>
    </iact:actionData>
  </iact:action>
  <iact:action type="add" startTime="50898">
    <iact:property name="dataType"/>
    <iact:actionData xml:id="d10">
      <inkml:trace xmlns:inkml="http://www.w3.org/2003/InkML" xml:id="stk10" contextRef="#ctx0" brushRef="#br0">20322 3789 12 0,'-60'0'19'15,"12"0"-5"-14,2-1 2 14,9 1-14-14,1 0 4 13,12 0-4-13,9 0 10 14,10 0 4-14,5 0-1 14,0 0-9-9,5 0-6-5,12-4 0 14,12-5 0-14,18 0-1 0,15-8-4 12,12 3-1-12,0 0-6 14,-1 2-3-14,-2 1 1 14,-9 2 5-14,-4 1 8 13,-4 4 1-13,-7 3 0 14,-7-2-6-9,-7 3 6-5,-6 0 0 14,-6 0-1-14,-4 0 1 14,-3 0-1-14,-8 0 0 13,-4 3 1-13,-2-3-3 14,0 0-1-14,0 0 2 14,0 1 2-14,-6-1 5 13,-23 0 3-7,-12 0 0-6,-7 3-4 13,-10 1-1-13,-2-3 6 14,1 2-4-14,-3 0 6 14,2-3-11-14,-5 5 8 13,-1-2-7-13,-2 1 4 14,1 1-2-14,1-1-1 13,1-3 4-13,5 2-2 5,6-2 7-5,19-1-9 14,14 0 8-14,15 0-8 13,6 4-2-13,6 5-12 14,39 0 12-14,24 1 5 13,29-2-4-13,20-1 2 14,17-5-2-14,0-2-2 14,-10 0-6-9,-20 0 1-5,-18 0-4 14,-16-4 8-14,-13-1-4 13,-16 2 2-13,-13-2 3 14,-8 3 0-14,-13 1-1 14,-1 1 4-14,2 0-4 13,0 0 0-13,2 0 0 14,-2 0-2-8,-2 0 2-6,-5 6-3 13,-2-4 1-13,0 0 1 14,0-2-2-14,0 1 1 13,-20 4 2-13,-20-1 2 14,-20-3 3-14,-19 2-2 14,-5-2 0-14,-7-1 3 0,-8 3 2 12,-1 1-4-6,4-4 3-6,3 2-5 13,12 0 6-13,12-2-4 14,20 2 5-14,18-2 2 14,14 1 1-14,11-1-4 13,6 0-6-13,0 0-3 14,0 0-1-14,0 3 3 14,0-3-3-9,12 1 4-5,11 3 0 14,10-1 5-14,11-1-3 13,14-2 2-13,13 0 1 14,16 0-5-14,7 0 3 14,2 0 0-14,-4 0-6 13,-10 0 1-13,-10 0 0 14,-10 0-2-9,-9 0-1-5,-13-5-2 14,-13 4 0-14,-14 1 7 14,-8 0 0-14,-5-3 0 0,0 2-5 12,-13-2 4-12,-16 2 1 14,-12-1 1-14,-1 2-1 13,-2 0 1-13,-1 0 2 14,0 0-2-8,3 2 5-6,-3 3-6 13,2-1 7-13,-1-1-5 14,2-1 3-14,-3-2-2 14,3 0-1-14,-1 2-2 13,1 0 0-13,3-2 0 14,2 3 0-14,4-3 0 13,8 2 0-7,8 3-1-6,10-3-4 14,3 0 5-14,4-1-8 13,13 6 8-13,36 0 0 14,33 4 6-14,28-3 5 13,12-2-8-13,-3-4-3 14,-17-2 1-14,-22 0-2 14,-15 0 1-9,-14 0 0-5,-9 0 0 0,-15-4 0 13,-14 4 1 1,-7-3 0-14,-6 2 5 0,0 1-2 13,-6-2 0-13,-34 0-1 14,-20 2 7-14,-13 0-10 13,-5 0 0-13,13 0 8 14,18 0-5-9,13 4-3-5,11 6-1 14,5 0 1-14,-1 0-2 14,6-1 0-14,-3 4 4 13,3-3-2-13,3-1 0 14,-2-4 0-14,5-1 1 14,1-2 0-14,-1-2 2 13,-2 0 1-7,0 0 0-6,0 0-2 13,2 0 7-13,1 0-4 14,1 0 1-14,5 0 2 0,0 0-5 13,0 0 5 1,0 0-6-14,0 0 1 0,0 0-1 13,0 0-2-13,0 0 1 20,0 0-1-20,0 0 0 0,0 0-2 13,0 0 2-13,0 0-3 13,0 0 0-13,0 0-5 14,0 0 6-14,0 0-8 14,0 0-2-14,0 0-7 13,0 0-8-13,-4 0-18 14,-7 0-39-9</inkml:trace>
    </iact:actionData>
  </iact:action>
  <iact:action type="add" startTime="53304">
    <iact:property name="dataType"/>
    <iact:actionData xml:id="d11">
      <inkml:trace xmlns:inkml="http://www.w3.org/2003/InkML" xml:id="stk11" contextRef="#ctx0" brushRef="#br0">21121 2435 4 0,'-4'0'12'15,"2"0"5"-14,-4 0-9 14,2 0-1-14,2 0-6 13,-3 0 1-13,3 0-1 14,2 0 5-14,-2 0 9 0,2 0-6 19,0 0 8-19,0 0-17 14,0 0 0-14,13 5-9 0,18 13 9 12,14 5 5 3,11-3-4-15,-3-1 2 14,3-2-3-14,-9-2 3 0,-7-3-1 12,-5 2-2-12,-1 0 1 14,4 3-2-9,0-2 2-5,-2 4-1 14,-5-3 0-14,-9 0-1 14,-1-4 1-14,-6 0 0 13,1 0 1-13,1-2 1 14,1 0-4-14,2-3 3 14,0 0-2-14,-2 0 1 20,-2 0-1-20,-6-5 1 0,-2 1-2 12,-4-3 2-12,-2 0 0 14,-2 0 2-14,0 0-1 14,0 0 2-14,0 0 1 0,0 0 3 12,0 0-7 3,0 0 2-15,0 0-3 13,0 0 4-7,0 0-2-6,0 0 1 14,0 0-4-14,0 0 2 0,0 0 0 12,0 0-3 3,0 0 3-15,0 0 0 0,0 0 0 13,0 0 3-13,0 0-3 13,0 0 0-13,0 0-1 14,0 0-1-9,0 3-2-5,0 3-1 14,0 5-3-14,0 8 4 14,-6 9 3-14,-2 6 2 13,2 6-1-13,2 1 4 14,-1 1-7-14,5-2 4 13,0 1-1-13,0 3 0 14,0-1 3-8,0 1-3-6,0 2-1 13,0-1 1-13,7 1 1 14,-1-1-1-14,2 3 2 13,-4 7-3-13,-2 1 2 14,-2 4-1-14,0 5 0 14,0-1 1-14,0-2 2 0,-4-3-3 19,-1-1 3-19,2 0 0 14,3-5-6-14,0-5 7 13,0-7-4-13,0-9 0 0,0-9 0 13,0-2 0-13,0-7 0 13,0-2 1-13,0-5-1 14,0-4 0-14,0-1 4 14,0-2-4-9,0 0 0-5,0 0 2 14,0 0-1-14,0-2 3 13,0-4 3-13,0 2-1 14,0 0 8-14,0 2-6 14,0-3 8-14,0 2-9 13,3-2 1-13,0 2-6 14,-1-1 1-9,-2 1-3-5,0 1 0 14,0 2-2-14,0 0 4 0,0 0-4 13,0 0 4 1,0 0-5-14,0 0 6 0,0 0-5 13,-2 0 2-13,-6 0 0 14,2 0 0-14,-1-3 3 20,-4-6-3-20,-3 0 1 13,-8-4-1-13,-4 4 2 14,1-1-3-14,-2-3 2 0,5 4-1 13,2 0 0-13,-4 0 0 13,-1-2 2-13,-2 6-2 14,3 0 1-14,-1 1 1 13,3 2-2-7,8 1 1-6,4-1-1 14,5 2 0-14,3 0-2 13,2-2 2-13,0 2-1 14,0-3-3-14,0 3 1 14,0-2 3-14,0 2-6 13,0 0-1-13,2 0-6 14,11 0 8-9,3 0-10-5,-1 7-10 14,1-2-19-14</inkml:trace>
    </iact:actionData>
  </iact:action>
  <iact:action type="add" startTime="55786">
    <iact:property name="dataType"/>
    <iact:actionData xml:id="d12">
      <inkml:trace xmlns:inkml="http://www.w3.org/2003/InkML" xml:id="stk12" contextRef="#ctx0" brushRef="#br0">19556 1439 6 0,'-11'2'11'1,"-1"1"-2"0,3-3-5 12,3 2 2 3,2-2-6-15,2 0 3 0,-1 0 2 12,1 2 0-12,0-2 12 14,-3 1-2-14,0-1 3 14,-1 0-13-14,-5 0-1 13,-3 0-4-7,1 0 0-6,-1 2 0 14,4 3-1-14,3-1 0 13,1-2 1-13,6-1-4 14,0-1-2-14,0 0 2 13,0 0-1-13,4 2 1 14,25 0-3-14,17-2 7 14,19 0 3-9,7 0-3-5,-1 0-3 14,-5-2-15-14,-5-7 2 14,-12 1-2-14,-13-1 13 13,-14 4 0-13,-9 2 3 14,-9 2 1-14,-4 1 1 13,0 0 0-13,0 0 1 14,-15 0-2-9,-16 0 2-5,-10 8 3 0,-3 5-4 13,-5-2 4-13,7 1-1 14,2-5 0-14,7 0 0 13,4 1-1-13,2 0 2 14,4-3-3-14,-1 0 1 14,3-1-1-14,2 1-2 13,0 0 2-7,4-3 2-6,-1 2-3 13,3-3 0-13,-1 2 2 14,8-2-2-14,4 2 7 14,2-2-6-14,0-1 8 13,4 0-9-13,34 0 0 14,18 0 2 1,16 0 3-15,5-5-5 4,-5-12-17-4,-10 2-4 14,-11-3 9-14,-10 2 11 13,-12 2 1-13,-10 2-1 14,-9 5-1-14,-8 6 2 0,-2 1 2 13,0 0-2 1,0 0 0-14,-23 0 0 0,-12 1 6 19,-8 13-4-19,-5 5 7 0,-4-2-5 13,5 2 2-13,0-1-2 14,8 2 5-14,0-4-5 13,6 0-4-13,4 0 2 14,0-2-2-14,2-2 1 13,7-2 2-13,2-6-5 14,7 0 4-8,7-3 1-6,2-1 1 13,2 0 3-13,0 0-1 14,0 0-5-14,15 0 5 14,25-5-6-14,16-13 0 13,13 0-6-13,0 0 4 14,-4 2-9-14,-11 2-6 13,-15 2 2-7,-12 6 14-6,-16 2 1 14,-7 2 0-14,-4 2 0 13,0 0-2-13,0 0-1 14,-19 0 3-14,-14 9 7 13,-13 11-6-13,-2-6 3 0,1 5 5 13,5-1-6-13,8-2 5 14,5-2-8-9,7-4 6-5,6-4-6 14,3 1 3-14,4-4-3 13,2 1 3-13,5-2-3 14,-1 1 1-14,3-3 3 14,0 0-4-14,0 0 1 13,0 0 1-13,0 0-2 14,0 0 1-9,0 0-1-5,0 0 0 14,0 0 0-14,0 0-1 14,0 0 2-14,0 2-3 13,0 1-3-13,0 3-8 14,0 4-23-14,0 3 6 14</inkml:trace>
    </iact:actionData>
  </iact:action>
  <iact:action type="add" startTime="63652">
    <iact:property name="dataType"/>
    <iact:actionData xml:id="d13">
      <inkml:trace xmlns:inkml="http://www.w3.org/2003/InkML" xml:id="stk13" contextRef="#ctx0" brushRef="#br0">11286 4802 3 0,'0'0'11'15,"0"0"8"-14,0 0-8 14,-2 0 8-14,0 0-6 13,2 0-2-13,0 0-8 14,0 0 2-8,0-2 0-6,0 2 0 13,0 0 3-13,0-2-2 14,0 0 2-14,0-2-7 13,0 3-1-13,0-3 4 0,-6-1-4 13,4 3 0-13,0 0 0 14,0-1 2-14,0 0 0 13,0 1-1-7,-3-4 0-6,1 0-2 14,-5 2 1-14,0 0-1 13,0 3-1-13,0-5 2 14,0 5 2-14,0-1-2 13,1-2 2-13,-4 2-1 14,1-2-1-14,-2-2 2 14,1 2 0-9,4 1-2-5,1 3 4 13,3-3-1-13,4 3-3 14,0 0 1-14,0-2 0 14,0 0-2-14,0 0-7 13,0 0 5-13,0 2-5 14,0 0 8-14,0 0 2 14,0 0 0-9,0 0 1-5,0 0-3 14,0 0 6-14,0 0-6 13,2 0 0-13,0 0-2 14,2 0-1-14,3 0 3 0,7 0 1 13,1 0 1-13,5 0-2 13,7-3 6-13,-1-2-5 14,8 1 4-9,4 1-2-5,-2 3-3 14,6-3 1-14,-2 3-1 14,-2 0 1 0,2 0-1-14,-5 0 2 0,6 0-2 13,1 0 3 2,3 0-3-15,6 0 0 0,2 0 1 12,8 0-2-6,1 0 2 9,3 0-1-15,-3-4 0 0,-4-4 0 12,-2 3-1-12,-7 2 2 14,-2 3-2-14,0 0 5 13,-1 0-8-13,8 0 7 14,6-4-3-14,11 2 0 14,7-1 1-9,1-2-1-5,3 1 0 14,-10-1 2-14,-8 0-2 13,-11 1 1-13,-10 2 2 14,-5 0-6-14,-3 0 4 14,-4 0-2-14,6 2 1 0,3 0 0 12,8 0 3-12,8 0-1 14,6 0 0-9,-6 0 1-5,-4 0-6 14,-8 0 3 1,-11 2-1-15,-4 2 1 0,-4-2 0 12,0 0 0-12,-3 2 0 14,0-1-3-14,2-2 6 14,-1 3-3-14,2-2 1 13,4 2-2-7,0-1 1-6,2-3 0 13,-2 3 0-13,4-3 0 14,5 2-1-14,7 2 3 14,3-1-3-14,2 0 2 13,0-1-2-13,0 2 0 14,-3-2 1-14,-3 2-2 13,-4 1 2-7,-1-4-2-6,-6 3 2 14,3-2 0-14,-3-2 2 13,2 0-4-13,1 0 7 14,0 0-8-14,6 0 3 13,-2 2 0-13,7-2 0 0,0 3 0 13,0-3-3-13,-1 2 6 14,-3 1-7-9,-1-1 3-5,3 2-1 14,-5-1-1-14,4 2 3 14,-1 2-2-14,-5-4-1 13,-3 1 1-13,1 0-4 14,-2-1 6-14,2 4 0 13,-3-5-2-13,-2 0 3 14,5 2-2-8,-1-1 0-6,3 0-1 13,5-1-1-13,-1-2-4 14,5 2 6-14,1-2-3 13,0 0 0-13,1 0 0 14,-5 0 1-14,-2 0-6 14,-1 0 3-14,-1 0-1 0,-3 0 4 12,0 0 1-6,0 0 2-6,-3-4-1 13,-1 1 2-13,0-2-2 14,1 3 3 1,-1 2-4-15,0 0 3 13,1 0-1-13,7 0 0 0,-2-2-1 13,4 0 0-13,2 1 2 14,2-5-5-9,-1 3 7-5,1-3-6 14,-5 2 3-14,-2 0 0 13,-3 0 0-13,-9-1-1 14,-4 0 0-14,-1 1-6 14,-7 1-6-14,-5-2-7 13,-3 3 8-13,-1 2 7 14,-2-2 4-9,-5 2 1-5,0 0-1 14,0 0-3-14,0 0-9 14,0 0 2-14,0 0 11 0,0 0 0 12</inkml:trace>
    </iact:actionData>
  </iact:action>
  <iact:action type="add" startTime="65230">
    <iact:property name="dataType"/>
    <iact:actionData xml:id="d14">
      <inkml:trace xmlns:inkml="http://www.w3.org/2003/InkML" xml:id="stk14" contextRef="#ctx0" brushRef="#br0">16573 4717 0 0,'-33'5'4'1,"-5"2"-3"0,2-2 3 12,2 1-3-12,3 0-2 14,4-2 3-14,4 0-1 13,-2 0 0-13,-2 1 0 14,2-4 7-14,-4 3-5 14,0-4 15-9,0 0-10-5,-4 0 16 14,-2 0 1-14,-5 0-2 13,-8 0-14-13,2 0 5 14,-3 0-10-14,-1 0 1 14,2 0-2-14,-2 0 1 13,6 0 3-13,4 0-4 14,6 0 7-9,3 0-10-5,4 0 1 0,6 0 0 13,-2 0 0 2,5 0 4-15,3 0-5 0,-8 0 0 12,-2 0 5-12,-1 2-11 14,-6 0 9 1,3 1-4-15,-4-3 2 13,-7 5-2-13,-5-1 1 5,-1 3-1-5,1-3 1 13,3-1 0-13,6-1 0 14,5-2 0-14,0 0 0 14,2 0 1-14,-2 0 2 13,2 0-2-13,4 0 0 14,-2 0 4-14,2 0-5 13,-6 0 2-7,-4 0 0-6,-3 0-3 14,-4 0 2-14,1 0-2 13,-1 0 4-13,3 0-2 14,0 0-1-14,1 0 0 14,-2 0-1-14,0 0 2 0,2 0 2 12,3 2-2 3,1-2 3-10,-1 0-3-5,-2 0 3 0,6 0-2 13,-2 0-1 2,-1 0 2-15,-1 0-2 0,2 0 2 12,-3 0-1-12,1 0-1 14,1 0 3-14,-2-2-4 13,2 2 0 2,3-4 3-15,0 4-2 5,0 0 0-5,0 0-1 13,-1 0 1-13,3 0-2 14,0 0 3-14,0 0-4 13,3 0 3-13,2 0-2 14,-1 0 1-14,5 0 0 14,1 0-1-14,0 0 3 13,-3 2-3-7,1 0 5-6,-3-2-8 14,-2 2 6-14,-6-2-3 13,-3 3 1-13,-8-1 0 0,-3 0 0 13,3-1-2-13,-1 3 2 13,3-2 0-13,3 3 1 14,3-3 3-14,1-1-6 14,5-1 4-9,5 2-2-5,6-2 1 14,0 0 1-14,5 0-1 13,-5 0 1-13,0 0-1 14,0 0 1-14,-2 2-4 14,0-2 2-14,-2 3-1 13,-3-3 1-13,1 2 0 14,-3-1 0-9,2 3-3-5,3 0 3 14,-2 3 0-14,3-3-1 14,-1-1 2-14,-4 4-2 13,1-2 0-13,-2 1 1 14,3 1 0-14,-1-2 0 14,-2 4 0-14,1-4 2 13,-1 2-2-7,3-1 1-6,1-3-1 0,3 2 0 12,2-3 2-12,2 0-2 14,3 0 1-14,5-2-1 14,0 3 1-14,4-3 0 13,0 0-1-13,-1 0 1 14,1 0 4-14,0 0-7 13,-2 0 4-7,4 0-3-6,-2 0 2 14,2 0-1-14,2 0 2 13,-2 0-2-13,2 0 1 14,-3 0 2-14,1 0-3 14,2 0 2-14,-2 0-1 13,0 0-1-13,0 0 3 14,0 0-3-9,0 0 1-5,-4 0 4 14,4 0-5-14,2 0 3 14,0 0-1-14,0 0-4 13,0 0 3-13,0 0-2 0,0 0 0 13,0 0 1 1,0 0-1-14,0 0 3 0,0 0-4 13,0 0 5-7,0 0-6-6,0 0 4 13,0 0-2-13,0 0 1 14,0 0 0-14,0 0 0 13,0 0 0-13,0 0 0 14,0 0 0-14,0 0 4 14,0 0-2-14,0 0-4 13,0 0 4-7,0 0-4-6,0 0 0 14,0 0 2-14,0 0-1 13,0 0 2-13,0 0-4 14,0 0 4-14,0 0-2 13,0 0-5-13,0 0 0 14,0 0-6-14,0 0-7 14,0 0-20-9,10 0-31-5,3 0-38 14</inkml:trace>
    </iact:actionData>
  </iact:action>
  <iact:action type="add" startTime="73655">
    <iact:property name="dataType"/>
    <iact:actionData xml:id="d15">
      <inkml:trace xmlns:inkml="http://www.w3.org/2003/InkML" xml:id="stk15" contextRef="#ctx0" brushRef="#br0">19105 4645 4 0,'-11'-5'6'15,"3"3"0"-14,-6 0-5 14,5-2 6-14,3 2 4 13,-1 0 4-13,4-1-7 14,1 0-3-14,2 1-5 0,-2-5 0 13,2 4 0-13,0-1 3 13,0-1 11-7,0 2-5-6,0 1-4 13,-4-1-3-13,-3 3-4 14,3 0 1-14,-3-1 0 14,5-1-2-14,-1 2 2 13,1 0 0-13,2 0 0 14,-2 0 1-14,2 0-3 14,0 0 3-9,0-3-1-5,0 3 1 14,0 0 0-14,0-1 3 13,0-1-2-13,0 0 0 14,0 0 5-14,0 2-6 14,2 0 1-14,3 0-1 13,-3 0 0-13,3-2-1 14,1 2 0-9,1 0 1-5,9 0 0 14,-1 0 0-14,7 0 0 14,7 0 2-14,0 0-2 0,3 0 0 12,1 0 1 3,0 0-1-15,1 0 0 14,1 0 0-14,6 0 0 13,3 0 0-7,10 0-1-6,6 0 2 13,-2 0-1-13,2 4 4 14,0 4-8-14,1 0 5 0,1 2-2 13,-2 0 2-13,0-3 2 13,-2 0-3-13,-5-3-3 14,-1-2 3-14,-3-2 3 13,2 0-1-7,7 0-1-6,9 0 2 14,11 0-1-14,2 0-3 13,-2 0 1-13,-6-2 0 14,-10 2 1-14,-2-2-1 14,-4-4 1-14,1-2 2 13,1-2-5-13,3-2 2 14,1 0 0-9,0 0 0-5,2 0 0 14,-2 0 0-14,5 0 0 14,-1-1 3-14,3 4-2 13,-2 0-1-13,-9 6 1 14,-6-2-2-14,-7 3 2 0,-8 2-2 12,-1-1 1-12,-5-2 0 14,2 3-1-8,-4 0 2-6,3-1 0 13,-3 1 2 2,0 0-6-15,0 0 6 0,2 0-3 12,0 0 0-12,0 0 0 14,-2 0 0-14,0 0-3 14,-4 0 2-14,-4 0 2 13,-2 4-2-7,-5-1 2-6,-4 0-2 13,1-1 2-13,1 0-2 14,3-2 1-14,1 0 0 14,1 0 0-14,-5 0 1 13,-1 0 2-13,-2 0-1 0,-7 0-4 13,5 0 2-13,-5 1 0 20,1 3-10-20,-3 1 3 14,0-1 0-14,0 0 1 13,0 1 5-13,0 0-8 14,-8 0 8-14,-14-1 1 0,-9 3 1 13,-7 0 1-13,-4-2 2 13,-5 0-4-13,-4-2 4 14,-1 1 3-9,-1-3-5-5,4 2 7 14,4-3-7-14,3 2 12 14,4-2-11-14,5 0-3 13,2 2 2-13,4-2-3 14,7 2 1-14,-1-2 0 14,2 0-1-14,-2 0 2 13,-1 0-3-7,-5 0 5-6,-6 0-4 13,-5 0 3-13,-8 0-4 14,-6 0-2-14,3 0 4 14,5 2 2-14,5-1-1 13,6 4 0-13,6 1 0 14,1-3-2-14,-1 6 1 0,4-1-1 19,3-4 1-19,1 2 0 0,-2-2-1 13,1 0 1 1,-4 2-3-14,-3-2 4 14,0 0-1-14,3-2 2 13,3-2 0-13,8 2 1 0,3-2 1 13,0 0-3-13,-3 0-1 14,1 0 1-9,4 0-1-5,-1 0 4 14,3 0-3-14,-2 0 4 14,4 0-4-14,-3 0 3 13,1 0-3-13,1 0 2 14,0 0 0-14,3 0-3 13,0 0 1-13,2 0 0 14,0 0-2-8,0 0 1-6,0 0 0 13,0 0-5-13,0 0-7 14,0 2-4-14,0 1-12 0,0 4-1 12,0-2-25-12</inkml:trace>
    </iact:actionData>
  </iact:action>
  <iact:action type="add" startTime="76368">
    <iact:property name="dataType"/>
    <iact:actionData xml:id="d16">
      <inkml:trace xmlns:inkml="http://www.w3.org/2003/InkML" xml:id="stk16" contextRef="#ctx0" brushRef="#br0">11612 5198 4 0,'0'-4'9'1,"-6"-1"-3"13,4 1 3-13,-4 3 7 14,1-4-11-14,1 5 2 0,0-2-2 12,4 2 5-12,0 0-6 14,0 0 0-14,0 0-3 14,0 0 1-9,0 0 2-5,0-2-4 14,0 2 2-14,0 0-2 13,0 0 0-13,4 0 0 14,7 0-1-14,1 0-1 14,5 0 2-14,8 0 0 13,6 0 1-13,2 0-1 14,5 0 2-8,3 0-4-6,-4 0 2 13,1 0 0-13,2 0 0 14,-2 4 0-14,4 2 0 13,3 0 0-13,2-1 0 14,0-3 1-14,-3-1-2 14,-2-1 2-14,-3 2-2 13,0-2 2-7,-3 0 0-6,2 0-1 13,2 0-1-13,2 0 1 0,6 0 0 13,0 0 0 2,1 0 1-15,3 0-2 0,-3 0 1 12,2 0 0-12,-1 0 0 14,-4 0 0-14,-1 5 0 14,1 0 0-9,-1 1-1-5,-3 2 3 14,0 0-3-14,-1 2 3 13,1 1-3-13,3-6 2 14,6 0-1-14,5-3 0 14,4-2 0-14,4 0 0 13,3 0 3-13,1-2-5 14,-4-6 5-9,1-1-6-5,-7 2 3 14,-2 0-1-14,-4 2 1 14,-2-2 0-14,-1 6 0 13,0-3-2-13,-2 1 1 14,1 3 2-14,4-2-2 13,-3-1-2-13,4 1 2 14,1-3 1-8,0 2-1-6,-3 1 0 13,0-5-3-13,0 2 1 0,1-2-3 13,-2-3 2-13,-2 2-11 14,-1-1-2-14,-5 0-8 13,-2 6 19-13</inkml:trace>
    </iact:actionData>
  </iact:action>
  <iact:action type="add" startTime="77179">
    <iact:property name="dataType"/>
    <iact:actionData xml:id="d17">
      <inkml:trace xmlns:inkml="http://www.w3.org/2003/InkML" xml:id="stk17" contextRef="#ctx0" brushRef="#br0">15390 5159 5 0,'26'0'1'15,"-3"0"2"-14,-6 0-3 14,-1 0 1-14,-7 0 1 13,0 0 3-13,-5 0 2 0,1 0-6 13,-5 0 7-13,0 0 3 14,0 0 8-9,0 0-3-5,0 0-6 14,0 0 1-14,0 0-5 14,0 0 6-14,0 0-10 13,-12 0 6-13,-3 0-4 14,-3 0-4-14,-9 0 0 13,-4 0 0-13,-4 3 1 14,-10 1-1-8,0 0 0-6,-6-1 1 13,-4 1 1-13,-5-2-1 14,-8 1 1-14,3-3-2 13,1 2 4-13,2-2-4 14,-1 3 0-14,-3-1 3 14,1 0-2-14,-3-2 1 13,2 3 0-7,-3-3-3-6,0 0 2 13,-1 0 0-13,1 0 0 14,5 0 3-14,6 0-2 0,-2 0-1 13,-1 0 4 1,1 0-5-14,-4 0 0 0,1 0 5 13,7 0-5-13,1 0 0 14,6 0 0-9,-2 0-1-5,1 0 2 14,0 2-2-14,-4 3 3 13,-2 3-2-13,-2-1 1 14,-2-2-1-14,4-1 3 14,1-1-5-14,3-2 4 13,5 1 0-13,3-2-2 14,-1 0 0-9,-1 0 1-5,-2 0 2 14,2 0 1-14,3 0-4 14,1-6 5-14,0-2-3 13,1 0 4-13,-3-3-5 14,-1-2 1-14,1 1 2 13,-3 2-2-13,-4 2-2 14,-3 3 2-8,-2 2-4-6,5 3 4 13,9-2-4-13,6 2 2 14,5-2 0-14,7 2 0 0,3 0 0 13,6 0 1-13,5 0 0 13,2 0-2-13,4 0 3 14,-1 0-4-14,1 0 4 13,4 0-3-7,0 0 1-6,0 0-2 14,0 0 0-14,-2 0 4 13,2 0-5-13,0 0 3 14,0 0-1-14,0 0-1 13,0 0 2-13,0 0-3 14,0 0 3-14,0 0 0 14,0 0 0-9,0 0 0-5,0 0 0 14,0 0 0-14,0 0 3 14,0 0-6-14,0 0 4 13,0 0-1-13,0 0 0 14,0 0 0-14,0 0 0 0,0 0 2 12,0 0-2-12,0 0 3 20,0 0-5-20,0 0 2 0,0 0 0 13,0 0-4-13,0 0 0 14,0 0-6-14,0 7-8 13,0 16 4-13,-10 5-25 14,1 0-36-14</inkml:trace>
    </iact:actionData>
  </iact:action>
  <iact:action type="add" startTime="100237">
    <iact:property name="dataType"/>
    <iact:actionData xml:id="d18">
      <inkml:trace xmlns:inkml="http://www.w3.org/2003/InkML" xml:id="stk18" contextRef="#ctx0" brushRef="#br0">19231 4604 10 0,'-5'-20'12'1,"-2"10"13"13,-1 3-11-13,-6 6 0 14,1-3-10-14,0 2 2 13,1-1-2-13,-1 1-4 14,3 2 4-14,2 0-4 14,1 0 2-14,1 0 2 13,-4 0-7-7,2 0 6-6,-3 0-3 13,1 0 1-13,2 0 1 14,-1 0 0-14,2 0 0 0,-2 0 3 13,2 0-4-13,3 2 0 13,2-2 0-13,2 0-2 14,0 0-1-14,0 0 0 20,0 0-5-20,2 0-1 0,13 5 4 13,6 3 4-13,10-3 6 13,6 4-3-13,9-1-1 14,5-4-2-14,2 1 0 14,7 2-2-14,8-2 2 13,5 2 0 2,7 1 0-15,4 2 0 4,-1 0 0-4,-7-2 0 14,-7 2 0-14,-9-5 0 14,-4 0 0-14,-3-1 0 13,3-2 0-13,0 0 0 14,4 0 0-14,2 0 1 13,1 4-1-13,1-2 2 14,4 3-3-8,-1-2 2-6,1 2-1 13,-1 2 0-13,0 1 0 14,0 0 0-14,2-2 0 0,9-1 2 13,7-5-2-13,8-1 3 13,8-1 1-13,-3 0-3 14,-7 0 0-14,-10-3 3 13,-16-8-4-7,-13 1 1-6,-13 2 4 14,-12 2-2-14,-12 2 7 13,-6 2-8-13,-9 2 7 14,0 0-4-14,0-3 6 13,0 3-5-13,0 0-2 14,0 0-4-14,0 0-3 14,0 0 2-9,0 0 0-5,0 0-2 14,0 0 0-14,0 0 1 13,0 0-2-13,0 0 1 14,0 0 1-14,0 0 2 14,0 0 0-14,-3 0 0 13,-7 0 7-13,-6 0-6 0,-6 0 10 19,-5 0-11-19,-4 0 1 0,0 0-1 13,-3 3 0-13,-2 6-1 14,-2-4 1-14,-2 1 1 13,-5 0 0-13,-5-3 0 14,-6-3 4-14,-6 0-1 14,-3 0-2-14,-9 0 0 13,1-3 10-7,-4-7-7-6,4 0 2 13,2-2-2-13,4 3 5 14,2-4-6-14,3 3 1 14,4 2-5-14,5-2 0 13,8 5-1-13,3 0-1 14,-1 3 2-14,1 0 0 13,-5 2-3-7,-4 0 3-6,-5 0-1 14,-13 4-2-14,-7 10 3 13,-7-2-2-13,-1 0 2 14,0-1 0-14,-1-2 0 0,4-4 0 13,6-2 2 1,3-3-3-14,13 0 2 0,7 0 3 19,11 0-4-19,13 0 3 0,3 0-3 13,5-3 0-13,7 0 0 14,1-3 0-14,6 4 0 13,2 1 0-13,1-1 0 14,3 2 0-14,0-3-2 13,0 3 1-13,0 0-2 14,0 0-1-8,0 0 1-6,0 0-1 13,0 0-5-13,3 0 8 14,12 0-5-14,9 0 4 13,14 0 4-13,9 0-2 14,11-4 0-14,9-4 0 14,7 0 0-14,6-1 0 13,2 0 0-7,1 3 1-6,1 0-1 14,-1 4 2-14,0 0-5 13,-10 2 4-13,-3 0-2 14,-8 0 1-14,2 0 0 0,5 0 0 12,8-1 1-12,4 1-1 14,4-3 3-14,0 1-6 14,-5 0 5-9,-2-2-4-5,-5 0 4 14,4 2-2-14,-6-1 0 13,-5 2-2-13,0-3 2 14,-11 0 0-14,-1 1 0 14,-7 0 4-14,-3 1-5 13,-3-2 2-13,-6 1-2 14,-4 2 1-9,-6 1 0-5,-1-2-1 14,-4 2 2-14,-7-2-2 14,-1 2 3-14,-8 0-4 13,-2 0 0-13,1 0 2 14,-3 0-3-14,0 0 2 13,0 0-4-13,0 0 0 14,0 0 3-8,0 0-4-6,0 0 2 13,-9 0-4-13,-16 0 8 0,-2 0 0 13,-4 5 0 2,-2-2 0-15,-3 1 0 0,-7-2 1 12,-1 1 1-12,-1-3 3 14,1 3-5-14,-3-1 4 13,-4 0-2-7,-3 0-3-6,-4 1 1 14,-2 0 0-14,-2 3 0 13,2-2-1-13,-3 4 1 14,-1-2 1-14,-3 1 2 13,-3-4-2-13,-5 1 0 14,2 1 0-14,1-2-1 14,5 1 0-9,7-4 0-5,4 2 0 14,0-2 2-14,3 0 0 13,-2 0 1-13,1 0-4 14,2 0 3-14,4 0-2 0,-2 0 0 13,3-2 0 1,3-2 0-14,-3 1-1 0,3 0 0 19,-1 1 2-19,3 0-1 14,2 0 1-14,0 2-2 0,-1-3 2 13,1 3-1-13,-3 0 0 13,6 0 0-13,1 0 0 14,9 0 2-14,10 0 0 14,10 0 0-14,4 0-4 13,3 0 1-7,0 0-3-6,0 0 1 13,0 0 1-13,0 0-2 14,0 0-7-14,5 0 5 14,13 0 6-14,11 7 4 13,0 3-4-13,4-4 2 14,-1-2-1-14,1-2 2 14,5-2-3-9,11 0 0-5,9 0 3 14,2 0-3-14,5 0 4 13,1-6-3-13,4-2-2 14,3 2 2-14,10 0-3 0,1 3 2 13,1 0 0-13,2 3 0 13,-6 0-2-13,-4 0 2 14,2 0 0-9,-6 0 0-5,-3 0-1 14,-12 0 0-14,-10 0-1 14,-5 0 2-14,-10 0-3 13,-4 3 0-13,0 0 3 14,-9 1-4-14,-4 1 4 13,-3 0-10-13,-9-1 5 14,-2 2-4-8,0-1 7-6,-2-2-1 13,0-1 0-13,0 0 0 14,0 0 1-14,0-2 2 13,0 0 4-13,0 0 1 14,0 3-4-14,0-3 4 14,0 0-5-14,0 0 2 13,0 0-2-7,0 0-1-6,0 0 0 13,0 0-1-13,0 0 1 0,0 5-7 13,0 4-5-13,-6 4-14 14,-9 0-65-14</inkml:trace>
    </iact:actionData>
  </iact:action>
  <iact:action type="add" startTime="111626">
    <iact:property name="dataType"/>
    <iact:actionData xml:id="d19">
      <inkml:trace xmlns:inkml="http://www.w3.org/2003/InkML" xml:id="stk19" contextRef="#ctx0" brushRef="#br0">20735 4750 5 0,'2'-1'18'15,"-2"-5"-8"-14,0 3 1 14,0-1 3-14,0 0 1 13,0 1-2-7,0-2-4-6,0-2-3 14,0 2-3-14,-13-1 1 13,-7 3-1-13,-9-4-2 14,-13-1 5-14,-12 2-11 14,-10 4 9-14,-5 0-7 13,-5 0 3-13,3 2 0 20,4 0-1-20,-3 0 2 0,4 0-2 13,1 0 5-13,-2 0-4 14,7 0 2-14,-2 0-3 13,6 0 2-13,0 0-1 14,4 0 0-14,6 0 0 13,3 0 2-13,6 0-2 14,1 0 3-8,3 0-2-6,8 0-1 13,2 0 5-13,8 0-1 0,7 0-1 13,0 0-1 1,6 0 0-14,2 0 0 0,0 0 2 13,0 0-2-13,0 0-1 14,0 0 0-14,0 0-2 13,0 0-3-7,2 0-2-6,3 0-1 14,0 0-6-14,3 0 11 13,17 0 2-13,17 0 9 14,27 0-9-14,20 0 5 13,14-5-5-13,4 5 0 14,-2-5-6-14,-7 3 0 14,-4 2-2-9,-5 0-5-5,-4-2 3 14,-6 2-17-14,-7-3 3 13,-7 3 3-13,-11-5 15 14,-4 3 5-14,-3 0 1 14,5-2 0-14,-1 4 2 0,-4 0-2 12,-7 0 1 3,-7 4-2-15,-10 5 0 4,-6 3 1 11,-3-3-6-15,-10-1 4 0,-2-2-1 13</inkml:trace>
    </iact:actionData>
  </iact:action>
  <iact:action type="add" startTime="112250">
    <iact:property name="dataType"/>
    <iact:actionData xml:id="d20">
      <inkml:trace xmlns:inkml="http://www.w3.org/2003/InkML" xml:id="stk20" contextRef="#ctx0" brushRef="#br0">20891 4703 9 0,'-40'0'9'1,"-5"-7"4"13,1-1 0-7,-3-2-1-6,0 0-2 13,-2 1-7-13,3 2 4 14,-4 0 3-14,4 0 6 14,3 1-13-14,-1-1 4 13,-1 2-5-13,-4 3 3 14,-4 0-4-14,-8 2-1 13,-1 0 5-7,-2 0-4-6,1 0 5 14,1 0-5-14,-2 0 0 13,2 0 1-13,2 0 1 14,9 0-2-14,14 0 3 14,8 0 1-14,8 0-4 0,5 0-1 12,8 0 0-12,1 0 2 20,5 0 2-20,2 0-5 0,0 0 2 13,0 0 0-13,0 0-1 14,0 0 0-14,-2 0-2 13,2 0 4-13,0 0-4 14,0 0 4-14,0 0-4 13,0 0-10-13,0 0-6 14,8 2-20-8,21 2-11-6,7-1 14 13</inkml:trace>
    </iact:actionData>
  </iact:action>
  <iact:action type="add" startTime="130642">
    <iact:property name="dataType"/>
    <iact:actionData xml:id="d21">
      <inkml:trace xmlns:inkml="http://www.w3.org/2003/InkML" xml:id="stk21" contextRef="#ctx0" brushRef="#br0">19808 5189 5 0,'-16'-4'1'1,"-2"-2"3"0,-1 2 9 12,-4-4-1-12,-6 3-3 14,-7-2-9-14,1 5 7 13,-1-1 0-13,2 0-3 14,5-1-4-14,1 0 1 14,3 1 6-9,7-2-2-5,1 1 5 14,3-2-1-14,3 0 3 14,-1-2-6-14,2 5 1 13,-1-2-3-13,1-2 5 14,6 7-5-14,0-3 0 13,4 3 7-13,0 0-3 14,0 0-2-8,0 0-6-6,6 0-3 13,4 0-8-13,11 0 9 14,18 0 2-14,11 0 1 0,15 3-1 13,-3 9 2 1,-1-3-4-14,-1 2 3 0,0 1-3 13,4-3 2 1,4 3-2-8,-1-2 0-6,2 2 2 13,3-4-2-13,1 1-1 14,2-6 2-14,4 4-2 14,-1-2 3-14,-1-3-9 0,-5 2 8 12,-7-1-6-12,-10 2 5 14,-1 3-2-14,1 1 4 14,20 3-1-9,16 0 3-5,18-3 1 14,11 2-2-14,0-4 2 13,-10-2-3-13,-14-3 0 14,-19-2 0-14,-14 0 2 14,-14 0-2-14,-11 2 1 13,-9 1 1-13,-5-1-2 14,-5 1 6-9,-9-3-5-5,1 0 3 0,1 0-4 13,1 0 3 2,-1 0-2-15,-2 0 1 0,-3 0-2 12,-3 0 0-12,1 0 3 14,-2 0 0-14,-3 0-5 14,0 0 4-14,0 0-4 13,0 0 4-7,0-5-5-6,-12 0-2 13,-13-7 5-13,-10-1 2 14,-9 2-1-14,-8-4 4 14,-2 6-5-14,-2-2 3 13,1-1-2-13,-5 3 4 14,0-1-4-14,-2-3 2 13,-6 7 0-7,-3 0-3-6,-2 0 4 14,-6 5-3-14,3-2-1 13,1 2 2-13,8 1-4 14,-2 0 4-14,6 0-3 13,1 0 1-13,1 0-1 0,4 0 0 13,1 0 2-13,1 0-3 20,3 9 5-20,0-1-5 0,0 4 3 13,0 0-2-13,3 1 1 14,2-4 0-14,4 1 0 13,4-3 0-13,-1-4 0 14,4 1 2-14,0-1-2 13,5-1 1-13,9 0-2 14,6-2 2-8,7 0 2-6,7 1 3 13,2 1-5-13,0-2 0 14,0 0 0-14,0 0-2 13,0 0-4-13,0 0 2 14,0 0-3-14,15 7-4 14,19-2 3-14,19 6 7 13,24 0 4-7,16 0-3-6,9-1-1 13,8-4-1-13,-1-1 1 14,-2-2-6-14,-5-3 3 0,-1 0 1 13,-1 0-3 1,0 0-2-14,-4-3 1 0,-2-8 5 13,-5-1 1-13,-4-2-3 14,-9 4 6-9,-5 6-6-5,-6 0 5 14,-5 1-3-14,-4 2 2 13,-5-1-1-13,-5-1 0 14,2 1 0-14,-2 0 1 14,6-3 0-14,-1 2 2 13,-2 1-1-13,0 0-4 14,-9 2 4-9,3 0-2-5,1 0 0 14,7 0 0-14,8 0 0 14,-1 0 0-14,-6 0 0 13,-4 0 4-13,-4 0-8 14,-6 0 5-14,0 0-2 14,0 0 1-14,-3 0 0 13,-6 0-4-7,-2 0 0-6,-9 0 0 13,-5 0 1-13,-2 0-2 0,-6 0-12 13,-3 0 10-13,-2 0-1 14,0 0 2-14,0 0-11 13,0 0 8-13,-11 0 9 14,-7 2 3-14,-2 7 2 13,0-4-3-7,-2 4-2-6,-5-5 3 14,0-3 0-14,-4 2-1 13,-4-3 2-13,-1 0 0 14,-7 0-1-14,-5 0 3 13,-6-3-4-13,-4-6 3 14,-7-1-3-14,-1 1 0 14,-6-3-1-9,-3 5-1-5,-2 0 0 14,-6-1 1-14,2 6 2 14,2 0 0-14,6 1 4 13,11 1-5-13,6 0 5 14,2 0-5-14,6 12-4 13,0 1 4-13,3 1-2 14,3 3 0-8,3-7-1-6,5 0 1 0,10-3 0 12,5-2 4-12,6-5-3 14,5 4-1-14,2-4 2 13,4 0-2-13,2 0 1 14,0 0-1-14,0 0 0 14,10 0 0-14,30 0 3 13,20 0-1-7,17-9 0-6,6 0-2 13,-2 1 0-13,-6-2-6 14,-3 2 4-14,-5-1 0 14,-5 2-3-14,-2-5 5 13,-6 4 0-13,-6-3-1 14,-3 3 3-14,-5 3-3 14,-2 0 1-9,3 5 0-5,3 0 1 14,1 0 0-14,3 0 2 13,2 0-2-13,-4 0 2 14,-1 3-1-14,-7-1-2 0,-3 1 2 13,-3-1-2-13,-1 3 0 13,2-3 0-13,1-1 0 14,2-1-2-9,2 4 0-5,-1-1 4 14,-3 1-2-14,-5 1 2 14,-5 1-4-14,-6 1-1 13,-5 0 3-13,-4 0-6 14,-4-3 4-14,-2-1-3 14,-1-1 5-14,-2 1-2 13,0-1 3-7,0-1-2-6,0 2-10 13,0-3 3-13,0 1-6 14,0 2 10-14,-23-2 4 14,-6 2 4-14,-6-2 4 13,-1-1-8-13,-3 0 8 14,0 0-7-14,1 0 3 13,-3 0-3-7,-1 0 0-6,0 0 1 14,-3 0-1-14,1 0-1 0,-1 0 0 12,-1 0 6 3,-4 0-3-15,-1 0 6 0,-4 0-8 12,-3 0 2-12,-2 0-2 14,-5 0 3-14,-5 0-3 14,-5-1 2-9,-4-2 1-5,6 2-1 14,7-6 7-14,14 6-4 13,10-6 4-13,8 5-9 14,0 2-1-14,3 0-1 14,-2 0 1-14,0 0 0 13,-1 0-1-13,1 0 1 14,2 0 0-8,4 4 1-6,2 1 0 13,3 0-2-13,2 2 1 14,2-1-1-14,5-2-1 13,7-3 1-13,6-1 1 14,0 2-10-14,0 0 6 14,0 3-3-14,15 2 0 0,22 4 7 19,15 1 4-19,10 0 1 13,3-4-4-13,1-2-1 0,4-6-1 13,1 0 1-13,2 0 0 14,4 0 0-14,-2-6 0 13,-5-2-2-13,-10 4 2 14,-7 0-1-14,-6 1-2 14,-9-1 3-9,-3 3 0-5,-8-1 1 14,-9 2 1-14,-7-2 0 13,-7 2-2-13,-4-3 1 14,0 2-1-14,0 1 1 14,0 0 1-14,0 0-1 13,0 0-1-13,0 0 3 14,0 0-3-9,0 0 4-5,0 0-2 14,0 0-4-14,0 0-2 14,0 0 4-14,0 0-2 13,0 0 0-13,0 0 2 0,0 0 0 13,0 0 3-13,0 0-3 13,0 0 6-13,0 0-4 14,0 0 3-8,0 0-5-6,0 0 3 13,0 0-3-13,0 0 1 14,0 0 2-14,0 0-3 14,0 0 0-14,0 0 5 13,0 0-7-13,0 0 4 14,0 0-1-14,0 0-1 13,0 0 0-7,0 0 0-6,0 0 1 14,0 0-1-14,0 0 3 13,0 0-6-13,0 0-1 14,0 0-1-14,-4 0-15 13,-11 0-50-13</inkml:trace>
    </iact:actionData>
  </iact:action>
  <iact:action type="add" startTime="134536">
    <iact:property name="dataType"/>
    <iact:actionData xml:id="d22">
      <inkml:trace xmlns:inkml="http://www.w3.org/2003/InkML" xml:id="stk22" contextRef="#ctx0" brushRef="#br0">12275 5863 1 0,'-35'-6'15'6,"-1"3"-3"-5,3-4-4 14,-5 2-2-14,5-2-5 13,-4 0 0-13,4 0-1 14,4-1 13-14,2 0-9 14,8 2 9-14,3 0-4 0,5 0 3 12,-5 1-11-12,1 0 2 20,1 3-3-20,1-3 1 0,4 5 5 12,3 0-6 3,-6-3 2-15,1 1 2 0,-1-2-3 13,2 0 0-13,1 2 4 13,5 0-5-13,1 2 5 14,3-3 1-14,0 3-6 14,0 0 2-9,0 0-1-5,0 0-2 14,0 0 1-14,5 0 0 13,-3 0-5-13,0 0 3 14,2 0 0-14,-1 0-3 14,-1 0 4-14,2 0-2 13,-2 0 1-13,8 0 3 14,-2 0-1-9,7 0 4-5,6 0 2 14,4 0-2-14,4 0 1 14,6 0 1-14,9 0-5 13,14-7 6-13,16-5-6 14,9 0 2-14,9-3-1 0,-6 6-4 13,-4 3 2 1,-5 2 0-8,-11 1-3-6,-1 3 3 13,-5 0-1-13,-2 0 4 14,-4 0-3-14,1 5 1 0,3 5-2 13,2 2 2 1,8-2-1-14,3 0 0 0,9-1 0 13,2 2 0-13,1-2 0 14,0 0 0-9,-6 1 2-5,-1-3-4 14,0-2 2-14,0-3-3 13,4-2 5-13,0 0-4 14,3 0 2-14,2 0 0 14,1 0-2-14,5 0 4 13,6 0-3-13,3 0 4 14,-2 5-6-9,-5 0 6-5,-8-1-6 14,-12 0 2-14,-7-2 0 14,-4 0 0-14,-4 1 1 13,-1-2 0-13,4-1 0 14,1 0 0-14,3 0 2 13,0 0-4-13,-1 0 4 0,-3 0-3 20,-1 0 1-20,-2 0-1 0,-2 0-1 12,-6 0 4 3,-2 0-6-15,-4 0 4 0,-1 0-1 13,-3-6 0 1,2 0 0-14,-2-3 2 0,-4 0 0 13,-3 1-1-13,-2-1 0 13,-4 0 2-7,0 3-1-6,-2 0 1 14,-6 0 0-14,-1 1-3 13,-5 2 1-13,1 1 0 14,1 2 0-14,8-2-1 13,8 2-1-13,7-2 4 14,3-1-2-14,1 1 2 0,2 2-4 19,1 0 3-19,1 0-2 14,-1-2 2-14,-5 2-2 13,1-1 1-13,-4 1 0 0,1 0 0 13,2 0 1 2,-1 0-2-15,-4 0-2 13,-2 0 2-13,-6 0 0 0,4 0 1 13,1 0 0-8,1 1 0-5,2-1 0 14,-1 0 2-14,-3 0-5 14,-2 0 5-14,0 0-4 13,0 0 1 2,0 0-1-15,-2 0 1 0,-2 0 1 13,-6 0-1-13,-1 0-4 13,0 0 4-7,-2 0 2-6,2 0-2 13,1 0 5-13,2 0-7 14,-3-1 4-14,-5-5-2 14,-7 2 2-14,-1 0 1 13,-5 1 4-13,0 2-5 14,0-2 3-14,0 2 0 0,0-1 0 19,-13-4-4-19,-6 0 4 0,-4-1-2 13,-9 6 0-13,-6-1-2 13,-4 2 0-13,-5 0 0 14,-4 0 1-14,-5 0-1 14,-4 3 4 0,-2 4-4-14,-7 0 0 0,-1-2 0 13,1-2 0-8,2 0 0-5,5-2 1 14,-2 2-1-14,-4 1 6 14,1 0-6-14,-2 3 1 13,3 0 1-13,3-1-4 14,1 2 3-14,0-2-2 13,-4 0 1-13,-3 0-1 14,-4-2 0-8,-5 1 2-6,2-5 0 13,4 0 0-13,1 3-2 14,3-3 2-14,-7 0-1 13,-7 2 0-13,-7 2 0 14,-9-4 1-14,-5 3 0 14,-2-3 4-14,3 0-4 0,-2 7-2 12,-8-3 2-6,2 2-5-6,-1 0 6 14,0-6-4-14,4 0 2 13,0 0 0-13,5 0 0 14,3 0 0-14,9-12 4 13,7 1 0-13,6 2-3 14,13-1 1-14,4 2 0 14,6 0-2-9,3-1 0-5,0-3 0 14,-1 5 0-14,4-1 0 13,-2 1 1-13,6 2-2 14,3 1 2-14,1 1-4 14,3 2 5-14,-2 1-4 13,2 0 1-13,5 0 1 14,3 0-1-9,-2 0 3-5,4 1-5 14,0 10 8-14,1-3-9 14,6 0 5-14,2-3-2 13,3 0 1-13,3-1 0 0,6-2 0 13,1-2 1 2,5 3 2-15,0-3-3 0,0 0 3 12,0 3-2-6,0-3-1-6,0 0 0 13,0 2 0-13,0-2-2 14,0 0-2-14,0 2 4 14,0-2 0-14,0 0-1 13,0 2 2-13,0-2-2 14,0 0 0-14,0 2 0 13,0-2 1-7,0 0 0-6,0 0 0 14,2 0 0-14,-2 0 0 13,0 0 1-13,0 0-2 14,0 0 4-14,0 0-5 0,0 1 4 13,0-1-3 1,0 0 1-14,0 0 0 0,0 0-1 19,0 3 2-19,0-3-3 14,0 0-2-14,3 0 3 0,-1 2-12 13,6 1-9 1,6 4-17-14,7-2-29 0</inkml:trace>
    </iact:actionData>
  </iact:action>
  <iact:action type="add" startTime="146554">
    <iact:property name="dataType"/>
    <iact:actionData xml:id="d23">
      <inkml:trace xmlns:inkml="http://www.w3.org/2003/InkML" xml:id="stk23" contextRef="#ctx0" brushRef="#br0">14808 5677 4 0,'0'-4'3'15,"-2"2"13"-14,-2-1-10 14,1 1-2-9,0 0-4-5,3 1 5 14,0-3 1-14,0 2-6 14,0-1 10-14,0 3-2 13,0 0 5-13,0 0-9 14,0 0 5-14,0 0-5 13,0 0 3-13,0 0-5 14,0 0-2-8,0 0 0-6,3-1-1 13,19-3 0-13,13-3 2 14,15-3 1-14,4 2 0 14,1 1-4-14,-2-4 4 13,1 5-2-13,-2 2 0 14,-4 3-2-14,-5 1 2 13,-8 0 0-7,-3 0 0-6,-3 0 2 14,4 0-4-14,5 1 4 0,9 2-4 12,7-2 2-12,4-1 0 14,2 0 0-14,-5 0 2 13,1 0-4-13,-3 0 5 14,-1 0-6-14,-1 0 3 14,0 0-1-9,-4-1 0-5,-5 1 1 14,-2 0-1-14,-3 0 1 14,-4 0-3-14,2 0 6 13,3 0-6-13,0 7 6 14,7-3-3-14,-3 3 0 13,5-4 0-13,4 1 0 14,0-1 0-8,3-3 0-6,0 0 0 13,1 0 0-13,1 0 2 14,2-7-4-14,0 0 4 13,-2 2-4-13,-7 0 3 14,-3 2-2-14,-4-1 1 14,-3 4 0-14,-4 0 0 13,-1 0 0-13,-1 0 0 5,-2 0-5-5,-2 8 5 13,0 3-4-13,-2-4 2 14,2 2-1-14,-2-4-3 14,2 1 4-14,0-3-4 13,-2-2 6-13,-6-1-8 14,2 3 6-14,-5-3-1 14,-1 0 2-9,-5 0 1-5,-5 0 0 14,-3 0 0-14,-4 0 0 13,0 0 0-13,0 0 1 14,0 0 3-14,0 0-4 14,0 0-6-14,0 0 4 13,0 0 2-13,-6 0 2 14,-6 0 0-9,-3 0 1-5,1 0-3 14,-3 0 5-14,-4 0-5 14,-4 0 4-14,-6 0-3 0,2 0 2 12,0-4-2-12,-2 1 5 14,0 2 0-14,0-4-3 14,-1 3 6-14,-1-1-6 13,0 1 6-7,-5 2-9-6,3-2 2 13,-4 2-1-13,-5 0-2 14,-1 0 1-14,-4 0-1 14,0 0 0-14,7 0 2 13,-1 0-2-13,-1 0 3 14,-1 0-4-14,3 5 3 13,-2-1-2-7,3-1 2-6,1 0 0 14,0-3-1-14,4 3 0 13,2-3-1-13,3 0 2 14,0 0-1-14,-2 0 4 13,-3 0-8-13,-1 0 8 0,-6 0-8 13,-1-11 4 2,-4 6 0-10,2-4 0-5,-1 4 4 0,0 0-4 13,0 1 3-13,1 4-6 13,-6 0 5-13,3 0-3 14,5 0 2-14,6 0-1 14,7 0 0-14,4 0 0 13,5 0 0-13,1 0 1 14,2 0 2-8,1 0 0-6,2 0-2 13,-4-3-1-13,0-4 5 14,-5 2-5-14,-1-2 1 13,-5 1 2-13,-3 1-3 14,-2 1 8-14,-4-1-8 14,-2 3 6-14,-1-1-5 13,1-2 3-7,5 3-3-6,2 0 1 13,10 0 3-13,6 2-3 14,3-2 4-14,3 2-6 0,2 0 1 13,0 0 0 1,4 0-2-14,1 0 1 0,1 0 0 13,3 0-1-13,0 0 0 20,2 0 1-20,0 0 0 0,-3 0-4 13,3 0 6-13,0 0-4 13,0 0 1-13,0 0 1 14,0 0-3-14,0 0-3 14,0 0 1-14,0 0-8 13,3 0 13-13,12 0 0 14,6 0 1-9,5 0 0-5,6 0 0 14,3 4 2-14,1-2-3 14,1 3 1-14,-3-2-1 13,-1-1 0-13,-4 5 2 14,2-5-3-14,4 0 5 14,0-2-7-14,5 1 5 13,-3 1-4-7,4 0 2-6,-1 3 0 13,4-2 0-13,3-1-2 14,9 2 2-14,2-1 0 0,0-3 0 13,-5 0 2-13,-6 0-4 13,-2 0 3-13,-7 0-2 14,0 0 1-14,2 0 0 20,5 0 0-20,3 0 0 0,6 0-2 13,4 0 3-13,-2 0-2 13,0 0-6-13,-8 0 3 14,-1 0-2-14,-5 0 3 13,1 0 0-13,1-3-3 14,-2 3 4-14,4 0-4 14,-7 0 5-9,1 0-10-5,-3 0 10 14,-2 0 0-14,-2 0 1 14,-3 0 0-14,-4 0 0 13,-3 0 0-13,-2 0 1 14,0 0 1-14,1 0-1 13,0 4-2-13,3-1 2 0,-3-3-2 20,1 1 2-20,1 2-1 13,0-3 0-13,3 0-1 14,0 0 0-14,-2 0 2 0,-5 0-1 12,-7 0 4-12,-2 0-7 14,1 0 6-14,-4 0-6 14,1 0 6-14,0 0-3 13,0 0 0-7,-2 0 0-6,-1 0-3 13,-2 0 6-13,2 0-6 14,0 0 6-14,-2 0-6 14,1 0 1-14,-3 0 1 13,0 1-3-13,-2-1-3 14,0 2 2-14,0 0-2 14,2-2 6-9,-2 0-2-5,0 0 1 14,0 0-2-14,0 0 2 13,0 0-6-13,0 2 0 14,0-2 2-14,0 0 6 0,0 0 0 13,0 0 1 1,0 0-2-14,-2 3 4 0,-11-1-5 13,-3 3 3-8,-1 2-2 10,-1-2 1-15,0-1 0 0,0 1 0 13,-5-4 1-13,6 2 2 13,-3-3-1-13,2 1-2 14,0-1 1-14,-2 3-2 14,-5-2 2-14,2 2 0 13,-2-2-1-7,2 2 2-6,-1-3 1 13,-1 2-1-13,-6-2 6 14,-5 2-7-14,-1 0 0 14,-3 1-1-14,-3 2 1 13,3-3-1-13,4 2 0 14,7-1 0-14,0 2 1 13,5 1 1-7,-1-2-1-6,2-2-2 14,4-2 2-14,1 2-1 13,1-2 0-13,-2 0 0 14,-3 0 0-14,-3 0 0 0,-1 0-1 12,-1 0 2-12,3 0-2 14,-1 0 3-14,0 0-4 20,-4 0 3-20,0 0-2 14,-4 0-1-14,-3 0 2 0,1 0 2 13,-3 0-1-13,7 0 0 13,0 0 2-13,2 0-5 14,2 0 3-14,2 0-1 13,0-2 0-13,1 0 3 21,0-2-3-21,-1 0 0 0,-4 2 1 12,0-3 0-12,2 3 0 14,-2 2 2-14,0-1-3 13,-4 1 0-13,0 0 2 14,-5 0-2-14,5 0 0 14,-4 0 4-14,4 0-3 0,4-2 1 19,2 2 2-19,3 0-7 13,0 0 3-13,-1 0 0 14,0 0-1-14,0 0 0 14,2 0 1-14,0 0-1 0,1 0 1 12,-1 0 1-12,-1 0 0 14,-5 0 1-14,0 0-4 14,-4 0 3-9,1 0-2 10,6 0 1-15,1 0 0 0,11 0 0 12,1 0 1-12,5 0 0 14,0 0 3-14,4 0-3 14,4 0-1-14,0 0 4 13,0 0-4-13,0 0 0 14,0 0-6-9,0 0-2-5,0 0 0 14,2 0 8-14,8-2 2 14,5-7 0-14,5 2-4 13,3-1 4-13,3 0-3 14,3-1 1-14,0 4 0 14,2-4-1-14,-2 4 2 0,0 0-6 19,-2 1 6-19,0 0-3 13,-3 3 1-13,-1-3-1 14,-2 1 2-14,2 2 0 14,2-2 0-14,-3 1 0 0,2 2 0 12,-1-2 0-12,1 2 2 14,1 0 0-14,4 0-2 13,9 0 1-7,6 0 0-6,7 0 2 14,10 0-2-14,1 0 0 13,2 0 0-13,-3 2 2 14,-1 3-2-14,-4-4-2 14,-3 3 2-14,3 0-1 13,-3-1 0-13,3-2 0 14,0 1 0-9,-2-2-1-5,-6 2 1 14,-1 0 0-14,-5 1 0 14,-3 1 2-14,-8-4-4 13,2 1 3-13,-1 1-1 14,3 0 0-14,1 3 0 0,1-5-1 12,2 2 2-12,-1 0-2 14,-1-1 2-8,-1 3-2 8,2-1-3-14,-2 0 4 14,-1 1-2-14,-4 0-1 13,1 0 2-13,-3 3-2 0,2-2 1 13,-2 2 1-13,-2-2 1 14,-3-1-10-14,0 1 6 13,1-5-3-7,0 0 7-6,1 0-1 13,-1 0 1-13,-3-5 1 14,-6 0 0-14,-8 1 1 14,-3 2 2-14,-3 2 0 13,-2 0-4-13,0 0 6 14,0 0-5-14,0 0-1 14,0 0 0-9,0 0-5-5,0 0 1 14,0 0 4-14,0 0-2 0,0 0 0 12,0 0 2-12,0 0-10 14,0 0 10-14,0 0 0 14,0 0 1-14,-2 0 3 13,-3 0-3-13,-1 0 9 14,2 0-10-9,-3 0 7-5,3 0-4 14,1 0 2-14,1 0-1 14,2 0-2-14,-3 0-2 13,1 0-1-13,2 0 1 14,-4 0 0-14,4 0 0 14,-2 0-1-14,-3 0 1 13,1 0-5-7,-5 0 2-6,-2 0 0 13,0 0 2-13,1 0 0 14,4 0 2-14,2 0-1 14,-1 0 1-14,1 0-1 13,-3 0 2-13,2 0-4 14,-3 0 4-14,-1 0-2 0,-3 0 0 12,1 0 0-6,1 0 1-6,0 0-1 14,4 0 0-14,3 0 5 13,1 0-6 2,2 0 2-15,0 0-2 0,0 0 1 12,0 0 0-12,0 0-1 14,0 0 0-14,0 0-1 14,0 0-7-9,0 0-2-5,0 0-7 14,0 2 7-14,0 3 0 14,0 2 1-14</inkml:trace>
    </iact:actionData>
  </iact:action>
  <iact:action type="add" startTime="157098">
    <iact:property name="dataType"/>
    <iact:actionData xml:id="d24">
      <inkml:trace xmlns:inkml="http://www.w3.org/2003/InkML" xml:id="stk24" contextRef="#ctx0" brushRef="#br0">15552 5666 7 0,'-2'-5'19'15,"-2"-2"-2"-8,1 2-10-6,1 1-5 13,0-2 3-13,2-2-5 14,-2 1 4-14,-2 1-2 0,-1 1-4 13,0-2 2-13,1 0-3 13,-1 0-1-13,1 1 1 14,-5 1-6-14,2-2-5 13,-2 4 12-7,-1-4 1-6,3 5 1 14,-3 0-2-14,2 2 2 13,1-1 0-13,1 1 1 14,1 0 0-14,5 0 0 14,-3 0 1-14,3 0 0 13,0 0 3-13,-2 0-5 14,2 0 6-9,0-2-6-5,-2-1 4 14,-2 3-1-14,-1-4 6 14,1 2-4-14,0 0 0 13,-1 1 3-13,0-3-4 14,-1 0-3-14,-1-1-1 14,3 3 0-14,0 0 0 0,4 2 0 19,0 0 0-19,0 0-4 0,-3 0 3 12,3 0-1-12,0 0-1 14,0 0 4-14,0 0-4 14,0 0 5-14,0 0-2 13,0 0 0-13,0 0 1 14,0 0 2-14,0 0-3 14,0 0 3-9,0 0-1-5,0 0 0 14,-3 0 0-14,3 0 0 13,-2 0-2-13,2-3 3 14,0 3-3-14,0 0 0 14,0 0 0-14,0 0 1 13,0 0-4-13,0 0 3 14,0 0-1-9,0 0-7-5,0 0 4 14,5 0-5-14,6 0 9 14,2 0-1-14,3 0 0 13,2 0 1-13,0 0 0 0,2 0 0 13,0 0 2 2,4-5-4-15,3 1 3 0,2 1-2 12,2-4 0-6,-2 3-4-6,0 1 1 13,3-2-4 2,-3 1 8-15,4 2-6 0,0-2 6 13,3 2-3-13,1-1 1 13,4 3-3-13,-3-3 2 14,-3 3-3-14,-1 0-3 14,-1 0 5-9,-2 0-2-5,0 0 6 14,4 0 0-14,-4 0 0 13</inkml:trace>
    </iact:actionData>
  </iact:action>
  <iact:action type="add" startTime="158383">
    <iact:property name="dataType"/>
    <iact:actionData xml:id="d25">
      <inkml:trace xmlns:inkml="http://www.w3.org/2003/InkML" xml:id="stk25" contextRef="#ctx0" brushRef="#br0">16444 5588 3 0,'-27'0'3'1,"-2"0"5"13,-6 0-3-13,-6 0-4 14,-3 0 3-9,-3 0-4-5,-2 0 9 14,2 0-9-14,-1 0 8 14,-2 0-2-14,1-2 4 13,2 2-4-13,-2 0-2 0,1 0 2 13,-4 0-2-13,0-3 6 13,4-2-7-13,-1 3 9 21,7-1-7-21,1-1 6 13,5 1-6-13,7-1-1 14,5 2-4-14,0 2 3 13,3 0-6-13,3 0 6 0,7 0-5 13,3 0 6-13,-2 0-6 14,4 0 4-14,-1 0-2 20,3 0 1-20,0 0 0 0,2-1 1 13,-6 1 0-13,4 0-4 13,-5 0 5-13,5 0-6 14,-4 0 4-14,4 0-2 13,4 0-3-13,0 0 0 14,0 0-1-14,0 0-5 14,0 0 8-9,0 0-1-5,0 0 0 14,0 0-3-14,7 0 0 13,15 0 6-13,9 0 2 14,8 0 2-14,3 0-3 14,2 0-1-14,3 0 4 13,5 0-7-13,-2 0 6 0,4-7-6 13,0 3 2-7,2-2 0-6,-4 2 1 13,-2 0-3-13,-1 4 1 14,-2 0-3-14,-4 0 3 13,1 0-6-13,3 0 8 14,-1-2-12-14,4 0 12 14,-2 2-4-14,-3 0 3 13,-5 0 0-7,1 0 1-6,-6 0 0 13,-1 0 0-13,-5 0 0 14,0 0 3-14,-10 0-6 14,4 4 5-14,-3-4-4 13,3 3 3-13,-2-2-1 14,4-1 0-14,0 0 0 14,-1 0 0-9,5 0 2-5,0 0-2 14,5 0 4-14,5 0-5 13,6 0 2-13,6 0-1 14,3 0 0-14,0 0 0 0,-2 0 0 13,-2 3 0-13,-8-3-1 13,-6 1 3-13,-7 2-4 20,-9-2 1-20,-9 1-1 14,-4 0 0-14,-5-2 0 0,0 2-4 13,-2 0 3-13,0 1 2 13,0-1-1-13,0-1 1 14,0 1-5-14,0-2 4 14,0 2 2-14,0 0 0 13,0-2 2-7,0 0-1-6,0 0-1 13,0 0 0-13,0 0 0 14,0 0 1-14,0 0 0 14,0 0 0-14,0 3 1 13,0 1-1-13,-2-3 0 14,0 1-1-14,2-2 0 13,0 0-2-7,0 2 4-6,0-2-4 14,-2 0 4-14,2 0-4 0,-2 3 2 12,2-1-2-12,-3-1 4 14,1 1-2-14,-3-2 0 13,3 0 0-13,-2 0 0 14,-1 0 3-14,1 0 9 14,0 0-11-9,-1 0 6-5,3 0 0 14,2 0 1-14,0 0-7 13,0 0-1-13,0 0 3 14,0 0-2-14,0 0 4 14,0 0-1-14,0 0-4 13,0 0 1-13,0 0 0 14,0 0 0-9,0 0 2-5,0 0-3 14,0 0 0-14,0 0 2 0,0 0-2 13,0 0 0-13,0 0 1 13,0 0-2 2,0 0-1-15,0 0 2 0,0 0-4 13,0 0 4-13,0 0-2 13,0 0 4-7,0 0-2-6,0 0 1 13,0 0-2-13,0 0 2 14,0 0-3-14,0 0 2 14,0 0 0-14,0 0 0 13,-3 0 0-13,3 0 0 14,0 0 0-14,0 0 0 14,0 0 2-9,0 0-4-5,0 0 2 14,0 0-1-14,0 0-6 13,0 0 2-13,0 0 3 14,0 0-4-14,0 0 6 14,0 0-13-14,-4 0-5 13,-1 0-30-13</inkml:trace>
    </iact:actionData>
  </iact:action>
  <iact:action type="add" startTime="162146">
    <iact:property name="dataType"/>
    <iact:actionData xml:id="d26">
      <inkml:trace xmlns:inkml="http://www.w3.org/2003/InkML" xml:id="stk26" contextRef="#ctx0" brushRef="#br0">20490 4606 4 0,'-2'-2'2'1,"-3"-2"2"13,1 2-1-13,-3 0 1 14,2 2-1-14,1-3-1 0,0 2-2 12,-3 1 2-12,1 0-3 14,-4 0 1 1,-1 0 0-15,-7 0 1 4,1 0-1 11,-10 0 4-15,0 0-3 0,-2-2 7 12,0-1-8-12,-2 2 8 14,4-3-8-14,-2 2 5 14,-2-3-5-14,0 2 2 13,0 1-2-13,-3-1 0 14,1 2-1-9,-3-1 2 10,1-2 1-15,1 1 1 0,2 1-2 13,-1-3 1-13,0 3 0 13,-3 0 0-13,3 2 0 14,6-3-1-14,4 2 0 14,10-2-1-14,5 3 1 13,-2 0-2-7,6 0 1-6,2 0-1 13,2 0 0-13,0 0-1 14,0 0 0-14,0 0-2 14,0 0 3-14,0 0 1 0,0 0-1 12,0 0 3-12,0 0 3 14,4 0-2-14,5 0-1 14,5 0-2-9,4 0 2-5,6 0-1 14,11-1 1-14,12-1 2 13,11 0-1-13,9-3-6 14,2 5 2-14,-1 0 1 14,-2 0-1-14,-3 0 1 13,-5 0-1-13,2 0-5 14,-6 0 6-9,-2 0-2-5,2 0 0 14,-5 0 1-14,-2 0-2 14,0 0 4-14,-3 0-2 13,1 0-1-13,-3 0 2 14,0 0-1-14,-5 0 2 13,-2 0-1-13,-4 0 4 14,1 0-8-8,-8 0 6-6,1 0-4 13,-8 0 4-13,-3 0-2 14,-3 0 0-14,-7 0 0 0,-2 0 0 12,-2 0 0 3,0 0 2-15,0 0-1 0,0 0 0 13,0 0-1-13,0 0 4 13,0 0-4-7,0 0 1-6,0 0-2 14,0 0 2-14,5 0-3 13,-1 0 4-13,1 0-5 14,0 0 5-14,-3 0-3 13,-2 0 2-13,0 0-1 14,0 0 0-14,0 0 0 14,0 0 0-9,0 3 0-5,0-3 0 14,0 0 1-14,0 0-3 13,0 0 2-13,0 0-1 14,0 0-1-14,0 0 2 14,0 0-1-14,0 0 2 0,0 2-1 12,0-2 4 3,0 0-4-9,0 0 1-6,0 0 0 0,0 0 0 12,0 0 2 3,0 0-3-15,0 0 1 0,0 0-1 12,0 0 0-12,0 0 0 14,0 0 2-14,0 0-4 14,0 0 4-14,0 0-3 13,0 0 2-7,0 0 1-6,0 2-1 13,0-2-1-13,0 0 1 14,0 0 3-14,0 0-7 14,0 0 4-14,0 0-2 13,0 0 2-13,0 0-2 14,0 0 1-14,0 0 0 14,0 0 6-9,0 0-4-5,0 0 0 14,0 0 0-14,0 0-4 13,0 0-1-13,0 0 2 0,0 0-5 13,0 0 0 2,0 2 0-15,0 2-6 0,0 0 10 12,0 2-4-12,0-1-2 20,0 2-14-20</inkml:trace>
    </iact:actionData>
  </iact:action>
  <iact:action type="add" startTime="174124">
    <iact:property name="dataType"/>
    <iact:actionData xml:id="d27">
      <inkml:trace xmlns:inkml="http://www.w3.org/2003/InkML" xml:id="stk27" contextRef="#ctx0" brushRef="#br0">12565 4087 0 0,'0'0'16'15,"0"0"-16"-14,0 0 8 14,0 0-4-14,0 0-1 13,0 0-1-7,0-3 0-6,0 0 6 14,0 0-6-14,0 1 11 13,0 2-4-13,0 0 1 14,0 0-10-14,0 0 0 0,0 0-7 12,0 0 0 3,0 0-2-15,0 2 5 0,0 15 4 19,-8 2 0-19,-2 1 2 0,1-1 2 13,5-4-6-13,0-3 4 13,2-3-2-13,0-3 0 14,2-4 0-14,0 0-2 14,0-2 5-14,0 0 1 13,0 0-4-13,0 0 8 14,0 0-4-9,0 0 8-5,0-10-8 14,0-4-4-14,0-7-4 14,0-1-5-14,0 0 4 13,4-4-4-13,7 2 4 14,3 5-3-14,-4 1 7 14,-1 3 2-14,-3 7-1 0,0 4 0 19,-6 4 5-19,0 0-5 13,0 0 0-13,0 0-3 14,0 3-5-14,0 12 8 14,-12 8 0-14,-3 0 4 0,-1 0-1 12,1-1-1-12,1-3 2 14,1-4-3-14,4-4 2 13,2-2-2-7,5-8 4-6,2-1-3 14,0 0-1-14,-3 0 0 13,3 0 3-13,0 0-2 14,0 0 3-14,0-6-1 14,0-9-4-14,3-6-2 13,6-1-11-13,6-1 11 14,4 0-6-9,-7 3 0-5,5 3 4 14,-7 3 3-14,-3 5-3 14,-3 6 0-14,-4 3 3 13,0 0-1-13,0 0-9 14,0 5-13-14,0 16 24 13,-11 4 3-13,-5 5 3 14,-1 2-5-8,-3-3 0-6,4-4 4 13,3-4-4-13,4-4 3 14,2-4-2-14,3-7 0 14,1-2 0-14,3-4-2 0,0 0 1 12,0 0 5-12,0 0 6 14,3-8-2-14,12-10-7 13,3-4 1-7,0 0-8-6,0-1 4 14,-3 6 0 0,-3-1-2-14,-4 4 1 0,-5 1 1 13,-1 5 0-13,-2 2 9 13,0 5-8-13,0 1-2 14,0 0 3-14,0 0-2 14,0 0 0-9,0 0-4-5,-2 0 4 14,-3 10-1-14,-1 3 0 13,-2 2-4-13,4 1 4 14,4-5-7-14,0 0-2 14,0-3-12-14,0-6 6 13</inkml:trace>
    </iact:actionData>
  </iact:action>
  <iact:action type="add" startTime="175360">
    <iact:property name="dataType"/>
    <iact:actionData xml:id="d28">
      <inkml:trace xmlns:inkml="http://www.w3.org/2003/InkML" xml:id="stk28" contextRef="#ctx0" brushRef="#br0">12655 4002 1 0,'0'14'0'15,"6"-2"3"-8,12 1 3-6,6 1-5 13,10-3 6-13,8-3-2 14,12 1 7-14,4-5-10 14,4-4 4-14,1 0-2 13,6 0 0-13,9 0 12 14,11-6-10-14,9-1 0 13,2 1-3-7,-2 2 0-6,-4 2 0 14,-3-1-4-14,-2 1 2 13,-2 2-1-13,-2 0 1 14,-4 0-1-14,-6 0 0 13,-1 0 3-13,-3 0-1 14,0 2-1-14,3 5 4 14,-3 1-4-9,-4 1 2-5,-5-4-3 14,-6 3 4-14,-4-4-1 0,-1-1-2 13,0 0 8 1,3 0-5-14,4-3 8 14,6 0-11-14,5 0 7 13,3 0-3-13,-1 0 2 14,-4 0 0-14,-7 0-1 5,-9 0 2-5,-6 0-3 13,-5 1 5-13,-4 6-9 14,2-2 2-14,1 2-2 13,4-4-1 2,4 4 2-15,2-1 0 14,5 2-2-14,4-2 0 0,2-1 1 12,-5-1 2-6,5-1-5-6,0-1 7 13,3-2-7-13,2 0 3 14,-2 0-1-14,-1 0 0 14,-6 0 0-14,-6 0-1 13,-7 0 3-13,-7 0-3 14,-7 0 4-14,-12 0-6 14,-5 0 5-14,-6 0-3 4,1 0 2-4,-1 0-2 14,8 0 0-14,1 0 1 13,6 0-2-13,1 0 4 14,3 0-2 1,6 0 2-15,-3 0-4 13,4 0 3-13,-4 0-2 14,-1 0 0-14,2 0 1 4,-4 0-1-4,-2 0 3 14,-8 0-4-14,-1 0 6 14,-8 0-7-14,-4 0 6 13,2 0-4-13,-4 0 2 14,0 0 2-14,0 0-3 14,0 0 0-14,0 0 4 13,0 0-2-7,0-2 7-6,0 2-7 13,0 0 9-13,0-3-8 14,0 3 5-14,-2-1-5 14,2-2-1-14,-2 3 0 13,2-1 2-13,0 1-7 0,0 0 7 13,0-3-8-13,0 3 7 13,0 0-5-7,0 0 4-6,-2-1-4 14,-2-8 1-14,-1 1-3 13,-1 0 4-13,-2-2-1 14,2 4-4-14,4 2 5 14,0 0-2-14,0 3 1 13,2-2-2-13,0 3 3 14,0 0-3-9,0 0 3-5,0 0 0 14,0 0-4-14,-3 0 0 14,3 0 3-14,-2 0-7 13,2 0 6-13,0 0-6 14,-4 15 2-14,-4 3 2 13,0 6 4-13,-1-2 0 14,3-2 2-8,0-7-4-6,2 0 1 13,2-6 1-13,2-2-6 14,0-3 6-14,0-2-3 0,0 0 3 12,0 0-1-12,0 0 2 14,0 0-4-14,0 0 2 14,0 0-2-14,0 0 3 13,0-7-2-7,6-8-2-6,4-1 0 14,-3 1 3-14,-5 5 2 13,0 5 0-13,-2 1 2 14,0 4 7-14,0 0-8 13,0 0-4-13,0 0 2 14,0 0 0-14,0 0-6 14,0 0 1-9,0 0-1-5,0 0-1 14,-2 7 5-14,-5 2 4 13,1-1-4-13,6-2 1 14,-3-2 1-14,-2-2 0 14,5-2 0-14,-2 0 0 0,2 0 0 12,0 0 1 3,0 0 1-10,0 0 8-5,0 0-9 0,0-9 2 13,0-9-3 2,0-1-7-15,0 1 3 0,0 4 4 12,0 1 6-12,0 8-6 14,0 1 7-14,0 4-5 14,0 0-2-14,0 0 0 13,0 0-1-7,0 0-2-6,0 0-1 13,0 0-4-13,0 15 1 14,-2 2 6-14,0 1-3 14,0-9 3-14,2-4-18 13,0-3 6-13,0-2-7 14,0 0 5-14,0 0-1 14,0 0-6-9,0 0-23-5</inkml:trace>
    </iact:actionData>
  </iact:action>
  <iact:action type="add" startTime="186020">
    <iact:property name="dataType"/>
    <iact:actionData xml:id="d29">
      <inkml:trace xmlns:inkml="http://www.w3.org/2003/InkML" xml:id="stk29" contextRef="#ctx0" brushRef="#br0">20236 4671 18 0,'-43'-19'17'1,"3"3"4"13,24 5 8-13,6 4-18 14,1 2-2-14,5-2 9 13,-2 1-9-13,2-1 3 0,0 6-10 13,4-1 2-13,0-1-4 14,0 3-1-9,0 0-7-5,0 0 0 14,0 0-4-14,0 0-3 13,18 0-1-13,28 0 6 14,26 0 10-14,22 5 1 14,6-1-1-14,-5-2-15 13,-8 1-14-13,-4-3 5 14,9 0 11-9,16 0 13-5,15-1 0 14</inkml:trace>
    </iact:actionData>
  </iact:action>
  <iact:action type="add" startTime="186380">
    <iact:property name="dataType"/>
    <iact:actionData xml:id="d30">
      <inkml:trace xmlns:inkml="http://www.w3.org/2003/InkML" xml:id="stk30" contextRef="#ctx0" brushRef="#br0">21846 4587 13 0,'-21'0'16'15,"-8"0"-1"-14,-4 0-9 14,-5 0 2-9,-3 0-3-5,2 0-2 14,-3 0-1-14,-3 0-1 14,-4 0 0-14,-7 0 3 13,-6-1-8-13,-3-1 7 14,-2-2-3-14,6-1 0 13,3 0 1-13,8-1 0 14,3-1 0-8,9 5 6-6,11-3-2 13,14 3 2-13,3 0-3 14,8 2-4-14,2-3 1 13,0-1 0-13,0 4-1 14,0-1 0-14,0-1-1 14,0 2 2-14,0 0-3 13,0 0 2-7,12 0-4-6,15 0 8 13,24 0-1-13,27-2 0 14,26 2 0-14,17 0-3 14,3 0-2-14,-3 0 2 13,-14 0-7-13,-20 0-4 0,-16 0-15 13,-13 5 6 2,-11 2-2-15,-11-1 3 4</inkml:trace>
    </iact:actionData>
  </iact:action>
  <iact:action type="add" startTime="186794">
    <iact:property name="dataType"/>
    <iact:actionData xml:id="d31">
      <inkml:trace xmlns:inkml="http://www.w3.org/2003/InkML" xml:id="stk31" contextRef="#ctx0" brushRef="#br0">21803 4582 12 0,'-67'0'11'15,"-4"0"-4"-8,-1 0 8-6,7 0-2 13,10 0 2-13,6 0-9 14,6 0 5-14,8 0-5 0,8 0 3 13,7 0-6 1,9 0 3-14,6 0-1 0,1 0-4 13,0 0 0-13,-1 0 2 20,3 0-6-20,-3 0 5 14,1 0-4-14,-1 0 2 13,-1 0 0-13,-3 0-1 0,0 2-8 13,-4 1-6-13,2 2-42 13</inkml:trace>
    </iact:actionData>
  </iact:action>
  <iact:action type="add" startTime="189512">
    <iact:property name="dataType"/>
    <iact:actionData xml:id="d32">
      <inkml:trace xmlns:inkml="http://www.w3.org/2003/InkML" xml:id="stk32" contextRef="#ctx0" brushRef="#br0">11531 6860 12 0,'-2'0'7'6,"-5"0"-1"-5,2 0 2 14,1 0-3-14,-5 0-1 13,1 0-2-13,-6 0-1 14,-4 0 1-14,-2 0-4 14,-3 0 0-14,2 0 2 13,-4 3-1-13,3 2 1 14,1-1 0-9,6-1 0-5,1-3 3 14,8 3 4-14,4-3 15 14,2 0-14-14,0 0 0 13,0 0-8-13,0 0 2 14,0 0-2-14,0 0 0 13,0 0-3-13,0 0 7 14,0 0-3-8,0 0 4-6,0 0-5 13,0 0 0-13,0 0 0 14,0 0 0-14,0 2 0 0,2 0 0 13,8-2 0-13,11 0 0 13,8 0 2-13,6 0 2 14,11 0-1-14,9-7-4 13,12 2 2-7,4-2-2 9,10 2 0-15,4 3 0 0,1 2-2 12,8 0 2-12,4 0-1 14,0 2 2-14,2 12-4 13,-1-3 4-13,1 4-1 14,4-7 0-14,4 0 1 14,2-1-4-9,2 2 1-5,-4-1-4 14,-6 0-10-14,0-1 4 13,3-4-3-13,-3-3 12 14,-1 0 4-14,-11 0 2 14,-9 0 0-14,-4 0-2 13,-11 0 4-13,-5 2-2 0,-12 0 8 20,-11-2-9-20,-5 0 10 0,-8 0-6 12,-6 0 2 3,-3 0 2-15,-9 0 8 0,-3 0 2 12,-2 0-7-12,-2-7 3 14,0 7-1-14,0-5 6 14,0-2-14-14,0 2 4 13,0-1-6-7,0-3-1 8,0 4-3-14,0-2-3 0,0 5 2 13,0 1-3-13,0 1 2 14,0 0-2-14,-8 0 0 13,-11 0 6-13,-14-2-2 14,-13-2 2-14,-17 2-1 14,-9 2-1-9,-5 0 0-5,-15 0 3 14,-1 0-3-14,-8 2 6 13,-6 2-5-13,0-4 2 14,5 0-3-14,6 0 2 14,11 0-2-14,10 0 3 13,-1-6-6-13,-5 0 6 0,4 2-6 19,-2-1 6-19,4 2-7 0,3 3 3 13,3-2 1 2,4 2-3-15,5 0 3 0,2-3-1 12,12 2 1-12,3-3 0 14,3-1 1-14,0 0-1 14,0-1 3-14,6-1-4 13,12 4 2-7,11 1-1-6,4 0 0 13,5-1-3-13,-2 3 3 14,-1 0-4-14,5 0 3 14,0 0-5-14,0 0 4 13,0 0-11-13,0 0 9 14,0 0-6-14,0 0 1 0,0 0-4 19,0 0-5-19,7 0 13 14,15 0 5-14,21 0 11 13,17 0-10-13,19 0 5 14,18 0-6-14,10 0 2 13,9-1-2-13,6-10-1 14,7 0 0-14,8-3-3 0,5 2 3 13,9-2-20-8,-1-1-4-5,-3 3-19 14,-13 3 11-14</inkml:trace>
    </iact:actionData>
  </iact:action>
  <iact:action type="add" startTime="190796">
    <iact:property name="dataType"/>
    <iact:actionData xml:id="d33">
      <inkml:trace xmlns:inkml="http://www.w3.org/2003/InkML" xml:id="stk33" contextRef="#ctx0" brushRef="#br0">14534 6778 9 0,'0'0'13'1,"0"0"6"0,0 0-3 12,-12 0-2-6,-3 0 9-6,-12 0-13 13,-6 0 4-13,-7 0-11 14,-9 0 4-14,-10 0-3 14,-9 0 0-14,-11 1-2 13,-6 2-1-13,-8-1 4 14,1 0-4-14,-3-2 9 13,3 0-10-7,-1 0 7-6,-5 0-3 14,-5 0 2-14,-4 0-3 13,0 0 0-13,5 0-3 14,2 2 1 1,4 6-2-15,-1-2 5 0,6 2-8 12,2-1 5-12,9 1-2 14,2 1 2-9,9-1-2-5,8-1 1 14,8-2 0-14,6-1-1 14,7-2 2-14,2 1-1 13,5 2 4-13,4-1-8 14,2-1 4-14,4 0-1 13,6 1-4-13,1-3 4 14,3 4 1-14,-1-1 0 5,3 2-5-5,0 0 10 13,0-3-8-13,-2 6 5 14,-1-4-4-14,5 1 2 13,3-3-2-13,4-1 2 14,2-2-1-14,0 0 1 14,0 0-2-14,0 0-2 13,0 0 5-7,0 0-3-6,0 0 1 14,0 0 0-14,0 0 2 13,0 0-1-13,0 0 0 14,0 0 1-14,0 0-1 13,0 0 0-13,0 0 0 14,0 0-6-14,0 2 3 14,0 4-9-9,-9 7-2-5,-5 4-13 14,-3 1-50-14</inkml:trace>
    </iact:actionData>
  </iact:action>
  <iact:action type="add" startTime="194416">
    <iact:property name="dataType"/>
    <iact:actionData xml:id="d34">
      <inkml:trace xmlns:inkml="http://www.w3.org/2003/InkML" xml:id="stk34" contextRef="#ctx0" brushRef="#br0">19730 6757 6 0,'0'0'13'15,"0"0"4"-8,0 0-9-6,0 0 5 13,0 0-7-13,0 0 2 14,0 0 0-14,0 0-4 0,0 0 7 13,-2 0-6-13,-3 0 4 13,-1 0-8-13,-2 0 7 14,4-3-6-14,0 1 3 19,-3-3-4-19,3 3 1 0,-1 0 3 13,0-1-5 2,3 1 4-15,0 2-3 0,2-3 7 12,0 1-4-12,0 2-1 14,0 0-2-14,0 0-1 14,0 0-2-14,0 0 2 13,0 0-2-7,0 0 4-6,0 0-4 13,0 0-1-13,0 0 1 14,0 0 1-14,0 0 1 14,0 0 0-14,0 0 1 13,0 0 0-13,0 0-1 14,12 0 4-14,5 0-4 14,1 0 2-9,4 0 0-5,5 0 0 14,0 0-2-14,6 0 3 13,2 0-3-13,6 0 1 14,-1-2 0-14,-4 0-1 0,-3 1 2 13,-4-2 1-13,-4 2-3 13,-3 1 0-13,-7 0 0 20,4 0 0-20,1 0 0 0,5 0-2 13,3 0 4 2,8 0-2-15,2 0 1 0,4 0 1 12,5 0 0-12,5 0-3 14,-2 0 2-14,6 0-1 13,0 0 0-13,-4-4 0 14,-6-3 0-8,1 3 0-6,-3-2 0 13,3-2 1-13,4 0-2 14,7 0 2-14,4 0-2 14,1 4 0-14,1 0 1 13,-6-2 0-13,-4 2 0 14,-4 0 0-14,-4 0 2 13,1 2-4-7,-1-2 3-6,4 1-3 14,1 3 4-14,-2-3-4 13,0 1 2-13,-5 2-2 14,-1 0 2-14,-5 0 0 0,-5 0 2 12,-2 0-1-12,-4 0-2 14,2 0 1-14,3 2-2 20,5 1 2-20,8 0 0 14,-1-3 0-14,-1 0 2 13,-1 0-2-13,-4 0 2 0,3 0-4 13,-4 4 2-13,-3-2 0 14,-3 2-3-14,0 0 3 13,-4 0-2-13,0 1-1 14,4-4 3-9,-2 1 0-5,-2 0 2 14,-5-2 1-14,-4 0-6 14,-5 3 3-14,-4-3-2 13,0 1 1-13,-3 1 1 14,1 0-1-14,-2 2 1 14,-1-1-2-14,3 0 5 0,2-1-5 19,-1 0 4-19,4 3-3 13,-3-5 2-13,-3 1-1 14,4 3 0-14,-4-4-1 0,1 3 1 13,-3-2 0-13,-2-1 0 13,0 0 2-13,-2 2-4 14,0-2 3-14,0 3-2 14,0-3 1-9,2 0-1-5,2 1 0 14,0 1 2-14,2 2-3 13,-1 1 3-13,-3-1-2 14,2 0-2-14,-2-3 2 14,-2 1-1-14,2-2 0 13,-2 2-2-13,0-2-1 14,0 2-1-9,0-2 6 10,-4 0 1-15,-15 0 2 0,-6 0 4 13,0 0-6-13,1 0 1 13,-1 0-1-13,3 0-1 0,-2 0 0 13,-1 0 2 1,0 0-2-14,0 0 3 0,2 0-5 20,-6 0 4-20,0 0-4 0,-2 0 3 12,-8 5-2 3,-1-3 1-15,0-1-1 14,-1 1 1-14,6-2 0 0,-1 0 0 12,5 0 3-12,0 0-4 14,-2 0 2-14,-3 0-2 13,-5 0 0-7,-5 0 1-6,-3 0 0 14,-2 0 1 0,-3 0 0-14,1 0 0 0,-3-2 2 13,0-1-2-13,-6 3-1 13,1 0 1-13,1-2 0 14,5 2-1-14,4-3 0 14,1 1 0-9,6 2 0-5,-1 0 0 14,3 0 1-14,-3 0-2 13,1 0 2-13,-6 0-2 14,2 0 0-14,-6 0 1 14,-2 7 0-14,-2-2 1 13,-6 4-2-13,-5-4 3 0,-2 3-4 13,-3-4 4-8,7 3-4-5,7-3 3 14,4 0-2-14,10-2 1 14,1-1-3 0,1 3 3-14,1-1 1 0,1-3-1 13,1 4 3-13,5-4-4 14,3 0 2-14,6 0-2 13,2 0 2-7,2 0-1-6,0 0 0 13,1-2 1-13,4-3 4 14,0 1-4-14,5 3-2 14,4-3 2-14,2 2-1 13,3-1 0-13,4 3 6 14,0 0-6-14,0 0 0 0,0 0 0 19,0 0-7-19,2 0 7 14,16 0 0-14,11 0 5 13,9 0-5-13,10 3 2 14,4 1-2-14,4-2 0 14,2-1 1-14,0 1 1 13,2-2 0-13,0 0 0 0,7 0-4 13,2 0 3-8,-3-2-2-5,2-1-1 14,-8 1 0-14,-9 2 1 14,-6 0-1 0,-12 0 1-14,-6 0 2 0,-7 0-3 13,-6 0-1-13,-4 0 3 13,0 2-2-13,-4 0 1 14,-1 1-1-8,-1-1-1-6,-2 3 3 13,3-3-5-13,-5 3 0 14,0 2-21-14,0 5-25 14,0-7-19-14</inkml:trace>
    </iact:actionData>
  </iact:action>
  <iact:action type="add" startTime="199954">
    <iact:property name="dataType"/>
    <iact:actionData xml:id="d35">
      <inkml:trace xmlns:inkml="http://www.w3.org/2003/InkML" xml:id="stk35" contextRef="#ctx0" brushRef="#br0">16102 7445 5 0,'6'0'23'1,"-6"0"10"13,0 0-13-13,0 0 3 14,0 0-14-14,0 0 2 13,0 0-5-13,0 0 0 14,0 0-2-14,0 0 0 14,2 0-4-14,-2 0 0 13,4 0 0-7,5 0-14-6,7 0 3 14,5 0-6-14,9 0 0 13,3 0-5-13,1 0-17 14</inkml:trace>
    </iact:actionData>
  </iact:action>
  <iact:action type="add" startTime="200358">
    <iact:property name="dataType"/>
    <iact:actionData xml:id="d36">
      <inkml:trace xmlns:inkml="http://www.w3.org/2003/InkML" xml:id="stk36" contextRef="#ctx0" brushRef="#br0">16646 7772 18 0,'0'0'17'15,"0"0"-2"-14,0 0 12 14,0 0-4-14,0 0-10 13,0 0 6-13,0 0-15 14,0 0 1-14,0 0-1 0,0 0-8 13,0 0 3-13,0 0 1 13,0 0-3-7,0 0 2-6,0 0-1 13,0 0 4-13,0 0-6 14,0 0 8-14,0 0-8 14,0 0 8-14,0 0-7 13,0 0 3-13,0 0 0 14,0 2 0-14,0-2 0 14,0 0-1-9,0 0 3-5,0 0-4 14,0 0 0-14,0 0 0 13,6 4 2-13,7 0-1 14,2 0 1-14,5 3 0 14,5-2-1-14,8 1 2 13,7 0 0-13,12 0 3 14,6 2 0-9,6 0-1-5,3 0-4 14,1-4 2-14,-2 1-2 14,-1-4 1-14,6-1 0 13,5 0 5-13,4 0-5 14,2 0 6-14,1-8-3 0,-5-2 2 13,-2 2-4-13,-3 3 3 13,1 0-3-7,-3 3 2-6,0 2 4 13,-1 0-5 2,-1 0 7-15,-7 0-8 0,3 0 4 13,-5 0-3-13,0 0 5 13,7 0-2-13,7-2 2 14,3 0-7-14,4-2 1 13,0 2 1-7,-6 0 0 9,-2 0-4-15,1 0 5 0,1 1-6 12,4-1 5-12,-1-3-4 14,-7 3 2-14,-4-2 0 13,-7 3-2-13,-6-5 4 14,-8 3-1-14,-3-1 4 14,-7 0-9-9,-1 1 6-5,-6 0-4 14,-4 1 2-14,-3 2-1 13,-2 0 0-13,-4 0 1 14,-3 0-4-14,-4 0 8 0,0 0-6 13,-5 0 5-13,-1 0-6 13,1 0 5-13,-4 0-4 14,2 0 0-8,-2 0 0-6,0 0-1 13,0 0 6-13,0 0-6 14,0 0 7-14,0 0-6 13,0 0 3-13,0 0-2 14,0 0-2-14,0 0 3 14,0 0 0-14,0 0 1 13,0 0 2-7,0 0-3-6,-4 0 6 13,-3 0-4 2,-4-2 0-15,-7-3 0 0,-9 0-1 13,-10-3-1-13,-13 4 0 13,-6 0-1-13,-8 2 2 14,-3 2-5-14,1 0 5 14,-3 0-2-9,1 0-1-5,-1 0 2 14,0 0 0-14,3 0 0 13,-2 0-1-13,3 0 1 14,-3 0 0-14,-9 0 2 14,-7 2-3-14,-3 2 3 0,-2 0-4 12,0 0-5-12,2 0 6 14,0 1-5-9,-5 4 3-5,-3-1 3 14,-7 4-6-14,3 3 2 14,5-4 6-14,3 4-6 13,11-2 2 2,4-1-4-15,11 0-1 0,7-1 7 13,12-4 0-13,7 0 0 13,13-3-1-7,8-3 3-6,10-1-2 13,5 0 6-13,3 0-6 14,0 0 1-14,0 0 1 0,0 0-2 13,0 0-2-13,0 0 2 13,0 0 0-13,0 0 4 14,0 0-2-14,0 0 1 20,0 0-2-20,0 0 2 0,0 0 0 13,0 0 1-13,0 0 0 13,0 0-3-13,0 0 6 14,0 0-7-14,0 0 4 14,0 0 1-14,0 0-7 13,0 0 4-13,0 0-2 14,0 0 0-9,0 0 0-5,0 0 0 14,0 0 2-14,0 0 0 14,0 0 3-14,0 0-9 13,0 0 8-13,0 0-6 14,0 0 2-14,0 0 0 13,0 0 0-13,0 0 0 14,0 0-3-8,0 0 6-6,0 0-3 0,0 0 4 12,0 0-8 3,0 0 5-15,0 0-2 0,0 0-2 12,0 0 2-12,0 0 1 14,0 0 0-14,0 0-2 14,0 0 4-14,0 0-4 13,3 0 3-7,-3 0-3-6,2 2 3 14,0-2-2-14,0 0 1 13,0 2 0-13,-2-2 0 14,2 0 0-14,-2 0 1 13,0 0 2-13,0 0-4 14,0 0 2-14,0 0 2 14,0 0-3-9,0 0 2-5,0 0 0 14,0 0-2-14,0 0 6 13,0 0-5-13,0 0 3 14,0 0-3-14,0 0-1 14,0 0 1-14,0 0-1 13,0 0 0-13,0 0-1 0,0 0-1 19,0 0 4-19,0 2-3 0,0-2 3 13,0 0-4-13,0 0 2 14,0 0-2-14,0 0 0 13,0 0 2-13,0 0-1 14,0 0 2-14,0 0-2 14,0 0 5-14,0 0-8 13,0 3 7-7,0-3-6-6,0 0 4 13,0 0-2-13,0 0 1 14,0 0 0-14,0 0-2 14,0 0 4-14,0 0-1 13,0 0 2-13,0 0-6 14,0 0 6-14,0 0-4 13,0 0 1-7,0 0 0-6,0 0 0 14,0 0 1-14,0 0-1 13,0 0 3-13,0 0-2 14,0 0 1-14,0 0-1 0,0 0 0 13,0 0-2-13,0 0 1 13,0 0 0-13,0 0-3 14,0 0 6-9,0 0-3-5,0 0 2 14,0 0-4-14,0 0 3 14,0 0-2-14,0 0 0 13,0 0 1-13,0 0 0 14,0 0 1-14,0 0-1 13,0 0 2-13,0 0-4 14,0 0 4-8,0 0-4-6,0 0 4 13,0 0-2-13,0 0 0 14,0 0 0-14,0 0 3 13,0 0-3-13,-2 0 3 14,-2 0-1-14,-3 0-4 14,0-3 2-14,3-3-1 0,-1 2 0 19,3 3 1-19,0-3-1 14,-2 1 1-14,2 1-4 13,2 0 0-13,0 2 4 14,0-2-11-14,0 2 2 0,0 0-8 12,0 0-5-12,0 0-23 14,-3 6-34-14</inkml:trace>
    </iact:actionData>
  </iact:action>
  <iact:action type="add" startTime="203792">
    <iact:property name="dataType"/>
    <iact:actionData xml:id="d37">
      <inkml:trace xmlns:inkml="http://www.w3.org/2003/InkML" xml:id="stk37" contextRef="#ctx0" brushRef="#br0">14420 8141 7 0,'-7'0'15'1,"-7"0"-9"13,-1 0 2-13,-7 0-7 14,-3 0 6-14,-2 0-2 13,-2-10-5-13,-2-2 3 14,-4 3 1-8,-7-4 2-6,-8 6-5 13,-6 2-2-13,-6 1 2 14,-9 4-2-14,-2 0 0 0,-4 0 1 12,-5 2 0 3,2 8 0-15,-5 1 1 0,0 0 1 13,0-4-3-13,6 0 2 13,2-3-2-7,6-1 1-6,11 0 0 13,7 1-1-13,6-4 0 14,9 2 1-14,9 0 0 14,5 2 2-14,8 1-2 13,3-4 0-13,3 3-5 14,6 0 3-14,0-1-6 14,4 0 3-9,0 1-3-5,0 3-9 14,0 2 4-14,10-1 13 13,11 7 2-13,1-3 0 14,5 0 3-14,4 3-3 14,3-3 5-14,3 0-6 0,5-3 0 12,10-4 7 3,10-3-8-9,12-2 6-6,14 0-3 13,9 0 4-13,10 0-6 14,7-7 0-14,4-5-1 0,5 1 0 12,-1 0 0-12,-1 2 1 14,-5 4-1-14,-14 2 4 14,-11 3-8-14,-10 0 6 20,-8 0-5-20,-9 8 6 0,-8 6-3 13,-8 1 0-13,-11-1-2 13,-6-2 1-13,-10-3 2 14,-6-1-3-14,-6-1 8 13,-4-6-8-13,-3 1 4 14,-2-2 3-14,0 0 3 14,0 0-1-9,0 0 2-5,0 0-6 14,-14 0-3-14,-3-3-1 13,-6-9-3-13,-1 0 8 14,-3 2-4-14,0-1 0 14,-9 1 2-14,-10-1-2 0,-10 0 0 12,-8 6-1-12,-13-2 5 20,-2 7-9-20,-8 0 8 0,-5 0-6 13,-1 0 1-13,-6 0 2 14,1 0-3-14,0 0 3 13,5 0 0-13,6 0 1 14,4 0-3-14,5 0 4 14,4-2-4-14,5-3 6 20,14-2-7-20,10-1 4 0,9 0-1 12,12 2 0-12,4 0 0 14,11 2 7-14,7 2-4 14,2 2 10-14,0 0-12 13,0 0-1-13,0 0-2 14,0 0-2-14,0 0-4 13,0 0 3-7,9 0 5-6,11 0 0 14,9 0 6-14,7 0-1 13,8 0-4-13,9 0 0 14,12 0-2-14,4 0 5 0,7-8-4 12,-1-1 0-12,2 0 0 14,-6 3 1-14,-11 4 2 20,-9 2-4-20,-13 0 3 0,-9 0-4 13,-6 0 3-13,-13 0-3 14,-1 0 2-14,-6 0 0 13,-3 0-2-13,0 2 4 14,0-2-2-14,0 3 0 13,0-3 8-13,0 0-5 14,0 1 7-8,0-1-5-6,0 2 3 13,0 0-2-13,0-2-5 14,0 0 2-14,0 0-1 13,0 0 1-13,0 0-1 14,0 0-2-14,0 0 2 14,0 0-2-14,0 0 0 0,0 0 3 19,0 0 0-19,0 0-3 0,0 0 5 13,0 0-5-13,0 0 2 13,0 0 3-13,0 0-9 14,0 0 6-14,0 0-2 13,0 0 0-13,0 0 0 14,0 0 0-14,0 0 3 14,0 0-3-9,0 0 3-5,0 0-6 14,0 0-3-14,0 0 2 13,0 0-18-13,0-5-43 14</inkml:trace>
    </iact:actionData>
  </iact:action>
  <iact:action type="add" startTime="212122">
    <iact:property name="dataType"/>
    <iact:actionData xml:id="d38">
      <inkml:trace xmlns:inkml="http://www.w3.org/2003/InkML" xml:id="stk38" contextRef="#ctx0" brushRef="#br0">14928 7149 12 0,'0'0'6'1,"0"0"-4"13,0 0 2-13,0 0 9 14,0 0 13-14,0 0 4 13,-2 0-6-13,2 0-2 14,0 0-12-8,0 0 7-6,0 0-15 13,0 0 3-13,0 0-3 14,0 0 1-14,9-8 0 14,7-5-5-14,8-2 2 13,3 1-1-13,-1-1-4 14,-3 5 7-14,-4 0-6 13,2 3 3-7,-7 0-1-6,-1 2 3 14,-5 0-2-14,-6 3 1 13,-2 2-3-13,0 0 3 14,0 0-10-14,0 0 0 13,0 0-3-13,-10 2 7 14,-15 12 6-14,-8 9 1 14,-5 4-1-9,-2 8 1-5,1-1-1 14,6 2 4-14,2 2-6 0,6-3 4 12,6-1-4-12,3-8 5 14,5-7-4-14,5-6 1 14,3-6 0-14,3-5-4 13,0 1 3-13,0-3-1 14,0 0 2-9,0 0-1-5,7-3 2 14,18-19 14-14,8-11-11 14,7-8-1-14,4-1-3 13,-1 0 3-13,-1 0-3 14,3 3-1 1,-5-1-2-15,-5 6 6 0,-4 4-6 12,-8 6 6-6,-12 12-5-6,-4 6 4 13,-7 6-4-13,0 0-8 14,0 0-16-14,-12 3 15 14,-10 18 11-14,-7 10-1 13,-9 2 6-13,3 2-4 14,-1-2 0-14,3-1-2 14,2-1 2-14,4-2-1 4,4-3 0-4,3-6 0 14,5-5 0-14,8-7 0 13,5-5 2-13,2-3 1 14,0 0 3-14,0 0 0 14,0-3 3-14,19-17-3 13,10-10 2 2,14-4-5-10,6-2-2-5,5 2 2 0,-5-1 2 13,-3 3-10-13,-5 5 9 14,-8 2-4-14,-11 9 0 13,-10 6 0-13,-10 6 0 14,-2 4-12-14,0 0-10 13,-20 0 6-13,-12 9 16 14,-5 10-5-8,-3 5 4-6,1 4 2 13,6-2-1-13,4 0 0 14,2 2 2-14,10-1-4 14,1-4 5-14,3 1-4 13,8-5 3 2,3 1-4-15,2-4-3 0,0-4-6 0,0-1-7 18,0-6-32-18</inkml:trace>
    </iact:actionData>
  </iact:action>
  <iact:action type="add" startTime="214628">
    <iact:property name="dataType"/>
    <iact:actionData xml:id="d39">
      <inkml:trace xmlns:inkml="http://www.w3.org/2003/InkML" xml:id="stk39" contextRef="#ctx0" brushRef="#br0">11645 9212 0 0,'0'-2'26'1,"0"2"-5"13,0 0-2-13,0-2-9 14,-2 2 7-14,-3 0-15 13,0-2 9-13,1 2-10 14,2-3 1-8,2 3 1-6,-2 0-3 13,2 0 0-13,0 0 0 14,-3 0 2-14,3 0 1 13,0 0 7-13,0 0-1 14,-4-3 10-14,0-1-11 14,-6-1 0-14,2 0-7 0,1-1 5 19,1 2-6-19,-2 2-1 14,4 0-3-14,0-1 8 13,-3 2-9-13,5 1 11 14,0-2-11-14,0 2 10 0,-1-2-5 12,-2 0 0-12,-1 2 0 14,1-2 0-14,1 2 0 14,4-3-5-9,0 3 10-5,0 0-11 14,0-1 11-14,0 1-7 14,0 0 4-14,0 0-2 13,0 0 0-13,0 0-5 14,0 0 4-14,0 0-7 13,0-2 5-13,0 2-11 14,2 0 13-8,3 0 0-6,13 0 1 13,3 0 3-13,11 0-1 14,4 0-2-14,6 0 2 14,2 0-3-14,1 0 2 13,1 0-2-13,0 0 3 14,-2 0-4-14,5 0 3 0,5 0-2 19,2 0 1-19,2 0 0 14,-1 0-3-14,1 0 6 0,0 0-3 12,2 0 3-12,5 0-3 14,9 0 0-14,1 2 2 13,6 6-2-13,-3 0 0 14,-5-3 0-14,-6 2 0 14,-5-2-2-9,-4-5 4-5,-4 0 1 14,-2 0-3-14,-4 0 1 14,-1 0 0-14,2 0-1 13,0 0 0-13,3 0 0 14,-2 0-1-14,2 0 4 13,0 0-5-13,-6 5 7 14,-3-1-10-8,-3-2 7-6,-7 1-2 13,-4 0 0-13,-4 1 0 14,-3 0 0-14,0-4 0 13,-2 0 0-13,1 0 0 0,-6-11 0 13,-1-1 3-13,-6 7-6 14,-1-1 3-14,-1 3 0 13,-2 0-3-7,4 3 3 9,-6-2-1-15,2-1 2 0,1 3-2 12,-1-1 3-12,8 1-3 14,-1-2 2-14,4 2 2 13,3-2-3-13,2 0 2 14,2-3-2-14,-2 4 0 14,-6 1 3-9,-3-2-2-5,-7 2 0 14,-2 0 2-14,-2 0-6 13,0 0 3-13,0 0 0 14,0 0-4-14,0 0 0 14,0 0 2-14,0 0 2 13,-4 0 9-13,-12 0-8 14,-3 0 2-9,-10 0 2-5,-9 0-8 14,-5 0 5-14,-3 2-2 14,-6 2 0-14,-2 2 0 0,1-3 0 12,-2 0 1-12,-3-3 0 14,-7 2 2-14,-7-2-6 14,-3 2 6-14,-6-1-6 20,1 4 3-20,4-3-6 13,-4 5 5-13,2 5-2 0,0 3-1 13,-3-1 2-13,2-2-2 14,2-2 0-14,4-3 4 13,4-2-6-13,7-3 4 14,2-2 1-14,2 0 1 13,0 0-1-7,2 0 5-6,2-2-6 14,0-3 5-14,6 0-6 13,-1 3 5-13,4 0-2 14,3-1 0-14,2 3 1 14,2-2-4-14,3-1 7 13,0 1-2-13,9 0-2 14,6 0 4-9,4 2-2-5,5-3 1 0,0 0-2 13,2 1 1-13,-2 0-2 14,0 0 0-14,4 0-3 13,2 0 6-13,3 0 2 14,2 2 0-14,0-2-1 13,0 2-4-13,-2 0 2 14,0 0-2-8,2 0 0-6,0 0-3 13,0 0 6-13,0 0-7 14,0 0 9-14,0 0-10 13,0 0 5-13,0 0-2 14,0 0 0-14,0 0 1 14,0 0 0-14,0 0-1 13,0 0-2-7,0 0 8-6,0 0-10 14,0 0 8-14,0 0-5 13,0 0 3-13,0 0-2 14,0 0 2-14,0 0 0 13,0 0 0-13,0 0 2 0,0 0-1 13,0 0 1-13,0 0-2 14,0 0 4-9,0 0-4-5,0 0 1 14,2 0-1-14,-2 0 0 13,0 0 1-13,0 0-3 14,0 0 5-14,0 0-4 14,0 0 3-14,0 0-4 13,0 0 2-13,0 0-1 14,0 0 0-9,0 0-3-5,0 0 2 14,9 0-14-14,0 0 12 14,6 2-16-14,6 4-24 13,1-4-30-13</inkml:trace>
    </iact:actionData>
  </iact:action>
  <iact:action type="add" startTime="223478">
    <iact:property name="dataType"/>
    <iact:actionData xml:id="d40">
      <inkml:trace xmlns:inkml="http://www.w3.org/2003/InkML" xml:id="stk40" contextRef="#ctx0" brushRef="#br0">17786 9198 56 0,'0'0'6'15,"0"0"-6"-14,0 0-1 14,0 0 0-14,0-2-9 13,0-3 5-7,0 3 5-6,0-1 0 14,0 1 6-14,-2-2-5 13,-2 1 9-13,-4 0-9 14,4 1 4-14,-3-1-3 13,1 2-4-13,-1-1 1 14,0-2 1-14,0 2-3 0,3-1 3 19,0 3-2-19,2 0 4 0,0 0-3 13,2 0 5-13,0 0-8 14,0 0 3-14,0 0-1 13,0 0-8-13,15 0 10 14,7 0 1-14,11 0 0 13,7 0 9-13,10 0-6 14,12 5 0-8,5 2 0-6,9 1 1 13,7-1-5 2,-1-5 2-15,5 1-2 0,-5-3 1 13,-2 0 5-13,1 0-6 13,-1 0 8-13,2 0-8 14,-1 0 4-14,-1 7-2 13,-2 0-2-7,2-4 0-6,7-1 5 14,5 0-1-14,6 2-4 13,-1 0 9-13,-1 0-8 14,1 2 6-14,-8 1-7 14,-3-2 5-14,-1 2-2 13,-2-2 0-13,-3 4-3 0,-2-2 1 13,0-1 0-8,0 1 2-5,2 0 0 14,5-2 1-14,2 0 0 14,-3-1-2-14,1-1-3 13,-6-1 2-13,-2-2-1 14,8 0 0-14,0 0 0 13,4-5-1-13,-4-4 2 14,-3 2-2-8,-4-1 4-6,-5 2-6 13,2 0 5-13,-4 4-2 14,0-1 0-14,-2 3 0 13,-2 0-1-13,-5 0 3 14,-4 0-4-14,-4 0 8 14,-1 0-10-14,1 0 8 13,4 0-2-7,2 0 3-6,2 0 2 14,1 0 0-14,-5 0-6 0,-9-5 10 12,-7 1-8-12,-9 1 5 14,-1 1-5-14,-3-3-2 13,-5 3 0-13,1-3 3 14,-2 2-2-14,-6-1 1 14,1 2 4-9,-7 0-6-5,-3 0 5 14,0 0-1-14,-8 2-10 13,0 0 4-13,0 0 1 14,0 0-1-14,0-2 1 14,0 2 4-14,0 0-4 13,0 0 7-13,-2 0-6 14,-1 0 9-9,-2 0-9-5,1 0 0 14,-2-4 0-14,-1 4-2 14,-7-2-1-14,-5 2-2 13,-8 0 4-13,-12 0 0 0,-9 0 0 13,-10 0 4 2,-13 0-8-15,-8 0 2 0,-6 0 2 19,4 3-6-19,2 2 4 13,3-1 1-13,1-2-8 0,4 2 9 13,-1-4 0-13,3 0-3 14,2 0 6-14,3 0-7 13,-4 0 4-13,-3 0 0 14,-10 0-4-14,-10 0-1 14,-5 0 5-9,-6 0-4-5,0 0 0 14,3 0 6-14,-1 8-7 13,-4 3 7-13,-8 1-4 14,-2 3 3-14,0-3-2 14,1 2 1-14,1 0 0 13,8-4-3-13,-1 3 6 14,9-4-5-9,7-3 6-5,2 0-8 14,9-1 6-14,6-2-4 14,6-3 2-14,10 0 0 13,9 0-2-13,11 0 6 0,10 0-3 13,10 0 3-13,7 0-1 13,7-3-3-13,2-2 5 14,0 3-5-8,0-2-8-6,0 1 3 13,0 0-1-13,0-1 6 14,2 4-5-14,-2 0 1 14,0 0-5-14,0 0-11 13,0 0-44-13,-6 0-35 14</inkml:trace>
    </iact:actionData>
  </iact:action>
  <iact:action type="add" startTime="225802">
    <iact:property name="dataType"/>
    <iact:actionData xml:id="d41">
      <inkml:trace xmlns:inkml="http://www.w3.org/2003/InkML" xml:id="stk41" contextRef="#ctx0" brushRef="#br0">12520 9793 0 0,'-50'-12'36'15,"-8"0"-20"-14,-9 3 3 14,-5 1-13-9,-1 1 10-5,-4 4-14 14,6 3 4-14,5 0-3 14,8 0-2-14,8 0-1 13,8 0 2-13,9 0-2 14,6 0 5-14,2 0-9 14,8 0 8-14,-1 1-7 13,2 3 5-7,5-2-2-6,-4 2 0 13,5-1-2-13,2-2-1 14,6-1 6-14,2 3-6 0,0-3 1 13,0 1 0 1,0-1-4-14,0 0 0 0,15 8-3 13,19 4 9-13,10 7 11 20,19 0-11-20,8-1 12 0,9 3-10 13,9-1-3-13,5 0 2 13,4-2-2-13,-3 2 2 14,2-5-2-14,-1 2 1 13,4-3 0-13,2 1-1 14,8 2 4-14,1 0 1 14,2-5-1-9,6 5-4-5,8-3 5 14,0-4-4-14,0-2 0 14,-2-2 0-14,-7 0-3 13,-4 0 6-13,-7 2-2 14,-12-2 1-14,-12-2-4 13,-14-1 5-13,-11-2-5 14,-13 2 4-8,-16-3 1-6,-10 1 0 13,-9-1 0-13,-8 2 4 14,-2-2-5-14,0 2 12 0,0-2-8 12,-4 0 12-12,-19 0-10 14,-10 0-2 1,-12-4-6-15,-11-1 3 0,-13-2-3 19,-6 3 0-19,-12 2 1 13,-7-1 2-13,1 1-6 14,-8-1 6-14,1 1-6 0,2 0 3 13,-10-3-1-13,2 5-1 13,1-5-1-13,2 3 2 14,12 0 2-14,4 0-4 14,4 1 7-9,6-4-8 10,5 1 4-15,5-2-1 13,5 1 1-13,2 2-3 0,4-1 0 13,7 2-7-13,4-1 10 14,12 2-1-14,6-3-4 13,10 2 7-13,5-2-2 0,5 1 0 19,3 0 1-19,2 1-1 0,2 2 0 13,0-2-1-13,0 2 2 14,0 0-2-14,0 0-13 13,0 0 9-13,2 0-3 14,11 0 2-14,5 0 4 14,11 0 2-14,7 0 2 20,2 0 0-20,4 0-4 0,0 0 4 12,0 0-4 3,-3 0-3-15,-3 0 4 0,-7-4-6 13,-9 3 7-13,-7 1-5 13,-7 0-2-13,-3 0 5 14,-3 0-9-14,0 0 7 13,0 0-17-7,0 0-5-6,0 0-17 14</inkml:trace>
    </iact:actionData>
  </iact:action>
  <iact:action type="add" startTime="226906">
    <iact:property name="dataType"/>
    <iact:actionData xml:id="d42">
      <inkml:trace xmlns:inkml="http://www.w3.org/2003/InkML" xml:id="stk42" contextRef="#ctx0" brushRef="#br0">11625 9922 5 0,'-56'0'12'15,"12"0"6"-14,10 0-1 14,16 0-5-9,9 0 9-5,7 0-11 14,2 0 3-14,0 0-13 14,0 0 1-14,0 0-1 13,5 0-4-13,10 0-2 14,9-4 0-14,14 2 2 13,7-4-5-13,4 3-7 0,2 0-29 20</inkml:trace>
    </iact:actionData>
  </iact:action>
  <iact:action type="add" startTime="227489">
    <iact:property name="dataType"/>
    <iact:actionData xml:id="d43">
      <inkml:trace xmlns:inkml="http://www.w3.org/2003/InkML" xml:id="stk43" contextRef="#ctx0" brushRef="#br0">15316 9881 20 0,'5'0'13'15,"-3"-3"6"-14,-2-1 0 14,0 2-7-14,0-6-1 13,0 0 1-7,-7-1 6-6,-15-1-17 14,-14 3 6-14,-7-2-6 13,-12 2 0-13,-8 0 2 14,-8 3-2-14,-7 1-1 0,-2-1-1 12,-9 1 0-12,-5 1 2 14,-3 2-5 1,-7 0 7-15,7 0-6 4,5 0 4 11,7 0-3-15,8 0 2 14,5 0 0-14,5 0 0 0,5 2 0 12,6 1 1-12,12-3 3 14,5 0-5 0,13 0 3-14,8 0-2 14,7 0 0-14,8 0 5 5,3 0-5-5,0-5 0 13,3 0-6-13,31-6 6 14,20-1-4-14,18 1 8 13,16 2-8-13,5 1 4 14,7-1-1 1,5 2-1-15,6-1 2 13,10 2-2-13,-1 2 6 5,-4 0-4-5,-4 4 2 13,-10 0-3-13,0 0 2 14,1 0 1-14,-3 0-1 14,-2 8-1-14,-6 1 0 0,-3-2 1 12,-6 1-5-12,2-6 8 14,-10-2-4 1,-9 0 6-15,-10 0-7 4,-15 0 2-4,-17 0 1 14,-12 0-2-14,-10 0 0 13,-2 0 0-13,0 0 0 14,-16 0 3-14,-22 0-2 14,-10 0-1-14,-14 0 2 13,-2 0-2-13,-5 2 0 14,-2 5 0-9,-1-2-1-5,1 2 1 14,-4-2-1-14,-4 3 2 14,-3-1 1-14,-8 0 1 13,-1 1-6-13,2-2 3 14,0 1 0-14,3-1-3 14,-2-1 3-14,-1-1 0 13,2 0 1-7,0 0-1-6,6-2 4 13,8 1-4-13,7-1 1 0,1 0-2 13,7 3 1-13,4 4 0 14,10-4 0-14,10 4 0 13,12-5-4-13,13-3 8 14,7-1-7-14,2 0 3 13,0 0 0-7,4 0-14 9,32 3 3-15,19-2 11 0,22 2 9 12,14-3-7-12,11 0 1 14,6 0-3-14,3 0 5 13,-2-7-8 2,-2 2 6-15,-4-4-4 0,-8 5 1 13,-1 3 0-8,-7-3 0-5,-9-1 1 14,-11 3-2-14,-13 0 5 13,-12 2-2-13,-13-1 0 14,-11 1-3-14,-12 0 4 14,-6 0-6-14,0 0 3 0,0 0-5 12,0 0 4 3,0 0 1-15,0 0-2 4,0 0 7-4,-2 0-10 14,-7 0 1-14,-4 3 0 14,-5 4-36-14,-4-2-18 13</inkml:trace>
    </iact:actionData>
  </iact:action>
  <iact:action type="add" startTime="229838">
    <iact:property name="dataType"/>
    <iact:actionData xml:id="d44">
      <inkml:trace xmlns:inkml="http://www.w3.org/2003/InkML" xml:id="stk44" contextRef="#ctx0" brushRef="#br0">16652 9157 10 0,'0'0'18'6,"0"0"-9"-5,-14 0 4 14,-3 0-3-14,-6 0-1 13,-4 0-4-13,-2 0 11 14,-9 0-12-14,-9 0 3 14,-1 0-2-14,-10 0-5 13,-5 0 3-13,-2-3 0 14,-2-3-2-9,-2 0 5-5,-7 0-7 14,-1 1 3-14,-6-2-3 14,-4 2 2-14,0 1 0 13,1 4-1-13,3-1 0 14,4 1 3-14,2-3 0 14,-1 2 3-14,-7-1-3 0,-5-2 5 19,1-1-6-19,-4 2 5 0,-3 3-4 12,-6 0-1-12,-4 0-2 14,2 8 1-14,6-2 0 14,13-5 2-14,7-1-4 13,9 0 1-13,5 0 0 14,5 0-3-14,6 0 3 13,9 0-1-7,8 0 1-6,5 0 2 14,11-1 0-14,-3-3-1 13,4 2 2-13,-2-1-6 14,3 1 6-14,-1 2-4 14,0 0 1-14,-3 0 0 13,-2 0-5-13,1 0 10 14,1 0-8-9,-3 0 7-5,4 0-7 14,-2 0 3-14,-2 2 0 14,1 3 0-14,-1-1 0 13,3-3 0-13,0 2 0 0,-5 1 0 13,-2 2 0-13,-4 1 0 13,1 2-4-13,1 1 3 14,4-4 0-8,5-2 0 8,2 2 1-14,0-3 0 0,0 0-1 13,0 1 3-13,2 0-2 13,0 0 3-13,3-2-6 14,-4 1 5-14,2-1-4 14,-3 3 2-14,3-1-1 13,-2-1 1-7,8 0-1-6,4-1 1 13,5-2 0-13,0 2 0 14,0 0 3-14,-1 0-6 14,-1 2 3-14,0-2-2 13,2 0-2-13,-3 2 0 14,5-2 0-14,-3 2-4 0,3 4 7 19,0 1-4-19,0-2 3 14,0 3-2-14,0 0 3 0,0 0 0 12,0 4-1 3,0 2-1-15,3 4 1 0,8 7 2 13,2 0 1-13,3 8 4 13,-3 2-3-13,-1-2-4 20,-1 0 3-20,-1-3-1 0,2 1 0 13,-3-3 1-13,-3 2-4 14,2 3 6-14,0-3 0 13,-1 2-1-13,1-5-3 14,2 1 2-14,-3-5-1 14,3-4 0-14,-1 0 0 13,3-7-5-7,-4 2 5-6,6-6-3 13,-3-2 7-13,-2-1-6 14,2 0 7-14,0-5-4 14,4 1 0-14,6-3 5 0,3 3-6 12,8-1 1 3,3-2 3-15,10 0-2 0,1 0-2 19,4 0 4-19,4 0-6 14,-4-2 5-14,4-8-6 0,2 3 5 12,2 0-2-12,2 1 0 14,0 4-2-14,1-3 2 14,3 2 0-14,-2 3 2 13,3 0 0-13,2 0-4 14,-1 0 4-9,2 0-1 10,-4 0-1-15,1 0 0 0,-3 3-1 13,1 4 3-13,-3 1-2 13,0-1 5-13,-2 0-8 14,4 1 5-14,1-2-4 13,4 0 3-13,7-2-1 14,-1-2 0-8,3-2 2-6,-1 0 1 13,2 0-3-13,-4-2 3 14,5-6 1-14,2 2-7 13,3-2 4-13,-3-1-1 14,-4 2 0-14,-8 0 0 0,-7-1-2 13,-8 1 4-13,-8-1 3 20,-9-3-1-20,-9 4-3 14,-12 2 0-14,-7 0 6 0,-2 3-2 12,-6 0 1-12,0 2 3 14,0-3-4-14,0 2 7 13,0-3-9-13,0 0 2 14,0 0-1-14,0-1-7 14,0 1 4-9,0-1-2-5,0-5 0 14,0-7 0-14,0-5-1 13,8-6 3-13,1-4-4 14,0-2 6-14,0-4-3 14,-2 1 1-14,-1 0-2 13,-1-1 1-13,-3 2 0 0,-2-3 0 19,0 0-4-19,0-2 3 14,0 1 2-14,-5 5-2 14,-10 2 2-14,-3 8-3 13,1 2 3-13,-10 5-5 0,0 4 4 13,-2-3-3-13,-2 4-1 14,-2 1 8-14,-3 0-6 13,-3 0 6-7,0 3-8 8,1 2 4-14,-1 1 0 14,4-1 0-14,-3 4-2 0,-2 1 2 13,0 0-2-13,0 2 1 13,0 0 2-13,1 0-2 14,2 0 1-14,1 0-4 13,-1 10 7-7,-4-5-3 9,5 4 0-15,-1-1 0 0,-3-2-2 12,-5 2 4-12,-6-2 0 14,2-2 0-14,-3 2 0 14,6-3-1-14,3 0-1 13,5 1 0-13,3 0 0 14,1-2 0-9,1 0 0-5,0-2 0 14,-6 2 0-14,-1 3 0 14,-2 4 1-14,-1 1-2 13,1 0 2-13,-3 0-2 0,1-5 1 13,2 2 0-13,-1-2-3 13,-1-3 7-13,-5 3-6 14,-3-1 6-8,2-1-8 8,-6 0 6-14,4-1-3 14,0-2 1-14,2 0 0 0,0 0 0 12,2 0 2-12,-4-2-2 14,3-4 4-14,3 0-8 14,1 3 6-14,5 1-4 13,4-1 3-7,-2 3-2-6,2-2 1 14,1 0 0-14,6 2-2 13,2-2 6-13,5 2-5 14,0-3 5-14,-5 3-8 13,0-3 7-13,-4 1-5 14,-3-4 2-14,1 0 0 0,2-2 0 13,4 1 3-8,2 0-4-5,3 0 4 14,2 0-6 0,2 1 7-14,3-1-8 14,3 4 5-14,4 1-2 14,3-2 1-14,3 1-2 0,-2 0 0 12,-1 1 4-12,2 2-2 14,-1-2 4-9,2 2-8-5,2 0 4 14,0 0-1-14,0 0 0 14,0 0-1-14,0 0-1 13,-2 0 0-13,0 4-1 14,-1 10 5-14,-1 2-2 14,2 3-5-14,0-4 5 13,0 2-2-7,-1-3 3-6,-2-2-2 13,1 1 2-13,0 1-3 0,-3-2 6 13,1 4-3 2,-4 2 3-15,4 4-6 0,-1 0 2 12,1 0 1 3,0 3-1-15,4-2-2 0,2 0 1 12,0-1 0-6,0 2-3-6,0 0 8 14,0 1-8-14,0-1 6 13,0 1-2 2,5-1-1-15,0-4 2 13,3-2-3-13,-3-1 1 0,3 0-1 13,0-2 6-13,-2 6-4 14,3-3 7-9,-3 3-9-5,4 3 4 14,1-4-2-14,3 4 1 13,1-2-2-13,1-3 2 14,3 0-3-14,2-6-4 14,8-1 11-14,6-3-8 13,3 1 8-13,5 0-4 14,1 0 0-8,-1 0 0-6,-3-1 0 13,-1 2 0-13,1-1-1 14,3-2 4-14,1 0-4 13,1 1 6-13,6-4-9 14,-2 3 5-14,3 0-1 14,-1 2 0-14,0-2 0 0,1 0-2 12,-1-2 4-6,2-1-3-6,-1 0 7 13,4-1-11-13,-3 1 8 14,2-2-6-14,3 1 3 14,0-4 0-14,-2 0 0 13,0 0 2-13,0 0-1 14,0-2 1-14,2-3-2 14,4-2 3-9,5 0-6-5,0 2 6 14,8-1-5-14,3 0 2 13,1 0 0-13,-6 0-3 14,-4 0 6-14,-7 2-4 14,-4-1 5-14,-4 4-8 13,-5 0 7-13,4 1-6 14,1 0 4-9,6 0-1-5,5 0 0 14,-5-3 0-14,0 1-1 0,-11-2 2 13,-9 1-1-13,-6-4 6 13,-8 2-8 2,-7-2 4-15,-9 1 1 14,-1-1 1-14,-4-5 0 0,0-2 2 12,-1-6-4-6,0-4-2-6,1-1 5 13,1-1-10-13,4 1 8 14,1-3-6-14,1 2 2 14,2 1 1-14,-3 0-1 13,3 7 1-13,-5-2-1 14,-1 2 3-14,2-2-2 13,-1 0 2-7,-3-2-4-6,1-2 3 14,2 0-2-14,-5-2 1 13,1 4-1-13,-3 0-2 0,-2 0 6 13,0 0-10-13,0 1 10 13,0 1-6 2,-4 1 5-15,-8 0-4 0,-1-1 4 19,0 3-2-19,-1-6 0 0,1 0 0 13,-1 0 1-13,3-3 0 13,-3 0 3-13,-3 2-2 14,-1 2-4-14,-4 1 1 14,-7 4 1-14,-9 2 0 13,-9 3 0-13,-6 3-3 14,-7 4 6-8,-7 1-10-6,0 4 9 13,3 0-4-13,3 0-1 14,6 0 2-14,3 0 2 13,5 9-3-13,7-2 2 14,7-2 0-14,4-1 1 14,6 0 0-14,8-3 1 13,6 2 0-7,4-1-4-6,3-2 4 13,0 2-3-13,2-2 1 14,0 0-1-14,0 0-1 0,0 0 4 13,0 0-2-13,0 0 2 13,0 0-4-13,-5 4 0 14,-5 6 1-14,-11 4-4 20,-14 2-5-20,-7-4-70 14</inkml:trace>
    </iact:actionData>
  </iact:action>
  <iact:action type="add" startTime="233992">
    <iact:property name="dataType"/>
    <iact:actionData xml:id="d45">
      <inkml:trace xmlns:inkml="http://www.w3.org/2003/InkML" xml:id="stk45" contextRef="#ctx0" brushRef="#br0">12931 8450 19 0,'0'-10'11'15,"0"0"0"-14,0 0 0 0,0 0 5 13,0 4 2 1,0 2-10-14,0 2 7 0,0 2-6 19,0 0 3-19,0 0-12 14,0 0 0-14,0 0-11 0,0 14 1 13,0 22 10-13,0 8 0 13,-2 9 4-13,-9-4-3 14,-3 4 4 1,-1-2-4-15,1 4-1 0,-3 1 4 12,-2-2-4-6,1-6 2-6,1-6-2 13,3-3 0-13,3-9 1 14,0-1-3-14,2 0 5 14,0-5-4-14,3-2 6 13,1-3-9-13,1-2 6 14,-1-5-4-14,3-2 2 13,2-3 0-7,0-2-1-6,0-3-1 14,0-2 0-14,0 0-8 13,9 0 1-13,11 0-5 14,9-24 6-14,0-12-41 14</inkml:trace>
    </iact:actionData>
  </iact:action>
  <iact:action type="add" startTime="234452">
    <iact:property name="dataType"/>
    <iact:actionData xml:id="d46">
      <inkml:trace xmlns:inkml="http://www.w3.org/2003/InkML" xml:id="stk46" contextRef="#ctx0" brushRef="#br0">12913 8361 31 0,'2'-5'6'6,"12"0"-6"-5,3 5 0 14,12 0 0-14,10 0 0 13,5 18 2-13,14 5 1 14,6 3 2-14,10-3-3 14,6 1 0-14,1-3-1 13,-6-8 5-13,1-1-1 14,-5-5-1-9,12-7 6-5,11 0-1 14,8 0 10-14,7-16-12 14,-1-1 6-14,-8-3-13 13,-9 1 8-13,-10 0-5 0,-12 2 2 13,-13 2 0-13,-12 6-2 13,-13 1 3-13,-11 4-4 14,-9 2 3-8,-9 2-2-6,-2 0-6 13,0 0 4-13,0 0-1 14,0 0 2-14,0 0-2 14,0 0 5-14,0 0-3 13,0 0 5-13,0 0-5 14,0 0 2-14,0 0-1 13,0 0-2-7,0 0 0-6,0 0 0 14,0 0-1-14,0 0 0 13,0 0-2-13,0 0 3 14,0 4-3-14,-2 22-5 13,-4 12 4-13,-7 16 4 14,-4 9-1-14,-1 0 0 14,-1 3 2-9,-6 4-1-5,5-5 2 14,-2-3-3-14,2-1 5 13,2-8-9-13,2-9 8 14,5-5-6-14,2-9 5 14,5-9-3-14,-1-4 0 0,3-5 0 12,2-6 3-12,0-4-3 14,0-2 4-9,0 0-3-5,0 0 4 14,0 0-5-14,-2 0 10 14,2 0-6-14,-2 0 0 13,0 0 3-13,-1 0-7 14,3 0 5-14,-3 0-1 14,1-8-8-14,0 2-2 13,-6-4-15-7,-3 2-28-6,-5 0-53 13</inkml:trace>
    </iact:actionData>
  </iact:action>
  <iact:action type="add" startTime="240052">
    <iact:property name="dataType"/>
    <iact:actionData xml:id="d47">
      <inkml:trace xmlns:inkml="http://www.w3.org/2003/InkML" xml:id="stk47" contextRef="#ctx0" brushRef="#br0">12071 6865 35 0,'0'-4'12'1,"0"3"-8"13,0-1 9-7,-2 2-1-6,-4-2 0 13,4 0 1-13,2 2-9 14,0 0 4-14,0 0-7 14,-2 0-2-14,2 0 0 13,0 0 1-13,0 0-1 14,0 0-1-14,0 0 2 0,0 0-8 19,-4 0-4-19,-7 0-15 0,-1 0-6 13</inkml:trace>
    </iact:actionData>
  </iact:action>
  <iact:action type="add" startTime="240444">
    <iact:property name="dataType"/>
    <iact:actionData xml:id="d48">
      <inkml:trace xmlns:inkml="http://www.w3.org/2003/InkML" xml:id="stk48" contextRef="#ctx0" brushRef="#br0">12071 6865 6 0,'-34'73'10'15,"34"-75"4"-14,0 2-2 0,0 0-6 13,0 0 9-8,0 0-7-5,0 0 2 14,0 0-8-14,0 0 3 14,0 0-4-14,0 0 6 13,0 0-1-13,0 0 0 14,0 0 6-14,0 0-8 13,-3 0 2-13,3 0-4 14,-2 0-4-8,0 0-8-6,0 0 3 13,-7 10 1-13,-2 11 6 14,0 6 1-14,-2 1 2 13,-1 9-3-13,3 0 1 14,-2 6 0-14,-1 5 4 14,1 1-6-14,-5 4 3 0,0 0-2 19,-4 4 0-19,0-1 0 14,1-1-1-14,4-5 4 13,3-8-5-13,5-8 4 14,7-10-4-14,2-7-4 0,0-8 6 12,0-4-2-12,0-2 0 14,0-3 2-14,0 0 0 14,0 0 5-9,0 0 1-5,0 0 6 14,0 0-12-14,0 0 7 13,0 0-3-13,0-3 6 14,0-5 2-14,0-4-12 14,9-2 0-14,0 2 3 13,-2 0-6-13,2 7 6 14,1-3-6-9,4 2-2-5,1 0 5 14,1 0-3-14,0 1 1 14,4 4 0-14,0 1 0 13,7 0 0-13,4 0 4 14,5 0-4-14,1 0 5 14,3 0-6-14,-1 0 4 0,1 0-2 19,2 0 1-19,1 0 0 13,-1 0-3-13,5 8 6 0,1-1-7 13,2 0 8-13,6-1-8 14,2 1 4-14,2-5-1 13,7 1 0-13,1-1 1 14,7-2 0-14,0 2 2 20,-4 0-2-20,1 1 2 0,-8-3-2 13,-1 5 2-13,-7-3-4 13,-4 6 4-13,-7-2-4 14,-5 2 2-14,-6 0-1 14,-10-1-2-14,-3-2 6 13,-8 4-9-13,-4-6 11 14,-2 1-9-9,-1-2 8-5,3-2-4 14,-5 0 0-14,1 0 1 14,-2 0 2-14,-3 0-3 13,0 0 3-13,0 0 1 0,2 0-4 13,-2 0 4-13,0 0-5 13,0 0 2-13,0 0-1 14,0 0 2-8,0 0-1-6,0 2-1 13,0-2 2-13,0 0-4 14,0 0 4-14,0 0-4 14,0 0-2-14,0 0 4 13,0 0-2-13,0 0 2 14,0 0-1-14,0 0 3 13,2 0-2-7,0-11 1-6,7-12-2 14,-3-5-7-14,4-6 7 13,3-2-5-13,1-5 2 14,1-3 1-14,3 0-7 13,-1-3 8-13,1-2-23 14,-5 0 13-14,3-1-8 14,-3-1 7-9,-1 1-12-5,-5 3 2 14,-7 9 18-14,0 8 4 13,0 4 1-13,0 9 0 14,-11 0 0-14,-5 2 0 0,-2 8 0 13,-2 3 0-13</inkml:trace>
    </iact:actionData>
  </iact:action>
  <iact:action type="add" startTime="241620">
    <iact:property name="dataType"/>
    <iact:actionData xml:id="d49">
      <inkml:trace xmlns:inkml="http://www.w3.org/2003/InkML" xml:id="stk49" contextRef="#ctx0" brushRef="#br0">13399 7018 0 0,'-7'6'0'15,"7"-2"0"-14,0-1 0 14,0-3 0-14,0 0 4 13,0 0 3-13,0 0-1 14,0 0 10-8,0 0-7-6,-2 0 6 13,-2 0-12-13,-1 0 5 14,-6 0 1-14,-7 0 4 13,-6 0-8-13,-12 0-4 14,3-6 2-14,-3 5-3 0,-7-1 1 13,1 2 1 1,-5 0-4-8,1 0 2-6,-4-2-1 13,-1 2-2-13,-6-2 3 14,-9 2-1-14,4-2 5 14,0 2-9-14,1 0 11 0,9 0-12 12,2 0 7-12,5 0-2 14,5 0 0-14,3 0 1 14,-1 0-3-9,-3 4 2-5,1 4 0 14,1 1 2-14,0-1-1 13,3 1 3-13,3-3-6 14,2 0 4-14,2 0-2 14,0-1-1-14,6-2 2 13,4-1 0-13,5-2 1 14,7 2 0-9,3-2 2-5,4 0 1 14,0 0-1-14,0 0 3 14,0 0-6-14,0 0 1 13,0 0-1-13,0 0 0 14,2 0 7-14,0 0-6 0,1 0 2 13,-3 0-1 1,2 0-4-8,-2 0-1-6,0 0 3 13,0 0-2-13,0 0 2 0,2 0-1 13,-2 0 3-13,0 0 2 14,0 0 0-14,0 0-2 13,0 0 0-13,0 0-2 14,0 0 1-14,0 0-1 13,0 0 0-7,0 0 1-6,0 0 0 14,0 0 3-14,0 0-6 13,0 0 6-13,0 0-6 14,0 0 4-14,0 0 0 14,0 0-2-14,0 0-3 13,0 0 3-13,0 0-10 14,2 0-12-9</inkml:trace>
    </iact:actionData>
  </iact:action>
  <iact:action type="add" startTime="244322">
    <iact:property name="dataType"/>
    <iact:actionData xml:id="d50">
      <inkml:trace xmlns:inkml="http://www.w3.org/2003/InkML" xml:id="stk50" contextRef="#ctx0" brushRef="#br0">12939 6252 29 0,'-2'0'4'1,"2"0"-2"13,0 0-2-13,0 0 2 14,0 0 5-14,0 0 16 13,0-6-5-13,2-11 15 14,8-2-27-9,-1 0 11-5,-1-1-9 14,1-1 2-14,3 3 0 14,-4-3-9-14,3 2-1 13,-1 1 1-13,-4 4-3 0,1 7 5 13,-5 6-4-13,-2 1 1 14,0 0-13-14,0 10-8 13,2 20 12-7,0 16 9-6,-2 12 4 13,0 7 2-13,0 2-6 14,-4-3 5-14,-7 3-2 14,-3-3-5-14,3 0 5 13,1-4-5 2,-2-10 3-15,3-7-1 0,1-13 1 19,5-14 2-19,1-6-3 0,2-6 3 13,0-4-6-13,0 0 4 13,0 0-2-13,0 0-3 14,0-21-9-14,7-15-21 14,4-13-65-14</inkml:trace>
    </iact:actionData>
  </iact:action>
  <iact:action type="add" startTime="244806">
    <iact:property name="dataType"/>
    <iact:actionData xml:id="d51">
      <inkml:trace xmlns:inkml="http://www.w3.org/2003/InkML" xml:id="stk51" contextRef="#ctx0" brushRef="#br0">13031 5966 14 0,'0'0'14'1,"0"0"-14"13,0 0 0-13,2 0 5 14,16 0 0-14,16 0 7 13,17-8 0-13,16-3-1 14,10-1-4-14,10 0 5 14,3-2-5-9,11 0 8-5,3-4-10 14,16-5 8-14,7-3-13 13,2 5 4-13,-1 3-3 14,-15 6-1-14,-12 5 0 14,-14 7 0-14,-12 0-1 13,-14 0 3-13,-14 5-4 14,-12 9-4-9,-12 2 2-5,-6 2-9 14,-6 1 13-14,-1 0-7 0,-2-1 7 13,-3 3-1-13,-1-4 2 13,0-2 4-13,-1-3 1 14,2-1-9-14,-1 0 7 14,-2-3-4-14,0-4 0 13,0-1 1-7,1-3-1-6,-3 2 1 13,0-2 0-13,0 0 1 14,0 0 3-14,2 0-1 14,0 0 0-14,0 0-3 13,0 0 3-13,-2 0 0 14,0 0-3-14,0 0 6 14,0 0-5-9,0 0-4-5,0 0 4 14,0 0-4-14,0 12-10 13,3 9 5-13,2 9 1 14,-1 10 6-14,-2 7-1 14,-2 11 1-14,0 3 5 13,-4 3-5-13,-14 2 0 14,0 5 4-9,-2 3-6-5,2-2 4 14,0-4-4-14,7-6 2 14,0-13-2-14,4-3 0 0,3-7-9 12,4-7-26-12</inkml:trace>
    </iact:actionData>
  </iact:action>
  <iact:action type="add" startTime="250530">
    <iact:property name="dataType"/>
    <iact:actionData xml:id="d52">
      <inkml:trace xmlns:inkml="http://www.w3.org/2003/InkML" xml:id="stk52" contextRef="#ctx0" brushRef="#br0">18976 6749 4 0,'0'0'8'15,"0"0"-2"-14,0 0-6 14,0 3 0-14,0 9-1 13,-4-1 2-13,2 3-1 14,-3-3 2-14,-1-1-3 0,1 0 4 19,0-5-6-19,-1 6 2 0,-1-1 0 13,-1 2-3 1,-2 2-5-14</inkml:trace>
    </iact:actionData>
  </iact:action>
  <iact:action type="add" startTime="250832">
    <iact:property name="dataType"/>
    <iact:actionData xml:id="d53">
      <inkml:trace xmlns:inkml="http://www.w3.org/2003/InkML" xml:id="stk53" contextRef="#ctx0" brushRef="#br0">18789 6958 18 0,'0'-8'10'15,"0"4"10"-14,0 4-1 14,0 0-1-14,0 0-13 13,0 0-2-13,-2 0-6 14,0 0 6-14,-7 4-8 0,-3 16 10 19,-3 12-4-19,-7 6 0 14,-1 4 3-14,1 7-2 0,0 1-2 12,0 2 0-12,1 4 4 14,0-3-4-14,0 0 3 14,1-7-6-14,2-4 4 13,7-5-2-13,2-11 1 20,7-7-1-20,2-6 1 0,0-8-5 13,0-1 2-13,0-4 6 14,0 0-1-14,0 0 1 13,0 0 5-13,0-4-2 14,11-19 10-14,11-16-16 14,14-15 3-14,-3-13-6 13,0-5 6-7,2-7-2-6,-7 1 2 13,3-3-6-13,1 7 5 14,-1 6-2-14,-5 12 0 14,-5 10 4-14,-7 12-4 13,-4 18 0-13,-8 6 0 14,-2 10 0-14,0 0-7 0,0 3-25 19,-8 23 22-19,-13 17 10 14,-5 3 7-14,-3 6-4 13,-3-2-3-13,1-2 3 0,0 1-2 13,0-2 3-13,4 0 1 14,2-4-10-14,8-6 9 13,1-7-7-13,5-9 3 14,7-7 0-9,4-7-6-5,0-7-15 14,0 0-23-14,13-2 1 14</inkml:trace>
    </iact:actionData>
  </iact:action>
  <iact:action type="add" startTime="251514">
    <iact:property name="dataType"/>
    <iact:actionData xml:id="d54">
      <inkml:trace xmlns:inkml="http://www.w3.org/2003/InkML" xml:id="stk54" contextRef="#ctx0" brushRef="#br0">18689 6738 6 0,'75'4'11'1,"17"1"9"13,11 0-13-13,3-5-2 14,4 2 4-14,-1 0-5 13,0-1 13-13,-4 6-15 14,-2-4 9-14,-10 1-10 14,-6 3 5-14,-13 1-4 13,-14-1 1-7,-11 2-2-6,-7 3 0 13,-4-4 4-13,-9 2-4 14,0 0 1-14,-2 2 3 14,-7-1-7-14,3 2 4 13,-8-3-2-13,-2-3 0 14,1 0 0-14,-4-2-2 0,0 4 5 19,-1-4-2-19,1 4 3 14,6 1-3-14,4 0-1 13,2 2 10-13,5 0-8 14,0 0 1-14,0-4-1 0,-2 0-2 13,-4-4 7-13,0-2-6 13,-3-2 3-13,-3 0-1 14,-4 0 1-9,-4 0-1 10,-5 0 5-15,-2 0 2 0,0 0-4 13,0-4 4-13,0-8-7 13,0-2 0-13,0 0-1 14,0 3 2-14,0 6-1 14,0-2 4-14,0 6-5 13,0-3 0-7,0 2-2-6,-2 0 2 13,0 2 2-13,0-2-4 14,2 2 0-14,0 0 6 14,0 0-10-14,0 0 4 0,0 0-2 12,0 0-5-12,-5 8-5 14,-6 16 11-14,-9 13 1 20,-7 9 1-20,-1 8 4 14,-1 8-8-14,-4 6 5 13,0 2-4-13,0-4 2 14,-1-2 0-14,3-3 0 0,2-8 0 12,8-2-3-12,5-7 4 14,5-2-2-14,5-7-1 20,2-1 0-20,4-1-1 14,0-5 3-14,0-2-6 0,0-4 6 12,0-2 1-12,0-6 2 14,0-3-3-14,0-7 5 14,0-3-8-14,0-1 6 13,-4 0-1-13,0 0 1 14,-3 0 1-8,3 0 2-6,-8-9-6 13,1-9 7-13,-5-7-2 14,-1-1-8-14,-1 0 5 13,-2-3-4-13,-2 3-2 14,-1-1 1-14,1 3 0 14,-5 3-2-14,-1-2 3 0,-9 0-5 12,0 0 3-6,-8 1-3-6,-2 3 7 13,-4 4-6-13,-2-1 6 14,-7 5-6-14,-3 2 0 14,-4 4 1-14,-2 5 3 13,2 0-1-13,-2 0 6 14,5 0-6-14,0 0 4 14,4 6-4-9,5 6 3-5,-1 0-1 14,5 3 1-14,1-1-2 13,2 2 1-13,5-3 2 14,5 2-4-14,9-4 6 14,12 0-6-14,5-5 3 13,8-3-1-13,4-3-2 14,0 3 0-9,0-1 0-5,0 4 0 14,0 2 3-14,0 2 2 0,0-1-2 13,0 2 1 1,-2-5-2-14,0 2 1 0,0-6-2 13,-1 0 2-13,3-2 0 13,0 0 0-13,0 0 2 14,0 0-4-8,0 0 4-6,0 0-5 13,0 0 6-13,11 0-1 14,7-18 5-14,9-8-7 14,4-9 0-14,1 1 4 13,1-4-4-13,-4 1 3 14,2-2-3-14,-4 1 0 13,2-6 0-7,-4 1 0-6,-4-10-2 14,-2-4-2-14,-2-1 4 13,-5-3 0-13,-2-1 3 14,-3 1-6-14,-5 6 4 13,-2 6-2-13,0 6-2 14,0 6 2-14,0 6-2 14,-11 8 3-9,0 2 1-5,2 12 3 14,-2-3-4-14,7 8 0 13,-1 0-5-13,3 4 9 0,2 0-7 13,0 0 3-13,0 0 0 14,0 0-2-14,0 0-5 13,0 0 7-13,0 5-1 14,0 8-3-9,0-2 2-5,0 1-3 14,2-2-3 1,11 5 7-15,8-1 1 0,8 3 0 12,11 0 5-12,13-2-5 14,8-3 8-14,5-1-3 14,8-5-7-14,4-2 6 13,7 0-4-7,2 2 1-6,-2 2 0 13,-4 1-1-13,-4 6 0 14,-8 1-2-14,-7-3 4 14,-4 1-3-14,-4 1 4 13,2-7-4-13,-8 1 2 14,-3-6 2-14,-5-1-2 0,-9 0 0 12,-6-2 5-6,-8 0-5 9,-5 0 9-15,-10 0-10 0,0 0 14 12,-2 0-7-12,0 0 8 14,0-10-13-14,0-4-2 14,-8-1 0-14,0 1 0 13,2 1 5-13,-1 0-3 14,3-2 0-9,-3 5 3-5,2 0-8 14,1 1 6-14,2 1-3 14,-1 3 0 0,3-4-1-14,-2 4-3 0,0-2 8 13,-2 2-8-13,-1 3-1 13,3 2 4-13,-3 0-11 14,1 0 5-8,-7 0-1-6,-5 5 8 13,-4 18 0-13,-6 7 0 14,-1 2-2-14,0 6 4 13,-4 3-3-13,-3 5 5 14,-1 5-7-14,-3 5 5 14,0 1-2-14,2-1 0 0,3 2-1 12,2-2-1-6,2-2 4-6,2-2-3 14,2-1 4-14,8-7-6 13,1-3 3-13,5-3-1 14,2-3 0 0,5-5 1-14,-1 0 0 0,0-6 0 13,3-2-2-13,-2-2 4 14,-1-6-2-9,1-4 2-5,2-6-4 14,0 1 2-14,-1-5 0 13,3 0 0-13,0 0 1 14,-2 0 5-14,2 0-6 14,0 0 13-14,0 0-13 0,0 0 6 12,0 0-4 3,0 0-4-10,0 0-3-5,0 0-8 14,0 0-11-14,5 0-15 14,3 0-2-14,3 0-24 0</inkml:trace>
    </iact:actionData>
  </iact:action>
  <iact:action type="add" startTime="258647">
    <iact:property name="dataType"/>
    <iact:actionData xml:id="d55">
      <inkml:trace xmlns:inkml="http://www.w3.org/2003/InkML" xml:id="stk55" contextRef="#ctx0" brushRef="#br0">16163 8993 5 0,'0'-5'1'1,"0"2"3"0,0 3-8 12,0 0 8 3,0 0-7-15,3 0 6 0,-3 0-6 12,2 0 3-12,-2 0-1 14,4 0 0-14,-2 0 2 14,1 0-3-9,-1 0 4-5,0 5-4 14,-2-3-2-14,0-2 4 13,0 1 0-13,0 1 0 14,2 0 0-14,0 0 0 14,0 1 0-14,-2 1 0 13,3-3 0-13,-1 3 0 14,0 0 0-9,-2-2 0-5,3 0 0 14,-3 1 0-14,0-1 0 14</inkml:trace>
    </iact:actionData>
  </iact:action>
  <iact:action type="add" startTime="259108">
    <iact:property name="dataType"/>
    <iact:actionData xml:id="d56">
      <inkml:trace xmlns:inkml="http://www.w3.org/2003/InkML" xml:id="stk56" contextRef="#ctx0" brushRef="#br0">15836 9097 7 0,'-34'0'7'1,"-6"0"8"0,-2-1-11 12,-3-5 2-6,0-1-1-6,0 4 2 13,-1-2 0-13,-1 1-7 14,1 2 3-14,-6-2 0 14,-4 3 1-14,-8 1-4 13,-12 0 3 2,-4 0 1-15,-3 0-6 0,1 0 4 12,-3 0-2-12,-2 0 0 5,-2 0-1-5,-5 9 0 14,1 5 2-14,4-7-2 13,6-7 7-13,12 0-9 14,13 0 6-14,8-2-3 13,8-8 0-13,7-1 0 14,2 0-2-14,1-1 6 14,3 2-6-9,0 4 5-5,-2 1-6 14,-7 5-1-14,-2 0 3 14,0 0-7-14,2 0 6 13,6 9 1-13,4-2-5 14,1 1 5-14,5-2 1 13,1-2-5-13,2 0 6 14,5-4-1-8,5 3 0-6,1-2 4 13,2-1-4-13,-4 2 0 14,-3 2-4-14,-8 4 9 0,-1 1-11 12,-5 3 9 3,-4-1-6-15,-1 5 1 0,-1-5 1 13,2 1-2-13,4-2 3 13,-2-5-1-7,4 0 2-6,4-3 1 13,-2-1-1-13,1 2 1 14,0-1 2-14,-5 2-8 14,0 1 5-14,0 4-2 13,3-1-1-13,3-1 1 14,4 0-1-14,8-3 4 14,2-2-4-9,3 0 6-5,2 0-8 14,-1 1 4-14,1 2 0 13,-2 4-2-13,-3 0 2 14,0 1-1-14,1 3 1 14,-5-1-1-14,-1 0 3 13,1-1-3-13,-4 3 3 14,3 2-4-9,2 3 3-5,3 1-2 14,2 4 1-14,5 3-6 14,0 8 3-14,0 0 6 0,12-4-8 12,5 1 7 3,1-2-4-15,2-5-1 0,-2 4-1 13,4-2 8-13,1 0-6 13,6 1 2-7,4 0 0-6,11-2 10 13,12 0-9-13,11-1 9 14,9-4-7-14,2-1 3 14,4-3-5-14,1-5 0 13,-5-4-1-13,0 0 0 14,-5-2 0-14,-8 1 2 13,-2 0-4-7,-10 0 7-6,-8 5-8 14,-5-1 4-14,-9 1-2 13,0-1 2-13,-2 1 0 14,-2 3-1-14,2-3 1 13,-2 2 4-13,0 0-5 14,4 0 2-14,2-2 2 0,7 0-4 19,5 1 1-19,4-3 1 0,6-6-2 13,6-3 0-13,5-1 3 13,6 0-3-13,-1 0 7 14,2 0-4-14,2-5-6 14,0-4 6-14,-1 1-5 13,-3 2 3-13,-9-2-1 14,-4 2 0-9,-12 2 0-5,-11-2-1 14,-4 0 2-14,-4 1-2 14,-5-2 6-14,0 1-6 13,3-2 2-13,6-2 1 14,2-2-2-14,7 0 1 14,3-5-2-14,1 2 5 13,1-7-7-7,-1 1 8-6,-2-4-7 13,-1-6 5-13,-3-1-1 14,-3-1-2-14,-3-4 4 0,-6 5-3 13,-5-2-1 1,-4 4 3-14,-5 2-3 0,-6 2-1 13,-6 5-1-13,0 0 4 20,0 7 0-20,-4-2 5 0,-12 1-7 13,3 2 3-13,-3-1-3 13,3 3 1-13,0-2 0 14,1 1 2-14,1 0-6 14,-2-2 2-14,4 2 0 13,-2 0 1-13,2-5-2 14,0 2 2-9,2-3-7-5,-1 2 6 14,0-1 1-14,2 3-2 14,-1-1 0-14,-1 3 1 13,-2 3-7-13,2-1 3 14,-5 0 3-14,-3 4-8 13,-5 0 8-13,-3 1-2 14,-5 2-2-8,-4-1 9-6,-6 2-7 13,0-1 8-13,-1 1-5 14,-3-3 2-14,7 1-1 0,-1 1 0 12,1-4 2-12,0-1 1 14,2-2-2-14,3 0 0 14,0-1 0-14,-2 2-2 13,-1 1 1-7,-5 0 0-6,-7 1-1 14,-2 4-3-14,-4-1 2 13,3-1 4-13,-2 4-8 14,2 1 11-14,1 0-10 13,-4 0 9-13,-2 0-8 14,3 0 5-14,0 1-1 14,-3 10 0-9,1-5 2-5,-1-4 0 14,8-2-1-14,-2 0-2 13,6 0 3-13,3 0-4 14,-2 0 2-14,7 0 0 14,1-2 0-14,2-3 0 13,0 0-4-13,-3 1 8 14,-1 0-6-9,-1 0 3-5,0 2-2 0,-2 2 1 13,-2 0-2-13,5 0 0 14,-4 0-3-14,6 0 5 13,4 0 0-13,2 0-1 14,3 0 2-14,0 2-2 14,-1 2 2-14,0 2-2 13,1 0 2-7,2 0-1-6,4-4 0 13,-1 0 0-13,4-2 0 14,-5 0 2-14,1 0-2 14,-2 0 4-14,-1 0-8 13,4 0 6-13,2 0-4 14,6 2 2-14,-2 2 0 13,3 1 0-7,3 7-2-6,-5 2-1 14,-3 5 5-14,3 1-4 13,-3-1 2-13,1 4-3 14,-1 0 6-14,1 2-3 14,0 3 0-14,0 0 0 13,-3 5 1-13,5-8 1 14,0 1-2-9,2-4 4-5,2-5-6 0,2 1 3 13,1-4-1-13,2 2 0 14,2 0 0-14,0-1-1 13,0 2-1-13,0 3-1 14,0 2 6-14,0 0-6 13,9-2 4-13,-3-4-2 14,4 0 0-8,-2-1 1-6,1-4 0 13,3 1 0-13,-4 1 0 14,3 0 2-14,5 0 0 13,-1 1 1-13,6 0-6 14,1 0 3-14,-2 0 0 14,2 4 0-14,-1-4 0 13,-1 0 0-7,-3-4 0-6,-1 0-1 13,2-2 2-13,-4 1-1 14,1 3 4-14,1 2-5 14,-1 3 2-14,1-2-2 0,-1 6 1 12,3 1 0-12,-3 2-3 14,4 1 7-14,-1-1-5 14,-1-6 4-9,4 0-6-5,-4-8 2 14,5-3-1-14,3 2 2 13,0-3-1-13,2-1-1 14,-2 2-12-14,-4-2-32 14</inkml:trace>
    </iact:actionData>
  </iact:action>
  <iact:action type="add" startTime="267107">
    <iact:property name="dataType"/>
    <iact:actionData xml:id="d57">
      <inkml:trace xmlns:inkml="http://www.w3.org/2003/InkML" xml:id="stk57" contextRef="#ctx0" brushRef="#br0">15346 10575 22 0,'0'0'13'1,"0"0"0"13,0 0-12-13,0 0 12 14,0 0-8-14,-17 0 1 13,-5 0-6-7,-11-2 0-6,-12-2 0 14,-8 0 1-14,-14 4 2 13,-7 0 2-13,-1 0-6 14,-4 0 3-14,0 0-3 13,-2 0 2-13,-4 0 1 14,-2 0-2-14,5 0 0 14,-3 0-2-9,-2 0 4-5,0 0-4 14,0-1 6-14,10-3-6 14,14-3 4-14,16 2-2 13,16 0 0-13,15-1 0 14,9 4 2-14,7-2-2 0,0 0 10 12,0 1-9 3,5-4 6-9,24 0-2-6,20-4 1 13,15 1-6-13,19 0 2 14,15 4 2-14,12 4-2 0,10 2-2 12,3 0 2-12,-3 0-4 14,-5 8-3-14,-9 2-2 14,-9-2-1-14,-3 2 4 13,-7-4 1-7,-9 0 3-6,-7-3 2 13,-6-1-2-13,-7 1 8 14,-9-1-8-14,-11 0 4 14,-11 1-3-14,-12 0-2 13,-9 3-4-13,-6-1-4 14,0-2-3-14,0 1 12 14,-15 1 1-9,-14-1 5-5,-13 0 0 14,-13-4 0-14,-12 0-6 13,-12 0 1-13,-10 0 0 14,-4-7-1-14,-7-3 4 14,1-2-4-14,-3 4 5 13,-7 2-9-13,-5 5 10 14,-4-1-11-9,0 2 10-5,8 0-10 14,8 0 10-14,10 0-7 0,10 0 2 13,6 0-3-13,14 0 3 13,10 0 3-13,17 0-2 14,12-5 1-14,15 3-1 13,6-2 1-13,2-2-1 14,6-4 0-8,43-4 0-6,35-6 0 13,35 0 5-13,26 0-7 14,11 2 2-14,2 4-2 14,-11-1-7-14,-13 6 5 13,-19 1-4-13,-14-2 6 14,-11 2 0-14,-13 4 2 13,-15 2 0-7,-14 2 3-6,-19 0-4 14,-14 0 2-14,-11 0-4 13,-4 0-4-13,0 0-2 0,-4 7 8 13,-20 4 1 1,-10 1 5-14,-8-3-5 0,-8 4 4 13,-2-3 1-13,0-2-10 20,-2 0 8-20,-6-1-7 0,-4 2 4 13,-5-4-1-13,-8 2 0 13,0-2 2-13,-6-2-2 14,0 1 1-14,-4 0-1 14,4 2 2-14,-2-3-3 13,8-2 2-13,8 1-1 20,11 0 0-20,8 0-1 0,7 0-1 13,10 1 4-13,8 0-3 14,12-3 2-14,11 0-2 13,2 0-6-13,6 0-5 14,40 0 12-14,24 0 8 0,22 0 7 13,14 0-11 1,4-8 5-8,-2 1-6-6,-4 0-2 13,-13 5-1-13,-10 0 0 14,-17 0 0-14,-11 2 2 14,-15 0-2-14,-14 0 0 0,-12 0-3 12,-10 0 3-12,-2 2-1 14,0 2-10-14,-2 6 11 20,-21-1 0-20,-12 5 8 14,-12 3-4-14,-2-5-3 0,-2 0 0 12,1-1 2-12,2-3-3 14,3-5 1-14,5-1-2 14,4-2 2-14,12 0-4 13,9 0 6-13,7 0-2 20,6 0-1-20,2 0-4 0,0-2-3 13,4-1-26-13,17 1 19 14,1-3-13-14,5 5-9 13</inkml:trace>
    </iact:actionData>
  </iact:action>
  <iact:action type="add" startTime="272708">
    <iact:property name="dataType"/>
    <iact:actionData xml:id="d58">
      <inkml:trace xmlns:inkml="http://www.w3.org/2003/InkML" xml:id="stk58" contextRef="#ctx0" brushRef="#br0">18025 10594 5 0,'-14'0'12'1,"-10"0"2"13,-12 2-12-13,-11-1 1 14,-9 1-2-14,-6 0 0 13,-9-2-1-13,-10 3 1 14,-6-3 1-8,-2 0-2-6,2 0 1 13,2 0 1-13,8 0-1 14,6 0 1-14,5 0-2 14,9 0 1-14,8 0 0 13,13 0 1-13,9 0 1 14,11-5 5-14,8 2-6 13,5-1 5-7,3-1 3-6,0 0 9 14,9-4-8-14,24 4-1 13,15-2-8-13,18 3-1 14,15 2 3-14,13 2-2 13,6 0-2-13,5 0 3 14,-3 0-6-14,-2 0 5 14,-6 0-4-9,-10 0 2-5,-9 0 0 14,-11 0-2-14,-11 5 6 13,-10-1-4-13,-12-3 2 0,-14 2-4 13,-7-2 6-13,-8-1-3 14,-2 2 0-14,0 0 1 13,0-2-1-13,-18 0 4 14,-13 0 2-8,-13-8-5-6,-15-2-2 13,-7 3 2-13,-11-2-2 14,-7 4 0-14,-12 0-1 13,-6 5-2-13,-6 0 3 14,-3 0 0-14,0 0 3 14,1 0-4-14,8 8 5 13,10 1-5-7,14-2 2-6,20 0-2 13,18-2 0-13,11-1 1 14,12 2 0-14,9-3-2 14,6-1-1-14,2 0-6 0,12 1-1 12,30 4 10-12,29-2 3 14,26-3 2-14,25-2 4 20,12 0-7-20,9 0-1 14,2 0-2-14,-5 0 5 0,-2 0-8 12,-11 0 8-12,-13-7-8 14,-16 0 7-14,-21 0-3 14,-19 2 1-14,-21 5 1 13,-20 0 5-13,-15 0-7 14,-2 0 4-9,-11 0-1-5,-32 0 4 14,-17 9-4-14,-17 1-2 14,-6 2 0-14,6-2 0 13,5 0-1-13,11-5 0 14,13-1-2-14,9 1 5 13,12-5-4-13,12 0 5 14,11 0-8-8,4 0 1-6,0 0-10 13,31 0-37-13,13-2 27 14,19-6-16-14,11-1-18 14</inkml:trace>
    </iact:actionData>
  </iact:action>
  <iact:action type="add" startTime="274091">
    <iact:property name="dataType"/>
    <iact:actionData xml:id="d59">
      <inkml:trace xmlns:inkml="http://www.w3.org/2003/InkML" xml:id="stk59" contextRef="#ctx0" brushRef="#br0">20911 10476 4 0,'-56'3'6'1,"12"-1"0"0,10-2 6 12,12 2-7-12,13-2 10 14,7 0-13-14,2 0 16 13,0 0-10-13,11 0 6 14,23 0-10-14,14 0 1 14,20-7-5-9,11 0-9-5,6 2 9 14,5 0 0-14,-5-1-4 14,-8 4 5-14,-7 0-1 13,-12 2 0-13,-10 0 1 14,-7 0-1-14,-10 0 0 13,-7 0 0-13,-10 0 4 14,-8 0-7-9,-6 0 4-5,0 0-2 14,0 0-12-14,-8 2 13 14,-17-2 1-14,-13 0 9 13,-11 0-5-13,-11 0-3 14,-5 0 0-14,-9 0-2 0,-1 0 0 13,-6 0 3-13,2 0-3 13,-2 0 0-7,8 0 0 8,3 0 0-14,1 6 0 14,3 1-3-14,1-2 7 14,7 2-3-14,6-2 4 0,15-1-7 12,12-1 3-12,14-3-1 14,9 1 0-14,2-1 3 13,0 0-3-7,13 1 3-6,25 4 7 14,22-1-5-14,16 0 7 13,16 0-10-13,5 0-2 14,3 0 1-14,1-2-2 14,-5 0 1-14,-7-2 0 13,-4 0-3-13,-12 0 6 14,-4 0-5-9,-2-6 7-5,-7 0-8 14,-4 1 6-14,-7 0-1 14,-7 3-1-14,-8 2-1 13,-12 0 0-13,-8 0 1 14,-12 0-4-14,-2 0-3 0,0 0 1 12,0 0-9-12,-26 0 14 14,-20 0 11-8,-16 0-5-6,-15 0-6 13,-13 0 2 2,-5-2-3-15,-11-1 4 0,0 3-3 12,-4 0 4-12,6 0-7 14,1 0 3-14,9 0 0 14,7 0 0-14,5 0 0 13,6 0-1-7,9 0 4-6,16 0-2 13,9 0 2-13,15 0-4 14,9 0 4-14,9 0-3 14,9 0 1-14,0 0-1 13,0 0-9-13,15 0 9 0,16 0 4 13,12 0-4 2,15 0 6-10,11 0-2-5,10 0-4 14,5 0 1-14,3 9-1 13,0-3 0-13,4 2 1 14,1 1-3-14,-1-6 6 14,-2 1-6-14,-6-4 5 0,-6 0-6 12,-7 0 4-12,-10 0-2 14,-13 0 2-9,-12 0-1-5,-10-2 0 14,-13 0 0-14,-6 2 0 14,-6 0 1-14,0 0-2 13,0 0-14-13,-18 0 15 14,-13 0 4-14,-16 0 2 14,-11 0-6-14,-8 0 3 13,-8 0 0-7,-11 0 0-6,-9 9 0 13,-6 3 0-13,0-1-6 14,-1 1 6-14,-3-1-6 14,-2-4 4-14,2 2-1 13,0-8 0-13,9 1 0 14,18-2-1-14,14 0 2 0,18 0 1 19,14 0 3-19,14-3-5 14,7-1 2-14,6 2 6 0,2 2-2 12,2-3-3-12,0 3 3 14,0 0-2-14,0 0-8 13,0 0 2-13,0 0 1 14,0 0-3-14,0 0 4 14,0 0-3-9,0 0 0-5,-2 0 2 14,0 0-1-14,2 0 1 13,0 0 2-13,0 0 1 14,0 0 2-14,0 0-7 14,0 0 3-14,0 0 0 13,0 0 0-13,0 0 0 0,0 0-3 20,0 0 6-20,0 0-2 13,0 0 3-13,0 0-6 14,0 0 3-14,0 0-2 0,0 0-1 12,0 0 0-12,-3 0 0 14,3 0-8-14,0 0 4 14,-2 0-26-14,-2 0-23 13,-8 0-24-7</inkml:trace>
    </iact:actionData>
  </iact:action>
  <iact:action type="add" startTime="285526">
    <iact:property name="dataType"/>
    <iact:actionData xml:id="d60">
      <inkml:trace xmlns:inkml="http://www.w3.org/2003/InkML" xml:id="stk60" contextRef="#ctx0" brushRef="#br0">19576 9583 1 0,'-9'0'10'1,"-4"0"-10"0,-8-2 11 12,0-6-11-12,-6-1 4 14,-7 2-1-14,-3-1-4 13,-6 2 1-13,-4 2 0 14,-4 0 0-14,-1 0 1 14,-1 2-1-9,-2 0 1-5,-1 0-2 14,0 2 3-14,0 0-4 13,-2 0 2-13,-2 0 0 14,-7 6 0-14,-2 4 0 14,-1 1-3-14,6 3 6 13,-1-2-4-13,3 3 3 14,4-1-4-8,0-4 3-6,5 2-2 13,2 2 1-13,1-1 0 14,8 2 0-14,5 1 1 13,2 2-2-13,12 0 2 14,0 2-1-14,5 4 2 14,5 7-4-14,4-1 1 13,0 3 1-13,4-2 0 5,3-1-5-5,2-2 5 13,0 0 0-13,0 0 2 14,0 0 3-14,0 4-9 14,0 3 7-14,7 2-4 13,0 10 2-13,2 3 0 14,-1 4-1 1,1 0 1-15,3-4 1 4,3 1-2-4,5-7 0 14,7-7 0-14,9-1-3 13,5-5 6-13,7-5 1 14,5-2 1-14,3-4 2 14,5-2 6-14,-1-4-11 13,0-2 9-13,0 0-10 14,-5-4 2-9,5-2-1-5,0-3-2 14,1-3 0-14,3 0 1 0,-1 0-1 13,2 0 0 1,2-7 5-14,6-9-5 0,3-4 2 13,4-4 2-13,-2-6-8 14,-2 0 4-14,-7-3 0 13,-8 4-1-7,-3-6-1-6,-8 0-1 13,-3-2 6-13,-5-3-6 14,-4-2 8-14,-4-1-8 14,-8-4 5-14,-1 1-4 13,-7 0 4-13,-7 3-2 14,-7 3 2-14,-4 3-2 13,0-2 6-7,0-1-1-6,0 0-1 14,-10 2-1-14,-7 1-2 13,-2 1 0-13,1 2 1 14,-2-1-2-14,2-2 0 13,-2 3 0-13,-2 2 2 14,-3 1-2-14,-4 2 4 14,-4 0-8-14,-6 4 5 4,2 1-2 11,-5 3 1-15,-5 6 0 0,-2 1 0 12,-7 2-5-12,-2 2 5 14,-2 6 1-14,-2 0-1 14,-1 4 2-14,3 0-2 13,2 0 0-13,-2 0 0 14,-2 1-2-8,-3 9 4-6,-2 1-5 13,0-1 8-13,2 2-10 14,3-5 10-14,6 4-7 13,5-2 2-13,2 2 0 14,5 3-2-14,-1-1 2 14,-2 4 0-14,0 0 2 13,1 6-4-7,1-2 4-6,5 6-4 13,4 4 5-13,4 6-6 14,1 6 6-14,3 0-3 14,1 1 0-14,0-1 0 13,5-6-3-13,-1 1 6 14,2-1-3-14,2-5 7 0,3 3-14 13,1-3 8-8,4-2-2-5,0 1 2 14,4 3-1-14,3 5 0 13,4-1 0-13,0 3-4 14,0 2 9-14,0-1-6 14,15 0 1-14,8-2 0 13,3 1 0-13,3-3 4 14,3-4-4-9,-3-4 2-5,6-4 4 14,3 0-5-14,5-4 9 14,3-2-7-14,8 0 1 13,8-9-4-13,5 1 7 14,3-3-4-14,1-5-1 14,-3-2-2-14,7-2 1 13,2 0 3-7,4 0-2-6,1 0 1 13,-4-6-2-13,-4-6-2 14,-3-2 2-14,2-8-1 0,8-2 0 13,-1-5 2-13,0 0 1 13,-2 3-2-13,-5-1-1 14,-8 4 7-14,-3-2-13 13,-8 3 10-7,-2-2-4-6,-8 2 0 14,-6-2 0-14,-6-5 0 13,-9-3 0-13,-2-1 0 14,-11-6 2-14,-4-2-2 14,-6-8 5-14,0 0-7 13,0-4 4-13,-6 0-1 14,-11 2-1-9,-3-3-1-5,-7 2 0 14,-4-4 2-14,-3 3-4 14,1 3 3-14,-2 2-3 13,-1 6 0-13,1 1 0 14,0 2 2-14,2 3 0 13,-3 0 0-13,3 4 1 14,-4 1-3-8,-6 6 7-6,-2 1-8 0,-6 3 3 12,-7 8-1 3,-2 2-3-15,-5 8 3 0,3 0-1 13,2 3 2-13,-1 0-1 13,1 0 4-13,-2 0-1 14,2 0 3-14,-1 6-6 13,3 7 4-7,2-3-3-6,4 1 1 14,0 5 0-14,0 1-1 13,6-2 2-13,-1 6-4 14,3-2 7-14,-1 6-6 13,-2 1 4-13,-4 4-4 14,-1 3 2-14,6 8 0 14,1 3 0-9,5 2 0-5,5 5-3 14,-1-4 7-14,1 6-7 13,-2-6 8-13,4 2-10 14,2-3 8-14,4-4-3 14,3-4 0-14,4 3 0 0,4-3-1 12,5 1 4-12,2 3-5 20,7 1 4-20,2-3-4 0,0-3 2 13,0 0 0-13,0-1 0 14,6-4 0-14,7-1-6 13,1-4 6-13,1 0-3 14,4-4 6-14,-2 0-3 14,3-5 3-14,1 2-3 13,0-2 2-7,6 2 0-6,2 2-1 13,4-2 0-13,6 1-1 14,3 4 3-14,0-1 0 14,5 2-2-14,3-2-2 13,2-4 5-13,7-2-1 14,1-4-2-14,-2-2 3 13,4-3-3-7,3-8 3-6,9-1-2 14,11 0-1-14,-1 0 8 13,-2-1-4-13,1-11-6 0,-3-7 2 13,-2 0 2-13,1-8-2 13,-8-1 0-13,0-4-1 14,-7-3 3-14,-6 1-2 14,-2-1 1-9,-6 0-2-5,-9 4 2 14,-3-3-4-14,-1 2 2 14,-6-3-1-14,-2 1 1 13,-3-1 0-13,1-2-1 14,-3-1 4-14,1 0-3 13,-2 0 3-13,-6-1-6 14,1 4 4-8,-3-6-2-6,-5 3-1 13,-6-1 2-13,-4 2 0 14,0 1-1-14,-6-2-2 13,-17-1 5-13,-6 2-4 14,-6 1 0-14,-6 2 1 14,-6-3 2-14,0 5-2 0,-1 2 1 19,-2-1-1-19,4 4-2 14,-1-1 6-14,1 2-2 0,-2 0 4 12,-1 0-10-12,3 0 6 14,3 2-2-14,1 1 1 13,4 5 0-13,2 0-1 14,-2 4 3-14,-2 2-6 14,-4 5 8-9,-5 3-8-5,-1 4 3 14,-3 0-2-14,-5 0 0 13,-2 0 2-13,2 8 1 14,-2 2 0-14,2 2-3 14,2 4 7-14,0 0-8 13,2 4 7-13,-1 0-6 14,-3 7 4-9,0 4-2-5,0 3 1 14,2 5 0-14,9-4 0 14,1 4 1-14,8-4-4 13,3-1 7-13,-2-1-6 14,6-1 3-14,0-2-2 14,4 0 2-14,5-1-2 0,0 5-1 19,4 3 2-19,2 1-1 13,3 5 5-13,2 0-5 0,-2 4 4 13,1 0-5-13,3 0 3 14,1-8-1-14,0-5 0 13,2-3 0-13,-1-6-2 14,3 0 4-14,0-4-3 13,-4 0 4-7,6-5-5-6,2 0 4 14,-2-2-4-14,2 0 1 13,0 0 0-13,0 0-4 14,0-2 0-14,-2-5-8 14,-7-7-135-14</inkml:trace>
    </iact:actionData>
  </iact:action>
  <iact:action type="add" startTime="302684">
    <iact:property name="dataType"/>
    <iact:actionData xml:id="d61">
      <inkml:trace xmlns:inkml="http://www.w3.org/2003/InkML" xml:id="stk61" contextRef="#ctx0" brushRef="#br0">13755 11207 22 0,'0'0'23'1,"0"0"3"13,0 0-9-13,0 0 7 14,0-4-19-14,0 1 3 13,0 0-7-13,0-1 0 14,-2 4 0-14,2 0-1 0,0-2-1 19,0 2-2-19,0 0 2 14,0 0-4-14,0 0 1 0,0 0 2 12,0 0 2 3,0 0-6-15,0 0 5 0,16 0-3 13,8 0 4-13,9 0-2 13,13 0 4-13,3 0-7 14,6-2 9-8,1-2-9-6,0-1 6 13,-5 2-2-13,-2 1 2 14,-6 2-1-14,-8 0 0 13,-4 0-4-13,-2 0 4 14,-4 5-7-14,-6 0 7 14,0 4-4-14,-6 0 3 13,1-1 1-7,-6-2 0-6,1-2 0 14,-4 1 0-14,-3-5-3 13,0 3 6-13,-2-3 2 14,0 0-3-14,0 0 6 13,0 0-7-13,0 0 9 14,0 0-4-14,0 0-1 0,0 0-3 19,0 0 0-19,0 0 2 14,-9 0-4-14,-4-6 0 0,-2 2-2 12,-3 2-1-12,-5-1 4 14,-2 3-2-14,-2-3 1 14,-4 1 0-14,0 2 1 13,-4-2 2-13,-5 0-3 14,-2 0 4-9,-5 0-6-5,-7-2 4 14,-4 1-3-14,-2 0 2 14,-5-1-1-14,-4-1 0 13,-2 0 2-13,-7 3-4 14,-7-2 4-14,-11 4-4 14,-2 0 6-14,-2 0-8 13,-1 0 6-7,6 0-4-6,1 6 2 13,0-1 0-13,5 2-3 14,2-3 6-14,7-3-3 14,4 2 4-14,7 0-8 0,5-3 8 12,6 1-6-12,0-1 2 14,2 2 0-14,2 0 0 20,10 0 0-20,1 0-2 14,14-2 4-14,2 2-2 0,6-2 3 12,7 0-4-12,1 0 1 14,6 0 0-14,2 0 0 14,3 0 0-14,2 0-5 13,0 0 10-13,0 0-11 14,0 0 0-9,0 3 3-5,12 2-9 14,12 2 11-14,12 2 1 14,6 2 0-14,9-4-2 13,12 0 2-13,6-4-2 14,11-3 4-14,0 0-2 14,7 0 2-14,2 0-2 13,3 0 0-7,3-2 2-6,0-4-2 13,-2 0 0-13,-1-3-1 14,6 2 3-14,2 0-2 14,0-2 5-14,3 3-10 0,-3 0 6 12,-2 1-2-12,0-1-1 14,0 6-1-14,-4 0 1 20,-9 0-6-20,-8 0 6 14,-5 0 1-14,-12 7-1 13,-3-3 2-13,-7 2-2 0,-10-2 3 13,-6 0-2-13,-10 0 1 13,-6-1 0-13,-7-3-2 14,-7 0 6-14,-1 0-5 14,-3 0 4-9,0 0-4-5,0 3 2 14,0-3 2-14,0 0-1 14,0 0 3-14,-7 0-5 13,-11 0 1-13,-2 0-2 14,-9-6 3-14,-4 0-3 13,-3 4 2-13,-7-2-2 14,-1 4 1-9,-5 0 0-5,-4 0 0 14,-7 0 0-14,-6 0-4 0,-5 0 9 13,-4 0-7-13,-1 0 7 13,-2 0-9-13,0 0 8 14,1 0-4-14,-2 0 0 14,0 4 0-14,0 2 0 20,0-1 1-20,6 0-2 0,3 3 2 12,4-4-2-12,-3 2 4 14,2 0-6-14,0-1 3 14,2-2 0-14,3 1 0 13,4 1 0-13,0-4-2 14,5 3 5-14,-1 0-6 14,7-1 8-9,3 0-8-5,2-1 4 14,-1 2-2-14,5 0 2 13,7 0-1-13,2 0 0 14,9-2 0-14,0 2-1 14,4 0 2-14,5 0-2 0,4-4 4 12,5 0-6-12,2 0 3 14,0 0 0-9,0 0-4-5,0 0-4 14,0 0 8-14,0 0 0 14,0 0 2-14,0 0 3 13,2 0-5-13,3 2 1 14,2 0 0-14,-3-2 0 13,-2 0 2-13,5 2-1 14,-3-2-2-8,-1 3 5-6,1-3-4 13,-2 0-1-13,1 0 5 14,-3 2-9-14,0-2 7 13,2 0-6-13,-2 0 3 14,0 0 0-14,0 0-2 14,0 0 7-14,0 0-8 13,0 0 9-7,0 0-9-6,0 0 4 14,0 0-1-14,0 0 0 0,2 0 0 12,-2 0-1 3,0 0 2-15,2 2-2 0,2-2 3 12,1 3-4-12,2 1 2 14,2 0 0-14,-1 3-5 14,1-6 5-9,1 3-3 10,-2 1 1-15,1-1 0 0,3 0 4 12,1 0-7-12,1-3 5 14,5 4-1-14,8-4-18 14,4 1 3-14,14-2-50 13</inkml:trace>
    </iact:actionData>
  </iact:action>
  <iact:action type="add" startTime="305728">
    <iact:property name="dataType"/>
    <iact:actionData xml:id="d62">
      <inkml:trace xmlns:inkml="http://www.w3.org/2003/InkML" xml:id="stk62" contextRef="#ctx0" brushRef="#br0">17035 11041 7 0,'0'-6'13'1,"-3"0"-5"13,-1-5-5-13,2-1 1 14,0 0-3-14,2-1 2 20,0-4 3-20,0 1-4 0,0-2-2 13,0 0-4-13,0 3 4 13,0-4-1-13,0 1 1 14,2 0 0-14,0 0 0 13,-2-1 1-13,0 2 0 14,0 1 2-14,0-2-1 14,0 2-4-9,0-1 4-5,-9-3-2 14,-9 8 1-14,-4-5 0 14,0 2-1-14,-5 3 1 13,3 0 3-13,-1 5-4 14,4-4 4-14,2 6 0 13,3-6-4-13,-1 4 0 14,1-3 3-8,0 1-3-6,-2 1 1 13,0 3-3-13,1-2 4 14,-4 4-7-14,-1-1 9 13,0 1-8-13,-5 3 4 0,-4 0-1 13,-6 0 0 2,-6 14 1-15,-6 9 0 0,0-2 1 19,-1 0-1-19,2-5 0 0,3-2 0 12,1-2 4-12,6-2-6 14,4 0 2-14,2-2-1 14,7 0 1 0,4 0 0-14,3-1-1 0,7 2 6 13,5 5-9-13,-2 2 9 14,4 4-9-9,0-1 7-5,-1 2-4 14,3 1 2-14,2-2-1 13,0 1 0-13,0 1 0 14,0-4 0-14,0 1 1 14,0-2-1-14,0-2 1 13,2 2-2-13,5 1-1 14,5 0 2-9,-2 0 0-5,3 0 0 14,6 1-4-14,3 1 10 0,3-3-11 13,4 1 10-13,2-2-5 13,9-2 1-13,2 0 6 14,7-2 0 1,7-5-4-15,0 2-1 0,1-3-1 12,-1 0 5-6,0-2-6-6,-5-4 0 13,3 2 4-13,-3-2-4 14,-2 0 1-14,-3 0 1 11,2 0-2 4,-4 0 0-15,-3-10 4 14,-4-4-3-14,1-3 10 0,-3 2-9 12,6-5 3-4,-5-3-4-8,-3 0-1 14,-4-3 1-14,-2 0 4 13,-2-4-5-13,-4-1 1 14,-3 2-1-14,1-2 4 13,-9 4-9-13,-1 0 7 14,-7-3-2-14,-2-2 0 14,0-2 0-9,0 2 4-5,-6 0-2 14,-9 2-3-14,-6 3 3 0,1 1-3 12,-5 5 4-12,-1 0-6 14,-5 3 3-14,-5 4 0 14,0 2 1 0,-4 0-1-14,3 5 0 0,-4-2 2 13,-1 5-6-8,0 0 8-5,-3 2-8 14,1 0 4-14,-1 2-2 14,3 0 4-14,1 0-3 13,-1 0 1-13,4 0 0 14,1 0-4-14,-2 0 8 14,-1 2-6-14,2 10 6 13,0 5-6-7,0 0 2-6,5 0 0 13,0-3-1-13,1-4 2 14,5-1-2-14,3 1 2 14,2 1-3-14,0-2 5 0,-1 3-6 12,3 0 6 3,0 1-5-15,2 1 2 13,3 0 0-13,1-2 0 5,1 2 0-5,1 2-3 14,2 2 7-14,1 0-6 13,-1 1 6-13,-1 2-8 14,3 1 5-14,-2 0-1 14,4 2 0-14,-1 3 0 13,3-1 0-13,2-1 0 14,2 0-4-9,0-4 8-5,0 2-8 14,0-4 5-14,2 2-3 14,7 0 2-14,5-1 0 13,-2 1 0-13,2-1-6 14,6 0 6-14,0 0 0 13,7 3 2-13,2 1-2 14,4-1 0-8,5 1 2-6,4 1-2 13,3-5 2-13,7-3-2 14,3 0 6-14,3-8-4 13,0-1 4-13,-5-6-5 0,-3-2 3 13,3 0 0-13,-2 0-4 14,5 0 1-14,2-4 1 13,-4-11-2-7,-1-2 1-6,-4-2 0 14,-5-4 1-14,-3-1 1 13,-6-2 1-13,-3-3-5 14,-5-6 1-14,-1-3 0 13,1-5-2-13,-5 0 2 14,-2 1-1-14,-2-2 2 14,-5 2-7-9,-6 2 12-5,2 1-10 14,-6 5 7-14,-3 1-5 13,0 7 4-13,0-3-2 14,0 5 0-14,-8 2-2 14,-9 2-2-14,-1 2 8 0,-5 2-9 12,-1 0 10 3,0 2-10-10,-3 0 7-5,-2 2-4 14,0 1 2-14,-2 0 0 0,-5 2 0 13,-2 6-1 1,-2-2-1-14,-7 5 4 0,-4 0-4 13,-1 0 4-13,2 0-4 14,0 0 2-14,-1 0 0 13,2 0 0-7,0 5 0-6,3-3-4 13,-2-1 8-13,2 3-7 14,1 1 8-14,3-1-7 14,1-3 2-14,6 3 0 13,-1 0-2-13,5 1 2 14,2 2 0-14,0 0 2 13,2 2-4-7,2 1 6-6,-2 1-8 14,6 0 6-14,-2 1-2 13,1 5 0-13,0-2 0 14,0 2-2-14,1 1 2 13,4 2-2-13,1-3 6 0,1 4-6 13,-1 2 5-13,5 0-6 14,-1 3 5-9,4 3-5-5,3 2 3 14,3 3 0-14,2 1-2 14,0 2 3-14,0-2-6 13,13-2 10-13,3 1-10 14,4-2 5-14,4 1-3 13,3-1 1-13,6 4 2 14,7-2-3-8,3 3 3-6,9-4 0 13,1 1 0-13,0-1 8 14,7-8-7-14,3-2 2 13,-1-5-1-13,5-1-2 14,-2-6 3-14,0-2 0 14,-1-6-1-14,1-3 0 13,2 0 2-7,-5 0-2-6,-2-9 1 13,-2-5-1-13,-6-3-3 0,-6-3 2 13,-3-3-1-13,-10 2 0 14,-8-3 0-14,-10 0-1 13,-4-2 6-13,-4-2-9 14,-2-5 12-14,-3-2-16 14,-2-4 16-9,0 0-8-5,0-2 0 14,0 1 0-14,0 0-2 13,-7-1 5-13,-4 2-7 14,2-2 8-14,-2 3-8 14,-1 1 5-14,0 5-2 13,-2 3 0-13,-2 6-1 14,-2 3-1-9,-1 5-1-5,-6 4 2 14,0 0 4-14,-4 2-10 14,-4 6 6-14,-5 1 1 13,-5 2-3-13,-1 0 3 14,-1 0-2-14,3 0-1 0,0 7 4 13,-1 5 0 1,1 5-1-8,3-2 6-6,0-2-8 13,3 1 6-13,5 0-5 0,2-2 2 13,2 0 0-13,5 0 0 14,5-2 0-14,-2 2-3 13,2 0 8-13,3 1-8 14,1 1 7-14,1 0-8 13,-1 1 7-7,1 3-5-6,-2-2 2 14,1 0 0-14,-1 1 0 13,3-4 3-13,5-1-4 14,-2-3 4-14,6-6-6 14,2-3 5-14,0 3-3 13,0-3 2-13,0 0 0 14,0 0 2-9,0 0-3-5,0 0 7 14,0 0-7-14,0 0 8 14,0 0-3-14,0 0-3 13,0 0-1-13,0 0-1 14,0 0 0-14,0 0 0 0,0 0-1 12,0 0 2-12,0 0-1 14,0 0 5-8,0 0-9-6,0 0 6 13,0 0-4-13,0 0 1 14,0 0 1-14,0 0-3 13,0 0-3-13,0 0 6 14,0 0-9-14,0 2 8 14,-4 7-18-14,-7 3-13 13</inkml:trace>
    </iact:actionData>
  </iact:action>
  <iact:action type="add" startTime="311946">
    <iact:property name="dataType"/>
    <iact:actionData xml:id="d63">
      <inkml:trace xmlns:inkml="http://www.w3.org/2003/InkML" xml:id="stk63" contextRef="#ctx0" brushRef="#br0">14224 12008 7 0,'-14'-7'0'1,"-1"-1"-1"13,-1 3 1-13,-4-2 0 14,0 2-3-14,-4-2 6 13,-1 2-2-7,-2-6-1-6,-2 2 4 14,0 2-2-14,-4-5-3 13,-1 5 2-13,-1-4 2 14,-3 2-3-14,-1 4 2 13,0 1-4-13,-1 2 4 14,0 0-3-14,-3 0 6 14,-1 0-8-9,-3 2 3-5,3-2 0 14,-2 2-1-14,0 0 1 13,-1 0-2-13,3 0 4 0,-1 0-4 13,5 6 9 2,4 0-14-15,10 0 14 0,3-2-11 12,5-1 5 3,3-2-1-10,4 1 0-5,-3-2 3 0,5 0 4 13,-2 0-6-13,0 0 3 14,0 0-1-14,-1 0-5 13,1 0 2-13,3 0 0 14,-4 0-3-14,3 2 3 14,3 0-2-14,2-2 4 13,1 0-4-7,1 2 4-6,2-2-4 13,0 0 0-13,0 0-4 14,0 0-3-14,15 0 9 14,14 0 0-14,13 0 5 13,12 0 5-13,8 0-10 14,10 0 4-14,6 0-2 14,3-4-4-9,6-1 2-5,6-4 0 14,9-1 0-14,8 2-2 13,10 0 2-13,5-1 0 14,2 4 4-14,4-3 0 14,-4 0-8-14,1 0 5 13,-12 2-2-13,-12 0 1 14,-6 3 0-9,-11 3 0-5,-2 0 0 14,-7 0 1-14,-6 0-1 14,-4 0 0-14,-5 9 2 0,-5 0-3 12,2 3 2-12,0-5 0 14,0 0-1-14,5 0 0 13,-5-5-1-13,0-2 2 14,-6 0 1-8,2 0-1-6,-3 0-2 13,0-6-3-13,5-2 4 14,-2 2-2-14,0-3 2 13,2 2-2-13,-3-1 2 14,5-1-2-14,-2 2 4 14,-2-1-2-14,-6 0 4 13,-8 2-5-7,-11 2 2-6,-11 1-1 0,-7 2 0 13,-7 1 0-13,-6 0 1 13,0 0-1-13,0 0-1 14,0 0 1-14,-4 0 17 13,-11 0-15-13,-9 0 3 14,-5-3-5-14,-5 3 1 14,-6 0-1-9,-5 0 1-5,-7 0-1 14,-12 0 1-14,-5 0-2 13,-6 7 5-13,-5-1-8 14,-8-2 4-14,-3 1 0 14,-2-1 0-14,-5 1 0 13,4-3-2-13,1 0 4 14,1-2-3-9,1 0 5-5,-6 0-8 14,1 0 8-14,3 0-7 14,1 0 4-14,8 0-1 13,2 0 0-13,-5 0-1 14,2 0 0-14,-4 1 2 14,-1 8-2-14,3-4 2 13,0 3-2-7,3-2 2-6,4 0-2 0,7-5 1 12,5 1 0-12,13-2-2 14,1 0 5-14,5 0-4 14,0 4 6-14,-2 0-10 13,-1 2 6-13,-4 0-1 14,1 2 0-14,-3 0 1 13,-6 0-2-7,1 3 2-6,-4-2-1 14,4 1 0-14,10-3 0 13,6-2 4-13,8-1-6 14,2-4 4-14,8 0-2 14,3 0 0-14,2 0 0 13,-3 0-2-13,2 0 5 14,0 0-4-9,4 0 4-5,0 0-5 14,5 0 6-14,5 0-3 14,1 0 1-14,0 0 3 13,4 0-3-13,1 0 0 0,5 0 3 13,0-2-3-13,0 0-4 13,0 0-3-13,0 2-1 14,0 0 6-8,7 0 0-6,11 0 0 13,1 0 2-13,8 0-2 14,2 0 2-14,5 0 1 13,9 0-1-13,7 0-2 14,10 0 2-14,10 0-2 14,5 0 0-14,10 0 0 13,5-3-1-7,5-2 4-6,-1-2-3 14,4-2 1-14,1 4-2 13,-2-2 2-13,-1 5-4 14,-4 2 3-14,-8 0-1 13,-6 0 1-13,-2 0 0 14,-7 0-2-14,-2 0 5 14,3 2-4-9,0 6 6-5,1-2-9 14,1 4 6-14,2-1-4 0,0 0 1 12,-1-1 1 3,5 0 0-15,-2-1 3 0,4-2-3 13,0 1 1-13,7-3-1 13,-2 2 3-13,6-1-6 14,3-4 3-9,1 0 0-5,5 0-1 14,-1 0 1-14,-7 0-3 14,-11 0 7-14,-4 0-5 13,-13-4 5-13,-8-4-6 14,-2-1 4-14,-10-2 1 14,-9 1-3-14,-5-3 2 13,-8 1 1-7,-4 1-2-6,-7 1 6 13,-2-2-7-13,-7-1 6 14,0 4-3-14,-2-1-3 14,0 0 3-14,0 0 1 13,0 0-2-13,0 1 1 14,-6 0-6-14,-5-2 6 0,-5 4-9 19,-4-4 11-19,-7 2-10 14,-6 0 5-14,-6 2-1 0,-5-1 0 12,-3 0 1-12,-4-1-1 14,-2 1 2-14,-7 0-6 13,-7 3 10-13,0-2-10 14,-7 3-1-14,3-1 5 14,2-2 1-9,-1 4-1-5,6-4 1 14,6 6 0-14,0 1-5 14,7 0 10-14,0 0-9 13,-1 0 7-13,-2 0-6 14,-1 1-1-14,-5 3 2 13,-4 2 0-13,-2 1-3 14,4-2 5-8,-3 1 0-6,5 1-3 13,-4-2 7-13,1 4-8 14,1-4 7-14,-3 2-5 13,3 0 2-13,2-3 0 14,4 0-1-14,4 1 1 0,0-2-5 13,0-3 10-13,-2 2-8 13,-2-2 6-7,0 3-6-6,2-1 3 13,-4 0 0-13,-1 0 0 14,1-1 0-14,3 2-1 14,3-1 2-14,4 1-1 13,2 1 3-13,2 1-6 14,-1 1 4-14,3-3-2 14,5 1 2-9,0-1-1-5,4-3 0 14,7 0 0-14,3 0-2 13,5 0 6-13,3 0-3 14,5 0 1-14,4 0-2 14,4 0 1-14,2 0 2 13,0 0-3-13,0 0 0 14,0 0 0-9,0 0-14-5,4 0 10 14,21 0 4-14,10 0 11 14,19 0-10-14,4-3-1 13,2 2 0-13,7-3-1 0,-5 2-1 13,1 0-5-13,-3 0 1 14,-6 2-23-14</inkml:trace>
    </iact:actionData>
  </iact:action>
  <iact:action type="add" startTime="323407">
    <iact:property name="dataType"/>
    <iact:actionData xml:id="d64">
      <inkml:trace xmlns:inkml="http://www.w3.org/2003/InkML" xml:id="stk64" contextRef="#ctx0" brushRef="#br0">19356 11159 9 0,'-10'-8'22'1,"6"2"9"0,2 3-11 12,2 0 2-6,0 3-12-6,0 0 2 13,0-3-6-13,0 0-2 14,0-3 5-14,0-4-7 14,16-6 3-14,3 2-2 13,4-4 1-13,3 1-3 14,-1 2 4-14,-3 1-5 14,-2 2 1-9,-4 2-1-5,-3 3 2 14,-6 2-2-14,-5 2 4 13,-2 3-8-13,0 0 1 14,0 0-3-14,-2 3-3 14,-25 19 9-14,-11 11 5 13,-8 10-2-13,-10 3 2 14,0 1-3-9,-2 2 2-5,-2 1 0 14,2 1-4-14,2-5 4 0,3-6-3 13,8-5-1 1,10-6 1-14,6-5 1 0,8-6 2 13,4-4-4-13,5-7 4 13,6 5-7-13,-1-7 5 14,5-1-4-8,0 1 1-6,0 4 0 13,2 2 0-13,-2-2 0 14,-2 1-3-14,2 0 8 14,-2-2-8-14,4-1 1 13,-2-5 3-13,2-1-12 14,0-1 4-14,0 0-8 13,0 0-6-7,0-1-20-6</inkml:trace>
    </iact:actionData>
  </iact:action>
  <iact:action type="add" startTime="324001">
    <iact:property name="dataType"/>
    <iact:actionData xml:id="d65">
      <inkml:trace xmlns:inkml="http://www.w3.org/2003/InkML" xml:id="stk65" contextRef="#ctx0" brushRef="#br0">18920 11090 7 0,'2'-26'26'1,"4"5"-17"13,0-1 5-13,3 2-7 14,2 4 5-9,5 3-5-5,-1 3-4 14,3 6-3-14,2 4 2 14,0 0 1-14,5 10-1 13,-1 15 5-13,5 9-7 14,0 8 13-14,3 6-6 13,-1 3 0-13,0 7-6 14,0 1 4-8,2-5 0-6,-1-5-4 13,-1-7 7-13,-2-8-3 14,-2-6-5-14,-5-6 1 14,-5-4 0-14,-5-4 1 13,-3-5 0-13,-5-2-2 0,-2-1 0 13,-2-2-4-13,0 0 8 13,0 4-8-7,0 0 9-6,-2 4-5 14,-9-1 0 0,0 2 0-14,2-5-6 0,7 0-6 13,2 0-20-13,0-6-43 14</inkml:trace>
    </iact:actionData>
  </iact:action>
  <iact:action type="add" startTime="324674">
    <iact:property name="dataType"/>
    <iact:actionData xml:id="d66">
      <inkml:trace xmlns:inkml="http://www.w3.org/2003/InkML" xml:id="stk66" contextRef="#ctx0" brushRef="#br0">19997 11434 5 0,'0'0'8'15,"0"0"14"-14,0 0-8 14,0 0 10-14,0 0-5 0,0 0 0 12,0 0-6-12,20 0-5 21,9-7-1-21,10 2-6 0,3 1 4 12,-5 2-4-12,2 2-2 14,-6 0-3-14,-2 0 3 13,-7 0-3-13,-4 0 2 14,-3 0 0-14,-7 0-18 14,1 0 4-14,-3 0-20 13,-2 3-7-7</inkml:trace>
    </iact:actionData>
  </iact:action>
  <iact:action type="add" startTime="325073">
    <iact:property name="dataType"/>
    <iact:actionData xml:id="d67">
      <inkml:trace xmlns:inkml="http://www.w3.org/2003/InkML" xml:id="stk67" contextRef="#ctx0" brushRef="#br0">19902 11608 0 0,'53'0'11'1,"5"0"2"13,0 0-6 2,0-7-1-15,0 2 5 0,-2-2-7 12,-3-2 10-12,-2 1-10 14,-6 0 7-9,-7 4-10-5,-14 2 10 14,-6 2-9-14,-7 0 2 13,-8 0-4-13,-3 0-7 14,0 0 3-14,0 0-1 14,0 0 3-14,0 4 4 13,0 12 4-13,0 0-5 14,0 4 1-9,0-1-2-5,6-2-9 14,14-3-6-14,7-2-23 14</inkml:trace>
    </iact:actionData>
  </iact:action>
  <iact:action type="add" startTime="325517">
    <iact:property name="dataType"/>
    <iact:actionData xml:id="d68">
      <inkml:trace xmlns:inkml="http://www.w3.org/2003/InkML" xml:id="stk68" contextRef="#ctx0" brushRef="#br0">21441 11119 14 0,'0'-12'25'1,"-8"2"-14"0,-7 2 3 19,-4 6-4-19,-5 0-9 0,-14 2 3 12,-7 0-2-12,-10 12 2 14,-5 13 0-14,-2 4-8 14,-6 7 7-14,-1 3-4 13,2 8 1-13,1-1 0 14,3 3 0-14,3-3 1 13,2-6 3-7,6-6-3 9,11-5 1-15,4-6 3 13,13-5-5-13,4-1 1 0,7-6-1 13,6-3 0-13,4-1 0 13,3-4-2-13,0 1-7 14,0 1 7-14,0-5-11 14,14 0 13-9,1 0-17 10,1 0-22-15</inkml:trace>
    </iact:actionData>
  </iact:action>
  <iact:action type="add" startTime="326024">
    <iact:property name="dataType"/>
    <iact:actionData xml:id="d69">
      <inkml:trace xmlns:inkml="http://www.w3.org/2003/InkML" xml:id="stk69" contextRef="#ctx0" brushRef="#br0">20907 10971 6 0,'11'40'10'15,"3"6"7"-8,7 7-7-6,6 10 4 13,2 4-5-13,5 4 0 14,-1-3-2-14,2-3 3 13,0-7 4-13,0-5-8 0,-6-4 8 13,-2-3-12-13,-8-3 7 14,-2-1-8-14,-7-2 2 20,-3-4 0-20,-5-4-3 0,-2-8 3 13,0-4 0-13,0-9 4 13,0-2-4-13,0-3 5 14,0-1-7-14,0-5 8 14,0 3-6-14,0-3-3 13,0 0 0-13,0 0-3 14,-13-3-5-9,-5-6-26-5,-6-3-78 14</inkml:trace>
    </iact:actionData>
  </iact:action>
  <iact:action type="add" startTime="333644">
    <iact:property name="dataType"/>
    <iact:actionData xml:id="d70">
      <inkml:trace xmlns:inkml="http://www.w3.org/2003/InkML" xml:id="stk70" contextRef="#ctx0" brushRef="#br0">12949 12625 0 0,'2'-6'3'1,"3"-3"3"13,1 2-6-7,1 0 4-6,-1 2 2 13,-1 1-1-13,0 0 6 14,-5 4-8-14,0-2 8 14,0 2-10-14,0 0 5 13,0 0-4-13,0 0 1 14,0 0-2-14,0 0 3 13,0 0 3-7,0 0 2-6,0 0 5 14,0 0-8-14,0 0 4 13,0 0-9-13,0 0 9 14,0 0-10-14,0 0 3 14,0 0-3-14,0 0-5 0,8 0 3 12,23 0 2-12,15 0 0 14,11 0 4-9,3-2-8 10,5 2 6-15,-2 0-4 0,-3 0 2 13,-5 0-1-13,-2 0 1 13,-3 0 0-13,-4-4-5 14,-7 0 11-14,-13 2-8 14,-8-1 5-14,-9 3-6 13,-7 0 0-7,-2 0-2-6,0 0-2 13,0 0 7-13,0 0-1 14,-13 0 2-14,-12 0-2 14,-6 0 6-14,-5 0-7 13,-3 0 5-13,-7-2-5 0,-2-3 5 13,-8 1-6 2,-8-1 2-10,-4 2 1-5,-5 1 2 0,4 2 0 13,-3 0-4 1,1 0 5-14,0 0-6 0,-5 0 3 13,5 0-1-13,4 0 1 14,7 0 0-14,4 0-1 13,9 0 4-13,7 0-9 14,9 0 10-9,8 0-8-5,8 0 8 14,5 0-4-14,8 0 0 14,2 0-3-14,0 0 3 13,0 0-13-13,5 0 3 14,19-2 10-14,21 0 0 14,16-1 2-14,12 3-1 13,10 0-1-7,-4 0 0-6,2 0-1 13,-7 0 1-13,-5 0-4 14,-7 0 8-14,-6 0-4 14,-3 0 2-14,-6 0-4 13,-3 0 7-13,-3 0-6 0,-6 0 2 13,-6 0 1-13,-4 0-2 20,-10 0-2-20,-3 3 1 0,-6 1-2 13,-1 1 2-13,-1 4-9 13,-4-2 7-13,0 3 4 14,0 1-1-14,0-2 1 14,-4-2-1-14,-17 0 5 13,0 0-4-13,-8-3 3 14,-2 0-1-9,-6 2-3-5,-5-3 2 14,-2 4-4-14,-8-1 4 14,-1-2-4-14,-5 0 2 13,-2 2-1-13,-3 1 0 14,1-2 2-14,-3-1-2 13,3 2 3-13,2-4-4 14,2 2 3-8,4 2-3-6,8-1 2 13,7 2 0-13,11 0-3 14,12-4 7-14,3 1-5 14,3-2 6-14,6 1-10 0,4 0 2 12,0 3 1-12,0 0-5 14,4 2 2-14,21 2-7 20,13 1 12-20,13-6 6 0,14-3-6 13,11-2 3-13,11 0-1 13,-1 0-3-13,-1-12 2 14,-4-2-1-14,-8 1 0 13,-1-4 1-13,-3 5-2 14,-7 3 5-14,-6 2-4 20,-10 5 3-20,-10 2-6 0,-9 0 4 13,-11 0-4-13,-8 0-1 13,-6 6-2-13,1 4 3 14,-3-2 3-14,0 0 1 14,0-5-1-14,0 0 6 13,-3-1-3-13,-14 0 3 14,-8-2-4-9,-4 0 0-5,-10 0-2 14,-6 0 0-14,-5 0-2 14,-7 0 4-14,-3 0-4 13,-10 0 3-13,-1 6-3 0,-7 1 2 13,-4-2-1-13,-5 2 1 14,4-2 0-14,0-1 0 13,6 1-1-7,5 0-1-6,5-3 4 13,11 0-4-13,10-2 4 14,8 0-5-14,11 0 4 14,11 0-1-14,6 0 0 13,5 0 0-13,5 0 0 14,0 0 3-14,0 0-6 14,0 0 7-9,2 0-9-5,25-4 5 14,13-1 0-14,18-4-1 13,9 5 0-13,7 3 1 14,1-2-1-14,4 1-2 14,-2 0 6-14,4-2-6 0,-4 3 4 12,-3-4-3-12,-7 3 4 20,-11 1-3-20,-10 1 1 0,-3 0 0 13,-12 0-5 2,-6 0 10-15,-12 0-10 0,-7 3 2 12,-1 5-1-12,-5-2-8 14,0 4 12-14,0-2 0 13,0 3 0-13,-7-2 0 14,-6-5 3-8,2 0 0-6,-2-1-3 13,0-3 3-13,-3 1 2 14,-7-1-8-14,-4 0 6 14,-2 0-3-14,-2 0 0 13,-7 0 0-13,-1 0-4 14,-7 0 8-14,-4 0-7 13,-2 0 7-7,-4-1-8-6,0-4 5 14,1 3-3-14,0-2 2 13,1 0 0-13,5-1 0 14,2 5 1-14,4-3-4 0,12 3 6 12,6-2-4-12,15 2 3 14,3 0-4-14,5 0 3 14,0 0-2-9,2 0 1-5,0-2-2 14,0 2 0-14,0 0 1 13,0 0-4-13,0 0 2 14,0 0 2-14,0 0 0 14,0 0 1-14,15 0 1 13,14 0 3-13,14-2-2 20,8-1-1-20,9 1 2 0,2-1 0 13,0 1-6-13,-1 0 6 14,-8-2-6-14,-1 3 5 13,-10 1-2-13,-11 0 0 14,-4 0 0-14,-9 0-3 14,-5 0 7-14,1 0-5 0,-7 0 4 19,-3 0-6-19,0 0 3 13,-2 0 0-13,0 0 0 0,1 0 0 13,-3 0-2-13,0 0 4 14,0 0-4-14,0 0 7 13,0 0-10-13,0 0 10 14,0 0-5-14,0 0 0 14,0 0 5-9,0 0-2-5,0 0-1 14,0 0 6-14,0 0-8 13,0 0 2-13,0 0 0 14,0 0-4-14,0 0-4 14,0 0 2-14,7 0-8 13,0 5 1-13,1 2 3 14</inkml:trace>
    </iact:actionData>
  </iact:action>
  <iact:action type="add" startTime="336826">
    <iact:property name="dataType"/>
    <iact:actionData xml:id="d71">
      <inkml:trace xmlns:inkml="http://www.w3.org/2003/InkML" xml:id="stk71" contextRef="#ctx0" brushRef="#br0">19545 12416 0 0,'11'-6'0'1,"-5"2"1"13,-3 2 5-13,-3 2-1 14,0-2 9-14,0-2-9 13,-5 1 0-7,-14-4-5-6,-8 2 0 14,-4-2 0-14,-7 2 1 13,-7 0-1-13,-5 2 2 14,-7 0-4-14,-8 3 6 13,-2 0-6-13,-8 0 4 14,-1 0-4-14,-2 4 4 14,-5 6-1-9,1 1-1-5,0-1 0 14,3-1 0-14,3-1 1 13,7 1-1-13,5-1 4 14,8-5-4-14,10 4 2 14,9-3 3-14,13-1-3 13,8 1 2-13,10-1 4 14,6-1-7-14,0 0 4 5,0 1-5-5,0 4-1 13,8 2-2-13,24 4 3 14,13 1 5-14,11-1 3 13,10-3-5-13,7-1 0 14,6-6-3 1,0-3 1-15,4 0 1 0,0 0 2 12,0 0-6-6,1 0 3-6,3 0-1 13,-2 0 0-13,2 0 1 14,-2 0-3-14,-8 7 4 14,-3 3 1-14,-7-1 2 13,-11 3-10-13,-6-1 5 14,-9-2 0-14,-10-2 0 14,-9-3 0-9,-8-1-3-5,-8 0-1 14,-6-1 4-14,0-2-4 13,0 0-1-13,0 0 10 14,-27 2-3-14,-15 0 2 14,-18 0 1-14,-11-1-5 13,-7 2 2-13,-9-3-3 0,-7 2 5 13,1 0-1-8,-3 0 1-5,0 1-8 14,0 0 6-14,-4 1-3 14,0 0 2-14,6-2 1 13,9-2-2-13,12 0 0 14,13 0-2-14,8 0 6 14,3 0-8-14,11 0 3 13,9 0 1-7,11 0 1-6,11 0 8 13,5 0-3-13,2 0-2 14,0 0 2-14,7 0 0 14,29-2-2-14,17-1-3 13,21 0 1-13,13 1 0 14,5-1-4-14,5 3 2 13,1-1 0-13,-4-5 0 5,-3 0 2-5,-4-2-2 14,-4-2 2-14,-10 3-3 13,-1-2 3-13,-15 3-4 14,-5 0 3-14,-9 4-2 13,-12 2 0-13,-14 0-1 14,-5 0 1 1,-10 0-2-15,-2 0 0 4,0 0 2-4,0 0-4 14,0 0 7-14,-10 0-2 13,-19 0 5-13,-8 0-5 14,-10 0 0-14,-8 0 4 14,-6 0-4-14,-5 0 4 13,-6 0-8-13,-4 0 4 14,-6 2-1-9,-10-1 1-5,-3 2-1 14,1-3 1-14,5 0-2 14,8 0-1-14,10 0 6 13,7 0-5-13,10 0 6 14,9 2-7-14,12 0 4 14,11-2-2-14,10 1 1 13,8-1 0-13,4 0 0 5,0 0-6-5,2 0-3 13,29 3 9 2,21-3 3-15,19 0 1 0,20 0-4 13,12 0 2-13,10 0 0 13,3 0-2-13,-6 0 0 14,-8-6-4-14,-8-4 8 14,-3 0-7-9,-4-1 8-5,-2-2-7 14,-10-2 4-14,-7 1-1 13,-8 3 0-13,-9-1-1 14,-6 2 0-14,-14 2 4 14,-11 3-4-14,-13 1 3 13,-7 4-6-13,0-1-1 14,0 1 2-9,0-2 0-5,-18 2 2 14,-18-2 1-14,-13-3 0 14,-7 1 2-14,1-1-3 13,-10-5 3-13,-6 2 2 0,-7-1-9 13,-5 6 5-13,-6 0-2 13,0 1 0-13,-5 0 1 14,-1 2-4-8,5 0 9-6,6 0-4 13,10 0 4 2,9 0-10-15,12 0 6 0,8 0-3 13,10 2 0-13,12 3 2 13,10-4 0-13,7 1-2 14,6 0-1-14,0 2-1 13,0 2 2-7,4 2-4-6,27 3 6 14,15-4 4-14,24-2 2 13,16-2-3-13,17-3-2 14,11 0-1-14,1 0 5 13,2 0-9-13,-4-8 10 14,-5-6-10-14,-8-1 6 14,-11-2-3-9,-14 5 2-5,-16 3 0 0,-22 2-1 13,-14 5 3-13,-17 2-5 13,-6 0 5-13,0 0-6 14,0 0 5-14,-21 0-2 14,-18 0 0-14,-5 9 3 13,-6 3-3-13,2 2 0 14,-1-1-2-9,-1 4 7-5,2-3-4 14,5 0 2-14,5-1-5 14,11-4 4-14,6-4-4 13,7-2 4-13,9-1-4 14,1-2 1-14,4 0 1 14,0 0 2-14,0 2-1 13,0-2-1-7,0 0-7-6,0 0 5 13,0 0-11-13,0 3-11 14,-4 1-52-14</inkml:trace>
    </iact:actionData>
  </iact:action>
  <iact:action type="add" startTime="349349">
    <iact:property name="dataType"/>
    <iact:actionData xml:id="d72">
      <inkml:trace xmlns:inkml="http://www.w3.org/2003/InkML" xml:id="stk72" contextRef="#ctx0" brushRef="#br0">13613 12886 6 0,'-11'-19'3'1,"2"-1"7"13,-1-2-10-13,2 4 3 0,-1-5-2 13,5 4-2 1,-3-3-2-14,7-4-16 0</inkml:trace>
    </iact:actionData>
  </iact:action>
  <iact:action type="add" startTime="349686">
    <iact:property name="dataType"/>
    <iact:actionData xml:id="d73">
      <inkml:trace xmlns:inkml="http://www.w3.org/2003/InkML" xml:id="stk73" contextRef="#ctx0" brushRef="#br0">14083 12001 0 0,'-8'-8'19'1,"-4"3"-12"13,1-4-2-13,0 1 2 14,-3 1-4-9,2-6 5-5,0 1-8 14,-1-4 8-14,-3 0-4 14,3-4 9-14,-3 0 0 13,5-1 2-13,0-4 8 14,2 1-15-14,-2-5-3 13,0 1-2-13,-3 0-5 14,1 0 4-8,-5 3 0-6,-3 2-2 13,-4 2 0-13,-9 7-2 14,-7-1 2-14,2 4 0 13,-6 2 0-13,-2 1-1 14,0 5 1-14,-4 0 0 14,-2 1-3-14,-3 0 0 13,-4-3 3-7,-5 5 0-6,5-7 0 13,0 3 4-13,6 1-3 14,8-3 3-14,3 3-7 14,7 0 3-14,-1-3 0 13,3 5 0-13,3-1 0 0,-2 0 0 13,-2 0 0-13,4 0-1 14,-2 0 2-9,4-1-1-5,0 3 3 14,3 0-6 0,-1 0 4-14,2 0-3 0,1 0 2 13,-3 0-1-13,0 0-3 14,0 9 8-14,-2 3-8 13,3 0 7-13,-3 1-6 14,4 2 5-9,5-4-4-5,3 2 2 14,1 1 0-14,-3-2-1 14,2 2 5-14,-1 2-4 13,-1 2 1-13,-2-1-2 14,-1 6 3-14,0-5-4 14,2 1 3-14,-1 1-2 13,4-2 0-7,-1 4 1-6,-3-3-3 13,2 6 6-13,-2-2-5 0,6 4 8 13,-3-1-10 2,7-2 5-15,0 3-1 0,2-3 0 12,3-2 0-12,1-1 0 14,0-1 1-14,1 2-1 13,4 1 1-7,-3-4-2-6,3 4-3 14,0-1 3 0,0-2 0-14,0-2-1 0,7 0 0 13,5-2-1-13,-6-1 3 13,3 2 0-13,3 1 0 14,-4 0 7-14,1 4-11 14,0 0 6-9,2 2-2-5,-2-2 0 14,5 2 0-14,-3-4-2 13,-1-1 2-13,2-1-1 14,1-2 2-14,1 0-2 0,1-1 4 13,1 2-6 1,1-4 6-14,2 0-3 14,-2-3 0-9,3 0 0-5,1-4 0 14,-2 3 2-14,1-4-1 0,3 3 3 13,-4-2-5 1,4 1 1-14,0 2 0 14,1 1 0-14,1-2 0 0,-1 0 0 13,3 3-2-13,-1-4 2 13,6 1 0-7,-1 0 2-6,-2 1 1 13,4-4-6-13,0-1 4 14,1 1-1 1,0-5 1-15,-3 0 1 13,1 0 1-13,-3 0-3 0,-1 0 3 13,-2 0 0-13,-1 0-1 14,2 0-1-9,0-2 0-5,0-3-1 14,0 1 3-14,2 1-3 13,2-4 2-13,0 1-1 14,7-1 0-14,-3-2-1 0,3-1 3 13,3 0-4-13,-6-4 2 13,3-2-2-13,-3 2 1 14,-1-2 0-9,4 1 0-5,-2 0 3 14,1-1-5-14,-1 1 7 14,-3 1-10-14,-2 4 7 13,-4 1-2-13,-2 1 0 14,0-1 0-14,-3 1-2 14,-2-2 2-14,2-2 0 13,-4 3 2-7,2-3-2-6,0-3 5 13,3 1-7-13,4-6 4 14,4-2-1-14,2-2-1 14,0-2 0-14,-1 0-2 13,-3 2 5-13,-5 1-2 14,-4 4 3-14,-4 3-8 13,-5 0 6-7,-3 0-4-6,-2 2 2 14,-4 0 0-14,-2-3 0 0,0-1 5 12,0-4-5 3,0-2 1-15,0-1 1 13,-10-4 2-13,-1 3-5 14,-3-2 2-14,4-2-1 0,-5 0 0 13,1-1 0-8,-4 2-2-5,0-1 4 14,-2 0-5-14,0 3 7 13,-4 1-8-13,-1 1 6 14,0 0-4-14,-2 1 2 14,-2 6 0-14,3 0 0 13,-5 4 1-13,2 2-3 14,0-2 4-8,2 6-4-6,-2 0 5 13,0 4-4-13,2-1 2 14,3 2-2-14,-1 1 1 13,6 2 0-13,-2 0-1 14,-1 0 5-14,4 0-7 0,0 0 10 13,1-2-11 1,-1 2 7-8,-1 0-3-6,2 0 0 13,-5-2 1-13,-1 2-1 0,-6 0 0 13,-2 0-2-13,-5 0 4 14,1 0-3-14,2 0 4 13,-3 9-6-13,3 0 4 14,-4 3-2 1,-3 0 1-15,1 2 0 4,0 2-3-4,1-1 8 14,1 0-7-14,-1-1 7 13,3 3-9-13,-2-2 8 14,4-3-6-14,4 2 4 14,2-4-2-14,7-2 0 13,6 1 1-13,4-5-2 14,3-3 2-9,3-1 2-5,-1 3 0 14,2-3-5-14,1 1 4 14,2-1-4-14,-2 3 2 13,0 1-3-13,2 6 2 14,-2 4 2-14,0 2-2 0,2 0 4 12,0-2-6 3,0-4 6-15,0-2-5 5,0-4 2-5,0-1 0 13,0-3 0-13,0 0 2 14,0 0-2-14,0 0 0 14,0 0 0-14,0 0 1 13,0 0-4-13,0 0 3 14,0 0 0-14,0 0-1 13,0 0-4-7,0 0 4-6,0 0-11 14,0 0 6-14,0 0-41 13,0-9-64-13</inkml:trace>
    </iact:actionData>
  </iact:action>
  <iact:action type="add" startTime="353098">
    <iact:property name="dataType"/>
    <iact:actionData xml:id="d74">
      <inkml:trace xmlns:inkml="http://www.w3.org/2003/InkML" xml:id="stk74" contextRef="#ctx0" brushRef="#br0">20064 11610 4 0,'0'0'10'15,"0"0"14"-14,0 0-6 0,0 0-1 19,0 0-13-19,0 0-1 14,0 0-3-14,0 0 1 14,0 0 5-14,0 0-5 13,0 0 0-13,0 0 3 0,0 0-7 13,-2 0 3-13,0 0 0 13,-2 0-2-13,-1 0-3 14,0 0 4-8,-2 0 1-6,5 0-3 13,0 0 6-13,2 0-3 14,0 0 3-14,0 0-5 14,0 0 2-14,-2 0 0 13,2 0 0-13,0 0 2 14,-2 0-2-14,0 0 0 13,-5 0 3-7,-2 0 1-6,0 0-4 14,-4 0 0-14,1 0 4 13,1-2 0-13,-5 0-4 14,3-3 5-14,-5 0-3 14,-3-2 0-14,-2 0 1 13,-2 1-6-13,1 2 3 14,-1 1-1-9,3 2-1-5,-4 1 2 14,-1-2 0-14,-2 2-1 14,-5 0 0-14,-1 0 2 13,1-2-1-13,-4 0 3 0,2 0-5 13,-1-3 3-13,-3 2-1 13,-1-1 0-13,-1-1 1 14,-3 2-3-8,5-3 4-6,-2 2-2 13,4-3 4-13,-2 6-7 14,2-3 5-14,3 0-4 14,-2 0 1-14,2 0 1 13,-1 2 0-13,-1-2 1 14,-3 1-1-14,-5 3 0 13,-5 0 0-7,0 0 4-6,-6 0-8 14,2 0 4-14,0 0 0 13,6 0 0-13,3 0 0 14,5 0-1-14,2 0 5 0,3 0-5 12,-4 0 4 3,4 0-6-15,-5 5 5 0,0-1-3 19,-3 1 1-19,1 4 0 14,1-3 0-14,4 2 1 0,3-2-1 12,3 0 4-12,2 0-8 14,7 0 8-14,0 0-7 14,2 5 3-14,-1-4 0 13,-4 3-1-13,4 4 1 14,-2-2-1-9,-1 6 2-5,1 0-1 14,2 1 5-14,-4 6-10 14,0 2 6-14,0-1-3 13,2 2 2-13,0-2 0 14,5-2-1-14,3-2 2 14,1-1 0-14,3 5-1 13,-3 1 6-7,6 3-2-6,1 0-7 13,3 2 6-13,2-1-5 14,2 3 2-14,0-8 0 14,0-3-1-14,0-7 5 0,0-3-7 12,0-3 7-12,0 0-6 14,0-3 4-14,2 2-3 14,2-1 1-9,0 0 0-5,3 1 0 14,-1 0 1-14,2 1-2 13,-2 0 2-13,3 2-2 14,0-1 3-14,2 2-3 14,0-1 2-14,1-2-1 13,1 2 0-13,1 0 0 14,-1 0-2-9,2 0 4-5,1 3-3 14,2-1 6-14,-1-1-10 14,2 1 7-14,-2 0-3 13,3-1 2-13,5-4-1 14,0 5 0-14,4-4 1 13,2 3 3-13,0-1-4 14,4 2 0-8,1-3 4-6,2 2-6 13,-3-1 2-13,2-2 0 14,0 2-2-14,1-2 2 0,2-2 0 12,3 1 0-12,-1-4 2 14,1-1 2-14,1 0-5 14,-2-3 2-14,1 2 1 20,-1-1-1-20,1 0 1 0,1 2-2 13,3 0 0-13,-1 0 0 13,-1 0 1-13,-1 0-2 14,-2-2 2-14,1 0-4 13,1-1 3-13,4-1 0 14,-2 0-1-14,6 0 1 14,1 0-2-9,5-1 5-5,0-13-4 14,5-3 6-14,-1 3-9 13,0-1 7-13,1 0-6 14,-5 4 3-14,-4 1 0 14,-10-2-1-14,-2 4 1 0,-6-2 0 12,-2 1 0 3,-1 0 1-10,0 1 2-5,-4-2-6 14,0 2 6-14,0-1-3 14,2 0 0-14,5 0 1 0,-1 1-3 12,1 1 4-12,0-4-4 14,-2-1 6-14,-5 1-7 14,-6-1 5-14,-4-3-2 20,-6-2 0-20,-4 0 1 0,0-5-1 12,-5-2 3-12,1-4-1 14,-1 0-1-14,-4 0 1 14,0-3 2-14,0 1-5 13,0-3 2-13,0 1-1 14,-7 0 0-14,-3 1 0 14,-4 4 0-9,-1-2 3-5,-4 3-6 14,0-2 9-14,-1 0-8 13,-1-2 4-13,0 2-4 14,-2 0 4-14,-2-2-2 14,3 2 0-14,0-5 0 0,-3 4 0 12,-1-4 0-12,-1 3 0 20,-2 4 3-20,0-1-6 14,-2 2 1-14,-1 1 1 0,-1 3-1 13,0 1 2-13,-1 1-1 13,3 0 4-13,0 6-5 14,-2-1 7-14,-1 4-10 13,0-1 8-13,1 4-6 21,-1 3 3-21,3 0 0 0,-2 1 0 12,4 0 0-12,-2 0-1 14,-1 2 2-14,3-2-2 14,-6 3 4-14,2 0-6 13,-5 0 2-13,1 0 1 14,2 0 0-14,-1 0 0 13,-1 0-5-7,-1 3 10-6,-3 3-6 14,2 2 7-14,-1-3-12 13,-1 3 7-13,3 1-1 14,5-3 0-14,-3 2 0 0,1 0 0 12,-6 3 1-12,-1 2-5 14,-1 1 8-14,1 4-8 20,0-1 5-20,-1 2-2 14,6-3 2-14,-3-2-2 13,4-2 1-13,0 0 0 0,3-2-3 13,1 2 8-13,-1-2-9 14,4 1 9-14,0-2-7 13,2 2 2-13,6-2 0 14,-4 1-1-9,2 2 1-5,1-2 0 14,2 1 0-14,0 5-4 14,2-2 6-14,-2 0-4 13,0 4 2-13,-1-2-1 14,-2 4 2-14,-2 0-2 14,3 1 0-14,-5 4 1 13,-2 1-3-7,0 0 7-6,-3 0-5 0,3 0 5 12,6-2-8 3,2 0 5-15,5-2-2 14,5 1-2-14,3-2 2 0,3-3 1 12,0-4-1-12,5 0 0 14,0 0 2-14,0 4-2 14,0 4 4-9,0 3-5 10,0 3 3-15,0-1-1 13,0-4 0-13,5-1 0 0,2 0-2 13,2-2 4-13,-1 0-1 14,2 1 3-14,-2-1-7 13,3-1 5-13,3 0-2 14,-1-1 0-9,3-2 0-5,1 1-2 14,2 3 4-14,3-4-6 14,0 5 8-14,5-3-7 13,4-1 6-13,2 2-6 14,6-3 4-14,3 2-1 14,0-2 0-14,3 2 0 0,3-1-2 19,4 0 6-19,-1-2-6 13,3-3 7-13,-3-3-8 14,0 1 5-14,1-3-3 0,-2-2 1 13,6 3 0 1,7-4-1-14,1 0 3 0,8 2-1 13,-3-4 0-13,-4 4-2 13,-5-4 0-7,-2-2 0-6,0 0 2 14,-2 0-2 0,4 0 1-14,-2 0 0 0,2-2-4 13,0-6 9-13,-2-4-6 13,3-2 6-13,-4 1-10 14,1-4 7-14,-7 1-3 14,-3 0 1-9,-9 0 0-5,-5 0 0 14,-7 0 1-14,-3 0 0 13,-4-1 1 2,0 0-2-15,1-1 2 0,-4 0-2 13,-1 0 0-13,-1-3 0 13,-1 0 0-13,1-4 0 0,1 3-1 13,-1-2 3-8,1 0-3-5,-1-1 6 14,-1-1-9-14,-5-3 6 14,0 3-2 0,-7-2 2-14,-2 4-1 14,0-2-1-14,0-1 2 0,0 4 1 13,0-3-1-13,-2 2-3 13,-7 2 4-7,-2-3-5-6,-1 3 2 13,-3-2 0-13,-1 1-1 14,-1-1 1-14,1 1-1 14,-5 0 3-14,2 0-2 13,-3-3 5-13,-3 3-9 14,3-4 6-14,-5 2-3 14,3-1 1-9,-1 5-1-5,-2-1 1 14,-2 2 0-14,0-1 0 0,-4 1 4 12,-1 3-8-12,1-2 8 14,2 1-8 1,-5 2 5-15,1 4-2 13,2 2 1-13,-6 2 0 0,3 2-3 13,3 0 6-8,-2 4-5-5,6 0 5 14,2 0-5-14,4-1 3 14,4 3-2-14,0 0 1 13,3 0 0 2,3 0 0-15,-3 0 2 0,1 0-2 12,-1 0 5-12,-3 0-10 14,1 0 8-8,-2 5-5-6,2-1 2 13,-3 2 0-13,2 0 0 14,-1-1 2-14,-3 1-5 14,2-1 8-14,0 1-4 0,3-2 3 12,1 2-8 3,-2-1 5-15,2 0-1 13,1-1 0-7,3 0 0-6,1-3 0 0,4 2 4 13,3-3-3-13,3 0 1 13,2 0-3-13,0 0 4 14,0 0-6-14,0 0 6 13,0 0-5-13,0 0 2 14,0 0 0-14,0 0-2 14,0 0 6-9,0 0-4-5,0 0 4 14,0 0-7-14,0 0 3 14,0 0 0-14,0 0-4 13,0 0 3-13,0 0 0 14,0 0 2-14,0 0-6 13,0 0 7-13,0 0-5 0,0 4-6 20,-2 4-1-20,-3 4-9 13,-6 2-52-13</inkml:trace>
    </iact:actionData>
  </iact:action>
  <iact:action type="add" startTime="358678">
    <iact:property name="dataType"/>
    <iact:actionData xml:id="d75">
      <inkml:trace xmlns:inkml="http://www.w3.org/2003/InkML" xml:id="stk75" contextRef="#ctx0" brushRef="#br0">15334 12738 0 0,'0'0'6'1,"0"-3"-1"13,0 3 9-13,0-4 0 14,0-1 13-14,0 2-16 13,0-1 11-13,0 0-4 14,0 1 3-8,0 3-12-6,0-3-3 13,0 3-6-13,16-2-2 14,13 0 2-14,19-3 0 13,19-4 0-13,11 1-1 14,5 0 1-14,-3-2-1 14,-8 2 1-14,-6 0-3 13,-3-2 3-7,-12 2-1-6,-4 2 6 13,-12 0-8-13,-8 4 7 14,-11 2-8-14,-5 0 2 0,-7 0 1 13,-2 0-5-13,-2 0 1 13,0 0-2-13,0 0-7 14,0 0 7-14,0 2-10 14,0 4 9-9,0 0-16-5,-8 0 3 14,-13-1-13-14</inkml:trace>
    </iact:actionData>
  </iact:action>
  <iact:action type="add" startTime="359146">
    <iact:property name="dataType"/>
    <iact:actionData xml:id="d76">
      <inkml:trace xmlns:inkml="http://www.w3.org/2003/InkML" xml:id="stk76" contextRef="#ctx0" brushRef="#br0">15374 12793 17 0,'0'0'11'1,"0"0"-11"0,0 0-14 12,9 0 5-12,11 4 9 14,11 3 13-14,10 0-8 13,5-2-4-13,8-3 4 14,1-2-1-14,6 0-2 14,1 0 10-14,5 0-3 13,-3 0 1-7,3-7-6-6,-2 1 8 14,-10 0-7-14,-5 0 2 13,-11 4-2-13,-9-2-5 14,-10 4 3-14,-7 0 0 13,-6 0-4-13,-2 0 1 14,-5 0 0-14,0 0-11 0,0 0 6 19,0 0 0-19,0 0 3 0,0 0 1 13,0 0-4-13,0 0 5 13,0 0-12-13,0 2-4 14</inkml:trace>
    </iact:actionData>
  </iact:action>
  <iact:action type="add" startTime="362603">
    <iact:property name="dataType"/>
    <iact:actionData xml:id="d77">
      <inkml:trace xmlns:inkml="http://www.w3.org/2003/InkML" xml:id="stk77" contextRef="#ctx0" brushRef="#br0">13178 11712 6 0,'-31'-4'1'1,"4"3"4"0,0-3-1 12,4-1-3-12,-4 3 0 14,-2-1-1-14,0-1 0 13,2-1 4-7,-2 1-2-6,2 0-1 14,-7 1 5-14,-1 3-6 13,-4 0 0-13,-3 0 2 14,-2 0-4-14,-1 0 2 13,1 0 0-13,-3 0 0 14,5 0 0-14,-1 0-1 14,3 0 4-9,5 0-3-5,-3 0 3 14,1 0-6-14,2 0 3 13,-1 3-2-13,5 5 2 14,4 1 0-14,5-2 0 14,0 5 0-14,0 1-2 13,1 1 4-13,2 0-4 0,3 0 4 19,1-1-4-19,1 1 1 0,1 1 1 13,-1 1 0-13,-1-1 0 14,1 2-2-14,3-2 5 13,-5 0-3-13,5 3 4 14,-4 2-7-14,-1 5 4 14,3-2-2-14,-5 1 1 13,5-2 0-7,-1 0 0-6,1 3 0 13,-1-6 0-13,1 1 0 14,5 1 0-14,-2-6 0 14,8 2-1-14,2 1-5 13,0 2 2-13,0 0 3 14,0 6 1-14,2-2-1 14,10 3 3-9,3 2 2-5,3-3-2 14,2 2-2-14,-2-2 1 13,0 1-1-13,1-3 2 14,2-1-2-14,4 0 5 0,-2-1-5 13,4-2 6 1,-2 0-3-14,-3-2 2 0,3-1-4 13,-3 0 2-8,0-1-3-5,3 2 3 14,2-2-1-14,0 4 0 14,2-3-2-14,0 2 3 13,2 0 0-13,0-4 1 14,0 2-3-14,0-6 3 13,-2 1-4-13,5 0 6 14,-1-3-3-8,3-4 3-6,-1 1-4 13,6-3 7-13,1-1-7 14,5 0 9-14,-1-2-10 14,4 0 3-14,-4 0-4 13,4 0 1-13,-2 0-1 14,-1 0 1-14,0 0 3 13,2 0-4-7,-2 0 4-6,2 0 1 14,2 0-5-14,5-7 2 0,-2 0 0 12,-1-2 1 3,0 1 1-15,-8-2-4 0,-3 0 2 12,0 1-2-12,-1-4 2 14,-3 0-2-14,2-4 4 14,3-3-3-9,-2-2-1-5,-1 0 0 14,1-2 3-14,-5 0-2 13,-3 0 1-13,0 0-1 14,-4-2 2-14,-2-1 0 14,-2 0-6-14,-6 0 4 13,-5-3-2-13,-3 2 1 14,-1 0 0-9,-6 0 0-5,-2 0 0 14,-2-2-3-14,0 2 6 14,0 1 0-14,0-2-2 13,0 3-1-13,0-4 3 14,0 2-2-14,-4-2-1 14,-2-1 0-14,-2 1-1 0,-1 0 4 19,1 5-5-19,-6-4 7 13,1 5-10-13,-3-1 6 0,-4 2-2 13,-4 1 2-13,-3 0-1 14,-2-2 0-14,-5 0-1 13,1 4 0-13,0 0 2 14,-4 2 0-14,4 1 0 14,-5 3-1-9,-4 2 0-5,1 2 1 14,-1 2-1-14,3 0 0 13,2 0-1-13,-1 0 4 14,3 1-1-14,2 0 2 14,1 2-8-14,3-1 5 13,3 5-4-13,1-3 3 14,5 2 0-9,0 0-2-5,2 2 2 14,1 0-2-14,-2 0 4 14,-1 0-4-14,1-2 6 13,-4-1-8-13,0 3 6 0,0 0-4 13,0 0 2-13,-2 0 0 13,1 0-5-13,-3 0 10 14,-4 7-11-8,-1 3 12-6,-3 2-9 13,-3 0 4-13,-1 0-2 14,-4 2 1-14,5 0 0 14,-5-2 0-14,1 2 0 13,-2-1 0-13,-1 3 2 14,1-2-3-14,-4 2 4 13,2 0-4-7,1 2 1-6,3-3 0 14,-1-2 0-14,8 1-2 13,1-4-1-13,3 4 6 14,0 0-3-14,-2 2 3 13,-3 2-6-13,5 0 3 14,-5 0 0-14,4 0 0 14,4-2 0-9,1-2 0-5,7 0 1 14,4-4-1-14,3 2 2 0,2-1-3 12,-1 0 2-12,-1 1-2 14,3 2-1-14,-2 0 2 14,1 3 0-14,1 0 0 13,4 2-4-13,-3-1 8 14,3-2-8-8,-1 1 9-6,2 0-10 13,1 0 5-13,2 0 0 14,-1-2 0-14,3 2-5 13,0-1 2-13,0 0-2 14,9 2 2-14,9-1 6 14,5 4-6-14,-2 2 5 13,6-2-4-7,7 2 2-6,4-2 0 13,2 2 0-13,2-5 2 14,1 2-4-14,-1-4 6 14,-4-1-5-14,-2-1 6 13,-5-1-9-13,-2 1 7 14,0-2-4-14,-3 2 2 14,-1 0-1-9,2 0 0-5,-2 0 1 14,-1 0-3-14,5 2 4 13,-2 0-3-13,4 0 1 0,3-4 0 13,-3 2 0-13,2-2 1 14,-4-1-1-14,0-2 0 13,-2-1-4-13,-1 2 8 14,1-4-4-9,2 3 3-5,0-4-6 14,0 4 4-14,0-4-2 14,0 4 1-14,-2-1 0 13,0-3 0-13,-3 2 2 14,3-5-5-14,-1-1 6 14,3 1-4-14,2 0 6 13,4-2-8-7,-2 0 5-6,5 0-2 13,-1 0 0-13,3 0 3 14,5 0-5-14,-1-2 4 14,1-6 1-14,-3-4 1 13,-1 0-8-13,-1-2 8 0,-2 0-5 13,-3 3 1-13,-4-4 0 20,-2 6 0-20,-4-4 2 0,-2 5-4 13,-6-2 4-13,-1 0-3 13,4-4 4-13,-2-3-6 14,0 2 3-14,-1-2 0 13,-1 0 0-13,-5 0 1 14,5 2-1-14,-3-1 5 14,1-4-10-9,1 1 10-5,-3 3-10 14,-1-3 7-14,2-2-4 14,0-2 2-14,3-4-2 13,0 3 1-13,-3 0 1 14,1 0-5-14,-4-2 9 13,-1 0-8-13,-4 2 4 14,0 0-2-8,-1 2 4-6,-2 0-4 13,0 1 2-13,0-4 0 14,0 2-4-14,-2 1 10 0,0 0-6 12,0 1 3 3,0-4-6-15,0-1 3 0,-2-2 0 13,-2 0 0-13,-2 0 0 20,-4 2 0-20,3 0 1 0,-3 2 2 12,0-1 0-12,1-1-6 14,-1-1 2-14,1 1-2 14,-3 1 3-14,-1 0 0 13,2 3 0-13,-5-3 0 14,0 2-3-14,-1 2 6 14,-3-1-10-9,5 5 9-5,-6-2-4 14,5 1 2-14,1-3 0 13,-1 6 0-13,1 1-1 14,-1-1 0-14,1 8 2 14,-1 0-5-14,3 0 7 0,-3 2-6 12,3 0 0 3,-1 3 3-10,1 0-5-5,-2 0 3 14,-4 2-2-14,1 0 1 14,-1-2 0-14,-2 2 6 0,-3 0-5 12,-8 0 6-12,-1 0-5 14,-7 0 2-14,-3 8-2 14,-3 2 1-14,-3 0 0 20,2 0 0-20,9 2 3 0,2-2-7 12,5 1 9-12,2 1-9 14,2 1 6-14,3-3-4 14,4-2 3-14,2 0-2 13,3-1 1-13,1 2 0 14,-3-1-3-14,-2 4 7 13,0 0-5-7,-4 2 4-6,-1 2-5 14,-1 2 3-14,-2 2-2 13,-2-1 1-13,-2 0 0 14,-2 1-1-14,-3 1 2 13,3-3-2-13,-1 0 5 0,5-3-7 13,5-2 5-13,3-6-3 20,6 0 2-20,7-5-1 14,-2 1 0-14,3-3 1 14,5 0-2-14,-2 0 4 0,0 3-5 12,-1-1 2-12,-4 2 0 14,-2 4-5-14,0 1-4 13,-3 2-23-13</inkml:trace>
    </iact:actionData>
  </iact:action>
  <iact:action type="add" startTime="368166">
    <iact:property name="dataType"/>
    <iact:actionData xml:id="d78">
      <inkml:trace xmlns:inkml="http://www.w3.org/2003/InkML" xml:id="stk78" contextRef="#ctx0" brushRef="#br0">19570 11606 13 0,'0'2'1'6,"0"-2"5"-5,-8 2-3 14,0-2-2-14,1 0-1 13,1 0 1-13,3 0 4 0,1 0-4 13,-1 0 11-13,1 0-12 14,-2 0 9-14,-3 0-7 13,-1 0-4-13,-4 0 2 14,-1 0-1-9,-3 0 1-5,3 0 0 14,0 0 0-14,1 0 1 14,-1 0-1-14,-1 0 4 13,1 0-4-13,3 0 0 14,0 0 2-14,-1-2-2 14,-1 0 3-14,2 0-6 13,-3-1 6-7,-3 0-3-6,0-1 3 13,-4 0-6-13,0 0 4 14,2 0-1-14,-2-2 0 14,-3-2 0-14,2 0 0 13,-2 0 2-13,1-1 0 14,-5-2-1-14,2 1-2 13,1 5 3-7,2-4-4-6,-1 3 3 14,1 1-2-14,2-4 1 13,-4 3 0-13,1 0-3 0,-4 1 6 13,0-2-3-13,2-1 3 14,0 2-6-14,-2-2 4 13,-2 0-1-13,-2 1 0 14,-7 3 0-9,-3 3 0-5,-1 1-1 14,0 0-3-14,2 0 8 14,2 0-7-14,2 0 4 13,3 5-2-13,2 4 0 14,2-1 1-14,-2-1 0 13,4 0 0-13,-2 3-4 14,-2 0 8-8,4 0-5-6,-4-1 4 13,2 0-5-13,2 2 3 14,2-5-2-14,3 5 0 13,0 1 1-13,-1 2-1 14,3 2 3-14,-2 4-3 0,2-1 3 13,2 2-4 1,3-3 3-8,1-1-3-6,3-2 3 0,2 4-1 12,1-3 0-12,0 3 0 14,0 4-4-14,-1 3 8 14,-1 1-4 0,2 6 3-14,-1-5-6 0,3-1 3 13,-2-1 0-13,2-3-1 14,-1 0 1-9,3 0 0-5,-3-3 2 14,2-2-4-14,1 2 5 13,-1 1-5-13,-1 1 3 14,0 0-2-14,-6 3 2 14,1 1-1-14,2 1 0 13,-2-1 0-13,4-2-4 14,3-1 8-9,0 0-8-5,-1 1 8 14,3-2-6-14,2 2 3 14,0-4-2-14,0 3 1 0,0-3 0 12,0-1-2 3,7 1 5-15,-1-1-6 14,3 0 7-14,-2 0-6 0,2 1 4 12,-1-1-2-6,6 1 0-6,-1 3 2 13,2-3-2-13,4 2 2 14,-1-3-2-14,1 4 1 14,4 0 1-14,4-2 2 13,2 2-6-13,2-4 4 14,2-3-4-14,0-2 1 13,-1 0 1-7,1 0-1-6,-2-3 5 14,0 1-6-14,3-3 6 13,2 2-3-13,4-3 0 14,2-3 2-14,3 1-3 14,1-2 2-14,2 0-2 13,-2-1 1-13,3-3-2 14,1 0 4-9,0 0-3-5,6 0 4 14,0 0-3-14,4 0 1 14,-4-3-2-14,0-5 0 0,2-1 0 12,2-1-2-12,7-4 5 14,2 1 0-14,0-1 2 13,-2-2-4-13,-4 4 2 14,-1-1 0-8,-4-2-3-6,-3 1 1 13,-3-2-1-13,-7 3-1 14,-8-4-1-14,-8 3 4 13,-2-4-2-13,-7 0 1 14,-2 1 2-14,-3-4-2 14,-3 1 4-14,1 0-3 13,-2 0 3-7,-4-1 0-6,2 4-5 14,-3-2 15-14,0 0-14 13,4-2-2-13,-3 0 3 14,-1-4-2-14,0 4 2 13,2-5-2-13,-6 1 0 14,2-1 1-14,-4-1 0 14,0 2 0-9,0-1-2-5,0 0 3 0,0 2-3 13,-2 2 2-13,-6-2-1 13,-4-3 0-13,3 1 0 14,1 3-2-14,0-5 4 14,0-1 0-14,-1 1 2 13,-3 0-8-13,-1 2 6 14,2 1-4-9,-5 0 2-5,1 4 0 14,-3-4 0-14,-5 3 0 14,4-1-3-14,-6 1 7 13,-2 0-8-13,-2 1 3 14,-4-2 1-14,-5 2-5 14,-2-4 4-14,0 4 0 13,-2-2 1-7,-1 3-1-6,3 5 3 13,0-5-2-13,2 6 2 14,2 2-2-14,-1-1 3 14,-1 3-6-14,1 0 3 0,0 2 0 12,1 0 0 3,1-1 0-15,-1 4 0 0,3-3 0 19,2 0 0-19,-4 2 6 0,2-1-8 13,-5 2 2-13,1 1 0 13,-6-1-1-13,3 4 1 14,-4-1-3-14,1 0 6 13,5 0-4-13,-4-2 7 14,6 0-10-14,-4 1 6 14,2 0-3-9,-1 1 2-5,0 0 1 14,1 0-2-14,1 2-2 13,-1 0 2-13,-3 0 0 14,-1 0 0-14,-1 2 2 14,1 5-5-14,0 1 4 13,2 2-1-13,2-1 0 14,5-1 0-8,1 2-2-6,1 0 4 13,-2 4-2-13,2 2 4 14,0 3-8-14,-1 6 3 0,-1 3 0 12,0 4 1-12,-4-2-1 14,4 3 1-14,4-1-3 14,2-5 2-14,8 1 2 20,2-1-2-20,5 2 2 0,-2 4-3 12,3 7 3-12,-2 3-2 14,3 3 1-14,4 3 0 14,1-6-2-14,5-3 4 13,0-2-6-13,0-4 8 14,0 2-6-14,3-5 4 14,3 1-3-9,3-6 2-5,3-1-1 14,-2-1 0-14,4 0 0 13,1 0 1-13,4-4 2 14,-2 1-6-14,3-4 8 14,1 3-7-14,0-1 3 13,2-3-2-13,-1-1 1 0,5 2 0 19,2 0-2-19,5 0 6 14,3 1-6-14,5 0 8 0,3 2-10 13,-1-2 4-13,1-2 0 13,2 0 0-13,4-3 0 14,1-1 0-14,6-3 1 13,2-4-1-13,-2 4 3 14,2-1-3-8,-3 0 2-6,-1 0-2 13,0 0 0-13,0-2 0 14,-4 0-1-14,0-1 1 14,0-2-3-14,-3 1 7 13,2-2-2-13,-2-2 2 14,3 0-8-14,-4 3 7 13,2-3-5-7,1 0 2-6,-2 0 0 14,7 0-1-14,-2 0 2 13,4 0-2-13,0-5 2 14,2-2 1-14,2-5 1 0,3-1-6 12,1-3 4 3,-1 2-1-15,-5-3 0 0,-2-4 0 19,-4 1-3-19,-6-2 8 14,0-2-5-14,-4 2 6 0,-1 0-9 12,-4 2 6-12,-5 2-4 14,-3 0 1-14,-4-1 0 14,-7 2 0-14,-3-4 1 13,-3 3-1-13,-3 0 1 20,-4-2-1-20,-4-2 1 0,-1-2-2 13,-2-2 2-13,0-2-1 14,0-2 0-14,0-2 2 13,0 3-4-13,0-3 4 14,0 6 0-14,-5 1 3 14,0-1-8-14,-3-3 6 0,-3 1-6 19,-1 0 3-19,-3-2 0 13,1 4 0-13,-3-2 0 14,-6 0-2-14,-1 2 4 14,-3 0-4-14,-4 2 0 0,-3-1 0 12,-3 4 1-12,-5-1 1 14,-1 2-1-14,-4-1 0 14,-2 3-1-9,-3 0 4 10,0 0-4-15,0 2 6 0,1 3-7 12,2 2 5-12,2 1-4 14,3-1 2-14,1 4 0 14,5-3 0-14,0 1 1 13,5-2-1-13,2-1 2 20,-1-2-3-20,6 0 3 0,3 2-2 13,1 0 0-13,-1 2 0 14,2 3 0-14,-6 0 0 13,-4 2-3-13,-10 2 6 14,-3 3-5-14,-6 0 6 13,2 0-8-13,-2 0 5 14,4 0-1-8,1 3 0-6,5-3 0 13,3 0 0-13,4 3 1 14,5-3 1-14,8 0 1 13,2 0-4-13,5 0 3 0,4 0-3 13,2 2 1-13,0-2 0 14,3 0 0-14,2 0 0 13,0 0-3-7,2 0 7-6,0 0-5 14,-3 2 5-14,3-2-8 13,-4 2 4-13,2-2-1 14,2 0-1-14,0 0-2 13,-3 3 2-13,1 4-8 14,-3 3 6-14,3 2-23 20,0 2-6-20,0 1-23 0</inkml:trace>
    </iact:actionData>
  </iact:action>
  <iact:action type="add" startTime="378876">
    <iact:property name="dataType"/>
    <iact:actionData xml:id="d79">
      <inkml:trace xmlns:inkml="http://www.w3.org/2003/InkML" xml:id="stk79" contextRef="#ctx0" brushRef="#br0">14833 5842 33 0,'0'-5'34'1,"-6"-9"-34"13,0 0 2-13,-3 1-4 20,1 4 4-20,-4 1-4 0,-1 2-3 13,-1-2 4 2,-1 4-9-15,-3 1 10 0,0 3 0 12,-2 0 3-12,0 0-3 14,-2 0 0-14,-5 7 0 13,0 3 2-13,-2-3-2 14,0 0 4-8,0-3-7-6,5-1 4 13,1 2-1-13,6-1 0 14,6 0 0-14,1-4-1 14,8 0 4-14,2 0 4 13,0 0-7-13,0 0 3 14,0 0 1-14,4 0-4 13,26 0 2-7,12 0 8-6,19 0-4 14,12 0-3-14,7-4 3 13,5 2-3-13,9 2-1 14,4 0 1-14,8 0-4 14,10 0 2-14,5 0 3 0,1 6-4 12,3-2 0-12,5 2-1 20,3-2 3-20,1 1-4 0,7 0 8 13,4-3-7-13,0-2 4 14,-5 0 2-14,-4 0-3 13,-9 0 3-13,-11 0-5 14,-14-4 0-14,-15-4 0 13,-16-2 0-13,-17 2 0 14,-14-1 4-8,-15 4-3-6,-12 3 1 13,-10 0 2-13,-3 2 0 14,0 0 0-14,0 0 7 13,0-3-10-13,0 3 13 14,0-2-14-14,-14-3 4 14,-11-2-2-14,-4 2-2 13,-7-3 1-7,-8 0 0-6,-9 2-1 13,-14-2-1-13,-12 2 0 14,-5-1 1-14,-8 2-1 0,-1 3-8 13,-5-1 9-13,-4 3-5 13,-10 0 0-13,-11 0-5 14,-8 0 2-14,-10 0 8 14,-8 0 0-9,-1 0-6-5,-1 0 10 14,-3 5-8-14,0-1 2 13,1-1 1-13,5 6 2 14,9-1-2-14,8 4 1 14,9 0-3-14,9-2 2 13,10-3 1-13,9-2-5 14,14-5 5-9,9 0-2-5,8 0 2 14,12 0 0-14,9-5-1 14,6-2 4-14,9 2-5 13,7-4 4-13,5 3 7 14,3 1-8-14,6 4-2 14,4-1 2-14,2 2-4 13,0 0 3-7,0 0-6-6,0 0 4 13,22 0 1-13,18 0 0 14,18 0 2-14,18 3-2 14,18 4 3-14,14-3-4 0,17-4 4 12,18 0-2-12,2 0 0 14,7-3 0-14,2-6 1 13,-1-2 2-7,3 2 1-6,4 2-1 14,4 2-4-14,0 3 2 13,8 2-1-13,-1 0 3 14,-7 0-3-14,-13 0-1 13,-13 7 1-13,-16 4 2 14,-10 1 1-14,-10-2 0 14,-3-2 1-9,-10-1-8-5,-9 0 8 14,-13-2-3-14,-11 0-1 14,-9-1 1-14,-9-2 2 13,-7-2-1-13,-9 0-1 14,-7 0 3-14,-3 0-8 13,-8 0 2-13,-4 0 2 0,0 0 0 20,0 0 3-20,-4-11 6 0,-21-1-5 12,-14-3 2 3,-11-2-2-15,-8 1-8 13,-11 1 7-13,-7 3-6 0,-15 2 2 13,-9-2 0-13,-10 3-1 14,-5 2-3-14,-8 0 5 13,-7 2-10-7,-7 1 9-6,-8 2-2 13,-3-5-1-13,-5 4-1 14,1-2 4-14,5 3-1 14,7 0 1-14,10 0-1 13,5 1 4-13,9 1-2 14,10 0 1-14,2 0-2 14,7 0-4-9,3 0-1-5,5 0 1 14,11 0 4-14,14 1-1 13,14-1 2-13,17 0-1 14,13 0 2-14,11 0 2 0,7 0 2 13,2 2-10-13,0 0 2 13,0 3-9-13,0 4-4 14,13 5 16-9,16 2 0 10,12 5 0-15,13-4-1 0,23 3 5 13,23 1-2-13,18-3-1 13,25 0 5-13,24-3-6 14,13-2 5-14,12-5-5 14,2-6-1-14,-5-2 0 13,-6 0 1-7,-6 0 3-6,-5-3 6 13,-6-6-5-13,2 1 2 14,-4 0 11-14,-6 4-14 14,-8 1-3-14,-9 1 0 13,-17 2 0-13,-14 0-2 14,-14 0 3-14,-21 0-4 0,-19 0 6 19,-23 0-2-19,-12 0-1 14,-15 0 0-14,-6 0-6 0,0 0 6 12,-16 0 2 3,-24 0 1-15,-20 0 1 0,-9 0-2 13,-7 0-3-13,1 0 4 13,-2 0-4-13,2 0 2 20,-6 0-1-20,-6 0 0 0,-13 0-1 13,-8 0-1-13,-10 0-2 14,-13 0 3-14,-4 0-8 13,-12-1-2-13,-9-1 6 14,-2 2-2-14,-1 0 1 13,7 0 6-13,14 0-1 14,9 0 6-8,7 3-6-6,1 8 4 13,1 1-6-13,8 0 0 14,12-4 3-14,17 0 0 13,21-2 0-13,22 0 4 0,18 0-1 13,13 2 8 2,9-4-11-15,0 0 0 0,13 3 5 19,39-2-4-19,33 2 2 14,37-7 7-14,30 0-3 0,17 0-7 12,15 0 1-12,1 0 0 14,-2-5 1-14,2-2 1 13,-9-2-6-13,-6 7 10 14,-10-2-5-14,-10 4-1 20,-11-2 0-20,-13 2 4 0,-19 0-4 13,-18 0 4-13,-24 0 0 13,-16 0-9-13,-18 4 8 14,-13 0-8-14,-9-2 7 14,-7 0-3-14,-2-2 0 13,0 0 1-13,0 0 5 14,0 0 1-9,-4 0 12-5,-6 0-13 14,4 0 9-14,-1 0-12 14,7 0 3-14,-2 0-6 13,2 0 2-13,0 0-2 0,0 0 0 13,0 0-4 2,0 0 2-15,0 0-1 0,0 0-1 12,0 0 2-6,0 0-1-6,0 0 1 13,0 0-6-13,0 5-12 14,0 7-4-14,0 2-30 14,0-2-37-14</inkml:trace>
    </iact:actionData>
  </iact:action>
  <iact:action type="add" startTime="382282">
    <iact:property name="dataType"/>
    <iact:actionData xml:id="d80">
      <inkml:trace xmlns:inkml="http://www.w3.org/2003/InkML" xml:id="stk80" contextRef="#ctx0" brushRef="#br0">18789 5699 0 0,'-11'0'14'1,"4"-2"-14"13,5 2 11-13,2 0-7 14,0 0-3-9,0 0-1-5,0 0-6 14,24 0 6-14,16 10 9 14,16 7 9-14,11 0-7 13,7 0-2-13,1-2-6 14,-3-6-6-14,-3 0 2 0,-4-7 0 12,-1 1 1 3,-4-3 0-9,3 0 5-6,-3 0-4 13,-4 0 6-13,-5 0-7 14,-7 0 13-14,-10-5-4 13,-12-4 7-13,-15 6-2 14,-7 1 2-14,0 2-14 0,-9-7 1 13,-22 0 20-13,-18-3-23 13,-18 0 0-7,-8 2 0-6,-8 2 0 14,-9-1 3-14,1 4-3 13,-5 3 0 2,3 0 0-15,-1 0 1 13,3 0 0-13,6 0 5 14,9 0-4-14,11 0 1 0,9 0 1 13,14 0-4-8,7 0 0-5,8 0 0 14,13 0 0-14,8 0-3 13,6 0 0-13,0 0-3 0,0 0 2 13,6 0-9 2,35 0 13-15,23 0 2 13,26-4 6-13,18-8-8 14,6 0 2-9,-4-2-6-5,-6 1 8 14,-10 2-12-14,-7-3 13 14,-11 2-10-14,-14 0 9 0,-15 0-6 12,-21 5 4-12,-14 6-2 14,-12-3 0-14,0-1-8 14,-16 0 8-14,-24-2 1 13,-18 4-1-7,-14 3-1-6,-5 0-3 13,-8 0 8-13,4 12-4 14,2 5 0-14,5 3 0 14,5-1-1-14,4-1 3 13,12-7-2-13,11 1 7 14,17-3-12-14,12-7 6 14,13-1-2-9,0-1-6-5,0 7-11 14,33-2 12-14,20 2 6 13,17-3 15-13,9-4-12 14,2 0 0-14,-6 0 0 14,-7 0-6-14,-10-6 3 13,-12-4 0-13,-14 3 0 14,-19 6 1-9,-13-1-4-5,0 2-1 0,-16 0 4 13,-23 0 3 2,-11 0 1-15,-4 11-4 0,6 4 0 12,5-1-4 3,12 0-3-15,11 0-9 0,9-1-31 12,11-2-18-12</inkml:trace>
    </iact:actionData>
  </iact:action>
  <iact:action type="add" startTime="386456">
    <iact:property name="dataType"/>
    <iact:actionData xml:id="d81">
      <inkml:trace xmlns:inkml="http://www.w3.org/2003/InkML" xml:id="stk81" contextRef="#ctx0" brushRef="#br0">12044 14013 5 0,'-16'-9'6'15,"3"2"8"-14,-1-1-2 14,3 1-6-14,0 1-6 13,2 2 1-13,-2 0 5 14,2 0-4-14,0 2 9 0,0-2-10 19,-2 3 2-19,2-3-2 14,-2 1 4-14,-2-1-4 0,-1-1 1 12,-1 0 4-12,-5-1-5 14,1 2 8-14,-2-4-8 14,-4-1 7-14,2 4-7 13,-8-3-1-13,2 2 0 14,-2 2-1-8,-2 1 1 8,8 3 0-14,6 0 1 0,-2 0-1 13,7 0 0-13,6 0 3 13,3 0-7-13,5 0 4 14,0 0-1-14,0 0-5 14,3-3 6-14,26-3 7 13,8-2 0-7,10-4 2-6,7 2-9 13,-1-2 0-13,-4 5 1 14,1-6-2-14,0 6 1 14,4 0 0-14,6 2 0 13,3 0 1-13,-1 3-1 14,0 0 1-14,1 2 1 14,-5 0 0-9,2 0-4-5,0 0 2 14,-2 0 0-14,0 6-2 0,-2 0 2 12,0-2-2-12,-1-4 4 14,1 0-2-14,-2 0 4 14,-1 0-7-14,-2 0 4 13,-2 0-1-13,-1 2 0 20,-6 4-1-20,-5 2-2 14,-6 1-3-14,-6-2 6 0,-4 1 0 13,-4-2-2-13,-3-1 5 13,-1 0-4-13,-2-3 2 14,-4 4-2-14,-1-6 1 14,-3 0 0-14,-3 0-2 13,0 0 6-7,0 0-8-6,0 0 4 13,0 2-3-13,0 0 3 0,0-2 3 13,-9 0 2 2,-9 0 1-15,-7 0-6 13,-1 0 1-13,-3 0 2 0,-4-2-3 13,-4 0 1-13,0 2 2 20,-8 0-6-20,-8 0 4 14,-10 0-2-14,-5 0 1 0,-11 0-2 12,-2 0 0-12,-2 0 4 14,-5 0-5-14,-3 0 8 13,-6 0-9-13,-3 0 4 14,-6 0 0-14,3 0 0 20,5 2 0-20,9 0 0 14,8 1 0-14,6-2 0 0,8 1 0 13,9-2 2-13,13 0 2 13,14 0-6-13,7 0 2 14,10 0 0-14,8 0-2 13,1 0-1-13,5 0 2 14,0 0-9-8,0 0 2-6,2 0-3 13,23 2 8-13,13 5 6 14,10-4 2-14,8 3 0 13,9-6-3-13,5 0-2 14,3 0 3-14,9 0-3 0,8 0 2 13,5 0-1-13,1 0 2 13,-5 0-6-7,-6 6 3 8,-4 0 0-14,-6-1 0 0,-2 2 0 13,4-1 1-13,-6-2 2 14,3-1-2-14,-5-3 5 13,-3 0-8-13,-3 0 4 14,-3 0-3-14,-9 0 2 14,-6 0 0-9,-11 0-1 10,-10 0 0-15,-10 0-2 0,-10 0 4 12,-2 0-3-12,-2 1 3 14,0-1-2-14,0 0 2 14,0 2 5-14,0-2 3 0,0 0-5 12,0 0 1-12,0 0-5 20,0 0 3-20,0 0-1 14,0 0-3-14,0 0 3 0,0 0-3 13,0 0 3-13,0 0-3 13,0 0 1-13,0 0-1 14,0 0 9-14,0 0-9 13,0 0 10-13,0 0-10 14,0 0 7-8,0 0-3-6,0 0 1 13,0 0-2-13,0 0-2 14,0 0 3-14,0 0-3 14,0 0 3-14,0 0 2 13,0 0-8-13,0 0 5 14,0 0-3-14,0 0 0 13,0 0 1-7,0 0-1-6,0 0 1 14,0 0 3-14,0 0-3 13,0 0-1-13,0 0 3 14,0 0-6-14,0 0 4 13,0 0-1-13,0 0 0 0,0 0 0 13,0 0-2-13,0 0 6 14,0 0-4-9,0 0 4-5,0 0-8 14,0 0 7-14,0 0-6 13,0 0 5-13,0 0-2 14,0 0 0-14,0 0 0 14,0 0 1-14,0 0-1 13,0 0 0-13,0 0 4 14,0 0-7-9,0 0 6-5,0 0-6 14,0 0 3-14,-2 0-4 14,-2 0 2-14,-13 0-7 13,-4 0-2-13,-10 0-79 14</inkml:trace>
    </iact:actionData>
  </iact:action>
  <iact:action type="add" startTime="392498">
    <iact:property name="dataType"/>
    <iact:actionData xml:id="d82">
      <inkml:trace xmlns:inkml="http://www.w3.org/2003/InkML" xml:id="stk82" contextRef="#ctx0" brushRef="#br0">18330 13786 3 0,'0'0'14'1,"0"0"-8"13,0 0 7-13,-2 0-10 14,-2 0 9-14,-4 0-9 13,2 0 13-7,-1 0-3-6,-4 0 0 14,0 0 3-14,-2 0-5 13,-6-2 0-13,4-3-8 14,-3 5 7-14,3-5-8 13,1 3 4-13,1 2-5 14,6 0 1-14,0 0 0 0,5 0-2 19,2 0 6-19,0 0-4 14,0 0-4-14,0 0 6 0,0 0-3 13,0 0 0 1,-2 0 2-14,2 0-3 0,0 0 0 13,0 0 0-13,0 0 0 13,0 0 0-13,0 0 0 14,0 0-2-8,0 0-5-6,0 0 4 13,0 0-1-13,0 0 4 14,2 0 0-14,21 0 3 14,6 0 0-14,2 0 1 13,4 0-8-13,-1 2 5 14,1 3-1-14,4 0 0 13,1-1 0-7,2 4 0-6,0-2 0 14,3 0 0-14,0-2 2 13,3-2-2-13,6 0 2 14,2 0-4-14,4-2 3 14,4 0-1-14,3 0 0 13,7 0 0-13,-1 0-3 0,6-8 8 19,-2 0-10-19,0 2 10 14,-2 1-10-14,-6 0 5 14,-2 1 0-14,0 1 0 13,-2-2 0-13,-3 1 0 14,-2 0 0-14,-2 4 2 13,-4-4-1-13,-1 0-2 0,0 2 4 13,-1 2-5-7,0 0 2-6,-4 0 0 13,1 0-1-13,-2 0-1 14,4 0 1 1,-1 0 2-15,-2 3 1 0,6 4 1 12,-3-3-6-12,0 0 4 14,3 1-2-14,0 2 1 13,-1-3 0-7,0 2 0-6,3-2 1 14,0-4-2-14,4 0 2 13,7 0 0-13,2 0 0 14,2 0-2-14,0 0 0 13,-1 0 1-13,-3 0-1 14,-5 0 1-14,-4 0-3 14,0 0 6-9,-3 0-3-5,1 0 3 14,0 0-5-14,0 0 3 0,-2 5-2 12,-1 0 1-12,0 1 0 14,1 3 0 1,0-4 1-15,-1 2-3 0,-4-2 4 12,-4 1-4-12,-7 0 5 14,-1-2-5-9,-1-2 2-5,-5 2 0 14,0-4 0-14,-4 0 1 14,-2 0-1-14,-3 0 3 13,3 0 1-13,-3-4 0 14,0-2-4-14,1 0 2 14,-6 2-2-14,3 0 0 13,-1 1 0-7,0-2 0-6,-1 1 0 13,-3 1-4-13,-1 3 8 0,-1-5-8 13,3 1 8 2,-3 0-6-15,8-3 2 0,-1 0 0 12,-1-3 0 3,4 1 2-15,-5-3-4 14,-1 4 6-14,-1 3-5 4,-3-2 7-4,-2 4-11 14,-3 1 8-14,-6 0-6 13,0 0 3-13,-2 2 0 14,0-3 0-14,0 3 0 14,0-2-1-14,0 1 3 13,0 1 0-13,0 0 1 14,0 0 0-9,0-2-3-5,0 2 4 14,0 0-4-14,0 0 1 14,0 0 3-14,0 0-3 13,0 0 5-13,0 0-2 14,0 0-3-14,0 0 1 13,0 0 1-13,0 0-2 14,0 0 3-8,0 0 0-6,0 0-2 13,0 0 5-13,0 0-3 0,0 0 3 13,0 0-6-13,0 0 6 13,0 0-6-13,0 0 5 14,0 0-5-14,0 0 1 14,0 0-2-14,0 0 3 13,0 0-4-7,0 0 6-6,0 0-9 13,0 0 6-13,0 0-2 14,0 0 0-14,0 0 2 14,0 0-2-14,0 0 0 13,0 0 1-13,0 0-1 14,0 0 0-14,0 0 3 14,0 0-5-9,0 0 4-5,0 0-4 14,0 0 2-14,0 0 0 13,0 0-1-13,0 0 3 14,0 0-3-14,0 0 8 14,0 0-10-14,0 0 6 13,0 0-5-13,0 0 4 0,0 0-2 13,0 0 0-8,0 0 0-5,0 0 1 14,0 0-1-14,0 0 1 14,0 0 3-14,0 0-5 13,0 0 3-13,0 0-4 14,0 0 2-14,0 0 0 14,0 0-1-14,0 0 3 13,0 0-3-7,0 0 7-6,0 0-12 13,0 0 8-13,0 0-4 14,0-2 3-14,0 2-2 14,0 0 0-14,0 0-5 13,-9 0 5-13,-9 0-10 14,-13 0 6-14,-9 0-26 13,-7 2-3-7,-5 1-3-6,0 2-6 14,-9-1-14-14</inkml:trace>
    </iact:actionData>
  </iact:action>
  <iact:action type="add" startTime="395446">
    <iact:property name="dataType"/>
    <iact:actionData xml:id="d83">
      <inkml:trace xmlns:inkml="http://www.w3.org/2003/InkML" xml:id="stk83" contextRef="#ctx0" brushRef="#br0">11161 14490 7 0,'0'0'18'15,"0"0"-8"-8,-2 0 3-6,2 0-4 13,0 0 0-13,0 0-1 14,-2 0-5-14,2 0 6 14,0 0-8-14,0 0 7 13,0 0-7-13,0 0 5 14,0 0 0-14,0 0 0 13,0 0 3-7,0 0-7-6,0 0 5 14,0 0-3-14,0 0-2 13,0 0-2-13,0 0-1 14,0 0-6-14,0 0 5 0,0 0-1 12,0 0 3 3,13 4 2-15,2-1-1 0,7 0 3 13,5 1-3-8,9 0 0-5,13 0 1 14,16-4 3 0,15 0-3-14,12 0-1 14,3 0-2-14,3 0 2 0,-6 0-5 13,1 0 8-13,3-8-4 13,-3-1 2-13,1 4-4 14,-9-2 3-9,-7 2-1-5,-9 3 0 14,-4-3 2-14,-5 5-6 14,-2 0 8-14,0 0-7 13,-2 0 6-13,-2 0-6 14,-2 0 4-14,-4 0-1 14,-4 0 0-14,-6 0 1 13,-4 0-1-7,-1-3 0-6,-4 1 0 13,2 0 0-13,0-3 0 14,3 4 4-14,1-3-8 14,5 4 7-14,5-4-6 0,-1 4 3 12,1 0-1-12,-5 0-1 14,-2 0 3 0,1 0-6-14,-8 0 5 5,2 0-2-5,-2 0 1 14,-2 0-1-14,0 4 2 13,0 0 0-13,0 4 0 14,0-3 0-14,5 6-2 14,1-3 4-14,3-1-2 13,2 4 3-13,-2-3-6 14,-2 0 3-9,-1-3-1-5,-4 2 1 14,-4-5 0-14,-2 0 0 14,-8-2 3-14,-3 0 1 13,-7 0-3-13,-5 0 4 14,0 0-2-14,-2 0 4 13,0 0-1-13,0 0 2 0,0 0-1 20,0 0-2-20,0 0-1 13,0 0 1-13,0 0 2 0,0 0-7 13,0 0 0 1,0 0 0-14,0 0 0 0,0 0 0 13,0 0 0-13,0 0 0 14,0 0 0-14,0 0 0 13,0 0 1-7,0 1-2-6,0-1 2 13,0 0-2-13,0 0 2 14,0 0-1-14,0 0 2 14,0 0-2-14,0 0 2 13,0 0-1-13,0 0-1 14,0 0 4-14,0 0-8 14,0 0 4-9,0 0-1-5,0 0 2 14,0 0-1-14,0 0 5 13,0 0-4-13,0 0 4 14,0 0-5-14,0 0 3 0,0 0 0 13,0 0-4 1,0 0 2-14,0 0 0 0,0 0 0 19,0 0-1-19,0 0 2 14,0 0 1-14,0 0-2 0,0 0 1 13,0 0-4-13,0 0 4 13,0 0-4-13,0 0 0 14,0 0-1-14,0 0 1 14,0 0-3-14,0 0 2 13,0 0-8-7,0 5-2-6,0 1-25 13,-4 0-24-13,-7 2-10 14</inkml:trace>
    </iact:actionData>
  </iact:action>
  <iact:action type="add" startTime="397688">
    <iact:property name="dataType"/>
    <iact:actionData xml:id="d84">
      <inkml:trace xmlns:inkml="http://www.w3.org/2003/InkML" xml:id="stk84" contextRef="#ctx0" brushRef="#br0">14705 14454 13 0,'0'0'17'15,"0"0"3"-14,0 0-8 14,0 0-3-14,0 1-4 13,0-1-5-13,0 0 0 0,0 0 4 13,0 0-7 2,0 0 7-10,0 0-4-5,0 0 1 0,0 0 0 13,0 0-1 1,14 0 3-14,6 0-2 0,6 0 1 13,5 0-1-13,0 0 1 14,4 0-1-14,-2 0 0 13,3 0-2-13,-3 0 1 14,5 0 0-9,-3 0-1-5,2 0 1 14,-2 0-3-14,0 0 3 14,1 0 1-14,4 4 1 13,3 1-2-13,5 2 0 14,8-7 0-14,4 5 1 14,7-1-1-14,9-1 0 13,0 8-4-7,4-8 3-6,1 6 1 13,-2-3-1-13,0-2 3 14,1-3-3-14,-2 2 1 14,2-3 0-14,0 0 0 13,-1 0 0-13,-4 0-3 14,-1 0 6-14,-5 0-2 0,-3 0 3 19,2 0-7-19,1 0 5 14,2 0-4-14,-1 0 2 13,-4 0 0-13,-3 0 0 14,-7 0 2-14,-4 0-4 13,0 2 4-13,0 0-2 0,-2 0 2 13,4-2-3-13,-5 0 2 14,0 0-1-9,-4 0 0-5,-5 0 0 14,-5 0 5 1,-2 0-5-15,0 0 3 0,-5 0-1 12,1 0-1-12,-5-2 0 14,5 0-2-14,-2 0 1 13,2-1 0-13,3 2-1 14,-3 1 1-8,2-4-2-6,0 0 4 13,-4 2-4-13,0-2 5 14,0-1-4-14,-6 3 2 13,4 1 0-13,0-3-1 14,-1 2 1-14,1 2-1 14,2-3 2-14,-1 3-3 0,-2-2 5 19,1 2-5-19,-5 0 2 0,-2-1 0 12,-6 1-1 3,-4 0 4-15,1 0-4 0,0 0-3 13,0 0 3 1,2 0 3-14,1 0-3 0,1 0 0 13,-1 0-3-13,2 0 1 14,-1 3 2-9,1 2 0-5,1-1 0 14,6-3 1-14,1-1 4 13,5 2-3 2,2-2-1-15,2 0 2 0,5 0-1 13,2 0 0-13,-1 0-2 13,6 0 5-13,1-3-5 14,-2-8 0-9,-1 6-1-5,-1-2 3 14,-3 2-4-14,2-2 3 14,-1 3-2-14,2 3 1 0,7-7-2 12,1 6 2 3,4-3-2-15,-1 2 2 13,0-1 0-13,-4-1-1 14,1 3 6-8,-2 0-9-6,1-1 8 0,1 1-8 12,0 2 4-12,-2-3-1 14,-1 3 1-14,-1-2 0 14,1 2 1 0,-1-4-1-14,4 3 4 0,-4-3-4 13,1 0 0-13,-5 1 0 13,-3 1 0-7,1 2 0-6,-1 0-4 14,-2 0 4-14,-2 0 0 13,1 0-4-13,-1 0 4 14,3 0 0-14,2 0-3 13,2 5 3-13,4-4 0 14,3 2 0-14,5-2 0 14,-1-1 3-9,-2 3-3-5,-1-3 0 14,0 0 1-14,-1 1 2 0,-3 3-6 12,0-4 4-12,-1 7-2 14,1-4 1-14,6 6-1 14,3-2-2 0,0 0 6-14,1 1-6 14,0-4 7-14,-1 2-6 4,-2-4 3-4,3 3-2 14,-1-5 2-14,-1 0-1 14,4 0 0-14,-3 0 3 13,5 5-3-13,0-5 1 14,-2 0-1-14,4 4 2 14,-4-2-4-14,0 1 1 13,-6 2 0-7,-3-1 1-6,0-4 0 13,0 1-2-13,-1 1 6 14,-1-2-5-14,5 0 6 14,0 0-7-14,2 0 4 13,-3 0-1-13,-4 0 0 14,-8 0 3-14,-3 0-4 14,-3 0 1-14,0 0-2 4,-2 0 3-4,-2 0-4 14,-5 0 2-14,-1 0-1 13,-6 0 0-13,-3 0-2 14,-4 0 3-14,-1 0 0 14,-5 0 1-14,2 0 1 13,-2 0 7-13,-2 0-9 14,0 0 11-9,0 0-8-5,0 0 4 14,0 0-3-14,0 0 4 14,0 0-7-14,0 0-1 13,0 0 13-13,0 0-11 14,0 0 9-14,0 0-8 13,0 0 5-13,0 0-8 0,0 0 2 20,0 0-2-20,-2 0-1 13,0 0 1-13,2 0 0 14,0 0-3-14,0 0 7 13,0 0-7-13,0 0 4 0,0 0-2 13,0 0 2-13,-2 0-3 14,-2 0 0-14,-1 0 2 13,-3 0-3-7,-4 0 4-6,-1 0-3 14,-3 0-3-14,-7 0 4 13,-6 0-7-13,-2 0 8 14,-7 5-5-14,-1-1 5 13,-11 2-1-13,-8-1 3 14,-6 0-2-14,-3-1 2 14,-4 4-4-9,-3-4 4-5,3 4-5 14,-5 0 3-14,-4 2 0 13,-5 1 0-13,-4 1 0 14,-3-1-3-14,1-2 6 14,-3-2-4-14,3-1 2 13,-2-4-2-13,1 4 2 0,1-6-2 19,2 0 2-19,1 0-1 14,4 0 0-14,-1 0 0 0,1 0 1 13,-3 0-1-13,4 0 1 13,0 0 0-13,8 0-2 14,1 0 1-14,3 0-1 14,0 0 1-14,1 0-4 13,1 0 3-7,0 0 2-6,3 0 1 13,3-4 0-13,3-2-4 14,2 2 3-14,4 0-4 14,-2-5 3-14,5 6 0 13,2-3 0-13,-2 1 3 14,4 5-6-14,2-5 8 14,1 3-8-9,6 0 5-5,0-1-4 14,5 3 3-14,-1 0-1 13,5 0 0-13,0 0-1 14,4 0-1-14,6 0 4 14,1 0-2-14,5 0 3 0,5 0-5 12,6 0 4-12,2 0-4 14,0 0 2-9,0 0-5 10,21 0 2-15,16 0 3 0,17 0 1 13,11-9 3-13,11 4-7 13,3-1 4-13,9 3-1 14,-1-1 0-14,2 2 0 13,-2-3 0-13,4 5-2 14,5-1 1-8,4-1 2-6,5 0-1 13,0 2 3-13,2-2-5 14,2 2 4-14,7 0-2 14,-2 0 0-14,0 0 0 13,-6 0-2-13,0 0 5 14,-4 0-5-14,6 0 7 13,1 0-10-7,0 0 6-6,1 0-2 14,2 2 1-14,3 0 0 0,-1 0 0 12,-4-1 0 3,-3 1 0-15,-8 1 1 0,-3-1 2 12,-9-2-1-12,-6 4-4 14,-10-1 2-14,-13 4-2 14,-11 1 2-9,-9-3-1-5,-6 7 0 14,-10-5 2-14,-3 0-3 13,-6 2 5-13,-7-5-6 14,0-2 2-14,-4 2 0 14,-4-2-3-14,0-2 4 13,0 0-2-13,0 0 2 14,0 0-4-9,0 2 8-5,0-2-7 14,0 0 8-14,0 2-5 14,0-2 1-14,0 0-1 13,0 0 0-13,0 0 1 14,0 0 2-14,0 0-2 14,0 0 7-14,0 0-7 13,0 0 2-13,0 0-2 5,0 0-2 9,0 0 2-14,0 0-1 0,-9 0 3 13,-4 0-1-13,-10 0-4 14,-6-4 6-14,-4 0-5 13,-9 0 3-13,-8 4-4 14,-3-4 2-14,-10-2 0 14,-6 2-4-9,-2 2 4-5,-5-2 0 14,-1 2 4-14,0-3-5 13,0 5 4-13,-6-3-6 14,-4 1 3-14,-2 2 0 14,0 0 0-14,-3 0 0 13,1 0 0-13,0 0-2 14,1 0 1-9,1 0 2-5,2 0-1 14,5-2 4-14,4 2-6 14,2 0 4-14,-2 0-3 13,1 0 2-13,-4 0-1 14,3 0 0-14,2 0 0 13,4 0 0-13,3 0 2 14,7 0-4-14,0 0 6 5,-3 0-6-5,3 0 4 13,2 0-2-13,2 0 0 14,6-5 0-14,6 5 2 14,5-9-2-14,5 5 5 13,7-3-3-13,5 4-1 14,4-1 0-14,6-1 2 13,4 2-2-7,3-1 1-6,3 2-2 14,2 2 1-14,2-5 1 13,0 5 0-13,0 0-4 14,0 0-1-14,0 0 2 13,0 0-1-13,0 0 1 14,0 0-5-14,0 0 1 14,0 0-1-9,0 0-2-5,0 0 2 14,6 0-14-14,3 0-9 13,-3 0-31-13,2 5-11 0</inkml:trace>
    </iact:actionData>
  </iact:action>
  <iact:action type="add" startTime="401708">
    <iact:property name="dataType"/>
    <iact:actionData xml:id="d85">
      <inkml:trace xmlns:inkml="http://www.w3.org/2003/InkML" xml:id="stk85" contextRef="#ctx0" brushRef="#br0">14883 15209 4 0,'0'0'10'1,"0"0"1"13,0 0-8-13,0 0 6 14,0 0-9-14,0 0 7 13,0 0-6-13,0 0 3 14,0 0-1-8,-8 0 1-6,-3 0-3 13,-3 0 2-13,-1 0-1 14,-1 0 0-14,-4 0-4 0,0 0 6 12,-5 0-7-12,-4 0 3 14,-4 0 0-14,-7 0 0 14,-1 0 1-14,-3 0-3 20,-3 0 4-20,-2 0-2 0,-4 4 3 12,-5 4-6-12,-3-3 2 14,-1-1 1-14,-5 2 0 14,1 2 0-14,0-4 0 13,2 0 0-13,4-2 3 14,5 2-2-14,1-4 0 14,2 0 1-9,6 0-2-5,-1 0 0 14,3 0 1-14,3 0-1 13,-1 0 0-13,1 0-2 14,1 0 6-14,-4 0-7 14,3 0 7-14,-1 0-8 13,3 0 5-13,-7 0-2 0,2 0 1 19,-3 0 0-19,-1 0 0 14,-4 0 0-14,1 0-2 14,-3 0 5-14,1 0-6 13,-3 4 3-13,2-4 0 0,3 0 0 13,2 0 0-13,0 1 0 14,5-1 0-14,1 3-2 20,3-3 5-20,2 1-5 0,0 2 4 12,4-1-4-12,-1-2 2 14,4 0 0-14,0 0 0 14,-1 0 0-14,1 0 0 13,-2 4 2-13,-5-1-2 14,0 2 2-14,-4 1-4 20,2 2 2-20,-3-1-1 0,3 4 1 13,0-2 0-13,-3 3 0 13,6-5 0-13,1 0 1 14,3-1 0-14,4-3 4 13,4-3-3-13,0 0 6 14,6 0-7-14,-1 0 1 0,6 0-2 19,3 0 0-19,4 0 0 0,5 0 1 13,-2 0 0 2,4 0 1-15,0 0-4 0,0 0 2 12,0 0 0-12,0 0 0 14,0 0 0-14,0 0 0 13,0 0 2-13,0 0-5 14,0 0 2-8,2 0-2-6,20 0 6 13,9 0-6-13,12 0 4 14,1 3-2-14,5 0 1 13,5 0 0-13,4-2 0 14,5-1 1-14,3 0-4 14,5 0 6-14,5 0-7 20,4 0 4-20,1 0 0 0,4-4 0 12,0-2 0-12,1-4 0 14,1 2 0-14,4 0 0 14,0 2 3-14,3 3-1 0,3-2 0 12,-2 1-4-12,8 4 2 14,2 0 0-14,1 0-1 20,2 0 1-20,-2 0-1 14,2 0-1-14,-2 0 0 13,2 0 4-13,-6 0-5 14,-2 0 3-14,1 0-1 14,5 0 2-14,6 0-1 0,4 0 0 12,0 0 2-12,-3-5-4 14,1 2 5-9,-2 0-5-5,-6 2 7 14,2-1-8-14,-8 2 5 14,-2 0-2-14,3-4 2 13,-8 4-2-13,-1 0 0 14,-3 0 0-14,-7 0 1 14,0-4 0-14,-1 0-1 13,-6 2 3-7,4 0-5 8,-4 0 2-14,-3-3 0 0,-7 2 0 13,-5-6 0-13,-10 4-2 14,0-5 4-14,-5 2 0 13,-3-6 2-13,-4 5-5 0,1 0 2 13,2 1 2-13,3-1-2 13,6 1 3-7,-4 3-4 9,3 0 3-15,-3 3-4 13,-7 2 3-13,-1 0-4 14,-5 0 1-14,-6 0 1 0,-9 0-4 13,-5 0 4-13,-8 0 0 13,-5 0 0-13,0 0 4 14,0 0 0-9,0 0 14-5,0 0-11 14,0 0 5-14,0 0-7 14,0 0-1-14,-11-2 3 13,-7 1-7-13,-4-1-3 14,-7 2 1-14,-4-2-2 13,-8 2 8-13,-5-3-6 14,-12 3 5-8,-9 0-4 8,-5 0 1-14,-3 0 0 0,-2 0-1 13,0 0 1-13,-8 0-3 13,-6 0 6-13,-5 7-4 0,-7 3 3 13,-4-2-4-13,0 2 3 14,-2-2-1-14,-5 2 0 13,0-2 0-7,-2 2-1-6,5-1 2 13,-5 0-4 2,-6 0 3-15,-1-5 0 14,1 1 0-14,8-5-2 0,6 0 3 12,8 0-2-12,0 0 1 14,4 0 0-14,1 0-2 14,2 0 6-9,2 0-7-5,0-5 6 14,-1 0-6-14,-3-3 3 13,1 2-1-13,-2 2 1 14,1 0-4-14,-5 4 4 14,-6 0-1-14,0 0-4 13,0 0 9-13,6 4-8 14,9-3 5-9,2 4-2-5,2-3 1 14,2 0 0-14,-2-2-5 14,5 4 4-14,4-4 0 13,0 0 2-13,6 0 0 0,5 0 3 13,3 0-8-13,6 0 4 14,4 0 0-14,8 4-1 13,5 0 1-7,8-3 0-6,8 2 1 13,10-1-1-13,9-2 3 14,6 0-3-14,0 0 0 14,0 0-5-14,15 0 1 13,25-6 4-13,21-8 0 14,12 2 2-14,12-7-4 13,6 3 6-7,5 2-9-6,-1 0 8 14,1 7-6-14,0 0-4 13,-5 3 6-13,-4-1 1 14,-4 2-1-14,-4 3 0 14,-2 0 2-14,6 0-2 13,8 0 3-13,5 0-1 0,4 4 0 13,-1 4-2-8,1 1 1-5,4-4 0 14,1 5 0-14,2-3 1 14,0 3-3 0,-7-6 4-14,-4 6-2 0,-3-2 3 13,3-4-4-13,3-1 1 13,5 4 0-13,8-7 1 14,13 0 2-8,8 0 0-6,6 0-1 13,2 0-2-13,-8 0 2 14,-2 0-4-14,-1 0 2 13,-1 0-2-13,-8 0 2 14,-7-7 0-14,-8 0 0 14,-6-1 0-14,-9-1 0 13,-10 4 2-7,-12-5 0-6,-11 3 2 14,-11 2-5-14,-11 0 2 0,-14 3 0 12,-13 0 0-12,-9 2 2 14,0 0 1-14,0 0 0 13,0 0 13-13,0-1-6 14,-9-6 11-14,-2 5-21 14,-2-6 7-9,1 3-7-5,5 0 5 14,1 1-2-14,-1 4-3 13,7-4 6-13,-2 4-7 14,2 0 9-14,0 0-7 14,0 0 1-14,0 0-3 13,0 0 0-13,0 0 1 14,0 0 2-9,0 0-3-5,0-1 2 14,0 1-1-14,0 0 0 14,0 0 1-14,0 0 0 13,0 0-4-13,0 0 2 14,0 0 0-14,0 0-2 0,0 0-1 13,0 0-1-13,0 0 8 13,0 0-10-7,-2 0 1-6,0 0 1 13,-8 0-11-13,-5 0-1 14,-5 5-9-14,-3 4-11 14,0 4-6-14,4 1-15 13</inkml:trace>
    </iact:actionData>
  </iact:action>
  <iact:action type="add" startTime="405668">
    <iact:property name="dataType"/>
    <iact:actionData xml:id="d86">
      <inkml:trace xmlns:inkml="http://www.w3.org/2003/InkML" xml:id="stk86" contextRef="#ctx0" brushRef="#br0">21018 12436 7 0,'7'-12'13'1,"2"0"0"13,0 2 4-7,2 0-7-6,-2 1-1 13,-3 4-9-13,-1-1 1 14,-5 6 0-14,0 0-2 14,0 0-2-14,0 0-1 13,0 0 1-13,0 0 3 14,0 0 11-14,0 0-2 13,0 0 10-7,0 0-13-6,0 0 0 14,0 0-3-14,14-1-3 13,17-6 3-13,13-3 0 14,16 0-3-14,7 0 3 14,0 1-8-14,-2-4 1 0,-5 1 2 12,-7 0-2-12,-6 3 3 14,-13 0-4-9,-12 3 5-5,-9 4 0 14,-9 2 0-14,-4 0-2 14,0 0 3-14,-8 0-7 13,-19 0 3-13,-6 0 1 14,-9 0 1-14,-1 0 1 13,-2 5 1-13,-2 1-1 14,1 5 4-8,1-2-3-6,1-2 3 13,4 1-3-13,1 0-2 14,8-2 3-14,6 0-4 14,6-2 3-14,5-2-2 13,8 1 1-13,3-3 0 14,3 0-3-14,0 0 6 0,0 0-7 19,0 0-5-19,3 0 6 0,15 0 3 13,7 0 10-13,6-3-9 13,0-6 5 2,-2-2-6-15,-5 2 0 0,-4-3 5 13,-7 3-5-13,-1 4 2 13,-6-2 2-13,-6 5-2 14,0 2 3-9,0-3 1-5,0 3-6 14,-20 0-4-14,-9 0 3 14,-7 0 1-14,-1 13 0 13,1-3 4-13,7 2-7 14,4-2 6-14,5-2-6 13,9-2 4-13,3 2-2 14,3-3 1-8,5 0-6-6,0-1 4 13,0-1-16-13,18 0 18 14,21-3 2-14,19 0 8 14,12 0-9-14,6-3-1 0,-8-8-1 12,-2 1 1 3,-18 2 1-15,-10 0-1 0,-7 4 1 19,-15-1 3-19,-5 5-5 13,-11 0 2-13,0 0-2 0,0 0-2 13,-11 0 3-13,-20 0 0 14,-14 0 0-14,-4 0-3 13,-6 0 6-13,1 7-5 14,3 1 5-14,6 0-1 14,8 1-1-9,10-4-2-5,8 1 1 14,9-3 0-14,3 0-3 13,7-1 3-13,0 2-2 14,0 0-12-14,7 4 14 14,19-4 0-14,12 0 7 13,12-4-6-13,0 0 0 14,2 0-1-9,-3 0 3-5,-5-2-7 14,-6-8 9-14,-4 2-8 14,-8-1 3-14,-5 6 0 13,-13 1 2-13,-3 2 3 0,-5 0-5 13,0 0-1-13,0 0 1 14,-7 0 3-14,-17 0 5 20,-7 0-4-20,-3 0-3 0,0 0 0 12,3 0 0-12,2 0 0 14,6 0 2-14,2 0-3 14,9 0 2-14,6 0-1 13,4 0 3-13,2 0-8 14,0 0-1-14,0 0-2 14,16 0 7-9,9 0 6-5,8 0-6 14,2-2-2-14,-3 0 1 13,-8 0 2-13,-4 2-3 14,-9 0 5-14,-4 0-5 14,-5 0 4-14,-2 0-4 13,0 0 2-13,0 0-6 14,0 0 2-9,0 0 8-5,-16 0 2 14,3 0-2-14,-3 0-6 0,9 0 4 13,5 0-3-13,2 0 4 13,0 0-6-13,0 0 2 14,0 0-7-14,0 0 7 13,0 0-4-13,0 0 0 14,0 0-1-8,0 0 5-6,0 0 2 13,0 0 3-13,0 0-4 14,0 0 2-14,0 0 3 14,0 0-4-14,0 0 6 13,0 0-7-13,0 0 4 14,0 0-3-14,0 0-2 13,0 0-3-7,0 0 4-6,0 0-6 14,0 0 4-14,0 0 2 13,0 0 0-13,0 0-1 14,0 0-5-14,0 0 5 13,0 0-4-13,0 0 2 0,0 0-4 13,0 0 1-13,0 0-1 14,0 0-2-9,0 0 2-5,0 0-10 14,0 0-2-14,0 0-5 14</inkml:trace>
    </iact:actionData>
  </iact:action>
  <iact:action type="add" startTime="412252">
    <iact:property name="dataType"/>
    <iact:actionData xml:id="d87">
      <inkml:trace xmlns:inkml="http://www.w3.org/2003/InkML" xml:id="stk87" contextRef="#ctx0" brushRef="#br0">14212 12545 20 0,'0'0'17'15,"0"0"-9"-14,0 0-3 14,0 0-5-14,0 0 1 13,0 0 2-13,0 0-6 14,0 0 2-8,0 0 0-6,0 0 2 13,0 0 1-13,0 0-2 14,0 0 2-14,0 0 1 14,0 0-2-14,0 0-1 13,0 0 4-13,0 0-6 14,0 0 4-14,0 0-2 13,0 0 1-7,0 0 0-6,0 0 5 14,0-4 0-14,0-7-2 13,0 2-3-13,0 1 4 14,0 1-4-14,0 2 2 0,0 1-1 12,0-1 0 3,0 5-2-15,0 0-1 0,0 0-2 13,0 0-1-8,16 0 3 10,4 7-4-15,2 5 5 0,-1-1-1 13,0 4-1-13,2-2 2 13,-3-1 0-13,1 5 0 14,-4-5 0 0,-1 2 0-14,-3 0 0 0,-2 0 0 20,-2 0-4-20,-4 0 0 0,-3-4 2 12,0-1 1-12,-2-2-2 14,2-3 2-14,-2 0 1 13,0-2 0-13,0-2-1 14,0 0 0-14,0 0 1 14,0 0 0-14,0 0 2 13,-4 0 2-7,-17 0-3-6,0-10 0 14,-6-2-1-14,-4-2 1 13,0-2 0-13,-3-2-2 14,3 0 1-14,-1-2 0 0,8 0 0 12,2-1 1-12,6 3-1 14,5-1-1-14,2 0 1 20,5 6 1-20,-1 2-1 14,5 5 3-14,0 2-5 0,0 4 4 12,0 0-2-12,0 0 0 14,0 0-2-14,0 0 2 14,0 0-4-14,0 0 4 13,0 6 0-13,14 9-3 14,4 0 6-9,-3 6-4-5,7-1 1 14,0 4-2-14,7 0 2 14,0 2-1-14,2 2 1 13,0-2 0-13,4 0 0 14,-2-1 1-14,0-4-3 14,1-3 3-14,-5-1-2 0,-2-6-1 19,-10-1 0-19,-3-2 2 13,-6-3-1-13,-5-4-2 0,-3-1 6 13,0 0-2-13,0 0 4 14,-7 0 1-14,-15-16-6 13,-7-3 0-13,0-2-2 14,-5-2 2-14,3-3 1 20,2 1-1-20,0-1 2 14,4-1-2-14,6 4 0 0,1 0 0 12,3 4 0-12,3 3 0 14,1 4 0-14,5 1 3 14,-2 6-3-14,6 3 3 13,0-1-2-13,2 3-2 14,0 0 0-9,-2 0 1-5,2 0-1 14,0 0-2-14,0 0-1 14,0 0-5-14,2 10 9 13,12 7 2-13,1-2-2 14,1 6 1-14,1-1-4 13,3 2 6-13,-3-2-4 0,-2-2 1 20,1-1 0-20,-3-2-2 13,-3-1 4-13,-2-2-2 14,-4-6 1-14,-2-2-2 13,-2-2 2-13,0-2-1 0,0 0 0 13,0 0 6-13,0 0-3 14,0 0 1-14,0-2-1 13,-14-12 0-7,-5-2-4 9,1 0 3-15,-3-2-4 0,0 0 3 12,-2-4-2-12,3 3 1 14,3-4-2-14,-2 2 2 13,9 6 0-13,0-1 0 14,4 6-2-14,6 3 1 14,0 6 1-9,0 1-3-5,0 0 3 14,0 0-4-14,0 0-1 13,11 10 4-13,11 10 0 14,0 2 2-14,3 2-1 14,-2 0 1-14,-2-2-2 0,2-2 2 12,-5-4-2-12,-1 0 1 20,-3-4 0-20,-1-1-1 14,-4-2 2-14,-2-1-2 0,0-2 1 13,-7-3 0-13,0-3-4 13,0 0 4-13,0 0 0 14,0 0 1-14,0 0 0 14,0 0-1-14,0 0 2 13,-11-12-2-7,-1-5 0-6,-1-5-2 13,-1-2 1-13,1 0 1 14,-3 0 0-14,3 2-1 14,-1 0 1-14,1 1-2 13,5 5 4-13,-2 5 0 14,6 1 1-14,0 3-3 13,1 2 1-7,3 1-2-6,0 2 2 14,0-1 0-14,0 3-1 0,0 0 1 12,0 0-1-12,0 0 0 14,0 0-1-14,0 0-5 14,0 0 5-14,0 3-5 13,0 6 6-13,7 3 0 14,5 2 0-9,-2 3-1 10,1 0 2-15,3 4 1 0,1-1 2 13,-1-3-8 1,-1 0 8-14,-1-5-6 0,-1 0 2 13,-5-2 0-13,3-3 0 13,-2-2 0-13,-2 2 0 14,-1-7 0-8,-2 3 2-6,-2-1 0 13,0-2-2-13,0 0 2 14,0 0 5-14,0 0-4 13,0 0 2-13,0 0 5 14,0 0 0-14,0 0 8 0,0 0-4 13,0 0-1 1,0 0-6-8,0 0 2-6,0 0-8 13,0 0 0-13,0 0-1 0,0 0-3 13,0 0 3-13,0 0 0 14,0 0-3-14,0 0 2 13,0 0 1-13,0 0-2 14,0 0 0-14,0 0 2 14,0 0 0-9,0 0-1-5,0 0 2 14,0 0-2-14,0 0 2 13,0 0-3-13,0 0 3 14,0 0-2-14,0 0 1 14,0 0 0-14,0 0 0 13,0 0 0-13,0 0 0 14,0 0 0-9,0 0 0-5,0 0-1 14,0 0 0-14,0 0 1 14,0 0-2-14,0 0 1 13,0 0 1-13,0 0-1 14,0 0 1-14,0 0-1 0,0 0-1 13,0 0 0-13,0 0 0 13,0 0 2-7,0 0-4-6,0 0 4 13,0 0-2-13,0 0 1 14,0 0 0-14,0 0 2 14,0 0-2-14,0 0 0 13,0 0-1-13,0 0-7 14,0 0 1-14,0 0-4 14,0 0 0-9,0 2 1-5,2 2 0 14,0 0 7-14,-2 1-17 13</inkml:trace>
    </iact:actionData>
  </iact:action>
  <iact:action type="add" startTime="416490">
    <iact:property name="dataType"/>
    <iact:actionData xml:id="d88">
      <inkml:trace xmlns:inkml="http://www.w3.org/2003/InkML" xml:id="stk88" contextRef="#ctx0" brushRef="#br0">20334 12290 7 0,'0'0'4'1,"0"0"1"13,0 0-3-13,0 0-2 14,0 0 0-9,0 0 2 10,0 0-2-15,0 0 0 0,0 0 6 13,0 0-1-13,0 0 7 13,0 0-6-13,0 0 11 14,0 0-12-14,4 0 3 14,1-2-6-14,-3-2 2 13,2 0 1-7,-2 3-3-6,6-2 5 13,-2 0-5-13,-1 3-4 14,3 0-1-14,6 0 3 14,-1 0-4-14,5 0 4 13,2 13-3-13,2 1 3 14,7 4 3-14,2 3-3 14,1-2 2-9,1 1 3-5,0 0-8 14,4 3 6-14,-2-1-3 13,-4-3 0-13,-2 4 0 14,-4-4-3-14,-8-2 6 0,2-1-6 13,-4-1 7-13,-1-1-8 13,-6 1 4-13,1 0-1 14,-3-6 0-9,0 1 0-5,-4-4 1 14,0-5 0-14,-2 2 0 14,0-3 1-14,0 0 6 13,0 0-2-13,0 0 15 14,0-15-7-14,-12-6-13 13,-3-6 0-13,-7 0 0 14,-1-2-1-8,-3 2 3-6,-3 3-3 13,-2 1 2-13,-3 1-2 14,0 2 0-14,1 2 0 14,6 2 2-14,0 2 0 13,10 6-1-13,3 0 1 14,1 2 3-14,7 2-4 13,3 0 6-7,1 2-4-6,2 2-4 14,0 0-3-14,0 0 5 0,0 0-7 12,0 0 1-12,0 0 6 14,5 0 0-14,5 6-4 13,2 4 8-13,-1 4-8 14,4 4 6-14,3 4-5 14,3 2 4-9,0 2-1-5,4 2 0 14,2 1 0-14,-2-1 0 13,-3-2 2-13,0-5-4 14,-2 1 4-14,-2-3-5 14,-3-3 4-14,-4-6-2 13,-3-2 0-13,-4-6 0 14,-2 0 0-9,-2-1 2-5,0-1 2 14,0 0 1-14,0 0 5 14,-9 0-7-14,-13-13 1 13,-7-7-2-13,0-2-1 14,-2-3 0-14,-3 0 0 14,1-1-1-14,-2 0 7 13,-2-1-12-7,4 3 10-6,2 0-8 13,4 4 7-13,1 4-7 0,5 2 4 13,7 5 0-13,6 4 0 14,4 1 2-14,1 2 1 13,3 1-1-13,0 1-4 14,0 0-3-14,0 0 4 14,0 0-5-9,0 0 1-5,13 12 4 14,8 3 1-14,1 4 0 13,3-2 1-13,-1 2-2 14,3 3 3-14,-3-1-4 14,3 2 3-14,-2-2-2 13,0-3 1-13,0-1-2 14,0-1 0-9,-2-2 4-5,-3-3-6 14,0-2 8-14,-7-1-8 14,-2-2 4-14,-2 0 0 13,-7-4-3-13,-2 0 1 14,0-2 0-14,0 0 2 0,0 0 0 12,-13 0 2-12,-9-2 3 21,-8-12-1-21,7-6-7 0,-4-2 6 12,-2-4-6-12,2-4 3 14,-2 2-2-14,4-1 1 14,1 5 2-14,4 4 2 13,2 3 1-13,5 4-2 14,3 4 0-14,4 4 2 13,4 1-1-7,0 4 1-6,2 0-4 14,0 0-3-14,0 0 2 13,0 0-3-13,0 0 4 14,0 0-7-14,0 0 7 13,2 4-2-13,11 6 2 14,1 2 0-14,1 0 0 14,1 2-2-9,4 2 6-5,0 1-4 14,2 2 2-14,1 2-4 13,-4-1 3-13,2-4-2 0,-3-2 1 13,-5-2 0-13,0-1 0 14,-6-2 0-14,0-4-2 13,-3 0 4-13,-2-5-4 21,0 2 5-21,-2-2-4 0,0 0 2 12,0 0-1-12,0 0 0 14,0 0 3-14,0 0 2 13,0 0-3-13,0 0 7 14,0 0-5-14,0 0-3 14,0 0 2-14,0 0-3 13,-2 0 3-7,0 0 2-6,0 0-3 13,2 0-1-13,0 0 7 14,0 0-5-14,0 0-1 14,-2 0 2-14,2 0-8 13,0 0 5-13,0 0-2 0,0 0 0 13,0 0 1 2,0 0 1-10,0 0-1-5,0 0 5 0,0 0 0 13,0 0-8 1,0 0 10-14,0 0-7 0,0 0 0 13,0 0 3-13,0 0-1 14,0 0-1-14,0 0 2 13,0 0-2-13,0 0 5 14,0 0-3-9,0 0-5-5,0 0 4 14,0 0-1-14,0 0-1 14,0 0 0-14,0 0 4 13,0 0-2-13,0-2 2 14,-3-3-1-14,1 3-5 14,-2 0 4-14,2 1-4 13,2 1 2-7,-3 0-1-6,3 0-2 13,0 0 3-13,0 0-1 14,0 0 4-14,0 0-6 14,0 0 3-14,0 0-1 13,0 0-4-13,0 0 4 0,0 0-7 13,0 0 3-13,0 0 4 20,0 0-4-20,0 0 3 0,0 0-11 13,-5 0-4-13,-1 0-19 13,-3 0-5-13,-3 0 2 14,4 0-1-14</inkml:trace>
    </iact:actionData>
  </iact:action>
  <iact:action type="add" startTime="427680">
    <iact:property name="dataType"/>
    <iact:actionData xml:id="d89">
      <inkml:trace xmlns:inkml="http://www.w3.org/2003/InkML" xml:id="stk89" contextRef="#ctx0" brushRef="#br0">14368 12974 7 0,'14'-8'10'15,"-3"1"-4"-14,1 4-1 0,-1 1-5 13,-5-1 0-13,0 3 0 13,-3 0-2-13,-3 0 1 14,0 0 2-14,0 0 3 20,0 0-4-20,0 0 8 0,0 0-2 13,0 0 7-13,0 0-2 14,0 0 0-14,0 0-1 13,0 0-4-13,0 0 5 14,0 0-6-14,0 0-4 13,0 0 1-13,0 0-3 14,0 0 2-8,0 0-2-6,0 0 1 13,0 0 0-13,0 0 4 14,0 0 2-14,0 0 1 13,0 0-5-13,0 0 4 14,0 0-5-14,0 0 5 14,0-3-2-14,-7-1-4 13,-6-3 0-7,-1 2 1-6,1 0 0 14,-5 1-1-14,1 1 0 13,-6 1-1-13,-4-3 0 0,-2 4 1 13,-6-2 0-13,-1 2-4 13,-9 1 0-13,1 0 4 14,-10 0 2 1,-10 0-2-10,-7 0 2-5,-10 0-7 0,-1 8 10 13,-3-2-5-13,5-3 0 13,2 2 0-13,5-3-2 14,-2 2 5-14,2-1-3 14,0 4 3-14,3-2-5 13,8 2 4-13,6-1-4 14,3-2 2-9,4-1 0-5,7 4 0 14,3-3 2-14,8-1-2 14,10-3 3-14,0 3 2 13,10-3-5-13,2 0 5 14,7 0-4-14,-1 0 4 14,3 0-5-14,-2 0 1 0,0 0 0 19,0 0 0-19,2 0 1 0,0 0 2 12,0 0-4-12,0 0 0 14,0 0 0-14,0 0-6 14,-2 0 5-14,2 0-1 13,0 0-1-13,0 0 3 14,0 0 0-14,0 0-2 14,0 0 1-9,0 0-2-5,0 0-1 14,0 8-4-14,0 4 1 13,0 6 7-13,6 4-1 14,3 5 3-14,3 6-4 14,-6-1 6-14,3 7-8 13,-1-1 3-13,-2-1 0 20,-2 6 2-20,-4-3-2 0,2 0 1 13,-2-2 0-13,0-3 1 14,0 0 0-14,0 0-1 13,0-1 4-13,0 1-6 14,0 3 4-14,-2 3-2 13,-8-4 1-13,4 0-1 0,2-5 0 20,4-4 0-20,0-5-1 13,0 3 1-13,2-5-2 14,16-3 4-14,5 1-4 13,5-6 4-13,1-1-2 0,5-5 0 13,4-2-2-13,1-1 2 14,6-4 2-14,2 0 1 13,0 0 0-7,1 0-5 9,4 0 4-15,2 0-4 13,0 0 1-13,5 0 1 0,-1 0 1 13,0 0 1-13,2 0-1 13,-2 3 1-13,-2-3-4 14,2 0 2-14,-2 0 0 14,2 0 0-9,2-9-1-5,0 1 1 14,3 1 0-14,-1 0 0 13,-4-6 0-13,-9 4 0 14,-6-1 0-14,-10 0-3 14,-8 2 6-14,-8 0-6 13,-5 4 4-13,-6 4-1 0,-6 0 4 13,0 0-2-8,0 0 5-5,0 0-4 14,0 0 0-14,0 0-1 14,0 0-1-14,0 0 0 13,0 0 1-13,0 0-2 14,0-4 0-14,0-4-1 14,0-3 3-14,0-6-4 13,0-3 1-7,0-6-1-6,0-4 2 13,7-6-2-13,1-4 1 14,0-6 1-14,-2-1-2 14,-2-1 4-14,-1-3-5 13,-3 0 7-13,0-3-7 14,0-3 6-14,0 1-4 14,0 3 1-9,0 7 0-5,0 8 0 14,0 7 0-14,0 5 3 0,0 5-3 12,-3 0 1 3,1 3 2-15,2 4-4 0,-4 0 2 13,2 4-1 1,0 3 1-14,-6-1-1 0,4 5 0 13,-3 1 0-8,-1 0-3-5,0-1 4 14,2 1-2-14,-1 0 1 14,1 2-1-14,-2 0-3 13,0 0 4-13,-5 0-5 14,-3 0 5-14,-4 0 2 13,-4 0-2-13,-3 7 3 14,-7 0 1-8,-3 4-8-6,-10-2 5 13,-5 2-2-13,-4-3 1 14,-1 2 0-14,-3-1 0 14,2-2 1-14,4-1-1 13,0 1 3-13,8-4-4 14,1 1 3-14,3-2-4 13,1-2 4-7,1 0-2-6,7 2 0 14,-3-2 0-14,-1 3-1 0,-4 2 3 12,-3 2-4 3,-8 2 3-15,6 2-3 0,-6 3 2 12,5-5-3 3,3-1 3-15,6-4 0 0,5 2 1 13,4-6 1-8,4 0 0-5,3 0-1 14,1 0 0-14,4 0 2 13,3-2 0-13,3-4-3 14,1 2 0-14,0 1 0 14,4 0 0-14,-1 3-1 13,3 0 3-13,2 0-8 14,0 0 5-8,2 0 0-6,0 0-4 13,0 0 4-13,-4 0-4 0,-2 3 5 13,-1 9 0 1,-1-3 0-14,1-1 2 0,-2 2-1 13,-2 0-2-13,0 4 2 14,-1-2-4-14,4 3 5 13,1 1-4-7,2-2 2-6,1 4-3 13,-1 1 2-13,3 3-2 14,0 0 1-14,2 1 0 14,0 1 0-14,0-2-2 13,0 2 2-13,0-1 4 14,0 2-2-14,0 1 0 14,0-2 0-9,2 0 0-5,3 0 2 14,4 1-4-14,2 1 6 13,7 1-7-13,4 1 4 14,5 0-2-14,2 5 0 14,2-6 1-14,0 4 0 13,0-7 1-13,0-2-2 14,1-2 4-9,-1-4-6-5,2 0 5 14,-2-4-3-14,3 0 2 0,2 0-1 13,2-3 0 1,-1 4 1-14,8-5-1 14,2 3 0-14,2-4 0 13,0 2 3-13,-2-4-6 14,2-5 4-8,-2 0-2-6,2 0 1 0,-5 0 0 12,1 0-2-12,4 0 4 14,4 0 1-14,3-9 0 14,0 0-6-14,0 1 3 13,-3 1-3-13,-2 0 0 14,-1 3 3-14,-8 0-5 13,-2 2 0-7,-7 2 4-6,-2 0 1 14,-4 0-4-14,-2 0 1 13,-5 0 3-13,-1 2-4 14,-2 6 4-14,-1 0-1 13,-1 1 1-13,3-4-1 0,1 1 2 13,0-1-1 2,5-3 1-10,-2-2 1-5,3 0-2 14,-1 0 2-14,1 0-1 0,-2-7 0 12,-4-7 0-12,-3 2 1 14,-5-3 2-14,-3-6 3 14,-5-1 2 0,-3-4-4-14,0-9 0 14,0 0-5-14,-9-3 3 4,-6-7-3-4,-3 4 2 14,-1-5-2-14,4 0 1 14,7 0 2-14,-2 0-3 13,8 2 0-13,2 3 1 14,0-2-2-14,0 2 1 14,0-1 0-14,6 1-4 13,6-1 2-7,1 7 2-6,1 3 0 13,-8 6 0-13,1 6 2 14,-7 3-4-14,0 5 1 0,0 0 1 13,0 2 0 1,-7 0-2-14,-1 1 0 0,-2 2 4 13,-1 0-4-13,5-5 6 13,0 3-8-7,-2-2 6-6,-1 2-3 14,-1 1 1-14,-2-2 0 13,-5-1-1-13,-8 3-4 14,-8 5 5-14,-7-1 0 14,-12 4-1-14,-6 0-2 13,0 0 1-13,-2 0 4 14,4 0-4-9,4 4 2-5,8 2 0 14,5-2 0-14,3 0 3 14,7 0-3-14,2-4 3 13,2 1-5-13,5 2 2 14,1-3 0-14,-2 0 0 13,-4 0-1-13,-6 0 1 14,-4 0 0-8,-12 1 0-6,-8 2 1 13,-13 3-2-13,-9 2 3 14,-8-1-3-14,-9 4 2 13,5-3-1-13,6-2 1 0,12 0-1 13,13-3 2-13,6-3-2 14,8 0 1-14,9 0 1 13,6 0-1-7,8 0-1-6,9 0 0 14,4 0 1-14,4 0-2 13,4 0-2-13,-2 0-4 14,2 0 5-14,-3 0-1 13,1 0 3-13,0 0-7 14,0 0 7-14,0 0-5 14,0 0 5-9,-1 3-5-5,3 1 5 14,0 0-1-14,0-1 2 13,0 2-2-13,-2-1 5 14,-1 2-8-14,1 0 8 14,0 2-6-14,-2 0 4 0,1 2-4 12,1 1 2 3,2 1-3-10,0 3 3-5,0 4 0 0,11 2 0 13,7 2 2 2,3 3-4-15,-2 1 2 13,1 1-1-13,-4 5 0 0,0-1 1 13,-3 0-2-13,-4 3 4 14,0 2 0-14,-5 1-1 13,3 3-1-7,0 2 2-6,0-1-3 13,1-4 2-13,1 1-2 14,3-1 1-14,1-4 0 14,-2-2 0-14,4-2 0 13,-1-2 0-13,1-6 5 14,1 0-9-14,-3-1 8 13,-2-6-6-7,-1 2 2-6,-4-2 0 14,-1-1 0-14,-1-2 0 13,0-4 2-13,1 1-1 14,-2-2-2-14,1-2 2 13,0-1-2-13,3 1 2 0,1-3-2 13,6 5 1-13,6-3 0 20,4 1 2-20,5-1 0 0,7 2 0 13,5-2 0-13,3-4-4 14,7 0 4-14,3 0-3 13,1 0 1-13,1 0 0 14,-2 0-1-14,-1 0 2 13,1-7-2-13,-5 0 4 14,-2-1-6-8,-7 3 3-6,-5 0-2 13,-4 5 0-13,-4 0 2 14,0 0-1-14,2 0 1 13,4 0-1-13,7 0 3 14,8 0-3-14,1 0 5 14,6 0-8-14,-1 2 4 13,1-2-1-7,-1 0-4-6,-3 0 2 13,-2 0 0-13,-4 0 1 14,-7-6-3-14,-5-2 10 14,-4 2-11-14,-8 1 10 13,-8 0-4-13,-7 3 0 0,-4 2 3 13,0 0-2-13,-2 0-1 14,0 0 6-9,0 0-1-5,0 0 6 14,0 0-10-14,0 0 5 13,0 0-5-13,0 0 1 14,0 0-2-14,-4-3 0 14,-4 0 0-14,1-1 2 13,3 4-2-13,1 0 1 14,0-4-2-9,3 4 1-5,0 0 0 14,0-2-2-14,0 0 1 14,0-6 0-14,0-6-4 13,8-6 3-13,7-4 2 14,-1 1-1-14,-3-6 3 14,-5 0-2-14,-2-3 0 0,-4 1 0 19,0-3 1-19,0 0-1 13,0 2 0-13,0-3 1 0,-2 3-1 13,-8 0 0-13,1 0 0 14,-3 0 2-14,6 0-4 13,-1-2 4-13,5-2-4 14,2-1 2-14,0 0-1 13,0 1-1-7,0 1 4-6,0 5-2 14,0 6 4-14,-4 6-5 13,-8 2 2-13,-3 0-2 14,-6 1-2-14,-1 4 3 13,-1 2 3-13,0 0-3 14,0 3 0-14,-2 2 0 14,3 0-5-9,0 1 8-5,2 3-6 14,-3-3 4-14,6 1-2 14,-3-2 1-14,-1 0 0 13,0 0 1-13,-2 0 0 0,-2-2-1 13,-4-2 5 1,-2 2-9-14,-9 0 7 14,-5 4-6-8,-7 2 5-6,-11 0-4 0,-4 0 0 12,-4 0 1-12,2 0 1 14,9 0 1-14,6 0-1 13,7 0 4-13,9 0-6 14,2 0 4-14,7 0-4 14,5 0 2-14,4 0 0 13,2 2 0-7,-2 0 0-6,2-1-2 13,-4 2 3-13,-5 3-2 14,-11 0 0-14,-2 0 0 14,-9 4 1-14,-3-4 0 13,6 1 0-13,-5 0 1 14,1 0-1-14,4-2 1 14,-3 2-1-9,4 0 2-5,0-1-3 14,5-2 2-14,5-1-1 13,6 0 0-13,4-3-1 14,10 2 0-14,6-2 1 0,4 0 0 13,5 0 0-13,0 0-1 13,-2 0-6-13,2 0 2 14,-2 0 5-9,0 0 1-5,0 0-1 14,-1 0 0-14,3 0 6 14,-2 0-1-14,2 0 2 13,0 0-6-13,0 0 7 14,0 0-8-14,0 0 5 14,0 0-4-14,0 0-1 13,0 0 0-7,0 0 2-6,0 0-5 13,0 0 3-13,0 0-2 14,0 0-2-14,0 0 3 14,0 0 1-14,0 0 0 13,0 0 0-13,0 0 0 14,0 0 1-14,0 0-1 0,0 0 0 19,0 0 3-19,0 0-6 14,0 0 2-14,0 0 1 0,0 0-1 12,0 0-4 3,0 0 2-15,0 0 3 0,0 0-3 12,0 0 6-12,0 0-5 14,0 0 5-14,2 0-6 14,-2 0 5-9,0 0-2-5,0 0 0 14,0 0-3-14,0 0 2 14,0 0 1-14,0 0 0 13,0 0 0-13,0 0-1 14,0 0 2-14,0 0-2 13,0 0 1-13,0 0-3 14,0 4 0-8,0 2-7-6,7 5 8 13,-1 2-5-13,3 3-12 14,-2-1-65-14</inkml:trace>
    </iact:actionData>
  </iact:action>
  <iact:action type="add" startTime="435908">
    <iact:property name="dataType"/>
    <iact:actionData xml:id="d90">
      <inkml:trace xmlns:inkml="http://www.w3.org/2003/InkML" xml:id="stk90" contextRef="#ctx0" brushRef="#br0">19549 3152 5 0,'0'0'6'15,"0"0"-1"-14,0 0-2 14,0 0 14-14,0-2-6 13,0 2 12-13,0 0-13 14,2 0 3-14,-2 0-12 14,3 0 0-9,-1 0 0-5,0 0 2 14,-2 0 7-14,2 0-8 13,0 0-2-13,8 0 3 14,5 0-6-14,10 0 4 0,8 0-1 13,12-2 2-13,6-2 2 13,4-1-4-13,1 2 3 14,7-3-5-9,-1 1 6-5,0 0 0 14,3-2-3-14,-5-2 1 14,-4 3 0-14,-7 0-2 13,0 1 1-13,-4-1-1 14,3 5 4-14,6-3-2 14,0 2 6-14,0 2-3 13,2-2 1-7,-4-1-4-6,4 1-2 13,0 2 0-13,2 0 5 14,2 0 0-14,1 0-5 14,1 0 2-14,-4 0 4 13,-2 0-5-13,-1 0 3 14,1 0-5-14,-3 5 3 13,-1-1-1-7,-4 0-1-6,-5 3 0 14,-5-4-1-14,-7 1 3 0,-6-2-4 12,-5 0 4-12,-9 0-4 14,-9-2 1-14,-2 0-1 13,0 0 0-13,0 0 2 14,0 0 7-14,-6 0-4 14,-10 0 6-9,-9 0-8-5,-6 0 5 14,-5 0-4-14,-6 0-2 13,-3 0 4-13,-3 0-5 14,-8 0 1-14,-11 0 0 14,-9 0-1-14,-13 1 0 13,-9 11-2-13,-6-3 6 14,-10-1-6-9,-11 1 3-5,-7 2-1 14,-4-2-1-14,-2 3-1 14,4-1 2-14,7-1 1 13,7 3-3-13,12-4 6 14,19-1-6-14,18-1 6 14,17-4-6-14,15-1 4 13,12 1-1-13,12-3 0 5,9 0 2 9,6 0-2-14,0 0 0 0,0 0-2 13,8 0-12-13,16 0 7 14,14 0 7-14,15 0-3 13,17-5 6-13,9 3-6 14,11 2 3-14,3 0 0 13,4 0-3-7,-4 0 6-6,1 0-3 14,2 7 3-14,-1 0-1 13,3-3 0-13,0 2 0 14,-11 0-1-14,-13-3-1 13,-14 2 0-13,-11 0 2 14,-13-3-3-14,-10 1 3 14,-8-1-4-9,-11 2 0-5,-5-4 2 14,-2 3-13-14,0-3 10 14,0 0 0-14,-13 0 6 13,-16 0-6-13,-14 0 4 14,-7 0-2-14,-15 1-10 0,-11 3 3 12,-9 2-33-12,-9-2-19 14</inkml:trace>
    </iact:actionData>
  </iact:action>
  <iact:action type="add" startTime="437686">
    <iact:property name="dataType"/>
    <iact:actionData xml:id="d91">
      <inkml:trace xmlns:inkml="http://www.w3.org/2003/InkML" xml:id="stk91" contextRef="#ctx0" brushRef="#br0">13085 3708 9 0,'0'0'0'1,"0"0"-2"0,0 0-5 12,0 0 7-12</inkml:trace>
    </iact:actionData>
  </iact:action>
  <iact:action type="add" startTime="437783">
    <iact:property name="dataType"/>
    <iact:actionData xml:id="d92">
      <inkml:trace xmlns:inkml="http://www.w3.org/2003/InkML" xml:id="stk92" contextRef="#ctx0" brushRef="#br0">13085 3708 9 0,'64'102'2'6,"-41"-95"4"-5,4 1 3 14,4-3-5-14,0-1 7 13,7-1-7-13,5-3 13 14,5 0-16-14,4 0 11 14,-2 0-8-14,4 0 0 13,2 0 0-13,4-9-1 14,7 3 1-9,7 0-2-5,-1 4 1 14,3 2 0-14,-5 0-5 14,-2 0 4-14,-4 0-4 0,-3 0 4 12,-2 0 0-12,-2 0-2 14,2 0 2-14,-2 0 1 14,3 0-3-14,-1 0 3 20,0 0 3-20,2 2-11 0,3 2 6 12,3 0-2-12,-2-4 1 14,1 0 0-14,0 0-1 14,-5 0 6-14,0 0-10 13,1 0 12-13,-3 0-7 14,4-4 1-14,2-2 3 13,3-1-4-7,2 2 3-6,3-1-3 14,1 2 1-14,-1 0-1 13,-5 0 4-13,0 2-3 14,-5-2 2-14,-1 0-6 13,-3 0 6-13,-2 1-3 14,-4 2 0-14,0-3 0 0,-2 1 0 19,4 1 1-19,2-1 1 14,-2 3 3-14,0 0-8 0,-2 0 7 12,1 0-6-12,0-2 4 14,4-1-2-14,1 3 0 14,4 0 0-14,1 0 1 13,2 0 0-13,2-2 2 21,0 2 0-21,3 0-6 0,1 0 5 12,3 0-4-12,4 0 2 14,5 0 0-14,2 0 0 13,0 0 1-13,-3 0-2 14,1 0 4-14,-9 0-6 14,-3 0 8-14,-4 0-10 13,5 5 8-7,-3-1-4-6,1-3 1 13,-1 1 0-13,-6 1-2 14,6-3 7-14,1 0-3 14,3 0-1-14,6 0 0 0,-10 0-1 12,-2 0 0 3,-9 0 1-15,-2 0-1 0,-4 0 0 19,-3 0 3-19,1 0-1 14,-2 0-2-14,2 0 1 0,-3 0 2 12,-2 0-6-12,-2 0 3 14,1 0 0-14,-1 0-1 14,1 2 1-14,2 1-3 13,-4 0 6-13,3-2-3 20,-1 2 4-20,6-2-8 0,2-1 4 13,-2 0 0-13,2 0 0 14,2 0 1-14,-2 0-1 13,4 0 0-13,0 0-1 14,2 0 2-14,2 5-2 14,3-3 2-14,-3-2-2 13,1 2 1-7,-8-2 0-6,-4 0 0 13,-4 0-2-13,-5 1-1 14,-3 3 6-14,-4-1-7 14,-1 3 7-14,-1 1-7 0,0-2 3 12,3 1 1-12,2-2-1 14,0 0 1-14,6-4 0 20,4 0 2-20,-4 0-3 14,1 0 3-14,-10 0-2 13,-8 0 3-13,-10 0-3 0,0 0 0 13,-5 0 1-13,-2 0-1 13,-1-2-4-13,-7 0 3 14,-2 2-5-14,0 0 5 14,0 0 1-9,0 0 0-5,-11 0 1 14,-11 0-1-14,-10 0-2 13,-5 0 2-13,-2 0 0 14,1 0 2-14,3 0-1 14,-1 0 2-14,3 0-3 13,-3 0 3-13,0 0-4 14,-4 0 2-9,-2 0 0-5,-5-8-1 14,-7-4 0-14,-4 0 0 14,-4-1 5-14,-3 0-1 13,3 0-1-13,-2 2-4 0,-1 0 5 13,3 5-7-13,1 1 3 14,1 2 0-14,0 2 0 20,2 1 0-20,-2 0-1 13,4 0 2-13,0 0-2 0,-2 0 2 13,0-3-2-13,-4 2 2 14,-1-6-2-14,1 4 1 13,2-2-2-13,-3 3-1 14,1 0 6-14,-3 2-6 20,1 0 6-20,-1 0-6 0,5 0 2 13,0 0 1-13,2 0 0 13,0 0 0-13,-2 0 0 14,-5 0 1-14,-2 0 1 14,-2 0-1-14,-2 0 1 13,2 0 0-13,2 0-4 0,-1 0 2 19,2-1 0-19,-3-6 0 14,-2-1-1-14,-5 1-1 14,3-2 4-14,-2 2-2 13,-4 0 5-13,-4 3-9 0,-2-2 5 13,-2 2-2-13,2 0 2 13,1 4-3-13,1 0 1 21,7 0 1-21,3 0 2 13,2 0-1-13,-1 0-1 0,-3 0 1 13,1 0-1-13,-4 4 0 14,2 6-2-14,5-1 2 13,4-4 0-13,5 1-3 14,0-2 6-14,-4 0-6 13,-1 0 6-7,-6 2-6-6,1 1 5 14,1-2-3-14,0 4 1 13,2-1 0-13,0-1 0 14,0 1-1-14,4-2 1 0,-1-2 0 12,-2 0 0-12,-1-1 2 14,0-2-4-14,0 2 3 14,2-3-1-9,0 1 0-5,-2 2 0 14,-5 0-3 0,1 2 7-14,2-2-6 14,1 2 6-14,6-3-8 0,3 1 4 13,9 0 0-13,-2 1 0 13,0 0-2-13,3 0 2 14,-2-1 0-9,3 0 0-5,1-2 2 14,1-1-4-14,0 3 5 14,4-3-4-14,1 0 2 13,8 0-1-13,-1 0 0 14,1 0 0-14,-1 0-1 14,-4 0 3-14,-2 0-6 13,-6 1 8-7,4 8-8-6,2-4 6 13,4 4-5-13,2-5 4 14,5-2-1-14,0 0 0 14,2-2 3-14,-2 0-3 13,-1 0 0-13,5 0 0 14,-2 0 3-14,0 0-6 0,-2 0 3 12,-4 0-1-6,1 1-2-6,-3 2 3 14,0-1-3 0,6-1 6-14,-2 2-3 14,7-3 4-14,-1 3-7 0,4-2 6 13,3-1-6-13,3 0 3 13,-1 0 0-13,-3 0 0 14,4 0 0-9,-1 0-1-5,3 0 4 14,3 0-5 1,1 0 8-15,-2 0-10 0,3 0 6 12,4 0-3-12,2 0 1 14,4 0 0-14,0 0-4 0,0 0 8 12,0 0-8 3,0 0-4-15,4 0 7 5,16 0 1 9,14-1-1-14,8-5 1 0,9 3 0 13,7-3 0 1,5-2 0-14,1-1 3 14,-1 2-3-14,-1-2 2 0,0 4 3 13,1-1-10-13,-1 2 8 13,0-3-6-7,1 6 3-6,1-3-1 13,0 4-1-13,0 0 4 14,-2 0-5 1,3 0 7-15,0 0-8 0,-3 0 6 12,0 0-3-12,-2 0 2 14,1 0-1-14,1 0 0 14,5 0-1-9,3 0 1-5,0 0 0 14,4 2 1-14,4 1 3 13,3 1-7-13,5 0 6 14,8-1-5-14,4 1 2 14,2-2-1-14,4 2 1 13,2-3 0-13,3 3 1 14,2-1 4-9,3-3-8-5,2 0 6 14,3 0-5-14,-3 0 4 0,1 0-2 13,3 0 0 1,8 0 0-14,3-8 1 14,3 0 1-14,-7 2-1 0,-2-1 2 13,-4 6-6-13,-6-1 4 13,1 2-1-7,-6 0 0-6,-4 0 0 13,-1 0-1-13,0 0 3 14,0 0-1-14,-5 0 5 14,-2 0-6-14,0 0 3 13,-2 0-3-13,9 0 2 14,2 0-1-14,2 0-1 13,-2 0 1-7,-5 0-3-6,1 3 4 14,0 5-5-14,3 1 5 13,10 0-5-13,5 3 4 14,6-5-1-14,-1 1 0 13,0-3 0-13,-9 1-1 0,-5 3 3 13,-6 2-4 2,-9 1 6-10,-3 3-8-5,-11 2 6 0,-10-3-4 13,-6 1 2-13,-1 2 0 14,4-5 0-14,3 2 1 13,-1-5-4 2,1-1 7-15,-4 0-4 0,-2-7 5 12,-11 2-7-12,-11-3 5 14,-12 3-6-8,-18-3 3-6,-7 0 0 13,-6 0-1-13,-2 0 1 14,0 0-2-14,0 0 2 13,0 0 0-13,0 0 1 14,0 0 10-14,0 0-7 0,0 0 1 13,0 1-4-13,0-1 1 20,0 0 1-20,0 0-1 13,0 0 0-13,0 0 4 0,0 0-8 13,0 0 4-13,0 0 0 14,0 0-2-14,0 0 2 13,0 0-2-13,0 0 4 14,0 0-3-14,-8 0 4 14,2 0-8-9,-1 0 6-5,1 0-6 14,-4 0 3-14,4 0 0 13,-5 0 0-13,-3 0 0 14,-3 0-2-14,-3 0 6 14,2-1-6-14,-2-5 9 13,-3 5-11-13,1-3 5 14,-4 0-2-9,-5 2 0-5,-8 0-1 14,-9 1 2-14,-13-2 0 14,-17 1 0-14,-11 2 6 13,-11 0-12-13,-12-2 9 14,-6 2-6-14,-3 0 3 0,3 0 0 13,5 0-2 1,-1 0 0-8,-4 0 0-6,-3 0 4 13,-3 0-4-13,-1 0 8 0,-2 0-12 13,-3 0 8-13,3 0-5 14,5-5 1 0,6-2 0-14,5 0 2 0,1-4-6 13,6 3 4 1,3 0-15-14,3 0 3 5,-2 4-28-5,-5-1-26 14</inkml:trace>
    </iact:actionData>
  </iact:action>
  <iact:action type="add" startTime="442260">
    <iact:property name="dataType"/>
    <iact:actionData xml:id="d93">
      <inkml:trace xmlns:inkml="http://www.w3.org/2003/InkML" xml:id="stk93" contextRef="#ctx0" brushRef="#br0">13668 2523 16 0,'0'0'36'15,"0"0"-7"-14,0-3 1 14,0-9-23-14,0 0 1 18,-8-2-1-14,-3-1 3-4,-3 3-10 14,-1 1 3-14,-3 2 2 14,-5-2-4-14,2 1 4 13,-6 0-4-13,-2 2-1 0,-2 0 2 13,-5-3 3-13,-9 2-5 14,-1-3 0-14,-4 2 0 20,-1-2 1-20,4 2-2 13,0 2 6-13,1 2-10 14,1 3 5-14,5 3 0 0,-3 0-3 13,3 0 1-13,-4 3 1 13,3 9-2-13,6-3 2 14,6 2 2-14,4-2-4 13,8 0 3-7,1-1-1-6,1 1 1 14,1 2-1-14,3 1 0 13,0 0 0-13,1 0-2 14,0 2 6-14,-1 3-8 14,-1 0 10-14,1 4-11 13,3 0 7-13,-4 4-1 14,3 0 0-9,3-1 0-5,-2-2-1 14,2-1-3-14,4-6 4 14,0-1 0-14,-1 1 0 0,3-3 1 12,-2 2-2 3,2-2 1-15,0 4 0 0,0 0 0 12,0 2 0-12,0 0-1 14,0-3 3-8,0 2-2 8,0 0 1-14,0-2-2 0,5 2 2 13,-1-2 1-13,6 3-2 13,-4 1 0-13,-2-2 0 14,3 1 1-14,-1 0 0 14,4 3-1-14,-1-5 1 13,-1 1 2-7,6 1-6-6,-1-2 6 13,7 1-3-13,2-1 0 14,12-3 1-14,4 2 0 14,8-6 3-14,12-2-1 13,7-1-1-13,5-6 3 14,7 0-5-14,2 0 5 14,3 0-5-9,0 0 1-5,-1 0-1 14,-4 0 1-14,-5 0-3 13,-7 0 5-13,-1 0-6 0,1 4 6 13,1 2-5-13,4 2 3 14,-1 0-1-14,-2 2 0 13,-1 0 0-13,-3 2-2 20,-3 0 4-20,-2-3-3 0,-4 3 5 13,-1-3-7-13,-1-1 6 14,-1-2-5-14,7-2 4 13,4-2-2-13,2 3 4 14,6-5-4-14,1 1 3 14,10-1-1-14,3 0 3 13,9 0-4-7,4 0 0-6,-6 0 0 13,-7 0-2-13,-3 0 0 14,-8 0 1-14,1 0 1 14,-5 0 2-14,-2 0-3 13,0 0 4-13,2 0-7 0,4 0 3 13,2-4 0-13,0 0 0 20,1 0 0-20,-5 0-1 14,-2 2 1-14,1 0 1 13,-6 2 0-13,1 0-2 0,-3 0 4 13,-4 0-6-13,2 0 6 13,-2 0-3-13,3-2 0 14,7-2 0-14,6 0-2 20,-2 2 4-20,-4-1-2 0,-10 0 3 13,-4 3-6-13,-5-2 6 14,-4 2-6-14,3 0 4 13,-3 0-2-13,5 0 1 14,0-2 0-14,0 2 0 13,-2-2 0-13,4-1 0 14,-3 3 1-9,0-3-2-5,-4 1 1 14,-6 0 0-14,-1-2 0 14,-5 3-2-14,-4 1 2 13,-4-3 0-13,-9 3 0 14,-5 0 5-14,-7-2-8 0,-4 2 3 13,0 0 0-13,0 0 0 13,0-2 0-7,0-4 4-6,0-2-2 13,0-5 4 2,0-6-6-15,0-1 0 0,-2-2 6 13,-4-1-8-13,-3-4 3 13,2 1-1-13,-4-1 3 14,2 1-1-14,-5-4-2 14,4 0 2-9,-7 2-6 10,0-2 8-15,-1 2-6 0,-1 0 2 12,-2 0 0-12,-1-1-2 14,-3 4 2-14,3-1 0 14,-2 4 0-14,3 4 0 13,0 2 0-13,2 0 3 14,1 2 0-9,1 2-3-5,1-2 1 14,-1 0-1-14,-2 0 0 14,1-3 4-14,-1 1-8 13,-6 0 10-13,-2-1-10 0,-2 0 8 13,-4 1-8 1,-1 0 4-14,1 2 0 0,0 0 0 20,2 2-2-20,2 2 2 13,0 2 0-13,2 2 0 14,2 0 2-14,0 2-2 0,2 0 4 13,-2 1-6-13,2-2 4 13,-6-2-2-13,0 4 0 14,-8 1 0-14,-6 2-2 13,-2 0 4-7,-2 0-2 9,1 0 0-15,-8 0 0 0,0 0 0 12,-8 0-2-12,-9 0 2 14,-9 0 0-14,-12 0 0 13,-6 0 0-13,-8 0 0 14,-8 2 0-14,-7 1 0 0,1 0 4 19,4 1-8-19,6 1 6 0,8-5-2 13,2 5 0 1,-1-3 0-14,-1 0-2 14,-2-2 6-14,3 2-6 14,1 0 2-14,2-1 0 0,-5 6-4 12,-2-2 4-12,0 2-7 14,3 1 7-9,6-3-4-5,9 2 3 14,10-2 1 1,2 0 0-15,9-3 0 0,3 0 5 12,3 0-10-12,2 1 6 14,0 0-2-14,0 1 1 14,2 0 0-14,-2 0-1 13,-2 1 1-7,3-2-4-6,-1-3 8 13,6 0-7-13,5 0 4 14,3 0-1-14,6 0 0 14,0 0 0-14,0 0 0 13,5-3 2-13,-3-4-2 14,-2 1 1-14,-2 4-1 0,-2-3 2 13,-6 5-4-8,-4 0 1-5,-4 0 1 14,-2 0 0 0,2 3 0-14,4 9-4 14,8-2 9-14,4 0-8 14,2-1 7-14,7 0-8 0,4-1 6 12,3-2-4-12,8 0 2 14,7-4 0-9,5 1 0-5,4 0-4 14,0 4 0-14,-2 2 3 14,-1 5-4-14,0 3 6 13,1 1-2-13,-2 2 1 14,4-2 0-14,-2 2 0 13,2 1 0-13,0-1-2 14,0 1 4-8,0 1-4-6,0 0 5 13,0-3-7-13,0 4 7 14,4-3-3-14,3-2 0 13,4 2 0-13,0 0 0 14,3 0 0-14,1 2 0 0,3-2 0 13,2 2 0-13,2 1 1 13,3-3-2-7,-2 0 1-6,0 0 0 14,2 0 0-14,0 0 0 13,0 2-3 2,-5-3 6-15,-1 2-5 13,0-1 8-13,-2 0-10 0,-1 0 5 13,-1-2-2-13,3-1 1 14,-2-4 0-9,-3-1 0-5,6-2 0 14,-7 1 0-14,9-2 0 13,-2 1 0-13,10-2 1 14,7 0-4-14,9 1 5 14,9-4-2-14,4-1 0 13,2-1 1-13,2 0-2 14,3 0 2-9,-1-2-1-5,5 2 4 14,0-3-8-14,1 1 7 0,1-1-3 13,-2 0 0-13,0 3-1 13,5-1-1 2,4 0 2-15,6-1 0 14,3 4 2-14,7-5-4 0,-3 1 5 12,-2-1-7-6,-4 0 7-6,-7 0-5 13,-7 0 2-13,-4 0 0 14,-2 0-1-14,-3 0 2 14,4-4-1 0,0-1 4-14,9-1-8 0,8 2 7 13,4-2-3-13,0 1 0 14,-3 0 0-9,-10-3 0-5,-7 1-1 14,-5-1 1-14,-1 2 0 13,-1 1 1-13,-2-2 2 14,2 2-6-14,5 0 5 14,3-1-2-14,4-2 0 13,4 2 0-13,2-2-2 14,5 0 4-14,-3 0-2 4,5-1 4 11,-5 4-5-15,-7-1 4 0,-8 5-5 13,-5-4 4-13,-6 5-2 13,-3 0 0-13,-2-2 0 14,-2 0 0 0,-3 2 1-14,-1 0-2 0,-3 0 5 13,-2 0-8-7,2 0 8-6,-4 0-7 13,-1 0 3-13,-6 0 0 14,-2-2-1-14,-7 2 3 14,0 0-4-14,0-2 6 13,0 2-8-13,2 0 4 14,-1 0-1-14,-2 0 1 13,2 0-1-7,-1 0 1-6,2 0 0 14,0-1 0-14,3-2 1 0,2 0 0 12,-3 0 3-12,-2-1-8 14,0 2 6-14,-5-3-2 13,-2 5 0 2,-7-3-1-15,0 1-1 0,-4 0 4 13,-2 0-2-8,7-4 5-5,-3 0-9 14,4 2 8-14,-1-4-3 13,-3 0-1-13,4 0 4 14,-2-4-4-14,1 0 0 14,0 1 2-14,0-4-1 13,0-2-2-13,-1 1 3 14,4-2-5-9,-3 1 6-5,-1 1-4 14,-3-5 1-14,-3 3 0 14,1-1 0-14,-3-6 4 13,0-1-5-13,0-2 5 14,0 0-8-14,0 1 4 14,0 2-2-14,0 1 4 13,0 6-4-7,-5 0 2-6,-2 4 0 13,-1 2-1-13,1 0 4 0,-2 2-6 13,0 0 2-13,0 2 1 14,3-3 0-14,-2 4 0 13,0-3 0-13,1-1 0 14,-1 2-1-14,-2 0 3 13,-1-1-4-7,0 1 4-6,0 3-4 14,0-2 1-14,-3-1 1 13,-3 2-6-13,3-2 5 14,-1 2 1-14,1 0 0 14,1 1 0-14,-1 2 1 13,1-1-1-13,0-2 2 14,-3-1-4-9,-1 3 3-5,-6-4-2 14,3 1 1-14,-7-1 0 14,-2-2-1-14,-4 2 3 13,-5-2-4-13,-9-1 6 14,-2 2-7-14,-2-3 6 13,-5 1-4-13,5 3 2 0,-5 1-1 13,0-1 0-7,3 0 0-6,-3 1-4 13,0 0 8-13,-4-2-7 14,-3 1 5-14,-3 2-4 13,-10-4 3-13,-2 6-2 14,-5 1 1-14,1 2 0 14,0 2-3-14,1 0 6 13,3 0-4-7,10 0 4-6,2 0-4 14,11 0 1-14,2 0-1 13,-1 0 1-13,-2 0 0 14,2 0 0-14,4 0 0 13,-4 0 0-13,2-2 1 14,0-1 3-14,-4 1-2 14,-2 2-4-9,0 0 3-5,-1 0-4 14,1 0 2-14,0 0 1 0,2 0-2 12,1 0 5-12,2 0-4 14,-5 0 6 1,4 0-10-15,0 0 9 0,4 0-5 12,0 0 1-12,3 0-2 14,1 0 2-9,-6 0 0-5,2 2-3 14,-6 3 6-14,0-3-4 14,0 0 4-14,-4 0-6 13,-3 2 4-13,-1 0-2 14,-1 0 1-14,-4 2 0 14,4 2-2-14,3-2 5 13,4 4-5-7,7-2 7-6,-1 0-6 13,3 1 2-13,5-2-2 14,1 1-2-14,3-4 3 14,5 2-1-14,1-2 3 13,1 0 0-13,0-2-1 14,-4 0-2-14,4 2 4 13,2-2-4-7,-1 2 1-6,6-2 0 14,0 4 0-14,-1-3-1 0,2 4-2 12,0-2 6-12,3-5-4 14,0 3 3-14,-5-1-4 14,3 2 2-14,1-2 0 13,8 1-2-13,3-3 2 14,8 3 0-9,2-1 3-5,2-2-4 14,0 0 3-14,0 2-4 14,0-2 3-14,0 0-2 13,0 0-1-13,0 0 1 14,0 0 1-14,0 0 0 13,0 0-3-13,0 0 6 14,0 0-4-8,0 0 3-6,0 0-4 13,0 0 2-13,0 0-1 14,0 0 1-14,0 0-1 13,0 0 1-13,0 0 0 14,0 0-3-14,0 0 8 0,0 0-10 13,0 0 4-13,0 0 1 20,0 0-2-20,0 0-1 0,0 0 2 13,0 0 1-13,0 0-1 13,0 0 3-13,0 0 0 14,0 2 1-14,0-2-5 13,0 0 2-13,0 0 0 14,0 0 0-14,0 0 0 14,0 0 0-9,0 0 0-5,0 0-4 14,0 0 8-14,0 0-8 13,0 0 5-13,0 0-3 14,0 0 3-14,0 2-1 14,0-2 0-14,0 0 0 13,0 2-2-13,0-2 4 14,0 2-2-9,0-2 4-5,0 2-8 14,2 1 7-14,-2-3-5 14,2 1 2-14,-2 1 0 0,0 0-1 12,2 0 2-12,-2 0-2 14,0 1 5-14,2-3-7 14,-2 0 6-14,3 0-6 13,-3 0 5-7,0 0-4-6,0 0 2 13,0 0 0-13,0 0-2 14,0 0 4-14,0 0-5 14,0 0 4-14,0 0-2 13,0 0-3-13,3 0 0 14,-3 7-6-14,2 1-1 14,0 3-11-9,-2 2-53-5</inkml:trace>
    </iact:actionData>
  </iact:action>
  <iact:action type="add" startTime="450974">
    <iact:property name="dataType"/>
    <iact:actionData xml:id="d94">
      <inkml:trace xmlns:inkml="http://www.w3.org/2003/InkML" xml:id="stk94" contextRef="#ctx0" brushRef="#br0">13149 3601 0 0,'0'0'11'1,"-4"0"-6"0,-1 0-3 12,1 0-2-12,-2 0-5 14,-4 0 3-14,1 0 4 13,-1 0-5-7,-2 0 4-6,3 0-2 14,3 3 2-14,-2-2-2 13,4 1 1-13,4 0 0 14,-2-2-1-14,2 0 1 13,0 0-3-13,0 0-3 14</inkml:trace>
    </iact:actionData>
  </iact:action>
  <iact:action type="add" startTime="451141">
    <iact:property name="dataType"/>
    <iact:actionData xml:id="d95">
      <inkml:trace xmlns:inkml="http://www.w3.org/2003/InkML" xml:id="stk95" contextRef="#ctx0" brushRef="#br0">13149 3601 0 0,'-33'20'6'31,"62"-16"-5"-30,6 0 2 0,8-2 3 0,-1 2-6 11,2 0 3-11,4 0 0 14,-4 1-1-14,3 0-1 14,2-1-1-14,-2 1 5 13,0-4-5-7,-1 2 1-6,1-3 1 13,2 0 1-13,0 0 0 14,1 0-4-14,0 0 4 0,2 0-6 13,-3 0 3-13,0 1 0 13,2-1 0-13,-1 3 1 14,0-3-1-14,6 1 0 14,0 1 0-9,2-2 2-5,0 0-4 14,-2 0 2-14,-1 0 0 13,-1 0 0-13,-7 0 0 14,-3 0-1-14,-6 0 2 14,-2 0 1-14,-5 0 1 13,1 0-5-13,3 0 3 14,5 0-2-9,9 0 2-5,7 4-1 14,-1-1 0-14,9-2 0 14,0 2-1-14,3-3 2 13,-5 0-2-13,0 0 1 14,-1 0 0-14,-1 0 0 13,-2 0-1-13,2 0 1 14,-2 0 0-8,2 0-3-6,1 0 7 0,-3 0-5 12,4 0 4-12,-2 0-6 14,0 0 4-14,1 0-2 13,-3 5 1-13,1-1-2 14,1 2 2-14,6-2 0 14,0 1 3-14,-1-1-2 13,-1 0-1-7,-6 1 2-6,-6 1-4 14,1 5 2-14,-6-3 0 13,-1 2-1-13,4 0 1 14,-1 2-1-14,5-5 3 13,1 1-1-13,1-1 3 14,4-5-5-14,2 1 2 14,3-3 1-9,4 0-2-5,7 2 1 14,2 3-1-14,2-3 3 13,3 0 0-13,1-2 0 14,4 0-2-14,3 0 1 0,0 0-1 13,5 0 1 1,-2 0 1-14,-5-6-3 0,-6 1 0 19,-12 2 1-19,-9 3 2 0,-4 0-6 13,-2 0 8-13,0 0-7 14,6 0 3-14,-2 0-1 13,5 0 0-13,-3 0 1 14,3 0 0-14,6 0 0 14,3 0 3-14,1 0-3 13,4 0 3-7,-2 0-2-6,-5 0-3 13,-3 0 2-13,-5 0-2 14,-6 0 1-14,0 0-4 14,-4 3 3-14,-1 2 2 13,1 2-1-13,-3 1 4 14,-1-3-6-14,-6 2 2 13,0-2 0-7,-1-1 0-6,-3 0 0 14,-3 0 2-14,-2 0-1 13,-2-2 1-13,0 1 2 14,3 2-8-14,1-1 6 0,11-2-5 13,2-1 4-13,6 2-1 13,2-1 0-13,-4 0 0 14,-2 0-2-9,-8 0 4-5,-7-2 0 14,-3 0 2-14,-5 0-5 14,0 0 2-14,-5 0 2 13,3 0 0-13,-2 0 0 14,0 0 0-14,6 0-2 13,-2-6 3-13,0-2 2 14,0 2-11-8,-7-2 8-6,-2 1-6 13,-5 4 6-13,-3-3-2 14,-1 4 0-14,-3-1 0 14,0 0 0-14,-4 3-1 13,-4-3 0-13,0 3 2 14,0 0-6-14,0 0 5 0,0 0-1 19,0 0 12-19,0 0-11 13,-9 0 0-13,0 0 2 0,-2 0-2 13,2 0 4-13,2 0-8 14,0 0 6-14,-1 0-3 13,-6 0 0-13,-6 0 0 14,-6 0 0-14,-8 0 0 14,-3 0-3-9,-4-3 7-5,-3 0-4 14,-1 0 3-14,-6 1-6 13,-5-1 4-13,-11 2-1 14,-7-3 0-14,-3 2-1 14,-6-1 1-14,0 1 0 13,3-3 1-13,-4 1 4 14,-1 0-9-9,-7 0 4-5,-1 0 0 14,2 0-1-14,-5-2 1 14,-1 2-1-14,-1 0 3 13,-2-3-4-13,2 4 5 0,0-1-3 13,-5-2 4-13,-1 3-8 14,-1-1 6-14,-7 3-2 13,3-2 0-7,9 2 0 8,1-6 0-14,6 4 3 0,-1-1-4 13,-6-3 2-13,-7 0-2 14,-2-1 0-14,-2-5-2 13,-3 5 5-13,1 1-4 14,5-1 1-14,6 3 1 14,6 3-1-9,2 0 3-5,-2 2-3 14,-4 0 6-14,-7 0-9 13,2 0 6-13,5 0-2 14,-3 0 0-14,3 0-2 14,-2 0 0-14,-8 4-4 13,1 6 5-13,-6 3-3 14,1-4 2-9,4 3-2-5,10-4 4 14,11-1 0-14,8-3 2 0,10 1-2 13,2 0 0 1,7 0 0-14,2 2 2 0,2-2-2 13,4 2 2-13,0-7-4 14,8 0 2-14,-1 0 0 13,0 0 0-7,2 0 0-6,-3 0 0 13,1 0 2-13,-3 0-4 14,0 0 6-14,-6 0-8 14,-2 0 4-14,0 0-4 13,0 3 6-13,2 2-4 14,3-1 2-14,1-3 0 13,5 2 0-7,7-3 2-6,5 0-4 14,6 0 6-14,0 0-6 13,4 0 4-13,5 0-4 14,2 0 4-14,4 0-2 14,2-3 0-14,1 0 2 13,-3-4 1-13,3 2-1 14,-3 0-4-9,1 1 3-5,2 0-3 14,-3 0 2-14,4 3 0 0,-2-2-2 13,1 2 0-13,2 1-2 13,0 0 8-13,0 0-8 14,3 0 8-14,1 0-8 13,5 0 4-13,-2 0 0 14,2 0-1-8,0 0-2-6,0 0 3 13,0 0-11-13,0 0 9 14,0 0-20-14,5 0 6 13,12 0 16-13,8 5 2 14,6 7 2-14,10 0-1 14,3-1-3-14,3-1 1 13,4-2 3-7,2 0-3-6,5 1-1 14,3-4 5-14,5-3-6 13,8 0 3-13,10-2-2 14,3 0 1-14,3 0-1 13,3-4 0-13,1-10 1 0,11 2 4 13,1-1-1-13,4 1-8 20,0-1 7-20,-6 1-6 14,0-1 2-14,-1 4 1 0,-5 0-1 12,-11 5 1-12,-9 1 0 14,-4 0 0-14,-7 3 1 14,1 0 3-14,2 0-4 13,-1 0 0-13,-2 0 0 14,-3 3 0-9,-3-1 0-5,1 1-3 14,-4-3 6-14,2 0-2 14,3 0 3-14,-1 0-7 13,2 0 5-13,4 0-3 14,-3 0 2-14,1 0-2 14,3 0 0-14,5 0 1 13,6 0 2-7,7 5-2-6,6-2 0 13,5 4-1-13,3 1 0 14,4 2-3-14,0-1 4 0,-3 2-1 13,-2-1 0 1,-1 1 0-14,-3 2 2 0,-3 1 4 13,3 0-2-13,2 1-4 20,5 2 2-20,1-2-2 14,-2 2 2-14,-1-1-2 0,-3-3 0 12,4-4 1-12,4-3 0 14,2 0 1-14,-2-2-1 14,-4 3 4-14,-9-4-4 13,-3 1 1-13,-8-2 0 14,-8 1 0-9,-7-3-1-5,-4 2 5 14,-9-2-5-14,0 0 8 14,-7 0-7-14,-5 0 3 13,-1 0-4-13,-5 0 0 14,-3 0 0-14,-2 0 0 0,-2 0 0 13,-4 0 1 1,-1 0-2-8,-2 0 2-6,-4 0 2 13,-2 0 0-13,-7 0-5 14,-7 0 4-14,-2 0-2 0,0 0 0 13,0 0 0-13,0 0 5 13,0 0-5-13,0 0 8 14,2 0-3-14,-2 0-7 13,3 0 4-7,-3 0-3-6,0 0 1 14,0 0-1-14,0 0 1 13,0 0-4-13,0 0 3 14,0 0 1-14,0 0-3 14,0 0-1-14,0 1 1 13,0-1 6-13,0 0-3 14,0 0 0-9,0 0 0-5,0 0 0 14,0 0 3-14,0 0-6 14,0 0 4-14,0 0-4 13,0 0 2-13,0 2 0 14,0-2 1-14,0 0 0 0,0 0 0 12,0 0 1-12,0 0-4 21,0 0 3-21,0 0 0 0,-3 4-25 12,-13 4-6 3,-6-2 8-15</inkml:trace>
    </iact:actionData>
  </iact:action>
  <iact:action type="add" startTime="471602">
    <iact:property name="dataType"/>
    <iact:actionData xml:id="d96">
      <inkml:trace xmlns:inkml="http://www.w3.org/2003/InkML" xml:id="stk96" contextRef="#ctx0" brushRef="#br0">14431 13950 7 0,'-9'-58'0'1,"9"-16"-7"13,45-4 7-13</inkml:trace>
    </iact:actionData>
  </iact:action>
  <iact:action type="add" startTime="472118">
    <iact:property name="dataType"/>
    <iact:actionData xml:id="d97">
      <inkml:trace xmlns:inkml="http://www.w3.org/2003/InkML" xml:id="stk97" contextRef="#ctx0" brushRef="#br0">14632 13055 1 0,'0'0'6'1,"0"0"7"13,0-3-4-13,0-1-7 14,-11-1 6-14,-5-4-6 13,-7-3 7-13,-6 2-8 14,-4 0 9-14,-9-2-10 14,-5 4 8-9,-4-3-2-5,-9 6-2 14,-5-2 2-14,-9 6-4 13,-3 1 3-13,-6 0-3 14,-4 0 0-14,2 0-2 14,0 0 4-14,8 0-3 13,6 0 3-13,3 0-3 14,8 0 0-9,5 0 4-5,1 0-5 14,3 0 6-14,-1 0-6 14,6 1 2-14,1 2 2 13,5-1-8-13,4 2 3 0,3 2 1 13,2-2-1 2,2 2 2-15,0 2-2 0,2 2 3 12,-6 4-4-6,-1 8 2 8,-7 6 0-14,2 4 0 0,1 3-1 13,2 4 1-13,3-3 0 14,8 0-3-14,5-1 6 13,5-2-8-13,3 1 5 14,6-3 0-14,1-4-5 14,5-1 4-9,0 3-1-5,0 0 2 14,0-4-2-14,0 5 4 13,0-2-1-13,0 2 1 14,0 2-3-14,0 3 3 14,0-3-3-14,-2 0 2 13,2 2-2-13,0-7 1 14,0 5-1-9,0-6 0-5,0-1 2 14,15 3-5-14,8-6 8 0,6 5 1 13,6-8-4 1,13-1-1-14,10-2 1 0,8-1 0 13,10-2 2-13,2 1-2 13,9-1 0-13,2-8 1 14,-2 2-3-8,-3-7 4-6,-5 0-5 13,-4 0 4-13,-1 0-1 14,-3 0-1-14,-2-12 0 13,-1 1-3-13,-6 4 6 14,-4-3-4-14,-5 2 4 14,-4-2-6-14,-5-3 6 13,-3 1-8-7,-5 2 7-6,-7-2-2 14,-5 2 1-14,-4 2 1 13,-6-1-2-13,-6 4 2 14,1-1-3-14,1-6 4 13,-2-2-3-13,1-4 0 14,1-4 0-14,0-5-2 14,3-5 1-9,6-1 0-5,-3-7 2 14,-1-1-1-14,1 1 5 0,-3-2-7 12,-3 6 4-12,-5 0-2 14,-5 2 0-14,0 4 0 14,0 2 0-14,-15 1 1 13,-8 4-2-13,-4 0 3 14,-2 2-4-9,-4 1 2-5,-5 1-2 14,-2 0-2-14,-7-2 4 14,3 2 0-14,-3-2 0 13,3 6 0-13,3-2 4 14,5 1 3-14,-1 4-6 14,3-1-1-14,1 1 0 13,2-2 1-7,0 3-1-6,4-1 0 13,2 3 0-13,0 0 1 14,3 1-4-14,-2-1 6 14,-3 4-6-14,0 3 3 13,-6 2 0-13,-5 0-4 0,-2 0 3 13,-7 0-1-13,-2 10 2 20,-5 10-2-20,-4 3 4 0,0 1-2 13,3 2 4-13,4-3-8 13,9-3 8-13,3 3-6 14,8-4 2-14,0 1 0 14,4 1 0-14,5-4 0 13,-2 6 0-13,1-3 2 14,0 4-4-9,2-1 6-5,3-4-8 14,-1 3 4-14,2-2 0 14,1 0 0-14,3 3 0 13,-1-4-2-13,3 3 4 14,1 2-2-14,-2 0 1 13,3 1-2-13,3-4 1 14,-1-2 0-8,2 1-4-6,3-2 4 13,2 0-3-13,0 2-4 14,0-2 7-14,18 0 0 0,2 1 0 12,2 2 1-12,5-1-2 14,2 0 2-14,0-2-2 14,2-2 0-14,0 0 1 20,3-2 0-20,2-2 0 0,2-1 2 13,6-2 0-13,1-1-3 13,1-2 1-13,2 1-1 14,0-3 1-14,-1 1 0 13,-3-1 0-13,1 1 0 14,0-2 5-14,-2 2-4 14,1 0-1-9,-4-3 2-5,2 5-4 14,0-2 2-14,1 0 0 13,4-5 0-13,-2 0 0 14,-1 0-1-14,1 0 2 14,-1 0-1-14,-1-10 0 13,-1 1 0-13,2-4 2 14,-3-1-4-9,-3-4 3-5,-5 0-1 14,-4-3 2-14,-4-1 0 14,-3-2 0-14,-7 0-1 13,-4-4-2-13,-1-1 6 0,-4 0-3 13,1-1 0-13,-5-4 0 14,-2-5-2-14,0 2 0 20,0-5 0-20,0-4 0 0,0 3 2 12,0-1 2-12,0-2-6 14,0 2 4-14,-5-2-2 14,-5 1 0-14,0 4-2 13,-5 2 0-13,1 7 2 14,-1 6 0-14,-5 2 2 14,-2 2-4-9,-3 4 2-5,-4 2-2 14,2 2 0-14,-4 4 1 13,0 0-3-13,0 2 4 14,-5 2-3-14,-4 2 2 14,-7 4 1-14,-6 0 0 0,-3 0 0 12,-2 0-5-12,0 4 5 20,3 5 0-20,-1 2 0 14,6-2 0-14,2 0 5 14,3-1-4-14,3 1 3 13,-1-2-5-13,1-1 3 0,4 1-4 13,2-2 4-13,2 4-2 14,3-4 0-14,4 2-1 13,2 2-2-7,0-3 6-6,0 4-3 13,3 0 2-13,2 2-4 14,2-1 2-14,2 2-3 14,3-1 1-14,0 2 2 13,3 0 0-13,2 3-2 14,-1 1-1-14,-3 1 6 13,4 6-6-7,-3-2 3-6,1 6-1 14,4-1 0-14,1 0 1 13,3 3-4-13,2-2 3 14,0 1-2-14,0 1 4 13,0 0-6-13,9 1 10 0,3 2-9 13,-6 0 4-13,3 2 0 20,-5 3-1-20,0-3 1 0,4-2 0 13,-4 2 1-13,5 0-2 13,-1 0 7-13,2 4-7 14,5-4 2-14,1-1-2 14,2-5-5-14,4-4 6 13,3-4-1-13,-1-2 1 20,6-4 0-20,-5-3 2 0,4-1-1 13,5 0 4-13,4-1-6 14,6-5 2-14,12 0 3 13,5-4-3-13,3 0 0 14,7-2-1-14,3 0 3 14,4 0-3-14,2-6 4 13,1-8-8-7,1-5 4-6,-4 6-1 13,-2-1 1-13,-5 2-1 14,-4 2 0-14,-5-2 2 0,-1 3-2 13,-10 0 3-13,-5 3-4 13,-5-2 4-13,-7-3-4 14,-8 4 3-14,-4-6-2 20,-4 4 2-20,-7-10-1 0,1 1 1 13,-8-4 2-13,-4-1-1 13,0-7-1-13,0 1 2 14,0-5-1-14,0 0-2 13,0-4 2-13,-6 2-3 14,0-2 1-14,4 1-1 14,-2 1 0-9,0 5 2-5,-1-1-5 14,-1 2 8-14,-6 1-9 14,-1 0 8-14,-3 0-3 13,-1-3 0-13,-1 1 1 14,-4 0 1-14,-1-3 0 13,-1-2-2-13,-7 0 4 0,-5-1-8 20,-2 9 2-20,-2 5 1 13,-2 0-4-13,-1 3 4 14,1 2 1-14,0 0-2 0,-1 2 0 12,3 0 4-12,2 4-5 14,3 0 8-14,-4 0-9 14,4 0 8-14,1 0-6 20,1 4 4-20,-2-1-2 0,-1 4 0 13,-3 3 0-13,2 0-4 13,-3 2 8-13,-3 0-8 14,-3 0 8-14,-2 0-6 13,2 0 4-13,-5 6-2 14,3 2 0-14,0 0 0 14,-4 0-2-9,4 2 6-5,1-3-4 14,7 4 2-14,1-2-4 13,4 0 5-13,-1 3-6 14,3 2 3-14,2 0 0 0,4-2-2 13,0 2 4 1,8-4-3-14,-2-2 4 0,5 3-6 19,1-2 6-19,-1 1-6 14,1 4 3-14,-1 0 0 0,1 2 0 13,1 0-1 1,3-2 1-14,0 0 0 0,4-3-4 13,0 3 4-13,1 0 0 14,1 0-3-14,1 2 3 13,2 0-2-7,0 2 0-6,2 2 0 13,0 0 2-13,0 1-2 14,0 2-1-14,0-3 3 14,4 0 0-14,5 1-2 13,-1-4 2-13,4 1 0 14,1 5-1-14,-2-3 1 0,3 1-2 19,-1 1 5-19,-2-2-3 14,0 2 6-14,0 4-11 13,-1 1 9-13,0-3-7 14,-1 0 3-14,3-2-1 0,1-5 1 13,1 0 0-13,-1 0 1 13,3-5 3-13,1 2-5 14,-1-1 4-9,-1-3-5 10,1-1 3-15,-1 3-2 14,-1-3 1-14,-1 1 0 0,1 0-4 12,1 2 9-12,1-2-6 14,-1 1 4-14,1-1-6 13,2-2 5-13,2-1-3 14,5 1 1-8,4-1-1-6,6 0 1 13,5 0 0-13,7 3 2 14,0-5 2-14,0 2-8 13,1 3 5-13,4-6-2 14,2-1 1-14,2-1 0 14,2-2 0-14,2 0 0 13,-1 0-2-7,4-2 4-6,0-5-3 13,-3-2 6-13,0 1-9 14,-3 3 5-14,-1-5-1 14,-6 1 0-14,-1 1 0 0,-5 1-1 12,-2 0 1-12,3-1 3 14,-5 3-2-14,-5-4-2 14,2 1 4-9,-9-1-5-5,-5 2 3 14,-5-1-2 0,-5 0 1-14,-4-4 0 0,0 1 3 13,-5-6-2-13,-2-3 9 14,-2 2-9-14,0-6 1 13,0-1 0-13,-10-4-2 14,-9-3 0-9,-1 0 0-5,-2-3 0 14,-2 1 0-14,-3 1-4 14,-2-2 5-14,0-1-3 13,0 2-3-13,0-2 4 14,0-1-4-14,2 3 4 0,3-1-5 12,-1-2 6 3,5 5-1-9,-2 1 2-6,0 3-3 0,-1 5 5 12,-3 1-5-12,-1 8 2 14,0 0-1 1,-4 4-3-15,-3 0 4 0,-3 0 0 12,1 2 3-12,1-1-2 14,0 0 1-14,2 1-1 13,2-1 2-7,2 0-6-6,5 3 3 14,-1-2-1-14,3-1 1 13,1 4 0-13,4-1-2 14,-1 0 4-14,1 2-2 13,1-1 3-13,-3 4-6 14,0 1 0-14,1 0 3 14,-5 0-6-9,2 0 4-5,-6 0 1 14,-2 13 1-14,-5 1-2 13,-5 1 5-13,-9 2-8 14,3 0 6-14,-1 1-2 14,8 0-2-14,7-1 2 13,4-3-4-13,11-2-3 14,10-4-8-8,6-7-32-6</inkml:trace>
    </iact:actionData>
  </iact:action>
  <iact:action type="add" startTime="484307">
    <iact:property name="dataType"/>
    <iact:actionData xml:id="d98">
      <inkml:trace xmlns:inkml="http://www.w3.org/2003/InkML" xml:id="stk98" contextRef="#ctx0" brushRef="#br0">15111 16034 0 0,'-2'-5'6'15,"0"5"5"-14,2 0-6 14,0 0 3-9,0 0-2-5,0-3 1 14,0 3-1-14,-2-4-3 14,-6-1 3-14,2 1-4 13,-1-1 1-13,1 0 0 14,-4-4-3-14,-1 1 2 13,-2 0-2-13,-3-2 0 14,1-1 0-8,-1 4 0-6,1-3 2 13,-5 2 2-13,-1 3-3 14,-3-2 5-14,-2 0-6 0,-1 3 1 13,-2 1 2 1,2-4-5-14,-2 3 2 0,-2 4 0 13,-5 0 0 1,0 0 3-8,-4 0-6-6,-2 0 8 0,1 0-6 13,-3 0 4-13,2 0-3 13,-1 0 2-13,-3 0-1 14,3 0-1-14,1 0 2 14,-1 2-3-14,3 2 3 13,-2 1-4-13,1-2 7 14,4-3-8-9,3 4 6-5,5-4-6 14,3 2 3-14,-1 1 0 14,3-1-1-14,6 1 5 13,2-3-4-13,5 4 0 14,0-4 0-14,2 0 0 0,2 0 0 12,-2 5 1 3,5-5-1-9,0 0 0-6,-4 4-1 13,4-4-2-13,-2 1 6 14,-3 3-6-14,-3 5 3 0,-1-2-2 12,-3 4-2-12,3 1 4 14,0 2 0-14,4 0 0 14,0-6-3-14,3 5 6 20,-4-4-6-20,6 1 4 0,-1 0-2 13,3 7 0-13,2-5 1 13,0 11-4-13,0 0 3 14,0 0 0-14,0 0 1 13,0 2-3-13,0-3 6 14,0 2-4-14,0 7 4 14,0-5-5-9,0 1 3-5,2 4-2 14,3-8 0-14,6 8-4 13,2-5 5-13,8 2 0 14,-2-6-1-14,4-4-1 14,-3-2 1-14,-3-2-8 0,-1-3 8 12,-3 1 1-12,1-7 0 20,-3 3 2-20,1-4 0 14,-6 0 0-14,-1 2 0 14,1-1-3-14,-2-5 2 0,1 3-2 12,2-3 2-12,2 0-1 14,2 0 3-14,7 0 0 14,2 0-1-14,11 0-1 20,9 0 4-20,4 0-4 0,8-8-1 12,4-2 2-12,0 2-1 14,0-1 0-14,-4 0-1 14,0 6-4-14,-1-4 4 13,-4 3 4-13,-4 1-3 14,-8 3-1-14,-4 0 1 13,-4 0-2-7,-5 0-1-6,-2 0 2 14,-2 0-3-14,4 0 2 13,5 3 0-13,6 3 2 14,10 2 2-14,3 1-1 13,4-4-3-13,1-1 2 0,-9 0-1 13,0-4 0-13,-5 0 0 20,-13 0 0-20,-4 0 3 14,-14 0-1-14,-3 0 0 0,-3 0 9 13,0 0-4-13,0 0 13 13,0 0-12-13,-9-8 3 14,-9-6-7-14,0-3-3 13,0-3 6-13,3 8-7 21,1-7 6-21,6 7-4 0,1-6-4 12,-1 0 1-12,0 0 1 14,2-4-2-14,-1-1 2 13,1-4 0-13,-4 5-1 14,1-9-1-14,1 3 4 14,-4 2-4-14,3 0 4 13,-4 4-4-7,2 0 2-6,-4 4-1 13,-2 0 1-13,2 4-3 14,1 0 2-14,-1 0 2 14,4 2-4-14,-2 3 6 0,2 4-6 12,-1-3 0-12,3 2 3 14,1 2-1-14,0 0 1 14,0 0 0-9,1-2 1 10,1 2-2-15,2-1 4 0,-4 5-5 12,6-3 5-12,-2 3-6 14,-1 0 0-14,-3 0 2 14,-2-4-1-14,-1 4 2 13,-2-5-1-13,2 1 4 20,-2 3-2-20,-1-3 0 0,-1-1-2 13,-2 2 1-13,0-2 0 14,-3 4 0-14,-1-3-1 13,-4 4 1-13,0-4-2 14,-2 4 2-14,-2 0 0 13,2 0 0-13,-6 0 0 0,2 0 0 20,-5 0-3-20,-3 0 3 13,2 0-1-13,-1 0 1 14,-2 0-2-14,4 0 5 14,-2 4-4-14,5 0 2 0,2-4-2 12,-1 1-1-12,6 2 2 14,1-1 0-14,6 1-1 20,-2-3 1-20,6 5-1 14,-3-5-1-14,0 4 3 0,2-3-2 12,-2 3 0-12,1 1-1 14,3-1 4-14,-3 4-5 13,3-6 2-13,1 2 1 14,1 0-4-14,6 0 8 20,-1 0-8-20,3-2 8 0,0 0-8 13,-1 4 2-13,-2-6 2 13,2 4-1-13,3 0 1 14,-2-4-1-14,4 0 1 0,-2 0 0 13,2 0 2-13,0 0-2 13,0 0 2-13,0 5-3 20,0-5 2-20,0 0-1 0,0 0 0 13,0 0 0-13,0 0 0 14,0 0 2-14,0 0 0 13,0 0 0-13,0 0-4 14,0 0 4-14,0 0-4 14,0 0 3-14,0 0-1 13,0 0 0-7,0 0 0-6,0 0 1 13,0 0 1-13,0 0-2 14,0 0 3-14,0 0-3 14,0 0 1-14,0 0-2 13,0 0 2-13,0 0-1 14,0 0 4-14,0 0-4 0,0 0 6 19,0 0-4-19,0 0-1 14,0 0-1-14,0 0 0 13,0 0-1-13,0 0-6 14,0 0-2-14,2 0-19 0,27 9 1 13,11-9-32-13</inkml:trace>
    </iact:actionData>
  </iact:action>
  <iact:action type="add" startTime="486998">
    <iact:property name="dataType"/>
    <iact:actionData xml:id="d99">
      <inkml:trace xmlns:inkml="http://www.w3.org/2003/InkML" xml:id="stk99" contextRef="#ctx0" brushRef="#br0">17902 16075 4 0,'0'-5'18'15,"2"1"-15"-14,0 0 10 14,1 0-8-14,-3 2 8 13,0 0-3-7,0 0-1-6,0 2-3 14,0 0-5-14,0 0 3 13,2 0-4-13,6 0 0 14,6-8-13-14,6 4 13 13,0-2-6-13,3 1 6 14,-6-2-3-14,1 7 3 14,-5-5-2-9,-1 5 4-5,-8 0-3 14,0 0 1-14,-4 0-1 0,0 0-10 13,0 0 7-13,0 0 4 13,0 0 2-13,0 5 0 14,0 7 1-14,0 6 5 13,0-4-7-13,0 7 5 14,0-2-4-8,0 3-2-6,3-5 2 13,1 6-2-13,-2 0 0 14,0-3 0-14,1 4 0 14,-3-1 1-14,0 0 0 13,0-2 3-13,0 6-7 14,0-8 6-14,0 2-6 13,0-2 4-7,0 2-1-6,0-1 0 14,0 0 0-14,0-2 0 13,0 0 2-13,0 0-2 14,0-4 3-14,0 0-5 14,0-2 3-14,0-1-1 13,0-4 0-13,0 3 0 14,0-2-1-9,0-4 2-5,0 6-2 14,0-5 1-14,7 2-1 0,4-5-7 13,5 6 5 1,7-4 3-14,6-4 9 0,10 0 0 13,3 0-7 1,3 0 3-14,-1 0-5 14,4 0 3-14,-2-4 5 5,1-6-10-5,-1 6 4 13,-3 1-1-13,4-6-1 14,0 6 1-14,1 0-3 13,4-1 4-13,-1 0-2 14,-2-5 3-14,-2 4-5 14,-5-2 3-14,3 0-2 13,-5 0 2-7,2-2-1-6,-1 3 0 13,-1 1 0-13,-3-2-3 14,-3 2 6-14,-3-8-4 14,-4 3 5-14,-5-2-6 13,-1 1 4-13,-11 4 0 0,-1-7 2 13,-5 4-4-13,-4-2 6 14,0-3-5-9,0 1 14 10,-2-1-14-15,-6 5 4 0,-1 1-1 12,5 1 2-12,1 6 2 14,3 2-3-14,0-3-5 14,0-1-2-14,0-6 2 13,0 1 0 2,0-9-3-15,0 0-2 4,0-4 4-4,-2-3 2 14,-5-4-1-14,-2 3 0 14,-4-2 0-14,-1 2 0 13,-1 4 0-13,-5-4 0 14,2 2 1-14,0 2-3 13,0 0 2-13,5 4 0 14,-1 0 0-8,3 1 0-6,1 3 0 13,-2 5-2-13,1-4-2 14,-3 5 8-14,-1 2-9 13,-1 3 4-13,-1-2 1 14,-6 1-6-14,-1 2 6 0,-3-2 0 13,-2 0 0 1,0 4 0-14,-5 0 2 5,-1-4-2-5,-1 2 4 14,-1 0-6-14,1 2 5 13,-3 0-3-13,8 0 0 14,4 0 0-14,4 0 0 13,2 0 0-13,3 0 2 14,1 0-1 1,1 0-2-15,-4 0 5 4,0 0-7-4,-3 0 3 14,-6 0 0-14,-4 0-1 13,-9 4 1-13,-10 4-1 14,-3 7 3-14,-8-6-3 14,-1 3 6-14,-3 1-10 13,0 1 5-13,0-5 0 14,0 6 1-9,7-3 1-5,9 1-2 14,10-4 0-14,17-5 4 14,11 2-3-14,8-6 4 13,5 0-4-13,0 0-2 0,0 0 1 13,0 0-5-13,0 0 2 14,0 4 1-14,0-4 2 13,0 0 0-7,0 3 2-6,0-3 0 13,0 0 2-13,0 0-4 14,0 0 2-14,0 0-1 14,0 0 1-14,0 0-2 13,0 0-2-13,0 0 1 14,0 0 1-14,0 0-2 14,0 0-8-9,0 0 7-5,0 0-7 14,3 9 2-14,1 1 2 13,-2 8-6-13,0-6-64 14</inkml:trace>
    </iact:actionData>
  </iact:action>
  <iact:action type="add" startTime="493524">
    <iact:property name="dataType"/>
    <iact:actionData xml:id="d100">
      <inkml:trace xmlns:inkml="http://www.w3.org/2003/InkML" xml:id="stk100" contextRef="#ctx0" brushRef="#br0">11043 16950 7 0,'2'-4'2'1,"5"-1"0"13,-5 5-1-13,2-5-2 14,-2 5 2-9,-2 0-2-5,0 0 1 14,0 0-1-14,0 0 0 0,0 0-1 13,0 0 2-13,0 0-2 13,0 0 1-13,0 0 1 14,0 0-1-14,2 0 1 13,2 0-2-13,-2 0 2 14,2 0 0-9,-2 0-1-5,2 5 4 14,-1-5-6-14,-1 5 4 13,-2-5-2-13,2 0 1 14,-2 0 0-14,0 0 0 14,0 0 0-14,0 0 1 13,0 0 2-13,0 0-1 14,0 0-1-9,0 0 2-5,0 0-3 14,0 0 2-14,0 0-2 14,0 4 0-14,0-4 2 13,0 0-2-13,0 0 4 14,0 0-3-14,0 0-1 14,0 0 3-14,0 0-3 13,0 0 2-13,0 0 3 5,0 0-3 9,0 0 0-14,0 0 3 0,0 0-1 13,0 0 1-13,0 0-4 14,0 0-2-14,0 0 1 13,0 0 0-13,0 0-2 14,0 0 1-14,0 0 0 13,0 0 1-7,0 0-1-6,0 0 2 14,0 0-2-14,0 0 2 13,0 0-2-13,0 0 2 14,0 0-2-14,0 0 0 14,0 0-5-14,0 0 1 13,4 4 5-13,6-4-2 14,5 4 4-9,3 2-3-5,-3-6 2 14,4 4-2-14,-2 1 1 14,1-5 0-14,9 0 0 13,0 0 0-13,4 0 4 14,2 0-2-14,3 0-2 13,-1 0 1-13,1 0-2 14,0 3-1-8,2 1 2-6,2 3-2 13,-1-4 2-13,7 6 2 14,-2-9-2-14,-1 5 0 13,-4-5 3-13,-3 4-4 0,-5 0 2 13,0 0-2-13,-6 2 1 14,0-2 0-14,-3 1 0 13,0-2 1-7,12-3 6-6,6 4-6 14,6-4 4-14,4 2-5 13,-1-2 0-13,-7 0 0 14,2 0 0-14,-3 5 0 13,-6-5-1-13,-1 3 0 14,-5 1 2-14,-2 1-5 14,-3 0 5-9,1-1-2-5,1 0 0 14,5 0 1-14,6-4 0 13,5 5 1-13,9-5 2 0,5 0-3 13,6 0 0 2,1 0 3-15,-1 0-5 13,-4-9 2-13,-9-3 0 0,0 2-1 13,-5 0 1-7,1 3 1-6,-3-4 0 13,-4 3-2-13,-4-5 4 14,-6 8-2-14,-1 1 1 13,-6-4 1-13,-3 6-3 14,-5-2 0-14,-2 4 0 14,-4-3 1-14,-3 3-3 13,-2 0 3-7,-2 0-6-6,0 0 4 13,0 0-1-13,3 0 1 14,1 0 1-14,0 0-3 14,1 0 2-14,0 0 1 13,-1 0 0-13,-2 0 1 0,0 0 1 13,1 0-4 2,-3 0 4-10,0 0-4-5,0 0 2 14,0 0 0-14,0 0 0 13,0 0 0-13,2 0-2 0,-2 0 4 13,0 0-3-13,0 0 5 14,0 0-7-14,0 0 3 13,0 0 0-13,0 0-1 14,0 0 1-9,0 0 0-5,0 0 1 14,0 0 1-14,0 0-2 14,0 0 5-14,0 0-5 13,0 0 8-13,0 0-6 14,0 0 3-14,0 0-3 14,-11 0-1-14,-7 0 0 13,-7 3 1-7,-2-3-1-6,-6 4 1 13,-3-4-1-13,-1 2 1 14,-4 3-4-14,1-2 2 14,-8 1 0-14,-6 1 0 13,-6-5 0-13,-7 5-1 0,-1-1 2 13,2 0-2-13,-3 0 2 20,7 0-2-20,-3-2 1 0,7 2 0 13,-2 1 0-13,2-2-3 13,0 1 3-13,4-4 0 14,3 0 0-14,0 0 2 13,1 0-4-13,2 0 4 14,3-4-3-14,3-4 1 14,4 2 0-9,2-2 0-5,0 0 1 14,-1 3-2-14,-1-4 2 13,-1 6-1-13,2-4 1 14,1 3-2-14,1 4 2 14,-3 0-1-14,-3 0 0 13,4 0-1-13,3 0-1 14,5 0 4-9,4 0-3-5,8 0 4 14,1 0-6-14,8 0 3 14,1 4 0-14,7-4 0 0,0 0-5 12,0 0-4-12,0 0-10 14,0 0 16-14,13 0 3 14,0 0 5-14,5 2-4 20,7-2 3-20,6 0-3 0,9 0 4 12,9 0 1-12,11 0-5 14,1 0 4-14,5 0-4 14,5-2 0-14,3-2 2 13,6 1-4-13,3-2 1 14,-3 1 0-14,-2 4-2 14,0 0 1-9,-2-3 1-5,0 3 0 14,-5 0 1-14,-4 0 0 13,-2 0-2-13,0 3 2 14,-1 6-2-14,3-2 1 14,-3 3 0-14,-6-6 0 13,3 1 0-13,-6 4 0 14,1-5 1-9,0-4 0-5,-3 4 2 14,-4 0-5-14,-2-2 2 14,-6-2 0-14,-6 0 0 0,-4 0-1 12,-2 4 0-12,0-4 2 14,-2 0-1-14,-2 0 3 13,-6 0-6-13,-1 0 6 21,-7 0-5-21,-1 0 2 0,-6 0 0 12,-4 0 0-12,2 0-3 14,-2 0 3-14,0 0 0 14,0 0 2-14,0 0-1 13,0 0 7-13,0 0-7 14,0 0 5-14,0 0-3 13,0 0 0-7,0 0-2-6,0 0 1 14,0 0-2-14,0 0 4 13,0 0-7-13,0 0 6 14,0 0-2-14,0 0 1 13,0 0 3-13,0 0 0 14,0 0-4-14,0 0 7 0,0 0-6 19,0 0 0-19,0 0 0 0,2 0-4 13,-2 0 1-13,0 0 1 13,0 0-3-13,0 0 3 14,0 0-1-14,0 0 2 14,0 0 2-14,0 0-2 13,0 0 0-13,0 0 0 14,0 0-2-9,0 0 1-5,0 0 0 14,0 0 0-14,0 0-1 14,0 0-3-14,0 0 8 13,0 0-8-13,0 0 6 14,0 0-4-14,0 0-1 14,0 5-4-14,0-2-5 13,0 11 1-7,0 0 8-6,-6 4-9 13,-6 5-10-13,1-6-29 14</inkml:trace>
    </iact:actionData>
  </iact:action>
  <iact:action type="add" startTime="496920">
    <iact:property name="dataType"/>
    <iact:actionData xml:id="d101">
      <inkml:trace xmlns:inkml="http://www.w3.org/2003/InkML" xml:id="stk101" contextRef="#ctx0" brushRef="#br0">14545 16954 1 0,'0'0'3'1,"0"0"0"13,0 0 0-13,0 0-1 14,0 0 5-14,0 0-3 13,0 0 3-7,0 0-7-6,0 0 1 14,0 0-1-14,0 0 0 13,0 0 0-13,2 0 2 14,12 0 0-14,7 0 1 13,4 0 0-13,2 0 0 14,6-4-5-14,3 0 4 14,0-1-2-9,2 0 0-5,-1-2 0 14,3-2-1-14,5 4 0 13,-1-4 0-13,2-2 2 14,-2 4-2-14,-7-3 2 14,0 1-1-14,-13 6 0 13,-6-1 0-13,-10 2 0 0,-5 2-3 13,-3 0-1-7,0 0 4-6,-11 0 4 13,-12 0-2-13,-8 0-1 14,-7 0 1 0,1 9-3-14,-6 0 2 0,3-4-1 13,0 4 0-13,3-1 0 14,-2-2 0-14,1-2 0 13,-2 1 1-7,2-5 2-6,0 3-4 13,5-3 1-13,-1 6 0 14,5-1-2-14,-4-2-1 14,2 1 3-14,0 1-4 13,2-5 2-13,6 0 4 14,8 0-4-14,-1 0 2 14,5 0 0-9,-1 0-3-5,4 0-2 14,1 0 0-14,5 0 5 0,2 0-3 12,0 0 2-12,0 0-7 14,15 0 8-14,16 0 1 14,10 0 3-14,8 0-2 13,2 0-2-13,7 0 0 14,-2-9 4-9,0-3-4-5,-3 7 3 14,-6-4-2-14,-7 3 1 14,-5 1-2 0,-8 2 2-14,-8 3-1 0,-9 0 1 13,-3 0 0-13,-7 0-2 13,0 0 2-13,0 0-1 14,0 0 0-8,0 0 2-6,0 0 3 13,0 0-2-13,-15 0 2 14,-8 0-1-14,-6 0-5 14,-2 3 1-14,-5 4 2 13,-1 1-3-13,-8 0 2 14,-2-2-4-14,-4 2 3 13,1 1-2-7,4 0 2-6,6-1-1 0,2 2 0 13,9-2 0-13,5-4-2 13,4 3 5-13,7-4-6 14,5 1 0 0,6 1 1-14,2-5-3 0,0 0-6 13,0 0-1-13,12 0 12 14,17 0 8-9,6 0-2-5,9 0 9 14,8 0-14-14,0 0 2 13,2 0-3-13,-2-9 0 14,0 6 0-14,-2-4 0 14,0 0 0-14,6-2 0 13,2 3 0-13,4-2 1 14,2 4 0-9,5-1 1-5,-2 0-4 14,-2 1 2-14,-4 4 0 14,-11 0 1-14,0-3-1 13,-6 3 4-13,1 0-3 14,-1 0 6-14,-3 0-6 14,-1 0-2-14,-5 0 3 13,1 0-4-7,-5 0 2-6,2 3 0 0,0 6-1 12,2-4 1-12,-2-1-1 14,3 0 3-14,-5 0-4 14,2-4 3 0,0 0-1-14,-1 0 1 0,1 0 1 13,-4 0 0-13,-2 0 0 14,0 0-1-9,2 0 1-5,0-4 1 14,0-4-1-14,0 3 2 13,4 0-4-13,1-2 1 14,-1 2 1-14,-2-1-2 14,-4 3 0-14,-5-2 2 13,-9 5 0-13,-6 0-1 14,-5 0-2-9,-2 0 1-5,0 0 0 14,0 0-1-14,0 0-2 14,0 0 3-14,0 0 0 0,0 0-2 12,5 0 4-12,0 0 1 14,3 0-2-14,-1 0 1 14,-1 0-2-14,2 0 3 13,-4 0-1-7,-4 0-1-6,0 0-1 13,0 0 4-13,0 0-3 14,0 0 1-14,0 0-4 14,0 0 3-14,0 0-3 13,0 0 2-13,0 0-4 14,0 0 3-14,0 0-1 13,0 0 2-7,-6 5 0-6,-8 4 3 14,-2 3 1-14,-4 2-5 13,2 0 3-13,-2-2-2 14,2 2 0-14,3-5 0 13,-1 4 0-13,5-3 2 14,-1-6-3-14,4 4 5 14,1-4-7-9,1-4 5-5,4 2-2 0,0 3 0 13,2-5 0 1,0 0 2-14,0 0-2 0,0 0 2 13,0 0 3-13,0 0-5 14,0 0 1-14,0 0-2 13,0 0-3-13,0 0 4 14,0 0-2-9,0 0-1-5,0 0 0 14,0 0 3-14,0 0-1 14,0 0 2-14,2 0-1 13,9 0 1-13,5 0 3 14,3 0-4-14,6 0 5 14,-1 0-5-14,5 0 0 13,0 0 2-7,-2 0-2-6,2 0 1 13,-1 0 3-13,7 0-4 14,0-7 0-14,3 3 1 14,0 1-1-14,2-6 0 0,-2 7-1 12,0-2 3-12,-3 0-2 14,1 4 4 0,-7-4-8-14,0 4 5 5,-5 0-3-5,-1 0 2 14,2 0-2-14,-4 0 2 13,4 0 0-13,4 0 0 14,2 0 1-14,5 0 1 14,7 0-1-14,-1 0-2 13,5 0 1-13,3 0 0 14,0 0 0-9,-1 0-1-5,-3 0 0 14,-6 0 2-14,-1 0 0 14,-6 0 1-14,-2 0-4 13,-2 0 3-13,5 0-2 14,1 0 1-14,5 0 0 13,3 0 0 2,-1-4 1-15,3-1-1 5,-3 5 1-5,3-5 2 0,-5 5 0 12,-2 0-5 3,-3-4 2-15,-4 4 0 0,-4 0-1 12,-4 0 1-12,-3 0-3 14,-3 0 6-14,6 0-4 14,-3 0 5-14,4 0-5 13,3 0 2-7,0 0 1-6,0 0-2 13,0 0 2-13,2 0-2 14,4 0-1-14,-4 0-2 14,4 0 5-14,-2 0-4 13,-2 0 4-13,5 4-4 14,-1 1 4-14,5-5-2 14,5 5 0-9,-1-5 0-5,1 4 0 14,1-4 2-14,1 4-3 13,-1-4 4-13,-2 4-6 14,1-4 5-14,-3 0-3 14,1 4 2-14,-2-4-1 13,1 0 0-13,0 0-2 0,-1 0 2 19,-4 0 2-19,3 0 1 0,-1 0-2 13,0 0-2-13,-2 0 2 14,-1 0-1-14,-1 0 0 13,0 0 0-13,-1 0-4 14,-1 0 8-14,-2 0-4 13,2 0 3-13,-4-4-6 14,0 4 4-8,0-4-1-6,-3 4 0 13,2-4 0-13,1 0 0 14,2 4 2-14,2-5-1 14,3 5 1-14,2-5-1 13,0 1 1-13,1 1-4 14,3 3 4-14,-1 0-4 13,-6-5 2-7,2 3 0-6,-6 2-1 14,0-4 4-14,-2 4 0 13,-1-3 0-13,3-2-4 14,2 1 2-14,6 1 1 0,1 0 0 12,1-1 0 3,-1 0-4-15,-1 0 4 0,-2-1-1 13,-8 5 0-8,0-5 1-5,-4 1 1 14,-4 1-4-14,3-2 2 13,-4 5-1-13,-2-4 0 14,1 4 0-14,-1-2-1 14,4 2 2-14,0-3 3 13,2-2 0-13,3 5-5 14,-2-4 2-9,0-2-1-5,4 1 2 14,2 2-1-14,2-1-1 14,5-1 0-14,0 5 1 13,2-5-1-13,2 1 0 14,0 4 2-14,0 0-2 14,0-5 0-14,2 5 0 13,1 0 1-7,1-3 1-6,1 3-2 13,2 0 1-13,-2 0-1 0,-3 0 3 13,1 0-5 2,-4 0 3-15,1 0-1 0,3 0 0 12,-3 0 0-12,-2 0 1 14,-3-6 2-14,-2 2 0 14,-3 4-2-9,1-4 1-5,-4 0 1 14,-1 4-6-14,3 0 4 13,3 0-2-13,5 0 1 14,4 0-2-14,3 0 0 14,3 0 4-14,7 0-5 13,-3 0 8-13,0 0-8 14,-7 0 6-9,-3-4-3-5,-3 2 1 14,0 2 0-14,-5-5-1 14,-2 2 2-14,-2 3-2 13,-4 0 2-13,-3 0-4 0,-1 0 0 13,-2 0 1 1,-1 0 0-14,-2 0 1 0,-3 0 0 20,-4 0 0-20,-5 0-2 13,-1 0 5-13,-1 0-1 0,0 0 1 13,0 0-5-13,1 0 4 14,-3 0-4-14,2 0 2 13,0 0-1-13,-2 0 0 14,0 0-3-14,0 0 4 13,0 0 3-7,0 0 2-6,0 0-3 14,0 0 0-14,0 0-1 13,0 0 2-13,0 0 3 14,0 0-6-14,0 0 10 13,0 0-10-13,0 0 7 14,0 0-4-14,0 0-2 14,0 0 0-9,0 0-1-5,0 0 0 14,0 0 0-14,0 0 0 13,0 0 1-13,0 0-1 14,0 0 3-14,0 0-1 0,0 0 0 13,0 0-1-13,0 0 1 13,0 0 1-13,0 0-1 14,0 0 0-9,0 0 2-5,0 0-2 14,0 0 0-14,0 0 3 14,0 0-9-14,0 0 5 13,0 0-2-13,0 0 0 14,-11 0-1-14,-7 0-2 14,-8-4-14-14,-12-6-2 13,-9 6-30-7,-14-4-4-6,-19 2-28 13</inkml:trace>
    </iact:actionData>
  </iact:action>
  <iact:action type="add" startTime="501420">
    <iact:property name="dataType"/>
    <iact:actionData xml:id="d102">
      <inkml:trace xmlns:inkml="http://www.w3.org/2003/InkML" xml:id="stk102" contextRef="#ctx0" brushRef="#br0">11428 17420 1 0,'0'0'4'1,"0"0"0"13,0 0 0-13,10 0-4 14,7 0 11-14,5 0-11 13,7-5 7-13,9-1-5 14,5 3 1-8,5-2-2-6,8 1-1 13,4 1 1-13,5 0 3 14,7-1-8-14,3 0 9 13,8 0-10-13,4 4 5 14,2-5 0-14,1 5 0 14,-7 0-1-14,0 0 1 20,0 0 0-20,-3 0-4 0,0 0 8 12,3 0-5-12,-6 0 2 14,0 5-2-14,-2-1 2 14,-3 0-1-14,-1 0 0 13,5 2 0-13,4-6 2 14,5 4 0-14,0-4 5 14,2 0-5-9,-3 0-1-5,3 0-1 14,-2 0 0-14,0 0-1 13,-8 0 2-13,-5 0-1 0,-10 0 0 13,-8 0 3-13,-10 0-1 14,-4 0-2-14,-11 0 4 13,-6 0-4-13,-5 0 0 20,-9 0 2-20,-3 0-1 14,-4 0 0-14,-2 0 3 0,0 0-3 13,0 0 0-13,0 5 2 13,-2-5 23-13,-9 0-19 14,-7 0 6-14,-5 0-12 14,0 0 2-14,-6 0-3 13,-5 0 0-7,-2 0 0-6,-6 0 1 13,0-5-1-13,-5 5 2 14,-7 0-3-14,-1 0 2 14,-8 0-1-14,-2 0 0 13,-2 0 0-13,-4 0 0 0,-7 0 2 13,-7 0-4-13,-3 8 6 20,-1-2-8-20,-1-1 2 14,3 2 2-14,7-2 1 13,2-4-1-13,4 3 0 0,1 0-2 13,1-4 0-13,-1 0 4 14,0 0-4-14,-1 0-2 13,-2 0 4-13,0 0-5 20,1 0 2-20,-2 0 2 14,4 0 1-14,6 0-1 0,2 0 3 13,12-4 0-13,8-1 0 13,3-4-2-13,9 6 4 14,0-4-7-14,4 3 3 13,0 1 0-13,4 3-1 14,0-5 1-8,5 1 0-6,3 4 0 13,3-3 1-13,5 3 5 14,5-3-6-14,4 3 0 0,0 0 0 12,0 0-9-12,0 0 2 14,24 0 7-14,10 0 0 14,12 0 3-14,6 0 3 20,6 0-10-20,2 0 7 13,6-4-6-13,1 4 6 14,0 0-3-14,0 0 0 0,-2 0 0 13,2 0 0-13,2 7 0 13,5 0 1-13,1 5 3 14,8-5-7-14,6-4 6 14,2 6-3-9,3-8 0-5,-3 3 0 14,1-4-4-14,-5 4 9 13,6 0-5-13,-4-4 3 14,-4 4-6-14,-3-4 4 14,-12 5-1-14,-3-4 1 13,-7 3-1-13,0 1 0 0,0-2 0 19,0 3 4-19,1-1-4 14,-3-2 0-14,-2 6 2 14,-4-4-2-14,0-1 0 13,-5 5 0-13,-5-9 0 14,-9 5-1-14,-6-1 0 0,-8-4 2 13,-11 5-3-13,-3-5 3 13,-5 0-4-7,0 0 0-6,0 0 3 13,0 0 8-13,-3 0 2 14,-13 0 0-14,-5 0-9 14,-10 0-1-14,-4 0 2 13,-7 0-2-13,-7 0 0 14,-6 0-2-14,-13 0 2 13,-5 0 0-7,-12 0 0-6,-4 0-1 14,-2 0-1-14,-5 0 4 13,-2 0-1-13,-2 4 2 14,-5-1-3-14,7-3 0 13,2 2 0-13,9 3 0 14,7-1 0-14,2-4 0 0,6 0 1 19,8 0-1-19,6 0 0 0,7 0 0 13,8-4 0 1,3-3 1-14,7 4 0 14,4-6-1-14,4 5 0 0,7-1 0 13,5 0-2-13,4 1 4 13,2 4-4-13,5 0 4 14,2 0-4-9,0 0 0-5,0 0-2 14,-2 0-5-14,-3 0-1 14,-1 0-4-14,-7 14-3 13,-8 13 2-13,-5-1-43 14</inkml:trace>
    </iact:actionData>
  </iact:action>
  <iact:action type="add" startTime="513226">
    <iact:property name="dataType"/>
    <iact:actionData xml:id="d103">
      <inkml:trace xmlns:inkml="http://www.w3.org/2003/InkML" xml:id="stk103" contextRef="#ctx0" brushRef="#br0">19231 15829 0 0,'-3'0'1'15,"-4"0"4"-14,1 0-2 0,-5 0-2 13,-5 0-1-13,3 0 1 13,-3 0 0-13,-1 0 0 14,-2-4 3-14,-1-5-2 14,-2 0-1-14,0-1 1 13,-3 3-1-7,-4-6-1-6,0 3 0 14,-2 1-1-14,-4-4 2 13,1 3-2-13,3 2 2 14,0 2-1-14,4 2 1 13,2-1-2-13,1 2 2 14,4-3 0-14,-2 3-1 14,1-2 1-9,2 5 2-5,-2-4-1 14,-3 4 0-14,-3 0 0 13,-2 0-4-13,-7 0 2 14,3 4 0-14,2 1 0 14,2 4 0-14,2-6 0 13,4 6 2-13,4-3-2 14,1 2 1-8,3-5-2-6,1 8 2 13,1-2-2-13,1 0 1 0,1-1 0 13,2-2 0-13,-2 3 0 13,4-2-2-13,-4 0 4 14,0 5-4 1,-2 1 6-15,-3-1-5 0,-4 4 2 12,2 2-1-6,-1-2 0-6,0 2 0 13,1-4-1-13,3 4 2 14,-1-4-1 1,5 2 1-15,3-6-2 0,2 3 1 12,2-7 0-12,0 2-1 14,-1-3 1-14,3 4 0 14,0-5 0-9,0 4 0-5,-2 2 2 14,-1-2-1 0,0 6 3-14,-2-2-4 0,1 2 1 13,0 4 0-13,-4-4-1 14,1 0 0-14,1 2 0 13,1 2 2-13,0 1-2 14,5 1 1-14,-1 1-2 4,3 5 1-4,0-3 0 14,0 3 0-14,0-3 1 14,0 3-1 0,0-7 0-14,0-2 1 14,0 0 2-14,0-7-6 0,0 0 8 13,5-3-5-13,2 2 0 13,4 1 6-7,7-3-2-6,2 8 1 13,4-5 1-13,3 6-5 14,2-2 4 1,0 0-1-15,5 2-6 0,-1-6 5 12,7 4 3-12,5-2-3 14,1-2 7-14,1-2-8 13,0-2-2-7,0 2 6-6,2-4-6 14,2 1 6-14,3 4-4 0,-1-5 1 12,3 0-3 3,-3 0 1-15,-4-2 0 13,-1 2-1-13,-6-4 0 14,0 0 1-14,1 0 4 14,-1 0-4-14,-3-4 3 4,0-6-3-4,1-3 2 14,-5 1-3-14,1-2 2 13,-7-1-2-13,-7 3 0 14,-1-2 1 1,-6-3 0-15,1 2 1 0,-3-7 2 12,-1 4-6-12,-2-8 4 14,-1 0-3-8,-1 2 1-6,0 2 0 13,-1-4 1-13,-1-1 1 14,-2 4-3-14,2-7 4 13,-4 1-6-13,-2 3 4 14,0 4-3-14,0 0 2 14,0 0 0-14,0 4 0 13,0 0 1-13,0 0-2 5,0-1 5 9,0 2-4-14,0-1 3 0,-2 0-6 13,-6 1 6-13,2 0-3 14,-3 3 0-14,-3-1-2 13,-1-1 1 2,0 6 2-15,0-3 2 0,-3 4 1 13,0-1-7-8,-2 3 8-5,-3-4-5 14,-2-1 0-14,0 3 0 13,4-3 0-13,-3 5 0 14,3-5-2-14,2 5 5 14,-3-4-4 0,-1 5 4-14,-3-2-6 0,-2 4 3 13,-3-4 0-8,-5 2-3-5,-4 3 3 14,-4-3-3-14,-6 3 7 14,2 1-4-14,-3 0 5 0,5 0-8 12,-2-3 6 3,9 2-3-15,1 3 0 14,5-4 0-14,0-1-2 13,4 5 2-13,0 0-1 5,5 0 2-5,-2-5-1 13,-1 5 3-13,1-4-6 14,-3 4 3-14,0 0 0 14,-2 0-1-14,0 0 1 13,0 0-3-13,-5 0 6 14,5 0-5-14,2 0 5 13,4 0-6-7,5 0 5-6,1 0-2 14,7 0 0-14,-1 4 0 13,4-4 0-13,-2 5-3 14,-2-5 0-14,-3 9 6 13,-1 3-7 2,1 2 5-15,-1 4-4 0,2-4 3 13,-5 2-1-8,2 2 1-5,1 0 0 14,-1 0-3-14,3 0 6 14,0 5-6-14,1 0 7 0,1 4-8 12,1-1 5-12,4-2-2 14,4 6 1-14,2-4-3 13,0 6 0 2,0-6 3-15,0 1-2 5,4-4 2-5,8 0-4 13,1 3 8-13,1-9-7 14,-3 5 5-14,4-3-2 13,3 3 0-13,0-5 0 14,-1 6-3-14,4-5 7 14,1 4-8-14,2-4 10 13,5 0-9-7,0-1 4-6,2 2-1 13,3-5 0-13,2-1 1 14,0 4-1-14,1-7 1 14,-1 2 2-14,-1-2-2 13,-4 4-1-13,-2-2 3 0,3-2-5 13,-8 2 4 2,3-2-3-10,0-1 1-5,0 0 0 0,4-1 0 13,2-4 1-13,5 2 1 13,5-6 0-13,1 0-2 14,1 5 3-14,-3-5-3 14,0 0 0-14,-3 0 2 13,-4 0-2-13,-1 0 0 14,-5 0-2-9,-2-5 4-5,-1-5-4 14,-2 2 4-14,1-1-2 14,-3 0 0-14,3-1 3 13,-2-2-3-13,-2-2 0 14,0 1 3-14,-6-4-1 14,1 3 1-14,-5-4 2 13,-2 0-6-7,-4 0 3-6,-3-4 0 13,-2 4-2-13,0-8 0 14,0 1 0-14,0 0 0 0,0-1 1 13,0-1 0 1,-7 3 1-14,2 2 2 0,1 0-7 13,-3-4 5-13,1 8-2 13,1 0 0-7,-1 1 0-6,-2-3-3 14,0 3 7-14,-3-1-7 13,-1 0 7-13,-3 1-6 14,1-2 3-14,-5 3-2 14,1-2 2-14,-3-1-2 13,0 2 1-13,0-1 0 14,-3 0 2-9,1 4-2-5,1-4 2 14,4 6 1-14,1-3-6 14,1 5 3-14,3 3-1 13,1 2 1-13,6 1 0 14,4 1-2-14,2 0 4 13,-3 3-5-13,3 0-3 14,0 0-4-8,0 0-21-6,0-2-37 13</inkml:trace>
    </iact:actionData>
  </iact:action>
  <iact:action type="add" startTime="516090">
    <iact:property name="dataType"/>
    <iact:actionData xml:id="d104">
      <inkml:trace xmlns:inkml="http://www.w3.org/2003/InkML" xml:id="stk104" contextRef="#ctx0" brushRef="#br0">18550 15480 0 0,'0'0'19'1,"0"0"0"13,0 0 4-13,0 0-10 14,0 0-2-9,7 0-9-5,15 0 3 14,20 0-4-14,22 0 7 14,11 0-3-14,10 0 0 0,4 0-5 12,-9 0 2-12,0 0-4 14,-9 0 4-14,-8 0-4 13,-12-7 5 2,-13 0-5-9,-13 3 3-6,-14 4-2 0,-6 0 1 12,-5 0 0-12,0 0-1 14,0 0-1-14,0 0 2 13,0 0 0-13,0 0 10 14,0 0-10-14,0 0 1 14,0 0-1-14,0 0-2 13,0 0-5-7,0-4 1-6,0 0-6 13,0-4-56-13</inkml:trace>
    </iact:actionData>
  </iact:action>
  <iact:action type="add" startTime="516551">
    <iact:property name="dataType"/>
    <iact:actionData xml:id="d105">
      <inkml:trace xmlns:inkml="http://www.w3.org/2003/InkML" xml:id="stk105" contextRef="#ctx0" brushRef="#br0">18959 15233 10 0,'-3'-7'23'1,"1"2"-7"13,2 5 2-13,0 0 8 14,-3 0-18-14,3 0-7 13,-2 0-1-13,-2 9-3 14,2 23 0-14,2 8 3 14,0 4 3-9,0 0-3-5,0 2 2 14,0-2-1-14,0-2 1 13,0-2 2-13,2-1-6 14,-2-3 3-14,2-4-2 0,0-6 0 13,-2-4 1 1,0-8-1-14,0-7 2 0,2 0-4 19,-2-7-3-19,3 0 6 0,-1 0-9 13,-2 0 7-13,3 0-4 14,-1 0-3-14,0-7-24 13</inkml:trace>
    </iact:actionData>
  </iact:action>
  <iact:action type="add" startTime="517148">
    <iact:property name="dataType"/>
    <iact:actionData xml:id="d106">
      <inkml:trace xmlns:inkml="http://www.w3.org/2003/InkML" xml:id="stk106" contextRef="#ctx0" brushRef="#br0">18783 14853 0 0,'0'-2'22'1,"0"2"-15"13,0 0-3-13,17 0 5 14,10 0-4-14,8 0-4 13,4 0 2-13,1 0-3 14,-1 0 1-14,0 0 1 0,-1 0-2 19,-3 0 0-19,5 0 4 14,3-5-1-14,-5 5-1 0,-3-3 1 12,-6 3-6-12,-4-2 6 14,-8 2-6-14,-7 0 4 14,-6 0-1-14,-4 0 0 13,0 0 2-13,0 0 0 14,0 0 0-8,0 0-1-6,0 0 1 13,0 0 0-13,0 0-2 14,0 0-2-14,0 0-11 13,-6 2-21-13</inkml:trace>
    </iact:actionData>
  </iact:action>
  <iact:action type="add" startTime="517676">
    <iact:property name="dataType"/>
    <iact:actionData xml:id="d107">
      <inkml:trace xmlns:inkml="http://www.w3.org/2003/InkML" xml:id="stk107" contextRef="#ctx0" brushRef="#br0">18945 14437 11 0,'0'-15'17'15,"0"2"-6"-14,0 5-6 14,0 8-5-14,0 0 0 13,0 29 3-13,0 12 11 14,0 8-5-8,0 6 2-6,0-6-6 13,0 6-1-13,0-2 0 0,0 3 1 13,0-7-4 1,0-3 3-14,0-6-6 0,4-8 5 13,1-5-6-13,0-6 2 14,-1-9 1-14,3-2-2 13,-5-8-2-7,2 2 3-6,3-4 2 14,2 0-3-14,4 0 2 13,5-6-4-13,2-16-44 14</inkml:trace>
    </iact:actionData>
  </iact:action>
  <iact:action type="add" startTime="518381">
    <iact:property name="dataType"/>
    <iact:actionData xml:id="d108">
      <inkml:trace xmlns:inkml="http://www.w3.org/2003/InkML" xml:id="stk108" contextRef="#ctx0" brushRef="#br0">19852 15020 5 0,'63'-12'6'1,"-7"1"0"0,-8 2-5 12,-3 0 3-12,-9 5-4 14,-9 4 0-14,-9 0 0 13,-7 0-5-7,-5 0 5-6,-4 0-3 14,-2 0 0-14,2 0 5 13,-2 0-4-13,0 4 2 14,0-1 0-14,0 0-1 13,0 3-4-13,0-2 0 14</inkml:trace>
    </iact:actionData>
  </iact:action>
  <iact:action type="add" startTime="518712">
    <iact:property name="dataType"/>
    <iact:actionData xml:id="d109">
      <inkml:trace xmlns:inkml="http://www.w3.org/2003/InkML" xml:id="stk109" contextRef="#ctx0" brushRef="#br0">19788 14766 1 0,'-4'-14'23'1,"1"1"1"0,1 4-6 12,-1 5-9-6,3 4 22-6,0 0-23 13,-2 0-8-13,2 4-7 14,-2 32 7-14,-3 13 0 14,1 8 12-14,0 7-8 13,2-6-4-13,2-5 7 14,0-7-5-14,0 2 0 13,0-3 1-7,0-1-4-6,0-2 3 14,0-2 0-14,0-4-2 13,0-1 0-13,0-12-1 14,0 1 5-14,-2-4-8 14,-3-4 8-14,3-2-9 0,-3 0 5 12,3-8 0-12,-3 6-1 14,1-4-4-9,0-4-1-5,-5 2-7 14,2-2 1-14,-2-4-32 14</inkml:trace>
    </iact:actionData>
  </iact:action>
  <iact:action type="add" startTime="519161">
    <iact:property name="dataType"/>
    <iact:actionData xml:id="d110">
      <inkml:trace xmlns:inkml="http://www.w3.org/2003/InkML" xml:id="stk110" contextRef="#ctx0" brushRef="#br0">19346 15137 0 0,'18'-13'20'1,"13"-4"-5"13,14 3-1-13,10 0-6 14,12 4 8-14,5 7-16 13,3-2 1-13,0 1 0 14,-4 4-2-14,-3 0 2 14,0 0-1-9,-6 0 0-5,-1-2 0 14,-1-2 4-14,-5 0-4 13,-4 4 2-13,-6-4 2 14,-11-2-8-14,-15 6 4 14,-7-3 0-14,-6 3-1 13,-6 0 0-13,0-3-1 14,-4 3-7-9,-18 0-18-5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5:45:58.3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40">
    <iact:property name="dataType"/>
    <iact:actionData xml:id="d0">
      <inkml:trace xmlns:inkml="http://www.w3.org/2003/InkML" xml:id="stk0" contextRef="#ctx0" brushRef="#br0">21447 3168 25 0,'-10'0'25'15,"-3"-2"8"-14,4-5-17 14,4-2 5-14,-1 3-14 13,-3-4 3-13,1 1-1 14,-2 2 7-14,1-5-6 0,3 2-1 19,-2-2-4-19,0-3-2 14,-1 3-1-14,-2-2 1 0,-3 3 1 12,1-3-4 3,-7 0 0-15,-5-2-4 0,-8 0 4 13,-5 0 1-13,-11-5 7 13,-5 2-12-13,-3-2 6 14,-3-1-4-9,-2 3 1-5,-4-4 1 14,2-1-2-14,-3 1 4 14,-2 2-1-14,-1 1 1 13,4 2-4-13,3 2 6 14,5 4-8-14,5 2 6 14,2 3-5-14,-1 2-6 13,2 3 9-7,-4 0 1-6,-4 2 1 13,-2 0-4-13,-1 0 7 14,-1 0-10-14,0 0 6 14,-1 0-2-14,1 0 1 13,-4 0 0-13,2 4 0 14,-5 1 2-14,-2 2-3 0,-1 0 4 19,-1 2-6-19,0-1 6 14,1 2-6-14,1-2 2 0,2 1 1 12,4 2 0 3,-2-1-2-15,9-2 2 0,5 0 2 13,6-2-1-13,9 0 3 13,3 3-7-13,4-6 6 14,2 1-4-9,2 0 1-5,2-1 0 14,5 4-3-14,-5-1 6 14,-3 1-5-14,-4-2 5 13,-6 2-3-13,-4 0 0 14,-1 1-1-14,-1 0 1 13,2 0 1-13,5-2-1 14,12 0-3-8,4 2 3-6,7-1-3 13,-1 7 3-13,4 3-8 14,-3 3 6-14,4 6-2 13,2 1 2-13,2 3-1 14,6 0 1-14,0-2 0 14,0 0 2-14,0 0-1 0,0 0 2 19,0 4-1-19,6 0 2 13,6 3-2-13,8 4 1 0,4 6 0 13,5 1-1-13,4 2 1 14,4-2-1-14,-4-2 0 13,1-4 2-13,-5-5 0 14,-2 0-4-14,-2-4 4 14,4-2 0-9,3 0-2-5,4-4 0 14,0-3 0-14,-3-4 2 13,0-1 1-13,1-3 0 14,-1-2 0-14,12 1-3 14,6-2 3-14,5 1 0 13,2-2-1-13,-3 0-2 14,-5-2 0-9,-8-1 0-5,-4 2 2 14,-5-1-4-14,0-2 7 14,4 0-8-14,2-1 4 13,11-4-2-13,10 3 2 0,7 3-1 13,4 0 0-13,0 1 3 14,3 2-4-14,-1 0 5 13,5-2-7-7,-2 0 4-6,2 2-2 13,-2-1 2-13,0-1-1 14,1-1 0-14,8-2 0 14,4-5 0-14,7 0 1 13,5 0-1-13,-5 0 4 14,-3-2-8-14,-6-8 8 13,-5-1-8-7,1-3 4-6,-2-2 0 14,-2-4-1-14,0-4 3 13,-6-2-5-13,-3-4 8 14,-6 1-10-14,-2 0 7 14,-4-1-5-14,-4-1 5 13,-1 2-2-13,-8-3 0 14,-5-1 0-9,-9 4 0-5,-6-2 0 14,-9 1 1-14,-3 4 3 14,-5-3-7-14,-3 0 6 0,-3 0-4 12,-2-6 1-12,0 3 0 14,0 0 1-14,0 2 3 13,-4 5 5-13,-3 0-7 14,-2 0-3-8,3 5 3-6,-4 2-3 13,6 4 2-13,-5-4-1 14,1 4 1-14,-6-4 1 13,-3-2 0-13,-4 2 3 14,-1-2-10-14,-3 2 7 14,1-1-4-14,-3 1 4 13,1-1-2-7,-3 1 0-6,2 0 0 13,2 0 0-13,0 2 0 14,4-1 7-14,-4 2-4 14,0 1-6-14,-4 1 2 13,2 1 1-13,-4 3 0 14,0-2 0-14,-5 1 0 14,-3 0-2-9,-2 3 0-5,-3 0 4 14,-6 1-4-14,-1-1 6 13,-4 0-8-13,-1 2 4 0,7-4 0 13,0 1 2-13,0 2-2 14,5 0 0-14,-6 1 3 13,-4-2-8-13,6 2 16 14,-6-2-15-9,5-1 5-5,3 0-1 14,5-3 0-14,1 1 0 14,2 1-1-14,-5 1 2 13,4 0-4-13,-7 2 2 14,2 0-2-14,-3 2 0 14,3-1 3-14,2 3 2 13,1 1-2-7,6-1 0-6,-1 0 0 13,-1 2-2-13,-6 0 2 14,-2 0 0-14,-4 0 2 14,1 0-4-14,-2 0 4 13,-1 0-4-13,0 0 2 0,-5 0 0 13,-4 2 0-13,2 0 4 20,2-1-8-20,4 4 10 14,8-3-9-14,-3 2 7 0,1-1-5 12,-2 2 1-12,2-3-2 14,1-2 2-14,1 0 0 13,-1 0 2-13,-6 0-2 14,-2 0 3-14,3 0-3 14,0 0 0-9,4 0 2-5,2 0-4 14,-1 0 2-14,3 0 0 14,-3 0-3-14,3 0 6 13,-7 0-6-13,2 0 7 14,0 0-8-14,5 6 4 13,7 1-4-13,1 5 6 14,5-1-4-8,-2 3 0-6,-3 4-1 13,1 2 2-13,-3 2 1 14,3 0-3-14,6-2 3 0,4 0 0 12,6-5-2-12,3 2 0 14,3 1-1-14,3-2 1 14,1 3 1-14,0 0 2 20,2 4-4-20,3-1 5 0,2 1-4 12,0 1 1 3,0-1 0-15,0 0 1 0,14 4 0 13,-1-1 0-13,2 0 0 13,1 2 1-13,0-2 0 14,0 5-1-14,2-3 5 14,-1 0-8-9,6 4 5-5,-1-2-2 14,3 2 0-14,-4-5 0 13,4 2-2-13,2-3 4 14,2-3-2-14,4 4 4 14,5-1-8-14,5-1 6 0,-1-1-3 12,2-2 2 3,-3-1-2-10,-1 0 1-5,-1 2 0 0,4-1 1 13,4-1 1 2,0-1-2-15,2-2 3 0,2-3-5 12,3 0 4-12,4-3-2 14,4 0 0-14,3-4 0 14,-1 2-2-14,1-2 4 20,-3 0-3-20,4-3 6 13,-2 2-10-13,5-5 7 14,6 1-3-14,1 2 1 0,-2 1 0 13,0 0 0-13,-8-2 0 13,-3 2-1-13,1-4 2 14,1 3-2-14,9-4 6 13,3-1-8-7,0 0 4-6,-2 0-1 14,-5 0 0-14,-6-1 0 13,3-8 0-13,0 4 3 14,4-4-3-14,3-2 3 13,-1 2-5-13,-5-5 2 14,-4 0 0-14,-6-2-2 0,-5-1 2 19,1 3 0-19,-1-6 1 0,-1 5-1 13,-4-3 3 2,-3 4-6-15,-5-2 6 13,-2-3-5-13,-3 1 4 14,-6-6-2-14,0 1 0 0,-6-4 0 12,-3-3 0-12,0-3 2 14,-6-4-1-8,-1 1 5-6,-7-6-6 13,2 2 0 2,-6 2 0-15,-2 1 0 0,0 10 0 12,0 0 2-12,0 6-1 14,-5 2 1-14,-8 1 2 14,2 0-6-14,-5 0 4 13,3 1-2-7,-3 3 1-6,1-1 2 13,-2 1-3-13,2-3 2 14,-1 5-6-14,-1-1 8 0,-1-3-8 13,-7 1 3 1,4 1 0-14,-6 1 0 14,-2-4 1-14,0 6 1 0,2-4-1 13,2 5 0-8,0 1 2-5,1-4-2 14,-2 4 4-14,-1-3-6 13,-2-3 3 2,-4 3-2-15,1-2 1 14,-2 2 0-14,3 0-2 0,2 2 4 12,-2-2-4-12,-7 2 4 14,-2 0-4-9,-5 1 1-5,-3-2 1 14,0 2 0-14,6 4-1 14,-1-4 0-14,1 4 1 13,5-2-3-13,-8 0 6 14,5 1-6-14,2 2 6 14,-3 0-6-14,8 2 5 13,0 2-5-7,2-2 0-6,-3 2 3 13,-1 0 0-13,1 0 0 14,-1 0 0-14,2 0 2 0,-4 0-4 13,-5 0 2 1,-5 0-1-14,-8 0 1 14,-5 0 0-14,-8 0-2 0,-5 4 4 12,-2 2-4-6,1 0 5-6,3 3-2 14,6-2 1-14,-5 1-4 13,1 2-2-13,-2 0 4 14,-3 1 2 0,-3 1-1-14,-2-3-1 0,0 2 0 13,0-4 3-13,6-1-2 14,8 0-1-9,12-2 2-5,8 0-6 14,11-2 2-14,12-2 2 14,7 0 0-14,1 0 0 13,7 2-1-13,1 3-15 0,-1 4-9 13,3 7-57 1,-3 2-6-14</inkml:trace>
    </iact:actionData>
  </iact:action>
  <iact:action type="add" startTime="14744">
    <iact:property name="dataType"/>
    <iact:actionData xml:id="d1">
      <inkml:trace xmlns:inkml="http://www.w3.org/2003/InkML" xml:id="stk1" contextRef="#ctx0" brushRef="#br0">14310 6041 12 0,'-15'0'29'1,"7"0"-9"0,-2 0-1 12,-1 0-5-12,0 0-1 14,0 0-3-14,2 0-8 13,0 0 0-13,2 0-4 14,-2 0 0-14,-4 0-3 14,-3-2-3-14,-1 1-14 13,-1-3 16-7,-3-1-1-6,0 1 0 13,-8 0-1-13,-5-1-2 14,-9-2 5-14,-1 0 5 14,-5-2 3-14,3 1-2 13,1 2 3-13,7-2 3 14,9 3 3-14,2-3-3 14,7-1 3-9,2 4-6-5,7-4 0 14,2 6 1-14,7-2 2 0,0 1 1 12,2 1-6-12,0 0-4 14,0 3 5-14,0-1-3 14,0 1 2-14,0 0-4 13,0-3-1-13,10-1 3 14,29-5 2-9,21-2 0-5,16 1-2 14,6 2 1-14,-4 6-2 14,-8 2 5-14,-4 0-8 13,-1 0 8-13,1 10-7 14,3 0 3-14,3 1 0 14,1-4 0-14,4 3 0 13,-2-4-1-7,8 3 2-6,-3-2 4 13,6 0-3-13,6 0-4 14,5 3 4-14,3-2-3 14,0 2 2-14,-9-1-1 13,-4-6 0-13,0-3 0 14,4 0-1-14,5 0 4 13,8 0-3-7,8-3 2-6,4 1 0 14,0 2-2-14,-2 0 3 0,-7 0-3 12,-7 0 0-12,-3 0-2 14,-6 0 6-14,0 0-6 13,7 0 5-13,6 0-4 14,4 0 2-14,3 0-2 14,3-17 1-9,4 1 0-5,2-2-2 14,-6 8 2-14,-9 6 0 13,-8 4 2-13,-9 0-4 14,-6 0 0-14,-1 9 1 14,-1 0 1-14,2 1 0 13,8 0 0-13,3-1 0 14,3-1-1-8,7-5 3-6,-5-1-3 13,-7-2 6-13,-6 0-9 14,-10 0 6-14,2-5-4 13,-2-12 2-13,3-3-1 14,0 0 1-14,-2 2 0 0,-1 1-2 13,-3 6 5-13,-1 3-6 20,-4 0 5-20,-5 3-4 0,-6 5 4 12,-6 0-4-12,-8 0 2 14,-11 0-1-14,-6 0 1 14,-10 0 0-14,-6 0 0 13,-7 0 3-13,-2 0-4 14,0 0 3-14,0 0 3 14,0 0-1-9,0 0 4-5,0 0-4 14,0 0-1-14,-4 0 7 13,-14 0-10-13,-7 0-2 14,-6 0 2-14,-4 0 0 14,-7 0 2-14,-8 0-5 13,-8 0 3-13,-9 7 0 14,-11-5-1-9,-6 0 2-5,-5-2 5 14,-10 0-6-14,1 0 0 14,0 0 5-14,0-2 0 0,3-4-2 12,-8 0 3 3,0 2-4-15,-4 2 0 0,0-1-1 13,2 3 1-13,-1 0-4 20,-8 0 5-20,-11 7-5 0,-6 3 3 12,-10-2-2-12,-8-1-5 14,-3-4 6-14,0 1 0 14,9-2 2-14,8 1 1 13,12-3-3-13,9 3 0 14,12 1 0-14,13 3-1 14,0 6-1-9,0 3-1-5,-1 1 3 14,-1-2 0-14,-3-2-1 13,-6 1 1-13,-9-3 0 14,-7 1-7-14,-5 1 5 14,1-1-1-14,6 0 3 0,5-5-2 12,4 2 2 3,5-3 3-10,11-2-2-5,11 0-2 14,11-3 9-14,14-1-15 14,3 0 12-14,1 3-7 0,1 2 2 12,-4 2 0-12,-2 3-4 14,4-4 8-14,-6-3-6 13,0 2 8-13,-2-5-10 21,-2 0 6-21,-1 0-2 0,1 0 0 12,2 0 1-12,2-2-1 14,6-8 0-14,2-2 6 14,6-3-4-14,5 2 2 13,5-3 2-13,0 5-6 14,9 0 2-14,7 3 3 13,3 4-4-7,5-3-1-6,4 4 3 14,0-1-1-14,4 1-3 13,0 1 5-13,0 0-7 14,0 2 5-14,0-2-4 13,0 2 1-13,0 0 1 0,0 0-6 13,0 0-2-13,4 0 3 20,19 0 2-20,24 0 3 14,24 0 0-14,24 0 4 0,13 0-4 12,3 4 0-12,-2 5-4 14,0-1 3-14,1 2 0 14,-3-2 1-14,2-1 0 13,0 2 5-13,0-2-8 21,3 0 3-21,-3 1 0 0,-6 0-1 12,2-7 0-12,1-1-1 14,10 0 2-14,11 0 0 13,2 0 0-13,4 0 0 14,-2 0 3-14,-7 0-7 14,-3 0 4-14,-3 0 0 13,-2 5-3-7,5 1 3-6,6 0-3 13,2-1 3-13,5 0-5 14,4-3 8-14,9-2-6 14,7 0 2-14,6 0 0 0,1 2-2 12,-3 4 0-12,-11 0-6 14,-9-3 5-14,-6 4 0 20,-3-3-5-20,-4 0 3 14,-3-2 0-14,-10-2 3 0,-5 0 2 12,-2 0-1-12,-5 0 2 14,-2 0 0-14,-11-6-1 14,-4 0 2-14,-6 1-2 13,-3 0 4-13,-1 3-5 20,-2 0 5-20,-3-1-4 0,-6 3 2 13,-8 0 1-13,-3 0-2 14,-8 0 0-14,-6 0 3 13,-1 0 1-13,-7 0 3 14,-2 0-7-14,-5-2 3 14,-2 2-2-14,-4-3 9 0,-3 1-4 19,1 2 2-19,-8-2-1 13,1-1-4-13,-1 3 10 0,-4-2-13 13,4 2 7-13,-4 0-6 14,-2-2 5-14,0 2-5 13,0 0 6-13,0 0-6 14,0 0 2-14,0 0 3 13,0 0-2-7,0 0-3-6,0 0 2 14,0 0-6-14,0 0 0 13,0 0 2-13,0 0-10 14,0 0-11-14,-16 0-43 14,-20 2-51-14</inkml:trace>
    </iact:actionData>
  </iact:action>
  <iact:action type="add" startTime="19826">
    <iact:property name="dataType"/>
    <iact:actionData xml:id="d2">
      <inkml:trace xmlns:inkml="http://www.w3.org/2003/InkML" xml:id="stk2" contextRef="#ctx0" brushRef="#br0">7982 7712 14 0,'0'0'15'1,"0"0"-2"13,-2 0-8-13,-4 0 4 14,1 0 6-9,0 0-4-5,5 0 9 14,-2 0-18-14,0 0 5 14,-3 0-6-14,1 0 0 13,2 0-1-13,0 0 0 14,-3 0-1-14,-2 0 3 14,3 0-3-14,1 0 7 13,3 0-11-7,0 0 9-6,0 0-5 13,0 0 2-13,0 0-1 14,0 0 0-14,0 0 0 14,0 0-1-14,-2 0 2 13,2 0-2-13,0 0 5 0,0 0-7 13,0 0 6-13,0 0-4 20,0 0 1-20,0 0 0 0,0 0 1 13,0 0 2-13,0 0-3 13,0 0 4-13,0 0-8 14,0 0 5-14,0 0-2 14,0 0 0-14,0 0-2 13,0 0 1-13,0 0 1 14,0 0 1-9,0 0 0-5,0 0 2 14,0 0 2-14,0 0-8 14,0 0 4-14,5 0-6 13,11 0-8-13,8 0 14 14,16 0 3-14,6 0-3 14,6 0 3-14,0 0 1 13,-4 0-8-7,6 0 7-6,2 0-5 13,6 0 2-13,9-6 0 14,10-6-1-14,10 1 1 14,11-1 2-14,10 3-2 13,6-1 1-13,-2 3 3 14,-4 0-8-14,-8 2 7 0,-10 4-6 19,-5 1 3-19,-4 0 0 0,-2-1-1 13,-6 1 2-13,0 0 0 13,-6 0 4-13,-3 0-8 14,1 0 5-14,10 0-3 14,6 0 2-14,4 0 0 13,0 0-1-13,-7 0-1 14,-4 0 1-9,-5 0 1-5,-5 0-1 14,-6 0 4-14,-9 0-8 14,-1 0 7-14,-7 1-6 13,-5 0 3-13,-1 2 0 14,-1-1 0-14,1 2 3 14,-4-1-3-14,-4 0 2 13,-4 1-4-7,-2 1-1-6,-3 2 2 13,-2-1 0-13,3 2 1 14,-4-3 0-14,1 2-1 14,-1 1-1-14,-2-3 4 0,1 2-2 12,-3-3 2-12,-1-3-4 14,-5 2 4-14,-3-1-3 13,-1-2 1-7,-5 2 0-6,0-2 1 14,0 2 0-14,0-2 11 13,-7 0-1-13,-20 0 14 14,-17-2-25-14,-16-6 10 13,-19 0-4-13,-5 2 6 14,-5 0-11-14,-2 1 6 14,-6-4-2-9,-1 0-5-5,-4 0 0 14,-1-1 5-14,-1 3-4 14,-1-2 1-14,2 1-1 13,-3 2-1-13,-4-1 0 14,-10 3-2-14,-7 3 4 13,0 1-4-13,-5 0 9 0,-4 0-8 20,-5 10 1-20,-4 3-1 13,10-1 1-13,12-1 2 0,14-3-2 13,17-4 0 1,17-2 1-14,15-1 2 0,20-1-3 13,15 0 2-13,9 0-4 14,10 0 5-14,4 0-4 13,2 0 1-7,0 0-6-6,0 0-1 13,4 0-5-13,16 0 10 14,24 0 0-14,30 0 0 14,29 3 4-14,24 1-1 13,18 0 0-13,8 0-1 14,10 1 0-14,4-2-1 14,12 1-2-9,4-2 6-5,-3 1-6 14,-3-3-5-14,-13 0 6 13,-12 0-12-13,-12-12 8 14,-17 3 0-14,-21 4-1 14,-17-1 5-14,-23 6-9 13,-17 0 3-13,-16 0-14 0,-13 0 6 19,-10 0-5-19,-1 0 8 0,-1 6-21 13</inkml:trace>
    </iact:actionData>
  </iact:action>
  <iact:action type="add" startTime="21501">
    <iact:property name="dataType"/>
    <iact:actionData xml:id="d3">
      <inkml:trace xmlns:inkml="http://www.w3.org/2003/InkML" xml:id="stk3" contextRef="#ctx0" brushRef="#br0">12208 6820 33 0,'-22'-17'2'1,"2"3"25"13,0 4-9-13,-3-2 2 14,0 6-6-14,-2 4 4 13,-2 2-17-13,-4 0-2 14,0 11 1-8,4 12 0-6,2 8-5 13,5 8 6-13,7 5-2 14,4 7 2-14,5 5-1 13,4 0 2-13,0 1-2 0,2-2 2 13,13-1 3 2,3 1-5-15,-2-6 0 0,2-3 1 19,2-7 1-19,0-3-2 13,2-4 4-13,3 0-7 14,6-4 3-14,2 2 0 0,3 1 0 13,-3 3 0-13,3 0-1 13,-1-1 4-13,6 1-6 14,3-8 4-14,8-1-1 20,6-6 0-20,6-6 0 14,1-5 3-14,-1-8-6 0,3 0 3 12,-2-4-7-12,-4-20 5 14,-9-6-7-14,-4-8 7 14,-11-8-5-14,-8-2 7 13,-4-5-1-13,-12-3 0 14,-3 0-2-9,-10-2 1-5,0 2 1 14,0-2 2-14,-10 6 5 14,-7 0-6-14,-6 6 8 13,1 3-8-13,0 1 9 14,-5 2-6-14,0-2 11 0,-2 4-9 13,-4 0-5-13,0 0 11 20,-4 2-5-20,2 0-3 13,-3 4 3-13,-2 1-7 0,-3 5 1 13,-5 4-4 2,-6 5 3-15,-4 5 1 0,4 5-1 12,8 3 2-12,3 4-2 14,3 0 2-14,-2 4-1 14,-5 17 1-9,1 0 3-5,1 12-4 14,1 4 0-14,3 10 0 13,3 3 1-13,0 6-4 14,7-5 7-14,4 4-6 14,1 1 3-14,1 0-2 13,2 5 1-13,4-3-2 14,1-2 2-9,5-6 0-5,1-4-3 14,8-2 6-14,4 1-5 14,0-3 7-14,0-3-10 13,11 2 1-13,13-3 1 14,13 2 3-14,9 0 3 0,16-2 0 12,15-3-2-12,14-12 5 21,9-2-4-21,0-6 1 13,-7-7 1-13,-12-2-8 0,-14-1 3 13,-5-5 1-13,-6 0 0 13,-4 0 0-13,-6 0-2 14,-5-11 4-14,-6-3-2 14,-2-4 5-14,1-6-8 13,-1-6 6-7,3-9 0-6,-5-4-3 14,-2-4 1-14,-4-4 1 13,-5-5 0-13,-5-5 1 14,-5-1-1-14,-8-4-4 13,-2-2 4-13,0 4-4 14,-4 2-2-14,-13 5 4 14,-5 7 0-9,2 4 1-5,-4 4-2 14,-3 4 5-14,-2 2-4 13,-4 4 2-13,-1-1-4 0,-1 8 4 13,-4 5-1-13,1 0-1 14,3 4 0-14,-1 2-1 13,3 2 3-13,-3 1-4 20,-4 6 6-20,0 2-7 14,-3 3 5-14,-5 0-4 14,-4 0-1-14,0 8 3 0,6 5 0 12,3 4 2-12,8 3-5 14,-1 6 6-14,-1 6-8 14,-3 9 8-14,1 2-4 13,4-2 1-7,3 3 0-6,8-4-2 13,4 4 0-13,4 2 0 14,1 0 4-14,1-1-1 14,-1-5 2-14,3-5-5 13,4-9 4-13,1-5-4 0,3-7 1 13,4-2-2-13,0-4 2 13,0-2 1-7,0-2-1-6,0-2 5 14,0 0-7 0,0-2 4-14,0 0-2 0,0 0-4 13,0 0 5-13,0 2-4 13,0 5 1-13,4-2 2 14,7 1-11-14,5 2 5 20,6 0-38-20,7-2-26 14</inkml:trace>
    </iact:actionData>
  </iact:action>
  <iact:action type="add" startTime="23885">
    <iact:property name="dataType"/>
    <iact:actionData xml:id="d4">
      <inkml:trace xmlns:inkml="http://www.w3.org/2003/InkML" xml:id="stk4" contextRef="#ctx0" brushRef="#br0">17109 5083 11 0,'-6'0'20'15,"4"0"17"-14,0 0-17 14,0 0 0-14,0 0-11 13,-3 0-5-13,1-2 0 14,-2 0-3-14,-4 1 3 0,1-2-2 13,-1 1-4 1,0 2 4-8,-3 0-7-6,-5 0 2 13,-4 0-4-13,-2 14-2 14,1 3 8-14,-2 0 1 0,6 3 0 13,-4 2-3-13,3 2 3 13,1 2 0-13,0 4-3 14,3 1 3-14,3 0 0 14,2 0 1-9,6-1-1 10,3-1-3-15,2 0 3 0,0 0 0 12,5-3 0 3,8-3 1-15,3 0 0 0,-3-2-1 13,2-1 1-13,4 0-1 13,1-2 0-13,7 0-2 14,2-1 4-9,-3-2-3-5,3-3 5 14,-2-1-8-14,2-3 7 14,4-1-5-14,0-2 4 13,4-3 0-13,-4-2-2 14,1 0 0-14,-5 0 5 14,0-7-3-14,-5-7 8 13,-4-3-9-7,2-5 13-6,-4-2-12 13,-2-5 2-13,-3 0 2 0,-2-3-1 13,-2 3-4-13,3 0 3 14,-4 0-4 0,-1 5 3-14,-1 2-6 14,1 0 6-14,0 3-4 0,2 2 1 12,-5-1 0-6,3 2 0-6,-3 0 0 14,-1 2 0-14,-1-2 0 13,-2 0 3-13,0-1 0 14,0-1-3-14,0 2 0 14,-2-1-2-14,-10 0-4 13,-1 3 6-13,-7 0-1 14,0 2 2-9,-2 3-2-5,-5 2 7 14,0 7-11-14,-2 0 5 14,0 0-3-14,-2 0 1 13,2 4 2-13,2 10-2 14,2 2 0-14,-1 3 2 13,0 4 0-13,-6-2 1 14,1 2 2-8,2 0-6-6,-2-4 6 13,0 0-3-13,4-1 0 0,2-4 0 13,5 0 0-13,5-2 2 13,1-2-3-13,3 0 5 14,5-3-8-14,0 2 6 14,6-6-4 0,-2 0 3-14,2-3-2 5,0 0 1-5,0 0 0 13,0 0 3-13,0 0-2 14,0 0 5-14,0 0-3 14,0 0 0-14,0 0-2 13,0 0 4-13,0 0-5 14,0 0-1-14,0 0 1 14,0 0-2-9,0 0-3-5,0 0 0 14,0 0 3-14,0 0-17 13,0 0-8-13,12 0-28 0,3 0-7 13</inkml:trace>
    </iact:actionData>
  </iact:action>
  <iact:action type="add" startTime="26162">
    <iact:property name="dataType"/>
    <iact:actionData xml:id="d5">
      <inkml:trace xmlns:inkml="http://www.w3.org/2003/InkML" xml:id="stk5" contextRef="#ctx0" brushRef="#br0">8912 9703 14 0,'-5'4'17'1,"0"-4"-15"13,1 0 6-7,2 0-2-6,-2 0 10 13,4 0-10-13,0 0 4 14,-2 0-9-14,2 0 9 14,-3 0-4-14,-1 0-1 13,-3 0 1-13,-6 0-6 14,-6 0 0-14,-6 0 2 13,-10 0-5-7,-2-2 2-6,-10 0 0 14,-4 0-2-14,-1 2 2 13,2 0 1-13,0 0 0 14,-1 0 2-14,0 0 0 13,-1 0 3-13,9 0-2 14,8 0-1-14,8 2 3 0,10-2-3 19,8 2 0-19,4-2 0 14,3 0-2-14,2 0 0 0,0 0 0 13,0 0 1-13,0 0-4 13,0 0-2-13,9 0-1 14,11 0-2-14,13 6 8 13,21 2 5-13,17-1 0 14,18 5-5-8,16-7 5-6,4-1 0 13,15-2-5-13,7-2 3 14,9 0-2-14,3 0-2 14,-7 0 2-14,-5 4-3 13,0 0 2-13,4 0 0 14,0 0-1-14,10-4 3 13,7 0-1-7,10 0 3-6,2 0-8 14,-11-5 6-14,-15-6-5 13,-20 4 2-13,-20-2 0 14,-17 2 1-14,-17 0 0 0,-19 2 0 12,-16 0 2 3,-11 3-4-15,-14 2-2 0,-4 0 2 13,0 0-10-8,0 0 11-5,-4 0 1 14,-11-2 3-14,-8-2 6 14,-4-3-8-14,-4 0 5 13,-5 0-4-13,-6-2-4 14,-9-3 3-14,-9 2-2 13,-7-3-1-13,-11 1 2 14,-12 3 0-8,-12-3-3-6,-12-1 1 13,-8 1 4-13,-7 0-9 14,-3 1 14-14,-2 3-7 13,-4 2 1-13,0 2 3 14,4 2-2-14,7 2-1 14,8 0-1-14,4 0 4 13,3 0-2-7,5 0 2-6,11 0-3 13,11 0 0-13,12 2 5 14,9-2-5-14,10 0 3 14,10 0 1-14,7 0-4 0,8 0 1 12,6 0 2-12,0 0-8 14,5 0 3-14,5 0 1 20,2 0-2-20,4 0 2 0,2 0-3 13,3 0 3-13,2 0-1 13,0 0 5-13,0 0-8 14,7 0-9-14,31 10 2 14,40 7 11-14,49 2 4 13,43-5 10-13,33-10-9 14,11-4-5-9,0 0-2-5,-14-4-2 14,-20-10-2-14,-14-3 5 14,-26 3-5-14,-18 3 4 13,-14 2 2-13,-19 4 0 14,-16 1 0-14,-17 1 0 14,-16 3-3-14,-16 0 6 13,-10 0-1-7,-5 0 0-6,0 0 1 13,-1 0-3-13,4 0 3 14,1 0-3-14,3 0 0 0,1 0-1 13,6-2 1-13,-1 1-2 13,1-1-8-13,1-2-21 14,5-6-58-14</inkml:trace>
    </iact:actionData>
  </iact:action>
  <iact:action type="add" startTime="27784">
    <iact:property name="dataType"/>
    <iact:actionData xml:id="d6">
      <inkml:trace xmlns:inkml="http://www.w3.org/2003/InkML" xml:id="stk6" contextRef="#ctx0" brushRef="#br0">11698 9252 0 0,'-7'34'3'1,"5"-1"0"0,2-4-2 12,0 4 2-12,11-1-3 14,18 1 7-14,4 2 6 13,10-8-12-13,3-3 6 14,10-4-4-14,7-6 4 14,9-2-7-14,3-3 8 13,10-3-7-7,0-4 3-6,-3-2-4 14,-4 0 1-14,-11 0-2 13,-5 0 2-13,-6-12-1 14,-4-7 4-14,-8-1-4 13,-6-4 1-13,-6-3 2 14,-9-4-2-14,-2-6 5 14,-11-3 3-9,-4-6-7-5,-6-3 6 14,0-1 1-14,0-1 4 13,-3 0-8-13,-13 3 0 14,-4 1-1-14,1 3 0 0,-4 4 4 13,1 4-8-13,-3 4 12 13,-2 1-8-13,-1 2-4 20,-6 3-4-20,-4 0 3 14,-2 3 1-14,-5 2-3 14,-3-2 6-14,-4 7-3 0,0-2 1 12,0 3 0-12,-6 4 1 14,-5 4 2-14,-1 7-8 14,-4 0 5-14,1 0-2 13,7 16 2-7,4 4-2-6,10 2 0 13,8-3 1-13,6 6-1 14,9 3 4-14,0 4-5 14,3 4 4-14,4 4-4 13,3 0 0-13,6 1 1 14,1 1-2-14,1-2 3 0,3-1 1 19,0 2 2-19,0-1-2 14,-6-3 4-14,4 2-9 13,0-3 9-13,4-2-8 14,0 0 3-14,0 1-5 13,18 0 2-13,8 4 3 0,15-4 1 13,3 0 1-13,7-5-4 14,7-7 8-9,5 0-8 10,6-9 4-15,7-7-2 13,1-5 3-13,8-2-3 0,4 0 0 13,1-9 0-13,-3-11 3 14,-8-2-2-14,-9 0-2 13,-10-6 5-13,-9-1-8 14,-10 2 7-9,-6-5-5 10,-8-1 4-15,-7 1-2 0,-6-2 3 13,-10-2-1-13,-4 2 6 13,0-6-6-13,0-2 1 14,0 0-1-14,-9-4 0 14,-3 0-1-14,2-1 0 0,-3 5-1 19,-3 0 2-19,-3 4 2 0,0 4-3 12,-6 2-2 3,-6 2-3-15,-4 3 1 14,-8 5 3-14,-1 5 0 0,-2 1-1 12,-2 8 1-12,-1 2 0 14,2 3 0-14,6 3 0 14,10 0 2-9,14 0-5-5,7 0 3 14,8 0-3 0,0 4 0-14,-2 9-3 0,-1 3 4 13,-1 1 2-13,0 3 0 14,0-3 2-14,0 1-4 13,1 2-3-13,1 2-3 14,-4 2-17-9,-2-2-67-5</inkml:trace>
    </iact:actionData>
  </iact:action>
  <iact:action type="add" startTime="29650">
    <iact:property name="dataType"/>
    <iact:actionData xml:id="d7">
      <inkml:trace xmlns:inkml="http://www.w3.org/2003/InkML" xml:id="stk7" contextRef="#ctx0" brushRef="#br0">17739 5450 1 0,'0'36'3'1,"0"3"-2"0,5-2 0 12,4 1-2-12,1-4 2 14,9-2-2-9,8-1 1-5,10-4 0 14,9-1 9-14,6-6 2 14,4-1-3-14,-4-7-6 13,-2-2 1-13,-5-5 0 14,-3-5 0-14,-6 0 3 14,-5 0 4-14,-6-3 3 13,-9-14-4-7,-8-2 11-6,-1-8-15 13,-3-4 7-13,1-1-10 14,0-5 5-14,1 0-7 13,3 2 9-13,-1-1-2 14,2 7-6-14,-1 2 1 14,-1 3 0-14,-2 4 1 13,-2-1 1-13,-2 2-5 5,-2 0 2 10,0-1 1-15,0 3 3 0,0-1-2 12,0-3-1-12,0 2-1 14,-10 1 16-14,0-5-17 13,-1 5 5-13,-3-3 0 14,1-3-5 1,-3 3 2-15,1 3-2 4,1 2 0-4,-1 4-2 14,1 4 2-14,1-2 2 13,2 3-1-13,2 4 2 14,0-1-6-14,2 2 2 14,-1-2-2-14,0 0 3 13,-2 2-3-13,-1 0 2 14,-3 2-2-9,-1 0 0-5,-1 0-1 14,-5 0 4-14,4 0-3 0,-3 0 2 13,2 0 1 1,0 2-4-14,0 0 4 0,3 2 0 13,-1 0-1-13,3-4 2 14,2 2-1 0,-1 5 2-14,-3 2-4 5,-1 5-3-5,-3 2 5 13,0 0-3-13,1 3 0 14,3-3 1-14,1 0 4 14,3-3-4-14,3 0 4 13,0-8-4-13,4-1 4 14,0-2-4-14,-1 1 4 13,5-3-1-7,0 0-1-6,0 0-1 14,0 0 1-14,0 0 0 13,0 0 1-13,0 0-1 14,0 2-1-14,-2 1-12 14,0 8-32-14,-2 1-31 13</inkml:trace>
    </iact:actionData>
  </iact:action>
  <iact:action type="add" startTime="34180">
    <iact:property name="dataType"/>
    <iact:actionData xml:id="d8">
      <inkml:trace xmlns:inkml="http://www.w3.org/2003/InkML" xml:id="stk8" contextRef="#ctx0" brushRef="#br0">8551 11373 3 0,'-4'0'8'1,"-2"0"-5"13,4 0-3-13,0 0-1 5,0 0 1-5,2 0 4 13,-2 0-3-13,-1 0 3 14,-1 0-2-14,-10 0-2 14,-3 0 0-14,-8 0 0 13,-4 6-7-13,-2 3 7 14,0-4-7-14,2 0 4 13,4-3 6-7,4-2-4-6,0 0 2 14,1 0-1-14,3 0 1 13,-2 0 1-13,1 0-1 14,5 0 1 1,-3 0-1-15,-1 4 0 0,-1 2-2 12,2 0 1-12,-2 0-3 14,5-1 6-9,1 2-3-5,2-4 1 14,1 2 0-14,3-1 0 14,0-4 2-14,6 2-4 0,0-2 2 12,0 0-2 3,0 0-11-15,0 3 7 0,19 4 5 12,-1 0 5-12,8 4-4 14,3-2 2-8,7 0 5-6,8 1-5 13,6-4 1-13,10 2-3 14,9 0 0 0,11 0 1-14,9-2 3 14,9 2-2-14,7-1-3 0,7 2 0 13,1-1 2-13,3 0-3 13,-2 2 4-7,-5 1-5-6,-2 1 3 13,-2-1-2-13,1 1 1 14,0 0 0 1,-6 0 0-15,-7 0 0 0,-1-2-1 12,8 1 2-12,7-6-2 14,9-3 4-14,7-2-5 14,-5 0 3-9,-7 0-2-5,-4 0 1 14,-7 0 0-14,-8 0-1 13,-5-2 2-13,-7-7 0 14,-11-1 2-14,-6-1-6 14,-14 5 6-14,-7 3-5 13,-7 3 4-13,-1 0-4 14,-3 0 2-14,0 0 0 4,0-3 0-4,1 3 0 14,-3-2 0-14,-3-2 3 14,-3 1-6-14,-10-4 5 13,-1 3-4 2,-8-2 4-15,-4 0-2 0,0 0 0 13,-20-4-4-13,-20 3 3 13,-20 0 2-7,-21 5-1-6,-15 2 1 13,-8 0 2-13,-6 0-3 14,2-3 2-14,2-4 1 14,4-6 1-14,7-1 9 13,7-1-3-13,6 1-3 14,5 2-7-14,4 2 0 13,2 3-5-7,1-2 5-6,4-1-1 14,3 3 1-14,3-4 2 0,0 1-2 12,-2 2 0-12,-7 2 3 14,-10 0-6 0,-8 3 3-14,-6-1 0 14,-3 4 0-14,3 0 0 14,-1 0 1-14,-2 0 1 4,1 0 2-4,-1 0-3 14,1 0 8-14,7 0-7 14,8 0 17-14,9 0-15 13,5 0 5 2,13 0-4-15,6-1 2 0,9-5-2 12,7 2-4-12,9-3 3 14,3 2-1-8,11 1 1-6,3-2-1 13,5 4 3-13,0-3-6 14,0 3-3-14,11 2-12 13,16 0 7-13,18 0 8 14,24 0 7-14,16 7 0 14,13-2-6-14,7-2-2 13,10-3 5-7,10 0-7-6,11 0 3 13,16-3 0-13,10-7 2 0,8 0-1 13,9 2-2-13,-1 4 1 14,1 3-2-14,-6 1-2 13,-3 0 1 2,-8 0-5-15,-8 0 6 0,-9 0 0 13,2 0 1-8,-7 0 1-5,-8 0 0 14,-12 0 0-14,-17 0 1 13,-21 0-3-13,-13 0 3 14,-15-6-1-14,-16-2 1 14,-14 4 1-14,-9-1 4 13,-5 0 1-13,-8 3 8 14,0 0-11-9,1 2 13-5,-1 0-11 14,0 0-5-14,-2 0-1 14,0 0-1-14,0 0-16 0,0 0-27 12,2 5-39-12</inkml:trace>
    </iact:actionData>
  </iact:action>
  <iact:action type="add" startTime="36109">
    <iact:property name="dataType"/>
    <iact:actionData xml:id="d9">
      <inkml:trace xmlns:inkml="http://www.w3.org/2003/InkML" xml:id="stk9" contextRef="#ctx0" brushRef="#br0">12937 10403 0 0,'-48'27'13'1,"-6"7"-9"0,0 4 5 12,1-1-9-12,4 6 12 14,6-1-9-14,6 2 0 13,8 2 1-13,2 1-1 14,10 6 4-14,5 4-7 14,5 0 5-14,7 5-4 13,0 3 3-7,0-3-3-6,7-2-1 14,7-8 2-14,1-4-2 13,1-7 5-13,-1-1-2 14,1-5-2-14,-1 2 2 13,-1 1-4-13,-1 2 2 14,1-5-1-14,-1 4 0 14,0-6-2-9,7 0 2-5,7-1 0 14,13-4 0-14,16-1 2 13,13-6 2-13,11-4 1 14,12-5-1-14,8-6-1 14,7-6-2-14,5 0 0 0,-1-2-1 12,-10-19 4-12,-4-4-2 14,-3-10-4-9,-9-5 3-5,-5-6-2 14,-6-10 0-14,-16-6 1 14,-8-5-2-14,-11-5 2 13,-13-4 0-13,-6-2 3 14,-11 2 3-14,-9 5-4 14,0 8 12-14,-4 6-9 13,-21 7 4-7,-8 4-5-6,-7 5-4 13,-4 6-1-13,-6-2 1 14,-4 2-3-14,-1-1 6 14,2 0-2-14,1 4-1 13,5 0 4-13,7 2-4 14,2 6 3-14,3 2-3 13,-1 1-5-7,0 5 5-6,1 4 0 14,-3 3 0-14,0 2 3 0,-3 5-4 12,-1 2 2 3,-3 0 1-15,-1 0-2 0,-3 14-3 12,-2 8 1-12,-1 2 4 14,5 5-4-14,3 0 8 14,1 3-7-9,1 7 1-5,0 3 0 14,-1 6 0-14,1 6 1 14,-3 4-1-14,3 1-1 13,2-5 1-13,0 0 1 14,2-1-1-14,2 2 2 13,10 0-4-13,3-3 2 14,8 1 0-9,9 1 0-5,6 0-1 14,0 1-1-14,15 0 2 14,18 0 0-14,16-3 2 13,12-9-7-13,7-8 8 14,11-9-6-14,0-12 6 0,6-8-2 13,7-6 1 1,3 0-2-8,6-17 6-6,-1-12-3 13,-6-6 0-13,-11-2-2 0,-12-9-2 13,-9-1 5-13,-4-11-5 14,-8-4 2-14,-8-7-1 13,-9-10 2-13,-8-2-1 14,-10-3 5-14,-10 8-5 14,-5 4 5-9,0 10-5-5,-23 8 7 14,-10 10-8-14,-8 3 2 13,-7 10-2-13,-6 2 5 14,-4 8-10-14,-4 5 10 14,-11 4-12-14,-4 5 4 13,-2 5 0-13,0 2 3 14,10 0-7-9,9 0-2-5,13 0 2 14,9 7 0-14,9 2-10 14,13 1 1-14,10 3-42 13</inkml:trace>
    </iact:actionData>
  </iact:action>
  <iact:action type="add" startTime="38015">
    <iact:property name="dataType"/>
    <iact:actionData xml:id="d10">
      <inkml:trace xmlns:inkml="http://www.w3.org/2003/InkML" xml:id="stk10" contextRef="#ctx0" brushRef="#br0">19493 4867 23 0,'-19'-7'21'1,"-4"-3"2"0,1 5-1 12,-1-6-9-12,2 3-6 14,-6 1-3-14,-4 0-8 13,-8 7 1-13,-7 0 2 14,-6 0-4-14,-6 2 5 14,2 12-1-14,6 0 1 13,2 2 1-7,6 5-1-6,2 0 0 14,-2 9 4-14,4-6-7 13,0 5 6-13,2-4-6 14,5 1 2-14,-1 3 1 13,1 0 1-13,2 3 2 14,2 1-6-14,2 1 6 0,2 6-7 19,3 3-1-19,4 0 5 14,0 3 0-14,6 3 0 13,-2 1 0-13,5-1 0 0,3 0 0 13,2-5 0-13,2-2 0 14,0-3-1-14,0-7 1 13,9-8 0-13,7-4 0 21,3-4 5-21,6-2-4 0,16 0 6 12,5-3 0-12,12-4 4 14,9-2-10-14,2-5 1 13,2 0 2-13,2-5-4 14,4-17 0-14,2-4 1 14,2-4-1-14,-3-4-1 13,-7 0 1-7,-8-2 0-6,-12-1 0 13,-9 2 4-13,-6-2-8 14,-5 1 8-14,-2 2-4 14,-4 0 0-14,-5 4 0 13,-3 0-2-13,-3-1 4 0,-5 1 2 13,0-3-1-13,-2-1-1 20,2 0-1-20,-3-1-1 14,-2 2 1-14,1-1 1 13,-2-1-2-13,-3 0 0 0,0 4 2 13,0 1-1-13,0 7 3 14,-8 5-2-14,-7 4-3 13,1 3 1-13,-5-1 0 20,-1 1 3-20,-9 4-3 0,-3-2 5 13,-5 4-5-13,-4 0 5 14,-1 3 2-14,0 2-12 13,-1 0 6-13,3 0-2 14,-2 0 1-14,-1 7 0 13,4 4-1-13,1 6 0 14,5-1 1-8,4 0 0-6,-1 2 0 13,6 0 0-13,-1 4-2 14,-2 2 2-14,0 2-2 14,-2 2 2-14,0-2-1 0,5 2 1 12,4-2-2-12,6 2-6 14,6 1-11-14,1 0 8 20,5 3-15-20,-2 4-19 14</inkml:trace>
    </iact:actionData>
  </iact:action>
  <iact:action type="add" startTime="45450">
    <iact:property name="dataType"/>
    <iact:actionData xml:id="d11">
      <inkml:trace xmlns:inkml="http://www.w3.org/2003/InkML" xml:id="stk11" contextRef="#ctx0" brushRef="#br0">17111 7575 13 0,'0'0'18'1,"0"0"2"13,0 0-11-13,0 0 1 0,0 0-10 13,-10 0 0-13,-7-1-8 13,-12 1-7-13,-9 0 6 14,-9 0 8-14,-5 8-3 14,-6 4 1-9,-6-2 2-5,-7 1-8 14,-5-1 9-14,-6 3 3 14,-10 1 4-14,1 2-1 13,-2-2-1-13,1-2-2 14,3-3-2-14,6 0 4 13,12-3 1-13,9-2 0 14,17-2-4-8,14 0 4-6,15-2 1 13,9 0-3-13,7 0-4 14,0 0-2-14,0 0 2 14,0 0-4-14,2 0 3 13,16 0 0-13,9 0-2 14,4 0 4-14,9-4-1 13,5 4 0-7,8-2 2-6,5 2-1 14,12 0 1-14,7 0 1 0,15 0-2 12,13 0-1-12,16 0 1 14,12 0 1 0,6 2-2-14,-6 2-2 14,-11-2 2-14,-19 2 0 14,-16-4-6-14,-9 0 12 4,-7 0-11-4,-2 0 8 14,-4 0-6-14,-10 0 4 13,-5 0-2-13,-8 0 1 14,-6 3 0 1,-7 2 0-15,-3 4 0 0,-6-4 1 12,3 2 3-12,-8-2-8 14,-1-1 7-9,-5-2-4-5,-5-2 1 14,2 0 0-14,-2 0 3 14,-2 0-3-14,0 0 10 13,-2 0-8-13,0 0 8 14,0 0-8-14,0 0 10 14,0 0-5-14,-12 0 0 0,-9 0-3 19,-14-4-2-19,-11-3 0 0,-10-5-2 12,-11 1 0-12,-9 1 0 14,-8-3-3-14,-7 1 6 14,-8-2-5-14,-3-1 2 13,-6 3 0 2,-5 0 0-15,2 0 3 14,-3-1 0-14,5 3-2 4,-7 9-2-4,-7 1 0 14,-6 0 1-14,-7 0 0 13,0 0 0-13,4 0-2 14,3 0 2-14,9 0 0 14,6 0 5-14,7 0-5 13,14 0 6-13,6 0-7 14,16 0 8-9,15 0-2-5,13 0-5 14,16-3 2-14,10 2-4 14,8 1 4-14,9 0-2 13,0-2 0-13,0 2-3 0,0 0-10 13,0 0 4-13,2 0 1 13,20 0 4-13,21 0 4 14,28 3 2-8,27 8 6-6,30-2-8 13,22-4 8-13,13 4-5 14,-2-2-6-14,-8 3 6 13,-12-1-6-13,-10 0 3 14,-4-3 0-14,1-2-1 14,-1-4 3-14,-2 0 0 13,-3 0 0-7,-6 1-4-6,-9 2 3 14,-11-1-4-14,-7-2 3 13,-6 0-1-13,-5 0 0 14,-11 0-4-14,-11 0 5 13,-10 4 0-13,-8-1 0 14,-9-3 4-14,-7 0-8 14,-4 0 8-9,-9 0-4-5,-5 0 0 14,-4 0 0-14,0 0 6 0,0 0-4 12,0 0 9-12,0 0-9 14,0 0 3-14,-4 0-3 14,-7 0 7-14,-3 0-9 13,3 0 0-13,5-3 0 14,1 1 3-9,0 0-3-5,5 0 1 14,-2-1 2-14,-2 3 1 14,2-1-7-14,-3 1 6 13,3-1-4-13,0 1 1 14,-2 0 0-14,2-3 0 14,-1 3 3-14,-2-3-3 13,1 3 2-7,0 0-4-6,-3 0-4 13,1 0 1-13,-4 0-10 14,-1 0-1-14,-3 17-22 14,4 3-25-14</inkml:trace>
    </iact:actionData>
  </iact:action>
  <iact:action type="add" startTime="47598">
    <iact:property name="dataType"/>
    <iact:actionData xml:id="d12">
      <inkml:trace xmlns:inkml="http://www.w3.org/2003/InkML" xml:id="stk12" contextRef="#ctx0" brushRef="#br0">22909 7574 14 0,'0'-4'19'15,"0"4"-10"-14,0 0 10 0,0 0-10 13,-2-3 2 1,-6 1-10-14,-7-2 5 5,-3 0-5 10,-11 3-1-15,-9 1 0 0,-6 0 0 12,-12 0-2-12,-10 0 4 14,-13 0-1-14,-12 0 3 13,-19 1-3-13,-12 6 3 14,-5-4-8-14,-5 5 8 14,0 0-4-9,-1 3 1-5,-5-1 0 14,2-6 6-14,5-2-6 13,6-2 8-13,9 0-8 14,10 0 8-14,15-4-9 14,22-3 10-14,18 4-7 13,22-1 3-13,14-1 3 14,10 4-7-9,5-2 6-5,0 2-5 14,0-2-6-14,5 2-10 14,10 1 3-14,14 0 10 13,20-3 9-13,18 3-9 14,22-3 3-14,13 1-1 14,14 2-1-14,3 0-2 13,-3 0 3-7,-5 12-4-6,-11 3-4 13,-4-1 4-13,-7 0-7 0,-4-3 1 13,0 1 8-13,2-4 0 14,9 0-2-14,10-1 4 13,8 0-2-13,5-2 0 14,3 1 0-14,3-6-4 13,2 0 4-7,-3 0-5-6,-10 0-22 14,-11-3 0-14,-9-5 2 13,-12 0 14-13,-10 0-2 14,-15-2 10-14,-12 3 2 14,-16 4 1-14,-14 1 1 13,-10 2 5-13,-5 0 10 14,0 0-4-9,0 0 3-5,-13 0-13 14,-14 0 12-14,-11 0-14 14,-11 0 5-14,-6 0-5 0,-3 0 7 12,-5 0 0 3,1 0-7-15,-8 0 11 0,1 0-9 12,3 0 9-12,-3-8-10 14,1 0 5-8,-1-5-4-6,-2 1 5 13,-1-1-5-13,-5 1-2 14,-2 2 4-14,-3-1-4 14,0 6 9-14,-1-2-6 13,3 5-3-13,2 2 1 14,4 0-2-14,3 0 0 13,0 0 0-7,1 9 1-6,3 8 0 14,5 4 1-14,4-5-1 13,7 0 1-13,6-2 5 14,8-1-12-14,12-6 10 13,12-3-8-13,11-4 3 0,2 0-11 13,0 1 5 2,0 4 6-10,0-1-5-5,9 1 12 14,-1 1-5-14,1-1 1 13,-4-1 4-13,-1 0-4 0,-4-3 1 13,0-1 0-13,0 0-2 14,0 0 8-14,0 0-8 13,0 0 11-13,0 0-11 14,0 0 10-9,0 0-6-5,0 0 2 14,0 0-2-14,0 0-5 14,0 0 0-14,0 0 2 13,0 0-7-13,0 0 9 14,0 0-8-14,0 0 4 14,0 0-1-14,0 0 0 13,0 0-2-7,0 3-7-6,-7 3-9 13,-15 4 2-13,-13 8 1 14,-19 8-20-14</inkml:trace>
    </iact:actionData>
  </iact:action>
  <iact:action type="add" startTime="50394">
    <iact:property name="dataType"/>
    <iact:actionData xml:id="d13">
      <inkml:trace xmlns:inkml="http://www.w3.org/2003/InkML" xml:id="stk13" contextRef="#ctx0" brushRef="#br0">10894 8548 12 0,'-32'0'26'1,"-7"0"-21"0,-13 0 2 12,-8 0-5-12,-7 0 12 14,-7 0-7-14,-6-2 1 13,-2-4 5-7,-8 0-8-6,3 0 3 14,0 0-7-14,0 2 3 13,8 2-4-13,-4-3 1 14,2 2 3-14,4-3-1 14,0 1 7-14,4-4-8 13,1 1 4-13,6 2-4 14,3 2 5-9,5-1-4-5,0 2 2 14,8-1-4-14,-4 2 0 14,2 2-1-14,4 0 0 13,3 0 1-13,5 0 0 14,4 0 5-14,12 0-6 13,3-3 8-13,4 0-6 14,1 1 2-8,5 0-4-6,2 2 3 13,6 0-3-13,3-2 0 0,0 2 0 13,0-3-9-13,0 3 5 13,0 0-14-13,19 0 3 14,8 0 12-14,17 12 3 14,14-3 5-14,14 3-5 13,9 0 8-7,0-1-7-6,0 0 1 13,-6-1 1 2,1 0-4-15,2-2 5 0,7 1-7 13,6-4 6-13,0 3-3 13,-1-2 0-13,-5 2 0 14,-4 0-2-14,-2 2 4 14,-1 1-4-9,0 1 6-5,-2-3-6 14,-5 1 3-14,-2 0-2 13,-9-2-1-13,-6 1 1 14,-5-4-1-14,-7-1 4 14,-6-1-3-14,-3-1 5 13,-4-2-8-13,-4 0 5 14,-9 0-3-14,-8 0 4 4,-3 0-2-4,-5 0 1 14,0 0-1-14,0 0-2 14,-21 0 2-14,-2-2-5 13,-14-6 11-13,-3-1-6 14,-7 0 3-14,-6-1-1 14,-5-1-2-14,-11 2 0 13,-7-2 0-7,-11 5 0-6,-7 0 1 13,-3 4-1-13,-7 1 2 14,4 1 1-14,-2 0-1 14,1 0-2-14,3 0 0 13,9 0 0-13,14 0 0 14,10 0 6-14,7 0-4 13,7 0 4-7,7 0-4-6,5 0 2 14,6-3-3-14,6 1 1 0,3-2-2 12,-3 2 1 3,0 0-4-15,-2 0 8 13,-4 0-8-13,2 2 6 14,-3 0-6-14,5 0 4 0,5 0-1 13,8 0 1-8,7 0 1-5,5 0-2 14,4 0 0-14,0 0 3 14,0 0-3-14,0 0 0 13,0 0-1-13,0 0 1 14,0 0-5-14,0 0 5 13,0 0-3-13,0 0 2 14,0 0-1-8,0 0 3-6,0 0-6 13,0 0 8-13,0 0-6 14,0 0 5-14,0 0-4 13,0 0 4-13,0 0-2 14,0 0 0-14,0 0 0 0,0 0 2 13,0 0-2-13,0 0 0 13,0 0-2-7,0 0-2-6,0 6-13 14,15 6-3-14,23 2-27 13,17-3-32-13</inkml:trace>
    </iact:actionData>
  </iact:action>
  <iact:action type="add" startTime="52262">
    <iact:property name="dataType"/>
    <iact:actionData xml:id="d14">
      <inkml:trace xmlns:inkml="http://www.w3.org/2003/InkML" xml:id="stk14" contextRef="#ctx0" brushRef="#br0">13512 8574 5 0,'-17'0'5'1,"1"0"-1"13,8 0-6-13,5 0 3 14,3 0-2-14,0 0-8 13,0 0 6-13</inkml:trace>
    </iact:actionData>
  </iact:action>
  <iact:action type="add" startTime="52351">
    <iact:property name="dataType"/>
    <iact:actionData xml:id="d15">
      <inkml:trace xmlns:inkml="http://www.w3.org/2003/InkML" xml:id="stk15" contextRef="#ctx0" brushRef="#br0">13512 8574 1 0,'-2'-4'2'6,"4"4"-2"-5,-2 0 1 14,0 0 1-14,0 0 1 13,0 0 0-13,0 0 9 14,0 0-3-14,-8 0 10 14,-17 0-11-14,-10 0-2 13,-8 0-6-13,-4-1 3 14,0 1-1-9,1-3 3-5,1-3 2 14,3 1-5-14,0-5 12 14,1-1-13-14,-1-1 11 13,-5 1-10-13,3-1 5 14,-4 3-4-14,-2 1 3 0,-4 2-6 12,-4 2 2-12,-6 4-2 21,-3 0 1-21,-1 0-2 0,6 6 6 12,9 4-10-12,10-1 10 14,8-2-5-14,8 0 0 13,6-2 0-13,8-1 0 14,7 0 1-14,4-2-1 14,2-2 5-14,0 0-10 13,0 0 0-7,0 0-1-6,11 0-7 14,13 0 13-14,12 0 7 13,9 0-3-13,6 0-2 14,7 0 1-14,6 0-3 13,12 0 3-13,9 0-6 14,1 5 5-14,1-4-4 14,1 3 0-9,-8 0 2-5,5-1-1 0,-1-3 1 13,3 0 1 1,-2 0 3-14,2 0-8 0,-4 0 8 13,-1 0-8-13,-2 0 6 14,-5 0-4-14,-5 0 1 13,-12 0-2-13,-11 0 2 14,-12 0 2-9,-10 0-4-5,-9 0 6 14,-7 0-6-14,-5 0 3 14,-2 0 0-14,-2 0 0 13,0 0 0-13,0 0 0 14,0 0-2-14,0 0 0 14,0 0 2-14,0 0-5 13,0 0 10-7,0 2-8-6,0-2 6 13,-4 0 1-13,-9 0 2 14,-8 0-5-14,1 0 1 14,-7-2-2-14,-2-1 0 13,-6 3 0-13,-7 0-2 14,-6 0 4-14,-2 0-4 13,-4 0 2-7,-6 0 0-6,-5 0 2 0,-1 3 0 13,-6 0 2-13,5 3-3 13,0-1 3-13,3-2-1 14,6 1-4-14,0 2 1 13,4-2 0-13,6 4-2 14,0-1 1-14,4 2 0 14,3-1 2-9,2 1-2-5,-1-6 6 14,1 1-8-14,1 1 6 13,3-4-1-13,-1-1-1 14,1 3 2-14,-4-3 4 14,2 1-5-14,-1 2 7 13,5-2-8-13,-1 1 1 14,5-2 2-8,2 2-4-6,7 3 0 13,9-5 4-13,7 2-2 14,4-2-2-14,0 0 0 13,9 0-9-13,28 0 6 0,21 0 3 13,23 0 6 2,12 0-4-15,1-11 0 0,-7-3-2 12,-7 2-1-6,-6-2-4-6,-8 0 10 13,-1 2-5-13,-3 0 5 14,-4 4-6-14,-6 3 4 14,-8 3-6-14,-3 2 3 13,-8 0-1-13,3 0 1 14,-1 0-4-14,3 2 4 14,3 1 0-9,-2 1 0-5,-1 1 4 14,-2-5-10-14,-3 1 8 13,-2 3-6-13,0-4 4 14,-6 4 0-14,0 0-1 14,-3-2 2-14,-4 2-2 13,2 0 7-13,0-2-12 14,-2 0 7-9,-2-2-3-5,-3 0 4 14,-4 0-4-14,-4 0 2 14,-3 0 0-14,0 0 1 13,-2 0 2-13,0 0 5 0,0 0-8 13,-9-6-6-13,-18-3-9 13,-6-2 11-13,-12 8-1 14,-5-2 5-8,0 5 3-6,0 0-2 13,4 0 2-13,1 0 2 14,5 0-10-14,0 2 5 13,4 4-1-13,3 0 2 14,4-1 1-14,9-5-2 14,2 0 1-14,5 0 2 13,-1 0 2-7,1 0-1-6,-3 0 0 14,1 0-4-14,1-5 3 13,-1-1-4-13,3 3 2 14,4-2-1-14,1 3 1 13,3 0 1-13,-1 2-1 14,0 0 3-14,5 0-8 0,0 0 4 19,0 0-1-19,0-1-1 14,0 1 1-14,0 0-4 0,0 0 5 12,0 0-2-12,0 0 5 14,0 0-6-14,0 0 6 14,0 0-6-14,0 0-1 13,0 0 2-13,0 0-5 14,0 0-2-9,0 7 6-5,2 7-20 14,14-2-21-14</inkml:trace>
    </iact:actionData>
  </iact:action>
  <iact:action type="add" startTime="63309">
    <iact:property name="dataType"/>
    <iact:actionData xml:id="d16">
      <inkml:trace xmlns:inkml="http://www.w3.org/2003/InkML" xml:id="stk16" contextRef="#ctx0" brushRef="#br0">11654 9589 10 0,'0'-11'14'1,"0"6"13"13,0 3-8-13,0 2-1 14,0 0-12-14,0 0 2 13,0 0-5-13,0-2 3 14,0 2-5-14,0 0 0 14,0 0-2-9,0 0 2-5,0 0-3 14,0 0 4-14,-3 0-3 13,-1 0 2-13,-3-3-2 14,-2-2-10-14,-4-1 4 14,-3 0 3-14,-3 0 4 13,-10 2-2-13,-8 2 2 14,-3 2-3-9,-6 0 3-5,1 0 0 14,1 0 0-14,-3 0 3 14,2 0-3-14,0 0 1 13,3 0 9-13,7 0-7 0,8 0 14 13,7-2-17-13,5-1 5 14,5 3-4-14,8 0 0 13,2-1-1-7,0-1-1-6,6-2-7 13,33-1-3-13,21-2 11 14,20 0 1-14,9-2-1 14,2-2-1-14,-6 4-1 13,-12 0-7-13,-7 4 7 14,-13 1-1-14,-10 2-2 13,-17 0 3-7,-13 0 1-6,-13 0 0 14,0 0-29-14,0 0 18 13,-24 2 12-13,-12 5 12 14,-13 3-11-14,-4 1 5 14,-5-2 2-14,-2-2-7 13,2-2 14-13,-3 2-15 14,3-1 11-9,5-2-10-5,6 0 6 0,7-2-6 13,6 0 6-13,10-1-3 14,8 2-4-14,10-3 7 13,4 0-7-13,2 0 0 14,0 0-12-14,19 0-6 13,24 0 18-13,17 0 2 14,14-12-2-8,6 0-7-6,2 0-10 13,-1 0 0-13,-10 3 1 14,-11 2-7-14,-13 0 12 13,-9 5 10-13</inkml:trace>
    </iact:actionData>
  </iact:action>
  <iact:action type="add" startTime="65597">
    <iact:property name="dataType"/>
    <iact:actionData xml:id="d17">
      <inkml:trace xmlns:inkml="http://www.w3.org/2003/InkML" xml:id="stk17" contextRef="#ctx0" brushRef="#br0">20648 9485 22 0,'-33'-20'13'1,"-1"-5"-10"13,-3 10 2-13,-8 8-3 14,-2 7-4-14,-2 0-2 13,-1 0 4-13,11 0 0 14,5 0 0-8,7 0 5-6,8 0-4 13,7 0 11-13,6 0-9 14,4 0-1-14,2 0-2 13,0 0-6-13,6 0 0 14,27 5 6-14,15 0 10 14,10 2-9-14,11-3 6 13,9 0-7-7,2-1 2-6,-2 1 3 13,0 1-9-13,-4-3 7 14,3-1-3-14,10 3 0 14,9-1 0-14,11-1 2 13,7 0 1-13,7-2 0 0,3 0 1 13,5 0-4 2,-2 0 2-15,2 0-1 4,4 0-1-4,-2 0 4 14,2 0-4-14,-1 0 1 13,-1 0-1 2,1 0 1-15,-2 0 0 14,-3 0 2-14,-3-4-6 0,-8-1 6 12,-2 2-3-12,-7 1 0 14,-7 2 0-9,-9 0 0-5,-10 0 1 14,-5 0 3-14,-7 0-1 14,-2 0-3-14,-1 0 2 13,1 0 0-13,-2 0-2 14,4 0 6-14,7-2 2 14,-2-8-7-14,1-2 7 13,1-3-5-7,-5 1 3-6,2 0-3 13,2 3 1-13,-4 1-3 14,3 6 5-14,-3 1-6 14,-7 3 0-14,-6 0-4 13,-8 0 9-13,-6 5-7 14,-9 4 5-14,-1 2-6 0,-8-6 4 12,-1 4-2-6,-4-6 2-6,-6 1-1 14,-4 1 0-14,-6-3 1 13,-1-1 0-13,-4-1-1 14,0 0 9-14,0 0-8 13,0 0 5-13,0 0-3 14,0 0 1-14,0 0-4 14,-13 0 0-9,-7 0 12-5,-9 0-12 14,-5 0 5-14,-3 0 0 14,-8 0-8-14,-9 0 5 13,-11 0-3-13,-12 2 1 14,-8 5-1-14,-6-4-2 13,-7 3 6-13,-3 1-3 14,-4-3 1-8,-4-1-1-6,-9-1 6 13,-5 0-10-13,-6 1 8 0,0-3-4 13,6 2 0-13,5-2 0 13,4 0-3 2,6 0 7-15,2 0-3 14,4-7 3-14,3-2-8 0,3-2 4 12,1-1-1-6,1 2-1-6,1 1 0 14,1 0 2-14,-3 6-6 13,-9 3 5-13,-2 0 1 14,-8 0-3 0,2 0-3-14,1 14 6 0,-2 3-7 13,-4 3 7-13,-3 2-1 14,-3 1-1-9,7-3-2-5,14-4 8 14,15-2-2-14,18-4 2 13,16-2-5-13,11-2 2 14,8 0-2-14,14-3 1 14,11-3 0-14,7 0-1 13,2 0-5-13,0 0 2 0,0 0-4 13,9 0 8-8,13 0 0-5,9 0 3 14,7 0-3-14,2 0 0 14,3 0 0-14,10 0 0 13,9 0-3-13,16 0 7 14,16 0-5 1,11 0 4-15,6 0-6 0,5 0 4 12,-4 0-2-6,-1 0-1-6,7 0 2 13,5 0 0-13,7 0 3 14,1 0-4-14,2 0 5 14,8 0-8-14,6 0 6 13,9 0-4-13,2 0 2 14,2 0 0-14,-3 0 0 14,-5 0-2-9,4 0 1-5,-5 0 2 0,-3 0-1 13,-15 0 5 1,-10 0-10-14,-16 0 4 0,-13 2 1 13,-13 1-2-13,-13-3 1 14,-13 0-2-14,-12 0 6 13,-8 0-5 2,-8 0 8-15,-6 0-9 4,-8 0 5-4,-7 0-4 14,-2 0 4-14,-2 0-2 14,-2 0 0-14,0 0 0 13,0 0 4-13,0 0-2 14,0 0 11-14,0 0-12 13,-6 0 12-13,-11-3-9 14,-4 1-4-8,-10 2-1-6,-2 0-2 13,-10 0 1-13,-3 0-10 14,-8 7 10-14,-9 9-15 14,-5-2 4-14,-11 0-18 13,-10 2 6-13,-15 0-11 14,-17-2 5-14,-20 2 6 13</inkml:trace>
    </iact:actionData>
  </iact:action>
  <iact:action type="add" startTime="67935">
    <iact:property name="dataType"/>
    <iact:actionData xml:id="d18">
      <inkml:trace xmlns:inkml="http://www.w3.org/2003/InkML" xml:id="stk18" contextRef="#ctx0" brushRef="#br0">8047 10655 25 0,'-15'-3'16'1,"-4"-1"-10"13,1-1-3-13,1 4 7 14,1-1-4-9,1-2 1-5,1 1 6 14,5 1-3-14,3 0 11 14,1 2-10-14,5 0 10 13,0 0-17-13,0-1-4 14,0 1-3-14,0 0-7 14,27 0 9-14,15 0 1 13,23 0 12-7,20 0-12-6,10 0 1 13,15 0 3-13,5-4-8 14,8-6 5-14,2 0-2 14,-2 3 1-14,-8 6 0 13,-3 1-2-13,-5 0 4 14,4 0-4-14,5 1 4 14,9-1-2-9,5 0 3-5,-1 0-5 14,-7 0 2-14,-17-1 0 0,-18-5-1 12,-9-1 2 3,-13 2-4-15,-9 0 6 0,-12 5-6 13,-15 0 3-13,-9 0-1 13,-9 0-7-13,-5 0 6 14,-3 0-11-9,-3 0-6-5,0 0 11 14,2 0-4-14,-2 0 12 14,0 0 0-14,0 0-1 13,0 0 2-13,0 0 1 14,0 0 1-14,-17 0 1 13,-10 0-4-13,-9 0 3 14,-13 0-8-8,-9 0 11-6,-13 0-11 13,-14 5 9-13,-15 11-8 14,-21 1 8-14,-5 0-3 14,-1-3-1-14,-1-1-1 13,5-2 1-13,1-3 1 14,-5 0-1-14,4-4 0 13,9-4 0-7,8 0 4-6,12 0-1 14,9 0-2-14,7-2-1 0,9-8 0 12,9-2 0-12,2 0 1 14,6-2 7-14,6-3-8 13,4 2 1-13,1-6 1 14,4 6 2-14,1 0-4 14,5 1 2-9,6 6 4-5,7 4 0 14,11 1 2-14,7 3-3 13,0-2-5-13,0 2-11 14,0 0-9-14,19 0-1 14,14 0 21-14,13 0 2 13,17 3 2-13,9-3-1 14,13 0 3-9,4 0 1-5,13 0-11 14,7 0 7-14,11 0-5 14,8 0 3-14,10 0-1 13,11-1 0-13,5-4 0 14,6 3-1-14,1 0 3 0,-3 2-4 13,-8 0-10 1,-13 0 8-8,-7 9-2-6,-5 1 5 0,2-1 0 12,0 1 1-12,-5 1-1 14,-1-2 3-14,-3-2-5 14,-6-2 6-14,-6-5-8 13,0 0 5-13,-6 0 0 14,0 0-5-14,1-10-13 14,-6-8-6-9,-10 4 0-5,-16 0 5 14</inkml:trace>
    </iact:actionData>
  </iact:action>
  <iact:action type="add" startTime="68993">
    <iact:property name="dataType"/>
    <iact:actionData xml:id="d19">
      <inkml:trace xmlns:inkml="http://www.w3.org/2003/InkML" xml:id="stk19" contextRef="#ctx0" brushRef="#br0">11907 10511 0 0,'-21'4'11'15,"-6"0"-3"-14,-4 1 3 0,-6-5 4 13,0 1-6-13,-5 1 4 13,-10 0-9-13,-8 3 4 14,-7-2-6-14,-6 3-4 14,-5-1 5-9,1 0-2-5,0-1 4 14,-4 0-3-14,-4-1 8 13,-6 1-6-13,-3-4 5 14,-6 0-2-14,-6 0-8 14,-4 0 3-14,-10 0 1 13,0 0-2-13,-5 0 0 14,7 0 5-8,4 0 0-6,3 0 6 13,8 0-7-13,3 0 0 14,8 0 0-14,12 0-7 13,2 0 4-13,6 0-4 14,1 0 2-14,-2 0-5 0,1 0 0 13,1 0 8 1,-1 0-8-8,5 0 10-6,1 0-5 13,1 1 1-13,3 1-2 14,-3 2 1-14,1 4 0 0,6 1 0 13,2-4 1-13,7 6-2 13,9-4 4-13,4 2-6 14,7-5 6-14,13-3-2 20,5-1-1-20,9 0 5 0,2 0-5 13,0 0-5-13,7 0 4 13,22-1 1-13,24-13 9 14,25-6-7-14,21-3-3 14,11 3 1-14,0 4-1 13,-3 6-7-13,0 2 5 14,-3 4 2-9,6 2 1-5,6 1-3 14,7-2 7-14,8 3-5 14,10 0 3-14,2 0-4 13,-1 0 2-13,-4 0-1 14,-2 3-10-14,-4 0-5 0,-5 1 1 13,-9 1 1-13,-7-2 8 20,-6 1-2-20,-5 1 5 13,-4 0 6-13,-3 2-5 14,-1-3 2-14,-3 1 0 0,0 0 0 13,-2-4 2-13,-6 3-4 13,-12-1 6-13,-13-3-8 14,-14 0 0-14,-11 0-1 20,-11 0-6-20,-9 0 5 0,-7 0 3 13,-4 0 3-13,0 0 9 13,-4 0-9-13,-15 0-6 14,-10-3 6-14,-5 2 0 14,-4 1 0-14,-7 0 1 13,-8 0 1-13,-5 0-2 14,-7 5 7-9,1 4-7-5,-3-4 1 14,2 2 1-14,-2-5-3 14,-4 0 2-14,-4 1 4 13,-8-1-4-13,-6-2 5 0,-3 2-5 13,-4 1 2-13,3-3 6 13,-4 0 0-13,2 0 0 21,-3 0-9-21,-2 0 0 13,-4 0 5-13,2 0-5 0,-2 0 1 13,1 4 0-13,3-2 2 13,11-2-3-13,12 0 9 14,13 0-8-14,13 0 7 14,4 0-4-14,5 0 1 20,-1 0-5-20,-3 1 0 0,-4 7-3 13,-3 2-3-13,-2 1 5 13,-1-1 1-13,-2 0-4 14,4-1 8-14,2 2-8 13,10-2 7-13,7-6-3 14,10 1 1-14,14-4 0 0,6 0-1 19,5 0-1-19,0 0 1 0,12 0-12 13,30 0 12 1,20 0 4-14,30 0 4 14,15-14-8-14,7-2 0 0,-7 0-2 13,-10 4-9-13,-5 2 5 13,-7 1 6-13,0 4-3 20,-3 1 2-20,-4 4-2 14,-4 0 1-14,-12 0 2 14,-7 0-1-14,-3 0-4 0,-5 1 4 12,-1 12-8-12,-1-1 9 14,-3-3-15-14,-2 1 4 14,-9-3-15-14,-8 0 11 20,-9 1-2-20,-10 1 5 0</inkml:trace>
    </iact:actionData>
  </iact:action>
  <iact:action type="add" startTime="77146">
    <iact:property name="dataType"/>
    <iact:actionData xml:id="d20">
      <inkml:trace xmlns:inkml="http://www.w3.org/2003/InkML" xml:id="stk20" contextRef="#ctx0" brushRef="#br0">17371 5025 0 0,'0'-5'26'1,"0"2"-1"13,-2 1-1-13,0 0-5 14,0 0-5-14,-3-1 8 13,-1-2-20-7,-4-1 2-6,-1 0-3 14,3 0 9-14,-6 0-4 13,1 0-4-13,-1 0 3 14,-1 1-3-14,-3 2 1 13,0-3-3-13,-2 2 0 14,-5 0 0-14,-2 1 3 0,-2 2-3 19,0 1 1-19,0 0-1 14,6 0-3-14,-6 0 2 13,2 0 2-13,-7 1-2 14,-1 10 2-14,-4 1-4 14,2 4 5-14,3-2-4 0,5-2 1 12,5 1 1-12,4-4 0 14,4 1 3-8,3 0-5-6,1 2 4 13,4 0-4-13,1 2-2 14,0 3 2-14,0 4 0 13,1 4-1-13,2-2 3 14,-3 3-1-14,5-5 0 14,-3-3 2-14,-2 1-1 13,3 2 5-7,-3-1-8-6,3-1 6 13,0 0-6-13,-2-1 1 14,4 2 1-14,0 1-2 14,2-2 6-14,0 1-7 13,0-4 4-13,0 1-1 14,0-5-1-14,0 3 2 14,0-1 0-9,0 3 0-5,4 0 0 14,4-2 0-14,-2 2-2 0,3-3 4 12,-3 2-7-12,6 2 1 14,1-1 2-14,5 1 0 14,2-2-1-14,5-2 0 13,-1-2 3-13,3 1 0 14,2-1 2-9,4 2-1-5,3-3 4 14,2-2-9-14,2 3 8 14,0-7-8-14,0-1 6 13,1-4-2-13,-1 0 0 14,-3 0 0-14,-3 0-3 13,-1 0 6-13,-4-2-6 14,0-5 4-8,-4-6-3-6,-3 3 2 13,1-2-1-13,-4-2-1 14,-1 0 2-14,-2-2 1 14,-3 0-1-14,-2-2 3 0,-1-3 2 12,-6 0-5 3,1-2 1-15,-1 0 3 13,0-4-2-13,0 3-1 5,3-2-1-5,0 1 0 14,2-1 0-14,0-1 0 13,0 3 0-13,-4 0 4 14,-1 6-8-14,-4-1 8 13,0 4-4-13,0-1 2 14,0 0-1-14,0 0 1 14,-7 2-2-9,-4 4 7-5,4-1-6 14,-1 1 5-14,-4-3-4 13,3 3-1-13,-2-4-1 14,0-3 3-14,0 3-3 14,-2 0 0-14,-3 0 0 13,1 2 0-13,-1-4 0 14,-3 2-3-9,4 0 2-5,-3 0 1 14,1 5 0-14,1-3-2 0,-2 1 2 13,2 1 2 1,1 0 2-14,-1 0-1 0,1 2 0 13,-1-1-6-13,-1 2 2 14,-2 0 0-14,1 2 0 13,1 1-2-7,-1 1-1-6,0 3-1 13,0 0 5-13,2 0 0 14,-1 0 0-14,1 0-2 14,3 0 2-14,4 0 0 13,0 0 1-13,0 3-1 14,-2-3 0-14,-3 1 0 13,-1 6 1-7,-3-3-2-6,3 2 4 14,-1-1-6-14,1 4 4 13,1-3-2-13,3 0 1 14,-1 2-1-14,-1-2 1 14,5 3 0-14,-4-2 0 13,5 0 0-13,1 0 0 14,-1 3-2-14,0 2 0 4,3 3 0 11,-1 2 0-15,-1 1-1 0,4 5 2 13,-5-2-2-13,2 4 6 13,1-1-3 2,-3-1 3-15,3 4-6 0,-3 1 6 12,1-2-5-12,1 0 3 14,-2 1-2-8,3-7 1-6,2 6 0 13,0-7-1-13,2 1 1 14,0-1 0-14,0-4-5 13,0 2 3-13,0-2-1 14,0 1 3-14,2-1-1 14,2 0 1-14,0-2 0 13,1 0 1-7,2 4-1-6,-3-3 1 13,1 0-2-13,1 0 0 14,1 0 1-14,2 0 0 14,0-2-5-14,2-2-3 13,-2-1 1-13,4-1 6 0,3-1 2 13,-1 0 4-13,6 0-4 14,0-2-2-9,6 0 1-5,2 1 0 14,0-2 0-14,2-2 1 13,1 0-2-13,3-1 2 14,6-1 0-14,-1 0 3 14,3 0-8-14,-6 0 4 13,-1 0-2-13,2 0-1 14,-1 0 1-9,0-3 1-5,2-3-4 14,-1-2 3-14,0-2 0 14,-4 0 2-14,-8-4-7 13,-1 2 4-13,-7-3-1 14,-7 1 4-14,-5-3-1 14,2-5 1-14,-6-2 3 13,-2-3-1-7,0 3 7-6,0 2-9 13,0 3 8-13,0-2-6 14,-12 5 5-14,1-5-7 0,-3 4 15 13,4-3-15 1,-3-1 1-14,3 1 4 0,1 5-3 13,1-3 2-13,-1 4-2 13,-1-2-3-7,4 2 2-6,-3 0-1 14,2 0 0-14,0 1 0 13,-1-1 0-13,-1 0 2 14,0 2-2-14,-2-2 3 13,0 2-4-13,1 0 2 14,0-1-2-14,1 0 0 14,-3 3 0-9,1 0 1-5,3 1 0 14,-4-2 2-14,1-1-1 14,0 0 3-14,0 1-1 13,2 2-5-13,0 1 4 14,0 2-4-14,0 0 1 0,1 3-2 12,-2-4 2 3,1 2 1-9,1 0 1-6,1 3 3 13,0-2-6-13,-2 1 4 14,3 3-3-14,-5-3 1 0,-1 1-4 12,-1 0 4-12,-5 2-2 14,1 0 2-14,-2 0 1 14,-1 0 1-14,1 0-2 13,-2 0 0-7,-1 0 0-6,0 0-1 13,-3 0 1-13,3 0-1 14,-5 0 1-14,2 4 0 14,1-1 5-14,-2 4-4 13,5-3-2-13,1-1 2 14,5 4-2-14,1-2 2 14,5-2-2-9,3 1 1-5,1 0 0 14,-2 0 0-14,3 1 3 13,-1 0-6-13,-1-1 0 14,4 0 3-14,0 0-2 14,-1-2 2-14,1 0-1 0,2-2 1 12,0 0-1-12,0 0 3 20,0 0-4-20,0 0 0 0,0 0 1 13,0 0-5-13,0 0 5 14,0 0-4-14,0 2 3 13,0 1 2-13,0-3 0 14,0 0-2-14,0 0 4 14,0 0 0-14,0 0 1 13,0 0-4-7,0 0 3-6,0 0-2 13,0 0 0-13,0 0-1 14,0 0 0-14,0 0 2 14,0 0-6-14,0 3 6 13,0 1-2-13,0 4 1 14,7-4-7-14,6 4-18 13,5 2-7-7,11-3-13-6</inkml:trace>
    </iact:actionData>
  </iact:action>
  <iact:action type="add" startTime="80423">
    <iact:property name="dataType"/>
    <iact:actionData xml:id="d21">
      <inkml:trace xmlns:inkml="http://www.w3.org/2003/InkML" xml:id="stk21" contextRef="#ctx0" brushRef="#br0">18167 5015 19 0,'0'0'14'1,"0"0"4"13,0 0-7-13,0 0-6 14,0 0 1-14,-5 0-3 13,-3 0 7-13,-3 0-9 14,-3 0 1-14,1 0 1 0,-3 0-6 19,3 0 2-19,-3 0 0 14,-3 0-3-14,2 5 4 0,0-2-1 12,-1 1 2 3,2 3-1-15,-1-4 3 0,-4 1-4 13,2 1 3-13,-4 2-4 13,1 1 2-13,-3 2 0 14,3-2-2-9,2 0 4-5,0 2-2 14,5-3 3-14,-2 2-6 14,5 2 4-14,0-6-2 13,3 4-1-13,1 3 2 14,3 1-2-14,3 6-3 14,-1 0 4-14,3 4 2 20,0 0-6-20,0-3 8 0,0-1-7 12,0-5 4-12,0-4 0 14,0 0 0-14,0 2 0 14,0 0 0-14,0 4 0 13,0-1 3-13,0 2 0 14,0 3-4-14,0 0 1 0,0 1-4 19,3-4 2-19,6 1 1 14,-1-2-3-14,6 0 4 13,-1 1 0-13,0-2 2 14,1 2 0-14,-1-2-2 0,5 1-1 13,0 2-2-13,4-2 3 13,5 0 0-13,2 0 0 20,4-2 3-20,3 1-2 14,-3-6-1-14,-2 2 2 0,-2-4-4 13,-4 0 3-13,2-3-2 13,0 1 1-13,0-5 0 14,-1 3-1-14,-1-3 1 13,-1 0 0-13,-2 0 1 21,3 0-1-21,-4 0 3 0,-2-6-4 12,-1-5 2-12,-3 2-1 14,-1 1 0-14,-5 0 2 13,-5 1 1-13,-2 0 0 14,0-3 10-14,-2-2-12 0,3-5 6 13,-3 0-5-13,0-4 1 20,0-1 0-20,0-4 0 13,0-2-3-13,0 0 6 14,0-2 2-14,0-2 0 14,0-1 2-14,-3-1-9 0,1 5 5 12,0 0-5-12,0 3 7 14,0 1-8-14,-2-6 0 14,1 2-1-9,1-2 3 10,2 3 0-15,-2 5-1 0,2 0 1 12,0 7-2-12,-2 0 0 14,-2 2 0-14,-2 2 4 14,-2 3-4-14,1 0 1 13,-1 1 1-13,2-2 4 14,0 2-5-9,-1 0 4-5,1-2-10 14,-1 4 5-14,-2-2-1 0,-2 0-4 13,0-2 5 1,-3 2-2-14,1 2 4 0,-3 1-4 13,1 0 4-13,-1 3-4 14,-1 2-4-14,-1 0 4 13,-1 0 1-7,4-2 1-6,-1 2 0 13,-1 0 1 2,1 0 1-15,-1 0-2 0,-2 0 0 13,-1 0-3-13,1 2 0 13,-2 5 3-13,-1 4-1 14,0 1 1-14,2-3 0 14,1 4 0-9,2 0 2-5,3-2-3 14,-1 1 4-14,-1 4-6 13,3 0 3-13,-3 2-1 14,5-1 2-14,0-3-2 14,0 3 1-14,2 1-1 13,-2-4 1-13,4 0 0 14,0 2 0-9,3-2-1-5,-2 2 1 14,1 0 0-14,3 0-1 14,-3-4-1-14,5 0 0 0,-2 2 1 12,2 1 2 3,0-1-3-15,0 3 5 0,0 0-5 12,0-5 4-12,0 2-4 14,0-6 2-8,0 2 0-6,0 0-3 13,0-3 0-13,0 7 0 14,4-2 2-14,3-1 1 13,0 3 0-13,-1 0 4 14,3-2-3-14,-2 0-2 14,0-2 1-14,1-2-1 13,-1 3-2-7,3-2 6-6,0 3-6 14,1 2 7-14,3 0-5 13,-3 2 1-13,5 1 0 14,-1-2 0-14,5 4-3 13,3-3 0-13,1 0 3 14,3-4 0-14,2 0 1 14,4-2-1-14,0-5 1 4,2-2-2 11,0-2 2-15,-4-1-2 13,-2 0 1-13,-2 0 0 14,-7 0 0-14,-2 0 0 14,-3-7 1-14,-1-3 3 0,1-2-6 12,-1-2 5-12,-3-2-4 14,-1 0 2-9,0-5-1-5,-1 4 0 14,-1-5 1-14,6-1 0 14,-3 2 0-14,1-2 1 13,1 3 0-13,-3 2-4 14,4-4 3-14,-1 1-2 14,-1 0 1-14,-3 1 0 13,-5 0-2-7,0 2 4-6,-4-2 2 13,0 0-2-13,0 0-2 14,0-5 4-14,-4 1-5 14,-7 0 3-14,2 0 3 13,0 2 0-13,3 4-4 14,-1 2 1-14,3 2-2 0,1 3 2 12,-2 2 0-6,3 1-4-6,0 0 2 14,0 0 0-14,0 3 0 13,-3-4-2-13,3 3 1 14,-2-4 2-14,2 3-3 13,-6-2 3-13,4 1-3 14,-2-1 4 1,-1 1-5-15,-3 3 3 4,4-2-3-4,0 0 3 14,-3 1 0-14,-1 0 3 14,2-1-1-14,-1 2-2 13,0 1 4-13,-2-2-8 14,2 0 5-14,-2 2-2 13,-3-1-1-13,1 3 2 14,-5-3-1-8,-2 3 3-6,0 0-3 13,0-3 3-13,-1 5-4 14,2 0 2-14,-1-2 0 0,-1 2 0 12,0 0 0 3,0 0 0-15,1 0 0 14,1 0-4-14,-2 0 8 0,1 0-8 12,0 0 5-6,0 2-2-6,0 7 1 13,0 1 0-13,2 2-2 14,-3 0-1-14,6 0 3 14,2-2 0-14,0 0 0 13,6-1 5 2,1-2-10-15,0 3 3 0,2 0 2 13,-3 0-2-8,1-1 2-5,0 4 0 14,-2 1 1-14,-1 0 0 13,3 3-1-13,-3-2 0 14,2 2 2-14,0 0-4 14,1 3 4-14,0 3-4 13,1-2 1-13,3 2-3 14,2-2 4-9,0 0-2-5,0 1-2 0,0-2 1 13,9 0 2 2,4-1 2-15,-2 0-2 0,2 1 2 12,1-1-2-12,-1-2 1 14,-2-2 0 1,3 4 3-15,1 1-2 13,-1 1-1-13,1 0 3 5,3 4-4-5,-1-1 1 13,4-1 0-13,-1 2-4 14,0-3 3-14,0-2-2 14,-4-6 6-14,-1-1-7 13,1-2 8 2,-3-3-8-15,3-1 3 0,2 2 1 12,0-6-1-6,1 4 0-6,2-3 0 14,1-3-7-14,3 2 7 13,4-3 0-13,4 0-1 14,5 0 4-14,4-12-4 13,1-7 2-13,-5 0 0 0,-5-2-4 13,-4-2-3 2,-9-2 6-10,-2 1 1-5,-5-2 0 0,-4-1 1 13,-5 0 4-13,-4-1-5 14,0-2 2-14,0 2-2 13,0-4 0-13,-4 2 1 14,-9-1 1-14,4 2 2 13,-4-2-4-13,1 4 3 14,1 1 1-8,2 4-2-6,1 2-2 13,0 6 3-13,4 5-3 14,0 2-5-14,-1 4 4 13,5 2 0-13,0 1-4 14,0 0-8-14,0-3-16 14</inkml:trace>
    </iact:actionData>
  </iact:action>
  <iact:action type="add" startTime="86145">
    <iact:property name="dataType"/>
    <iact:actionData xml:id="d22">
      <inkml:trace xmlns:inkml="http://www.w3.org/2003/InkML" xml:id="stk22" contextRef="#ctx0" brushRef="#br0">20351 7758 49 0,'0'-4'43'15,"0"-1"-9"-14,-2-6-34 0,-19 1 7 13,-4 0-3 1,-9-2 4-14,-8 0-8 0,-7 1 5 13,-11 2-5-13,-12 3 0 20,-6 0-3-20,-11 1 7 0,-4 0-4 13,-1-2 5-13,3-2-9 13,4 1 8-13,8 2-4 14,13-1 1 1,14 2 2-15,23 1-1 0,16 0-1 12,11-1 1-12,2 2-2 14,2 3-5-9,36 0-15-5,28 0 20 14,42 0 5-14,33 0 6 14,23 0-11-14,8 0 2 13,-5 0-4-13,-11 0-2 14,-11 2 3-14,-12 4-7 14,-7 0 5-14,-4 0 3 13,-1 0-1-7,-8-1 0-6,-6 3 1 13,-15 4-1-13,-17 3-4 14,-9-1 5-14,-16-2 0 14,-12-4-4-14,-14-2 3 0,-10-3-1 12,-11 0 3-12,-3-3-3 14,-5 0 3-14,-33 0-1 20,-17 0 0-20,-26-8 0 14,-19 0 2-14,-18 1 3 13,-12 6-7-13,-8 1 4 0,-3 0-2 13,2 0 0-13,-2 0 0 14,7 0-2-14,12 0 4 13,16 0 0-13,22 7 1 20,23-2 10-20,24 1-12 0,22-3 6 13,9 0-7-13,6 1-5 14,25 1-12-14,47 0 17 13,41-1 13-13,50-4-9 14,27 0 1-14,5 0-4 13,-7 0-2-13,-25-6-13 0,-28-9 2 20,-21 2 5-20,-27 1 6 13,-20 4 0-13,-26 4 2 14,-20 2 1-14,-13 2-2 13,-8 0 7-13,-10-2-4 0,-34 2-1 13,-26 0-2-13,-23 0-2 14,-18 0 0-14,-10 4 2 20,3 8 6-20,6 0-6 13,12 1 6-13,9-4-3 14,10 1 4-14,15-4-6 0,18-2 7 13,23-1-8-13,13-3 0 13,10 0 0-13,2 0-3 14,0 0-1-14,0 0-13 14,4 0 16-9,12 0-1-5,-3 3 2 14,-1 3-13-14,-10 4-33 13</inkml:trace>
    </iact:actionData>
  </iact:action>
  <iact:action type="add" startTime="87513">
    <iact:property name="dataType"/>
    <iact:actionData xml:id="d23">
      <inkml:trace xmlns:inkml="http://www.w3.org/2003/InkML" xml:id="stk23" contextRef="#ctx0" brushRef="#br0">10260 8538 10 0,'-31'0'18'1,"-11"0"-3"20,-18 0-15-20,-12 2 6 13,-10 6 1-13,-9 1 0 0,-12 0 15 13,-6 1-8-13,2 0-1 14,-1 0-11-14,10 0 11 13,9 1-12-13,12-6 8 14,14 0-1-14,22-1 6 13,22-3-10-7,9-1-1-6,10 0-3 14,0 0-9-14,19 0-1 13,25 0 10-13,26 0 12 14,19 0-11 0,11-8 4-14,4 1-5 14,8-4 0-14,0 6 0 0,4-4-3 13,-5 3 0-8,-2 0 6-5,-7 2-7 14,-4 4 4-14,-11 0-1 14,-13 0-3-14,-16 0 4 13,-18 0-2-13,-13 4-2 14,-14 5 2-14,-11-6-9 0,-2 1 5 12,0 1-10 3,0-2 15-15,-26 3 2 5,-19 2 13 9,-19 2-12-14,-17-2 4 0,-10 1-3 13,-5-2-3-13,-8 0 6 13,-6-2-6-13,-2-1 4 14,-1 1 4 1,6-2-3-15,18 2 1 0,13 3 0 12,16-2-3-6,15-1-3-6,12 2 0 14,12-6 4-14,13-1-6 13,8 0 2-13,0 0-5 14,0 0-14-14,20 0 13 13,16 0 6-13,15-1 12 14,16-17-6-14,22-8-6 14,18-2 6-9,13-1-5-5,3 3-1 14,-3 6 3-14,-8 6-6 13,-8 2 3-13,-9 4-1 0,-14 4-2 13,-16 2-2-13,-14 2 5 14,-15 0 0 0,-18 0-5-14,-11 0 10 14,-7 0-10-9,0 0 5-5,-7 0-1 14,-24 0 1-14,-21 0 3 14,-21 4-3-14,-18 10 0 0,-8 5 3 12,-1-2-1-12,-2-1-1 14,4 4 2 1,-5-2-3-15,9-1 4 0,12-3 1 12,17-5-4-6,27-1 1-6,18-3 1 13,16-5-2-13,4 0-2 14,0 0-12-14,4 0 0 14,31 0 6-14,31 0 7 13,28 0 6-13,22 0 0 14,13-18-6-14,2-3 0 13,-4 1-3-7,-9 2 6-6,-11 6-6 14,-11 2 6-14,-13 4-6 13,-12 4 1-13,-11 2 2 0,-14 0-2 13,-9 0-1-13,-13 0 2 13,-11 0-2 2,-6 6 1-15,-7 0-11 0,0 0 2 13,-9 3 5-8,-22 3 3-5,-16 2 6 14,-13-1 1-14,-11 4 0 13,-8-3-3-13,-5-3 1 14,-5 2 0-14,2-1 8 14,0 0-10-14,9-2 4 13,9 1-2-13,17 2-1 14,19-8-1-9,18 0 0-5,13-3 0 14,2 0-7-14,15 1-1 14,30 0 8-14,28-3 13 13,27 0-13-13,22 0 4 14,13-17-4-14,-4 4 0 14,-11-4-2-14,-10 6-1 13,-14-1 2-7,-14 4 2-6,-11 2-4 0,-15 2 3 12,-18 4-2 3,-15 0-5-15,-13 0 3 0,-8 0-1 13,-2 0-6-13,0 0 0 13,0 1 11-13,-10 8 0 14,-9-1 8 1,-5 1 6-15,0 1-10 4,-5-1 3-4,2-4 3 14,2-2-1-14,5 1 0 13,9-3-6-13,0-1 4 14,6 3-4-14,5-3 10 14,-2 2-13-14,2-2 6 13,0 0-4-13,0 0 3 14,0 0-4-9,0 0 0-5,0 0 0 14,0 0 2-14,0 0-5 14,0 0 7-14,0 0-10 13,0 0 3-13,0 2 0 14,-2 14-14-14,-11 8-20 0,-10 4-53 12</inkml:trace>
    </iact:actionData>
  </iact:action>
  <iact:action type="add" startTime="95461">
    <iact:property name="dataType"/>
    <iact:actionData xml:id="d24">
      <inkml:trace xmlns:inkml="http://www.w3.org/2003/InkML" xml:id="stk24" contextRef="#ctx0" brushRef="#br0">16640 11456 12 0,'-58'4'2'15,"-4"1"-2"-14,-3 2 8 14,-6-1 1-14,1 1 2 0,1-2-5 12,1-1 0 3,5 2-2-15,1 0 4 0,2-4-3 13,2 0-1-13,-3-1-2 13,3-1 4-7,0 0-6-6,-2 0 9 14,0 0-1-14,0 0-2 13,4 0 2 2,3 0-3-15,4-3 6 0,1 1-7 12,2 0 1-12,1-2-3 14,5 1 1-14,3-4-2 20,3 2 7-20,3-4-4 0,0 1-4 13,2 0 9-13,-5 2-2 14,10 0-3-14,-5 0-2 13,0 1-4-13,0 4 0 14,-5-1 2-14,3 2-4 13,0 0 4-13,4 0-2 14,0-2 4-8,5 2-2-6,2 0 6 13,6-2-8-13,8-1 6 14,6 2-8-14,0 1 2 0,0-3 0 12,4 3-1-12,17 0 0 14,5 0 3-14,12 0 4 14,12 0-3-14,4 0 2 20,7 0-5-20,1 0 3 14,4 0-2-14,-7 0 1 0,1 0-1 12,-4 0-1-12,-5 7 4 14,3 0-4-14,2 4 6 13,6-1-8-13,9 3 6 14,8-2-2-14,5 4 0 20,3-4-1-20,6 3 0 0,1-2-1 13,5 0 2-13,1-3 3 13,-2 2-2-13,-1-5 1 14,-3-2-4-14,-9-4 4 14,-2 0-4-14,-5 0 2 0,0 0 0 12,-2 0-2-12,-7 0 7 20,-5 0-7-20,-8-1 10 14,-4-2-10-14,-4 3 2 14,4 0 0-14,4 0 0 0,6 0 2 12,2 0-2-12,1 0 4 14,-3 0-4-14,-4 0 2 14,-4 0-2-14,-8 0 4 20,0 0-7-20,-7 0 5 13,-1 0-4-13,-3 0 1 0,4 3 1 13,5-2-1-13,6 1 2 14,8-2 6-14,6 0-3 13,7 0-6-13,1 0 4 14,-5 0-2-14,-7 0 0 20,-4 0 2-20,-1 0-2 0,1 0 0 13,-5 0 0-13,3 0 1 13,2 0-2-13,-1 0 4 14,7 2-6-14,1 4 3 13,2-2 0-13,2 2 0 0,-3-1-2 13,3 0 0-13,0 2 4 20,5-6-2-20,-1 0 3 14,2-1-6-14,3 0 5 14,-3 0-2-14,-1 0 0 13,-5 0 0-13,-3 0 0 0,1 6-3 13,-5 3 0-13,2 5 6 13,-4 1-6-13,-2-1 2 21,-6-1 0-21,-2-1 1 13,2-3 0-13,1-4 0 0,2 1 0 13,5-3-4-13,0-3 8 13,4 0-5-13,1 0 7 14,-1 0-11-14,0-3 6 14,-6-7-2-14,-2 5 0 20,0-2 1-20,-4 4 0 0,6 0 0 12,-2-1-3-12,-2 4 8 14,-2-2-8-14,-3 2 5 14,0 0-4-14,2 0 2 0,1 0 0 12,0-2-2-12,4-4 2 14,-2 1-3-14,-1-2 8 20,-5 3-10-20,-4 0 12 14,-5 2-13-14,-6 0 8 13,-2 0-2-13,0 0 0 0,-3 1 0 13,1-4 0-13,0 1 0 14,0 1-1-14,-1-2 2 13,-1 1-2-13,-2 0 2 14,-4-3-1-9,-3 6 0 10,-3-3-3-15,-2 2 1 0,-2 2-1 13,-2-2-2-13,2 2 10 13,2 0-8-13,2-2 11 14,1-1-13-14,-3 3 6 14,-7 0-1-14,1 0 0 0,-3 0 0 19,-2 0 0-19,0 0-1 0,0 0 1 12,0 0 3-12,0-5-3 14,-11-5-11 1,-12 0 9-15,1-2 0 13,0 3 2-13,0 2 0 0,-1 2 0 13,-1-2-1-13,-2 3 7 14,-3 1-11-9,-6-3 7 10,-2 1-4-15,-3-2 1 13,-5 0 1-13,1 0 1 0,-6-2 2 13,0 1-3-13,-6 2 1 14,2-3-5-14,-2 2 7 13,0 0-6-13,1 0 5 14,2 2-4-9,3 0 4-5,2-2-1 14,0 6-1-14,1-2 1 14,-1 2-3-14,-4 1 4 13,2 0-3-13,-6 0 4 14,-2 0-4-14,0 0 2 13,-3 0 0-13,-1-3-1 14,-3 0 2-8,-6-3-2-6,2 0 2 0,4-2 3 12,7 0-5 3,7 1 7-15,4 5-5 13,-2 2-4-13,0 0 1 14,0 0-2-14,-5 2 0 0,-2 9 3 13,4 1-3-13,-2 2 6 13,-4-2-4-7,-2 0 6-6,-3 0-10 13,-1-1 6 2,-1 4-2-15,-2-3 2 0,-2 0 0 13,-2 2-1-13,-1-6 0 13,1 2 1-13,0-3 1 14,4-4-2-14,2 1 5 14,-2 1-7-9,5 0 3-5,-5-3-2 14,5 0 1-14,1-2 0 13,3 0 0-13,5 0 1 14,2 0 0-14,-1 0 4 14,-1-6-7-14,-5-4 4 13,-5 5-2-13,-3-2 2 0,-5 1-2 13,-4-2-3-8,2 3 3-5,1-4 1 14,1-2-1-14,0 4 2 14,4-1 1 0,0-2-5-14,3 2 4 14,-1-5-2-14,3 1 0 0,1 0 0 13,3-1 0-13,-2 0 2 13,0 2-1-7,-2 2 2-6,-3 0-5 13,-2 2 4-13,-5 3-4 14,-1 4 1-14,4 0 0 14,0 0 1-14,8 0-2 13,7 0 2-13,0 0 1 14,2 0 0-14,3-3 4 13,-2-4-10-7,4-1 10-6,-1-2-6 14,0 2 2-14,6 1-1 13,-1 0 0-13,1 0 0 14,0 3-1-14,-3 1 4 13,-1 2-5-13,-6 1 2 14,-1 0-1-14,-3 0-1 0,-2 0 2 13,0 0 0-8,-5 8 0-5,7-1 4 14,8 1-4-14,8 1 0 14,11-4 3-14,9-1-4 13,9-2 2-13,6-2-2 14,3 0 0-14,-1 0-1 13,3 0 1-13,0 0 1 14,0 0-5-8,0 0 6-6,0 0-2 13,0 0-3-13,0 0 4 14,0 0-3-14,0 0 3 13,0 3 0-13,0-3 1 0,0 0-3 13,0 0 2-13,0 0 0 14,0 0-5-14,5 4 4 13,13 0 1-7,15 6 0 9,17-5 0-15,14 2 0 0,14-3 0 12,11-4 6-12,8 0-11 14,7 0 12 0,10 0-13-14,6 0 10 14,5-3-8-14,2-1 6 0,2 0-2 13,-2 3 0-8,5-2 2-5,-1 3-7 14,-6 0 8-14,-3 0-6 13,-12 0-3-13,-3 0 6 14,-4 0-4-14,-8 0 4 14,1 0 0-14,-2 0-2 13,-1 0-3-13,5 3 10 14,-1 2-7-9,-2-1 8-5,1 1-12 14,2-5 4-14,2 0 0 14,5 0-7-14,2 0 5 13,0 0 1-13,-5 0-8 0,-3 0 10 13,1-6-5 2,0 2 3-15,6 1 3 13,0-1-2-13,-1 3 2 5,-5 1 0 9,-6 0 0-14,-9 0-4 0,-8 0 3 13,-3 0 2-13,-7 0-5 14,-7 0 6 0,-4 0-4-14,-4 0 2 14,-6 0-1-14,1 0 1 0,2 0 0 13,2 0-2-8,1 0 5-5,1 0-7 14,-2 0 10-14,-1 0-12 13,-6 4 9-13,-4 0-6 14,-4-3 3-14,0 3 0 14,-3-1 0-14,-4 2 0 13,2 2-3-13,-4 1 7 14,4 0-6-9,5 2 7-5,1-1-9 14,4 4 7-14,3-1-5 0,4-2 2 13,-2 0 0-13,-1-4 0 13,-3-2 3-13,-2-4-3 14,-2 0 2-14,-4 0 2 13,-7 0-2 2,-6 0 2-15,-5 0-3 5,-7 0 5-5,-5 0 0 13,-2 0-6-13,-2 0 8 14,0 0-7-14,0 0 14 14,0 0-13-14,0 0 8 13,0 0-9-13,0 0 3 14,0 0-2-14,0 0 0 13,0 0-2-7,0 0 4-6,0 0-6 14,0 0 7-14,0 0-3 13,0 0-1-13,0 0 4 14,0 0 3-14,0 0 3 13,0-4 3-13,0-2-7 0,-2-2-2 13,-2 2-1-13,-1 0 2 14,1 2-2-9,2 2-4-5,2-1 2 14,-2 1-2-14,2 2 2 13,0-1-2-13,0 1 6 14,0-2-6-14,0 2 11 14,0 0-9-14,0 0-2 13,0 0 0-13,0 0 0 14,0 0-7-9,-2 0 3-5,2 0-4 14,0 0-4-14,-3 0 5 14,3 0-15-14,-5 0 1 13,-3 0-52-13,-7 0-46 14</inkml:trace>
    </iact:actionData>
  </iact:action>
  <iact:action type="add" startTime="102954">
    <iact:property name="dataType"/>
    <iact:actionData xml:id="d25">
      <inkml:trace xmlns:inkml="http://www.w3.org/2003/InkML" xml:id="stk25" contextRef="#ctx0" brushRef="#br0">18878 6745 6 0,'0'-20'38'1,"0"-3"-7"13,0-8 0-7,-4 10-17-6,-12 0-1 13,-7-1-10-13,-3 2 0 14,-5-1-2-14,-12 6 0 14,-15 3-1-14,-8 0 4 13,-12 5-6-13,-5-5 4 14,1 1-2-14,-3 0 1 13,1 1 2-7,-3 3-3-6,2-3 0 14,4 0 2 0,4 2-2-14,0-3 1 0,4 4 0 13,4-3-2-13,0 1 1 13,0 1-2-13,-2 7 2 14,-1 1-1-14,-1 0 1 14,1 0 0-14,3 9-4 4,4 10 5-4,7 0-4 14,7 4 3-14,5 5-2 13,0 4 2 2,7 8 0-15,1 6 0 0,2 6 2 13,10 0-1-13,5-1 0 13,15-3-2-13,6-2-3 14,0 1 1-8,15 2 0-6,14 1 3 13,2 3 0-13,2-4 0 14,0 2 0 0,2-3 3-14,3-2-6 0,8-3 2 13,12 0 1-13,10 1 0 14,7-2 7-14,8-2-7 13,2-2 0-7,1-3 0-6,1-1 1 13,-4-2-1-13,-1-4 3 0,-2-3-6 13,-2-5 5-13,5-7-4 14,-1-7 4 0,7-6-4-14,0 0 4 14,5-5-2-14,-1-15 1 14,2-6 0-14,-1-5 0 4,-8-1 3-4,-8-2-7 14,-11-3 6-14,-16 1-6 13,-9-6 5-13,-11 0-2 14,-10-2 0-14,-8-1 0 14,-10-4 4-14,-3-4-1 13,-3 2-6-13,-21-3 5 14,-7-3-2-9,-6 1 7-5,-5-5 0 14,-7 0-6-14,-6 3 0 14,-7 5-1-14,-2 7 4 13,5 10-6-13,1 5 6 14,0 8-8-14,-2 2 1 14,-5 7 2-14,-4 5-2 13,-7 5 2-13,-4 4-2 5,2 0 1-5,4 0 0 13,10 10 3-13,8 7-4 14,2 10-2-14,1 11 3 14,-3 8-28-14,-2 7-58 13</inkml:trace>
    </iact:actionData>
  </iact:action>
  <iact:action type="add" startTime="105652">
    <iact:property name="dataType"/>
    <iact:actionData xml:id="d26">
      <inkml:trace xmlns:inkml="http://www.w3.org/2003/InkML" xml:id="stk26" contextRef="#ctx0" brushRef="#br0">11450 7668 23 0,'-8'10'0'1,"-15"-8"-6"13,-1 1 6-13,-12 3 0 14,7-5 0-9,-4 3 3-5,2-4-3 14,-1 0 3-14,3 0-1 14,-4 0-2-14,-3 0 6 13,-9-8-6-13,-5 4 4 14,-8-1-3-14,-7-1-2 13,-9 1 1-13,-6-4 0 14,-4 2 3-8,-6-1 0-6,-8-2-3 13,-5 3 3-13,-5 0-3 14,0 3 3-14,0-2-9 14,2-3 10-14,4 2-4 13,3-2 3-13,8 0-3 14,9-4 0-14,8 4 0 13,12-4 4-7,9 3-2-6,1 5 6 14,3 5-7-14,5 0-2 0,-1 0 1 12,3 0-1-12,-1 12 0 14,3 4-3-14,0 4 2 13,-1 0 2-13,2 3-4 14,3 4 8-14,1 1-8 14,3-2 6-9,5 2-4-5,7 0 2 14,5 1-2-14,1 2-1 13,5 1 3-13,-1 2 2 14,-2 4-2-14,5-1 2 14,-1 0 0-14,3 4-4 13,0-3 1-13,5 0 1 14,0 2 0-9,0 2-1-5,0 4-1 14,16 1 4-14,2 3 1 14,6-1-2-14,1-6-1 13,6 1 0-13,0-1 0 14,8-6 5-14,1 1 0 0,6-4-3 13,6 0-2 1,3-2 5-8,8-1 0-6,1-4-3 13,3-1-2-13,0-5 5 0,5-1-2 13,3-3 1-13,8-2-1 14,8-5-1-14,5-3 5 13,-3-7-4-13,1 0 8 14,5 0-11-14,1-9 11 13,4-14-10-7,4-4 6-6,-6-4-6 14,-7 0 4-14,-5-5-5 13,-3-3 2-13,0-1 1 14,-2 0-2-14,-5 1 0 14,-7 0 1-14,-10 3-4 13,-7 2 3-13,-10 4-2 14,-5 5 1-9,-8 0 0-5,-6 2-1 14,-2 4 3-14,-4-2 2 14,2 2-1-14,-3-2-3 13,0-3 0-13,0-2 5 14,0 0-4-14,2 0 2 0,-2-1-2 12,-1-2 1-12,-2 3-1 21,-5 0 1-21,-4-2-1 0,-3 3 1 12,-5 2-3-12,0-4 2 14,0 3-1-14,-7 0 0 14,-7-1 0-14,-5 0-2 13,-10-1 4-13,-2 0 5 14,-10 0-2-14,-6 2-9 13,-4 2 6-7,-9 4-2-6,-7 7 0 14,-4 2 1-14,-12 6-2 13,-8 3 1-13,-7 0-8 14,-5 0 14-14,-1 1-13 13,4 10 10-13,3-4-6 14,3 0 6-14,13-2-6 14,6-3 3-9,15 0 0-5,9 0 3 14,9-1-1-14,11 2-4 13,6-3 5-13,5 2-6 0,6-2-1 13,8 0 1-13,0 2-2 14,3-2 0-14,3 0 5 13,0 4-9-13,-2 2 6 14,-3 6-7-9,-4 5 8-5,1 4-5 14,-4 1 5-14,5 2-9 14,5 1-4-14,2-4-21 13,0-3-22-13</inkml:trace>
    </iact:actionData>
  </iact:action>
  <iact:action type="add" startTime="110536">
    <iact:property name="dataType"/>
    <iact:actionData xml:id="d27">
      <inkml:trace xmlns:inkml="http://www.w3.org/2003/InkML" xml:id="stk27" contextRef="#ctx0" brushRef="#br0">23754 8369 4 0,'-45'0'1'1,"1"0"6"13,1 0-7 2,1 5 0-15,-1 7 0 0,-1 4-1 12,-1 4 1-12,0 2 0 20,0-1 0-20,1 2 1 0,7 0 4 13,1 0-4-13,0 1 1 14,2 0 1-14,3 2-1 13,-2 1 2-13,2-1-2 14,-3 2 0-14,5 0 0 14,2 2 5-14,3 2-5 13,2 3 2-7,4 0-3-6,-3 2 2 13,6-2 1-13,-5 3-4 14,3-2 1-14,-2 1-1 14,-1 0 6-14,3-2-6 13,-1-3 4-13,0-2-1 14,4-2-3-14,1-2 4 13,7-2-5-7,4 0 1-6,2 1-3 14,0-4 3-14,0 1 0 13,4-2 0-13,16-2 3 0,9 2-6 13,6 0 7-13,8-2-4 14,5-2 2-14,2 3 1 13,-3-5-3-13,-3-1 0 14,1 4-2-9,-1-3 6-5,8 0-4 14,6-1 2-14,7-1-2 14,8-3 3-14,5-4-4 13,0-2 1-13,-4-3 0 14,-3 0 0-14,-7 0 1 13,3 0-1-13,-2 0 3 14,2-3-5-8,0-6 5-6,-5-3-5 13,-4-2 3-13,-8-4-1 14,-6-1 0-14,-2 2 0 14,-4-5 0-14,0 1 3 13,0 0-2-13,-3-2 2 14,-2 2-6-14,-1-6 4 13,-3 1-2-7,-2-4 1-6,-1 0 0 0,-3 2-1 12,-3 0 3-12,-5-2 9 14,2 2-11-14,-7-2 9 14,-3-2-6-14,-3 0 4 13,-4-3-6-13,0 2 1 14,0-2-2-14,0 3 1 14,0 0 1-9,0-1 1-5,-6 1-2 14,-1-2 4-14,3 3-8 13,-4-1 5-13,0-1-4 14,-1 6 2-14,1-4 0 14,-6 4-3-14,-4 0 0 13,-4 1-3-13,-7 0 10 14,-5 3-7-9,-3 0 6-5,-4 0-6 14,-1 4 4-14,-5 3-2 14,-4 0 1-14,-5 2 0 13,-6 0 0-13,-3-3 2 0,3 2-2 13,-1 3 3 2,6-2-1-15,3 1-2 13,-2 5-2-7,0 1-3-6,0 5 5 0,-4 2-1 12,0 0 2-12,0 0-5 14,-5 5 3-14,-2 10 0 14,5-1 2-14,0 1-2 13,8 2 3-13,10 0 0 14,1-3-2-14,7 3 0 13,3 1-2-7,4 2 5-6,-2 4-6 14,4 1 6-14,0 7-7 13,2-3 5-13,4 3-2 14,3 0 1-14,3 3-1 13,3-1-1-13,3 6 4 14,-2 0-4-14,2 3 6 14,-4 1-6-9,1-3 6-5,1 2-6 14,0-6 5-14,2-1-2 13,0 0-1-13,1-4 1 14,1-2-1-14,0 3 2 0,4-4-3 13,-1 2 6-13,4 1-10 13,0 0 5-13,0 1-2 14,0-4 2-8,0 2-1-6,10-4-2 13,3 2 6-13,7-2-6 14,2-1 10-14,5-1-12 13,4-1 7-13,6-3-3 14,6-1 2-14,4-6 1 14,2 3-2-14,7-2 1 13,4 2 1-7,2-3 0-6,9-2-2 13,1-2 4-13,4-5-8 14,2 2 6-14,0-2-4 14,2-3 2-14,-2-2 0 13,2 0-4-13,1 0 10 14,-4 0-12-14,4 0 10 0,-3-5-8 19,0-7 2-19,-2 3 1 14,-3-2 1-14,0-1-1 0,-3 1 0 12,-10 2-9-12,-4-3 10 14,-7-2-4-14,-6-4 2 14,-8-7 0-14,-4-2-1 13,-6-4 5-13,-8-2-2 14,-3-4 0-9,-7 2 1-5,-5-4 3 14,-2-1-2-14,0-1 8 14,0 0-10-14,0-5 7 13,0 0-5-13,0-2-4 14,0-3 1-14,0 1 1 14,0 1-1-14,0 2-1 13,-2 3-1-7,-12-1 3-6,-1 4-4 13,-6 0 4-13,-3 5-4 14,-2 5 8-14,-6 1-8 14,-2 4 4-14,1 1 0 0,-3 4-2 12,-1-2 8-12,1 2-11 14,1 0 10-14,-2 1-5 20,2 2 0-20,-3 0 3 14,3 2-3-14,1 2 1 0,3 3-2 12,2-5 2-12,0 7 1 14,0 0 0-14,2 2-4 13,3 3 5-13,-6 4-6 14,-3 0 3-14,-4 0 0 14,-4 0-2-9,5 0 2-5,-1 10-3 14,1 2 6-14,-2 4-5 14,0 0 7-14,-2 0-10 13,-2 4 7-13,-1-2-3 14,-3 2 2-14,1 1-1 13,5-4 0-13,2-1 0 14,9-2 0-8,4 0 2-6,1 2-4 13,-1 0 6-13,0 0-9 14,-1 0 8-14,0 2-5 13,-6 1 2-13,-6 2 0 0,-4 4-3 13,-10 3 10-13,-4 2-11 14,-3 1 10-14,-9 2-5 13,4-5 1-7,-1 1-2-6,7-6 2 13,14-3-2-13,9 0 0 14,12 0 0-14,11-2-2 14,4 4 4-14,4 0-7 13,-1 4 8-13,3 0-6 14,2 1 4-14,0 1-2 14,0-2 1-9,0 1 0-5,0-1-1 14,0 3 5-14,0-3-8 13,4 2 8-13,7 2-8 14,5 0 6-14,4 1-3 14,7 1 2-14,2-2 1 13,0 2-2-13,0-4 0 14,2 0-3-9,-2-3 6-5,2-2-5 14,0 1 8-14,2-4-8 14,8 2 2-14,3-4 0 0,8 3-2 12,8-7 0-12,5 1 0 14,8-1 4-14,3-2-2 14,2-2 5-14,-4-2-10 13,-5-4 4-7,-5-4 1 8,-2 0-1-14,-4 0 0 0,3 0 0 13,-1-12 1-13,2-4-1 14,1 1 3-14,-1-5-4 13,-2 1 4-13,-6 1-4 14,-7 0-2-14,-5 1-6 13,-9-6 0-7,-6-3-2-6,-2-3 8 14,-6-2-10-14,0-6 13 13,-6 0-5-13,1-3 4 14,-6-3 4-14,4-3 4 13,-1-6-1-13,0-3 1 0,0 0-3 13,0 3-2 2,-2 2-1-10,0 3 4-5,-4 3-8 14,-3 2-2-14,-2 1-2 13,0-3 0-13,0 5 7 0,0-1-9 13,-9 3 9-13,-5 3 1 14,1 3 0-14,-3 1 13 13,-1-1-8-13,-3 0 9 20,-3 0-10-20,0 1 4 14,-2 0-8-14,-2 5 8 0,-2 2-8 13,0 2 1-13,-3 4-4 13,-1 0 6-13,-3 5-6 14,-4 5-3-14,-4-2 6 14,-1 8-4-14,-2-1 4 13,-4 2-1-7,1 0-1-6,0 0 1 13,-2 0 2-13,1 3 1 14,-5 10 0-14,-7 5-4 14,-3 4 4-14,-7 2 0 13,1 2-2-13,5 0 0 0,11 0-2 13,16-6 6-13,11 0-8 20,14 0 4-20,8 1-2 14,7 2-11-14,0 0-4 13</inkml:trace>
    </iact:actionData>
  </iact:action>
  <iact:action type="add" startTime="120961">
    <iact:property name="dataType"/>
    <iact:actionData xml:id="d28">
      <inkml:trace xmlns:inkml="http://www.w3.org/2003/InkML" xml:id="stk28" contextRef="#ctx0" brushRef="#br0">22795 11390 11 0,'-2'-9'24'1,"0"-4"-16"13,-3 3 15-13,3 3 0 0,-3 2-11 13,1-2-5 1,-3 5-2-14,1 0 8 0,1 2-12 19,-2 0 0-19,0 0 3 0,-1 0-8 13,-1 0-1-13,-1 0 5 14,2 0 1-14,-1 0 1 13,3 0 2-13,0 0-2 14,4 0-2-14,0 0 4 14,2 0-7-14,0 0 4 13,0 0-2-7,0 0-4-6,0 0-6 13,0 0-2-13,23 0 8 14,17 8 5-14,22 9 2 14,18-1 3-14,18 0-3 13,10-7-4-13,10-3 2 14,7-1 0-14,4-3-1 14,4-2 2-9,1 0-3-5,2 2 4 14,-2-2-4-14,-5 0 3 13,-6 0-4-13,-9 0 3 14,0 0 0-14,-8 0 0 0,2 0 2 13,-8 0 2 1,-11-4-4-14,-14-1 12 0,-15 3-12 13,-12 2 8-8,-17 0-8-5,-14 0 6 14,-7 0-2-14,-6 0 1 14,-4 0 9-14,0 0 6 13,0-1 15-13,0-3-18 14,-4-3 15-14,-14 0-23 14,0 0-4-14,2 4-4 13,10 0-1-7,6 3 0-6,0 0-12 13,0 0 5-13,0 0-10 14,0 5 5-14,0 15-9 14,0 5-13-14,0-4-66 13</inkml:trace>
    </iact:actionData>
  </iact:action>
  <iact:action type="add" startTime="122932">
    <iact:property name="dataType"/>
    <iact:actionData xml:id="d29">
      <inkml:trace xmlns:inkml="http://www.w3.org/2003/InkML" xml:id="stk29" contextRef="#ctx0" brushRef="#br0">9663 12424 12 0,'0'0'26'1,"0"0"-7"0,0 0-2 12,0 0-9-12,0 0-1 14,0 0-3-14,0 0-7 13,0 0 5-13,0 0-4 14,0 0 0-14,0 0 0 14,0 0 2-14,0 0-4 13,0 0 1-8,0 0 1-5,0 0-1 14,0 0 0-14,0 0 3 14,2 0-1-14,14 0 1 13,11 5 6-13,4-4-5 14,9 1 4-14,5 0-1 14,5 0 0-14,6 3 0 13,4-3-4-7,7-1 1-6,7-1 3 13,6 0-3-13,7 0-1 14,2-3 1-14,0-4 0 14,-2 2 2-14,-6 0 0 13,-8 3-2-13,-6-2 1 0,-7 4 0 13,-6 0 2-13,-3 0-3 20,-2 0-1-20,2 0 2 14,-1 0-1-14,-4 0 2 0,1 0 0 12,2 4 0-12,5 3-1 14,8-4-2-14,12 4 2 14,6-2-2-14,-2-1 2 13,-5 3-6-13,-6-2 8 20,-7-1-12-20,-2 0 14 0,5-4-8 13,1 0 2-13,2-1 0 14,-4-13 0-14,-4 4 0 13,-3 3 1-13,-1 5 0 14,-3 2 3-14,-2 0-4 13,4 0 0-13,-1 0 3 14,6 9-5-8,0-4 3-6,4 4-2 13,-4-4 1-13,0 1 0 14,1-2-2-14,-5-1 4 13,2-3-2-13,5 0 4 0,-3 0-7 13,4 0 4-13,-2 0-1 14,0 0 0-14,1-4 0 20,-6-3 0-20,-5 5 2 14,-6 2-4-14,-2 0 5 13,1 0-6-13,3 0 6 0,1 0-6 13,3 0 2-13,3 0 1 13,0 0-1-13,3 0-1 14,2 0-1-14,0-5 6 20,-2-4-3-20,-3 4 3 0,1-6-5 13,-3 5 4-13,-4 1-2 13,-2 0 0-13,-3 3 1 14,-5 2-1-14,2 0 2 14,-4 0-6-14,1 0 8 13,-1 0-8-13,5 0 4 0,-1 4-1 19,1 0-1-19,-5-2 2 14,1-2 0-14,-2 0 0 14,1 0-2-14,1 0 5 13,-1 0-2-13,5-6 4 0,-1 0-10 13,-1 0 7-13,-1 4-3 14,-1 0 1-14,-3 2 0 20,0 0 0-20,0 0 0 13,-2 0-3-13,-3 0 6 14,-1 0-6-14,-3 0 3 0,-1 0-3 13,-1 0 6-13,0 0-3 13,1 0 0-13,3 0 0 14,-3 0-3-14,2-2 6 13,1 0-2-7,-2-1 3-6,3-2-7 14,-2 1 4-14,0 3-1 13,-1-1 0-13,2-3 0 14,-3-2-1-14,-1-1 2 13,-1-4-4-13,-8 7 6 14,3-2-5-14,-6 2 5 0,3-1-5 19,-1 4 3-19,1 1-1 0,3 1 0 13,4 0 0-13,2 0-3 13,5 0 6 2,0 0-5-15,-2 0 5 0,-6 0-6 13,-1 0 4-13,-5 0-2 13,-3 0 1-13,-6 0-1 14,-2 0-1-8,-2 1 4-6,0-1-4 13,0 2 6-13,0-2-3 14,0 0 1-14,0 0 2 13,0 0-4-13,0 0 1 14,0 0-1-14,0 0-3 14,0 0 3-14,-16 0 0 13,-5 0 1-7,-4 0 5-6,-6 0-9 13,-3 0 5-13,-4 0-4 14,-2 0 2-14,-4 0 0 14,-1-2 0-14,-5 1 3 13,0-2-7-13,-6 1 8 14,-2 2-8-14,-7 0 4 0,-1 0-1 19,-9 0 0-19,0 0 0 0,-3 2-4 13,0 8-1 1,2-2 6-14,-1 6 0 14,-4 4-4-14,-2-2 8 0,-2 0-8 13,1-4 8-13,-1-6-4 13,3 1 0-13,-3-2 0 14,-2 0 0-9,-2-1 1-5,-2-1-1 14,2 1 4 1,-3 1-8-15,7-2 7 0,5 1-6 12,-1-2 4-12,2 1-1 14,2-2 0-14,4-1 0 14,4 0-2-14,11 0 6 0,2 0-8 19,7 0 8-19,7 0-6 13,0 0 4-13,3 0-2 14,4 0 0-14,-1 3-3 14,5 2 2-14,2-1 2 13,0-1-1-13,5-3 3 0,1 0-5 13,4 0 6-13,3 0-5 13,5 0 2-7,6 0 0-6,3 0-1 14,2 0-2-14,0 0-1 13,0 0-4-13,0 0 6 14,7 2-5-14,15 2 4 13,7-1 4-13,9 2-1 14,6 1 1-14,5-1-1 14,7 2-2-9,7-4 5-5,6-3-6 14,7 3 7-14,10-3-9 14,11 0 4-14,3 0 0 13,4-6 0-13,-1-6 0 14,4-4 0-14,4 0 0 13,5-2-2-13,1 6 5 14,-4 3-6-8,-4 7 5-6,1 2-4 0,-10 0 1 12,-2 0 1-12,-5 9 0 14,-8 0 0 0,0 1-3-14,0 0 7 14,-3-2-3-14,7 1 2 14,-2-2-5-14,-6 0 4 0,-2-2-3 12,0 2 2-6,-2-7-1-6,4 0 0 13,-1 0 2-13,-2-5-5 14,-8-7 6-14,-10 1-3 14,-3 0 3-14,-10 1-4 13,-7 3 1-13,-11 0 0 14,-9 2 1-14,-9-2 2 14,-1 0 8-9,-8 2-2-5,0 2 17 14,-2 0-18-14,0 3 3 13,0 0-11-13,0 0-2 0,0 0-9 13,-6 0-11-13,-13 0-16 14,-8 0-57-14</inkml:trace>
    </iact:actionData>
  </iact:action>
  <iact:action type="add" startTime="126314">
    <iact:property name="dataType"/>
    <iact:actionData xml:id="d30">
      <inkml:trace xmlns:inkml="http://www.w3.org/2003/InkML" xml:id="stk30" contextRef="#ctx0" brushRef="#br0">16042 11847 11 0,'3'-16'22'15,"-3"-3"-6"-14,0 1 9 14,0-1-18-9,0-2 0-5,-14 0-2 14,-1-2-4-14,-3-1 4 14,-2 5-5-14,-2-4 5 13,-3 3-4-13,-4-3 6 0,0 4-6 13,-4-1-2-13,-2 1 2 13,-6 5 3 2,1-4-4-15,-2 4 1 5,-1 7-1-5,3-1 1 13,3 4-3-13,-2 0 5 14,1 2-6-14,1 2 5 14,-1 0-7-14,2 0 9 13,8 0-8-13,3 6 4 14,2 6-1-14,1 4 0 13,-1 4 2-7,-1 4-2-6,0 4 3 14,1 2-3-14,1 0 2 13,2 0-2-13,0 2 1 14,-3 1 0-14,4 5 0 13,-4 0 0-13,3 2-1 14,0 2 3-14,2-3-4 14,7 4 2-9,0-1-1-5,2 2-1 14,3-2 1-14,-1-2-2 14,5-4 2-14,2-4-1 13,0-1 4-13,0-5-11 0,15-6 7 13,8-1 1-13,8 1 1 13,9-5 1-13,7 1 0 14,11-4 0-8,-1-2-1-6,3 0 0 13,4-3 1-13,-2-4 2 14,-2 1-3-14,2-2 2 13,-5 0-4-13,-1-2 4 14,0 3-2-14,-4-3 0 14,-4 0 0-14,0 0-2 13,-3-7 4-7,-3-7 2-6,-3-3-3 13,-1-3 4-13,-7-1-4 14,-4-1 1-14,-6-4 2 14,-5-6 1-14,-3-6 5 13,-1-6-9-13,-2-7 3 14,-6 0-4-14,-1 0 7 14,-3-2-6-9,0-2-1-5,0 1 3 14,-3-1-5-14,-5 1 2 13,-4 3 0-13,-3 0 0 0,-3 3-1 13,-3 9-1-13,0 1 1 14,-4 6-1-14,-4 9 4 13,-4 0-4-13,-1 7 4 14,-1 3-2-9,-6 3 0-5,-1 3 0 14,-3 4 0-14,1 3 4 14,-1 0-7-14,1 0 6 13,2 0-6-13,1 15 4 14,3 2-2-14,1 3 1 14,1 2 0-14,0 4-3 13,2 4 6-7,-1 5-6-6,4-1 8 13,-1 1-8-13,1 1 5 14,2-3-3-14,0-1 2 14,0-1-1-14,2 4 0 13,0-1 0-13,6 1 0 0,-2 0 1 13,7 0-2 1,1 0 2-8,4 3-3-6,2 2 1 0,0-1 1 13,3-2-3-13,1-5 0 13,0-6 2-13,5-5-3 14,0-3 4-14,0-4-7 14,7-2 5-14,6 0-9 13,6 0 11-13,5-2-6 14,8 0-1-9,7 0 3-5,13-1-10 14,5-2-34-14</inkml:trace>
    </iact:actionData>
  </iact:action>
  <iact:action type="add" startTime="127951">
    <iact:property name="dataType"/>
    <iact:actionData xml:id="d31">
      <inkml:trace xmlns:inkml="http://www.w3.org/2003/InkML" xml:id="stk31" contextRef="#ctx0" brushRef="#br0">17186 12434 6 0,'-25'-4'22'1,"-1"3"-17"13,-6 1 1-13,-1 0-3 14,-5 0-6-14,1 0 8 13,-1 3-5-13,7 4 3 14,2-3 0-14,6-1 7 14,5-1-2-14,7-2 9 0,3 0-9 19,6 2 8-19,2-2-11 0,0 0 8 13,0 0-12-13,0 0 3 13,0 0-4-13,0 0-4 14,0 0 4-14,0 3 0 13,8 1-1-13,17-1 2 14,8 4 3-14,7-2 0 14,7 2-4-9,4-3 0-5,3 2 0 14,-3-1-2-14,3 2 5 13,-6-2-4-13,0 4 2 14,-2-6-2-14,5 1 4 14,8-1-6-14,3-3 5 13,5 1-2-13,1 2 0 14,7 1 0-9,0-2-2-5,5 0 6 14,7-1-5-14,5 4 6 14,-1-1-10-14,-2-1 9 0,-1 4-6 12,-5 0 2-12,2 2 0 14,5-1 0-14,3-2 0 14,8 3 0-14,-1-6 2 20,0-1-2-20,2-2 2 0,4 0-4 12,0 0 4-12,4 0-2 14,-5 0 0-14,-5-5 0 14,-4 5-1-14,-5 0 4 13,-4 0-5-13,-4 0 7 14,-3 0-10-14,-4 0 6 13,1 0-1-7,2 0 1-6,8 0-1 14,6 0 0-14,3 0 0 13,-4-3-1-13,-5-6 4 14,-10 4-6-14,-1 1 8 14,2-2-9-14,-4-1 4 13,1 2 0-13,-3-2-2 14,-5 4 1-9,-3-1-2-5,-3 2 6 14,-3-4-4-14,-5 1 7 14,-9 1-11-14,-1 0 6 13,-9 4-2-13,-7-1 2 0,-6 1-1 13,-11 0 0-13,-6 0 0 13,-4 0 4-13,0 0-1 14,0-3 11-8,0-2-3-6,-16-2-3 13,-7 2-8-13,-10-2-7 14,-7 3-6-14,-4 3 13 14,-10 1-2-14,-4 0-4 13,-6 0 4-13,-5 0-2 14,-7 0 3-14,-3 0-3 20,-2 0 4-20,-4 0-1 0,-2 0 1 13,-3 0 0-13,-3 0 2 13,-9 0 0-13,-4-4-1 14,2-1 1-14,1 1 2 13,-1 4-5-13,-1 0 2 14,-2 0-2-14,-7 0 1 0,1 0-2 19,-5 0-1-19,-7 0 6 14,-3 0-9-14,1 0 5 13,0 0-2-13,0 0 1 0,-3 0 1 13,-1 0 2-13,-2-5-2 14,6 1 1-14,7-1 0 13,3 1 4-13,4 1-4 14,1-4 3-9,7 2 1-5,3-4-6 14,3 4 3-14,2 0-2 14,1 3 1-14,7 1-4 13,4 1 0-13,5 0 6 14,8 0-7-14,-1 0 7 14,8 0-6-14,7 0 7 13,13 0-3-7,12 0 1-6,14 0 2 13,9 0-1-13,8 0-1 14,2 0-2-14,0 0-6 14,0 0 1-14,20 9 1 13,14 5 4-13,5 0 1 14,9-1 0-14,7-1 0 14,4-1 0-9,3 1-5-5,5 0 10 14,6-1-7-14,7-2 6 0,10 0-6 12,7-1 4-12,11 1-3 14,5 2 2-14,5-2-1 14,5 3 0-14,3-5 4 13,2 3-4-13,-1-2 1 20,4 0-2-20,8-4 5 14,1 2-8-14,3-6 5 0,0 0-2 13,1 0 1-13,5 0 0 13,1 0-4-13,-1 0 9 14,-4 0-5-14,-4-5 4 13,-7 5-8-13,-3 0 7 14,-3 0-5-8,-2 0 4-6,-3 0-2 13,-7 0 0-13,-9 5 0 14,-5-3-4-14,-3-1 9 14,-4-1-10-14,-8 0 7 13,-7 0-4-13,-10 0 3 0,-8 0-1 13,-6 0 0-13,-12 0 0 20,-6 0-1-20,-9 0 5 14,-9 0-6-14,-7 0 8 0,-5 0-9 12,-6 0 4-12,-2 0-1 14,0 0 0-14,0 0 1 13,0 0 1-13,0 0 0 14,-2 0 2-14,-12 0-2 14,-5 0 1-9,2 0-2 10,-1 0 5-15,3 0-6 0,3 0 1 12,6 0 2-12,-1 0-3 14,5 0 5-14,-2 0-3 14,2 0 14-14,2 0-11 13,-3 0 9-13,1 0-9 14,0 0 3-9,2 0-3-5,-3 0-3 14,3 0-2-14,0 0 6 0,0 0-12 13,0 0 8-13,0 0-5 13,-4 0-10-13,-7 0 3 14,-12 13-21-14,-10 0-16 14</inkml:trace>
    </iact:actionData>
  </iact:action>
  <iact:action type="add" startTime="134159">
    <iact:property name="dataType"/>
    <iact:actionData xml:id="d32">
      <inkml:trace xmlns:inkml="http://www.w3.org/2003/InkML" xml:id="stk32" contextRef="#ctx0" brushRef="#br0">20486 7746 22 0,'0'-18'1'1,"0"-7"6"4,17 0-2-4,5 7-3 14,1 3 0-14,-12 3-2 13,1 3 0-13,-2-4 0 14,1 4 5-14,-3-1-4 14,-4 0-1-14,-2 2 3 13,-2-1-2-13,0 4 4 14,0-3 3-9,0 2-4-5,0-1-2 14,0 4 5-14,0 3-2 14,0-3 11-14,0 3-16 13,0-1 6-13,0-3-2 14,0 1-6-14,0-1 3 0,0 3-1 13,0 1 0-13,0 0 0 20,0 0 0-20,0 0 2 0,0 0-4 12,0 0-9-12,0 0-6 14,-18 18-15-14,-11 9 32 14,-13 10 2-14,-3-1 2 13,-2 0-4-13,8-4 3 14,4-6-7-14,9-2 6 20,6-6-6-20,2-6 4 0,9-8-1 13,7-1 1 1,2-3-2-14,0 0-12 0,31-12 14 13,15-13 2-13,16-7 0 13,6-3-4-13,3-4 4 14,0-5-6-14,-7-1 2 14,-4 0 2-9,-3 0-7-5,-10 6 7 14,-7 4 2-14,-11 9-1 13,-13 9 12-13,-14 12-8 14,-2 3 6-14,0 2-11 14,-27 6-10-14,-22 27 3 13,-20 10 7-13,-9 13 5 0,-4 2-5 19,-1 1 9-19,8-4-4 14,7 0 1-14,12-6-2 14,10-6-4-14,13-3 0 13,8-12 0-13,14-5 0 0,9-10-5 13,2-7 1-13,0-4-5 14,15-2 5-14,19 0 8 13,15-17 8-7,11-14-6-6,9-10-4 13,7-5-2-13,-7-3 0 14,0-3-1-14,-9 4 4 14,-8 3-5-14,-10 8 7 13,-15 12-7-13,-9 11 4 14,-14 10 4-14,-4 4-6 14,-2 0-3-9,-36 32-6-5,-18 15 9 14,-22 15 7-14,-9 4-6 13,0 2 3-13,12-6-1 14,17-6-5-14,16-6 2 0,15-6-1 13,11-7-4-13,11-10 0 13,5-10 0-13,5-7-23 20</inkml:trace>
    </iact:actionData>
  </iact:action>
  <iact:action type="add" startTime="135539">
    <iact:property name="dataType"/>
    <iact:actionData xml:id="d33">
      <inkml:trace xmlns:inkml="http://www.w3.org/2003/InkML" xml:id="stk33" contextRef="#ctx0" brushRef="#br0">22880 7820 10 0,'-25'12'13'1,"9"-5"-3"13,12-6-1-13,2-1-7 14,2 0 6-9,0 0-6-5,0 0 10 14,24 0 2-14,20-16 5 14,17-8-7-14,13-8-4 13,11-7-8-13,-1 0 4 14,-2-6-2-14,-5 4-2 13,-11-2 7-13,-12 7-5 14,-16 8 4-8,-14 12-1-6,-19 9 8 13,-5 7 2-13,0 0 7 14,-9 0-22-14,-18 9 1 13,-22 21 7-13,-22 14-7 14,-34 10 2-14,0-1 0 14,7-7-4-14,11-7 2 13,17-4 0-7,18-7-1-6,9-8 0 0,18-8-2 13,14-7 4-13,11-5-4 13,0 0-9-13,0 0 1 14,27-7 10-14,13-13 9 13,18-7-9 2,14-7 1-15,3-5 1 0,2 0 0 13,-6 4-2-8,-13 1 5-5,-12 7-8 14,-13 7 5-14,-15 10-2 13,-11 6 0-13,-7 4 0 14,0 0 0-14,-17 3-18 14,-31 23 18-14,-23 12 5 13,-16 8-3-13,-6 0 3 14,6-6-5-9,6-2 2-5,14-8-1 14,7-1-1-14,16-10 1 14,15-6-1-14,13-8 3 13,14-5-6-13,2 0-3 0,0 0-7 13,31-16 13-13,18-14 4 14,16-10-3 0,4-4-1-14,-5 2 0 5,-12-1 0-5,-14 12 0 13,-16 6 1-13,-13 12 5 14,-9 8-1-14,0 5 7 14,0 0-11-14,-18 0-1 13,-15 0 4-13,-16 13-3 14,-14 5-1-14,-11 8 2 14,-3 3-4-9,-4 6-1-5,2 3 1 14,2 4-28-14,0 2-44 13</inkml:trace>
    </iact:actionData>
  </iact:action>
  <iact:action type="add" startTime="137008">
    <iact:property name="dataType"/>
    <iact:actionData xml:id="d34">
      <inkml:trace xmlns:inkml="http://www.w3.org/2003/InkML" xml:id="stk34" contextRef="#ctx0" brushRef="#br0">8615 8685 30 0,'3'-19'1'1,"-3"16"1"13,0 1-2-13,0 2 2 14,0 0-2-14,0 0 0 0,0 0-2 12,0 0 4-12,0 0 2 14,0-2-1-9,0 0-1-5,4-1-1 14,2-4-2-14,8-8 2 14,8-4 6-14,14-12-3 13,11-6-2-13,8-4-2 14,6-1 3-14,1 0-6 14,0 3 2-14,-8 4 0 13,-5 7 1-7,-13 10 0-6,-14 6 0 13,-11 7 0-13,-11 5-4 14,0 0-5-14,0 0 8 14,-6 15-5-14,-23 15 6 13,-16 18 6-13,-11 12-1 14,-9 3 2-14,3 0-3 14,2-7 2-9,2-6-3-5,9-1 4 14,4-5-7-14,5-8 1 13,9-5-1-13,9-12 0 0,11-9 4 13,9-7 0 2,2-3 2-15,0 0-2 0,4 0-3 12,27-25 7-12,25-17 8 14,22-15-13-9,13-13-5-5,7-6 2 14,-7 0-1-14,-8 1-5 14,-12 5 1-14,-15 16 4 13,-13 13 2-13,-14 10 1 14,-14 14 0-14,-9 8 5 13,-6 7-7-13,0 2-5 14,-13 0-6-8,-24 20 8-6,-17 17-10 13,-17 11 9-13,-7 10 4 14,-3 4 5-14,6-3 1 14,6 0-5-14,3-9 1 13,9-8 1-13,4-6-3 14,7-10 0-14,13-7 0 13,11-7 0-7,11-8 2-6,4-2 8 14,7-2-10-14,0 0 0 13,0 0-16-13,18 0 3 14,16-13 13-14,21-12 3 13,12-13-3-13,11-11-3 0,0-3-3 13,-9-4-8-13,-11 0 3 14,-16 6 8-9,-13 12 3-5,-11 12 1 14,-9 8 10-14,-9 12 3 13,0 4 6-13,-17 2-20 14,-28 8-5-14,-15 25 2 14,-16 20-1-14,-9 9 2 13,-4 7 3-13,0-6-1 14,8-5 2-8,15-12 0-6,12-7-1 13,14-13 0-13,11-9 4 14,12-9-3-14,9-3 5 13,6-5-6-13,2 0-2 14,0 0-1-14,0 0-2 14,0 0 4-14,0 0 1 13,10 0 2-7,3 0-3-6,0 0 0 0,-2-5 0 12,2 4-6 3,-4-1-19-15,-2 2-43 0</inkml:trace>
    </iact:actionData>
  </iact:action>
  <iact:action type="add" startTime="139116">
    <iact:property name="dataType"/>
    <iact:actionData xml:id="d35">
      <inkml:trace xmlns:inkml="http://www.w3.org/2003/InkML" xml:id="stk35" contextRef="#ctx0" brushRef="#br0">13740 8349 14 0,'-18'2'16'1,"0"1"-16"13,1-1 1-13,1 0 4 14,3-2-2-14,4 0 7 0,-1 0-5 12,6 0 10-12,0 0 1 20,2 0 10-20,2-11-16 0,-3 4-6 13,1-3-1-13,2-2-1 14,0 1 0-14,0 2 2 13,0 2-8-13,0 5 9 14,0 2-6-14,0 0 1 14,-4 0-4-14,0 0-19 13,-6 4 3-7,-5 17 20-6,-5 7 3 14,-9 8 0-14,-5 8 2 13,-1 8-4-13,-10 2 0 14,-2 7 3-14,-6-5-4 13,-1-5 1-13,5-4-1 14,4-11 1-14,12-10 2 14,10-8-1-9,10-8-3-5,9-8 7 14,4-2-5-14,0 0 1 13,0 0 5-13,0 0-1 0,2-20-6 13,19-10 3-13,7-12 3 14,17-8-12-14,9-5 10 13,-2-3-6-13,2 0 4 20,-7 6-4-20,-3 6 2 14,-6 5 0-14,-7 9 0 14,-6 9 0-14,-9 5 4 13,-9 11-2-13,-5 5 3 0,-2 2-5 13,0 0 0-13,0 0-7 14,-9 0 7-14,-13 6 0 13,-14 19 2-7,-11 7-4-6,-2 8 5 13,-4 6-5-13,1 3 7 14,1 2-10-14,4-5 1 14,10-7 3-14,5-6-1 13,8-6-1-13,8-11 1 14,9-5 4-14,3-7-8 13,4-4 8-7,0 0-5-6,0 0-3 0,0 0-2 13,6-2 0 1,19-15 8-14,13-12 0 14,11-7 1-14,5-2-2 14,4-4 2-14,-5 2-2 0,-8 3 2 12,-1 0-3-12,-6 7 3 20,-9 7-2-20,-9 9 1 0,-8 5 0 13,-12 9-3-13,0 0-8 14,-23 32-32-14,-24 17 43 13,-16 14 3-13,-10 3-1 14,-7-3 2-14,9-8-4 13,10-8 2-13,16-7 1 14,12-8-3-8,8-8 5-6,10-7-3 13,7-5 4-13,3-7-6 14,5-3 2-14,0-2-1 13,0 0-2-13,0 0 1 14,0 0-1-14,0 0 1 14,0 0 4-14,0 0 3 0,9-5-6 19,2-6 8-19,0-3-6 13,2 0-1-13,-4 0-2 0,-1 2 0 13,-4 0-2-13,0 4-5 14,0-2-18-14</inkml:trace>
    </iact:actionData>
  </iact:action>
  <iact:action type="add" startTime="141821">
    <iact:property name="dataType"/>
    <iact:actionData xml:id="d36">
      <inkml:trace xmlns:inkml="http://www.w3.org/2003/InkML" xml:id="stk36" contextRef="#ctx0" brushRef="#br0">23833 9450 5 0,'0'0'6'1,"0"0"-5"13,0 0 11-13,0 0-11 14,0 0 12-14,0 0-13 0,19-6 6 12,2-6 0-12,10-4-4 14,8-1 3-9,1-1-4-5,-2 0-2 14,-9 3 4-14,-9 6 0 14,-11 6 1-14,-9 3-8 13,0 0-3-13,-25 12-16 14,-26 21 19-14,-23 11 4 14,-13 12 2-14,1 4 0 13,-7 4 1-7,-2-1 2-6,1 2-8 13,-1-2 6-13,1-5-1 14,9-5 0-14,14-2 3 14,15-10-1-14,21-9-4 13,17-13 3-13,13-9-3 14,5-6-1-14,0-4-13 14,14 0 14-9,24-12 6-5,16-20 3 14,17-16-9-14,9-5 5 13,4-2-4-13,-3 1 2 14,-5 5-1-14,-9 2 1 14,-3 1-6-14,-6 5 4 0,-4 4-3 12,-12 8 2 3,-15 11 0-15,-14 10-1 4,-13 5 1-4,0 3-2 14,-2 0 5-14,-23 3-6 14,-15 21 6-14,-14 12-3 13,-10 10 1-13,-11 7 0 14,-4 6-1-14,2 2 0 13,0-1 0 2,9 5 1-15,5-5-1 5,12-4 6-5,9-13-11 13,8-10 5-13,16-14 0 14,7-9 0-14,11-10 0 14,0 0-1-14,2-8-2 13,32-29 3-13,14-21 4 14,24-11 0-14,13-9-2 13,9 1-4-7,1 5 2-6,-5 5-1 14,-9 4 1-14,-2 3 0 13,-8 6 1-13,-9 8-1 0,-12 11 2 13,-19 15 2-13,-15 10-6 13,-16 10 2-13,0 0-12 14,-41 8 3-14,-19 24 9 14,-20 15 3-9,-19 12-2-5,-7 11 4 14,-10 2-4-14,2 3 7 13,5 0-7-13,8 0 1 14,17-4 0-14,17-11-2 14,18-12 0-14,20-15 0 13,17-17-1-13,12-7-4 14,0-9-1-8,25 0 6-6,20-4 1 13,15-30 9-13,18-15-5 14,13-12-5-14,3-3 0 13,-1 1-2-13,2 5 1 14,-9 4 0-14,-3 2 2 14,-9 3-2-14,-10 3-4 0,-15 2 2 19,-16 13 3-19,-15 7 0 0,-18 7-2 12,0 12-5-12,-22 5-18 14,-22 0 25-14,-14 17-4 14,-11 17 8-14,-10 11-4 13,-6 7 3-13,-4 8 0 14,-2 5 0-14,4-2 3 14,3 7-3-9,5-3-2-5,15-7 5 14,10-10-3-14,21-16-1 13,15-14 0-13,15-8-4 14,3-3-5-14,10-9 7 14,23 0 5-14,16-9-3 13,16-26 16-13,17-18-18 14,5-10 2-9,2-2 3-5,-2 0-9 14,-6 6 6-14,-10 2-4 14,-4 7 4-14,-11 4-2 0,-7 8 0 12,-11 8-2-12,-16 10 0 14,-11 12 4-14,-11 6-4 14,0 2-19-14,-29 0-1 20,-15 12 20-20,-12 16 2 0,-12 6 4 12,-7 6-4-12,-6 4 7 14,0 2-5-14,4 5 8 14,2 0-8-14,7 3-2 13,8-3 2-13,10-3-2 14,11-11 0-14,15-12 0 13,12-7 0-7,12-12-6-6,0-2 4 14,0-4-8-14,25 0 10 13,13-7 0-13,16-25 12 14,10-15-10-14,8-5-1 13,-1-4-1-13,2 2 1 14,1 0-2-14,-3 4 3 14,-2 1-1-9,-5 10 4-5,-14 7-9 14,-12 9 7-14,-16 15-6 13,-13 6 3-13,-9 2-4 0,0 7-19 13,-31 22 23-13,-18 12 10 14,-11 5-7-14,-9 2 2 13,-5-1-1-13,3-3-2 14,7-3-1-9,8-6 6-5,11-6-3 14,11-11-1-14,17-4 4 14,7-8-7-14,8-3 5 13,2-3-1-13,0 0-1 14,0 0-3-14,0 0 5 14,0 0-3-14,0 0 1 13,0 0 3-7,0 0-1-6,5-3 4 13,-2-1-5-13,-1 2 1 14,0-3-2-14,-2 5 0 14,0 0 0-14,2 0 3 13,-2 0-2-13,0 0-1 14,0 0 5-14,0 0-8 0,0 0 7 19,0 0-3-19,2 0-5 0,-2 0 2 13,0 0-2-13,0 0-1 13,0 0 0-13,0 0-2 14,0 0-6-14,0 0-3 14,0 0-32-14,0 7-19 13</inkml:trace>
    </iact:actionData>
  </iact:action>
  <iact:action type="add" startTime="150477">
    <iact:property name="dataType"/>
    <iact:actionData xml:id="d37">
      <inkml:trace xmlns:inkml="http://www.w3.org/2003/InkML" xml:id="stk37" contextRef="#ctx0" brushRef="#br0">18829 12515 0 0,'0'0'19'1,"0"-7"-8"0,14-7-11 12,11-4-2-12,6 2-1 14,2 2 6-9,0 0-8-5,3-2 5 14,-1 4 0-14,3-2-13 14,-1 2 3-14</inkml:trace>
    </iact:actionData>
  </iact:action>
  <iact:action type="add" startTime="150699">
    <iact:property name="dataType"/>
    <iact:actionData xml:id="d38">
      <inkml:trace xmlns:inkml="http://www.w3.org/2003/InkML" xml:id="stk38" contextRef="#ctx0" brushRef="#br0">18816 12371 3 0,'-49'0'1'1,"-2"0"5"0,-3 0-3 19,-2-8 8-19,-4-4 2 13,4 3-7-13,-4 4 12 14,0-2-11-14,-3 3 6 13,-1 4-9-13,-1 0 3 0,3 0-6 13,0 0 5-13,6 0-4 14,4 4-1-14,8 0 8 20,11-1-1-20,12-1 7 14,13-2-11-14,8 0-4 13,0 0-4-13,21 0-7 0,31 0 11 13,22 0 9-13,22-9-9 13,8-1 1-13,6 2-1 14,3 1 4-14,1 7-8 20,2-3 8-20,0 1-8 0,2 2 5 13,2 0-1-13,9 0 0 13,7 0 0-13,3 0-2 14,-6 0 2-14,-13 0-5 14,-8 0 3-14,-12 0-2 13,-15 0 2-13,-11 0 2 0,-14 5 0 19,-13 6 0-19,-8 1 0 14,-7-1 0-14,-10-4 1 14,-6 1 0-14,-11-4-2 13,-3 1 5-13,-2-5-5 0,0 0 2 13,-2 0 3-13,-25 0 4 14,-13 0 2-14,-18 0-7 13,-21 0 0-7,-12 1-4 8,-15 3 7-14,-13 0-12 0,-8 2 8 13,-9 1-4-13,-11 0 2 14,-3 1 0-14,1 1 0 13,-1-4 1-13,6-1-1 14,8-1 1-14,13-3 4 14,17 0 0-9,19 0-6-5,8 0 2 14,13 0 1-14,10-7 1 13,12-7-1-13,8 0 9 14,9 2-8-14,9 1 5 14,9 4-6-14,5 2 5 0,4 5-5 12,0 0-4-12,0 0-5 20,4 0-3-20,21 0-11 14,21 0 21-14,33 3 8 0,25 7-6 13,25 0 3-13,28 1-4 13,14-1-2-13,7-1 1 14,7-1-3-14,-10 2-6 13,-4 0 5-13,-2 1 1 14,-6-1 6-8,-2-1-9-6,-7-3 10 13,-3-3-8-13,1-3 8 14,-1 0-6-14,-3 0 2 14,-8-4 0-14,-14-6 0 13,-18 1-1-13,-23 5-3 14,-25 3 3-14,-29 1 0 13,-18 0-20-7,-13 0-1-6,-6 0 2 14,-32 0 20-14,-16 1 2 13,-17-1 0-13,-9 0 6 14,-14 0-6-14,-8 0 14 0,-16-3-15 12,-12-4 1-12,-6 2 2 14,-9 2-6-14,-2 3 2 14,-9 0 0-9,-7 0 0-5,-2 0 1 14,0 0 1-14,7-5-2 13,13-6 10-13,12-1-10 14,19 0 13-14,16 4-7 14,18 1 2-14,26 2-3 13,20 2-5-13,24 0 0 14,10 3-2-9,0 0 1-5,19 0-18 14,28 3 19-14,20 8 3 14,18 1 3-14,17-1-6 13,14-6 0-13,9-3-4 14,11 3 4-14,12-4 4 14,10 1-4-14,4 0 2 13,8 0 1-7,-1 0-5-6,7 2 4 13,-4 0-2-13,-3-1 0 14,-6-3-5-14,-11 0 2 14,-12 0-8-14,-10 0 6 13,-19 0-8-13,-16 0 13 0,-14 0-3 13,-19 0 2-13,-20 0 2 13,-15 0-1-7,-13 0 0-6,-12 0 0 14,-2 0 3-14,0 0-3 13,-2 0 0-13,-29 0 0 14,-21 0 3-14,-17 0-2 14,-13 0-1-14,-14 0 0 13,-6 0 0-13,-10 0 0 14,-4 0 3-9,-2-7-1-5,-7 1 0 14,-4 0-2-14,0-2 2 14,-1 1-1-14,5 2 0 13,9 3 2-13,5 2-3 14,6 0 3-14,9 0 5 13,13 0-3-13,15 2-2 0,21 3 2 13,18-2-8-7,17-3 4 8,12 0-2-14,5 2-10 0,44-2 7 13,30 2 4 1,34-2 3-14,23 0 3 14,9 0-2-14,9 0-8 0,0-7 3 13,-3-5 1-13,-1 0-3 13,-2-8 1-7,-1 1-2-6,1-1 4 13,-7 1-2-13,-15 5 4 14,-16 5-4-14,-21 3 1 14,-20 6-1-14,-23 0 1 13,-19 0-1-13,-20 0-6 14,-7 12-14-14,-11 5 8 14,-31 0 14-9,-16 1-2-5,-14 0 9 14,-10-4-10-14,-7-3 6 13,-5-4 0-13,-4 0 0 14,-7-2 0-14,-2 0 2 14,-2 0-1-14,-5 1 2 13,0 0-5-13,1 0 3 0,4 0 0 13,11 0-4-8,17-2 1-5,17-2-1 14,16 1 3-14,15-3 1 14,14 0 5-14,12 0-8 13,7 0 2 2,0 0-3-15,9 0-1 0,22 0 1 13,9 0 8-13,9 0-8 13,2 0 3-7,3 0-3-6,-3-5 2 13,-9 1-2-13,-9 3 1 14,-6 1-2-14,-13 0 4 14,-9 0-6-14,-5 0-2 13,0 0-15-13,-32 1 4 0,-11 15 6 13,-11 0-25 1</inkml:trace>
    </iact:actionData>
  </iact:action>
  <iact:action type="add" startTime="156483">
    <iact:property name="dataType"/>
    <iact:actionData xml:id="d39">
      <inkml:trace xmlns:inkml="http://www.w3.org/2003/InkML" xml:id="stk39" contextRef="#ctx0" brushRef="#br0">16025 4841 1 0,'11'0'9'1,"-7"0"-9"13,-2-8 0-13,1 1 8 14,-3 5-3-14,0 2 5 13,0 0 2-7,0 0 5-6,0 0-12 14,0 0-4-14,0 0-1 13,0 0-4-13,0 0 3 14,0 0 2-14,0 0-4 13,0 0 2-13,0 0-1 14,0 0 4-14,0 0-1 0,0 0 9 19,0 0 6-19,-3 0 8 0,-10-1-8 13,-9-3 2-13,-7-5-18 13,-7 4 6-13,-1-2-5 14,-5 4-1-14,-10 0 0 14,-4 3 0-14,-8 0 0 13,-7 0 1-13,-6 0-4 21,-5 4 6-21,-8 2-7 0,-16 2 2 12,-10 3 2-12,-9-8 2 14,-2 4-2-14,0-5 0 13,-1-2-3-13,-1 0 2 14,0 0 2-14,-2 1-2 14,1 1 2-14,-1 7-3 13,2 1 2-7,9 2 0-6,8 3 0 13,14-2 0 2,11-4 0-15,8-2 2 0,13-7-2 13,10 0 5-13,10 0-7 13,10 0 5-13,5-11-5 14,8 3 4-14,5 2-2 0,7 1 0 19,5 3 0-19,2 0 1 0,4 2-1 13,0 0 0-13,0 0 0 13,0 0-2-13,0 0-6 14,0 0 4-14,0 0-5 14,0 5 3-14,2 16 6 13,6 3 0-13,-1 2 2 14,-1 4 2-9,-1 4-8-5,0 0 10 14,-3 7-8 1,-2 5 4-15,0 0-2 0,0 1 0 12,0 1 0-12,0 1 1 14,2-2 0-14,2 4 1 14,-1-1 1-14,3 4-6 13,6 4 4-7,-1 0-2-6,7 0 1 13,1 1-6 2,6-3 6-15,6-4 2 0,5 0-1 13,9-1 4-13,8-8-10 13,16 0 4-13,15-11 1 14,22-11 2-14,23-6 4 0,18-11-1 12,11-4 0-6,-2 0 2-6,-9 0-5 14,-6-2-2-14,-12-10 4 13,-6 0-7 2,-3 0 5-15,-2 2-4 14,-4 1 1-14,-10 4 1 13,-8 5-1-13,-15 0 1 0,-5 0-5 13,-3 0 8-8,0 0-6-5,6 0 5 14,-1 5-5-14,-2 6 6 14,-8-1-5-14,-3-2 2 13,-9-1-1-13,-5-2 1 14,-9-3 1-14,-1-2 2 13,-8 0-1-13,-1 0-2 14,-3 0 1-8,-2 0 2-6,-6-5-3 13,-1-2 3 2,-1-2 1-15,0-1-4 0,8-2 4 12,2 3 0-12,-2-4-8 14,0 6 8-14,-5-1-8 14,-9 2 6-14,-4 2-4 0,-5 1 2 12,-1 2 0-6,0 1 0-6,-3 0 2 13,0 0 6-13,0 0-7 14,0-7 13-14,-3-3-7 14,-6-2-3 0,0-2-3-14,0 0 3 14,2-4-1-14,1 1 0 0,-1-6-6 13,1-3 4-8,1-3-2-5,-2-2-4 14,3-8 2-14,-1 0-3 13,1-6 5-13,2-2 1 14,-3-3 0-14,-1-3 0 14,-4 2 1-14,0-4 1 13,-4-1-2-13,1 0 0 14,-2 2 0-9,-4 0-1-5,-1 3 1 14,3 9-1-14,1 0 1 0,1 4 2 13,1 2 1 1,1 0 1-14,-1 2-6 14,3 5 4-14,0 4-3 14,2 2 2-14,2 1-1 0,3 4 0 12,2 4 0-6,-3 0 2-6,3 6-2 13,2 0 1-13,-2 2 1 14,-1 0-4-14,1 2-1 14,0 4 3-14,2-4-3 13,0 4 2-13,0 0 0 14,0-1-1-14,0-1-1 13,-3-1-1-7,1 1 4-6,2 0-2 14,-4 0 0-14,-5-1 4 13,-5-3 3-13,-3 1-5 14,-8-1 2-14,-1 0-2 0,-6-3 1 13,-5 4 2 1,-13 1-2-14,-10 4-2 14,-13 0 1-14,-10 0 0 4,-4 2 0-4,0 10 1 14,2-2-4-14,3 0 6 14,-3 0-1-14,3-1 2 13,2-2-8-13,6-3 8 14,7-1-7 0,9-3 3-14,7 0 0 0,6 0 0 13,4 0 3-7,0 0-3-6,1 0 2 13,2 0-4-13,-3 0 0 14,4 0 2-14,-7 0-2 13,-4 0 1-13,-7 0-3 14,-8 0 4 1,-3 5-2-15,-11 7 4 0,2-2-5 12,-8 4 4-6,6-2-2-6,0-2 1 13,6 1-1-13,7-5 1 14,6-1-2-14,4 0 1 0,3 1 2 13,4-3-2-13,0 2 4 13,7-2-5-13,7-3 6 14,6 0-6 1,2 2 3-15,6-2-1 4,-4 0 0-4,1 0 0 14,-3 0-3-14,-4 0 7 13,0 0-8-13,-4 5 6 14,-1 1-5-14,1-1 3 14,0 4 0-14,1-2-2 13,1 4 2-13,2-1 0 14,2 0 0-9,7-4-5-5,7 0 10 14,7-4-6-14,1-2 2 14,5 1-2-14,0-1 2 13,0 0-1-13,0 0 0 14,-3 0 0-14,-1 5-2 14,-5-1 4-14,-2 4-8 13,-5 4 10-13,1 0-8 5,-3 2 5 9,3 0-3-14,1 1 2 0,1 2-1 13,6 1 1-13,2 8-6 14,3 5 3-14,2 1 1 13,0 1-2-13,0 2 1 14,2-2 2-14,8 3 1 13,1 1 0-7,-1-3 0-6,0 4 0 14,-3 4-1-14,-1 4 2 13,-2 7 1-13,3 0 2 14,-2 5-7-14,4-2 6 13,4 2-6-13,3-3 0 14,6 1 3-14,0-3 0 14,3-6 1-9,-1-1-1-5,1-7 2 14,-3-1-4-14,4-6 3 14,3-2-3-14,5-5 3 13,2 1-1-13,6 1 2 14,0-5-2-14,5 0 0 0,5-3 5 12,-6-5-5 3,10-2 5-15,4-7-10 5,9-5 11-5,14 0-7 13,4 0 2-13,7 0-1 14,-3-4 0-14,-2-6 1 13,-2 2-2-13,-5 4 4 14,3-1-6-14,-2 5 3 14,-3 0 0-14,0 0-1 13,-4 0 0-7,2 0 1-6,2 0 0 14,7 0 1-14,11-3-1 13,7 1 2-13,4-3 2 14,-3-2-8-14,-9 1 4 13,-5-3-1-13,-7-3-3 14,-8 3 2-14,-6 1 0 14,-11-1 2-9,-6 2-3-5,-7 3 8 14,-3 0-10-14,-3 2 10 13,1-1-9-13,-2 3 6 0,-1 0-2 13,-6 0 0-13,-9 0-2 14,-4-3 2-14,-4 3 0 13,-7 0 2-13,-3 0 1 14,-4 0-2-9,-2 0-1-5,3 0 6 14,-3-2-2-14,2 0-3 14,5-3 0-14,2 2 2 13,2-3-6-13,5 1 6 14,1-2-6-14,-1-1 2 14,1-4 0-14,-1-5 1 13,-1 0-1-7,-1-5 1-6,-5-2 0 13,-3-2 0-13,-3-5 1 14,-3-1 8-14,0-1-9 14,0-2 3-14,-9 1-2 13,-4-2 5-13,-1-5-5 14,1 0-1-14,-1-1 0 0,3-3 1 19,1 2-4-19,2 3 3 14,2-1-2-14,4 7 2 13,2-2 7-13,0-3-7 0,0 0-4 13,-5-3 4-13,3 2 0 14,-4 1 2-14,1 3-1 13,0 3 3-13,3 1-2 14,-2 8 4-9,1-3-2-5,-3 5-8 14,-3 8 2-14,0-1 1 14,0 0-3-14,0-3 8 13,0 0-8-13,0-1-2 14,1 0 6-14,1 4 0 13,2 6 2-13,-2-6 1 14,1 1-3-8,2 2 0-6,-3-3-4 13,0 5 3-13,0-1 0 14,1 1 0-14,-3 2-5 13,3 1 6-13,-4 0-4 14,-1-1 4-14,-1 2 0 0,-3 1-2 13,-3-2 2-13,-6 4 0 13,-2-1-1-7,-10 1 2-6,-3 3-3 14,-5 0 3-14,-5 0-2 13,-3 0 1-13,-3 0-2 14,-3 0 2-14,0 0 0 13,0 3 2-13,0 1-2 14,2-1 0-14,-2 1 5 14,-2 3-6-9,-4-3 1-5,-7-1 0 14,-6 2-3-14,0 0 3 13,5 0 4-13,5-2-2 14,9 1 0-14,2 3 2 14,-1-1-8-14,-1-1 6 13,-2 4-4-13,0 0 4 14,6 0-2-9,0 0 0-5,10 0 2 14,1-1-4-14,8 0 4 14,8-2-4-14,4-2 7 0,10-1-6 12,7 0 1-12,6-3 0 14,0 0-5-14,0 0 0 14,0 0 4-14,0 0-6 13,0 0 6-7,0 0-7-6,0 0 8 13,0 0-11-13,4 0 5 14,7 9-2-14,7 4-10 14,7 1-39-14</inkml:trace>
    </iact:actionData>
  </iact:action>
  <iact:action type="add" startTime="160513">
    <iact:property name="dataType"/>
    <iact:actionData xml:id="d40">
      <inkml:trace xmlns:inkml="http://www.w3.org/2003/InkML" xml:id="stk40" contextRef="#ctx0" brushRef="#br0">20229 3762 18 0,'-7'-8'24'1,"1"0"-4"13,4 4 1-13,2 0-5 14,0 1 6-9,0 2-17-5,0 1 7 14,0 0-12-14,0 0 0 14,0 0-2-14,0 0-2 13,0 0-1-13,0 0-1 14,-3 0 4-14,-3 0-3 13,-8 0 2-13,-9 0 1 0,-8 9 0 20,-8 2 2-20,-11 1 0 13,-10 2 0-13,-9 2 2 14,-8 0-5-14,-6 0 6 13,-4 2-1-13,0-4 1 0,-3-2 0 13,6-2-3-13,4-4 6 14,8-2-5-14,15-1 5 20,12-2 2-20,11-1-3 14,12 0 3-14,7 0-6 13,5 0 4-13,6 0-3 0,4 0 6 13,0 0-9-13,0 0-1 13,6 0 1-13,27 0-12 14,21 0 12-14,29-8 4 14,29-5-1-9,8 6-3-5,-1 2 0 14,-6-2-7-14,-6 2 2 14,-5 0 1-14,-4 1-1 13,-3 0 4-13,-11 3-2 14,-6-2 0-14,-7 3 3 13,-7 0-3-13,-1 0 3 0,-7 0-1 20,-9 0 0-20,-7 3 1 13,-11 2-6-13,-11 1-2 0,-7-4 3 13,-7 2-4-13,-4-2 7 13,0-2-8-13,0 0 5 14,-19 0 5-14,-20 0 8 14,-17 0-7-14,-17 0 2 20,-14 0 0-20,-9 0-3 0,-8-2 0 12,-10 2 6-12,-13 0-7 14,-11 0 3-14,-5 0 1 14,-2 0-3-14,9 0 7 13,13 0-2-13,28 0-4 14,28 0 8-14,31 0-3 14,20 2 12-9,16-2-16-5,0 0-2 14,0 0-4-14,5 0-5 13,30 0-4-13,31 2 13 14,27-2 5-14,20 0-3 0,1 0-2 13,-9 0-1 1,-11 0 0-14,-5 0-2 0,-3 0 3 19,4-2 0-19,-3 0 0 14,-7-1 0-14,-11 2-2 14,-7 1 1-14,-12 0 2 0,-10 0-2 12,-5 0 2-12,-10 0-3 14,-7 0 0-14,-5 0 2 14,-7 0-4-14,-6 0 1 13,0 0-1-7,0 0-4-6,0 0 2 13,-17 0-4-13,-16 0 7 14,-14 0 3-14,-11 0 0 14,-7 0 1-14,-6 0 1 13,-7 0-2-13,-2 0-1 14,-9 0 1-14,-5 0 6 14,-5 0-4-9,2 0 2-5,1 1-5 14,9 8 3-14,6-1-2 13,12 2 0-13,11 0 1 14,12 0-2-14,13-2 3 14,12-5 0-14,13 2 0 0,6-3-4 12,2-2-8-12,0 0-1 14,10 2-6-9,30-2 17 10,27 0 4-15,27 0 6 0,17 0-2 13,10-2-8-13,-3-5 4 13,-9-4-4-13,-11-1 0 14,-9 0-6-14,-9-2 3 13,-8-3 1-13,-5 4-3 21,-9-1 4-21,-9 3-1 13,-11 2-2-13,-13 5 8 0,-12 0-8 13,-11 1 5-13,-2 2-2 13,0-1 0-13,0 0-4 14,-27 0-1-14,-9-1 2 14,-11-1 0-14,-12 4 8 13,-15 0-7-7,-11 0 6-6,-11 0-3 13,-8 0 0-13,-8 9 1 14,-2 0 1-14,1 2-1 14,6-4 2-14,7 0-3 0,17-4 6 12,25 0-4-12,20-3 8 14,22 0-7-14,16 0 20 20,0 2-8-20,0-2-14 0,2 0-1 13,29 0-14-13,30 0 14 13,30-2 5-13,29-6-2 14,15 1 0-14,2 2-6 14,-2 1 3-14,-13 0-2 13,-13 0-9-13,-12-2 3 14,-13-1 3-9,-8 2 3-5,-5 1-3 14,-5-3 9-14,-7 5-6 14,-14-3 4-14,-16 0-4 13,-16 4 5-13,-13-2-2 14,0 3 7-14,0 0 4 0,0-1-1 13,-11-2-6 1,-1-1 4-14,-1 0-7 5,4 3 3 9,5 1-4-14,-3 0 2 0,7 0-3 13,0 0-3-13,0 0 0 14,0 0-9-14,0 0 5 13,0 0-22-13,0 1-11 14,0 11-16-14</inkml:trace>
    </iact:actionData>
  </iact:action>
  <iact:action type="add" startTime="170971">
    <iact:property name="dataType"/>
    <iact:actionData xml:id="d41">
      <inkml:trace xmlns:inkml="http://www.w3.org/2003/InkML" xml:id="stk41" contextRef="#ctx0" brushRef="#br0">8383 13353 14 0,'2'0'30'6,"5"0"-11"-5,-2-4 1 14,-1 1-10-14,1 3-7 13,-3 0 0-13,0 0-3 14,0 0 2-14,-2 0-1 14,0 0-2-14,0 0-1 13,0 0 2-13,0 0-4 0,0 0 4 19,0 0-3-19,0 0-1 0,0 0-1 13,2 0-3-13,3 0 7 14,-3 0-9-14,3 0 4 13,-3 5-4-13,0-1 3 14,1 1 1-14,-1 2 4 14,0 1 0-14,0 0 1 13,0 0-1-7,0 2-3-6,-2 0 4 13,0 0 1-13,0-1 0 14,0 4 0-14,0-1-5 14,0-5 2-14,0 2 1 13,0-4 1-13,3-5 1 14,-1 0-2-14,-2 0 3 14,0 0-1-9,0 0 4-5,0 0 7 14,0 0-3-14,0 0 2 13,0 0-1-13,0 0 0 14,0 0 5-14,0 0-7 0,2 0-2 13,-2 0-4 1,0 0-2-14,5 0 2 0,-5 0-1 19,4 0 0-19,5-3 2 0,0-5 1 13,9 0-3-13,-1 1 6 14,8-2-4-14,2 3-4 13,6 1 4-13,5 5-4 14,3-5 2-14,5 1 0 14,1 1 0-14,5-2 0 20,-2 1 0-20,4-1 1 0,2-2-2 12,4 1 4-12,2-2-6 14,7 4 6-14,5-4-4 14,4 0 1-14,5-4 0 13,10 0-2-13,12-2 4 14,8-2-2-14,4 2 5 14,-4-1-7-9,-8 7 3-5,-2 4-2 14,-5 4-1-14,-2 0 1 13,-5 0 1-13,-6 0-2 14,-8 0 2-14,0 4 0 14,-4 4 0-14,1 0 3 13,-1 1-6-13,-2-4 5 0,1 2-2 19,1-5 0-19,3-2 0 0,4 0 0 13,3 0 1-13,6 0 1 14,0-2 2-14,-6 0-7 13,-6-3 4-13,-10 5-1 14,-5 0 0-14,4 0 0 13,-4 0 0-13,5 5 0 14,2 2 1-8,-2 4 0-6,0-2 2 13,-2-2-1-13,1 1-2 14,-1-2 1-14,-3-3-1 13,-2 2 0-13,-4-1 0 14,-4 1-1-14,-4-2 2 14,2-1 4-14,-2-2-1 0,2 0-6 19,-3 0 5-19,1 0-3 14,2 0 1-14,0 0-1 0,6-2 0 12,2-1 0 3,2 2 0-15,-6-1 0 0,-2 0 1 12,-8 0 0-12,-6 2-2 14,-7-5 1-14,-4 5-1 20,-5 0 0-20,-6-2 1 14,1 1 0-14,-3 1 2 0,-5-2-2 12,-5 2 4-12,-1 0-4 14,-1-2 2-14,-2 2 4 14,0 0-1-14,0 0 7 13,0 0 2-13,0 0-1 14,0 0-1-9,0 0-7-5,0-4 3 14,-9-2-8-14,-3-3 3 14,-1 1-2-14,0 1-2 13,-3 0 0-13,-1 2-4 14,-5-2 3-14,-3 5 1 14,-9 1-2-14,-11 1 3 0,-5 0-7 19,-8 0 8-19,-2 10-2 13,1-1 2-13,1 1 1 14,0 1-2-14,-6 1-2 0,-1-1 2 13,-3 1 0-13,-4-1 0 13,3-2 3-13,-2-2-8 14,-1-2 4-14,1 0-2 20,-6-1 1-20,2 1 2 14,-3-2-2-14,-2-1 4 0,-3 5-3 12,1-2 6-12,-8 3-9 14,-1-1 6-14,-9 5-4 14,-4 2 3-14,-4-5-2 13,4 3-2-13,5-6 3 20,5-1-3-20,3 2 6 0,0 0-6 13,-3-2 7-13,5-1-9 13,2-1 5-13,12 0-2 14,4-1 2-14,7-2-2 14,9 0 1-14,4 0 2 0,3 0 3 12,9 0 1-12,1-2-8 21,5-1 6-21,4-2-6 13,0 3 3-13,2 0 0 14,2 0 0-14,2 2 0 0,6 0 0 12,1 0 2-12,5 0-2 14,7 0 4-14,2 0-5 14,2 0 2-14,0 0 0 13,0-1-1-7,0 1 0-6,0 0-1 13,0 0-1-13,0 0 0 14,0 0-7-14,0 0 8 14,0 0-5-14,0 0-1 13,0 0-8-13,4 0 4 14,9 7-12-14,5 7-15 14,11 0-27-9</inkml:trace>
    </iact:actionData>
  </iact:action>
  <iact:action type="add" startTime="174618">
    <iact:property name="dataType"/>
    <iact:actionData xml:id="d42">
      <inkml:trace xmlns:inkml="http://www.w3.org/2003/InkML" xml:id="stk42" contextRef="#ctx0" brushRef="#br0">19986 13427 0 0,'0'0'1'1,"0"0"2"0,0 0-1 12,0 0-4-12,0 0 3 14,0 0-3-14,0 0 3 13,0 0-2-13,0 0 1 14,0 0 0-8,0 0 1-6,0 0 0 13,0 0 1-13,0 0 0 14,0 0-2-14,0 0 1 14,0 0-2-14,0 0 1 13,0 0-2-13,0 0 1 14,0 3 1-14,0-3 1 0,0 0-1 19,0 0 2-19,0 0 2 14,-2 0-7-14,2 0 5 13,0 0-4-13,0 0 2 14,0 0 0-14,0 0 1 0,0 0-1 12,0 0 9 3,0 0-6-15,0 0 4 0,0 0-4 13,0 0-3-8,0 0 2-5,0 0-4 14,0 0 2-14,0 0 0 14,0 0 0-14,0 0 2 13,0 0 0-13,0 0 2 14,0 0-2-14,0 0-1 13,0 0 3-13,0 0-3 14,0 0 1-8,0 0 3-6,0 0-5 13,0 0 10-13,0 0-9 14,0 0 11-14,0 0-9 14,0 0 8-14,0 0-10 13,0 0 4-13,0 0-5 14,0 0 0-14,-3 0-4 0,3 0 8 19,0 0-7-19,0 0 7 14,0 0-8-14,0 0 7 0,0 0-7 12,0 0 3 3,0 0-1-15,0 0 0 0,0 0 0 12,0 0 0-12,0 0 1 14,0 0-2-14,0 0 0 14,0 0 0-9,0 0-3-5,0 0 4 14,0 0-4-14,0 0 0 13,0 7 4-13,7 3 4 14,9-2-4-14,4-1 6 13,2-2-6-13,3-1 4 14,2-2 1-14,-1 1-3 14,1-3 0-9,-2 0 2-5,-6 0-1 14,-3 0 9-14,-7 0-9 13,-2 0 4-13,-7 0-3 14,0 0 2-14,0 0-3 14,0 0 5-14,0 0-3 13,0 0 1-13,0 0 8 14,0 0-3-9,0 0 9-5,0 0-16 14,0 0 4-14,0 0-6 14,-5 0 0-14,1 0-7 13,-3-5 3-13,1 3 2 0,1-2-5 13,-2 1 7-13,3 3-2 14,-3 0 0-14,3 0 4 13,0 0-1-7,2 0 0-6,-2 0-1 13,4 0 0-13,0 0-2 14,0 0 0-14,0 0 0 14,0 0-1-14,0 0-6 13,0 0 8-13,0 0-5 14,0 0 5-14,0 0-1 13,0 0 2-7,0 0 0-6,0 0 1 14,-2 0-6-14,0 0 11 13,0 0-11-13,2 0 9 14,-2 0-5-14,2 0 2 0,0 0-2 13,0 0 1-13,0 0 0 13,-2 0 0-13,2 0 2 14,0 0-4-9,-2 0 5-5,2 0-6 14,-3 0 5-14,-1 0-3 14,4 0 1-14,-2 0 0 13,2 0 0-13,0 0 2 14,0 0-3-14,0 0 5 13,0 0-8-13,0 0 8 14,0 0-7-8,0 0 5-6,0 0-4 13,0 0 2-13,0 0-3 14,-2 0 0-14,0 0-3 13,-4 0 4-13,4 0-1 14,0 0 0-14,2 0 0 14,0 3 0-14,0-1-3 13,0 0 6-7,0 2-1-6,-2-1 2 14,2 0-3-14,0-1 4 13,0 0-4-13,0-2 3 14,0 0-2-14,0 0 2 0,0 0 3 12,0 0-2-12,0 0 2 14,0 0 6-14,0 0-6 14,-2 0 9-9,0 0-12-5,-3 0 3 14,3 0-2-14,-2 0-3 13,-2-2 1-13,4-3-1 14,0 5 1-14,-2 0-3 14,2-3 1-14,2 3 4 13,0-2-5-13,0 2 5 14,0-2-3-9,0 2 2-5,0-2-2 14,0 2 0-14,0 0 1 14,0 0-1-14,0 0 4 13,0 0-6-13,0 0 6 14,0 0-6-14,0 0 3 14,0 0-2-14,0 0 0 13,-2 0 1-13,2 0 1 5,0 0 0 9,0 0 1-14,0 0 3 0,0 0-8 13,0 0-6-13,0 0 9 14,0-2-6-14,16-4 7 13,9 2 0-13,14-1 3 14,10-2-2-14,4 1 1 13,5 4-2-7,11-3 5-6,7 5-9 14,14-3 5-14,10 1-2 13,9 2 1-13,12 0-1 14,1 0 0-14,1 0 2 14,-5 0-4-14,-11 2 7 13,-2 4-8-13,-7 0 7 14,-5 0-5-9,-3-1 4-5,-6 2-3 14,-2-2 1-14,-3-2 0 14,-2-1 1-14,-1-2 0 13,-5 0 0-13,-6 0 5 14,-11 0-8-14,-15 0 4 0,-6 0-2 12,-14 0 3-12,-5 0 0 21,-8-5 12-21,-6 2-5 0,0-6 20 12,0 0-15-12,-14-9-12 14,-11 2 1-14,-10 0-6 13,-9 4 2-13,-12 5 0 14,-2 2 0-14,-2 1 0 14,-2 1-5-14,-3 1 10 13,-2 2-10-7,-7 0 10-6,1 0-10 14,-7 0 4-14,-2 0-1 13,-1 0 2-13,-4 0 0 14,-2 0-1-14,-5 0-1 13,1 0-1-13,-5 0 3 14,-3 0-4-14,1 0-5 14,-2 2 6-9,-2 1-7-5,4 1 6 14,0-2-5-14,7 1 8 13,8-3-4-13,13 3 7 0,8-1-8 13,11 0 4 2,1 0 1-15,10-2-4 0,6 0 4 12,5 0-5-12,11-4 0 20,4-8 3-20,5 2 3 0,5 1-1 13,3 4 4-13,1 3-3 14,-1 0 1-14,-1 2-2 13,4 0-2-13,-2 0 2 14,0 0-1-14,0 0-3 14,-3 0 3-14,1 0 2 13,-8 0-3-7,1 0 6-6,-5 0-6 13,1 0 4-13,-1 0-2 14,1 0 2-14,1 0-1 14,5 0 0-14,5 2 0 13,2-2 2-13,2 0-1 14,0 0-2-14,0 0-2 14,20 0 3-9,16 0 1-5,8 0 4 14,10 0-5-14,-1 0-1 13,-2 0 0-13,-4 0 2 0,-5-2-6 13,3-2 10-13,2 2-7 14,4 0 3-14,7 2-1 13,7 0 0-13,6 0 0 20,7 0 0-20,5 0 2 0,4 0-1 13,-3 0 3-13,3 0-8 14,-4 0 8-14,0 4-6 13,-8 2 4-13,-6-4-2 14,-9 3 0-14,-6-5 1 13,-5 0-2-13,-9 0 3 14,-5 0-1-8,-8 0 4-6,-4 0-7 13,-12 0 4-13,-7 0-1 14,-4 0-1-14,0 0 6 14,0 0 11-14,0 0-4 13,-2 0 4-13,-20 0-7 0,-11 0-10 13,-14 0 6-13,-11 0-9 20,-11 0 4-20,-12 0-2 14,-8 0 1-14,-5 3-3 0,1 6 0 12,1 2 6-12,10-3-2 14,9-2 4-14,4 0-5 13,6 0 3-13,-4 0-6 14,0-3 3-14,5 4 0 20,4-3 0-20,4-1 1 0,5 0-2 13,-2-1 6-13,-1 2-10 13,0-1 3-13,-7 2 1 14,1-1-5-14,3 0 6 14,1 0 0-14,5-1-1 13,4 0-1-13,1-3 4 14,3 2-1-9,4-2 2-5,6 0-5 14,4 0 4-14,7 0 1 14,6 0-3-14,6 0 6 0,1-5-1 12,3 0-3-12,-1 1 5 14,2 2-6-14,3-2 2 14,0 4-1-14,0 0-4 20,0 0-5-20,0 0 1 0,0 0 2 12,8 0-6-12,13 0 6 14,13 0 4-14,9 0 1 14,7 0 2 0,4-5-6-14,6-2 4 0,12-5-2 13,16 0 2-13,13-3-1 20,12 3 0-20,1 5 1 0,-2-1 0 13,-5 4 2-13,-6 0-6 13,-12 1 6-13,-12 3-7 14,-12 0 4-14,-16 0-1 14,-9 0 1-14,-11 0-2 13,-6 0-1-13,-5 3 6 14,-5 1-6-9,-5-2 8-5,0 0-9 14,-4-1 7-14,1 4-4 14,-1-5 1-14,0 4-2 13,-2-2 2-13,-2-2-2 0,0 3-2 13,0-3 8-13,0 0-6 13,0 0 4-13,0 0 2 14,0 0-3-8,0 0 2-6,0 0 0 13,0 0-2-13,0 0 8 14,0 0-4-14,0 0 6 13,0 0-9-13,0 0 6 14,0 0-7-14,0 0 1 14,0 0-1-14,0 0-1 13,0 0 2-7,2 0-1-6,-2 0 9 13,0 0-10-13,0 0 12 14,0 0-12-14,0 0 11 14,0 0-7-14,0 0 4 13,0 0-4-13,0 0-3 14,0 0 1-14,0 0-1 0,0 0 3 19,0 0-1-19,0 0-1 0,0 0-1 13,0 0 0-13,0 0 0 13,0 0-2-13,-2 0 1 14,0 0 0-14,2 0-2 14,0 0 5-14,0 0-6 13,0 0 3-13,0 0-2 14,0 0 4-9,0 0-4-5,0 0 2 14,0 0 0-14,0 0 3 14,0 0-3-14,0 0 4 13,0 0 1-13,0 0-8 14,0 0 6-14,0 0-4 14,0 0 2-14,0 0-2 13,0 0 1-7,0 0 0-6,0 0-2 13,0 0 5-13,0 0-6 14,0 0 5-14,0 0-6 14,0 0 7-14,0 0-6 0,0 0 3 12,0 0 0-12,0 0-1 14,0 0 4-14,0 0-3 20,0 0 4-20,0 0-8 0,0 3 7 13,0-3-6-13,0 0 1 13,0 0 2-13,0 0-1 14,0 0 1-14,0 0-1 13,0 0 6-13,0 0-6 14,0 0 4-14,0 0-3 14,0 0 1-9,0 0 1-5,0 0-2 14,0 0 0-14,0 0 0 14,0 0 1-14,0 0 0 13,0 0 2-13,0 0-6 14,0 0 4-14,0 0-2 13,0 0 0-13,0 0 1 0,0 0-1 20,0 0 2-20,0 0-1 13,0 0 3-13,0 0-6 14,0 0 6-14,0 0-6 13,0 0 6-13,0 0-5 0,0 0 2 13,0 0 0-13,0 0-2 14,0 0 4-14,0 0-3 13,0 0 4-7,0 0-6-6,0 0 4 13,0 0-2-13,0 0-2 14,0 0 3-14,0 0 0 14,0 0 2-14,0 0-1 13,0 0 1-13,0 0-1 14,0 0 2-14,0 0-2 14,0 0 0-9,0 0 0-5,0 0-1 14,0 0 0-14,0 0 4 13,0 0-4-13,0 0 7 14,0 0-4-14,0 0-4 0,0 0 4 13,0 0-5 1,0 0 2-14,0 0-1 0,0 0 1 19,0 0-8-19,0 0 8 14,-4 0-14-14,-14 6-5 14,-6 5-40-14,-13 8 9 13,-5 3-40-13</inkml:trace>
    </iact:actionData>
  </iact:action>
  <iact:action type="add" startTime="180497">
    <iact:property name="dataType"/>
    <iact:actionData xml:id="d43">
      <inkml:trace xmlns:inkml="http://www.w3.org/2003/InkML" xml:id="stk43" contextRef="#ctx0" brushRef="#br0">23636 13258 4 0,'-21'-7'2'6,"-6"0"4"-5,-6 3-6 0,-5 3 2 13,0-1-2 1,4 2 0-14,8-5 2 0,13 5 0 13,6-2 13-13,7 2 1 14,0 0 1-14,0 0-12 13,0 0-5-13,29 0 3 14,25 0 4-9,21 0-2-5,17 0-5 14,5 0 2-14,-1 0-1 14,3 0-2-14,3 0 5 13,8 0-6-13,5 0 4 14,11 0 0-14,5 0 0 14,-4 0 2-14,-5 0 1 13,-14 0-4-7,-19 0 1-6,-16 4 3 13,-13 1-6-13,-10-5 2 14,-17 1 4-14,-14-1-4 14,-9 2 4-14,-10-2-2 13,0 2 3-13,0-2 17 0,0 0-8 13,0 0 8-13,-7 0-18 20,-9 0 7-20,-6 0-9 0,-5 0-3 13,-2 0 0-13,2 0 0 13,-4 0-3-13,-5 0 6 14,-8 7-8-14,-14 0 10 13,-13 3-10-13,-14-2 6 14,-18 4-2-14,-10-2 0 14,-7 3 1-9,-10-3 0-5,-10-5-5 14,-3 2 4-14,-6-3-3 14,-3-4 0-14,3 0-17 13,7 0 17-13,7 0-2 14,27 0 3-14,23 0 2 13,25 0 1-13,26 0-1 14,18 0 3-8,14 0-2-6,2 0 0 13,0 0-19-13,23 0 3 14,16 0 16-14,19 0 0 0,16 0 1 12,8 0-1-12,14 0 0 14,11-4 2-14,14-4 2 14,10-1 5-14,19 2-7 20,5 3 4-20,7 1-5 0,-4 3 0 12,-11 0-1 3,-16 0 0-15,-19 9-2 14,-19 1 5-14,-17-5-3 0,-16 2 5 12,-13-3-7-12,-16-2 4 14,-13 0-3-14,-11 0 2 14,-5-2-1-9,-2 0 2-5,0 0 1 14,0 0 7-14,-2 0-3 13,-18 0 8-13,-9 0-15 14,-11 0 0-14,-10 0 1 14,-5 0-2-14,-10 0 1 13,-8 0 0-13,-18 0-2 14,-10 0 6-9,-8 0-4-5,-7 0 3 0,4 0-6 13,3 0 8 2,8 0-8-15,12 0 3 0,7 0 0 12,4 0-4-12,1 0-2 14,5 0 6-14,13 0-2 14,20 0-1-14,18 0 6 13,17 0-3-7,4 0 0-6,0 0-11 13,47 0 11-13,29 0 0 14,31-6 7-14,24-5-7 14,5 4 1-14,-6-3 0 13,-17-2-2-13,-19 2-1 14,-23-2-1-14,-13 2 4 14,-18 1-1-9,-13 4 0-5,-18 3 2 14,-9 0 0-14,0-5-1 13,-22-1 1-13,-21 1-2 14,-24 3-2-14,-20 4-3 14,-17 0 5-14,-12 1-6 13,-5 17 2-13,3 0-5 0,-2 0-25 19,-5 4-21-19</inkml:trace>
    </iact:actionData>
  </iact:action>
  <iact:action type="add" startTime="182448">
    <iact:property name="dataType"/>
    <iact:actionData xml:id="d44">
      <inkml:trace xmlns:inkml="http://www.w3.org/2003/InkML" xml:id="stk44" contextRef="#ctx0" brushRef="#br0">9003 14409 10 0,'-22'-23'15'1,"-1"6"5"13,10 12-11-13,-1 5-2 14,2 0-7-14,0 0 0 13,3 0-1-13,5 0-3 14,4 0 4-8,0 0-12-6,2 1 6 13,31 8 6-13,28-9 3 14,26 0 14-14,20 0 6 14,8-12-10-14,6-3-13 13,-5 5 5-13,-7 2-2 14,-2 4-5-14,-8 0 3 13,-13 4-2-7,-10 0 1-6,-16 0 0 14,-11 0-1-14,-13 0-5 13,-12 4 6-13,-8-1 0 14,-10-3-6-14,-3 0 8 0,-3 0-5 12,0 0 0-12,0 0 3 14,-13 5 6-14,-21 5 7 14,-11 4-9-9,-11 3-3 10,-10-5 9-15,-12 2-7 0,-13-1-3 13,-10-6 3-13,-4 0-6 13,0-2 6-13,1-1-3 14,-2-4 2-14,0 0 0 13,-6 0 3-13,1 0-4 14,0 0-1-8,1 0 4-6,12 0-3 13,9 0 0-13,11 0 6 14,18-6-6-14,11 1 7 13,16 2-3-13,8-1-3 14,12-1 2-14,5 5-1 14,6-4 0-14,2 4-3 13,0-1-1-7,0 1-5-6,0 0 0 13,27 0 5-13,20 0 1 14,24 0 7-14,21 0-7 14,13 0 3-14,4 0 0 0,0 0-6 12,-2 0 5-12,-4 10-4 14,-7 8 2-14,-3-4-2 20,-10-2 2-20,-3 2 0 14,-8-10 0-14,-1-2 3 0,0-2-6 12,-4 0 6-12,-4 0-6 14,-5 0 5-14,-8 0-2 14,-7 0 0-14,-3 0 0 13,-7-4-3-13,-8 2 6 14,-8 2-5-9,-7 0 5-5,-8 0-6 14,-2 0 3-14,0 0 0 14,0 0 0-14,-2 0 0 13,-21-5 4-13,-14-2-3 14,-15 2 1-14,-10 1 0 0,-15 3-4 13,0 1 7 1,-6 0-8-8,6 0 5-6,3 0-4 13,0 0 2-13,3 0 0 14,2 10-3-14,13 2 6 14,14-6 0-14,15 0 0 13,12 0-6-13,5 0 0 0,8-2-2 13,0 4 0-13,2-3-1 13,0 2 0-7,0 3 3-6,18-4 2 14,2 0 2-14,6 0-2 13,1 0 2-13,2-2 1 14,-2-2-2-14,-2 4 0 13,0-1 0-13,-8-2-2 14,-3 6 2-14,-3 2-9 14,-5 5-2-9,1 3-31-5,-2-2-24 14</inkml:trace>
    </iact:actionData>
  </iact:action>
  <iact:action type="add" startTime="184840">
    <iact:property name="dataType"/>
    <iact:actionData xml:id="d45">
      <inkml:trace xmlns:inkml="http://www.w3.org/2003/InkML" xml:id="stk45" contextRef="#ctx0" brushRef="#br0">15184 14397 3 0,'2'3'14'1,"1"-2"-6"13,2 3 5-13,4 0-7 14,3 2 1-14,13 2 3 13,4 1-4-13,9 0 6 14,5 0-11-14,3-4 0 14,4 2 4-9,-4-3-6-5,1-2 3 14,-5 1-1-14,1 2-1 13,-1-5 1-13,-2 4 2 14,-2-2-3-14,2 1 7 14,-2 0-5-14,-1-1 2 13,9 2-3-13,-2-4 2 14,3 0-3-9,5 0 2-5,6 0-2 14,2 0 1-14,4 0-1 14,1 0 2-14,-1 0 1 13,-6-4-2-13,-6-1 1 14,-6 2 1-14,-4-3 0 14,-1 1 1-14,1 2-4 13,3-1 3-13,1-1-2 5,4 1 2-5,6 3 0 13,4-5-6-13,2 2 5 14,3-3-3-14,-5 0 1 14,-2-1 0-14,-5-1 0 13,-2 1 2-13,-1 3-3 14,0 0 5 1,-2 1-8-15,1 3 5 4,-1-1-2-4,2 0-1 14,-2 2 1-14,2 0 1 13,-1 0 0-13,-5 0-4 14,4 0 8-14,-2 0-6 14,3 0 7-14,5 2-8 13,6 5 4-13,3-5-1 14,1 5 0-9,5-6 0-5,-5-1-1 14,3 0 3-14,-1 0-2 14,-2 0 1-14,-2 0-2 13,9 0 3 2,0 0-3-15,8 0 2 0,1 3-2 12,-2-3 1-12,3 0 0 0,1 0-1 20,4 0 2-20,-3 0-2 13,2 0 4-13,-6 0-6 0,-4 0 4 13,5 0-2-13,0 0 2 14,9 0-1-14,0 0 0 13,1 0 0-13,-1 0 0 14,-4 0 1-14,2 0-1 13,0 0 1-7,1 0-2-6,11-7 2 14,-1 1-2-14,0 1 1 13,-5 1 0-13,-6-3-1 14,0 5 2-14,-2-6-2 13,5 4 3-13,-1 1-3 14,-2-2 2-14,-5-1-2 14,-4 2 0-9,-3 2 1-5,2 0 0 14,-4 1 2-14,1 1-3 0,-7 0 5 12,-3 0-8 3,-4-3 7-15,-6 3-6 0,2-2 6 13,-10 2-5-13,6-4 2 13,-4 0 0-13,4 3-1 14,2-4 4-9,-1 3-3-5,0 0 3 14,-6-1-6-14,-3 3 4 14,-3 0-2-14,-3-5 1 13,-5 5-2-13,-4 0 1 14,-4 0 2-14,-6 0-2 14,-3 0 5-14,-3 0-8 13,1 0 7-7,-5 0-6-6,-5 0 3 13,1 0-1-13,-5 5 1 14,0-5 0-14,0 0 2 14,0 0 1-14,0 0 8 13,0 0-11-13,0 0 10 0,0 0-10 13,0 0 1-13,0 0-1 14,0 0 0-9,0 0-1-5,0 0 2 14,0 0-2-14,0 0 5 13,0 0-3-13,0 0 1 14,-9 0 4-14,-2 0-2 14,-3 0-2-14,-5-7-2 13,-4 3-1-13,-1 0 0 14,-3 2 2-9,-2 0-1-5,-2-2 5 14,-5 2-9-14,-6 0 8 14,-3 2-7-14,-6 0 3 13,-9 0 0-13,-5 0-2 14,-6 0 5-14,0 0-8 13,-6 0 9-13,0 0-8 14,-8 2 6-8,-6 4-4-6,-5 1 2 13,0-4-2-13,-3 1 2 0,2 1 0 13,-3-5-1 1,0 3 5-14,-4-3-5 0,7 0 6 13,3 0-7-13,-4 0 2 14,-3 0 0-14,-1 0 0 13,0 0 0-7,-1-3-2-6,5-2 5 14,-2-1-9-14,-3 2 8 13,-4 0-5-13,0 0 4 14,0-2-1-14,-2 3 0 13,-1-2 0-13,3 1 0 14,-2-1-1-14,2 0-2 14,-2-2 6-9,0 7-3-5,-3-9 3 14,-6 1-5-14,2 6 2 13,2-6 0-13,3 2 0 14,2 2-1-14,-2 0-2 14,-1-1 6-14,-2 2-6 13,2-1 9-13,4-1-10 14,-2 0 4-9,-1 3 0-5,6 0 0 14,1 2 0-14,-4 0 0 0,-1 0 0 13,-2 0 2-13,-5 0-2 13,6 9 2-13,4-4 0 14,0 7-4-14,0 0 3 14,-2 0-2-14,2 5 1 13,4-8 0-7,3 3-4-6,7-4 8 13,11 2-6-13,0-3 7 14,8 0-10-14,5-2 7 14,10 2-4-14,10-1 2 13,5-2 0-13,5 2 0 14,11-2 0-14,6 0-1 13,5 0 2-7,7 0-2-6,3-2-4 14,6 3 1-14,0-3-9 13,0 3 0-13,0 3 7 14,6 1 5-14,9 0-3 14,1 0 8-14,4 0-2 13,2 1 1-13,3 3-5 14,2-3 4-14,4 2-2 4,4-2 2-4,9-2-2 14,12-2 0-14,7-3 2 14,13 0-1-14,5-3-1 13,5 0 0-13,7 0 3 14,6 0-6-14,5-6 3 13,4 0 0-13,1-6 0 14,4 3 1-8,4 2-4-6,5-2 6 13,5 6-4-13,0-6 6 14,-2 5-10-14,-3 1 5 13,4-2 0-13,-7 5-1 14,5 0 1-14,-11 0-1 14,-4 0 2-14,-2 0-1 13,0 8 0-7,-4 1 0-6,-2-2 2 13,1 2-4-13,5-3 3 14,4 2-1-14,5-4 0 0,0 1 0 13,-5 0-3 1,1-5 6-14,0 0-5 0,1 2 7 13,3-2-10-13,0 0 7 20,-5 0-3-20,-2 0 1 0,-1 0 0 13,-6 0 0-13,-6 0 1 13,-4 0-2-13,-8 0 5 14,-4 0-6-14,-1-2 4 14,-10-3-2-14,-7 5 1 13,-13 0 0-13,-9-3-1 14,-15 3 0-9,-12 0 0-5,-5 0 2 14,-8 0 1-14,0 0 0 14,0 0 3-14,0 0-6 13,0 0 6-13,0 0-4 14,0 0 4-14,0 0 0 0,0 0-5 13,0 0 11 1,0 0-12-8,0 0 7-6,0 0-5 13,0 0 3-13,0 0-3 14,0 0 5-14,0 0-5 0,0 0 2 13,0 0 3-13,0 0-1 13,0 0 7-13,0 0-13 14,0 0 3-14,0 0-1 13,0 0-4-7,0 0 3-6,0 0-1 14,0 0 0-14,0 0 0 13,3 0 1-13,0 0 2 14,-1 0-2-14,-2 0 1 13,0 0 2-13,0 0-4 14,0 0 6-14,0 0-5 14,0 0-1-9,0 0 3-5,0 0-1 14,0 0 0-14,0 0 1 14,0 0-5-14,0 0 3 13,0 0-2-13,0 0-2 14,0 0 0-14,0 0-4 0,-2 0-10 12,-14 0-14-12,-9 0-35 21,-17 0-17-21</inkml:trace>
    </iact:actionData>
  </iact:action>
  <iact:action type="add" startTime="189400">
    <iact:property name="dataType"/>
    <iact:actionData xml:id="d46">
      <inkml:trace xmlns:inkml="http://www.w3.org/2003/InkML" xml:id="stk46" contextRef="#ctx0" brushRef="#br0">8152 15334 6 0,'0'0'7'1,"0"0"5"13,0 0-8-13,0 0-2 14,0 0-2-9,0 0-1-5,0 0 0 14,0 0 2-14,0 0-3 14,0 0 4-14,0 0-4 13,0 0 4-13,0 0-2 14,0 0 0-14,0 0 0 14,0 0 1-14,0 0 1 13,0 0 0-7,0 0 0-6,0 0-1 13,0 0 2-13,0 0 5 14,0 0-1-14,0 0-1 14,0 0-6-14,0 0-4 13,2 0 4-13,13 3 2 14,3-3 1-14,4 0 1 13,1 0-8-7,1 0 8-6,1 0-4 14,2 0 1-14,0 0 6 0,2 0 1 12,2 0-4 3,0 0 9-15,5 0-12 14,-1 0 2-14,5 0-2 13,5 0-2-13,3 0 1 14,4 0 0-9,4 0 0-5,0 0 0 14,4 0-3-14,2 0 6 0,5 0-6 13,2 0 4-13,3 0-2 13,-1 0 0-13,0 0 1 14,-7 0-1-14,-3 0 1 13,-3 0-3-13,2 0 7 14,0 0-5-8,7 0 6-6,5 5-10 13,3-1 8-13,6 0-4 14,1 3 1-14,2-7 0 14,5 0 0-14,3 0 1 13,-3 0-3-13,2 0 4 14,-3 0-4-14,-4 0 6 13,-1 0-7-7,-1 0 3-6,-1 0 0 14,4 0 0-14,2 0 0 13,0 0-2-13,2 0 4 14,-1 0-4-14,7-7 3 13,3 3-2-13,6 0-5 0,1-1 1 13,-3 2 2-13,-4-1 1 14,-2-1 1-9,3 0 2-5,1-3-2 14,2 4 4-14,-3-2-6 13,-4 6 4-13,-3 0-2 14,-1 0 1-14,-2 0 0 14,5 0 0-14,-3 0-1 13,1 0 0-13,1 0 2 14,3 0-1-9,2 0 2-5,3 0-4 14,-1 0 1-14,-4 0 0 14,-5 2 1-14,0-2 0 13,1 0 0-13,3 0 0 14,3 1 0-14,1-1 2 14,1 0-3-14,2 3 2 13,4-3-2-7,-2 0 1-6,3 0 0 0,-4 0 0 12,0 0 1-12,-5 0-2 14,-1 0 3-14,3 0-2 14,-1 4 5 0,-3 0-9-14,-7 5 4 0,-7-9 0 13,-1 5 0-13,-8-5 0 14,-6 0-1-9,-9 0 2-5,-13 0 1 14,-12 0 1-14,-11 0-1 13,-11 0 0-13,-6 0 5 14,-3 0-4-14,-2 0 6 14,0 0-2-14,0 2-6 13,0-2 1-13,-2 0-2 14,-16 2 6-9,-6 1-1-5,-5-3-1 14,-7 0-4-14,1 0 3 14,-6 0-2-14,-1 0 0 13,0 0 1-13,-5 0-1 14,-1 0 6-14,-2 0-6 13,-6 0 3-13,-2 0-3 14,-9 0 4-14,-9-3-2 5,-4 3-3-5,-11 0 0 13,-3 0 3-13,-2 0-6 14,-2 0 6-14,-2 3-6 13,-6-3 6-13,0 5-6 14,-6-5 6-14,1 0-6 14,-3 0 3-14,-2 0 0 13,0 0 0-7,-2 0 3-6,-2 0-6 14,-5 0 6-14,-4 0-6 13,-2 2 4-13,3 2-2 14,5-2 1-14,3-1-2 13,-1 5 1-13,2-6 1 14,1 0 0-14,-1 0 0 14,5 0 0-9,5 0 3-5,2 0-5 14,7-7 4-14,2-1-4 13,2 0 2-13,-2-1 0 0,-2 4-1 13,-3-3 4-13,5 0-6 14,2 2 7-14,7-2-8 13,-2 2 7-13,1 1-3 14,-3 5 0-9,-1-3 0-5,1 3 0 14,-1 0 0-14,1-4 0 14,-4 4 1-14,3-2-1 13,1 2 2-13,2-3-2 14,3 2 0-14,-1 1 0 14,0 0-2-14,-1 0 2 13,-7 0-1-7,3 0 4-6,3 0-6 13,4 0 4-13,-4 0-2 14,-3 0-1-14,-4 0 1 14,-2 0-1-14,-1 4 2 13,3 2-2-13,3-6 2 14,3 3 1-14,1-3-1 13,2 0 1-7,4 5 4-6,7-5-10 0,4 2 8 13,7 0-3-13,5 0 0 13,4-1 0-13,6 2-3 14,4 1 8-14,5-4-10 14,8 0 5-14,3 4 0 13,8-4-3-13,4 0 2 14,11 0 2-9,2 2-1-5,7-2 0 14,0 0-6-14,0 0 4 14,0 1-6-14,0 2 3 13,10 5 3-13,9 1 0 14,8-2 4-14,4 5-2 13,9 1 0-13,7-8 2 14,5 7-2-8,4-8 3-6,-1 4-2 13,5-2 3-13,2-3-8 14,8 4 5-14,5-3-2 13,8 5 1-13,4-6 0 0,5 1 4 13,3 0-4-13,5 0 6 14,6 2-6-14,0-6 5 13,4 5-4-7,4-5-2-6,-1 3 2 14,5-1-1 0,9-2 0-14,5 2 1 0,1-2-3 13,4 0 5-13,0 0-5 13,6 0 5-13,9 0-6 14,0 0 5-14,3-4-3 14,-1-4 1-9,-4 2 0-5,-3 0 0 14,-2 4 1-14,-1 2 1 13,-3 0 0-13,0 0-4 14,-4 0 2-14,0 0-1 14,1 0-1-14,-2 0 2 13,-5 0 0-13,0 0 0 14,0 0-4-9,-5 0 8-5,-3 0-5 14,0 0 5-14,-1 0-6 14,-2 0 3-14,1 0-1 13,-10 0 0-13,0-4 0 0,-1 4-1 13,3 0 3-13,1-3-5 14,-2 3 8-14,-4-7-10 13,-2 1 7-7,-8-1-3-6,-5-5 2 13,-6 3-1-13,-6-3 0 14,-8 0 0-14,-6 4 3 14,-2 0 0-14,-8 4-3 13,-7-1 4-13,-8 5-7 14,-8 0 3-14,-10 0 0 13,-4 0-1-7,-9 0 1-6,-2 0-3 14,-4 0 6-14,-5 0-8 13,0 0 8-13,0 0-6 14,0 0 3-14,0 0-1 13,0 0 2-13,0 0-1 14,0 0 0-14,0 0 2 0,0 0 1 19,0 0-2-19,0 0 5 0,-2 0-3 13,-12 0-1-13,-8 0-2 13,-5 0 0-13,-8 0 0 14,-8 0 2-14,-4 0-4 14,-2 0 6-14,-5 0-6 13,-4 0 7-13,-4 0-8 14,-7 0 6-8,-7 0-5-6,-2 5 3 13,-4-1-2-13,-3-1 1 14,-1-3 0-14,-1 0-3 13,-5 0 8-13,-5 0-10 14,0 0 10-14,-3 0-10 14,-3 0 7-14,-2 0-4 13,-1 0 2-7,-10 0 0-6,-3 0-4 13,-1 0 8-13,2 0-6 14,-1 0 4-14,1 0-4 14,-7 0 3-14,-4 0-6 13,-2 0 9-13,-5 0-4 14,0 0 0-14,0 0 1 14,0 0-6-9,2 5 10-5,0-1-10 0,2 1 9 13,5 1-8-13,3-3 3 13,13 0 1-13,3 0-1 14,8 0 1-14,11-3 1 14,9 0-1-14,15 0 10 13,11 0-9-13,12 0 4 14,11 0-5-9,6 0 3-5,9 0 0 14,10 0-3-14,2-3 1 14,4 3-1-14,0 0 0 13,0 0 3-13,0 0-7 14,0 0-1-14,0 0 5 14,0 0-7-14,0 0 2 0,0 0-3 19,0 0 7-19,0 4-2 13,6 9 6-13,6-1-6 0,1 1-10 13,5 1-21 2,7-4-58-15</inkml:trace>
    </iact:actionData>
  </iact:action>
  <iact:action type="add" startTime="193457">
    <iact:property name="dataType"/>
    <iact:actionData xml:id="d47">
      <inkml:trace xmlns:inkml="http://www.w3.org/2003/InkML" xml:id="stk47" contextRef="#ctx0" brushRef="#br0">17298 15374 16 0,'0'0'28'1,"0"0"2"0,0 0-5 12,0 0 0-12,0 0-11 14,0 0-3-14,0 0-8 13,0 0 3-13,0 0-2 14,0 0 0-14,0 0-2 14,0 0 2-9,0 0 2-5,0 0 1 14,0 0 3-14,0 0-7 14,0 0-3-14,0 0 0 13,0 0 0-13,0 0-3 14,0 0-1-14,0 0 2 13,0 0 4-13,0 0-5 14,0 0-2-9,0 0 3-5,6 0-10 14,10 0 11-14,6 4 1 14,5 1 0-14,4-5-2 13,0 0 4-13,5 0-4 14,7 0 4-14,5 0-1 0,10 0 1 13,7 0-4 1,5-5 3-8,1-4-1-6,5 0 0 13,-1 0 0-13,1 2-4 14,0 0 8-14,2 4-6 0,-3 1 4 13,2 0-4-13,0 2 0 13,6 0 1-13,8-2-2 14,7-1-3-14,2 3 2 14,3-9-2-9,0 4 5-5,0-4 2 14,-1 5-1-14,-2-3 4 13,1 4-5-13,-1-1 1 14,0 4 0-14,1 0 0 14,3 0-2-14,6 0-1 13,-4 0 6-13,2 0-5 14,3-5 6-9,0 2-7-5,3-3 6 14,2-1-6-14,-7 2 3 14,-4-1 0-14,-5-1-1 0,0 6 3 12,4-3-4-12,0 4 6 14,3-7-7-14,2 2 6 13,1-2-5-13,-4-1 2 21,-1 0 0-21,-2 3 0 13,-6-5 0-13,7 2-1 0,-2-2 5 13,5 1-5-13,-5 0 5 14,-2-4-8-14,-4 1 4 13,-1 2 0-13,0 0 0 14,5 2 0-14,8 0-2 13,0 2 5-7,2 2-6-6,-3 4 7 14,-10-5-8-14,-2 0 4 13,-11 1-1-13,-4 1 1 14,-6-2 0-14,-7 5 0 13,-7-6 0-13,-5 5 1 14,-3-4 2-14,-7 5-3 0,1 0 5 19,-6 0-9-19,-1 0 5 14,-6 0-2-14,0 0 1 13,-1 8 0-13,-1 1-2 0,2 0 4 13,-4-1-4-13,0 2 6 14,2-2-7-14,-2 0 5 13,7 2-4-13,2 0 2 20,7 2 0-20,3-2 0 14,6 2 1-14,-3-2-5 0,1 3 8 13,-1 1-6-13,-2-6 5 13,-3 2-6-13,1 0 4 14,-2-2-1-14,2 0 0 14,-3 0 0-14,1-2 0 13,-5-1 2-7,-5 4-3-6,-6-5 6 13,-6 4-9-13,-5-6 5 14,-7 2-2-14,-7 0 0 0,-4 0 0 13,0-4-4-13,0 4-6 13,0-4 9-13,0 0 2 14,-13 0 4-14,-11 0 0 20,-5 0 1-20,-5 0-4 0,-1 0 0 13,-6 0-1 1,-3 0 0-14,-10 0 0 0,-4 0 3 13,-6 0 0-13,-5 0 2 14,-8 0-4-14,-6 0 0 13,-7 2 2-13,-6 2-1 14,-7 0-2-9,-5 4 0-5,-10-3 0 14,-5 4-3-14,-5-1 6 14,3-4-6-14,-1 0 3 13,-6-3-3-13,2 5 4 14,1-3-2-14,0-3 1 14,5 0 0-14,-1 0 0 13,4 0 4-7,7 0-5-6,1 0 5 13,0 0-5-13,-1 0 1 14,2 2 0-14,5 2 0 0,11-1 0 13,4-2 0 1,6 3 0-14,3 5 0 0,5-6 0 13,9 1 0-13,9 1 5 20,6-5-7-20,10 5 4 0,9-5-2 13,6 2 0 1,6-2 0-14,9 2 0 0,10-2 2 13,2 0-4-13,2 0 2 13,0 2-1-13,0 0-11 14,0 5 7-14,6-4 5 14,8 5 3-9,-5 2-3-5,-3-5-5 14,-6 0-2 0,0 3-30-14,-42-4 5 0,-27 2-3 13</inkml:trace>
    </iact:actionData>
  </iact:action>
  <iact:action type="add" startTime="195688">
    <iact:property name="dataType"/>
    <iact:actionData xml:id="d48">
      <inkml:trace xmlns:inkml="http://www.w3.org/2003/InkML" xml:id="stk48" contextRef="#ctx0" brushRef="#br0">9747 16145 4 0,'40'15'2'1,"-5"-3"-2"13,-12 2 4-13,-4 0-4 14,-11-6 3-14,-3 2 2 13,-5-2-3-13,0-4 0 14,0 3 12-8,-22 5 2-6,-11-3 3 13,-15 3-10-13,-5-1-8 14,-5 1 10-14,-3 2-10 13,-3-1 2-13,1 1 1 14,-5 0-5-14,-6 3 2 14,-6 1-2-14,-7-4 1 13,-2-2 0-7,-5 2 2-6,3-6-1 13,-1 2 2-13,5-4 0 0,4-3-2 13,6 2 2-13,1-1-3 14,5-4 1-14,4 3-1 13,5 2 0 2,4-3 1-15,8-2 5 14,6 0-6-14,11 0 7 4,8 0-4-4,9 0-1 14,10 0-2-14,6 0 1 13,0 0-1-13,0 0-3 14,0 0 0-14,0 0-5 14,0 0 8-14,18 4 0 13,11 4 2-13,11-2 1 14,13 2 5-9,8-4-6-5,7 5 2 14,10-9-4-14,5 9 2 14,8-6-1-14,0 2 1 13,-1-5-4 2,-1 0 6-15,-4 0-6 0,2 0 3 13,-5 0-1-13,-4 0 0 13,-7 0 0-13,-7 0-1 5,-10 0 3-5,-11 0-2 13,-9 0 4-13,-13 0-6 14,-7 0 4-14,-8 0-2 14,-3 0 1-14,-3 0-1 13,0 4 2-13,0-2 1 14,-9 2 5-14,-20 1-1 13,-13 2 0-7,-18 7-2-6,-3-4-6 14,-6 2 2-14,4-6 1 13,3 3-2-13,4-2 1 14,0-5 0-14,5 3 1 14,-1-2-4-14,0 1 7 13,5 1-10-13,7-5 8 14,2 3-3-9,4 3 0-5,2-6 0 14,5 0 0-14,6 4 2 14,7-4-2-14,7 0 0 13,7 0 7-13,2 0-7 0,0 0 0 13,0 0 1-13,0 0-2 13,0 0 1-13,0 0 0 14,0 0 3-8,0 0-2-6,0 0 5 13,0 0-4-13,0 0 0 14,0 0 0-14,0 0-1 13,0 0-1-13,0 0 2 14,0 0-2-14,0 0 1 14,0 0-4-14,0 0 0 13,0 0 3-7,0 4-9-6,0-4 4 14,0 4-8-14,0 7-4 13,0-4 6-13,2 7-13 14,2 0-7-14,3 4-17 13,1-4-3-13</inkml:trace>
    </iact:actionData>
  </iact:action>
  <iact:action type="add" startTime="213979">
    <iact:property name="dataType"/>
    <iact:actionData xml:id="d49">
      <inkml:trace xmlns:inkml="http://www.w3.org/2003/InkML" xml:id="stk49" contextRef="#ctx0" brushRef="#br0">19676 12804 1 0,'-33'61'9'1,"-1"1"-8"13,5 1 5-13,3-1-4 14,10 2 1-9,7-1 4-5,9-3-7 14,0-4 10-14,20-8-8 14,16-10 4-14,15-6-6 13,9-10 9-13,11-7-7 14,8-8 6-14,1-7-6 13,0 0-1-13,-1 0 6 14,-11-12-4-8,-1-6 7-6,-5-2-7 13,1-4-3-13,-7-4 2 14,-3-8-2-14,-6-11 0 13,-7-4 0-13,-10-6 5 14,-9-1-4-14,-7 0 8 14,-8 0-6-14,-6 0 9 13,0 0-12-7,0 0 4-6,-20 1 0 13,-4 5-4-13,-3 6 0 14,-2 7 0-14,-6 8 0 0,-4 2 0 13,0 8 0-13,-3 5 0 13,3 4-6-13,-5 5 7 14,-6 7-1-14,-2 0 0 20,-10 9 0-20,-4 13-2 14,-3 7 5-14,-2 4-6 0,-1 5 6 12,5-2-6-12,5 3 6 14,4-2-5-14,9-2 3 14,7-1-1-14,10-5 0 13,5 3 0-13,10 2-2 14,5 3 4-9,6 7-4-5,6 5 7 14,0 0-10-14,0 4 5 14,9 0 0-14,13-2-2 13,3-2 0-13,0-4-1 14,6-5 6-14,-2-2-6 0,2-4 6 13,2-4-5-13,1-2 3 20,3-7-2-20,3-1 1 13,5-5 0-13,1-2 2 14,6-8 1-14,4-3 0 0,0-2 0 13,2 0 1-13,-2-9-1 13,2-12 0-13,-1-9-3 14,3-3 3-14,-6-8-3 20,-3-5 1-20,-11-5 0 14,-9-7 1-14,-10-5-3 0,-8-6 8 12,-9 2-11-12,-4 4 5 14,0 3-2-14,-19 5 2 13,-10 4-1-13,-7 0 0 14,-7 9-6-14,-1 4 5 14,-8 11 1-9,1 6-4-5,-2 5-2 14,-3 7 1-14,-4 4 2 13,-2 3 1-13,-1 2 2 14,3 0 0-14,4 0-4 14,2 0 8-14,8 0-3 0,3 4 2 12,6 11-6-12,3 2 4 20,-1 7-2-20,-1 10 1 14,2 7 0-14,3 5 0 14,2 2 0-14,9 3-3 0,9 4 8 12,8 1-10-12,3 2 4 14,0 6 0-14,8-4-1 14,9 3-1-14,4-5 3 20,3-6-2-20,5-4 2 13,2-6 0-13,5-2 1 0,2-8 4 13,1-1-10-13,6-7 10 14,4-2-3-14,9-6-2 13,6-5 0-13,8-4 5 14,2-7-3-14,2 0-1 14,-1 0 4-9,1-17-8-5,0-6 5 14,0-8-4-14,-9-7 4 13,-11-4-2-13,-12-6 0 14,-13-6 0-14,-11-4-2 0,-11-4 5 13,-9-5-4-13,0 1 6 13,-9 5-8-13,-15 6 5 20,-8 9-2-20,-5 5 0 14,-8 7 0-14,-4 6 2 14,-4 5 1-14,-3 1-5 0,0 5 6 12,0 3-8-12,-1 4-1 14,-1 5 5-14,-5 1-4 13,1-1 2-13,-3 5 1 14,-2 0 0-8,0 0-1 8,7 0 4-14,2 0-2 0,4 9 4 13,6 5-6-13,3 5 4 14,3 8-4-14,2 3 2 13,3 3 0-13,4 2-2 14,6 3 4-14,1 3-4 0,8-4 8 19,4 1-12-19,6-2 8 0,3-2-4 13,3-4 4 1,2 3 0-14,0-3-2 14,0-9-2-14,0 2 1 13,11-5 2-13,1-6-2 0,-4-2 4 13,3-4-3-13,-1 0 0 20,-4-3 2-20,1 2-2 0,-1-1 0 13,1 2 0-13,2 0-14 13,0-1-28-13</inkml:trace>
    </iact:actionData>
  </iact:action>
  <iact:action type="add" startTime="217381">
    <iact:property name="dataType"/>
    <iact:actionData xml:id="d50">
      <inkml:trace xmlns:inkml="http://www.w3.org/2003/InkML" xml:id="stk50" contextRef="#ctx0" brushRef="#br0">21771 12593 6 0,'0'0'32'1,"-6"0"-27"0,-10-6-4 12,-1-2-1 3,-6-2 0-10,-4 0-2-5,0-1 2 14,-4 1-1-14,-2 1 1 13,-3-4-2-13,-6 1 4 0,-5 0-4 13,-1 3 4-13,-4 1-6 14,-4 1 6-14,0 3-4 13,0 0 2-13,2 2-2 14,0 2 0-8,4 0 4-6,6 0-2 13,6 0 4-13,2 0-7 14,3 0 4-14,6 6-2 13,0 6 2-13,8-1-2 14,0 3 1-14,4 0 0 14,1 1 0-14,4 5 1 13,-2 5-1-7,1 3 4-6,5 2-8 14,-3 0 6-14,-3 2-3 13,1-1 1-13,0 1 0 14,-2-1 0-14,0 1 3 13,-3 1-3-13,-3 1 3 0,0 0-3 13,3 3 5 2,5 6-5-10,7 1 1-5,4 2 3 0,0 2-4 13,0 1 0-13,13-6 2 13,7-3-1-13,5-5-2 14,4-3 2-14,2-4-1 14,5 0 0-14,1-5 0 13,3 2 0-13,3-6 0 14,3 0 3-9,6-3-3-5,6-5 2 14,9 1 4-14,7-9-7 14,3-1 2-14,4-2-1 13,-4 0 0-13,-1 0 0 14,0-5 0-14,-4-12 1 14,-3-3-1-14,-5-6 1 13,-6-4 2-7,-6-6 1-6,-10-6-4 13,-9-7 4-13,-6 0-2 14,-9-6 3-14,-9-1-3 0,-5 5 4 13,-4 2-6 1,0 5 8-14,0 2-7 0,-4 6 0 13,-12-1-1-13,-2 6-2 20,-4 0 0-20,-3 3-1 0,-4 4-7 13,-2 0 3-13,-5 0 4 13,-1 2 5-13,-1-4-6 14,-3 4 3-14,2 0 1 14,-3 0 0-14,-1 1 1 13,3 3-1-13,0 0 0 14,-3 3-2-9,1 3 6-5,-5-1-4 14,1 4 4-14,0-1-8 14,0 4 5-14,-1 2-2 13,5 4 2-13,1 0-1 14,4 0 0-14,1 0 0 13,-2 10 0-13,3 12 1 14,-2 4-1-8,6 6 2-6,0 4-4 13,7 0 3-13,0 3-2 14,3 4 0-14,6-3 1 0,-1-2-4 13,5-2 8-13,-1-1-5 13,4-2 4-13,4 3-6 14,-1 1 5-14,5 1-2 13,0 1 0-7,0 0 0-6,0 0-1 14,2 2 0-14,18-3-1 13,2-3 4-13,7-2-2 14,5-4 2-14,4-4-4 13,6-2 4-13,4-5-4 14,2-4 2-14,6-4 0 14,0-2 2-9,2-4 0-5,-4-4 2 14,1 0 2-14,1 0-7 13,4-2 2-13,4-12 1 14,4-2-1-14,3-3-1 14,2-2 3-14,-3 1-1 13,-8-2-3-13,-1-3 3 0,-9 0-4 19,-4-5 2-19,-9-3-1 14,-7-3 1-14,-12-4 0 0,-7 0 1 13,-11-4 0-13,-2 0 9 13,0-2-3-13,-11 2 7 14,-11 1-13-14,-5 0 6 14,-1 2-4-14,-6 4-6 13,-2 4 3-7,-4 3 0-6,-2 1 0 13,-7 4-3-13,2 0-2 14,-2 3 7-14,2 3-6 14,1-2 6-14,-4 3-6 13,1 1 4-13,0 1-1 14,-4 0 0-14,1 2 0 14,-1-1 0-9,2 7 2-5,3 0 1 14,2 2 3-14,3 6-9 13,1 0 6-13,0 0-4 14,-1 5 1-14,1 15 1 0,5 9 0 13,-4 7 5 1,3 5-7-14,3 5 5 0,-1 2-6 19,5 3 5-19,6-5-4 14,3 0 4-14,5-7-4 0,3 0 2 13,1-3 0-13,3 1-2 13,4 2 4-13,3 5-4 14,3 0 2-14,0 2-1 13,25 0-1-13,9 1 1 14,10-4 1-8,5-3 0-6,5-5-1 13,4-3 5-13,4-6-8 14,7-2 11-14,4-6-12 14,1 0 8-14,-1-4-3 13,-1-3 0-13,-7-4 0 14,-1-2 0-14,-3-2 2 0,-3-1 0 19,2-2-2-19,-4 0 0 14,-6 0 5-14,-2-2-8 13,-6-8 5-13,-7-4-2 14,-4-2 1-14,-4-5 0 0,-4-2 0 12,-1-5 1-12,-1-6 1 14,-2-6 0-14,-3-5-1 20,-3-3 0-20,-2-2-1 14,-2 3-1-14,-6-2 0 0,1 1 1 13,-4 2 1-13,0-3-2 13,0 3 1-13,0 0 3 14,0 2 1-14,-4 0-8 13,-8 4 4-13,1 2-1 14,-6 2 0-8,-6 4-6-6,-4 4 1 13,-10 3 3-13,-8 4-4 14,-13 4-1-14,-9 4 3 13,-8 1 4-13,-8 3-1 14,-4 6-1-14,0-1 0 14,4 4 1-14,3 0 1 0,8 0 0 19,10 0 3-19,4 0-6 14,7 5 4-14,6 8-4 13,12 1 3-13,4 4-1 0,10-1-3 13,5 6-4-13,3-2 1 13,4 5-15-13,7-1-4 14</inkml:trace>
    </iact:actionData>
  </iact:action>
  <iact:action type="add" startTime="222609">
    <iact:property name="dataType"/>
    <iact:actionData xml:id="d51">
      <inkml:trace xmlns:inkml="http://www.w3.org/2003/InkML" xml:id="stk51" contextRef="#ctx0" brushRef="#br0">21473 12571 11 0,'0'0'20'15,"0"0"12"-14,0 0-12 20,0 0 10-20,0 0-10 0,0 0-2 13,0 0-6-13,-11-10-7 14,-7-8-5-14,-2-3 0 13,-5 0 3-13,-4-8 1 14,-4 3-7-14,-2-4 9 13,-8 0-7-13,3 0 2 14,0 0 2-8,1 0-3-6,2 0 1 13,1-1 0-13,3-3 1 14,0 1-4-14,1-2 8 14,6 2-12-14,3-1 7 13,8-1-3-13,3 5-1 14,6 5 3-14,3 4 2 13,1 9-1-7,0 4 11-6,0 6-11 0,-2 2-2 13,-2 0 3 1,4 0-4-14,0 0-2 0,2 0 3 13,0 0-3-13,0 0-3 13,-2 0 7-13,2 0-6 14,-2 2 5-14,-5 13 0 14,-3 2-1-9,-7 5 4-5,-5 4-4 14,-7 2 2-14,-7 2 0 13,-6 5 1-13,-7-2 1 14,-9 6-1-14,-9 3 5 14,-2 0-11-14,3 2 9 13,3-1-8-13,10-4 8 14,8 0-8-9,11-1 4-5,5-2 0 14,8-2-1-14,2-5 4 14,9-2-6-14,-2-7 4 13,8-4-3-13,-1-6 2 14,5-7-1-14,0 2-1 14,-2-3 2-14,2-2 0 0,0 0 1 19,0 0 2-19,0 0 2 0,0 0-4 12,0 0 0-12,0 0 1 14,0-2-2-14,0-8-2 14,0-6-6-14,-2 0 5 13,0-5 3-13,0 1-3 14,2 1-2-14,0-1 3 14,0-2 1-9,0-1-6-5,13-2 2 14,20-6 5-14,18-1 0 13,16-4-1-13,14-2 3 14,8 0-5-14,2-4-8 14,3 2-1-14,-9 0-12 13,-10-1 14-13,-6 7-1 14,-11 2 9-9,-9 6 2-5,-11 6 1 14,-15 4 8-14,-13 6-4 14,-7 4 13-14,-3 2-10 13,0 2 10-13,-3 0-13 0,-16 1 7 13,-4 1-12 1,-6 0 0-14,-8 3-4 0,-4 19 8 20,-5 6-3-20,-8 9 4 0,-2 2-9 12,-4 6 4-12,-5 3 0 14,3 1-1-14,4-2 1 13,4 1 0-13,8-2 0 14,5 0-3-14,3-1 8 14,5-4-10-14,4-1 9 13,0 1-8-7,2-8 6-6,2 0-5 14,6-5 3-14,3-8-2 13,1-4-1-13,3-4 6 14,3-4-8-14,3-4 5 13,4-4-2-13,2 0 2 14,0 0 0-14,2-26-24 14,23-14 15-9,10-10 1-5,7-6 2 14,3-2 5-14,4 0-13 13,2-2 8-13,-1 4-3 14,-2-1 7-14,2 5 4 0,-6 2-2 13,-8 8 2-13,-8 9-1 13,-7 11 7-13,-13 10-2 14,-2 9 0-9,-4 3-3-5,0 0-6 14,2 0-3-14,7 0 5 14,5 0 0-14,3 0 1 13,6 0 1-13,6 3 2 14,3 4 4-14,4-2-6 14,-2 4 2-14,-3-1 0 13,-4 2-6-7,-6 2 3-6,-2 6 0 13,-5 2 0-13,-3 4 0 14,-3 1 9-14,-1 4-8 14,-1 0 7-14,1 2-7 13,3-3 4-13,1 0-2 14,-2-6-1-14,0-1-1 0,-2-4-1 19,2-1 3-19,-2 0-2 14,-2 0 1-14,-1-2 2 0,4 2-6 12,-4 3 6-12,3 0-4 14,5 1 0-14,-1-1 0 14,3-5-4-14,-1-1 4 13,-1-6-2-13,-6-3 4 14,-3-4 3-9,-1 0-2-5,-4 0 11 14,0 0-5-14,0-2 13 14,0-19-18-14,0-4-4 13,-20-5-6-13,-14 0 0 14,-10-1 2-14,-5 4 1 14,-7 0 2-14,5 1 1 13,4 2-3-7,5 0 0-6,6 0 2 13,5 1 0-13,7-3-1 14,5 1-1-14,9-1 3 14,7-1-1-14,3 1-9 0,0 3 10 12,0-2 0-12,7 3 2 14,4 2-2-14,3 2 0 20,-4 2-2-20,-1 2 5 14,-2 4 0-14,-4 0 0 0,-1 4-2 12,-2 3 1-12,2 0 3 14,-2 1-3-14,2 2 3 13,-2 0-5-13,2 0 0 14,0 0-2-14,3 0-3 14,9 10 2-9,1 12-1-5,5 6 3 14,7 6 1-14,2 3-3 14,4 3 2-14,3-4 1 13,-3 1-1-13,1-8 5 14,-5 0-6-14,-5-2 6 13,1-5-6-13,-8-1 4 14,1-8-3-8,-5-1 2-6,-5-3-1 13,-4-4 0-13,-2 2-7 0,-2-7 7 13,0 1-1 1,0-1 1-14,0 0 0 0,0 0 8 13,-6 0-4-13,-12-6-1 14,-3-10-3-14,0-4 0 20,0-2 0-20,3-4 2 13,1-1-4-13,-1-4 4 0,0-1-3 13,2-2 2-13,-4 4-1 14,3 2 0-14,-2 5 0 13,2 8 0-13,3 2 2 14,1 4-5-14,5 2 3 14,0 5-3-9,4 1 3-5,4 1-1 14,0 0-2-14,0 0 2 13,0 0-3-13,0 0-2 14,0 0 4-14,0 0-4 14,0 14 3-14,8 5-1 13,11 2 3-13,-1 3 2 14,1 3 1-9,-3 0-2-5,-3 3-1 14,1-2 1-14,-7 0 0 14,-3 2-1-14,0-4 3 0,-1-4-3 12,-1-3 6-12,0-4-10 14,3-3 8-14,-1-1-6 13,1-3 3-13,1-1-4 14,1 0 4-8,-1-4-3 8,-1 1 2-14,-2-4-13 0,-3 0 10 13,2 0-3-13,0 0 7 14,4 0-20-14,1-16-53 13</inkml:trace>
    </iact:actionData>
  </iact:action>
  <iact:action type="add" startTime="232272">
    <iact:property name="dataType"/>
    <iact:actionData xml:id="d52">
      <inkml:trace xmlns:inkml="http://www.w3.org/2003/InkML" xml:id="stk52" contextRef="#ctx0" brushRef="#br0">16199 15552 1 0,'0'0'19'1,"0"0"4"13,-5-5-19-13,-10-2-3 14,-6 5 2-14,-2-2 10 13,-12 4-8-13,-9 0-5 14,-10 0-1-14,-10 4-1 14,-7 6 0-14,-10 4 4 13,1 3 0-7,0-8 0-6,0 1-2 13,6-1 1-13,0-1 3 14,3-4-2-14,5 4-2 14,1-2 0-14,7-2 3 13,9 0-2-13,13 0 3 14,7-2-8-14,9 2 5 14,2-4-3-9,2 0 4-5,6 0-2 14,1 0 1-14,9 0 3 13,0 0 13-13,0 0-4 0,0 0-13 13,2 0 0-13,22 0 0 14,25 0 7-14,30-14 3 13,19 0-5-13,8-2-3 14,1 2-2-9,-9-4 2-5,-11 4-4 14,-11-2 2-14,-13 0 0 14,-10-1-2-14,-10-1 1 13,-10 4 2-13,-8-2-1 14,-12 10 0-14,-9-2 0 14,-4 2 5-14,0 3-2 13,0-2-3-7,-15-5-2-6,-10 6 1 13,-8-3 0-13,-14 0 1 14,-9 5-6-14,-9 0 6 14,-4 2-3-14,3 0 6 13,-4 0-3-13,5 0 2 0,3 0-3 13,0 0 3 1,4 5-4-8,-5 1 2-6,1-3 0 0,4 3-4 13,2 2-3-13,8 1 4 13,8-4 2-13,9 3-3 14,8-4 3-14,13-4-3 13,6 0 8-13,4 0-8 14,0 0-3-14,14 0-26 14,26 0 33-9,24 0 7-5,34 0 7 14,20 0-13-14,10-8 2 14,-1-1-2-14,-14-6-2 13,-12 7 1-13,-9-4 0 14,-17 1-3-14,-11 4 3 13,-10 2-1-13,-14 0 2 14,-11 1-2-8,-11 4 2-6,-11 0-2 13,-7 0 0-13,0 0-3 14,0 0 4-14,-32 0 4 0,-14 0 3 12,-24 9-4-12,-14 3-1 14,-9 2-1 1,-6 3 0-15,3-2 2 0,5 2-1 19,4-2-1-19,2-4-1 0,1 4 0 12,1-2 4-12,7-1-5 14,11-2 3-14,13-1-4 14,11-4 4-14,16-1-4 13,10-4 3-13,11 5-2 14,4-5-2-14,0 0-4 14,6 0-11-9,32 0 18-5,34 0 19 14,37 0-7-14,27-12 0 13,6 1-11-13,-3-1-2 14,-17 2 1-14,-17 0 0 14,-14 2-2-14,-13-2 4 13,-17 2-7-13,-14 5 10 14,-16-4-10-9,-14 3 5-5,-8 4-1 0,-9 0 2 13,0 0-1-13,0 0 1 14,0 0 3 0,-20 0 5-14,-15 0-1 0,-19 0-8 13,-18 0 0-13,-9 0-2 14,-4 0 4-14,0 11-2 13,7-8 0-7,6-3 0-6,3 4 1 13,3 0 1-13,-1 2 1 14,5-2-1-14,8 2-4 14,16-4 4-14,16 0-1 13,10-2-1-13,10 0 5 14,2 0-5-14,9 0-18 13,46 0 18-7,32 0 8-6,32-4 4 14,19-14-12-14,2 0 0 13,-8-2-2-13,-19 2 1 14,-18-2-2-14,-22 2 3 13,-17 4-1-13,-19 2 2 14,-14 7 2-14,-12-2 0 0,-9 7 2 19,-2 0-2-19,0 0 14 14,0-2-3-14,-13 0 4 0,-14-2-16 13,2 4-1-13,-1-5 5 13,8 5-6-13,7 0 2 14,2 0 2-14,9 0-8 13,0 0 6-13,0 0-3 14,0 0 1-8,0 0 0-6,0 0-3 13,0 0 7-13,0 0-5 14,0 0 5-14,0 0-5 13,0 0 2-13,0 0-2 14,0 0 2-14,0 0-2 14,0 0 1-14,0 0-3 13,0 0 0-7,0 0 6-6,-2 0-6 14,0 0 6-14,2 0-6 13,0 0 3-13,0 0 0 14,0 0-2-14,0 0 1 0,0 0 1 12,0 0 0-12,0 0-4 14,0 0 7-14,0 0-6 14,0 0 2-9,0 0 1-5,0 0 0 14,0 0-1-14,0 0 1 13,0 0-1-13,0 0 1 14,0 0 0-14,0 0 0 14,0 0 0-14,-3 0 0 13,-3 0-5-13,-8 0-2 14,-3 0-6-9,-6 0-10-5,-4 13-14 14,1-1-35-14</inkml:trace>
    </iact:actionData>
  </iact:action>
  <iact:action type="add" startTime="238240">
    <iact:property name="dataType"/>
    <iact:actionData xml:id="d53">
      <inkml:trace xmlns:inkml="http://www.w3.org/2003/InkML" xml:id="stk53" contextRef="#ctx0" brushRef="#br0">23680 15200 33 0,'2'-9'33'15,"-2"0"-13"-14,0-1-14 14,0-3 13-14,-9 4-13 13,-7 0-4-7,-3 0-2-6,-6 2 0 14,-6 6 0-14,-9 1-6 13,-9 0 6-13,-9 0-7 14,-9 12 5-14,-7 3-15 13,-6 4 15-13,-5 1-4 0,-2-5 6 13,0 6-2-13,0-7 2 14,0 0-1-9,7-2 5-5,4-6-5 14,5 1 5-14,4-2-6 13,5-5 4-13,2 0-2 14,4 0 0-14,0 0 0 14,7 2 0-14,9 0 0 13,4 0 0-13,10-1 3 14,10 2-6-8,7-3 7-6,4 0-4 13,5 0 0-13,0 0 0 14,0 0-10-14,9 4 8 13,20 0 2-13,21 6 4 14,23 3 9-14,28-6-11 14,17 3 8-14,9-6-9 13,2-2-1-7,0-2 0-6,-1 0 0 13,1 0-1-13,2-14 2 14,2 0 5-14,0-1-5 0,-11 8 4 13,-20-3-2-13,-17 1-5 13,-20 9 3-13,-20-3-2 14,-14 3 1-14,-16 0-5 14,-11 0 4-9,-4 0-5-5,0 0 2 14,0 0 8-14,-8 0 2 13,-21 0-1-13,-15 0 6 14,-14 0-9-14,-9 0-2 14,-7 0 0-14,-5 0 3 13,0 0-4-13,-8 0 5 14,-5 0-8-9,-3 0 4-5,-11 0 0 14,-2 0-5-14,-4 3 3 14,0-3-3-14,6 0 4 13,3 0-1-13,2 0 4 14,8 0-4-14,4 0 4 0,9-3-4 13,10-6 4-13,20 4-2 20,11 1 0-20,15-2 0 13,8 2-1-13,8 1 3 14,3 2 1-14,5 1-1 0,0 0-4 13,0 0-3-13,0 0-6 13,0 0-8-13,17 0 18 14,17 6 0-14,17 6 1 13,20-7 14-7,25 4-13-6,20-1 16 14,25-6-17-14,19 2 6 13,14-4-6-13,7 0 0 14,-5 0-1-14,-16-2-4 14,-17-7 5-14,-16-3 0 13,-20 3-6-13,-16 1 8 14,-15 2-4-9,-22 6 4-5,-16 0-3 14,-21 0 2-14,-12 0-2 14,-5 0-5-14,-11 0-7 0,-31 1 13 12,-19 16 5 3,-10-3-2-15,-7 0 2 0,-5 0-6 12,-6 2 3-12,-5-6 1 21,-3 2-3-21,-6-3 1 0,-2 0 1 12,-3-6 2-12,-2 3-3 14,-4-5 3-14,0 3-8 13,5-4 6-13,2 0-4 14,7 0 3-14,4 0-1 14,7 0 0-14,8-5 1 13,15-4-2-7,8 0 4-6,9 4-6 13,6 1 7-13,3-1-8 14,1 5 4-14,0 0-1 14,4 0 0-14,5 0 1 13,6 0-4-13,11 5 8 14,4 1-8-14,4 3 8 14,5-6-8-9,0 6-2-5,0 0 2 14,18 5 0-14,20 3 4 13,20 0 7-13,22-2-2 0,29-2 7 13,25-5-4-13,20-6 1 14,11-2-9-14,2 0 2 13,-6 0 0-13,-10 0-3 20,-8-10 1-20,-18-3 0 0,-13 4-4 13,-19 1 8-13,-22 2-8 14,-17 3 9-14,-25-4-9 13,-14 5 7-13,-11 2-6 14,-4 0 6-14,0 0-2 14,0 0 3-14,0 0-3 13,0 0 6-7,0 0 1-6,0 0 5 13,-2 0-10-13,2 0 5 14,-2 0-8-14,2 0 6 14,0 0-3-14,0 0-3 13,0 0 4-13,0 0-3 14,0 0 4-14,0 0-2 0,0 0-2 19,0 0 1-19,0 0 0 0,0 0-1 13,0 0 2-13,0 0 1 13,0 0-4-13,0 0 13 14,0 0-7-14,0 0 8 13,0 0-13-13,-2 0 11 14,-2 0-11-14,1 0 5 14,-3 0-6-9,-1 0 3-5,0 0-6 14,1-2 7-14,1 0-9 14,-1 0 3-14,-1 2 2 13,-2 0-13-13,-6 0-5 14,-6 0-22-14,-6 0-29 13,-6 0-65-13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5-20T05:50:01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16">
    <iact:property name="dataType"/>
    <iact:actionData xml:id="d0">
      <inkml:trace xmlns:inkml="http://www.w3.org/2003/InkML" xml:id="stk0" contextRef="#ctx0" brushRef="#br0">14164 1777 50 0,'-43'3'8'15,"3"-3"-8"-14,5-7-4 14,8-20-8-9,0 0-2-5,4-7 9 14,-3 11 1-14,2 0 4 13,-3 4 7-13,0 0-3 0,0 4 2 13,-4-2-5-13,-2 8 5 14,-3 4-5-14,-5 2-2 13,-3 3 1-13,-3 0 0 20,-9 0 0-20,-6 10 1 14,-3 6-3-14,-6 0 5 13,5-2 2-13,8 5-3 14,4-2 3-14,4 5-4 0,11 4-1 13,3 4-1-13,5 3 1 13,6 3-1-13,7 8 2 20,7 0-2-20,7 7-4 0,4 2 4 13,0-2 0-13,4 4-1 14,19-9 2-14,6-1 0 13,6-10 0-13,12-3 0 14,11-1 0-14,20-4 10 14,16-6-1-14,6-3-5 13,9-6 7-7,-2-5-6-6,2-2 1 13,1-3-3-13,-4-2-2 14,-2 0 4-14,-4 0-4 14,-7-14 9-14,-6-6-9 0,-2-6 9 12,-5-4-8-12,-4-4 5 14,-5-9-5-14,-6-5 2 20,-7-6-2-20,-5-8-1 0,-11-1 4 13,-3-3-4-13,-13 5-1 13,-8 3 5-13,-9-2-6 14,-9 0 3-14,0 2-3 13,-9 0 1-13,-18 0 0 14,-2 7 0-14,-6 3 3 20,-7 1-3-20,-8 6 0 0,-8 4 0 13,-11 11-6-13,-7 5 6 13,-13 12-5-13,-9 5 5 14,-8 4-3-14,-8 0 6 14,-3 13-4-14,-1 6 2 13,4 5 1-13,4 3 1 0,4 0-3 19,2 6 0-19,6-4 0 14,9 5 0-14,8 3-2 14,19-5 1-14,10 6 2 13,12 0-2-13,7 2 2 0,6 6-5 13,7 2 2-13,5 2 1 14,8 0 1-14,7 4-1 20,0 1 0-20,5 3-1 0,19 4 2 12,4-4 1-12,9-2-1 14,3-6 2-14,7-10-7 14,6-1 7-14,13-4-2 13,11-9 1-13,5 1 1 14,10-11 3-14,-3-2-4 20,9-4 6-20,6-8-7 0,10-2 5 13,6 0-4-13,5-6 1 13,2-14-2-13,-4-3 2 14,-7-4-2-14,-9-5 0 0,-15-4 3 13,-15-8-3 1,-9-9 5-14,-16-7 0 0,0-2-7 19,-10-2 4-19,-15 0 0 14,-9 4-1-14,-14 3-1 14,-4 1 0-14,-4 5 4 13,-23 0-8-13,-10 5 8 0,-6 6-8 13,-8 1-9-13,-7 7 13 14,-9 3-9-14,-9 2 8 13,-7 4-3-7,-4 2-1-6,-6 3 5 13,-5 3 1-13,-2 6-1 14,-3 5 0-14,-2 4-7 14,-2 0 10-14,3 0-6 13,-1 16 3-13,4 5-3 14,6 4 3-14,1 1 0 13,7 6 6-7,9 6 0-6,6 8-9 14,12 9 4-14,10 5-2 13,7 4 0-13,7 6 0 14,9 6-3-14,12 6 8 0,1 7-5 12,8-1 4-12,6-8-6 14,0-8 1-14,15-12 1 20,19-5-2-20,8-6 2 14,14-8-1-14,13-4 2 13,16-8-2-13,6-2 6 14,9-6-3-14,10-2-1 0,8-4-4 13,11-3-36-13</inkml:trace>
    </iact:actionData>
  </iact:action>
  <iact:action type="add" startTime="8587">
    <iact:property name="dataType"/>
    <iact:actionData xml:id="d1">
      <inkml:trace xmlns:inkml="http://www.w3.org/2003/InkML" xml:id="stk1" contextRef="#ctx0" brushRef="#br0">19065 1606 11 0,'-24'-14'17'15,"-5"-2"-15"-14,0 2-1 0,-3-2 4 13,-1 4-4-13,-5-2 7 13,-3 2-1-13,-11 0 2 14,-2 1-8-8,-6 2 0-6,0-2 3 13,-3 2 0-13,-1-1-4 14,-3 3 2-14,-5 2-5 14,-3-2 8-14,-6 3-6 13,-6 2 6-13,-2 0-7 14,-4 0 2-14,-3 1 0 13,0-1 0-7,-2-3 2-6,0 1-2 14,2 1 2-14,2-1 2 13,5-1-4-13,-2 1 0 14,-5 3 2-14,-4-2-1 13,-2 1-1-13,-1 2 0 14,0 0-3-14,8 0 3 14,-4 0 0-9,5 6 2-5,7 3-8 14,8-5 12-14,10-1-10 13,9-1 6-13,10-2-4 14,8 2 4-14,6-2 1 14,5 0-2-14,-1 0-1 13,5 0 7-13,-2 3-7 14,1-1 0-9,-3 1-4-5,2 3 1 0,0 2-1 13,4 2 4-13,3 0-3 14,2 2 1-14,2-1-1 13,7-4 6 2,2 0-8-15,7-3 1 14,-3 0 2-14,5-1-1 0,-2 6 1 12,-2 1 1-6,0 4 1-6,-2 2 0 13,2 0 1-13,2 0-2 14,0 5 2-14,0 0-4 14,-1 1 8-14,1 5-9 13,2-2 5-13,0 1-1 14,-2 3 0-14,2 2 1 14,0 3 2-9,0 2-2-5,0 5 0 14,0-2 4-14,0 2-10 13,0 0 5-13,7 0 0 0,9-1 0 13,-1-4 1-13,-1-3-1 14,1-3 3 0,3-4-2-14,-1-2 1 14,6-7-1-14,-1 0 2 4,5-2-2-4,2-3 0 14,5 0 0-14,3-1 3 14,7-5-3-14,12-2 6 13,11-4-3-13,9 0 3 14,11 0-4-14,3-10 6 13,-1-2-8-13,0 3 1 14,-7 2-2-8,-2 0 0-6,1 3 0 13,1 3 2-13,9 1-4 14,10 0 6-14,1 0-5 13,10 0 3-13,11 5-4 14,8 2 3-14,12-2-1 14,-3 2 0-14,-4-3 0 13,-11-1 0-7,-5 0 2-6,-8-1 1 13,-3-2 0-13,0 0 1 0,9 0-3 13,7 0 11-13,0 0-9 14,-2-7 2-14,-12-3-4 13,-4 1 2 2,-9 3 0-15,-7-1-3 14,-13 4 0-14,-13 1 4 4,-13 0-8-4,-13 2 5 14,-10 0-2-14,-4 0 1 13,-12 0 0-13,-1-2 1 14,-4-1 2-14,-3 3 7 14,-1-3-10-14,0 1 16 13,-1 0-7-13,2-5 7 14,-1 5-3-9,0-3-4-5,3-3-2 14,2-5-7-14,-2-1 8 14,-3-4-7-14,1 0 3 13,-5-6 1-13,2-7-8 14,-2-6 3-14,0-3-3 0,0-2 2 13,0 4 2 1,-5-1-2-8,-1 2 5-6,-1 3-4 0,0-1 4 12,1 3-7-12,-1 0 3 14,-2 3 0-14,2-2-1 14,1 2 1-14,-3 0-3 13,-1 0-2-13,2 2 0 14,1 1 10 0,-4 1-10-14,2 1 5 5,-2 5-1-5,-3-1-6 14,1 1 1-14,-5 4 2 13,1 0 0-13,-2 4 3 14,0-1-2-14,-3 0 0 13,-1 1 5-13,-4 2-4 14,0 2 3-14,0 2-2 14,-4-2-1-9,2 5 2-5,-6-1-2 14,-1 3 5-14,-6 0-7 14,-3 0 5-14,-1 0-4 13,-6 0 0-13,-4 3 1 0,-4 6 3 13,-4-4-2-13,-7 3 0 13,-4 0 1 2,0 0 0-15,-1 0 5 5,7-1-14-5,0-2 16 13,-3 2-15-13,1-3 8 14,-2-3-1-14,-5-1 0 13,-3 0-2-13,-1 2 2 14,-3-2 2-14,3 2-4 14,2 0 5-14,2-2-4 13,-1 3-8-7,4-3 10-6,-1 0-3 13,5 0 1-13,-3 0-4 14,2 0 2-14,-1 0 4 14,-1-3-1-14,1-3-3 13,-2 1 8-13,-2-4-8 14,-1 8 6-14,7 1-2 14,-2 0 0-9,1 0-2-5,1 1-1 0,4 10 5 13,5-2-9-13,10-1 14 13,8-4-14-13,8 0 6 14,4-2 1-14,9-2 0 14,5 0 0-14,5 0-1 13,3 0 2-13,1 0-1 14,-4 0 0-9,-3 0-1-5,-4 0-15 14,-2 0 1-14,-2 0 4 14,-3 0 1-14,-2 12 1 13,-2 0-1-13,4 7 8 14,0-1 2-14,0 6-3 14,2 2 6-14,2 0-6 13,2-3 3-7,1 3-3-6,5-7 1 13,3-3 0-13,1 2 2 14,0-2 0-14,2 0-3 14,-2 1 6-14,0 0-6 13,2 1 7-13,0-2-8 14,2 0 3-14,5 1 0 13,0-2 1-7,2 6-1-6,0 2 0 0,0 0 2 13,0 5-1-13,0 0 4 13,2 0-7-13,7 4 5 14,3 0-3-14,-2 0 1 13,1-1 0-13,1-4 0 14,1-5-2-14,3 0-1 14,8-1 6-9,7-4-2-5,12 2 1 14,11-6-2-14,10 4 5 13,9-5 0-13,12-4 0 14,9-4-4-14,6-3 6 14,9 2-6-14,-4-3 10 13,0 0-10-13,-3 0 0 14,8 0 1-9,4 0 1-5,5 0-3 14,-1 1 0-14,-1 4 0 14,-1-1 0-14,0 1-1 0,-2 0 2 12,-4-3-2 3,0 1 7-15,-10 2-9 0,-2-1 3 13,-5 1 0-13,-3 4 0 13,-5-5 3-7,-9 3-7-6,-5-4 9 13,-11 3-5-13,0-3 3 14,-4 0-1-14,4-3-2 14,3 0 7-14,1 0-5 13,-4 0 4-13,-4 0-3 14,-2 0-1-14,-1-3 2 13,3-2-4-7,2 1 0-6,6-2 5 14,3 2-6-14,5-2 2 13,-3-2 3-13,-3 0-4 14,-3-2 0-14,-7 0 4 14,-7-3-2-14,-11 4 13 13,-11 0-15-13,-12 4 14 14,-10 0-6-9,-5 3 4-5,0-1-1 0,0-4 7 13,0 0-10-13,0-5-7 14,0-1 4-14,0 4-5 13,4 0 4-13,-1 1 0 14,1-2-8-14,0-2 4 13,-2 0 0-13,3 0 0 14,-3-3 0-8,0-8-1-6,0-7 6 13,-2-4-10-13,0 0 8 14,0-2-6-14,0 2 2 14,0 0 1-14,-4 0 1 13,-1 0-1-13,-1 2 0 14,-3 2 0-14,0-7-3 13,0 5 6-7,-4-3-6-6,-1-4-1 14,-3 3 4-14,-3 2-6 13,-5 0 5-13,0 3-4 14,-4 1 1-14,-4 2 3 0,-1 3 2 12,-1 4-8 3,-7-1 11-15,3 5-11 0,-3 0 11 19,-5 1-8-19,1 5 4 0,-6-3-2 13,-1 2 2-13,4 1-1 13,0-1 1-13,2-2 0 14,-2 0 0-14,0 4 2 14,-2 0-4-14,2 2 3 13,-3 0-3-13,-3 5 2 14,-1-2-4-9,0 3 4-5,-2 2 0 14,-2 0-4-14,-4 0 9 14,-7 0-10-14,-10 0 1 13,-2 7 4-13,-10 5-7 14,-1 3 4-14,-2 2 0 14,-1-3-6-14,5 1 8 13,5-3 2-7,4 2-4-6,5-4 4 13,5 0-3-13,4-4 4 14,0 0-4-14,1-1 2 14,0-2 0-14,-1-1-4 0,2-2 8 12,-3 2-5-12,4-2 6 14,5 2-10-14,3 1 5 20,10-1 0-20,3-2-4 0,1 1 4 13,-4 1-5-13,-1 2 1 13,-2 3 1-13,-2-4 3 14,-5 4-2-14,2-4-3 14,-2 3 5-14,0 2-6 13,3 0 4-13,-1 1 1 14,4-4-2-9,-1 2 0-5,6 0 6 14,4 2-5-14,1-4 4 14,3 4-4-14,3-2 3 13,4 2-2-13,4-2 1 14,7 0 0-14,1-4 0 13,5 1 1-13,3 3-2 0,4-6 4 20,1 2-5-20,5-1 6 13,0-2-6-13,2 0 2 0,0 0 0 13,0 2 0-13,0-2 2 13,0 0-6-13,-2 3 8 14,-4 2-9-14,-2 2 7 14,-1 2-5-14,3-1 3 13,-4 2 0-7,4 0-2-6,-1-1-1 13,1 6 3-13,1-3 0 14,-2 2-4-14,2 4 8 14,1 0-5-14,2 4 2 13,2 2-2-13,0 4-3 14,0 2 4-14,0 5 0 14,0 1 0-9,0 4-1-5,0 2 3 14,4 2-2-14,3-3 5 13,-3 4-8-13,-1-6 4 14,2 0-1-14,1 1 0 0,-2-6 0 13,5 3-1 1,1-1 2-14,-2-2-4 0,3-4 9 19,1-2-12-19,-1-3 5 14,2 0 1-14,0-1 0 0,3-4-1 13,0 0 1-13,4 0 0 13,2-4-4-13,2 2 8 14,5-4-9-14,7-2 8 14,7-2-3-14,9-6 2 13,14-4 3-7,5 0-5-6,6 0 2 13,0 0-2-13,3 0 2 14,2-12-2-14,3 3 6 14,0-3-8-14,0-3 4 13,-3 3-2-13,3 0 0 14,4 0 0-14,4 0-1 13,5 0 4-7,3 0-5-6,-1 0 5 14,-2 2-2-14,3 0 3 13,-1 2-6-13,-2 4 4 14,-2-2-1-14,-1 4 0 0,2 0-1 12,1-2 1-12,2 2 3 14,-2-1-3-14,3 3 1 20,1-3-2-20,-2-1 0 14,1-1 0-14,-1-4 0 0,-7-2 1 13,-5 4-1-13,-11-1 0 13,-3 4 2-13,-7-1 0 14,-5 3-4-14,-2 2 4 13,-6-5-4-13,-5 5 3 14,-2-4-2-8,-7 1 1-6,-4-1 0 13,0 3-2-13,-3-3 5 14,-2 0 3-14,-2 0-4 13,-10-2 2-13,0 2-2 14,-8-1 1-14,-4 1 0 14,2-1 2-14,-1-5-1 13,4-2-1-7,1-5 3-6,3 2-4 13,-1-3 4-13,3-3-4 14,0 1-2-14,-2-1 1 0,-6 2 3 13,2 0-4-13,-5-4 0 13,1 0 3-13,-3-4-1 14,-1 1 0-14,0-2 4 20,-1 0-12-20,-3-1 6 0,0 2 0 13,0 0-1-13,0-1 1 13,0 5 0-13,-7-2 0 14,-2 3-3-14,3 4 6 14,-6 2-4-14,1-2 5 13,1 0-8-13,-7-2 2 14,5 2 1-9,-7 0 1-5,2-2-1 14,-3 2-1-14,-3 0 4 14,-2-1-4-14,2 2 4 13,-6 0-3-13,2 2 1 14,-7 1-1-14,-2 1-3 0,-2 2 3 13,-10 1 1 1,-6 2-4-8,-4 4 2-6,-2 0 4 13,6 1-6-13,0 2 5 14,6 1-3-14,-1 0 2 0,0 0 0 13,2 0 0-13,-5 0-6 13,0-3 4-13,-9 3 4 14,-1-2-2-14,-1-2 3 20,-2 3-6-20,5-3 4 14,-2-3-2-14,1 5-2 0,-1 2 3 12,2-1 0-12,-3 1 0 14,-1 0-4-14,2 0 8 13,-3 0-8-13,3 3 5 14,-1 1-4-14,1 3 3 14,0-4-2-9,-1 1 2-5,3 0-1 14,0-4-4-14,-3 0 10 14,1 0-9-14,0 0 5 13,1 0-2-13,1 0-5 14,2 0 6-14,2 0-2 0,-4 0 2 12,-2 0-4-12,-5 0 4 21,-3 3-4-21,4 2 4 13,-1 1 0-13,9 2-6 14,0 1 5-14,-2-4-1 0,-1 4 2 12,1-4 0-12,-2 2-4 14,2-2 3-14,2 3 2 14,4 1 0-14,1-1 2 13,2-1-6-7,1 2 3 8,2-1 0-14,3-3 0 0,3 4 0 13,8-6 0-13,3 4 1 14,6-3-2-14,5 2 4 13,3-2-6-13,3 0-1 14,7-3 3-14,5-1-12 14,2 3-9-9,0 1-18-5,0 4-19 14</inkml:trace>
    </iact:actionData>
  </iact:action>
  <iact:action type="add" startTime="26498">
    <iact:property name="dataType"/>
    <iact:actionData xml:id="d2">
      <inkml:trace xmlns:inkml="http://www.w3.org/2003/InkML" xml:id="stk2" contextRef="#ctx0" brushRef="#br0">12638 3612 25 0,'-2'0'10'1,"2"0"0"4,0 0-1-4,-2 0 12 14,2 0-17-14,0 0-4 13,0 0-3-13,0 0 3 14,0 0 0-14,0 0 1 14,0 0-1-14,0 0 2 13,0 0-6-13,0 0 6 14,0 0-4-9,0 0-3-5,0 1 4 14,0 3-1-14,0 3 2 14,0-4-3-14,0 1 3 13,0 0-2-13,0 0 4 14,0-2-6-14,0 0 7 13,0-2-5-13,0 0 4 0,0 0-1 20,0 0-1-20,0 0 2 0,0 0-2 12,0 0 1-12,0 0 0 14,0 0 0-14,0 0-2 13,0 2 3-13,0-2-4 14,0 0 1-14,0 0 1 14,0 0-1-14,0 0 1 13,0 0 0-7,0 0 2-6,0 0 3 14,0 0-4-14,0 0 1 13,0 0 1-13,0 0-5 14,0 0 2-14,7 0 0 13,2 0 0-13,4 0 2 14,8 0-4-14,5 0 5 14,8 0-6-9,10 0 7-5,10 0-4 14,10 0 0-14,10 0 1 13,6-2-1-13,7 2 1 14,4-2-3-14,-4 0 6 0,-2-2-6 13,-9 0 7 1,-10 0-10-14,-5 1 5 0,-10 0 0 19,-1 0 0-19,-6 3 0 0,-4-1-1 13,-2 1 2-13,-5 0-2 14,-4-2 5-14,-6 2-8 13,-10-2 7-13,-4 2-6 14,-7 0 3-14,-2 0-1 14,0 0-1-14,0 0 0 13,0 0 1-7,-20-4 2-6,-7 2 3 13,-6 2 0-13,-6 0-8 14,-3 0 3-14,-2 0 0 14,-7 0-1-14,-7 0 2 13,-5 0-1-13,-8 0 5 14,-5 0-9-14,1 0 9 14,-4 0-8-9,4 0 3-5,5-2-2 14,6-2 3-14,1 0-1 13,-1-1 1-13,-3 5 0 0,-3-3-2 13,-1 3 4-13,3 0-4 14,1 0 5-14,9 0-5 13,8 0 7-13,17-4-4 20,8 0 0-20,12 0 4 0,9 0-1 13,4 0-2-13,0-2 3 14,0-4-4-14,29-2-2 13,15 2 2-13,19-1-4 14,13 0 5-14,8 2-2 13,7 0 0-13,-2 1-3 14,-6 1 3-8,-7 4 0-6,-5 1-2 13,0 2 7-13,4 0-10 14,-2 0 7-14,1 0-2 14,-7 0 0-14,-3 0 0 13,-6 0-1-13,-4 0 3 14,-8-8-3-14,-4 0 6 0,-10 0-6 19,-10 3 4-19,-8 4-3 14,-12 1 3-14,-2 0 0 13,0 0 3-13,0-2-6 0,-16-5 3 13,-9 0 3-13,-10-4-3 13,-10 4 3-13,-2 0-8 14,-9 3 3-14,-4 3-1 20,-4-2 0-20,-5 3-1 14,-2 0-3-14,-3 0 8 0,5 0-11 12,4 0 8-12,9 0-5 14,3 4 7-14,4 5-6 14,2 3 3-14,5-2 0 13,11 0-1-13,4-5 1 14,11 2 0-9,9-5 1-5,7-2-1 14,0 0 4-14,0 0-4 14,0 0 1-14,0 0-1 13,0 0-2-13,19 0 2 0,12 0 2 13,6-9-2-13,3-3 5 14,-2 5-1-14,-9 1-8 20,-6 2 5-20,-10 4-2 13,-6 0-3-13,-5 0 1 0,-2 0-9 13,0 0-26-13,0 1-26 14</inkml:trace>
    </iact:actionData>
  </iact:action>
  <iact:action type="add" startTime="28738">
    <iact:property name="dataType"/>
    <iact:actionData xml:id="d3">
      <inkml:trace xmlns:inkml="http://www.w3.org/2003/InkML" xml:id="stk3" contextRef="#ctx0" brushRef="#br0">12839 4218 9 0,'0'0'1'15,"0"0"1"-14,0 0 6 14,0 0-8-14,0 0 13 13,0 0-11-13,0 0 8 14,0 0-5-14,0 0 8 14,0 0-6-9,0 0-6-5,21 0 1 14,10 0-1-14,15 0 8 13,10 0-7-13,2 0-4 0,7-1 4 13,-1-1-4 2,3-2 2-15,5 0 0 0,1-3 0 12,-1 2 5-12,-5-1-6 14,-5 2 6-9,-4-1-10-5,0 0 7 14,0-6-3-14,5 0 1 14,1-3 0-14,1 4 0 13,-5-1 0-13,0 3-1 14,-9 3 3-14,-4-1-2 14,-7 2 5-14,-4 1-9 13,-12 3 7-7,-6 0-3-6,-7 0 0 13,-7 0 0 2,-4 0 2-15,0 0-1 0,0 0 11 13,0 0-9-13,-6-1 11 13,-9-3-9-13,-1-5 1 14,-4-1-2-14,2 2-7 13,-2 3 3-7,-2-2-5-6,-5 1 5 14,-9 5-4-14,-4-2 2 0,-4 3-10 12,-10 0 6-12,-8-1-7 14,-7-2 11-14,-8 3-3 14,0-2-2-14,-1 2 6 13,-1 0 1-13,0 0-1 14,-2 0 5-9,8 0-5-5,1 0 4 14,9 9-5-14,8-2 4 14,4 4-4-14,6-6 0 13,7-1 2-13,7 4 1 14,8 0 0-14,11 3 3 13,5 3-2-13,7-6-4 14,0-1-3-8,0 1-1-6,9 1 1 13,15 0 5-13,8 0 16 14,7-4-15-14,3-1 10 13,1-1-10-13,-5-1 1 14,-5-2 1-14,1 0 0 14,-5 0 1-14,2 0-2 13,2 0 1-13,4 0 0 5,0 0 0-5,-1 0-2 14,-1 0 1-14,-6 0 2 13,-4 0-6 2,-2 0 2-15,-6 0 0 13,-5 0-1-13,-6 0 1 0,-2 0-2 13,-4 0 7-13,0 0-3 14,0 0-1-9,0 0 6-5,0 0-7 14,0 0 10-14,0 0-3 13,0 0 4-13,0 0-2 14,0 0-2-14,0 0 7 14,0 0-9-14,0 0-5 13,0 0-2-13,0 0-1 14,0 0-16-8,-4 0-7-6,-2 0-22 13,-4 0-16-13</inkml:trace>
    </iact:actionData>
  </iact:action>
  <iact:action type="add" startTime="30311">
    <iact:property name="dataType"/>
    <iact:actionData xml:id="d4">
      <inkml:trace xmlns:inkml="http://www.w3.org/2003/InkML" xml:id="stk4" contextRef="#ctx0" brushRef="#br0">15111 4182 3 0,'4'-2'7'6,"5"-1"12"-5,3 1-15 14,1 2 1-14,7-2-2 13,2 0-1-13,2-1-1 14,8-1 2-14,6 3-3 14,6-2 1-14,8 0-5 13,6-1 8-13,13-4-4 14,10-3 4-9,8 1-5-5,4-1 2 14,1 3 1-14,-3 3 2 14,1 4-4-14,3 1 2 13,1 0 0-13,6 0 2 14,-1 0-2-14,-1 4-3 0,5-2 5 12,2-2-2-12,9 0 4 21,-2 0 1-21,-3 0 0 0,-13 0-6 12,-7-5 7-12,-6-7-8 14,-9-3 9-14,-3-1-8 13,-8 1 6-13,-5 5-7 14,-6 3 4-14,-5 2-4 14,-5 3 0-14,-8 2-2 13,-5-2 6-7,-10 2-5-6,-9 0 4 14,-4 0-6-14,-8 0 4 13,0 0-2-13,0 0 0 14,0 0-3-14,-4 0 3 13,-12-2 2-13,-5 1 7 14,-3-4 2-14,-10 1-2 14,3 2-7-9,-5-1 2-5,-1 0-2 14,-3 0-2-14,-5 3 1 13,-7 0 0-13,0 0-3 14,-11 0 7-14,-7 0-5 14,-1 0 5-14,-9 6-8 0,-9 1 6 12,-11 3-4 3,-5-1 0-10,-2 3 1-5,9-3 1 14,7 0 0-14,3 2-2 0,8 4 4 13,-2 0-2-13,6 2 3 13,5-8-6-13,2 1 3 14,3-3-1-14,4-1-3 14,2-5 3-14,5 2 0 13,6-3 2-7,11 0 0-6,7 0 4 13,10 0-7-13,11 0 4 14,5 0-4-14,2 0 2 14,3 0-3-14,0 0-6 13,0 0-4-13,0 0 8 14,0 0 3-14,0 0-2 14,0 0 1-9,0 0 0-5,3 0 6 14,12 0-2-14,6 0 0 13,10 8-1-13,11-1 5 14,9 2-5-14,10-2 9 0,7 0-6 13,9-2 0 1,5 0 0-14,5 1-1 0,4 0-2 19,0-2 1-19,1 0-1 0,-3-4 1 13,2 0 2-13,5 0-3 14,3 0 1-14,-1 0 4 13,-7 0-9-13,-4 0 5 14,-7-6-1-14,-2-6 0 13,-9-2 0-13,-9-3-2 14,-8 6 5-8,-10 3-1-6,-13 1 2 13,-11 4-6-13,-7-2 6 14,-9 3-7-14,-2 2 6 13,0-1-2-13,0 1 1 0,0 0-1 13,0 0 9 2,0 0-4-15,0 0 7 0,0 0-12 12,-4-2 7-6,2 2-3 8,-1-2 4-14,3 2-3 0,0-3-5 13,-2 0 4-13,0-1-2 14,-2 0 1-14,2 1 0 13,-4 2-5-13,4 1 5 14,2-3-4-14,0 3 0 14,0 0 4-9,0 0-2-5,0 0 1 14,0 0-1-14,-2 0-1 13,2 0-1-13,0 0 4 14,0 0-7-14,0 0 4 14,0 0-2-14,0 0 1 13,0 0-2-13,0 0 0 14,0 0 4-9,0 0-7-5,0 0 10 14,0 0-10-14,0 0 8 0,0 0-5 13,0 0 2 1,0 0 0-14,0 0-1 14,0 0 1-14,0 0-2 0,0 0 4 13,0 0-2-13,0 0 3 13,0 0-6-7,0 0 6-6,0 0-5 13,0 0 2-13,0 0 0 14,0 0-3-14,0 0 8 14,0-1-5-14,0 1 5 13,0 0-10-13,0 0 7 14,0 0-4-14,0 0 3 14,0 0-1-9,0 0 0-5,0 0 2 14,0 0-3-14,0 0 3 13,0 0-3-13,0 0 5 14,0 0-7-14,0 0 3 14,0 0 0-14,0 0-1 13,0 0 1-13,0 0-3 0,0 0 7 19,0 0-8-19,0 0 8 14,0 0-8-14,0 0 5 0,0 0-2 13,0 0-1-13,0 0 2 13,0 0 0-13,0 0 2 14,0 0-2-14,0 0 2 13,0 0-3-13,0 0 4 14,0 0-4-8,0 0 2-6,0 0-1 13,0 0 0-13,0 0 1 14,0 0-4-14,0 0 6 14,0 0-4-14,0 0 7 13,0 0-12-13,0 0 7 14,0-2-2-14,0 2 0 13,0 0-1-7,0-3-4-6,0 3-12 14,-4-1-5-14,-11 1-45 13</inkml:trace>
    </iact:actionData>
  </iact:action>
  <iact:action type="add" startTime="35810">
    <iact:property name="dataType"/>
    <iact:actionData xml:id="d5">
      <inkml:trace xmlns:inkml="http://www.w3.org/2003/InkML" xml:id="stk5" contextRef="#ctx0" brushRef="#br0">12528 4925 10 0,'19'-18'0'1,"-5"0"-10"13</inkml:trace>
    </iact:actionData>
  </iact:action>
  <iact:action type="add" startTime="35870">
    <iact:property name="dataType"/>
    <iact:actionData xml:id="d6">
      <inkml:trace xmlns:inkml="http://www.w3.org/2003/InkML" xml:id="stk6" contextRef="#ctx0" brushRef="#br0">12528 4925 1 0,'56'-53'-1'1,"-56"53"1"13,0 0 0-13,0 0 5 14,0 0 0-14,-10 0 7 13,-5-1-10-13,-1-5 9 14,1-1-7-8,-4 2-2-6,2-2-1 13,-1 2-1-13,-5 0 0 14,-1 2-4-14,-5 1-4 13,-3-1 7-13,1 3-2 14,0 0 6-14,0 0-3 14,-2 0 4-14,-1 0-8 13,1 0 5-7,-5 0-1-6,3 0 0 14,0 0 0-14,2-2 0 13,4-1 3-13,3-1-1 14,4 1 2-14,1 1-6 13,1 2 4-13,3 0 0 14,1 0-2-14,5 0 2 14,2 0 0-14,-1 0 0 4,8-2 7-4,-2 2-7 14,4 0 4-14,0-2-1 13,0 2-7-13,0 0 3 14,0 0-2-14,0 0 1 14,0 0-1-14,0 0-2 13,0 0 6-13,0 0-2 14,6 0 5-9,11 0-5-5,3 0 0 14,6 0 4-14,3 0-5 14,7 0 1-14,2 0-1 13,4 0 1-13,3 0-2 14,-1-1 2-14,6-1-2 14,-4 0 5-14,5 2-8 13,-1 0 4-7,0-3 0-6,6-1-1 13,2-3 1-13,3-4-3 14,5-3 7-14,1-2-5 14,5 0 7-14,1-1-10 13,-6 5 5-13,-2-1-2 0,-5 3 1 13,-7-1 0-13,1 6 0 13,-5-2-1-7,-2 4 1-6,-4 1 0 14,-6 0 0-14,-1 2 4 13,-3 0-8-13,-2-2 5 14,0 2-1-14,1 0 0 14,3 0 0-14,-1 0-3 13,2 0 7-13,-1 0-5 14,-1 0 7-9,1 0-12-5,1 0 9 14,-3 0-3-14,1 0 0 14,0 0 1-14,-7 0-1 13,-4 0 0-13,-2 0 1 14,-3 0 1-14,-1 0-4 13,-3 0 5-13,1 0-6 14,-4 0 4-8,1 0-2-6,-4 0 1 13,1 2-2-13,1 2-1 14,-2-1 6-14,1 0-7 0,1 1 9 12,-2 1-10 3,1-2 7-15,-3 1-4 0,0-2 3 13,-2 2-2-13,0-2 1 13,3 0-1-7,-1 1 0-6,-2 0 2 13,6 1-2-13,-3 1 4 14,1 0-5-14,2-3 3 14,1 2-2-14,-3-1 1 13,4 2 0-13,-1-1-3 14,0 2 7-14,-2-2-5 14,2 0 6-9,-5-2-9-5,3-1 5 14,1 2-1-14,-6 0 0 13,0-3 1-13,-2 1-1 14,-2-1 2-14,0 0 2 14,0 0 0-14,0 0 5 13,0 0-6-13,0 0 3 14,0 0-5-9,0 0 1-5,0 0-2 0,0 0-1 13,0 0-1 2,-2 0 3-15,-2 0-6 0,-3 2 10 12,-2-2-8-12,-6 2 5 14,-1 2-4-14,-4 1 2 14,-2-4 0-14,-3 5 0 13,-2-1 2-7,-4-2-2-6,-2 1 1 13,1-2 0-13,-3 1 4 14,-1 1-9-14,1-3 7 14,-2 2-3-14,2-3 0 13,4 0 0-13,-3 0-5 14,3 0 11-14,0 0-12 13,-2 0 12-7,-3 0-12-6,-1 0 6 14,-2 1-1-14,-1 3 1 13,-2 1 0-13,-1 0-3 14,1-1 6-14,-1 1-7 14,4 0 9-14,3 2-10 13,3-2 9-13,4 0-6 0,4-4 4 19,2-1-2-19,6 0 0 0,-1 0 0 13,1 0-4-13,-4 0 8 14,3 0-6-14,-1 0 10 13,-2 0-13-13,-1 0 5 14,-5 0 0-14,0 0-1 13,1 0-3-13,-5 0 4 14,4 0 0-8,-2 0-2-6,-2 0 5 13,2 0-5-13,-2 0 4 14,-1 0-4-14,1 0 3 13,-2 0-1-13,-1 0 0 14,2 3 0-14,1-3-3 14,2 0 7-14,1 0-5 13,1 0 6-7,3 0-9-6,3 0 5 13,4 0-1-13,1 0 0 14,-2 0 2-14,0 0-4 0,-2 0 4 13,3 0-2 1,-2 0 6-14,1 0-11 0,-1 0 7 13,-4 0-3-13,3 0 2 14,0 0-1-9,0 0 0-5,0 0 3 14,-2 0-2-14,2 0 2 13,-1-3 2-13,0 2-1 14,-4-2-7-14,0 1 4 14,1-1-2-14,-1-2 0 13,1 1 1-13,2 1 0 14,-3 1 4-9,2-3-6-5,2 1 8 14,0 1-8-14,-1-2 6 14,5 1-6-14,-4-2 4 13,3 2-2-13,3 0 0 14,-1 0 1-14,1-1 0 13,-1 2 2-13,3-1 0 14,1 0 3-8,-1 3-10-6,2-1 8 13,-1-3-3-13,4 1-1 0,-5 1 0 13,1-3 1-13,1 3 3 14,3-1-2-14,-2 2 3 13,6-2-10-13,-3 3 9 14,5-4-6-14,0 3 4 13,2 2-2-7,0-2 0-6,0 2 3 14,0 0-6-14,0 0 6 13,0 0-5-13,0 0 4 14,0 0-4-14,0 0-1 13,0 0 3-13,0 0-2 14,0 0-3-14,0 0 4 14,0 0 2-9,0 0-7-5,0 0 5 14,4 0-1-14,3 0 4 13,3 0-3-13,2 0 2 14,-3 0-1-14,0 2 0 14,2 5 1-14,2-2-3 13,5 3 6-13,-2 2-6 0,6-4 8 19,1 4-10-19,4 0 5 0,2-1-1 13,0 2 0-13,4 0 0 14,-2-1-4-14,0-3 9 13,0 0-5-13,-2-4 6 14,-2 3-12-14,2-2 8 14,-3 0-3-14,1 1 1 13,4-2 0-7,3 2-1-6,0-5 2 13,1 0-2-13,1 0 5 14,2 0-4-14,1 0 2 14,2 0-4-14,1 0 3 13,-6-5-2-13,0 0 1 14,-3 1 0-14,-3 0-3 14,1 0 7-9,0-1-7-5,2 2 9 14,5-4-9-14,2 4 4 13,3-1-2-13,5-3 1 14,-1 4 0-14,3-1 0 0,-4-3 0 13,-4 4-3-13,-1-4 6 13,-6 3-3-13,1 2 4 20,-5-2-8-20,0 1 5 14,-2 3-1-14,0-3 0 0,-4 3-1 13,4 0-3-13,2 0 8 13,2 0-5-13,3 0 5 14,-1 3-8-14,-1 2 6 13,0-3-4-13,-1 0 2 14,-4-2 0-8,0 3 0-6,-3-2 1 13,-5-1-4-13,-5 0 6 14,-3 0-6-14,0 0 8 14,-2 0-10-14,2 0 5 13,6 4 0-13,1 0-2 14,6 2 1-14,5-1-3 13,6 0 8-7,2-5-8-6,3 2 9 14,1 0-10-14,-1-2 6 0,-6 0-2 12,-3 0 0 3,-8 0 1-15,-9 0 0 0,-10 0 0 12,-1 0-1-12,-5 0 2 14,0 0 1-14,0 0 3 14,0 0-7-9,0 0 4-5,0 0-4 14,0 0 2-14,0 0 0 13,0 0-3-13,0 0 8 14,0 0-6-14,0 0 3 14,0 0-4-14,0 0-2 13,0 0 4-13,0 0-2 14,0 0 0-9,0 0 2-5,0 0 0 14,-2 0-3-14,2 0 6 14,-3 0-5-14,-1 0 6 13,0 0-4-13,-6 0 1 14,-1 0 0-14,-2 0-1 14,-3 0-2-14,-4 0 1 0,1 0 2 12,-4 0-3-6,0 0 6 8,2 0-8-14,-4 0 2 0,5 0 2 13,-5 0-3-13,2 0 3 14,2 0 0-14,-2 0-2 13,1 0-1-13,-3 3 6 14,1 1-6-14,0-3 2 14,-3 1-1-9,0 3 0-5,-2-5 1 14,2 2 0-14,0-2 1 13,6 0-3-13,0 0 7 14,-1 0-4-14,4 0 5 14,-4 0-10-14,-3-2 8 13,-2-3-5-13,-4 3 2 14,-2 2-2-9,-1 0 1-5,1 0-4 14,0 0-1-14,-1 0 12 14,3 2-12-14,0 6 11 13,2 0-7-13,-2 0 2 14,2-2-3-14,2 5 3 0,2-6 0 12,3 4-3-12,0-1 9 14,0-2-11-8,-1-2 11 8,-2 0-12-14,1-3 7 14,-4 2-2-14,-7 1 2 0,2-2-1 13,-5 1 0-13,1 2 0 13,-1-1-2-13,-1-2 5 14,2-2-6-14,-5 0 5 20,1 0-4-20,1 0 2 14,0 0 0-14,5 0 0 0,0-4 1 12,4-3-5-12,0 2 9 14,4 1-7-14,1-3 8 13,-1 2-10-13,7-4 4 14,0-3 0-14,0 3-2 14,2-3 2-9,1 1-3-5,3 3 7 14,-1 0-5-14,3 3 3 0,1-2-4 12,-3 3 4-12,6 3-4 14,-3-3 2-14,-1 4-2 14,3-3 0-14,-1 3-3 13,-2 0 2-13,1 0 6 14,2 0-5-9,0 0 7-5,2 0-9 14,3 0 5-14,0 0-1 14,-1 0 0-14,1 0 0 13,-1 0-1-13,-4 0 4 14,1 0-5-14,-1 0 7 14,-3 0-10-14,4 0 8 13,-3 0-6-7,-1 0 3-6,3 0 0 13,1 0-1-13,2 0 1 14,4 0-2-14,2 0 5 14,-2 0-4-14,2 0 6 13,0 0-10-13,0 0 6 0,0 0-2 13,0 0 0 2,0 0-4-10,0 0 5-5,0 0 0 0,0 3-3 13,0-3 10-13,0 2-14 13,0-2 5-13,0 2 2 14,0-1-4-14,0-1 1 14,0 2 2-14,0-2 0 13,0 0-4-13,0 0 10 14,0 0-5-9,0 0 4-5,0 0-8 14,0 0 6-14,0 0-2 14,0 0 0-14,0 0 0 13,0 0-2-13,0 0 4 14,0 0-3-14,0 0 7 13,0 0-9-13,0 0 7 14,0 2-4-8,0-2 1-6,0 0 5 13,0 0 2-13,0 0-7 14,0 0 11-14,0 0-12 13,0 0 13-13,-2 0-11 14,2 0 5-14,0 0-7 0,0 0 2 13,0 0-2-13,0 0-2 13,0 0 1-7,0 0-5-6,0 0 2 14,0 0 1-14,0 0 1 13,0 0 4-13,0 0-2 14,0 0 0-14,0 0 0 13,0 0 0-13,0 0 1 14,0 0-3-14,0 0 4 14,0 0-1-9,0 0 4-5,0 0-10 14,0 0 6-14,0 0-2 13,0 0 0-13,0 0-5 14,0 0 5-14,0 0-16 14,0 7 16-14,2 0-15 13,0 6-6-13,0 1-35 14</inkml:trace>
    </iact:actionData>
  </iact:action>
  <iact:action type="add" startTime="44608">
    <iact:property name="dataType"/>
    <iact:actionData xml:id="d7">
      <inkml:trace xmlns:inkml="http://www.w3.org/2003/InkML" xml:id="stk7" contextRef="#ctx0" brushRef="#br0">16972 4754 9 0,'0'0'11'1,"0"0"-7"13,0 0-4-13,0 0-4 14,-4 0 1-14,-9 0 2 0,-3 0 1 19,-5 0 4-19,2 0-1 0,-8 0-6 13,-2 0 6-13,-2 0-6 13,-5 0 5-13,0 0-2 14,3 0 0-14,-1 0 1 13,1 0-2-13,0 0 2 14,4 0-1-14,-3 0 2 14,1 0-4-9,2 0 3-5,-2 0-1 14,2 0 0-14,0 0 0 13,-2 0-5-13,-3 0 11 14,3 2-11 1,0 5 11-15,6-2-9 0,3-1 3 12,2-1 0-12,4-3 2 14,-1 0-1-9,-1 0 2 10,1 0-3-15,-6 0 7 0,5 0-6 13,-5 0 4-13,4 0-4 13,-4 0 0-13,1 0 0 14,0 0-1-14,2 0 0 14,2 0 2-14,2 0-4 0,0-3 5 12,3 1-2-6,-1 2 4-6,4 0-10 13,1 0 4 2,-3 0 1-15,6 0-4 14,-1 0 4-14,5 0-1 0,2 0 2 12,0 0-1-12,0 0 1 14,0 0 1-14,0 0 1 14,0 0-6-9,0 0 6-5,0 0-3 14,0 0 0-14,9 0 2 13,7 0 3-13,5 0-2 14,14 0 0-14,0 0 1 14,7 0-5-14,0 0 2 13,3 0-2-13,-3 0 1 14,1 0 0-9,-1 0 0-5,1 0 2 14,-1 0-4-14,-2 0 4 14,1 0-3-14,-4 0 4 13,-1 0-6-13,2 5 4 14,-1-5-1-14,0 3 0 13,0 1 0-13,3-2-4 0,5 1 8 13,6-3-5-7,3 0 7-6,6 0-10 13,2 0 6-13,3 0-4 14,-3-5 2 0,-2 1 0-14,-2 1 0 14,0 3-1-14,-4 0-4 0,-2 0 10 13,-2 0-10-13,0 0 5 13,-1 0-1-7,-1 0 0-6,2 7 1 13,0 2 0-13,-2 0 0 14,-1 1-5-14,-7-1 11 14,-5 0-10-14,-3 1 9 13,-8-3-10-13,-3-2 7 14,-8 0-4-14,-7-2 2 14,-2-3-4-9,-2 2 2-5,-2-2 0 14,0 0-3-14,0 0 9 13,0 0-4-13,0 0 0 14,-4 0 11-14,-7 0 0 0,1-10-5 13,-6 1-6 1,0-4 2-14,0 4-6 0,-6-1 8 13,-3 1-8-8,-3 1 8-5,-4 3-8 14,-1-2 0-14,-7 5 3 14,-2-1 0 0,-1-2 0-14,-1 3 1 0,-4-3 0 13,4 0-1-13,-3 1 5 14,3 0-6-14,-3 3 6 13,0-2-7-7,-6 0 3-6,-1 3 0 13,-2-1-2-13,1 1 4 14,1 0-5-14,1 0 7 14,3 0-7-14,4 0 8 13,1 0-10-13,3 0 5 14,0 0 0-14,-1 7-1 14,1 0 1-9,4 0-3-5,-2-4 6 14,0 1-6-14,2-2 8 0,-3 1-7 12,2-3 2 3,1 0 0-15,-1 0 2 14,2 0-2-14,1 0 0 13,1 0-2-13,3 0-2 0,1 0 8 13,4 0-3-8,0 0 1-5,3 0-3 14,2 0 2-14,0 0 0 14,3 0-1-14,2 0 0 13,-1-5 2-13,-2 1 1 14,0-1-4-14,-2-2 7 14,-3 3-12-14,0 3 4 13,1-2-1-7,-5 3 3-6,3 0-1 13,-3 0 1-13,4 0 0 14,2 0-2-14,2 0 5 14,5 0-2-14,0 0 3 13,3 0-5-13,4 0 3 14,-5 0-2-14,5 0 0 13,1-3 1-13,-4 3-4 5,3 0 6 10,-1 0-9-15,-2 0 10 0,1 0-6 12,5 0 3-12,1 0-2 14,2 0 2-14,3 0-1 13,0 0 0-13,0 0 1 14,0 0 1-14,0 0 0 14,0 0-4-9,0 0 0-5,0 0 2 14,0 0-5-14,0 0 4 13,0 0 1-13,3 0-3 14,8 0 0-14,4 0 6 14,3 6-1-14,1-3 3 13,0 3-8-13,4 0 6 14,-1 0-5-9,5-1 2-5,0 0 0 14,-1-1 0-14,5 3 3 14,-2-3-6-14,2 1 6 0,0 0-3 12,0-1 3-12,6 3-6 14,-4 0 3 1,1-2 0-15,1 0 0 13,-2-2 1-13,3-3-2 5,3 0 4-5,-2 0 0 13,5 0 0-13,5 0-1 14,2 0 0-14,2-8-3 14,1 4 2-14,-6 1-1 13,-1 1 0-13,-5 2 0 14,-2 0-2-14,-5 0 4 13,-2 0-4-7,4 0 3-6,-2 5-2 14,0 2 1-14,5 0 0 13,4 1 0-13,5 1 0 14,5-1-3-14,1-3 8 13,-2 4-7-13,-1-5 9 14,-8 1-13-14,-3 0 7 14,-4-1-2-9,-4 1 2-5,-5-1-1 14,-4 1 0-14,-6-3 0 14,-5-2-1-14,0 2 2 0,-1-2 0 12,-4 0 3-12,1 0-7 14,-5 0 4-14,0 0-1 13,0 0 0-13,-2 0 2 14,2 0 0-8,-2 0-1-6,0 0 11 13,0 0-11-13,0 0 11 14,0 0-11-14,0 0 8 13,0 0-2-13,0 0 1 14,0 0 0-14,0 0-6 14,0 0 8-14,0 0-9 13,0 0 1-7,0 0 2-6,0 0-6 14,0 0 3-14,0 0-1 13,0 0 0-13,0 0 1 14,0 0-4-14,0 0 7 13,0 0-5-13,0 0 7 14,0 0-12-14,0 0 7 14,0 0-2-9,0 0 1-5,0 0 0 14,0 1 0-14,0-1 0 0,0 0-2 12,0 0 4-12,0 0-4 14,0 0 4-14,0 0-4 14,0 0 3-14,0 0-1 13,0 0 0-13,0 0 0 14,0 0-2-9,0 0 5-5,0 0 0 14,0 0 4-14,0 0-11 14,0 0 8-14,0 0-4 13,0 0 1-13,0 0 4 14,0 0 2-14,0 0-7 14,0 0 12-14,0 0-11 13,0 0 7-7,0 0-6-6,0 0 1 13,0 0-2-13,0 0-1 14,0 0 0-14,0 0 0 14,0 0-4-14,0 0 9 13,0 0-6-13,0 0 6 0,0 0-10 13,0 0 6-13,0 0-2 14,0 0 1-9,0 0 0-5,0 0 0 14,0 0 1-14,0 0-3 13,0 0 4-13,0 0-4 14,0 0 5-14,0 0-4 14,0 0 2-14,0 0-2 13,0 0 1-13,0 0 0 14,0 0-5-9,0 0 10-5,0 0-12 14,0 0 9-14,0 0-4 14,0 0-3-14,0 0 4 13,0 0-2-13,0 0 3 14,0 0-2-14,0 0 5 13,0 0-4-13,0 0 4 14,0 0-5-8,0 0 4-6,0 0-4 0,0 0 2 12,0 0 0 3,0 0-1-15,0 0 1 0,0 0-5 12,0 0 11-12,0 0-9 14,0 0 9-14,0 0-9 14,0 0 5-14,0 0-3 13,0 0 1-7,0 0 0-6,0 0-1 14,0 0 3-14,0 0-4 13,0 0 8-13,0 0-12 14,0 0 6-14,0 0-3 13,0 0 2-13,0 0 1 14,0 0-1-14,0 0 1 14,0 0-4-9,0 0 9-5,0 0-6 14,0 0 5-14,0 0-8 13,0 0 5-13,0 0-2 14,0 0 1-14,0 0 0 14,0 0-2-14,0 0 4 0,0 0-7 12,0 0 9-12,-2 0-8 20,2 0-2-20,-2 0 0 0,2 0-8 13,-4 0-1-13,1 0-9 14,-1 0-32-14,2 0-17 13</inkml:trace>
    </iact:actionData>
  </iact:action>
  <iact:action type="add" startTime="58601">
    <iact:property name="dataType"/>
    <iact:actionData xml:id="d8">
      <inkml:trace xmlns:inkml="http://www.w3.org/2003/InkML" xml:id="stk8" contextRef="#ctx0" brushRef="#br0">14663 4389 14 0,'-18'-8'23'6,"-2"1"-21"-5,-2-2 3 14,-3-1-2-14,0 2 0 13,-4-2 3-13,-2-2-12 14,-4-4 10-14,-3 0-4 14,-2-2 3-14,-5 0-2 13,1 2 5-13,-6-2-3 14,2-2 5-9,-10 2-7-5,-4 1 0 14,1 2 5-14,-6-4-4 14,7 2 1-14,-3 0-2 13,1 4-1-13,4-1 0 14,3 3 0-14,3-1 3 13,7 4-1-13,1 0 3 14,4-1-10-8,4 7 5-6,-2-3 0 13,7 3 0-13,2 0-1 14,2 2-2-14,5 0 3 0,-2 0-3 13,-3 0 6-13,-4 2-6 13,0 7 5-13,1 4-4 14,1-3 2-14,3 1 0 20,3 1 0-20,4-2 0 0,0 0-6 13,4-1 12-13,4 1-13 13,0 1 8-13,4 0-5 14,2 3 3-14,1 0 0 14,2 1 1-14,2 1-1 13,0 0 0-13,0 2-1 14,0 0-1-9,0 0 6-5,2 2-5 14,7 0 2-14,4 2 0 14,-2-3-1-14,5 2 1 13,1-1-1-13,-1-3 3 14,5 4-5-14,-4-3 6 13,6 1-3-13,-1-2 2 14,3 1-3-8,-1 0 1-6,2-1 0 13,3-2 0-13,1 2 3 14,-4-5-3-14,-1 2 1 0,2-2 2 12,-5 0-1-12,2 0-4 14,1 4 4-14,0-2-4 14,2-2 2-14,-1 4 0 20,0-4 0-20,-1 2 0 14,0 0-2-14,-1-2 4 0,-1-2 0 12,-4 0 4-12,2-4-12 14,-5 0 7-14,-1-2-1 13,-2-2 1-13,5 0-1 14,3 1 1-14,3-3 3 14,2 3 0-9,3-3-1-5,4 0-2 14,4 0 4-14,5 0-8 13,5 0 6-13,2 0-3 14,0-8 0-14,-1 1 0 14,-2-2-3-14,-7 1 7 0,-1 0-5 12,-9-1 6-12,0 2-8 20,-6 2 4-20,-5-2-1 14,1-3 0-14,4-2 2 14,-3 0-4-14,0 0 7 0,-4-2 0 12,-5 0 1-12,2 0-6 14,-2-2 2-14,-2 0 2 14,3-2 2-14,-6 1-3 20,1 1 1-20,-3-2-4 13,0 3 10-13,-1-2-8 0,-3-1 6 13,0 3-5-13,0-2 5 14,0 3-8-14,0 1 1 13,0 1-1-13,-3 0 1 14,-8-1-5-14,1 5 8 13,-4-2-8-7,1 0 8-6,-5 0-6 14,-4 3 5-14,-1-4-5 13,-6 5 2-13,3 0-3 14,-4 2 3-14,-1 2-4 0,4 2-1 12,1 0 10-12,3 0-10 14,8 0 6-14,6 0-6 14,2 0 5-9,5 0-1-5,2 0-1 14,0 0-9-14,0 0 6 14,0 0-11-14,0 0 11 13,0 0-9-13,0 4 9 14,0 0-10-14,0 0 10 13,5 2-6-13,4 3-13 14,-1-6-15-8</inkml:trace>
    </iact:actionData>
  </iact:action>
  <iact:action type="add" startTime="60822">
    <iact:property name="dataType"/>
    <iact:actionData xml:id="d9">
      <inkml:trace xmlns:inkml="http://www.w3.org/2003/InkML" xml:id="stk9" contextRef="#ctx0" brushRef="#br0">20044 4734 3 0,'0'0'0'15,"0"0"0"-14,-2 0-3 14,2 0 3-14,-3 0 0 13,3 0 0-13,-2 0 0 14,-2 2 0-14,-2 0 0 14,-6 2 0-14,-3-3 0 13,3 2 0-7,-1 0 0-6,4-2 0 13,5 1 3-13,2-2-1 14,2 0-1-14,0 0-2 0,0 0 0 13,0 0 1-13,19 0-4 13,24 0 4-13,10 0 4 14,11 0-3-14,6 0 4 14,1 0-2-9,0 0 0-5,6 0 1 14,-6 0-6-14,-5 0 3 13,2 0-2-13,-6 0 2 14,3 0 2-14,1 9-3 14,9 2 0-14,-2 1 0 13,4-1 0-13,2-4 0 14,-8-4 3-8,-6-1-6-6,-12-2 4 13,-8 0-1-13,-14 0 0 14,-11 0 0-14,-7 0 5 13,-8 0 0 2,-5 0 20-15,0 0-7 0,0-2 15 13,0-7-23-13,-11 4-4 13,-7-6-6-7,-7 3 0-6,-6-1-1 13,-9 0 4-13,-7 4 0 14,-4-2-1-14,-7 3-4 14,-6-2-4-14,-8 3 1 0,1-4-5 12,-6 2 0 3,0 2 3-15,-6 1-2 0,-4 0 1 13,0 2 8-8,3 0 4-5,4 0-3 14,6 0-2-14,7 0 2 13,4 0-2-13,5 0 1 14,8 0 0 1,5 0 0-15,7-2 2 0,7 0-1 12,6-1 0-12,2 0-2 14,4 3 4-9,-1 0-6-5,-1 0 3 14,0 0 0-14,-2 0-1 14,-2 0 1-14,1 10-4 13,0 0 8-13,-1 0-6 14,5 2 8-14,5-4-11 14,3-2 6-14,6-1-2 13,3-5 1-7,3 0 0-6,0 0-1 0,0 0 2 12,0 0-4-12,0 0 6 14,0 0-6-14,5 0-6 14,17 2 9-14,12-1 0 13,10 3 2 2,7-2-2-15,3-2 3 0,2 0-5 12,4 0 6-6,-2 0-3-6,2 0 4 14,1 0-9-14,-4 0 6 13,3 0-2-13,-2 0 0 14,-2 0 0-14,2 0-2 13,-4 0 6-13,-6 0-4 14,1 0 5-14,-9 0-9 14,1 0 7-9,1 0-6-5,-2 0 4 14,3 0-1-14,-3 0 0 13,-3 0 0-13,2-2-3 0,-1 0 10 13,-3 0-8 2,-2 1 4-15,-4 1-6 13,-6 0 4-13,-6 0-1 14,-5-2 0-9,-6-1 0-5,-1 3-4 0,-3 0 8 13,0-2-3-13,-2 2 4 14,0 0-10-14,0 0 4 13,0 0 1-13,0 0-7 14,-13 0 0-14,-12 0 7 14,-6 0 2 0,-9 0 4-14,0 0-5 5,-5 0 4-5,0 0-3 13,-3 0-4-13,-4 0 3 14,-10 0-2-14,-7 0 1 14,-9 7-4-14,-2 0 3 13,0 3 2-13,3-2 1 14,8 2 2-14,5-1-7 13,4-2 3-7,4 0 0-6,2 0-3 14,6-1 6-14,8-2-6 13,3 0 8-13,16-1-4 14,3-3-1-14,5 0 10 0,3 0-10 13,1 0 10-13,3 0-7 13,-1-4 3-13,2-3-5 14,-4 1 1-9,3 2 2-5,0 1 1 14,-4 1-7-14,6-1 7 14,1 1-10-14,3 2 7 13,0 0-5-13,0 0 1 14,0 0-12-14,0 0 11 13,5 0-10-13,15 0 13 14,7 5 4-8,6 4 1-6,5 1-1 13,3-3-8-13,-1 1 7 14,-1-5-4-14,2 4 1 13,-1-2 0-13,2-1 1 14,3 1 4-14,4-1-4 14,4-1 7-14,5 2-15 13,3 1 11-7,1-5-4-6,-4-1 1 13,-9 3-1-13,-9-3 0 14,-9 1 0-14,-6 2-1 14,-6-3 2-14,0 1 0 0,-6-1 3 12,1 0-7-12,-4 0 3 14,2 0 0-14,-8 0 0 14,1 3 2-9,-5-3-6-5,0 2 9 14,0-2-8-14,0 0 8 13,0 0-10-13,0 0 4 14,0 0 1-14,0 0 0 14,0 0 3-14,0 0 0 13,0 0-3-13,0 0 10 14,-14 0-10-9,-1 0 11-5,-8-13-6 14,-4 1-10-14,-2 2 5 14,-6-4 0-14,-5 7 0 13,-3-1-2-13,-5 1 1 14,-2 3 2-14,0 3 3 0,-6 1 2 13,0 0-11-13,-4 0 5 13,2 0-1-7,2 0-2-6,2 8-3 13,3-3-2-13,8-1 8 14,8-1 6-14,10-1-6 14,8-2 5-14,1 0 2 13,5 0-7-13,2 0 1 14,4 0 1-14,3 0 0 13,2 0 0-7,0 0-4-6,0 0 3 14,0 0-7-14,0 0 1 13,10 0-1-13,15 0-3 14,18 0 9-14,13 0 0 14,5 0 2-14,1 0-2 13,0 0 2-13,-2 0 0 14,1 0-1-9,-1 0 1-5,4-5 3 14,3-3-8-14,0 2 6 14,0-2-2-14,2 1-1 13,0-2 0-13,2 2-5 0,5 0 10 13,2 5-7-13,-2 1 6 13,-5 1-8-13,-13 0 4 14,-6 0-2-8,-15 0 2-6,-3 0 0 13,-10 0-1-13,-8 0 4 14,-5 0-3-14,-9 0 2 13,1 0-2-13,-3 0 4 14,0 0-7-14,0 0 3 14,0 0-1-14,0 0 0 13,0 0-2-7,4 0 1-6,2 0 4 14,2 0-5-14,-2 0 6 13,-4 0-6-13,-2 0 3 14,0 0 0-14,0 0 0 13,0 0 0-13,0 0 0 14,0 0 2-14,0 0-2 14,0 0 0-14,0 0 0 4,0 0-2 11,0 0 2-15,-6 0 1 0,-1 0 3 12,-4 0-3-12,0 0 1 14,-3 0-3-14,1 0 5 14,4 0-3-14,2 0 4 13,3-3-10-13,-3 2 7 14,3 1-2-9,-3-4 0-5,0 1 0 14,0 1-1-14,-1-2 3 14,-1 1-8-14,-7 3 6 13,-1 0-9-13,-8 0-30 14,-2 3-42-14</inkml:trace>
    </iact:actionData>
  </iact:action>
  <iact:action type="add" startTime="77112">
    <iact:property name="dataType"/>
    <iact:actionData xml:id="d10">
      <inkml:trace xmlns:inkml="http://www.w3.org/2003/InkML" xml:id="stk10" contextRef="#ctx0" brushRef="#br0">12351 4816 0 0,'-4'-7'4'1,"0"-6"-1"13,-2 1 1-13,0-4 3 14,-5 2-5-14,-1-2 1 13,-1 2 2-7,-5-2 0-6,-1 0-5 14,-6 0 3-14,-6 2-6 13,0 2 6-13,-3 2-3 0,1 2 0 13,0 4 0-13,4 0-3 13,6 4 3-13,3 0 0 14,7 0 0-14,-1 0 0 14,1 0 0-9,2 0 0-5,-1 0 0 14,6 0 2-14,2 0-2 13,1 0 1-13,3-4-1 14,0 2 2-14,0 0-4 14,0-1 1-14,0 0-3 13,0 3-8-13,13 0 5 14,8 0 7-8,12 0 2-6,7 0 2 13,5 0-2-13,3 3 1 14,4 0-3-14,2 1 1 13,2-4 3-13,-4 0-6 14,4 0 2-14,0 0 0 14,2-4 0-14,-4-4 2 13,-6-2-4-7,-5 2 6-6,-11 2-4 0,-8 4 3 12,-9 2-6 3,-6 0 1-15,-6 0 0 0,-3 0-1 13,0 0-1-13,0 0-1 13,0 0-6-13,0 0 8 14,-5 0 3-14,-6 0 5 14,-7 0-3-9,-6 2 5-5,-7 4-4 14,-3 0-3-14,-4 2 3 13,0-4-1-13,-2 1 0 14,-5 0 0-14,-1 1 8 14,-3-2-9-14,-3-2 4 13,2 0-5-13,-4-2 3 14,-2 0 1-9,2 0-3-5,4 0-1 14,0 0 2-14,6 2 0 14,1 4 1-14,5 2-4 13,3 3 3-13,2 1-4 14,4-1 0-14,0-1-1 13,6 1 2-13,5-4 2 14,5 0-3-8,2-4 7-6,4 1-10 0,4-4 4 12,3 2 1-12,0-2-11 14,0 0 5-14,0 0 5 13,10 3 1-13,7-3 0 14,10 3 1-14,9-1 10 14,4 0-9-14,5-2 2 13,8 0-1-7,5 0-4-6,5 0 2 14,6 0-1-14,-1-4 0 13,2-2 0-13,-5 0-3 14,-7 3 7-14,-3-4-5 13,-2 2 7-13,-1 0-12 14,-4-1 9-14,0 4-5 14,-9-2 2-9,-2 4 0-5,-11 0-1 14,-4 0 0-14,-6 0-1 13,-5 0 4-13,-2 0-4 14,-5 0-1-14,-1 0 2 0,-3 0-2 13,0 0-1 1,0 0 0-14,0 0-3 0,0 0 5 13,0 3-11-8,-7 0 12-5,-15 1 2 14,-9 3 7-14,-10-2-8 14,-5 2 11-14,-3-2-11 13,-1-1 6-13,0-1-4 14,-2-2-2-14,0-1 4 14,2 0-1-14,-6 0-6 13,2 2 8-7,1 0-7-6,4-2 4 13,2 2-2-13,3 0 0 14,1 2 0-14,3 3-3 14,2 0 8-14,3 1-9 13,4-2 9-13,-1-1-8 14,10 2 3-14,1-2 0 13,4-1 1-7,5-3-1-6,6 2 0 14,2-2 1-14,2 1 6 0,2-2-7 12,0 0 5 3,0 0-2-15,0 0-4 0,0 0 1 13,0 0 0-13,0 0-3 13,0 0-1-13,0 0-1 14,0 0 10-9,8 0-7-5,8 0 5 14,6 0 2-14,5 0-4 14,4 0-1-14,0 0 0 13,5 0 0-13,0 0-1 14,4 4 2-14,4-1-3 13,3-3 5-13,3 2-6 14,2-2 4-8,4 0-2-6,-2 0 0 13,0 0 1-13,-6 0 0 14,-3 0 0-14,-7 0-6 14,-5 0 12-14,-4 2-10 13,-8-2 8-13,-6 0-7 14,-7 0 4-14,-2 0-1 0,-4 0 0 19,-2 0 0-19,0 0-1 14,0 0 5-14,0 0-4 0,0 0 2 12,0 0-4-12,0 0-12 14,-2 0 14-14,-10 0 0 13,-1 0 7-13,-5 0-5 14,-4-9 2-14,0 4-7 14,-3-2 7-9,-2 6-8-5,-2 1 3 14,-2 0-3-14,-7 0 6 13,1 0-4-13,-4 0 2 14,-1 1 0-14,-1 2 2 14,3 1 0-14,0-3-1 13,3 1 8-13,0 0-11 14,4 3 2-9,-3-5 0-5,5 4 0 14,2-4 0-14,2 1-2 14,8-1 6-14,-4 2-7 13,3 0 7-13,3-2-3 0,0 5 1 13,5-3-4-13,-2 1 2 14,3 4-1-14,-3-2 1 13,1 1-3-7,4-2 0-6,2 0 6 13,3-1-5-13,1-3 8 14,1 0-12-14,2 2 8 14,-2-1-2-14,0 1 0 13,2-2 0-13,0 0 0 14,0 0 3-14,-2 0-6 14,-3 0 8-9,3 2-7-5,-2-2 6 14,-1 0-7-14,0 0 5 13,3 0-3-13,2 3 1 14,0-3 0-14,0 2 0 14,0-2 4-14,0 0 0 13,0 0 0-13,0 0-4 14,0 0 5-9,0 0-6-5,0 0 1 14,0 0 0-14,0 0 0 0,0 0-2 13,0 0-2 1,0 0 8-14,0 0-8 0,0 0 6 13,0 0-6-13,0 0 7 14,0 0-3-14,0 0 0 13,0 0 1-7,0 0-2-6,0 0 4 13,0 0-3-13,0 0 5 14,0 0-8-14,0 0 3 14,0 0 0-14,0 0-3 13,0 0 2-13,0 0 1 14,0 0-2-14,0 0-1 13,0 0 6-7,0 0-5-6,0 0 8 14,0 0-8-14,0 0 4 13,0 0-2-13,0 0 0 14,0 0 0-14,0 0-2 14,0 0 7-14,0 0-5 13,0 0 3-13,0 0-6 14,0 0 0-9,0 0 3-5,0 0-1 14,0 0 0-14,2 0-1 0,-2 0 2 13,0 0 0-13,0 0 0 13,0 0 1-13,0 0 4 14,0 0-9-14,0 0 8 13,0 0-4-13,0 0 0 14,0 0 0-8,0 0 1-6,0 0 2 13,0 0-2-13,0 0 5 14,0 0-10-14,0 0 5 13,0 0-2-13,0 0 1 14,0 0-2-14,0 0 2 14,0 0 0-14,0 0-2 13,0 0 4-7,0 0-3-6,0 0 5 13,0 0-8-13,0 0 7 14,0 0-5-14,0 0 2 14,0 0 0-14,0 0-3 13,0 0 6-13,0 0-3 0,0 0 5 13,0 0-7-13,0 0 2 14,0 0 0-9,0 0 0-5,0 0 0 14,0 0 0-14,0 0 0 13,0 0-3-13,0 0 6 14,0 0-6-14,0 0 1 14,0 2 0-14,5 3-8 13,4 4 9-13,2 2-10 14,3 0-16-9,5-3-10-5</inkml:trace>
    </iact:actionData>
  </iact:action>
  <iact:action type="add" startTime="80502">
    <iact:property name="dataType"/>
    <iact:actionData xml:id="d11">
      <inkml:trace xmlns:inkml="http://www.w3.org/2003/InkML" xml:id="stk11" contextRef="#ctx0" brushRef="#br0">17140 4226 9 0,'0'0'24'1,"-2"0"0"0,-4 0-10 12,4 0 3-12,0 0-9 14,0 0 9-14,0 0-16 13,2 0 8-13,-2 0-9 14,-1 0 5-8,-1 0 0-6,-2 0 0 13,-8-5 0-13,3-3-3 14,-3 0 4-14,-5-2-4 14,0 2-2-14,-7-2 3 13,-8 1-6-13,-6 0 1 14,-11 3 1-14,-7-1 1 13,-2 6 0-7,-7 1-5-6,-4 0 10 13,-8 0-10-13,-8 0 10 14,-4 0-10-14,-5 0 7 14,1 4-3-14,-1-4 1 13,2 0-1-13,1 1-1 14,1-1 4-14,3 0-1 20,6 0 4-20,5 0-10 0,9 4 6 13,5 1-3-13,1-1 2 13,5-3 0-13,4 3-1 0,6-1 2 13,7-3-2-13,8 0 4 14,2 0-1-14,10 0 4 13,4 0-10-13,1 0 6 14,1 0-2-9,-1 0 0-5,-1 0 0 14,-4-3-1 1,6-1 4-15,-3-1-6 0,2 0 10 12,3 1-7-12,0 0 3 14,3 0-5-14,6 3 4 14,0 1-2-14,4 0 0 0,0 0 0 19,0 0-5-19,0 0 6 13,0 0-6-13,0 0-4 14,0 0 5-14,0 0-9 0,0 0 6 13,0 13 7-13,0 10 0 13,0-1 1-13,0 2 3 14,-3 0-4-14,-1 2 7 20,2-3-14-20,0 2 9 0,0 1-4 13,2 1 3-13,-2-1-1 13,2 1 0-13,0 2 0 14,0-2-2-14,0 4 6 14,0-3-7-14,0 0 10 13,0-5-13-13,0 2 7 14,0-3-2-9,0 0 1-5,0 0 0 14,6-1-1-14,0 0 6 14,-1-1-7-14,-1 2 7 13,0-2-10-13,4-1 5 14,-4-3 0-14,5-3-3 13,2 0 1-13,3-6-3 0,3 2 5 20,5-3 7-20,10-5-2 13,5 1 4-13,10-2-4 14,7 0-3-14,4 0-1 13,5-9 3-13,5-3-4 14,3-3 1-14,4 3-2 0,2 0 5 13,-1 7-6-13,0-4 7 13,-9 4-10-7,-2 2 8-6,-3-1-4 14,3 3 2-14,1-2-1 13,3 3 0-13,-4 0 1 14,-2 0-6-14,-4 0 10 13,-5 0-7-13,-2 3 7 14,-3 5-9-14,-7-3 6 14,-2 2-3-9,-5-2 1-5,4-1 0 14,-1 1 2-14,3-3 1 13,7-1 0-13,-2-1 1 14,8 0-5-14,-3 0 5 14,5 0-5-14,-7 0 1 13,0 0 0-13,5 0 0 0,-4 0 1 19,6 0-2-19,-4 0 5 0,-6 0-7 13,-1 0 8-13,5 0-10 14,0 0 8 0,4-1-3-14,2-1 0 14,-5 2 0-14,2 0-4 14,-6 0 10-14,-5 0-10 0,-1 0 9 12,-10 0-10-6,5 0 7-6,-3 0-4 13,-2 5 2-13,5 2 0 14,-1-2 0-14,1 2 0 14,5-3-2-14,-1-4 6 13,5 0-4-13,1 0 7 14,-1 0-10-14,-10 0 6 14,-5 0-4-9,-11 0 1-5,-7 0 0 14,-6 0 0-14,-4 0 3 0,-2 0 2 12,0 0-3 3,0 0 6-15,0 0-8 0,0 0 10 13,0 0-2-13,-2 0 6 13,-2-3-2-13,0-2-11 14,-4-5 9-9,-1 0-9 10,1-2-1-15,-1-1 5 0,-3 1-10 13,4-2 6-13,-1 0-2 13,-3 0 0-13,-1-2 1 14,2 0-5-14,0-2 10 14,2-3-11-14,-2 0 12 13,2-4-12-7,-2 0 6-6,4 0 0 13,0 2 0-13,3-1 1 14,-3 2-1-14,3-3 5 14,0 2-4-14,-4-3 1 13,6-1-3-13,-2 1 7 14,0 2-11-14,1 4 8 13,-3 1-3-7,2-1 0-6,-4 8 0 14,4-5-4-14,-3 3 8 0,1 4-9 12,2 2 10 3,-6 2-10-15,3 0 3 0,3 4-1 12,0-2 1-12,2 4-1 14,2 0 2-14,-2 0-2 14,-4 0-3-9,2 0 12-5,-9-2-12 14,-5-2 9-14,-6-4-4 13,-7 0 2-13,-8-2-2 14,-5-2 1-14,-7-1 0 14,-10 2-6-14,-5 1 13 13,-5 0-12-13,-6-1 9 14,-5 3-8-8,-2 1 4-6,-6 3-2 13,-3 4 2-13,-4 0 0 14,-1 0 0-14,-2 0-2 13,7 1 1-13,4 8 2 14,2-1-2-14,2 4 1 14,0 1-3-14,-1 5 3 13,-4-1 0-7,5-7 0-6,3-2 0 13,1-3-4-13,4 0 10 0,2-1-10 13,7-4 12-13,-1 0-15 14,4 2 8-14,3 0-2 13,6 2 1 2,2 0 0-15,5 0 0 0,3-3 0 13,-4 4-3-8,2-1 6-5,1 2-6 14,2-2 3-14,2 1-3 13,6 0 3-13,6-1 0 14,8-2 0-14,4-2 0 14,3 0-3-14,3 0 8 13,-1 0-3-13,5 0 4 14,-2 0-9-9,0 0 5-5,-2 0-4 14,-4 0 2-14,2-4-2 14,-5-3 2-14,2 4 0 0,-2-3-2 12,-2 0 4-12,1 2-4 14,2 2 5 0,-1-1-6-14,5 2 3 14,1 1 0-14,3 0 0 5,4 0 0-5,2 0-5 13,3 0 10-13,2 0-10 14,0 0 7-14,0 0-4 13,0 0-4-13,0 0 3 14,0 0-3-14,0 0 6 14,0 0 0-14,0 0 1 13,0 0-4-7,0 0 6-6,0 0-6 14,0 0-1-14,0 0 1 13,0 0 0-13,0 0 2 14,0 0 1-14,0 0-2 13,0 0-2-13,0 0 8 14,0 0-4-14,0 0 6 14,0 0-8-9,0 0 3-5,0 0-2 14,0 0 2-14,0 0-1 0,0 0 0 12,0 0 0 3,0 0-2-15,0 0 4 0,0 0-4 13,0 0 3-13,0 0-3 13,0 0 4-13,0 0-2 14,0 0 0-9,0 0 0-5,0 0-2 14,0 0 5-14,0 0 0 14,0 0 2-14,0 0-8 13,0 0 5-13,0 0-4 14,0 0 4-14,0 0-2 14,0 0 0-14,0 0 0 13,0 0 0-7,0 0 3-6,0 0-3 13,0 0 4-13,0 0-6 14,0 0 4-14,0 0-3 14,0 0 1-14,0 0 0 13,0 0-2-13,0 0 7 0,0 0-8 13,0 0 8 1,0 0-10-14,0 0 8 5,0 0-5-5,0 0 4 14,0 0-2-14,0 0 0 13,0 0 0-13,0 0-3 14,0 0 6-14,0 0-6 14,0 0 4-14,0 0-4 13,0 0-1-13,0 0 4 14,0 0 0-9,2 0 0-5,-2 0-3 14,2 0 6-14,-2 0-5 14,3 1 8-14,-3-1-10 13,0 0 5-13,0 0-2 14,0 0 1-14,2 0 0 13,-2 0 0-13,3 0 1 14,-3 0-1-8,0 0 0-6,0 0 0 13,0 0 5-13,0 0-8 14,0 0 4-14,0 0-1 0,0 0 0 12,0 0 0 3,0 0-1-15,0 0 3 0,0 0 0 13,0 0 3-13,0 0-8 13,0 0 4-7,0 0-2-6,0 0 1 13,0 0 0-13,0 0 0 14,0 0 0-14,0 0 0 14,0 0 0-14,0 0 0 13,0 0 3-13,0 0-8 14,0 0 8-14,0 0-3 14,0 0 0-9,0 0 0-5,0 0-4 14,0 0 8-14,0 0-5 13,0 0 6-13,0 0-9 14,0 0 6-14,0 0-3 14,0 0 2-14,0 0-1 13,0 0 0-13,0 0 1 14,0 0-1-9,0 0 1-5,0 0-2 14,0 0 6-14,0 0-9 14,0 0 6-14,0 0-4 0,0 0 2 12,0 0 0-12,0 0-4 14,0 0 8-14,0 0-6 14,0 0 7-14,0 0-9 13,0 0 5-7,0 0-2-6,0 0 2 13,0 0-1-13,0 0 0 14,0 0 0-14,0 0-1 14,0 0 4-14,0 0-6 13,0 0 8-13,0 0-9 14,0 0 6-14,0 0-4 13,0 0 1-7,0 0-5-6,0 0 6 14,0 3-9-14,0 6 5 13,0 3-47-13,0-1-90 14</inkml:trace>
    </iact:actionData>
  </iact:action>
  <iact:action type="add" startTime="85698">
    <iact:property name="dataType"/>
    <iact:actionData xml:id="d12">
      <inkml:trace xmlns:inkml="http://www.w3.org/2003/InkML" xml:id="stk12" contextRef="#ctx0" brushRef="#br0">11348 5657 5 0,'0'-3'2'15,"-2"3"15"-14,0-1-16 14,-2-2 9-14,1 3-9 13,-2-1 5-13,5-2-3 14,0 3 1-14,0-1 7 14,0 1-8-14,0 0 11 13,0-3-9-7,0 3 2-6,0 0-3 14,0 0-8-14,0 0 3 13,0 0 1-13,0 0-2 14,0 0-5-14,0 0 5 0,0 0 4 12,0 0-8-12,2-1 9 14,8 1-5-14,1 0 3 14,9-2-2-9,0-1 2-5,6 3 0 14,3-4-1-14,-2 3 4 14,0-1-7-14,0 0 8 13,-7 2-10-13,0-3 9 14,2 3-4-14,3-2 0 13,4 2 1-13,4-2-1 21,1 0 1-21,1 1-3 13,-1-1 4-13,-3 0-4 0,0-1 6 13,2 1-8-13,3 0 4 13,2 0 0-13,0-2 0 14,2 0 0-14,-1 0 0 14,-4 3 0-14,1-4 1 13,-3 2-1-7,0-2 0-6,1 3 4 13,-5 2-8-13,2 0 5 14,-2 0-1-14,4 0 0 14,0 0 0-14,4 0-2 13,1 0 4-13,-3-2 0 0,1 2 1 13,-1 0-5-13,-2-1 3 14,2 1-1-9,-4-2 0 10,0 2 0-15,-2 0 0 13,-3 0 1-13,1 0-1 0,-2 0 1 13,1 0-2-13,3 0 5 14,3 0-7-14,-1 0 4 13,-2 0-1-13,4 0 0 14,-2 0 2-9,5 0-6 10,-3 0 9-15,-2 0-6 0,3 0 5 13,-3 0-7-13,1 0 4 13,4 0-2-13,1 0 2 14,5 0-1-14,-1 0 0 13,-1 0 1-13,2-7-1 14,-4 3 4-8,4-2-8-6,-2 0 9 13,-1 3-9-13,-2-4 7 14,-1 3-3-14,2 0 0 14,-3-1 0-14,4 5-6 13,3-5 12-13,5 3-9 0,1 0 8 13,4 0-10-13,2 1 8 13,-4 1-3-7,0 0 0 9,-6 0 0-15,-1 0-3 0,-1-2 3 12,-1 2 0 3,-2-3 3-15,1 3-6 0,-2-2 7 12,3 2-8-12,-4-2 7 14,-1 0-3-14,-3 2 0 14,4-2 0-9,-4 2-5 10,0-4 10-15,-2 2-5 0,-2 0 5 12,-2 0-9-12,-1 0 5 14,-1 0-2-14,2-2 2 14,2 1-1-14,0 0 0 13,0-1 1-13,2-1 1 0,2 2-1 19,5-3-1-19,5 1 3 14,1-2-5-14,8 2 2 14,-3-2 0-14,2 1 0 13,-4 2 0-13,-5 1-4 14,1-4 8-14,-3 2-5 0,-5 0 8 13,3-1-14-13,-3-2 9 13,2 4-3-7,-6 0 1-6,0 4-1 13,-2 0 1-13,-2 0 0 14,-3 0-3-14,-4 0 6 14,-2 0-6-14,-5 0 6 13,-4 0-6-13,1 0 3 14,-4 0 0-14,-2 0 0 13,-1 0 2-7,-1 0-5-6,-2 0 7 14,0 0-4-14,0 0 4 13,0 0-7-13,0 0 5 0,0 0-2 13,0 0 1-13,0 0 2 14,0 0-1-14,0 0 2 13,0 0 4-13,0 0-4 14,-5 0 5-9,-3 0-8 10,-4 0 6-15,-1 0-5 0,-5 0-2 13,1 0 1-13,-8 0 2 13,-4 0-5 2,-5 0 6-15,-3 0-3 13,-4 0 3-13,-1 0-7 0,-5 0 6 13,-4 0-3-7,-3 0 0-6,-6 0 0 13,-2 1-1-13,-5 2 4 14,-3 1-5-14,6-2 4 13,2 1-4-13,6 2 7 14,1-3-8-14,1 0 4 14,0-2-1-14,-2 0 0 13,0 0 2-7,2 0-5-6,-2 0 6 14,0 0-6-14,0 0 11 13,0 0-13-13,0-2 6 0,0 0-2 13,-1 0 1 1,-1-1 0-14,-2 3 0 0,-2-3 0 13,-8 1 0-13,-3 2 0 14,-2 0 0-9,2 0-2-5,2 0 1 14,-1 0 2-14,-1 0-2 13,0 5-1 2,-1 0 2-15,3 1-2 0,6-3 6 13,7 2-6-13,7-3 8 13,1-2-9-13,4 0 5 14,-3 0-4-9,-2 0 2-5,-7 0-1 14,-2-2-1-14,-5-3 4 14,-2 2-5-14,-2-1 6 13,0 4-6-13,2-2 7 14,2 2-8-14,5 0 5 14,5 0-2-14,-1 0 1 13,4 0-3-7,3 0-1-6,0 0 8 0,2 0-3 12,3 0 5 3,1 0-11-15,8 0 7 0,1 0-2 13,5-5 0 1,2 2 0-14,0-1 0 0,6-1 3 13,-4 4-3-13,3 1 0 14,-1-2 0-9,4 2 3-5,0 0-4 14,4 0 1-14,-3 0 0 13,1 0-2-13,-1 0-1 14,-7 0-2-14,8 0 10 14,1 0-10-14,3 2 9 13,5 2-8-13,2-2 1 14,1 2 1-9,5-4-4-5,0 3-1 14,0-3-2-14,0 5 4 14,0-1 2-14,0 1 6 0,0 0-8 12,9 2 10 3,7 0-7-15,-1 3 2 13,3-2-1-13,5-1 0 14,-4-2 1-14,8 4 0 5,0-4 4 9,6 2-7-14,5-2 13 0,5 1-13 13,1-2 3-13,6 1 0 14,-1-2 0-14,4-1 1 13,3 2-1-13,2-1 2 14,8-3 0-14,1 0-1 13,7 0 0-7,-3 0 4-6,3 0-7 14,-1 0 2-14,-2 0 0 13,-1-5 0-13,-1-1 0 14,2 2-4-14,-1-2 9 13,-1 0-6-13,0 1 7 14,-1 2-11-14,4-3 8 14,1 0-5-9,8-2 4-5,-1-2-2 14,0 2 0-14,-1 2 3 13,-10 0-6-13,-1 1 7 0,-1 2-8 13,3 1 8 2,-1 2-8-15,0 0 6 0,0 0-2 12,-4 0 0 3,-3 0-2-15,1 0-1 4,5 0 6-4,3 2-4 14,8 1 7-14,2 0-12 14,-2 1 9-14,-5 0-5 13,-7-2 2-13,-5 2 0 14,-2-1-1-14,3-2 4 14,4-1-3-14,-1 0 1 13,2 0 0-7,-6 0 1-6,-7 0-4 13,-3 0 2-13,-9 0 0 14,-8 0 0-14,-2 0 0 14,-6 0-4-14,-7 0 9 13,-8 0-7-13,-6 0 7 14,-4 0-9-14,-2 0 5 0,0 0-1 19,0 0 0-19,0 0 1 0,0 0-1 13,0 0 2-13,0 0 0 13,0 0-1-13,0 0-1 14,0 0 4-14,0 0-8 13,0 0 4-13,0 0 0 14,0 0 0-14,0 0 0 14,0 0-5-9,0 0 11-5,0 0-12 14,0 0-2-14,-2 8-10 14,-18 6-54-14</inkml:trace>
    </iact:actionData>
  </iact:action>
  <iact:action type="add" startTime="90762">
    <iact:property name="dataType"/>
    <iact:actionData xml:id="d13">
      <inkml:trace xmlns:inkml="http://www.w3.org/2003/InkML" xml:id="stk13" contextRef="#ctx0" brushRef="#br0">11758 6130 4 0,'-2'0'8'1,"-5"0"0"0,5 0-6 12,-4 0-1-12,-4 0-1 14,4 0 3-9,-3 0 0-5,-2 0 1 14,2 0-8-14,0 0 4 14,0 0-3-14,0 0-1 13,0 0-2-13,0 0 1 14,5 0 0-14,4 0 4 14,0 0-4-14,0 0 5 13</inkml:trace>
    </iact:actionData>
  </iact:action>
  <iact:action type="add" startTime="91078">
    <iact:property name="dataType"/>
    <iact:actionData xml:id="d14">
      <inkml:trace xmlns:inkml="http://www.w3.org/2003/InkML" xml:id="stk14" contextRef="#ctx0" brushRef="#br0">12258 6180 0 0,'64'2'3'15,"3"-2"-2"-14,0 0 1 14,5 0 3-9,1 0 4-5,7 0-6 13,5 0-1-13,4-4-1 14,5-3 2-14,0-2-2 14,-1 1 2-14,3 2-3 13,2 0 0-13,-3 2 0 14,3 4 3-14,-3 0-6 14,1-2 7-9,1-4-6-5,-1 0 3 14,-2-5-2-14,-7 2-1 13,-9 1 2-13,-9-2 2 14,-7 3 0-14,-8 2 2 14,-6 1-1-14,-5 1-6 0,-3 2 4 12,-2 1-4-12,-3 0 3 20,6 0 0-20,-1 0 0 14,5 0 2-14,-3 0-1 14,-2 0 0-14,-4 0-1 0,2-2 5 12,-3-2-6-12,3-1 3 14,0 2-1-14,-2-3-1 14,4-1 1-14,-4 4-2 20,3-1 5-20,2 0-2 0,-5 0 3 12,-1 1-10-12,1 2 6 14,-7 1-2-14,-2 0 1 14,-5 0 0-14,-7 0-2 13,-1 0 4-13,-5 0-4 14,-5 0 4-14,0 0-2 14,-1 0 4-9,-3 0-6-5,0 0 4 0,0 0 0 13,0 0 0 1,0 0-2-14,0 0 10 0,0 0-10 13,0 0 8-13,0 0-3 14,0 0-10-14,0 0 8 13,-7 0-3-13,-10 0 3 14,-8 0 8-9,-8 0-11 10,-10 0 2-15,-6 0 1 14,-9 0-2-14,-4 0-1 0,-3 0 1 12,-2 0-2-12,0 1 2 14,0 6 1-14,-1-3-2 13,-2-4 0-13,1 0-1 21,-4 0 6-21,-1 0-5 0,-2 0 6 12,-2 0-12-12,-4 0 8 14,-3 0-5-14,-2 0 3 14,-2 0 0-14,2 0 0 13,4 0 0-13,12 0 0 14,4-7 2-14,5-1 4 0,2 2-1 19,4 2-10-19,2 1 5 13,4-4 0-13,0 5-1 14,5-1 1-14,1-4-4 14,-1 3 10-14,1 2-6 0,-3-2 3 12,-4 4-6-12,-1 0 3 14,-6 0-6-14,-6 0 6 14,-5 10 0-9,-5 0-1 10,3-1 2-15,4-4-6 13,3 2 10-13,8-6-5 0,6-1 5 13,11 0-7-13,3 0 2 14,9 0-3-14,5 0 1 13,-1 0 1-13,4 0-2 14,0 0 6-9,4 0 3-5,4 0-3 14,4-3-2-14,3 0 2 14,2 3-3-14,2-2 0 13,0 2 0-13,0-2 0 0,0 2-1 13,0-1-3 2,0 1 8-15,0 0-13 0,10-2 8 19,13 0 1-19,17 2 0 13,18-5 8-13,14 1-3 14,7-1-4-14,4 0-1 14,-2 3 5-14,1 0-7 0,-2 2 9 12,-5 0-12-12,0 0 6 14,-9 0-2-14,-6 0 1 14,-2 2 0-9,1 2 0-5,1 3 0 14,4-2 0 0,7 0 1-14,6 0-1 0,0-3 4 13,-1 3-8-13,7-5 5 14,-1 0-1-14,1 0 0 13,1-12 0-13,-6 2-2 14,-2 1 4-9,-5 5-3-5,-2 0 6 14,-1 3-10-14,-2-2 9 14,5 3-5-14,1 0 1 13,-3 0 0-13,-2 0 0 14,-5 0 1-14,1 0-4 13,-5 0 6-13,-7 0-4 0,-2 0 5 13,-11 0-7-7,-7 0 3-6,-7 0 0 13,-8 0 0 2,-5 0 1-15,-7 0-5 0,0 0 9 12,-2 0-8-12,-2 0 8 14,4 0-9-14,0 0 5 14,5 3-1-14,7-2 0 13,3 2 0-7,6 0 0-6,-2-3 1 14,-1 0-2-14,-7 2 3 13,-3-2-3-13,-5 0 6 14,-3 0-9-14,-2 0 5 13,-2 0-2-13,0 0 1 14,0 0 0-14,0 0-3 0,0 0 7 19,0 0-5-19,0 2 7 14,0-2-12-14,0 0 9 0,0 0-6 13,0 0 3-13,0 0 0 13,0 0 0-13,0 0 1 14,0 0-3-14,0 0 4 13,0 0-3-13,0 0 5 14,0 0-8-8,0 0 5-6,0 0-2 13,0 0 0-13,0 0 1 14,0 3-5-14,0-3 11 13,0 0-12-13,0 0 13 14,0 0-12-14,0 0 8 14,0 0-4-14,0 0 1 13,0 0 0-7,0 0 0-6,0 0 2 13,0 0 3-13,0 0-5 14,0 0 10-14,0 0-8 14,0 0 4-14,0 0-6 0,0 0 6 12,0 0-6-12,0 0 2 14,0 0-3-14,0 0 8 20,0 0-9-20,0 0 9 0,0 0-12 13,0 0 7-13,0 0-3 13,0 0 1-13,0 0 0 14,0 0 0-14,0 0 1 14,0 0-3-14,0 0 6 13,0 0-4-13,0 0 7 14,0 0-9-9,0 0 4-5,0 0-1 14,0 0-1-14,0 0 0 14,0 0-3-14,0 0 8 13,0 0-5-13,0 0 7 14,0 0-14-14,0 0 10 14,0 0-5-14,0 0 2 0,0 0 0 19,0 0 0-19,0 0 2 13,0 0-5-13,0 0 6 0,0 0-3 13,0 0 4 2,0 0-7-15,0 0 4 0,0 0-2 12,0 0 1-12,0 0 0 14,0 0-4-14,0 0 9 13,0 0-6-7,0 0 7-6,0 0-12 14,0 0 7-14,0 0-2 13,0 0 1-13,0 0 0 14,0 0 0-14,0 0 1 13,0 0-5-13,0 0 10 14,0 0-10-14,0 0 8 14,0 0-8-9,0 0 5-5,0 0-2 14,0 0 1-14,0 0 0 14,0 0-4-14,0 0 10 13,0 0-8-13,0 0 7 14,0 0-10-14,0 0 7 13,0 0-4-13,0 0 3 0,0 0-2 20,0 0 1-20,0 0 0 13,0 0-4-13,0 0 9 14,0 0-9-14,0 0 11 13,0 0-14-13,0 0 7 0,0 0-1 13,0 0 0-13,0 0 1 14,0 0-5-14,0 0 10 13,0 0-13-7,0 0 6-6,0 0 2 14,0 0-16-14,0 0 3 13,0 5-25-13,0 4-17 14</inkml:trace>
    </iact:actionData>
  </iact:action>
  <iact:action type="add" startTime="95494">
    <iact:property name="dataType"/>
    <iact:actionData xml:id="d15">
      <inkml:trace xmlns:inkml="http://www.w3.org/2003/InkML" xml:id="stk15" contextRef="#ctx0" brushRef="#br0">16524 5770 11 0,'-2'0'45'1,"2"0"-9"0,0 0-19 19,0 0-12-19,0 0 0 13,9-3 0-13,23-1-6 14,14-1 3-14,18 4 5 0,10-1-7 13,4 2 2-13,3 0-2 13,-6-2 0-13,-3-1 0 14,-8 0 5-14,-8-1-3 14,-12-1 1-9,-10 2-4 10,-14 1 2-15,-9 0 0 13,-9 2 0-13,-2 0 3 0,0 0 3 13,0 0-6-13,0 0 16 14,0-5-13-14,-4 0-2 13,-7-1-2-13,2-2-3 14,0 4-10-9,2 1-8-5,-1 3-21 14,1 0-24-14</inkml:trace>
    </iact:actionData>
  </iact:action>
  <iact:action type="add" startTime="96064">
    <iact:property name="dataType"/>
    <iact:actionData xml:id="d16">
      <inkml:trace xmlns:inkml="http://www.w3.org/2003/InkML" xml:id="stk16" contextRef="#ctx0" brushRef="#br0">16734 5993 13 0,'49'0'1'1,"-5"-3"11"0,1-2-10 12,-5 3 3-12,-9 2-5 14,0 0 3-14,-6 0-3 13,0 0 3-7,-3 0 2-6,-4 0-5 14,0 0 3-14,-7 0 0 13,-3 0-4-13,-2 0 2 14,-4 0 0-14,-2 0-1 13,0 0-1-13,0 0 0 14,0 0 2-14,0 0-4 14,0 0 3-9,0 0-3-5,0 0-2 14,0 0 4-14,0 0-11 13,0 5 8-13,4 6-11 14</inkml:trace>
    </iact:actionData>
  </iact:action>
  <iact:action type="add" startTime="97908">
    <iact:property name="dataType"/>
    <iact:actionData xml:id="d17">
      <inkml:trace xmlns:inkml="http://www.w3.org/2003/InkML" xml:id="stk17" contextRef="#ctx0" brushRef="#br0">18283 6097 4 0,'0'2'18'15,"0"-2"-11"-8,0 0 6-6,2 0-13 13,10 0 5-13,5 0-3 14,10 0 3-14,2 0-5 0,0-5 2 13,4-2-2-13,-2 2 2 13,3-2-3-13,2 2 5 14,0-1-3-14,1 2 4 13,1 1-10-7,3 1 5-6,-1 0-1 14,6 1 1-14,3-1 0 13,5 0 0-13,4 2 2 14,-3-2-5-14,1 2 6 14,0-7-5-14,2-3 5 13,0-3-5-13,0-4 4 14,-2 6 0-9,-6-2-2-5,-2 5 0 14,-1 2-3-14,-5 3 7 14,0 0-5-14,-1 1 4 13,-4 2-6-13,1 0 4 14,0 0-2-14,-2 0 2 13,-3 0-1-13,1 0 0 14,-1 0 3-8,-2 2-4-6,5 1 2 13,-3-2 0-13,3 1 2 14,-1 0-3-14,2-2 0 0,-2 0 2 12,1 0-2 3,-3 3 0-15,5-2-2 14,-2-1 4-14,2 4-3 13,1-1 6-7,1-2-8-6,1 2 3 0,-3-2 0 13,-1 3 0-13,-1 1 0 13,5-3 0-13,-4 1 0 14,5 1-2 0,6 1 4-14,1 0-2 0,4-1 4 13,0 2-8-13,-1-3 4 14,-1-3-1-9,-2 0 1-5,-2 0 0 14,2 0-2-14,-2 0 7 13,-3 0-8 2,-1 0 9-15,-5 0-9 0,-3 0 6 13,-1 0-5-13,-1-3 4 13,0 2-2-13,6-6 0 14,-4 5 3-9,-1-1-2-5,-1 3 1 14,-2 0-3-14,0-2 3 14,1 2-3-14,-1 0 2 0,-4 0-2 12,-3 0 0 3,-4 0 1-15,2 0 2 14,-6 0-1-14,-1 0 5 0,-3 0-1 12,-5 0-6-6,-3 0 3-6,-4 0-2 13,0 0 0-13,0 0 0 14,0 0 0-14,0 0 4 14,0 0 1-14,0 0-4 13,0 0 7-13,0 0-5 14,0 0-1-14,0 0-1 14,0 0 1-9,-2 0-2-5,-5 0 2 14,-2 0 1-14,-4 0 0 13,-1 0-3-13,-1 0 4 0,2 0-7 13,-1 0 4-13,-1 0-2 14,-6 0 1 0,-3 0 0-14,-3 0-1 14,-4 0 3-9,-3 0-1-5,-3 0 0 0,-1-3-1 13,-3 1 3-13,-1 0-6 14,-1 0 3-14,-1 1 0 13,0-3-2-13,1 1 4 14,3-1-4 0,1 2 5-14,2 1-3 0,-1 1 5 13,3 0-10-7,-1 0 4-6,1 0 1 13,4-3-2-13,2 2 2 14,2 1-1-14,0 0 3 14,0 0-2-14,0 0 1 13,-2 0-2-13,-2 0 0 14,-4 0 0-14,-3 0 2 13,-3 0-2-7,-5 0 0-6,-8 0 1 14,-4 0-2-14,-2 0 7 13,0 0-7-13,-1 0 8 0,1 0-11 13,0 0 6 1,2 4-2-14,2-3 1 14,3 3 0-14,4-2 0 14,5 1 2-14,3-1-4 4,1-2 5-4,5 2-6 14,1-2 6-14,3 0-4 13,-2 0 2-13,-1 0-2 14,0-2 1-14,-6-5 0 14,-2 2-3-14,-7 1 9 13,-5 1-11 2,-4 3 7-15,-2 0-4 4,-5 0-2-4,1 0 4 14,2 0 0-14,4 0 0 14,0 4-1-14,-1 0 2 13,-1 2-1-13,0 2 3 14,0-2-6-14,5 2 3 14,3-1-2-14,3-5 2 13,7 2 0-7,2 0 0-6,-1-3 0 0,4 2-5 12,-1-2 11-12,5 2-7 14,2-1 5-14,-4 2-8 14,4-1 4-14,2 4 0 13,3 0 0-13,4-2 0 14,3-1 0-14,6-2 2 13,5-1 0-7,0 2 2-6,6-1-3 14,-2 0 3-14,4 2-4 13,0-3 0-13,-2 2 0 14,2-1 0-14,0 0 0 14,-2-1-4-14,2 2 9 13,0-1-5-13,0 0 5 14,0 0-7-9,0-1 3-5,0 1-1 14,0 0 1-14,0-2 0 14,0 3 0-14,0-3 3 13,0 0 1-13,0 0-2 0,0 2-3 13,0-2 5-13,0 2-5 13,0-2 0-13,0 0 1 14,0 0 0-8,0 0 2-6,0 0-1 13,0 0 2-13,0 0 0 14,0 0 1-14,0 0-4 14,0 0 2-14,0 0-5 13,0 0 2-13,0 0-2 14,0 0 0-14,0 0-7 13,0 0 8-7,0 0-12-6,0 5 0 14,0 4-30-14,-11 2 13 13,-7 1-36-13</inkml:trace>
    </iact:actionData>
  </iact:action>
  <iact:action type="add" startTime="100683">
    <iact:property name="dataType"/>
    <iact:actionData xml:id="d18">
      <inkml:trace xmlns:inkml="http://www.w3.org/2003/InkML" xml:id="stk18" contextRef="#ctx0" brushRef="#br0">13035 6713 1 0,'-4'-10'3'1,"2"2"-6"13,2 4 8-13,0 0-10 14,-2 4 11-14,2-2-6 13,-3 2 2-7,3 0 5-6,0-1-3 14,0 1-4-14,0 0 3 13,0 0 2-13,0 0-7 14,0 0 7-14,-2 0-8 13,0-2 6-13,0-3 1 14,0-1-1-14,-3 0-3 14,3 0 0-9,-1 0 3-5,-1 0-5 14,2 0 5-14,0 1-6 14,-1 2 5-14,3 1-5 13,0 2 3-13,0 0 0 14,0 0 0-14,0 0 1 0,0 0-4 12,0 0 0-12,0 0 1 14,0 0-5-8,0 0 6-6,0 0-9 13,0 0 3-13,0 0 1 14,0 0 6-14</inkml:trace>
    </iact:actionData>
  </iact:action>
  <iact:action type="add" startTime="101051">
    <iact:property name="dataType"/>
    <iact:actionData xml:id="d19">
      <inkml:trace xmlns:inkml="http://www.w3.org/2003/InkML" xml:id="stk19" contextRef="#ctx0" brushRef="#br0">13261 6689 0 0,'46'0'1'1,"6"0"1"13,1 0 1-13,3 0-2 14,5 0 2-14,3 0-4 13,-2 0 3-13,5 5-1 14,0 0-1-14,-1 5 0 14,2 2 0-9,-8 0 0-5,-7 2-3 14,-3-2 6-14,-6 0-6 13,-1 1 6-13,-6-6-4 0,1 2 2 13,3-6-1 2,-2 1 1-15,3-1 0 0,6-1 2 12,1-2-1-12,2 0 1 20,2 0 0-20,-3 0-5 0,-2 0 4 13,-3 0-2-13,-3 0 0 14,-2 0 0-14,-1 0-1 13,-2 2 2-13,1-1-1 14,-2 1 1-14,0 1-1 14,-5-1 3-14,-5 0-6 13,-5-2 5-7,-7 1-2-6,-4-1 0 13,-3 3 0-13,-5-2-2 14,-2-1 6-14,0 3 2 14,0-3-3-14,0 0 6 13,0 0-9-13,0 0 9 14,0 0-3-14,0 0 0 13,0 0 1-7,-7 0-6-6,-5 0 11 14,-5 0-6-14,-1-7 1 13,-6-1-3-13,2-2-5 0,-7 1 1 13,-2-1 0-13,-3 0 0 13,-9 2-3-13,-1-1 0 14,-5 2 6-14,-9 2-6 20,-2 1 5-20,-5 2-4 0,1 1-1 13,-1-1 2-13,1-3-5 14,3-1 6-14,3 1-1 13,7 1 0-13,2 1 1 14,-2-1 1-14,1 4-1 13,-2-2 1-13,-2 0-3 14,0 2 2-8,-2 0-2-6,6 0 2 13,0 0-2-13,-1 0-1 14,4-1 6-14,0-2-5 13,-1 1 9-13,-2 1-12 14,-4-2 8-14,-1-1-3 0,0 0 1 13,-1-2-1-13,4 0 0 20,1 0 0-20,2 3 0 13,2-2 0-13,1 2 0 0,-2 0 2 13,4 1-5-13,-1-2 4 14,3 4-3-14,5-3 2 13,0 3 0-13,4 0-3 14,2 0 8-14,4 0-10 20,5 0 10-20,2 7-10 0,7-2 5 13,3-4-1-13,4 1 1 13,4-2 0-13,2 0-1 14,0 0-8-14,0 0 8 14,0 0-8-14,0 0 9 13,0 5-12-13,6 0 8 14,12 4 4-9,9 1 2-5,9-1 0 14,6-1-1-14,5 1 3 14,-1-4-1-14,1 1 1 13,-5 1-1-13,3-5-4 0,0 3 5 13,0-3-4-13,1 3 1 14,1-3-1-14,2-2 0 20,0 0 0-20,7 0 3 13,4 0-1-13,7 0-1 0,4 0 2 13,1 0-4-13,1-7 2 14,5 2-1-14,2-4 0 13,5 4 0-13,4-2-4 14,-6 1 8-14,-1 2-5 20,-10 1 5-20,-6 3-8 0,-8 0 5 13,-4 0-2-13,-8 0 0 13,-1 0 1-13,0 0-1 14,-2 0 4-14,-1 0-4 14,-3 1 4-14,2-1-6 13,-1 2 8-13,0-2-5 0,-3 0 0 19,-2 0 1-19,-2 0-1 14,-2 0 1-14,-2 0-2 14,-2 0 4-14,-3 0 2 13,-4 0 0-13,1-2-5 0,-6 1 4 13,-3-2-4-13,-6 1 2 13,-6 2-2-13,2 0 3 14,-2 0-1-8,0-1 9-6,0 1-9 13,0 0 13-13,0 0-13 14,0 0 6-14,0 0-8 13,0 0 1-13,0 0-1 14,0 0 1-14,0 0-7 14,0 0 12-14,0 0-12 13,0 0 10-7,0 0-8-6,0 0 1 13,0 0 3-13,0 0-4 14,0 0 1-14,0 0 1 14,0 0-9-14,0 0 6 0,0 11-20 12,0 4-11 3,0 2-15-15</inkml:trace>
    </iact:actionData>
  </iact:action>
  <iact:action type="add" startTime="103722">
    <iact:property name="dataType"/>
    <iact:actionData xml:id="d20">
      <inkml:trace xmlns:inkml="http://www.w3.org/2003/InkML" xml:id="stk20" contextRef="#ctx0" brushRef="#br0">18297 6756 5 0,'0'0'25'1,"0"0"-12"13,0 0 6-7,0 0-7-6,0 0-4 13,0 0-8-13,0 0 4 14,0 0-1-14,0 0-2 14,0 0 5-14,0 0-2 13,0 0 0-13,2 0-3 14,-2 0 1-14,6 0-2 13,7 0 0-7,8-4 1-6,10-5 2 14,6-1-2-14,4 2 4 13,3 3-10-13,6-2 6 14,4 2-1 1,6 0 1-15,6 1 2 0,1 0-3 12,6 4-6-12,-3 0 3 14,1 0 6-9,2 0-3-5,1 0 2 14,7 0-4-14,1 2 2 0,5-2 0 13,0 0 0 1,-2 0 0-14,0 0-4 14,-4-3 8-14,-4-6-3 13,-4 1 4-13,-4 4-10 0,-7 1 7 13,-6-2-3-7,-4 3 1-6,-3 1 0 13,-3-4 0-13,4 1 0 14,0 0-1-14,4 0 6 14,4-2-8-14,0 3 7 13,0 0-8-13,-2-1 7 14,0 4-6-14,-6 0 2 13,6-2 1-7,0 0-4-6,4 1 12 14,7-4-11-14,0-1 8 13,7-3-10-13,-3 2 8 14,1-3-6-14,-1 1 3 13,-11 4 0-13,-6 1 0 14,-8 1 3-14,-8 0-6 14,-4 3 6-14,-3-2-3 4,-5 2 3 11,-1 0-6-15,-3 0 3 0,-1 0 0 12,-4 0 0-12,1 0 0 14,-3 0-5-14,-1 0 10 14,-1 0-13 0,3 4 16-14,-5 2-14 0,0-2 6 13,-1-1 0-7,-6 0-2-6,-2-1 1 13,-2-2-1-13,0 0-4 14,0 0 5-14,0 2-8 13,-2 0 8-13,-16 1 1 14,-4-1 7-14,-12 1-4 14,-6-1 2-14,-10 0-2 13,-9 0-2-7,-11 1 2-6,-9 4-1 13,-10-3 3-13,-7 0-2 14,-7 2-6-14,1-4 5 14,1 0-4-14,3 0 4 0,4-2-2 12,-1 0 0-12,-3 0 3 14,0 0-8 1,1 0 10-15,6 0-10 4,-1 0 5-4,1 0-4 14,2 0 3-14,3 0 0 13,5 0 0-13,5 0 1 14,7 0-4-14,7 0 10 14,4 0-12-14,6 0 12 13,4 0-12-13,-2 0 8 14,4 0-2-9,-1 0 3-5,-2 0-3 14,-2 0 0-14,-3 2 0 14,0 1-1-14,-4 0 2 13,0-1-2-13,1 0 3 14,1 0-3-14,2 0 2 13,1-2 0-13,4 0-1 14,4 0 0-14,5 0-2 5,9 0 9 9,8 0-8-14,8 0 7 0,6 0-5 13,4 0 0-13,3 0 3 13,2 0-4-13,0 0 0 14,0 0-2-14,0 0-5 14,0 0 0-14,21 0 12 13,10 0-10-7,15 0 10-6,10 0-1 14,4 0-3-14,5 0-1 13,-3 0 0-13,-2 0 1 14,3 2-6-14,3-1 10 13,13 2-7-13,8-3 7 14,9 0-9-14,1 0 4 14,7 2 0-9,-9 0 0-5,3 0 0 14,-2 1 0-14,-3-2 1 13,-1 1-2-13,-1-2 2 14,-6 0-1-14,-4 0 5 14,-4 0-8-14,-1 0 4 0,-2 0-2 12,-5 0 1 3,-6 0 0-15,-11 0-2 4,-11 0 7-4,-10 2-8 14,-11 1 8-14,-11-2-10 14,-2-1 8-14,-7 2-3 13,0-2 0-13,0 0 2 14,0 2 0-14,0-2 2 14,0 0 2-14,0 0-4 13,0 0 2-7,0 0 2-6,0 0-6 13,0 0 0-13,0 0-1 14,0 0-7-14,0 0-7 14,0 4-3-14,0 4-32 13,0 4-8-13</inkml:trace>
    </iact:actionData>
  </iact:action>
  <iact:action type="add" startTime="113458">
    <iact:property name="dataType"/>
    <iact:actionData xml:id="d21">
      <inkml:trace xmlns:inkml="http://www.w3.org/2003/InkML" xml:id="stk21" contextRef="#ctx0" brushRef="#br0">13189 6152 4 0,'0'0'10'15,"0"0"-7"-8,0 0-2-6,0 0-1 13,0-2 0-13,0-3-2 14,0 2 5-14,0-1 0 14,0 2 0-14,0-1-6 13,0 0 4-13,0 1-1 14,0-2 0-14,0-2 0 13,-2 1-1-7,2-2-1-6,-2-2-1 14,-1 2 6-14,-1-1-6 0,-2 1 2 12,1 4-2-12,3 1 6 14,-2-1-3-14,4 2 4 13,0 1-2-13,-3 0-1 14,3-2 4-14,0 2-8 14,0 0 6-9,0 0-6-5,0 0-4 14,0 0 6-14,0 0-3 13,0 0 4-13,0 0 0 14,0 0 3-14,0 0-5 14,0 0 6-14,0 0-5 13,0 0 3-13,0 0-1 14,0 0-1-9,0 0 0-5,0 0-3 14,0-2 3-14,0 0 0 14,12-1 3-14,3 3-3 13,3-2 5-13,2 2-10 14,6 0 7-14,1 0-2 14,6 0 0-14,6 0 0 13,-4 0 0-7,1 0 0-6,6 0-3 13,-1 0 7-13,3 5-8 14,5-1 8-14,0-2-7 14,4-2 3-14,5 0 0 13,-2-4 0-13,2-10 0 0,3 2-3 13,-3 1 8-13,0 3-7 14,0 2 7-9,-8 2-8-5,2 3 3 14,-3-1 0 0,2 0 0-14,3-1 0 14,2 1-2-14,-1 2 5 0,-4 0-4 13,-2 0 2-13,-1 0-2 13,-2 0 4-13,-1 0-5 14,-1 0 3-9,4 0-1-5,-2-2 0 14,1-3 0-14,1-4-1 14,4 2 6-14,0 0-4 13,-2 1 3-13,2 3-8 14,-5-2 6-14,-7 1-4 0,-5 2 3 12,-3 1-1 3,-6 1 0-9,-1 0 0-6,-2 0-4 13,-4 0 8-13,-3 0-8 14,-3 0 3-14,-1 0 0 13,-1 0-1-13,-7 1 0 14,0 1 1-14,-2 0 1 0,-2 0-3 13,0-2 6-13,0 0-5 13,0 0 5-7,0 0-6-6,0 0-3 14,-2 0 5-14,-11 2 1 13,-7 2 6-13,-5-2-3 14,1 3 1-14,-8-1-2 13,1-3-2-13,-4 6 1 14,-3-4 1-14,-4 6-4 14,-7-2 1-9,-3 2 1-5,-4-1 0 14,1-2 1-14,2-2 1 13,-3 1-1-13,2 2 0 14,-2-4 2-14,-1 6-5 14,-3-4 4-14,-6 4-4 0,2-1 0 12,1-3 1 3,3-1 1-10,6 1-3-5,4-5 0 0,3 0 6 13,2 0-5-13,3 0 7 14,2 0-9 0,0 0 5-14,-1 0-2 14,1 0 1-14,-4-5-1 0,-3 1-3 13,-3 3 3-13,4-1 0 13,1 2 1-7,3 0-3-6,2 0-6 13,-5 0 8-13,1 0 1 14,-1 0 0-14,1 3-3 14,-1 1 6-14,-4 4-1 13,2-1 1-13,3 0-6 14,5 2 4-14,4-3-2 14,8-2-1-9,3-4 2-5,6 2 1 14,5-2 1-14,3 0 5 13,2 0-7-13,6 0 15 14,-1 0-14-14,3 0 10 0,0 0-10 13,0 0 2-13,0 0-1 13,0 0-2-13,0 0 4 14,0 0-3-9,0 0 1-5,0 0-2 14,0 0 0-14,5 0-21 14,8 0 21-14,5 0-3 13,7 0 3 2,6 2 0-15,7-1 1 0,4-1-3 12,5 3 6-12,-10-1-4 14,9 1 4-8,-2 2-8-6,-1-3 7 13,1 3-4-13,-1-2 1 14,1 1 0-14,0 1-2 13,3 0 5-13,3 1-6 14,-2-3 6-14,1 6-6 14,3-5 6-14,1 0-6 13,3-1 5-7,4 2-2-6,4-3 0 14,6 0 0-14,-1 1-2 0,4-3 6 12,1 0-2-12,-1 0 3 14,2 0-6 0,-4 3 2-14,-7-3 0 0,-2 0-1 13,-6 0 2-13,-2 0-2 14,-1 0 2-9,1 0 5-5,1 0-5 14,6 0 7-14,-3 0-7 13,0 0-1-13,-2 0 0 14,-8-3 1-14,-7-2-2 14,-6 1 2-14,-10 1-3 13,-10 0 4-13,-6 3 8 14,-7 0-10-9,-2 0 10-5,0 0-6 14,0 0 3-14,0 0-1 14,0 0-2-14,0 0 2 0,0 0-7 12,0 3 9 3,0-3-6-15,0 0 3 0,0 0-1 13,0 3-7-13,0-1 4 20,0 0 0-20,0 0-1 0,0-2 0 12,0 0 6 3,0 0-5-15,0 0 3 0,0 0 1 13,0 0-10-13,0 0 7 13,0 0-4-13,0 0 1 14,0 0 0-14,0 0-2 13,0 0 6-7,0 3-1-6,0-3-1 14,0 0-4-14,0 3 4 13,0-3-4-13,0 0 2 14,0 0 0-14,0 2 0 13,0-2 1-13,0 2-6 14,0-2 11-14,0 0-13 14,-2 0-5-9,-3 0 4-5,-1 0-6 14,-10 0 8-14,-10 0-1 14,-8 0-41-14,-4 0-34 13</inkml:trace>
    </iact:actionData>
  </iact:action>
  <iact:action type="add" startTime="116774">
    <iact:property name="dataType"/>
    <iact:actionData xml:id="d22">
      <inkml:trace xmlns:inkml="http://www.w3.org/2003/InkML" xml:id="stk22" contextRef="#ctx0" brushRef="#br0">13156 5479 4 0,'0'0'6'6,"0"3"-6"-5,0-1 1 14,0 2-5-14,0-2 3 0,0 0 1 12,0 2-6 3</inkml:trace>
    </iact:actionData>
  </iact:action>
  <iact:action type="add" startTime="116872">
    <iact:property name="dataType"/>
    <iact:actionData xml:id="d23">
      <inkml:trace xmlns:inkml="http://www.w3.org/2003/InkML" xml:id="stk23" contextRef="#ctx0" brushRef="#br0">13156 5479 0 0,'145'35'1'6,"-114"-33"4"-5,-2 2 1 14,4-2-11-14,1 1 8 13,-1 0-4-13,3 1 1 14,4 1 0-14,4-1 0 0,8 0 2 13,4-1 1-13,4-1 0 13,9-2 0-13,7 0 1 14,-1 0-5-9,2 0 2-5,-4 0-1 14,-4 0 0-14,-2 0 0 14,-4 0-4-14,-3 0 9 13,-2 0-6-13,-1 0 6 14,3 0-10-14,0 0 6 13,-2 0-1-13,1 0 0 14,-4 7 0-8,-3-2 0-6,-4 2 1 13,2-3-1-13,-8-3 2 14,-1 3-1-14,-4-4 3 0,-3 0-4 12,-1 0 0-12,-2 0 4 14,-2 0-3-14,-2 0 0 14,-4 0 3-14,-6 0-2 13,-1 0 2-7,-5 0 1-6,-5 0-5 14,-1 0 2-14,-2 0 2 13,-3 0-3-13,2 0 2 14,-2 0 0-14,0 0-1 13,0 0 11-13,0 0-1 14,0 0 13-14,0-2-12 14,0-5 7-9,0-2-20-5,-10-3 1 14,2-2-2-14,-5 2 1 13,-4-4-3-13,-2 0 6 14,-3 2-6-14,-7 2-6 14,-7 4 3-14,-5 0-4 13,-3 2 7-13,-1 2-1 14,1-2-2-9,-1 2 4-5,1 2 0 14,4 0 1-14,-7 2 2 0,2 0-2 13,-4 0-6-13,-3 0 3 13,2 8-2-13,-2-2 0 14,1 2 2-14,2-1-2 14,0 0 6-14,-1 0 0 13,4-2-6-7,-1-1 10-6,5 2-7 13,-2-4 5-13,1 4-4 14,-3 0 4-14,-2 2-4 14,-3 1 2-14,-4-2 0 13,-9 1 1-13,4 1 0 14,0-5-2-14,3-3 6 13,-3 2-6-7,-3-2 2-6,-4-1-2 14,2 0 1-14,1 2 0 13,4-2 0-13,8 0 3 14,6 0-4-14,6 0 7 13,3 0-10-13,6 0 8 0,8-2-4 13,0-3 0-13,3-4 1 20,-1-1-1-20,4-4 1 14,-3 2 2-14,0-2 0 0,-2 2-6 13,-1 2 4-13,-2 3-2 13,1 0-2-13,0 3 3 14,1 3-2-14,3 1 0 13,0 0-2-13,0 0 6 14,2 0-5-8,1 0 0-6,1 0 2 13,3 5-6-13,6-1 7 14,0-1-5-14,4 2-1 13,3-3 6-13,0-2-10 14,0 0 6-14,0 2-5 14,0 3 6-14,14-2 0 13,6 1 3-7,7 1 2-6,4 2 2 13,8-1-4-13,2-2 1 14,1 0 2-14,6 0 0 0,-2 3 0 13,3-2 2 1,1-1-10-14,0 1 8 0,4-2-3 13,6-1 0-13,9-2 1 20,5 0-1-20,-1 0 4 14,4 0-3-14,-8 2 0 13,2 0 1-13,1-2 3 0,1 3-7 13,7-3 4-13,0 0-2 14,0 0 0-14,-1 0 2 13,-6 0-4-13,0 0 7 14,1 1-5-9,-1-1 6-5,2 0-10 14,-4 0 5-14,-3 0-2 14,-5 3 1-14,-7 1 0 13,0-1 0-13,-5 3 3 14,7 0-6-14,0-2 7 0,2 1-7 12,5-1 7 3,-3-3-5-9,3 1 1-6,-3 3 0 13,-6-3 0-13,-2-1 1 14,-8-1-5-14,-4 0 8 0,-1 0-4 13,-8 0 6-13,-4 0-7 13,-6 0 2-13,-8-3 0 14,-3-2-1-14,-8 2 0 20,-4 1 0-20,2 0 1 0,-2-1-2 13,0-1 5-13,0 2-4 13,0 1 3-13,0-4 1 14,0-1 2-14,0 0 6 13,0-2-9-13,0-1 2 14,-6-2-10-14,-6-1 10 20,-1 4-11-20,-5-2 12 0,-3 0-10 13,2 3 7-13,-4-2-3 14,1 4 0-14,0-2 0 13,-5 5-2-13,-4 0 2 14,-2 1-7-14,-6 1 9 0,-5 0-5 12,-1 0 3-12,-6 0-1 20,-4 0-3-20,-4 0 3 14,1 0 0-14,-2 0 1 14,2 0-2-14,0 0 5 0,2 5-6 12,-2 2 6-12,1-2-5 14,1-1 3-14,2 1-1 14,3-5 0-14,2 0 0 20,2 0-1-20,1 0 4 0,-1 0 0 12,-3-3-1 3,0-3-4-15,-2 1-1 0,-6 0 1 13,-2 1 3-13,0 2-1 13,-1 1 0-13,6-2 1 14,2 3-2-14,3 0 2 14,6 0-1-9,3 0 5-5,6 0-10 14,4 0 8-14,0 0-3 13,4 0 0-13,4 0 0 14,4 0 0-14,-2 0 2 0,3 0-3 13,-1 0 5 1,-2 0-8-14,-3 0 3 0,-3 0 1 19,-4 0 0-19,-3 0 1 14,1 0-1-14,2-2 1 14,2-2-2-14,2 2 2 0,3 2-1 12,-1 0 3-12,5 0-6 14,0 0 2-14,0 0 1 13,4 0-1-13,-1 0 2 14,1 0-5-8,3 0 10-6,-1 0-8 13,3 0 8-13,2 0-8 14,2 0 5-14,5 0-5 14,2 0 2-14,-2 0 0 13,2 0 0-13,0 0-4 14,0 0 2-14,0 0-4 13,0 0 5-7,0 0-22-6,0 0 5 0,0 0-4 13,0 0 15-13,0 0 1 13,0 6-4-13,0 8 4 14</inkml:trace>
    </iact:actionData>
  </iact:action>
  <iact:action type="add" startTime="124840">
    <iact:property name="dataType"/>
    <iact:actionData xml:id="d24">
      <inkml:trace xmlns:inkml="http://www.w3.org/2003/InkML" xml:id="stk24" contextRef="#ctx0" brushRef="#br0">19551 6021 10 0,'0'0'3'1,"0"0"1"13,0 0-4-13,0 0 0 14,0 0-7-14,0 0 7 13,0 0-5-13,0 0 0 14,5 0 5-8,9 0 0-6,3 0 0 13,8 0 0-13,4 0 1 14,0 0 3-14,6 0-6 14,1 0 2-14,4 0 0 13,5 0 0-13,4 0 1 14,4 0-4-14,3 0 6 13,2 0-1-7,0 0 1-6,2 4-6 14,-2 3 4-14,-2 0-2 13,2 4 1-13,-4-4 0 14,0 0 0-14,7-5 3 13,-3-1-3-13,4-1 0 14,0 0 2-14,-3 0 1 14,-1 0-6-9,-3 0 3-5,-1 0-1 0,0 0 1 13,-3 0 0 2,0-3-3-15,-7-4 6 0,-3 0-7 12,-3 0 11 3,-5 2-10-15,-2-1 5 0,-4 2-3 12,-2 0 1-12,-1 0 0 14,-4 0-1-8,-2-1 3-6,-3 1-1 13,-3 3-1-13,-6 1 1 14,-1-2 3-14,-3 0-5 14,-2 2 2-14,0 0 0 13,0 0 3-13,0 0 2 14,0-3 10-14,0-1-9 0,-9 1 5 19,-7-4-8-19,-1 1-6 14,-6 2 5-14,-3 0-2 13,-6 0-1-13,-3 3-1 0,-3 1 1 13,-7 0-2-13,-1 0 2 13,-8 0 0 2,-4 0 1-15,0 0 1 14,-7 0-3-14,-3 0 2 4,-9 0-1-4,-10 0 0 14,-6 0 0-14,-1 0-1 13,1 0 6-13,6 0-5 14,9 0 6-14,0 0-10 14,5 0 5-14,1 0-2 13,3 0 1-13,4 1-1 14,5 3 1-9,4-1 0-5,2-3-1 14,6 1 3-14,1-1-4 14,7 0 4-14,7 0-4 13,4 0 4-13,6 0-1 14,0 0 2-14,4-4-3 14,5-4 6-14,-1-2-4 13,3 3 4-7,-1-2-1-6,5 1 1 0,0 4-4 12,2 2 3-12,6 0 0 14,-2 1-5-14,2 1 0 14,0 0-3-14,0 0 0 13,0 0-8-13,0 0 4 14,0 0 0-14,20 0 1 13,9 0 6-7,15 1 2-6,12 7 1 14,9 0-1-14,3 1-4 13,4-2 6-13,4-1-6 14,4 2 7-14,3-1-8 14,-1-3 6-14,3 1-5 13,-3 2 2-13,1-2 0 14,-1 4 0-9,3-4 3-5,4 2-4 14,2-3 4-14,1 0-5 14,-9-3 4-14,-4-1-4 13,-2 0 2-13,-4 0 0 0,1 0 0 13,-8-4 0 1,-5-1-1-14,-8-4 4 14,-6 6-2-14,-10 1 5 5,-2-1-9-5,-9 1 3 13,-6 0 0-13,-4 2 0 14,-7 0 0-14,-3 0-5 13,-2 0 10-13,-4 0-9 14,0 0 9-14,0 0-10 14,0 0 6-14,0 0-2 13,0 0-2-7,0 0-7-6,-15 0 8 13,-9 0 2-13,-12 0 13 14,-9 0-11-14,-6 0 2 14,-2 0 1-14,-8 0-9 13,-1 0 6-13,-5 0-3 14,-2 0 1-14,-2 2-2 14,2 0-1-9,-5-2 6-5,-2 3-2 14,0-3 4-14,-6 0-8 0,2 0 6 12,3 0-6 3,0 0 7-15,3 0-4 0,-4 2 0 13,-4 3-1-13,-3 3-3 13,5 0 8-13,6 1-4 14,12-4 6-9,13-3-9-5,8-2 3 14,10 0 0-14,6 0 3 14,8 0-1-14,-1 0-1 13,1 0 4-13,3 0-6 14,1 0 4-14,-1 0-6 14,5 0 4-14,3 0-2 13,2 0 1-7,4 0 0-6,0 0 0 13,0 0-10-13,0 0 9 14,0 0 0-14,8 0-3 14,13 0 4-14,12 0 0 13,7 0 2-13,11 2 0 14,7 1-2-14,5 1 1 0,1-1-1 19,5-1 5-19,5 3-6 14,-1-1 7-14,4-2-11 0,2-1 6 12,4 4-1 3,6-3 0-15,5 2 0 0,-5-3 0 12,-4 4 1-12,-8-3-2 14,-3 2 5-14,-3-2-8 14,0 0 9-9,4-2-9-5,-2 2 4 14,-4-1 0-14,-2 1 0 13,-9 0 0-13,-7-2-3 14,-8 3 6-14,-10-1-4 14,-8 0 6-14,-8 1-10 13,-3-1 5-13,-7 1-1 14,-5-3 1-9,0 0-1-5,-2 2-1 14,0-2 2-14,0 0 2 14,0 0-2-14,0 0 0 13,-9 0-4-13,-11 0 4 0,-5 0 12 13,-10 0-11 2,-7-5 0-15,-8 2 1 0,-1-3-4 12,-5 1 5-6,-3 2-3 8,-5-1 6-14,-5-2-10 0,-2 4 4 13,-5 0-1-13,-8-1-1 14,-5 3 2-14,-10 0 0 13,-3-1 2-13,2 1-3 14,4-3 2-14,9 0-2 14,4 3 1-9,3-2 0-5,9 2 2 14,6 0-1-14,12-3 0 13,11 2 1-13,13-3 4 14,8 2-5-14,10-1 7 14,2 1-7-14,4 0 3 13,3 1-3-13,2 1 0 14,0-2 0-9,0 0 3-5,0 2-1 14,0 0-1-14,0 0 5 0,0 0-1 13,0 0 3-13,0 0-5 13,0 0-4-13,0 0 1 14,0 0-2-14,0 0-3 13,0 0 2-13,0 0 1 14,0 0 1-8,0 0-8-6,0 0 8 13,0 0-2-13,0 0 0 14,0 0 1-14,0 0-2 13,0 0 3-13,0 0 0 14,0 0 1-14,0 0-4 14,0 0-2-14,0 0 2 13,0 5-19-7,0 12-12-6,0-5-64 14</inkml:trace>
    </iact:actionData>
  </iact:action>
  <iact:action type="add" startTime="128667">
    <iact:property name="dataType"/>
    <iact:actionData xml:id="d25">
      <inkml:trace xmlns:inkml="http://www.w3.org/2003/InkML" xml:id="stk25" contextRef="#ctx0" brushRef="#br0">14387 6699 0 0,'10'0'1'1,"-2"0"1"13,-8 0-4-13,0 0 1 14,0 0 1-14,0 0 0 13,0 0 0-7,0 0 0-6,-21 0 0 14,-10 0 10-14,-10 0-9 13,-7 3 11-13,-10 3-9 14,-9-1-3-14,-7 2 0 13,-10 1 4-13,-7-1-6 14,-6 3 5-14,-7 1-3 0,2 0 4 19,-4 6-8-19,4-3 6 14,11-2-2-14,8-2 0 13,16-2 0-13,16 0-3 0,11-4 8 13,11 0-5-13,9-2 1 14,9-2 7-14,6 0-8 13,5 0 18-13,0 0-4 14,0 0-4-9,0 0-2-5,0 0-3 14,13 0-4-14,10 0 1 14,15 0-2-14,20-2 7 13,15 2-11-13,18 0 4 14,10 0 0-14,3 0-3 14,2 0 3-14,-4-7-1 13,-2-1 1-7,-1 1-2-6,-6-1 4 13,-7 1-2-13,-5 5 4 14,-12 0-8-14,-11 2 4 14,-7 0 0-14,-11 0 0 0,-6 0 0 12,-10 2-5 3,-8 5 10-15,-7-4-7 0,-5-1 3 19,-4 1-2-19,0-3-2 0,0 0 2 13,0 0 1-13,0 0-1 13,0 0-3-13,-10 0 4 14,-9 0 5-14,-8 0 4 14,-10 0 0-14,-7-3-4 13,-8-4-3-13,-6-1-2 20,-2 2 0-20,-7-1 0 0,-7 6-3 13,-6-1-1-13,0 2 8 14,0 0-8-14,6-2 10 13,10 0-6-13,6-2 2 14,4 0-2-14,12 0 2 13,6 1-2-13,9 2 0 0,5-1 2 20,9-1-3-20,1 3 3 13,4-2-4-13,5 2 4 14,3 0-4-14,0 0-1 0,0 0 1 12,0 0-4-12,0-2-2 14,0 2 5-14,0 0 6 14,0 0-6-14,0 0 8 13,0 0-10-7,0 0 4-6,0 0 1 14,0 0-1-14,0 0 1 13,0 0-1-13,0 0 3 14,0 0-3-14,0 0 6 13,0 0-10-13,0 0 7 14,0 0-4-14,0 0 2 14,0 0 0-9,0 0 0-5,0 0 1 14,0 0-6-14,0 0 11 13,0 0-8-13,0 0 8 14,0 0-10-14,0 0 6 14,0 0-2-14,0 0 0 13,0 0 1-13,0 0 0 0,0 0 4 19,0 0-3-19,0 0 3 14,0 0-9-14,0 0 7 0,0 0-6 13,0 0 3-13,0 0 0 13,0 0 0-13,0 0 4 14,0 0-8-14,0 0 9 14,0 0-1-14,0 0 0 13,0 0-7-7,0 0 5-6,0 0-3 13,0 0 1-13,0 0 0 14,0 0-4-14,0 0 8 14,0 0-5-14,0 0 5 13,0 0-8-13,0 0 3 14,0 0-1-14,0 0 0 14,0 0 1-9,0 0 1-5,0 0 0 14,0 0-5-14,0 0 10 13,0 0-4-13,0 0 4 14,0 0-6-14,0 0 2 14,0 0 0-14,0 0-1 13,0 0 2-13,0 0-2 0,0 0 5 19,0 0-3-19,0 0 4 0,0 0-8 13,0 0 5-13,0 0-3 14,0 0 0-14,0 0 2 13,0 0-2-13,0 0 3 14,0 0-4-14,0 0 3 13,0 0-3-13,0 0 7 14,0 0-9-8,0 0 4-6,0 0-2 13,0 0 1-13,0 0 0 14,0 0-5-14,0 0 11 14,0 0-9-14,0 0 11 13,0 0-14-13,0 0 8 14,0 0-2-14,0 0 0 13,0 0 0-7,0 0 0-6,0 0 1 14,0 0-2-14,0 0 3 13,0 0-4-13,0 0 7 14,0 0-10-14,0 0 6 0,0 0-2 12,0 0 1-12,0 0 0 14,0 0-4-14,0 0 10 14,0 0-7-9,0 0 7-5,0 0-11 14,0 0 7-14,0 0-2 13,0 0 0-13,0 0 1 14,0 0-1-14,0 0 2 14,0 0-1-14,0 0-1 13,0 0 4-13,0 0 2 14,0 0-7-8,0 0 3-6,0 0-2 13,0 0 0-13,0 0 0 14,0 0 1-14,0 0 1 13,0 0 6-13,0 0-3 0,0 0-6 13,0 0 4 2,0 0-3-15,0 0 0 0,0 0 0 19,0 0 0-19,0 0 0 13,0 0-3-13,0 0 6 0,0 0-5 13,0 0 6-13,0 0-6 14,0 0 2-14,0 0 0 13,0 0 0-13,0 0 0 14,0 0-2-14,0 0 7 14,0 0-4-9,0 0 6-5,0 0-8 14,0 0 4-14,0 0-5 13,0 0 4-13,0 0-2 14,0 0 0-14,0 0 1 14,0 0-1-14,0 0 2 13,0 0-3-13,0 0 6 14,0 0-9-9,0 0 8-5,0 0-4 14,0 0 0-14,0 0 1 14,0 0 0-14,0 0 3 13,0 0-3-13,0 0 4 14,0 0-10-14,0 0 5 0,0 0-1 13,0-1-1-13,0 1-1 13,0 0 1-7,0 0-13 8,0 0 14-14,0 0-19 0,0 0 11 13,0 0-25-13,7 0 0 14,5 0-32 0</inkml:trace>
    </iact:actionData>
  </iact:action>
  <iact:action type="add" startTime="139376">
    <iact:property name="dataType"/>
    <iact:actionData xml:id="d26">
      <inkml:trace xmlns:inkml="http://www.w3.org/2003/InkML" xml:id="stk26" contextRef="#ctx0" brushRef="#br0">14030 7353 1 0,'0'0'3'15,"0"0"5"-14,2 0-2 14,-2 0-4-14,0 0 6 13,0 0-6-13,0 0-1 14,0 0 1-14,0 0-4 14,0 0 1-9,0 0 1-5,4 0-2 14,1 0 0-14,2 0 2 13,-1 0 0-13,-1 0 0 14,-1 0 3-14,0 0-6 14,-4 0 2-14,0 0 1 13,0 0 0-13,0 0 1 0,0 0-1 13,0 0-1-8,0 0-2-5,0 0 6 14,0 0-4-14,0 0 8 14,0 0-3-14,0 0 0 13,-4 0 4-13,-3 0-1 14,-3-2-5-14,-2 0-2 14,-1-2 2-14,-5-2 1 13,1 0-1-7,-8 1 8-6,-2 2-7 13,-2-1-5-13,-2 2 2 14,-3-2 0-14,1 2-1 14,-2 2 1-14,1 0-4 13,0 0 9-13,-2 0-8 14,3 0 8-14,0 0-8 13,-1 0 4-7,1 0-1-6,-2 0 0 14,-1 0 1-14,-3 0-5 13,4 0 8-13,-1 0-8 14,1 0 12-14,4 0-16 13,2 2 13-13,4-1-7 0,5 4 2 13,-2-3 0-13,4 3-1 14,-3-5 2-9,4 3-6 10,-1-1 11-15,-2 2-8 14,0-2 6-14,4-1-6 0,-1-1 2 12,3 0 0-12,-1 0 0 14,1 0 0-14,-1 0 0 13,-1 0 2-13,1 0-3 14,1 0 6-8,-1 7-7-6,1 0 4 13,5 6-2-13,5-3 1 14,2-4 5-14,2 0-1 13,0 0-4-13,0-4 4 14,0 0-2-14,2-2 0 0,13 0 3 13,9 0-11 1,6 0 6-8,1-2-2-6,2-4-1 13,8 1 2-13,1 0-3 14,3 1 7-14,1 1-7 0,1-2 8 13,-2 1-7 1,2 0 3-14,-7 0-2 0,-3 0 1 13,-1 0 0-13,-5 0 0 14,5 1 1-9,-2 0-6-5,1 1 10 14,1-2-7 0,1 2 6-14,-3-1-7 0,4 0 3 13,2-3 0-13,4-2 0 14,6 0 0-14,1 0-3 13,0 0 6-13,0 2-6 14,-1 0 8-9,-2 1-8-5,0 0 4 14,-9 1-2-14,2 1-1 14,-5 2 2-14,-5 1-1 13,-2 0-1-13,-8 0-2 14,-2 0 8-14,-3 0-11 14,-3 0 8-14,-3 1-2 0,0 4-3 19,-3-1 4-19,-1-1-1 13,1 0 1-13,-3-1-2 14,1 2 4-14,-1-2-4 0,-1-1 7 13,-1-1-10-13,-2 0 5 13,0 3-2-13,0-3 0 14,0 0 2-14,0 0-1 13,0 0-8-7,0 2 9-6,0-2-4 14,0 0-2-14,0 0 6 13,-2 2-3-13,-8-2 6 14,-3 4-1-14,-5-2-2 13,-6 2 1-13,-7 0 5 14,-6 0-3-14,-5-3 4 14,-4 2-1-9,-5-1-11-5,-3-2 7 14,-2 0-3-14,2 0 1 13,-3 0-1-13,3 0 0 14,-1 0 1-14,3 0-4 14,4 0 9-14,-4 0-4 13,3-5 0-13,4 2-2 0,-4 0 0 19,3-3 0-19,3 3 0 0,3-1 1 13,2 0 1 2,3-2 2-15,2 2-4 13,-2-1 8-13,4 0-11 14,0 1 5-14,4-1-2 0,1-2 2 13,-1 3 0-13,0-5-1 13,0 4 1-7,3-2-3-6,-1-2 5 13,3 3-4-13,-4-4 6 14,1 1-9-14,0 1 4 14,0 1 0-14,4 0 0 13,-2 2 0-13,5 1-4 14,1-1 9-14,3 4-8 0,3-2 8 19,3 2-7-19,4 1 6 0,2 0-4 13,2 0 0 1,0 0 0-14,0 0 0 0,0 0 1 13,0 0 3-13,0 0-2 14,0 0-3-14,0 0 5 13,14 0-8-13,6 0 3 20,6 0 1-20,3 0-3 0,0 0 3 13,3 0-3-13,-1 0 6 14,2 0-4-14,-2 0 6 13,4-3-9 2,-2 2 7-15,0 1-3 0,1 0 0 12,1 0 0-12,-1 0 0 14,-3 0 0-8,0 0-5-6,-2 0 10 13,-4 1-9-13,-1 6 8 14,1-3-8-14,-1 2 4 14,3 2 0-14,-3-2 0 13,3 2 0-13,2-3-5 14,2 4 10-14,3-4-6 0,-1 3 6 19,3-1-10-19,2-2 7 14,0 0-4-14,2-1 2 0,5-2 0 12,-5-1 0-12,4 1-2 14,-1 3-2-14,1-3 8 13,1 0-7 2,-3 0 6-15,1-1-6 0,-6 2 3 13,-1 1 0-8,-3 0 0-5,1-2 0 14,-5 2-4-14,0-1 8 13,-2 0-6-13,-3-1 8 14,-4 0-11-14,-2 2 6 14,-5 0-2-14,-1 0-1 13,-2 2 1-13,2-2-1 14,-3 0 2-9,-1-4-3-5,-1 2 6 14,-3-2-5-14,4 0 7 14,-4 0-9-14,-2 0 5 13,0 0-1-13,-2 0 0 0,0 2 0 13,0-2-3 2,0 0 5-15,0 1-7 0,0-1-8 12,-2 0 5-6,-12 0 3-6,1 0 3 13,-5 0 1-13,-4 0 1 14,0 0 0-14,-5 0 0 14,-2 0 1-14,-2 0 0 13,-7 0-1-13,1 0 4 14,-4 0-7-14,1 0 6 13,0 0-3-7,-1 0 0-6,-1 0 0 14,3 0-3-14,-7 0 8 13,2-1-7-13,-1-1 6 14,-1 0-8-14,1-2 8 14,-1 1-5-14,0 2 1 13,0 1 0-13,1-2-1 14,1 2 3-9,-1 0 0-5,5-2-2 14,2-2 2-14,5 2 2 14,-1-1-6-14,0 2 2 13,-1-1 0-13,2 0-2 0,6 2 2 13,4 0-4 1,8 0 10-14,-1-2-4 0,3 2 1 13,2 0-6-7,2 0 4-6,0-2-2 13,0 2 1-13,3 0 0 14,-4 0 0-14,6 0-2 13,0 0 0-13,-1 0 4 14,3 0-4-14,2 0 6 14,0 0-8-14,0 0 3 13,0 0 1-7,0 0-3-6,0 0 1 14,0 0 0-14,0 0 4 13,9 0 0-13,7 0 3 14,5 0-6-14,8 0 3 13,0 0-2-13,1 0 0 0,-1 0 2 13,0 0-2-13,0-3 1 20,4-2 1-20,0 3-2 14,1-4 1-14,-1 5 3 0,-2-5-7 12,-2 5 3-12,2 1 0 14,-4-2-1-14,2 2 1 14,0 0-3-14,0 0 7 13,-2 0-6-13,4 0 8 14,0 0-11-9,5 0 6-5,3 0-2 14,-2 0 1-14,3 0 0 14,-2 0 0-14,-2 0 0 13,2 0-1-13,-7 0 3 14,0 0-4-14,0 0 6 14,-2 0-8-14,-4 0 4 13,-1 3 0-7,-2 3 0-6,-1-4-1 13,-4 5-3-13,-1-2 8 14,-7 4-9-14,-1-3 8 14,0 0-6-14,-4-4 1 0,-2 1 2 12,-2 0 0-12,0 0 0 14,0-3-1-14,0 1-3 13,0-1 0-7,0 2 0-6,0-2 1 14,0 2-16-14,-6 2 13 13,-8 1 6-13,-1 0 5 14,-6 2-4-14,-1-7 2 13,-2 5 1-13,-5-1-1 14,-2-1 0-14,-3 2-1 14,0-5-4-9,1 2 4-5,2-2-2 14,-3 0 0-14,1 0 0 14,-2 0 1-14,-1 0 2 13,3 0 2-13,-4 0-5 14,4 0 2-14,0 0 3 13,-3 0-10-13,3 0 4 14,-1 0 1-8,1 0 0-6,2 0 1 13,0 0-2-13,2 0 6 0,0 0-9 13,2 2 8-13,-4 3-8 13,2 1 6-13,2-3-4 14,0-1 2-14,8 0 0 14,2 0 0-14,7-2 5 13,2 0-4-7,4 0 1-6,0 0-1 14,4 0 2-14,0 0 0 13,0 0-2-13,0 0 1 14,0 0-2-14,0 0 3 13,0 0-8-13,0 0 10 14,0 0-7-14,0 0 5 14,0 0-6-9,0 0-2-5,-5 0-4 14,-1 5-9-14,-2-2 10 13,0 3 1-13,-3 0-17 14</inkml:trace>
    </iact:actionData>
  </iact:action>
  <iact:action type="add" startTime="149990">
    <iact:property name="dataType"/>
    <iact:actionData xml:id="d27">
      <inkml:trace xmlns:inkml="http://www.w3.org/2003/InkML" xml:id="stk27" contextRef="#ctx0" brushRef="#br0">18096 7281 1 0,'66'0'-1'1,"2"0"4"13,-1 0-1-13,-5 0 0 14,3 0 2-14,-1 0 3 13,-2 0-7-13,3-2 8 14,-1-2-3-14,-3 2 1 14,-1 2-4-14,-6 0-2 13,-7 0 0-7,-3 0 0-6,-6 0 0 14,-5 0 0-14,-4 0-3 13,-4 0 8-13,-1 0-7 14,-1 0 8-14,4 0-8 13,-3 0 4-13,0 0-2 14,-1-3 0-14,-7-2 0 14,-3-2-1-9,-5 5 2-5,-1-4-4 14,-4 3 8-14,-1 1-10 13,-2 0 4-13,0-1-1 0,0 1 1 13,0-1 1-13,0 1 7 14,-14-2-3-14,-1 2 14 13,-5-1-16-13,-3 1 3 20,-1 2 3-20,-2-1-10 0,-3 1 4 13,0 0 1-13,-3 0-2 14,1 0-1-14,-3 0 0 13,-4 0 2-13,1 0 4 14,-3 0-5-14,-7 0 3 14,-7 0 1-14,-4 0-7 13,-9 0 4-7,3 0-2-6,-3 0 0 13,0 0 0-13,-3 0-5 14,2 0 11-14,-3 0-6 14,-1 6 4-14,-4-2-8 13,0 0 6-13,-6-3-2 14,-3-1 0-14,-4 0 1 13,-4 0-1-7,-1 0 5-6,-2 0-7 14,-2 0 8-14,0 0-10 13,-4 0 8-13,-8 2-8 14,-3 3 5-14,1-3-1 14,3 2 0-14,6 3 0 13,3 4-3-13,-5 4 10 0,-4 5-13 19,0-7 11-19,1 0-10 0,4-8 5 13,6-1-3 2,7-4 3-15,6 0 0 0,6 0 0 12,6 0 3-12,9-6-2 14,4-2 5-14,1 0-8 13,6-2 5-13,4 1-3 14,4 0 0-8,-1 1 0-6,5-1-1 13,1 6-1-13,3-1-3 14,3-1 10-14,2 3-10 13,6-1 10-13,2 0-10 14,1 2 7-14,3-1-2 14,5 2 0-14,1-2 0 0,5 2-3 19,2 0 6-19,3 0-8 0,2 0 13 12,2 0-16-12,0 0 8 14,0 0-2-14,0 0-6 14,0 0 3-14,0 0-1 13,2 0 3-13,13 0 3 14,4 0 1-14,3 0 6 20,5 2-5-20,8 0-3 0,10-2 2 13,8 1 3-13,7-1-4 13,5 0 1-13,0 0-2 14,1 0 6-14,-1 0-5 14,0 0 5-14,2 0-9 13,4 0 6-13,3 0-4 14,1 0 2-9,6 0 0-5,6 6 0 14,2 3 0-14,5 3-4 14,4 2 9-14,-3 0-6 13,-3 0 4-13,-7 0-5 14,-6 2 3-14,-5-2-2 14,-3 0 1-14,-2-2 0 0,5-1-2 12,2 0 5-6,4-2-3-6,1 0 5 13,-2-1-10 2,2 0 6-15,2-6-2 0,4-2 1 13,2 0 0 1,2-2-1-14,1-4 2 0,-6 0-6 13,-3 5 10-13,-1 1-6 13,-4 0 6-7,-2 0-8-6,-1 0 6 14,0 0-3-14,-7 0 0 13,-3 3 0-13,-1 1-3 14,1-2 7-14,3 1-4 13,3-2 7-13,0-1-13 14,3 0 10-14,-1 0-4 14,-3 0 0-9,-6 0 0-5,-1 0-3 14,-1-4 7-14,-2-8-5 14,-4-2 3-14,-5-2-3 13,-11 6 6-13,-8 2-10 14,-9 2 6-14,-7 2-2 13,-3 2 1-13,-5 0 0 0,-6 0-5 13,-2 0 11-7,0 0-11-6,0 1 10 13,0 1-10-13,0 0 4 14,0 0 1-14,-4 0 0 13,-6 0 5-13,1-3-5 14,-7 3 3-14,-1-3-1 14,-3 3-1-14,-5 0-1 13,-2 0 2-7,-1 0-4-6,-3 0-1 13,-3 0 3-13,-2 0 0 14,-4 0 0-14,3 3-4 14,-4 0 8-14,5 0-6 13,5-1 7-13,0-2-9 14,2 0 7-14,-4 2-3 14,-1-2 0-9,1 2 1-5,-3 0-1 14,-2 1 1-14,0-2-2 13,1 1 2-13,-1 0-1 0,-1-2 3 13,2 2-6-13,-5 3 3 14,-3-5 0 0,3 3-1-14,-4-1 0 0,0 7-2 13,-3 4 6-8,-2 1-8-5,-5 3 14 14,3-8-16-14,-6-1 11 14,1-4-5-14,0-4 1 13,-2 0 0-13,-2 0-3 14,-5 0 3-14,-4 0-3 14,-3-1 9-14,-8-8-9 13,0 3 9-7,-6 2-8-6,1 3 3 13,-4-2-2-13,-3 3 1 14,-1 0 0-14,1 0-5 14,3-2 11-14,6 2-8 13,4-4 7-13,6 4-9 14,6 0 5-14,4 0-2 13,2 2 2-13,11-2-2 5,-2 0 1 10,4 0 0-15,2-5 3 13,1-10-3-13,-3 4 0 0,-2-4 5 13,-2 3-7-13,0 2 2 13,-6 1 0-13,0 2-4 14,-7 3 4-14,-2 2-3 14,1 0 7-9,6 2-10-5,5 0 10 14,8 0-5-14,7 0 1 14,3-5 0-14,8 4 1 13,4-1 0-13,10 0-1 14,7 0 4-14,4 0-1 13,6 2-2-13,0 0-2 14,0-3-6-8,0 3-1-6,4 0 8 13,12-3 2-13,4 1-2 14,4 0 3-14,-1 0-5 13,-1-1 8-13,3 2-7 14,-3 1 7-14,4-2-11 14,3 2 6-14,3-2-2 13,8 2 2-7,5-3-1-6,8 2 0 13,10-1 0-13,10 0-1 0,10 1 2 13,8-2-1-13,5 3 4 14,1 0-8-14,0 0 6 13,-5 0-2-13,-6 0 0 14,-8 4 0-14,-5 4-5 14,-5 0 10-9,-4 1-7-5,5 0 7 14,-2 1-10-14,0 0 7 13,0 0-4-13,-7 0 2 14,-2-1 0-14,-5 2-1 14,3-1 1-14,0-2 0 13,4-6 0-13,3-2 0 14,1 0 5-9,3-2-10-5,3-7 6 14,-2 2-1-14,3 3 0 0,-1 2 0 13,1 2-3 1,0 0 8-14,1 0-8 0,3 0 8 13,4 0-9-13,1 0 6 13,-2 0-2-13,-3 0 0 14,-1 0 2-8,-3 0-4-6,0 0 4 13,-1-4-2-13,-1-2 2 14,-4 2-4-14,-1 0 6 13,-6 0-7-13,-4 0 4 14,-5 2-1-14,-5-2 0 14,-4-3 0-14,1 0-4 13,-8-1 10-7,-4-3-8-6,-6 4 6 14,-6 1-8-14,-3 2 3 13,-5 0 0-13,-5 2 1 14,0 0 0-14,-1-2 0 13,-3 4 2-13,0-3-2 0,0 3 2 13,0 0 3-13,0 0-1 14,0-1 1-9,0-1-3-5,0 2 6 14,0-2 1-14,0 0-5 13,0 0 9-13,0 0-13 14,-5-2 4-14,-1 0 0 14,-1 2-8-14,0 0-2 13,2-1 4-13,1 3 2 14,4 0 2-9,-2 0-2-5,2 0-1 14,0 0-5-14,-2 0 11 14,2 0-10-14,0 0 5 13,0 0-4-13,0 0 3 14,0 0 0-14,0 0-4 14,0 0 1-14,-2 0 0 13,0 0 6-7,-7 0-9-6,-3 0 7 13,-3 0-1-13,-5 5-13 14,-3 7-18-14,2 0-36 14</inkml:trace>
    </iact:actionData>
  </iact:action>
  <iact:action type="add" startTime="156904">
    <iact:property name="dataType"/>
    <iact:actionData xml:id="d28">
      <inkml:trace xmlns:inkml="http://www.w3.org/2003/InkML" xml:id="stk28" contextRef="#ctx0" brushRef="#br0">12670 8017 1 0,'-7'-9'9'1,"-1"1"0"13,1 2-9-13,-3 1 9 14,0 1-6-14,-3 0-6 13,-3 2-5-13,-5 0 8 14,2-1-3-14,-6 3 3 0,0-2 0 13,-4 2 2-13,-4 0-4 20,0 0 5-20,-3 0-6 0,-5 0 8 13,-5 0-11-13,-5 0 12 13,-5 0-5-13,-9 0-1 14,1 0-1-14,1 0-2 13,1 0 6-13,6 0-8 14,2 0 10-14,2 0-8 14,-2 0 6-9,7 0-6-5,0 0 3 14,0 5 0-14,3-1-1 13,1 0 6-13,5-3-10 14,-2 3 11-14,5-1-10 14,-4-2 12-14,2 2-10 13,3-3 4-13,5 0-1 14,9 0-1-9,3 0 4-5,5 0 8 14,3 0-9-14,3 0 7 14,4 0-7-14,2 0 6 13,0 0-9-13,0 0 6 14,0 0-5-14,0 0 3 0,0 0-4 13,0 0-12-13,8 0 9 20,13 0 3-20,10 0 2 0,7 3 4 12,7 3-9-12,1-5 5 14,5-1-2-14,5 0 0 14,5 0 0-14,7 0-4 13,6 0 10 2,6 0-8-15,3-7 8 14,4 0-12-14,1 0 8 4,1 4-4-4,3-1 2 14,-5 2 0-14,-4-1-2 13,-3 3 2-13,-9 0-4 14,-2 0 8-14,-1 0-8 14,-6 0 7-14,0 0-6 13,-1 11 4-13,-6-2-1 14,-2 4 0-9,-1 0-1-5,-6-2-2 14,-1-3 6-14,2 0-7 14,0-2 10-14,4-2-12 13,0 0 9-13,1 0-3 14,-1-4 0-14,-2 1 0 0,2 2 0 12,-9-3 0 3,-1 4-5-15,-10-2 8 5,-6 1-7-5,-10-3 2 13,-6 0-2-13,-4 0 7 14,-5 0-3-14,0 0 3 13,0 0 1-13,-3 0 5 14,-17 0-6-14,-7 0-4 14,-8-7 9 0,-6 0-11-14,-7 0 5 5,-8 1-4-5,-7 0 2 13,-3-2 0-13,-6 0 0 14,1-1 2-14,0-3-1 14,-1 4-1-14,-6 1 0 13,-2 0 0-13,-7 6-3 14,0-1-2-14,-3 2 4 14,4 0-3-9,4 0 1-5,-1 0 0 0,2 2-7 13,6 3 10 1,0 2 0-14,3-5 0 0,7 2 0 13,9-1 0-13,8-2 4 14,1 3-1-14,5 0-3 13,1 1 3 2,3 0-6-15,3 2 6 4,3 4-6-4,1-1 4 14,2 1-2-14,7-6 0 14,4 1 1-14,7-3 0 13,6-3 1-13,1 3 1 14,2-3 2-14,2 0 2 13,0 0-3-13,0 0 3 14,0 0-5-8,0 0 8-6,0 0 1 13,0 0 0-13,0 0 2 14,0 0-11-14,0 0 11 14,0 0-12-14,0 0 0 13,0 0 2-13,0 0-4 14,0 0 1-14,0 0-3 0,0 0-4 19,4 4-16-19,14 6 11 0,14 2-4 13,7 3-15-13</inkml:trace>
    </iact:actionData>
  </iact:action>
  <iact:action type="add" startTime="158725">
    <iact:property name="dataType"/>
    <iact:actionData xml:id="d29">
      <inkml:trace xmlns:inkml="http://www.w3.org/2003/InkML" xml:id="stk29" contextRef="#ctx0" brushRef="#br0">17755 8045 12 0,'0'0'10'1,"0"0"-6"13,0 0 5-13,0-2-8 14,0-4 6-14,0 1-3 13,0-2 0-13,0-1 1 14,0-1-3-14,-9 0-3 14,-3 0 2-9,-3 0-2-5,-1-1 6 14,-3 0-5-14,-2-1 0 13,-1 0 6-13,1 0-6 14,0 1 0-14,3 0 7 0,3 5-5 13,5-1 3-13,4 1 0 13,6 3-9-13,0 0 4 14,0-1-9-8,0 0-4-6,20 2 10 13,11-3 1-13,7-3 4 14,7 2-4-14,3-2 6 13,6 2-8-13,4 1 6 14,7-1-3-14,3 3 2 14,9 0-1-14,-2 2 0 13,3 0 2-7,0 0-6-6,0 0 8 14,7 0-4-14,4-1 4 13,7-5-7-13,-2 1 4 14,-5 1-1-14,-12 2 0 13,-9 0 0-13,-10 2-2 14,-9 0 4-14,-4 0-4 14,-6 0 5-9,-1 0-6-5,-9 0 4 14,-6 0-2-14,-8 0 1 0,-6-1 0 12,-2 1-2-12,-5-3-2 14,-2 3 2-14,0 0-5 14,0 0 5-14,0 0-11 13,0 0-1-13,-6 0 1 14,-6 0 10-8,-1 0 3-6,-8 3 0 13,0 0 0-13,-4-1 0 14,-4 2 4-14,-2 0-1 13,0-3-1-13,-8 2 1 14,-3 0-1-14,-2-2 0 14,-10 1 0-14,-6-2-2 13,-7 2 0-7,-5 0 0-6,2 2 5 13,-1 0-4-13,-1 0 4 14,1 1-9-14,-4-1 4 14,2-1 0-14,-2 1-1 13,1-1 1-13,3-2-4 14,4 2 8-14,2 1-3 14,4-3 3-9,4 1-8-5,6 2 3 14,1-1 1-14,6-1-1 0,7 0 1 12,8-2 0-12,6 1 0 14,9-1 2-14,8 0 1 14,4 0-5-14,2 0 2 13,0 0-1-13,0 0-8 14,0 0 3-9,0 0 5-5,0 0-3 14,0 0 3-14,6 0 2 14,4 3 6-14,0-3-3 13,11 1-3-13,10 2 1 14,13-3-1-14,16 0 1 14,14 0-2-14,8 0 0 13,7 0 1-7,-2 0-4-6,-2 0 6 13,-2-7-2-13,-8-3 1 14,-6-2-3-14,1 4 2 14,-3 1 3-14,2 2-4 13,2 1 1-13,1 4-3 0,-6 0 6 13,-1 0-6-13,-7 0 7 20,-4 0-10-20,-6 6 7 0,-1-1-2 13,-3-2 0-13,-3-1 0 13,-3 0 0-13,-3 0 0 14,-4 2 0-14,-1-1 3 14,-4 1-6-14,-1-1 6 13,-5-1-6-13,-2 3 5 14,2-3-2-9,-3-2 0-5,2 0 0 14,-4 0 2-14,-1 0 0 14,-6 0 2-14,-3 0 0 13,-3 0-2-13,-2 0-1 14,0 0 6-14,0 0 0 13,0 0 0-13,-11 0-1 14,-12 0-1-8,-8 0-7-6,-6 0 4 13,-5 0-4-13,-6-2 1 14,-3 2-1-14,-2 0 2 0,-1 0 0 12,-2 0 0 3,-2 0 0-15,-2 0-4 0,-4 0 10 13,-5 0-8-13,-3 0 6 20,-1 4-8-20,0 1 6 0,-4 2-4 12,4 3-1-12,-5-3 0 14,0 4 2-14,-2-1-3 14,-1-2 0-14,6 0 8 13,5-4-9-13,8-2 12 14,7-1-8-14,3 1 2 14,5 1-1-9,3-1 0-5,6 0 2 14,5 0-2-14,6-2 3 13,9 2-1-13,7-2 4 14,6 0-10-14,5 0 7 14,0 0-6-14,0 0 6 0,0 0-2 12,7 0 3 3,8 0 0-10,5-6-3-5,3-1 1 14,1 4-2-14,5 1 2 14,5 0-6-14,2 2 3 0,6 0 1 12,9 0 0-12,7 0 3 14,5 0-8-14,3 0 10 14,5 0-7-14,3 0 7 20,2-3-7-20,4 2 3 0,3-3-1 12,3 1 0-12,3 3 0 14,0 0 0-14,-6 0 1 14,-6 0-2-14,-9 0 2 13,-7 0-2-13,-6 0 3 14,-4 4-4-14,-6 0 2 14,-3 1 0-9,-4-1 0-5,-2-3 0 14,2 4-4-14,2-1 9 13,5-2-7-13,1 0 8 14,4-2-11-14,-4 0 6 14,-3 0-1-14,-3 0 0 0,-5 0 0 12,-6 0 0-12,-6 0 1 20,-8 0-1-20,-4 0 3 14,-8 0-6-14,-3 0 7 0,0 0-8 13,0 0 4-13,0 0-2 13,-3 0-5-13,-13 0 7 14,-5 0 6-14,-4 0-5 13,-2 0 6-13,0 0-4 21,1 0-6-21,-6 0 2 0,3 4 0 12,-2-3 1-12,0 3 0 14,-5-1-5-14,-1-1 10 13,-8-1-5-13,-4 2 1 14,-4 0-2-14,-5-1 4 14,-3 1-5-14,-3 3 2 13,-3-3 0-7,-1 2 0-6,2 2 0 13,-3 0-1-13,2 3 2 14,0-2-2-14,4 0 2 14,6-2-2-14,6 1-3 0,1-2 4 12,6-1 4-12,-1-2-4 14,5-2 0-14,5 0 2 20,1 0 4-20,5 0-5 14,5 0 2-14,1 0 0 13,4-2-3-13,-2-4 5 0,5 0-4 13,-1 2 2-13,5-1-1 14,3 3-3-14,3-4 2 13,4 5 2-13,-2-3 2 14,1 2-8-9,3 2 5-5,0-2-2 14,0 2 4-14,0 0-2 14,0 0 1-14,0-2 0 13,0 2 6-13,0 0-4 14,0 0 3-14,0 0-5 14,0 0-1-14,0 0 0 0,0 0 3 19,0 0-5-19,0 0 1 0,0 0-3 12,0 0 7-12,0 0-4 14,0 0 4-14,0 0-10 14,0 0 5-14,0 0 0 13,0 0-2-13,0 0-6 14,0 0 1-14,0 0-14 13,0 0-4-7,0 0-45-6</inkml:trace>
    </iact:actionData>
  </iact:action>
  <iact:action type="add" startTime="165723">
    <iact:property name="dataType"/>
    <iact:actionData xml:id="d30">
      <inkml:trace xmlns:inkml="http://www.w3.org/2003/InkML" xml:id="stk30" contextRef="#ctx0" brushRef="#br0">11734 8657 5 0,'-12'-3'5'6,"-7"3"-2"-5,-1 0-2 14,-5 0 1-14,-2 0-1 13,-4 0-1-13,-7 0 0 14,-2 0 0-14,-9 5 1 14,-5 7-1-14,1 2 0 13,-6 4-2-13,5 0 2 14,-2 1 0-9,-5-1 0-5,8-1 3 14,6-3-4-14,7-4 5 0,9 0-2 13,11-3-1 1,8-2-1-14,10-1 8 0,2-4-8 13,0 0 2-13,16 3-2 13,26-3-2-13,14 0 2 14,11 0 3-8,6 0-3-6,1 0-3 13,1 0 3-13,6 0-3 14,2 0 2-14,-2 0 2 14,0 0-2-14,0 0 3 13,-4 0-4-13,4-5 3 14,4-4-1-14,8-6 0 13,9-2 0-7,4 0-4-6,2-1 8 13,-2-3-3-13,-6 6 3 14,-13-1-8-14,-12 3 4 13,-15 6 0-13,-15 3 0 14,-16 4-1-14,-11 0 1 14,-7 0-6-14,-8 0 5 13,-3 2-8-7,0 7 7-6,0 2-5 13,-12 1 7-13,-8 0 1 14,-2 0 2-14,-5-2 1 14,-6-2-1-14,-5 1 1 0,-7-4-1 12,-8 1 5-12,-5-3-4 14,-6-3-2-14,-4 0-1 20,1 0 2-20,-6 0-3 14,-8-7 0-14,-3-3 0 0,-8-3 2 12,1-1-3-12,2 0 6 14,1-2-7-14,9 1 5 14,-2-2-3-14,6 3 2 13,1 0-3-13,11 2 1 20,5 1 0-20,14-1-1 0,7 1 2 13,5-1 0-13,10 4 3 14,6 2-6-14,5-1 7 13,5 5-5-13,3-1 0 14,3 1 6-14,0 0-2 0,0 2-1 12,0 0-6-12,16 0 3 14,15 0-5-8,12 0 9 8,7 2-7-14,13 5 6 14,9-6-3-14,9-1 0 14,6 0 0-14,5 0-2 0,3 0 6 12,9-1-4-12,0-1 3 14,1 2-6-14,-9 0 2 20,-9 0 0-20,-18 11-4 14,-9 5 1-14,-16 0 3 0,-9-4 2 12,-12 0-2-12,-7-3 6 14,-5-2-10-14,-9 0 3 13,-2-3 0-13,0-3-2 14,0-1 4-14,0 0 1 14,0 0-1-9,-4 0 12-5,-21 0-4 14,-10 0 3-14,-12 0-8 13,-8 0-6-13,-10 0 6 14,-9 0-4-14,-4-1 1 14,-9-1 0-14,2 0-1 0,-4 2 3 12,7 0-6-12,2 0 7 14,8 0-8-9,10 0 8 10,9 0-4-15,10 0 2 14,10-3 0-14,8 1-1 0,12 0 1 12,6 2 2-12,7 0-1 14,0-2-2-14,0 2-5 14,0 0 3-14,0 0-8 13,0 0 9-7,20 0-2-6,21 0 3 13,11 0 7-13,13 0-6 14,9 0 1-14,9 0 4 14,15 0-9-14,10 0 5 13,11 0-3-13,3 0 1 14,-6 0 0-14,-4 0-1 13,-14-1 2-7,-11 1-2-6,-9-4 2 14,-11 0-2-14,-13 1 7 13,-14-1-5-13,-14 1-1 14,-10 3 3-14,-10 0 0 14,-3 0-2-14,-3 0 7 0,0 0-5 12,0 0 14-12,0 0-14 14,0 0 7-9,0 0-10-5,0 0 4 14,0 0-3-14,0 0 1 14,0 0 2-14,0 0-4 13,0 0 8-13,0 0-6 14,0 0 2-14,0 0 0 13,0 0-4-13,0 0 2 14,0 0-2-8,0 0 0-6,0 0 0 13,0 0 3-13,0 0-1 14,0 0 1-14,0 0 2 13,0 0-6-13,0 0 5 14,0 0-6-14,0 0 2 0,0 0 0 13,0 0 0-13,0 0-1 13,0 0 1-7,0 0 1-6,0 0-1 14,0 0 4-14,0 0-9 13,0 0 9-13,0 0-8 14,0 0 4-14,0 0-6 13,0 0 5-13,0 5-26 14,-16 15-6-14,-7 2-34 14</inkml:trace>
    </iact:actionData>
  </iact:action>
  <iact:action type="add" startTime="172109">
    <iact:property name="dataType"/>
    <iact:actionData xml:id="d31">
      <inkml:trace xmlns:inkml="http://www.w3.org/2003/InkML" xml:id="stk31" contextRef="#ctx0" brushRef="#br0">17164 8642 4 0,'0'0'10'1,"0"0"5"13,0 0-9-13,0 0 13 0,0 0-15 19,0 0 11-19,0 0-11 14,0 0 6-14,0 0-4 0,0 0 1 13,0 0 2 1,0 0-7-14,0 0 10 0,0 0-11 13,0 0-2-13,14 0 3 14,10-6-6-14,12-3 4 13,1 0 0-7,5-1-1-6,6 3 0 13,3-2-4-13,0 1 10 14,5 2-10-14,0 0 11 14,-1 3-9-14,-1-2 3 13,-3 3 0-13,0 2-3 14,1 0 3-14,-2 0-2 13,4 0 7-7,0 0-10-6,2 0 11 14,0 0-12-14,-1 0 8 13,-2 0-4-13,1 0 2 14,0 0 0-14,-4 0 0 13,4 0 0-13,-2 0 0 14,-3 0 2-14,2 0-2 14,0 0 6-9,5 0-9-5,9 0 5 14,-1 0-4-14,1 0 2 14,-3-2 0-14,-2 2-4 13,-2-2 9-13,-2 2-6 14,5-1 5-14,-1 1-8 0,-2 0 5 12,2 0-5-12,0 0 4 14,3 0 0-8,-1 0 0-6,5 0 0 13,4 0-1-13,-2 0 5 14,0 0-8 0,-2 0 10-14,0 0-11 0,-5 0 10 13,-2 0-6-13,-2 0 1 14,-4 0 0-14,0 0-1 13,2 0 4-7,-2 0-4-6,4 0 5 13,-2 0-7-13,5 0 6 14,-6 0-6-14,1 1 3 14,-4 1 0-14,-6-2 0 13,-1 0 0-13,-3 0-1 14,0 0 2-14,1 0-1 14,1 0 5-9,8 0-7-5,-1 0 4 14,2 0-1-14,-1-3-1 0,-5-2 0 12,1 1-2 3,0 1 5-15,-2 1-6 14,1 2 7-14,-3-3-8 0,2-1 6 12,-5 0-3-12,2 0 2 14,2-2-1-9,4 2 0-5,2-3 1 14,-2 2-1-14,0-2 1 14,-4 2-2 0,0-1 6-14,-3 0-7 0,0 0 4 13,-2 0-2-13,-4 1 0 14,-3 2 0-14,1-1-4 13,-3-1 8-7,2 0-4-6,-4 1 5 13,-2 0-8-13,-5 0 7 14,-4-5-3-14,-2 6 0 14,-5-3 2-14,-5 2-3 13,2 2 2-13,-8 2-1 0,0 0 2 13,0 0-5-13,0 0 7 13,0 0-7-7,0 0 4-6,0 0-1 14,0 0-1-14,0 0 3 13,-3 0 1-13,0 0-2 14,3 0 2-14,-2 0 1 13,0 0-10-13,-5 0 10 14,-1 0-6-14,-6 0 1 14,1 0 0-9,-5-2 0-5,-2 2 0 14,-7 0-5-14,-2 0 11 14,-4 0-11-14,0 0 8 13,-1 0-6-13,-2 0 2 14,0 2 1-14,1 0 0 13,-1 0 0-13,3 0-3 14,-5 0 6-8,2 0-5-6,-4-2 4 13,3 0-4-13,-1 0 4 0,1 0-2 13,0 0 0 1,-1 0-3-14,-2 0 3 0,-3 0-4 13,-5 0 1 2,-4 4 3-15,-1 2-3 13,1-2 1-13,6 1-1 5,-4 2 5-5,4-2-4 13,-6 4-4-13,3 1 3 14,1-2-1-14,-4-2 8 14,6 0-8-14,-4-1 8 13,1 0-8-13,-4 1 7 14,-5-3-4-14,-6 2 1 14,-6-1 0-9,-3-2-2-5,-4-2 7 14,4 2-6-14,-1-2 7 13,5 0-11-13,-2 4 7 14,2-1-3-14,-3 0 1 14,1-1-3-14,5-2 2 13,1 0-3-13,2 0 0 14,6 0 4-14,1 0-4 4,2-8-6 11,5-4 10-15,3 0 4 0,-2 0-4 13,2 2-1-13,-3 2-2 13,-3-1 1-13,-3 2 1 14,-1 2-4-14,-4-2 0 13,-5 2-2 2,-4 4 7-15,-11 1 0 5,-5-1 0-5,-6 1 0 13,2-6 0-13,6 3 2 14,10-1 3-14,10-2-2 13,3 2-1-13,2 0 1 14,-2 2-5-14,-3-1 2 14,-3 3 0-14,0 0-5 13,2 0 3-7,1 0 2-6,1 0 0 14,6 5-6-14,3-1 11 13,4-4-11-13,7 4 9 14,1-4-3-14,6 0 0 13,1 2 3-13,5 0-3 0,2 1 1 13,5 2-2 2,0 2 2-15,2 0-2 4,3 0-2-4,3-2 2 14,3-1 2-14,7-1-2 13,-2 0 0-13,6-3 1 14,0 2-2-14,0-2 4 14,0 0 4-14,0 0-2 13,0 0-1-13,0 0-3 14,0 0 6-9,0 0-5-5,0 0 2 14,0 0-3-14,0 0 2 14,0 0 2-14,0 0-4 13,0 0 2-13,0 0 3 14,0 0-5-14,0 0 2 14,0 0 0-14,0 0 0 13,0 0-1-7,0 0 2-6,0 0 0 13,0 0 0-13,0 0 2 14,0 0-5-14,0 0 2 0,0 0 0 13,0 0-1-13,0 0 2 13,0 0-3-13,0 0 1 14,0 0 1-14,0 0-1 13,0 0-2-7,0 0 2-6,0 0-4 14,0 0 2-14,0 0 1 13,0 0-4-13,0 0-1 14,0 6-4-14,0 6-12 14,0 4 1-14,-10 4-38 13</inkml:trace>
    </iact:actionData>
  </iact:action>
  <iact:action type="add" startTime="175380">
    <iact:property name="dataType"/>
    <iact:actionData xml:id="d32">
      <inkml:trace xmlns:inkml="http://www.w3.org/2003/InkML" xml:id="stk32" contextRef="#ctx0" brushRef="#br0">11134 9397 5 0,'0'0'8'15,"0"0"3"-14,0 0-7 14,0 0 3-14,0 0-3 0,0 0-8 12,0 0-2-12,0 0 3 14,0 0-1-14,0 0 4 14,0 0-2-9,0-3 2-5,0 1-1 14,13 0 2-14,3-2 3 13,4 0 0-13,2 0-8 14,5 3 8-14,4-4-4 14,3 1 0-14,3 1 0 13,2 1-3-13,3-1 7 14,0 1-5-9,3 2 4-5,-3-2-5 14,1 2 4-14,-3-2-3 14,0 1 2-14,0 1-1 13,4-5 0-13,-1 5 0 14,6-2 0-14,0 0 2 14,5-2-4-14,5 0 7 0,-1-2-8 19,2-2 3-19,1 5 0 13,-5-2 0-13,-1 3 0 14,-3 0-3-14,-4 2 6 14,2 0-5-14,4 0 7 0,-2 0-8 12,9 0 5-12,4 0-4 14,0 0 4-14,-1 0-2 14,1 0 0-9,-5 4 0-5,0 1-2 14,0-5 4-14,3 0-1 13,-1 0 1-13,0 0-4 14,5 0 4-14,-2 0-4 14,4 0 2-14,4 0 0 13,2 0-1-13,2 0 4 14,8 0-5-9,0-7 5-5,4-5-6 14,-2 0 4-14,-5 5-2 14,-4-4 2-14,-7 2-1 13,-4 4 0-13,-7-2 1 14,-2 5 0-14,-2-1 1 14,-2 1-1-14,2 2 2 0,-3 0-6 19,0 0 3-19,1 0 0 13,-2 0-3-13,-2 0 0 0,-2 5 2 13,1-3-1-13,-1-2-3 14,4 0 3-14,4 0-1 13,2 0 5-13,-1 0-4 14,-1 0 2-14,0 0 0 13,-3 0 0-7,-1 0 1-6,-1 0-1 14,5-5 1-14,2-4-2 13,2 2 3-13,2-3-4 14,0 2 3-14,1 4-3 14,-3 1 2-14,2 3 0 13,-4-5-1-13,-2 1 4 14,-2 1-3-9,-3 1 5-5,2-3-7 14,-5 3 4-14,-4 0-2 14,-3-1 0-14,-10 3 0 13,-5 0 0-13,-2 0 3 14,-3 0-1-14,-1 0-1 0,-3 0 0 12,2 0 0-12,-4-1-2 21,1-1 2-21,1 2-3 13,-3 0 2-13,-1 0-3 0,-1 0 1 13,-6 0 4-13,-4 0-4 13,1 0 7-13,-3 0-8 14,0 0 5-14,0 0-2 14,0 0 3-14,0 0 4 13,0 0 8-7,0 0-12-6,-3 0 8 14,-11 0-6-14,-1 0-4 13,-3 0 2-13,-1 0-6 14,-4 0 3-14,-4 0 0 13,-2 0-3-13,0 0 7 14,-2 0-6-14,2-5 5 14,-2 2 1-9,-3-3 2-5,3 2-12 14,-4-2 8-14,-1 0-5 13,-2 2 3-13,-2 0 0 0,-2-1 0 13,-5 2 0-13,0-1-3 14,-2-1 9-14,-3 0-12 13,4 1 9-13,-4 0-5 20,3-3 4-20,1 5 1 14,0-1-3-14,4-1 0 0,1-1-1 13,1 2 3-13,2 1-4 13,0 0 7-13,0-1-10 14,-2 1 3-14,-3 2-6 14,-9 0 8-14,-8 0 0 13,-3 0 0-7,1 0 2-6,1 0 1 13,3 0 0-13,2 0-6 14,-2 2 2-14,0 10 0 14,-5 2 1-14,1 4 0 13,-1 3 0-13,-5-7 0 14,-1-2-1-14,0-2 3 13,-3-6-4-7,3 0 5-6,0 1-5 14,-1-5 2-14,5 0 0 13,1 0 1-13,3 0 0 0,1 0-2 13,2 0 3-13,2 0-2 14,4 0 2-14,0 0-2 13,-4 2 1-13,3 1 0 20,-5-3 0-20,-4 4-1 14,0 1 0-14,2-2-1 0,2 3-1 13,7 0 4-13,1 0-2 13,5 0 2-13,1 2-4 14,1 3 0-14,1 1 2 13,-1 1-2-13,-2-3 5 14,0-1-6-8,1 0 9-6,1-1-8 13,1-4 5-13,2 1-6 14,-4-2 4-14,2 1-3 13,-1-2 2-13,1-2 0 14,-7 0 0-14,-5 0 2 0,-5 0-5 13,-5 2 6-13,-1 2-8 20,-3 1 9-20,6 0-8 13,1-1 6-13,5 2-4 14,-2 0 2-14,0 1 0 0,-2-2 0 13,1 0 5-13,3-1-6 13,8-3 8-13,5 3-13 14,7-2 11-14,5 0-10 20,4 0 7-20,6-2-2 14,4 0 2-14,5 0 0 0,3 0 4 12,1 0-4-12,4-4 5 14,-1-3-4-14,1 0 3 14,4 1-5-14,-5-2 7 13,2 1 1-13,-1 0-8 14,-3 0 1-9,0-2 0-5,2-2 1 14,-2 4 3-14,1-3-10 14,3 4 8-14,-2 0-5 0,5 0 2 12,-3 4 0 3,3 1-1-15,2-2 2 0,0 3-3 12,0 0 4 3,0-2-5-15,0 2 4 5,0 0-4-5,0 0-6 13,0 0 3-13,0 0-3 14,7 0 8-14,17 0-4 14,8 0 8-14,5 0-4 13,6 0 5-13,1 0-10 14,6 0 9-14,3 0-6 13,5 0 2-7,5 0 0-6,-1 0 0 14,-2 0 3-14,1 0-6 13,-3 0 8-13,6 0-10 14,5 0 9-14,12 0-8 13,5 0 7-13,5 0-3 14,4 0 0-14,-4 2-1 14,-2 2-3-9,-3-2 8-5,-3 0-8 14,0 2 9-14,-4-1-10 13,2-3 6-13,-3 0-2 14,2 3 1-14,1 1 0 14,4 1-2-14,2-3 6 0,4 1-5 12,7-1 6-12,-5-2-10 14,7 0 8-9,-4 0-6 10,3 0 4-15,-5-2-2 14,-5-3 1-14,-2 2 0 0,-5 1-3 12,-4 0 6-12,-3 2-4 14,2 0 5-14,0 0-8 14,-1 0 6-14,-5 0-3 13,1 0 1-7,-3 0 0-6,0 0-1 13,2 0 3-13,3 0-2 14,1 0 5-14,2 0-10 14,-4 0 8-14,-1-2-4 13,-6-1 2-13,3-9 0 14,2-5-1-14,1 0 0 0,1-6 1 19,-3 5-1-19,-3 1 0 14,-9 5 5-14,-5 4-10 13,-8 5 7-13,-8-1-3 14,-3 2 1-14,-1 2 0 0,-6-3-2 13,2 3 4-13,0 0-2 13,-2 0 5-13,2 0-10 14,-2 0 8-9,0 0-5-5,-3 0 4 14,2 0-4 1,1 0 2-15,-2 0 0 0,2 0-1 12,0 0 2-12,-1 3-2 14,-1 1 5-14,-3-2-8 13,-4-2 7-13,-3 0-3 14,-1 0 0-8,-8 0 0-6,-1 0-2 13,-3 0 5-13,-2 0 2 14,0 0-2-14,0 2 5 0,0-2-8 12,0 0 9-12,0 0-5 14,0 0 2-14,0 0-3 14,2 0-2-14,-2 0 4 20,0 0-4-20,0 0-1 0,0 0 5 12,0 0-9-12,0 0 8 14,0 0-4-14,0 0 0 14,0 0 0-14,0 0-4 13,0 0 8-13,0 0-7 14,2 0 10-14,-2 0-13 14,0 0 9-9,0 0-6-5,0 0 3 14,0 0 0-14,0 0 0 13,0 0 0-13,0 0-1 14,0 0 4-14,0 0-6 14,0 0 7-14,0 0-8 13,0 0 5-13,0 0-2 0,0 0 1 19,0 0 0-19,0 0-3 0,0 0 6 13,0 0-3 2,0 0 7-15,0 0-11 0,0 0 6 12,0 0-3-12,0 0 2 14,0 0-1-14,0 0 0 14,0 0 2-14,0 0-4 13,0 0 4-7,0 0-1-6,0 0 4 13,0 0-6-13,0 0 2 14,0 0 3-14,0 0-3 14,0 0-1-14,0 0 9 13,0 0-9-13,0 0 11 14,0 0-9-14,0 0 7 14,0 0-9-9,0 0 3-5,0 0-3 14,0 0 2-14,0 0-2 13,0 0 4-13,0 0-3 14,0 0 4-14,0 0-6 14,0 0 3-14,0 0-4 13,0 0 3-13,0 0-2 0,0 0 1 19,0 0 0-19,0 0-3 0,0 0 7 13,0 0-5-13,0 0 5 14,0 0-8-14,0 0 5 13,0 0-2-13,0 0 1 14,0 0 0-14,0 0-1 14,0 0 3-14,0 0-3 13,0 0 7-7,0 0-12-6,0 0 9 13,0 0-6-13,0 0 5 14,0 0-2-14,0 0 0 14,0 0 0-14,0 0 0 13,0 0 2-13,0 0 1 14,0 0 1-14,0 0-5 13,0 0 2-7,0 0-2-6,0 0 1 14,0 0 0-14,0 0-2 13,0 0 5-13,0 0-6 14,0 0 10-14,0 0-14 0,0 0 7 12,0 0-1-12,0 0-4 14,0 0-1-14,0 0-1 20,2 0-9-20,4-2-12 0,-2-2-20 13,-4-2-10-13</inkml:trace>
    </iact:actionData>
  </iact:action>
  <iact:action type="add" startTime="195378">
    <iact:property name="dataType"/>
    <iact:actionData xml:id="d33">
      <inkml:trace xmlns:inkml="http://www.w3.org/2003/InkML" xml:id="stk33" contextRef="#ctx0" brushRef="#br0">17650 4062 3 0,'7'-2'1'1,"-1"2"-1"0,3 0 0 12,7 0-1-12,11 0-2 14,15 0 3-9,12 4 0-5,6 3 0 14</inkml:trace>
    </iact:actionData>
  </iact:action>
  <iact:action type="add" startTime="195569">
    <iact:property name="dataType"/>
    <iact:actionData xml:id="d34">
      <inkml:trace xmlns:inkml="http://www.w3.org/2003/InkML" xml:id="stk34" contextRef="#ctx0" brushRef="#br0">18517 4088 1 0,'0'0'2'1,"0"0"17"13,0 0-4-13,0 0 4 14,0 0-8-14,-2 0-9 13,-2 0 9-7,-3 0-9-6,-5 0 9 13,-5 0-5-13,-5 0 7 14,-3 0-12-14,-4 0 5 14,2 0-6-14,-4 0 2 13,0 3 0-13,-3-3-2 14,3 0 3-14,-2 0 4 14,-5 0-12-9,-3 0 10-5,-1 0-6 14,-3 0 2-14,1 0 0 13,0 0 1-13,-1 0 0 14,-5-7 0-14,6 4 1 0,-3-4 4 13,3-1-5 1,0 2 2-14,-1 3-2 0,-2-4-2 19,0 2 0-19,-2-2 0 0,-4 1-1 13,4 2 2-13,-3 1-1 14,-1 1 7-14,2 2-14 13,-5 0 11-13,-2 0-4 14,-2 0 0-14,-1 0 0 14,-3 0-2-14,1 0 2 13,5 0 0-7,5 0 2-6,4 0-2 13,4 0 6-13,1 0-11 14,-1 0 5-14,-3 0 0 14,-2 0 0-14,-2 0 2 13,2 0-5-13,-4 0 6 14,-2 0-3-14,-4 0 5 13,-2 0-10-7,2 0 5-6,-3 0 0 14,1-5 0-14,-1 5 0 13,-3-2 0-13,1 2-3 14,5 0 3-14,0 0 0 0,6 0 0 12,9 0 3-12,1 0-6 14,1 0 6-14,3 0-3 14,-2 7 0-9,-3 0-2-5,5 1 1 14,0-1 2-14,0 0-2 13,0 1 5-13,-7 0-7 14,0 2 5-14,2-4-4 14,3 2 2-14,5-1-1 13,1 0 1-13,5 0 0 14,2 1-3-9,4-2 9-5,-2 1-12 14,3 1 5-14,-1 3 1 14,5 3-5-14,2 1 4 13,5 6 1-13,1 2-6 14,2-2 4-14,1-1 2 14,-1 0-7-14,4-2 10 13,0 0-6-7,-1 1 6-6,0-4-2 13,0-1-1-13,3-4 2 0,0-2-2 13,1 3 1-13,-1-4-2 14,0 3 3-14,2 3-4 13,-4-4-2-13,6 5 4 14,-2 3-5-14,2 1 5 14,0 1 0-9,0-1 4-5,0 0-6 14,0-4 5-14,0 3-4 13,0 1 7-13,0-2-10 14,10 1 8-14,-2 0-4 14,3 0 0-14,5 0 0 13,-1 5 0-13,8 0 5 14,2-2-7-9,-3 3 7-5,4-2-8 14,3 0 7-14,0-2-6 14,4 2 4-14,6-1-2 13,1 1 0-13,2-3 0 0,1 3 2 13,-1-4 0 1,5 0-1-14,-1-1 4 0,4-3-9 13,1-2 7-7,-4-2-5 8,2 3 2-14,-1-7 0 0,4 4 0 13,2-4 5-13,4-1-5 14,2-1 4-14,4 0-8 13,1-1 8-13,0-2-8 14,1 0 5-14,-3 0-1 13,-1 0 0-7,0 0 0-6,2 0-1 14,-5 0 4-14,4 0-5 13,-6 0 7-13,-1-2-8 14,0-1 5-14,-2-2-3 13,2 1 1-13,2-2 0 14,0 2 1-14,-1-3 1 14,1 4 1-9,-2-3 1-5,2-2-4 14,2 2 4-14,2-3-3 14,7 2-1-14,-3-5 4 13,-4 2-4-13,3 0 1 0,-3 2-2 13,0-1 3-13,1 2-3 13,-3 0 4-13,-6 2-6 14,0-1 5-8,0 2-4-6,0-3 2 13,-5 3 0-13,-4 1-1 14,-8-2 3-14,-6 2-1 13,-2-4 4-13,-4 4-7 14,-2 0 6-14,-1 0-4 14,0-4 0-14,2-2 4 13,1-2-3-7,4 1 0-6,-2-2 4 13,2 1-4-13,-7-2 0 14,-2 1 5-14,-4 0-8 14,-3-2 4-14,-4 2 1 13,-4 0-1-13,-1-1 1 14,-4-8 3-14,0-1-2 14,0-2-4-9,0 2 6-5,0 4-3 14,-9-2-2-14,0 2 7 0,0-6-7 12,-2 0 2-12,0-7-3 14,0 4 0-14,-1-2-1 14,2 5 2-14,-1 0-2 13,-1 0 5-13,-1 4-9 14,-3-4 4-9,-3 2 0-5,-8-2 1 14,-7 2 0-14,-4 2 0 14,0 2 3-14,0 0-6 13,-5 6 4-13,2 0-6 14,-4-1 6-14,2 6-2 13,1-1 0-13,0 4 1 14,-3 0-1-8,3 1 3-6,4 0-4 13,0 3 4-13,5-2-4 14,2 0 8-14,-3-3-12 14,5 0 10-14,-2-2-4 13,-2 2 0-13,-3-4 2 14,-7 5-6-14,1-1 9 13,-3 1-9-7,-1 2 10-6,-1-3-11 14,3 3 7-14,-4 1-4 0,4 1-4 12,-3-2 6-12,1-1 0 14,-2 1 4-14,2-2-4 13,-1 1 2-13,1-4-2 14,0 3 3-14,-1 2-6 14,1 2 3-9,-1 0 0-5,0 0-1 14,4 0 0-14,1 0-3 13,-2 0 8-13,1 2-5 14,1 0 2-14,-5-2-2 14,3 5 2-14,-3-3-3 13,3 1 2-13,-1 1 0 14,-2 0 0-9,-2 1-2-5,-3-2 0 14,2 2 4-14,0-3-3 14,6-1 6-14,1-1-9 13,3 3 7-13,-2-3-3 14,4 0 0-14,0 1-1 0,0 2-2 13,5 1 6-13,4-3-3 13,0 2 4-7,4-2-8-6,-1 2 5 13,-4 3-4-13,1 2 3 14,0-1 0-14,0 3 0 14,0 1-1-14,4-2-2 13,0 4 6-13,2 0-7 14,3-2 5-14,0-2-4 14,2 4 5-9,5-3-5-5,1 0 3 14,4-2-3-14,-3 1 0 13,1 2 3-13,2 1-3 14,1 2-2-14,1 0 5 14,-2 2-5-14,4 2 4 13,2 1-2-13,2 1 3 14,0 1 0-9,0 0 1-5,0-2-5 14,0 2 9-14,0-2-9 14,0 3 8-14,0-2-5 0,0 5 2 12,2-3 0-12,5 1-1 14,2 0 0-14,2 1-2 14,0 1 4-14,5-4-2 20,-1-1 6-20,5 0-11 0,1 0 8 12,-2-2-3-12,8 4 0 14,-4 0 0-14,1-1-1 14,-1-2 4-14,-2 2-4 13,4-5 7-13,0-3-11 14,4 4 9-14,-2 1-7 13,6-3 6-7,5 2-5-6,-1-1 2 14,4 0 0-14,-1-4-2 13,0-2 7-13,-2 0-8 14,2 1 9-14,0-2-12 13,3-1 12-13,-3-2-10 0,0-2 4 13,0 2 0 2,0-2-3-10,6 0 6-5,6 0-3 14,8 0 6-14,5-4-12 0,5 0 10 12,3 0-6-12,0 0 4 14,3 0-2-14,2 0 0 14,-4-5 0-14,-3-2-2 13,-1 3 6-13,-6 0-6 14,3 2 8-8,-1 2-12-6,3-2 9 13,-1 0-3-13,-6 0 0 14,-2 0 0-14,-7 2-3 13,-5 0 6-13,-2-2-4 14,-5 2 8-14,1 0-14 14,3 0 9-14,-1-2-4 13,5-1 3-7,0 0-1-6,-4-1 0 13,-5-1 0-13,-3 0 0 14,0-4 1-14,0 0-1 14,3-3 6-14,-2 1-10 13,-3-4 8-13,-3-1-5 0,0 1 1 13,-1-2 0-13,0-4 1 20,-2 1 2-20,4-4-4 14,-1 0 7-14,-3 4-10 13,-3-1 6-13,-6 4-4 0,-2 0 4 13,-3-2-2-13,-3 1 0 14,-1 0 1-14,-3-4 0 13,0-3-1-13,0 2 1 20,-1-5 4-20,-3 4-10 0,1 0 9 13,0 0-5 2,-3 2 1-15,-2-3 0 0,0 2-3 12,0-6 8-12,0 4-10 14,0-1 10-14,-5 3-10 14,-8 2 8-14,-6 4-6 13,4-1 3-7,-1 4 0-6,-1 0-1 13,-1-1 1-13,3 1 1 14,-4 2-1-14,4 0 0 14,-3 1 5-14,-2-1-9 13,0 0 6-13,0 1-4 0,-3 2-1 13,-6-3-3-13,0 2 5 13,-6-2 2-7,-3 4-1 9,-4 0 3-15,1 0-6 13,-1 0 5-13,3-2-3 0,0 2 1 13,4-1 0-13,-3 2 0 13,2-2 1-13,-2-1-2 14,-4 3 2-14,2-1-2 14,1-1 8-9,-3-1-12 10,0 2 8-15,-5 2-4 0,1 1 1 12,-6-4 0-12,1 3-3 14,0 2 7-14,-5-2-8 14,5 4 9-14,-1-3-10 13,2 0 6-13,0 1-3 0,-2 2 3 19,4 1-2-19,1-1 1 14,-5 2 0-14,8 0-2 14,-3 0 4-14,-4 0-4 13,4 3 4-13,-4 1-4 14,-2 3 2-14,-1-2 0 0,-4 2-3 13,-7-2 3-13,-1 3-3 13,-4 0 8-7,-5 0-11-6,-2 0 12 13,0-1-12 2,-2 2 10-15,8 0-9 0,5-2 6 13,6 2-1-13,4-4 0 13,4 1 3-13,6 0-7 14,5-2 8-14,1 2-7 14,3 1 9-9,3-2-12-5,5-1 9 14,2 1-5-14,5-1 2 13,-1 1 0-13,2 3-4 14,-2 1 8-14,0-1-8 14,4-1 8-14,-6 4-8 13,5-1 1-13,3-2 3 0,-2 2-1 19,7-3 1-19,-5 4 0 0,5-3-2 13,-2 2-2 2,3 0 8-15,-1 0-8 13,1-2 6-13,3 0-4 0,-4 2 2 13,-1 0-1 1,2 2 1-14,-3 2 0 0,3 0-3 13,0 2 8-7,4-4-9-6,3-2 6 13,0 0-4-13,1 0-2 14,1-2 1-14,0 2 0 13,0-3 2-13,-1 5-1 14,1-3 2-14,-1 2-4 14,3-2 7-14,0-1-8 0,-2 1 8 19,2-1-6-19,0-4 5 14,0 1-2-14,0 1 0 13,0 2 0-13,0-1-2 0,0 1 5 13,0-3-3 1,0 2 5-14,0-2-10 0,0-1 7 13,0 0-4-13,0-1 2 14,0-1 0-9,0 2-1-5,0 1 2 14,0 0-4-14,0 2 9 13,0-5-10 2,0 5 7-15,0-1-4 0,0 2 1 13,0 0 0 1,0-2 0-14,0 0 0 0,2-3-2 13,-2 2 5-8,3-1-4-5,-3 2 5 14,2-2-8-14,-2 1 6 14,3 2-3-14,-1-3 1 13,0 2 0-13,0-2-1 14,1 0 5-14,-3 0-6 14,4-2 7-14,-2 1-10 0,0 4 8 19,0-2-6-19,0 0 5 13,1 1-2 2,-1-2 0-15,3-2 0 0,-3 1-2 13,-2-2 5-13,0 1-3 0,0-2 4 12,0 2-8-12,0-2 6 14,0 0-3-14,0 2 1 13,0 0 0-7,0-2-2-6,2 0 5 14,-2 0-4-14,0 0 7 13,0 0-11-13,0 0 7 14,0 0-3-14,0 0 2 14,0 0-1-14,0 0 0 13,0 0 0-13,0 0-2 14,0 0 4-9,0 0-3-5,0 0 6 14,0 0-10-14,0 0 8 14,0 0-5-14,0 0 2 13,0 0 0-13,0 0-2 0,0 0 6 13,0 0-7-13,0 0 9 13,0 0-11-13,0 0 10 21,0 0-6-21,0 0 2 13,0 0-1-13,0 0 0 14,0 0 1-14,0 0-1 0,0 0 3 13,0 0-6-13,0 0 9 13,0 0-10-13,0 0 6 14,0 0-3-14,0 0 1 13,0 0 0-7,0 0-3-6,0 0 8 14,0 0-5-14,0 0 6 13,0 0-11-13,0 0 9 14,0 0-4-14,0 0 0 13,0 0 3-13,0 0-3 14,0 0 2-14,0 0-1 0,0 0-1 19,0 0 0-19,0 0 6 14,0 0-11-14,0 0 8 13,0 0-4-13,0 0 1 14,0 0 0-14,0 0-3 0,0 0 7 13,0 0-8-13,0 0 10 13,0 0-12-13,0 0 3 14,0 0-1-9,0 6-15 10,-4 10-50-15,-23 0-40 0</inkml:trace>
    </iact:actionData>
  </iact:action>
  <iact:action type="add" startTime="202191">
    <iact:property name="dataType"/>
    <iact:actionData xml:id="d35">
      <inkml:trace xmlns:inkml="http://www.w3.org/2003/InkML" xml:id="stk35" contextRef="#ctx0" brushRef="#br0">22305 9363 13 0,'0'0'25'15,"0"0"6"-14,0 0-18 14,0 0 0-14,-10-7-4 0,1 2 4 19,-1-2-6-19,1 2-5 0,2 2 9 13,0-1-9-13,-2 0 9 13,0-2-9-13,-6 3-4 14,-1-2 1-14,-2 1 1 13,-6 1 0-13,-1 3 0 14,-4-2-5-14,-4-3 5 14,-5 3-4-9,-4 0 9-5,-1 2-7 14,-5 0 8-14,-8-3-11 14,-4 3 8-14,-7 0-6 13,-3-3 3-13,-3 1-1 14,-3-2-2-14,-4 4 6 13,-3-2-3-13,5 1 2 14,0 1-3-8,10 0 3-6,0 0-4 13,5 0 1-13,8 0 1 14,6 3-2-14,9 3-1 14,6 0 1-14,10-2 4 13,4-2 1-13,7 3 2 14,6-5-6-14,0 3 3 0,3-3-3 19,2 0 1-19,2 0-2 0,0 0-1 13,-3 0 6-13,3 4-9 13,-4 1 6-13,-1 0-4 14,3 3 8-14,-3 0-5 13,-1 3 2-13,-1 1 0 14,-1-1-1-14,0 7 0 14,0 1-1-9,-1 5 2-5,-3 3-1 14,6 4 5-14,-1 1-9 13,1 2 5-13,4 0-2 14,-4 2 1-14,4 3 0 14,0 2-2-14,2 3 5 13,-2 1-4-13,0-1 7 14,0-3-9-9,-3 0 4-5,5 0-2 14,0 0-1-14,0-1 2 14,0 3 0-14,0-1 2 13,5 0-4-13,-1 2 5 0,-2 2-4 13,0 0 4-13,0-6-6 14,2-4 3-14,-2-3 0 20,0-7 0-20,0-1 0 13,2 1-3-13,1-6 8 0,5 0-7 13,-2-2 8-13,-4-2-11 14,3-2 7-14,-3-3-4 13,2-4 3-13,2 0-1 14,-4-4 0-14,1 1 1 14,3 3-2-9,-4-1 3-5,4-1-4 14,-2 2 6-14,1 1-8 13,-1-1 6-13,1 2-3 14,5-4 1-14,-2 2 0 14,2-1-1-14,3-2 5 13,3-1-2-13,0 0 2 0,6-1-6 19,8 0 6-19,3-2-3 14,6 0-1-14,5 0 1 0,6 0-1 13,4 0 3-13,4 0 0 13,2 0-3-13,3 0 4 14,-1 0-1-14,-1-2-5 13,-3 0 3-13,-2-1-1 21,-2 3 0-21,0-3 0 13,-4 1-3-13,2-2 6 0,2-2-4 13,-4-2 9-13,-6 2-14 13,-6-2 12-13,-6 1-9 14,-10 2 3-14,0 3 0 14,-3 0 0-14,-4-1 2 13,1 3-6-7,1 0 10-6,-2 0-12 14,1 0 5-14,-1 0 0 13,4 0 0-13,1 0 1 14,-2 0 0-14,0 0 0 13,0 3-4-13,-4 1 8 0,-5-2-5 13,-2-1 7-13,-7-1-12 14,0 0 9-9,-2 0-3 10,0 0 0-15,0 0 1 0,0 0 7 12,0 0-7-12,0 0 19 14,0-3-12-14,0-15-7 14,0-5 5-14,0 2-8 13,0-6 3-13,0 0-1 21,-2-4 0-21,-6-1 0 13,0 1-2-13,2-6 4 0,6-1-2 13,0-6 5-13,0 0-10 13,0-4 7-13,0 2-5 14,0-3 3-14,0 1 0 14,0 0-1-14,-5 0 3 13,1 0-6-7,-3-3 9-6,5 2-8 13,-2 4 6-13,-1 5-6 14,5 0 5-14,0 1-4 14,0 0 2-14,0-1-2 13,7 2-3-13,0 2 10 0,-1 4-10 13,-2 2 5-13,1 2-4 20,-3 5 6-20,-2 3-5 14,0 5 2-14,0 1-5 0,0 1 6 12,0 5-6-12,-4 2 1 14,-1 2 10-14,3 1-8 14,0 0 8-14,0 1-5 13,2-2 1-13,0 1-1 14,0 3 0-9,0-2 0-5,-2-1 2 14,2-1-2-14,-5-1 4 14,-2 0 3-14,0 1-13 13,-3-2 9-13,3 2-6 14,-2 0 3-14,0 0 0 13,0-1-3-13,5 5 8 14,2-3-2-8,2 3 0-6,0 0 1 13,0 0-1-13,0 0-2 0,0 0-1 13,0 0 0-13,0 0-3 14,0 0 1-14,0 0-1 13,0 0 6-13,0 0-9 14,0 0 5-14,0 0 0 13,0 0-11-7,-3 0-7-6,-6 0-31 14,-4 0-35-14</inkml:trace>
    </iact:actionData>
  </iact:action>
  <iact:action type="add" startTime="215786">
    <iact:property name="dataType"/>
    <iact:actionData xml:id="d36">
      <inkml:trace xmlns:inkml="http://www.w3.org/2003/InkML" xml:id="stk36" contextRef="#ctx0" brushRef="#br0">11087 9619 1 0,'0'-2'16'1,"0"2"-10"13,0 0 7-13,0 0-5 14,0 0 2-14,0 0 2 13,0-2-7-13,0 2 9 14,0 0-12-14,0 0 10 14,0 0-12-14,0 0 7 13,0 0-4-7,0 0 5-6,0 0-4 14,0 0-2-14,0 0 0 0,0 0 0 12,0 0-1 3,0 0 4-15,0 0-6 0,0 0 3 12,0 0 0-12,0-2 0 14,0 2 1-14,0 0 6 14,0-3-9-9,0 3 12-5,0 0-12 14,0-3 3-14,0 3 1 14,0 0-4-14,0 0 1 13,0 0-1-13,0 0 0 14,0 0 0-14,0 0-5 13,0 0 10-13,0 0-10 14,0 0 2-8,0 0 1-6,0 0-6 13,0 0 5-13,0 0-2 14,-2 15 4-14,0-4 1 14,2 3 0-14,-2-2-4 13,-1 0 9-13,3 2-6 14,-4 0 3-14,2 2-2 13,0-2 2-7,0 2-3-6,2-1 1 13,-6 2 0-13,4 2-1 0,2 3 3 13,-4-3-2-13,4 4 5 14,-2-2-8-14,-3 0 5 13,3 1-4-13,0 0 2 14,0 4 0-14,-2 1-2 14,-2 2 5-9,2-1-3-5,0 0 3 14,2-2-6-14,2-1 6 13,0-8-6-13,0-1 0 14,0 1 3-14,0-4 0 14,0 1 0-14,0 0-2 13,0 0 6-13,2 2-4 14,2 1 3-9,0-1-6-5,4 2 6 14,-6 1-5-14,2 2 2 14,1-1 0-14,-1-1-1 13,0 2 4-13,4 2-5 14,-4-4 8-14,0-1-11 0,3 3 5 13,-3-4 0-13,3 0-1 13,-2-4 0-7,-1 0-1-6,0-4-1 13,1 3 0-13,-1-1 6 14,0-1-2-14,2-3 3 14,-2 0-8-14,0 0 4 13,3 1-1-13,-1 1 1 14,1-4 0-14,0 2-3 13,0 1 7-7,-3-2-5-6,2 0 6 14,1-2-10-14,-2 0 6 13,2 0-3-13,-3-2 0 14,2 1 2-14,4 2 0 13,-1-3 0-13,-3 0-1 14,3-2 4-14,0 0-6 14,-2 0 8-9,2 0-7-5,1 3 4 14,2-3-3-14,1 0 1 14,1 0 0-14,1 0 1 13,1 0 3-13,1 0-6 14,2 0 10-14,3 0-13 13,2 0 7-13,3 0-3 0,4 0 2 13,0 0-2-8,0 0 1-5,0 0 0 14,2 0-2-14,-2-5 5 14,-3 1-6-14,4 1 9 13,-6 0-11-13,3 1 7 14,-2-1-3-14,0 0 1 14,-3 1 0-14,-1 0-2 13,-1 2 5-7,-4 0-6-6,0-2 10 13,-1-1-14-13,4 0 9 14,-4-1-4-14,5 2 3 14,1-3-2-14,0 4 1 13,2 1 0-13,8 0-2 14,-2-2 4-14,2 2-2 14,0 0 3-9,1 0-6-5,-3 0 5 14,-4 0-4-14,-2 0 2 13,-6 0 0-13,1 0-2 0,3 0 4 13,-2 0-5-13,2 0 6 14,0 0-6-14,1 0-3 13,-2 0 6-13,0 0-3 14,3 0 3-9,-2 0 0-5,-4 3 0 14,1-3-3-14,-1 5 6 14,-4-3-6-14,1 2 6 13,-1-3-6-13,3 1 1 14,4-2 2-14,5 0 0 14,6 0 0-14,4 0-4 13,-2 0 8-7,3 0-6-6,-3-2 8 13,-4-1-12-13,1-1 8 14,-10 1-2-14,1 1 0 14,-8 2 0-14,-4-1 0 13,-2 1 0-13,0 0-4 0,-1 0 8 13,2 0-8 1,3 0 3-8,3 3-1-6,3 9 3 0,6-1-2 13,0-2 1 1,4 0 0-14,0-3-1 0,2 0 3 13,0-3-1-13,-2-3 4 14,-6 0-9-14,-2 0 8 13,-2 0-8-13,-1 0 6 14,1 0-2-9,6 0 0-5,0 0 0 14,4 0 0-14,2 0 2 14,0 0-4-14,5 0 6 13,-3 0-8-13,-2 2 6 14,2-2-2-14,-1 0 0 13,1 0 0-13,0-11-2 14,-4 3 5-8,2 0-4-6,-1 4 7 13,8 0-8-13,4 0 4 14,8 0-2-14,2-1 1 13,6 0-1-13,0-2 0 14,-2 4 0-14,-2-4 0 0,-6 5 1 13,-5-1-2 1,-7 1 5-8,-5 2-8-6,-8 0 5 0,-6 0-2 12,-1 0 1-12,-1 0 0 14,-1 0-2-14,1 0 5 14,3 0-4-14,3 0 6 13,6 0-10-13,-2 3 9 14,4 1-7-14,-2-1 4 14,-4-1-1-9,-1 0 0-5,-2 0 0 14,-2-2-1-14,0 0 4 13,0 0-2-13,-2 0 4 14,5 0-8-14,2 0 7 14,4 0-5-14,6-4 1 13,5-5 0-13,0-1 2 14,4 2 0-9,-6 1 0-5,-1-3 2 14,-6 3-8-14,-6 2 8 14,-3-2-5-14,-7 3 2 0,-4 2 2 12,-4 2-3-12,2-1 1 14,-5 1-1-14,8-3 2 14,11 2-4-14,1-2 2 13,7 2-4-7,3-2 5-6,-1 1-2 13,-2 0 1-13,-5 0 0 14,-4 2-2-14,0-1 5 14,-7-1-3-14,1 0 5 13,-5 2-8-13,-1-3 6 14,-1 3-6-14,5-4 4 13,-1-1-1-7,5-4 0-6,3-3 2 14,1 2-5-14,7 2 6 13,-2 1-5-13,-6 0 5 14,2 2-6-14,-8 0 5 13,-1 1-2-13,-4 2 0 14,-4 1 0-14,1-2-2 0,-5 1 5 19,2 0 0-19,1 0 1 0,-3 0-4 13,2 0 5 2,0-2-1-15,1 1-3 0,-1 3 4 12,2-5-4-12,-2-2 2 14,0 5-1-14,3-3 0 13,-3-2-2-13,2 0 5 21,-1-1-5-21,4 0 2 0,-5-1-2 12,2 0 0-12,-2-1 0 14,0 0-2-14,1 0 5 13,-1 0-3-13,0-4 7 14,-2-2-11-14,0-4 6 14,0 1-3-14,0 2 2 13,0-3 0-7,0 4-1-6,0-3 1 13,0-1-1-13,0 3 3 14,-4-4-5-14,-5 1 6 14,5 0-6-14,-3-2 4 0,0 1-4 12,0-6 2 3,3 3 0-15,-2-2-2 0,1-2 5 19,0 2-4-19,3 2 7 14,0-2-12-14,-3 6 8 0,1-2-4 12,0 5 0-12,-1 2 2 14,-2 1 0-14,3 3 0 14,-3 3-4-14,3 1 8 13,-3 0-9-13,3 1 10 20,-1 2-8-20,0 1 6 0,3-2-1 13,-2 1-2-13,2-1 1 14,0 2-2-14,-3-1 5 13,1 0-6-13,0 0 7 14,-2 0-9-14,0 0 7 14,2 0-3-14,-3-1 0 13,3 0 1-7,-4-2-1-6,2 2 2 13,-1-1-4-13,-1 0 6 14,0 2-8-14,0-1 5 14,-1 0-3-14,0 1 0 0,-2 0 0 12,2-3 2-12,-5 4-1 14,1-1-2-14,0-3 6 20,-3 4 0-20,-2 1 3 14,-1-5-10-14,-2 4 7 0,-1-1-4 12,0 0 1-12,-5 4 0 14,0-2-1-14,-4 2 3 14,0-2-4-14,-5 2 8 13,1 0-10-13,-4 0 9 20,2 0-10-20,-1 0 5 0,-5 0 0 13,5 0-2-13,-1 0 2 14,-2 0-4-14,1 2 9 13,-2 0-9-13,1 2 9 14,-1-2-10-14,-2 3 8 13,1-5-6-13,-1 0 3 0,1 3 0 20,3-3 0-20,3 2 3 13,3-2-6-13,3 2 8 14,0-2-8-14,0 0 6 13,0 0-6-13,2 0 5 0,-6 0-2 13,4 0 0-13,-2 0 1 14,-1 0-4-14,1 0 6 13,0 0-3-7,4 0 6-6,-3 0-11 13,3 0 6-13,5 0-2 14,2 0 1-14,6 0 0 14,-2 0 1-14,3 0 2 13,-6 0 2-13,4 0 2 14,-3-4-12-14,-1-2 11 14,0 2-12-9,-4-2 8-5,-2 2-4 14,0 0 2-14,-4 2 0 13,-2 2-4-13,-3 0 8 14,-1 0-8-14,-8 0 10 14,0 0-12-14,-8 0 6 13,-1 0 0-13,0 6 0 0,-2 0 0 19,8 2-3-19,3-2 6 14,3-2-5-14,4-2 8 0,3 1-10 13,0-3 7-13,4 0-6 13,-2 0 6-13,2 0-4 14,-7 0 1-14,0 0 0 14,-5 0-4-14,-1 0 8 20,2 0-6-20,-3 0 5 13,1 0-6-13,-1 0 5 0,-1 0-4 13,1 2 2-13,3-2 0 14,1 3 0-14,8-1 0 13,1-2-2-13,5 2 8 14,2 0-12-14,0-2 10 13,-2 3-8-7,0 0 6-6,0-1-4 14,-2 2 2-14,2-2 0 13,-2-2-2-13,2 2 4 14,4-2-4-14,-2 0 8 13,0 0-11-13,3 0 8 0,-3 2-6 13,-1-2 0-13,-1 2 3 14,-2 1-1-9,2-2 4 10,5 1-5-15,-1 0 8 0,4-2-8 13,3 0 7-13,-1 0-8 13,0 0 5-13,7 0-4 14,-4 0 2-14,1 0 0 13,-3 0-3-13,1 0 6 14,-4 0-6-8,4 2 8 8,-1-2-10-14,1 0 8 0,-3 2-3 13,5-2 0-13,-3 0 0 13,-5 3-3-13,4-3 6 14,-3 0-6-14,0 3 9 14,-2-3-12-14,-5 2 7 13,0 2-5-7,-4 1 4-6,0 2-1 13,0-2 1-13,-1 4 0 14,3 2-4-14,5-4 8 14,4-2-7-14,6 2 7 13,4-2-8-13,0-3 6 0,6-2-4 13,-1 2 2-13,1-2 0 14,2 0-3-9,0 1 7 10,-3-1-5-15,-2 2 5 0,0 2-8 12,-3-1 6-12,-6-2-4 14,0-1 3-14,3 3-1 14,4-3 0-14,2 0 0 13,1 0-1-13,2 0 2 14,-4 0-1-9,4 0 5-5,0 0-10 14,1 0 6-14,-1 0-2 14,0 0 1-14,0 0-2 13,-2 0 0-13,0 0 4 14,-1 4-8-14,1-1 7 14,-2 6-4-14,0 0-2 13,1 3 3-7,-1 5 0-6,-2 3 0 13,1 6 2-13,1 4 0 0,-4 0-2 13,3 0 5 2,1-4-4-15,-1-1 4 0,-1-6-5 12,6 1 3-12,-2 0-2 14,4-2-2-14,-1 2 3 13,1 1-1-7,2-1 4-6,0-3-6 14,-2 4 8-14,2 0-10 13,0 2 9-13,0 0-8 14,0-2 7-14,0-1-3 13,0 0 0-13,0-2 0 14,0 3-3-14,0 2 6 14,0 0-3-9,0-2 3-5,0-3-6 14,0-2 1-14,0-2 1 13,0 2-2-13,0 1 3 14,4 0-4-14,3 3 8 14,1 1-5-14,4-2 5 0,-3-1-8 12,0-2 8-12,-1-1-7 14,4-1 3-8,-1-4 0 8,3 0-1-14,-1-1 1 0,5 2-2 13,-3-2 5 1,3 0-3-14,-3-1 3 14,3-2-6-14,3-3 6 0,0 4-6 13,4-3 3-13,2 0 0 13,2 0-3-7,0-2 7-6,2 2-2 13,3-2 3-13,3 0-10 14,4 1 9-14,5-3-5 14,6 0 2-14,-1 0-1 13,0 0 0-13,1 0 1 14,-3 0-2-14,2 0 4 14,-2 0-5-9,-5 0 4-5,1 0-4 14,-3 0 3-14,-2-7-2 13,1-6 1-13,-4 6 0 0,-3 2-4 13,1 2 8 2,6 1-5-15,-3 0 7 13,-1 2-12-13,3 0 8 14,-1 0-4-14,1 0 2 4,2 0 0-4,-4 0 0 14,-2 0 0-14,-3 0-3 14,-2 0 7-14,-2 0-6 13,0 2 5 2,0 1-6-15,-2-1 5 0,2 3-4 13,0-1 2-13,-2-1 0 13,-1 3-3-7,1-3 6-6,0 3-6 13,-3-1 8-13,3-5-10 14,-4 3 9-14,1-3-7 14,2 0 5-14,1 0-2 13,7 0 0-13,3 0 1 14,4 0-1-14,3 0 1 13,1 0-2-7,-1-3 3-6,2 0-4 14,-2 3 4-14,-1-2-3 0,-4 0 1 12,1 2 0-12,1-2-4 14,-3 2 8-14,2 0-6 13,1 0 8 2,2 0-12-15,2 0 8 14,6 0-4-14,-1-5 2 4,2-6-2-4,0-1 2 14,-5 6 0-14,-1 3-1 14,-5 0 4-14,-3 3-6 13,-5 0 7-13,1 0-8 14,-1 0 7-14,0 0-5 13,1 0 2-13,1 0 0 14,2 0-3-8,-2 0 9-6,1 0-10 13,-1 0 8-13,0 0-8 14,-3 0 7-14,-3 0-5 13,2 0 2-13,-2 0 0 14,6 0 0-14,4 0 2 14,3 0-2-14,7-2 3 13,-2-2-6-7,6-2 7-6,-3 0-7 0,-4 2 5 12,1-3-2-12,-11 0 0 14,-3 0 0-14,-10 4-1 14,-6-4 3-14,-3 3-2 13,-1-1 7 2,5-4-10-15,7 4 5 14,1-4-4-14,8 2 1 4,2-4 0-4,-1 3-1 14,-2 2 2-14,-1 1-1 13,-3-2 6-13,-7 3-10 14,-2 1 9-14,-4-1-7 14,-3 0 5-14,3 1-4 13,-1-1 2-13,5 3-1 14,3-4-2-9,4-2 6-5,4-2-6 14,2-1 7-14,5-3-8 14,-1 2 6-14,6-1-3 13,-3-2 1-13,-2 5 0 0,-9-3-1 13,-7 7 2-13,-9 1-1 14,-5 2 6-14,-6-1-12 13,0 3 8-7,-2 0-5-6,2 0 5 13,-2 0-3-13,0-3 1 14,0 3 0-14,0 0 1 14,0-4 3-14,2 0-3 13,1-2 5-13,-3 0-10 14,2-3 8-14,-2 4-7 13,0-2 3-7,2 2 0-6,-2 1-1 14,0-1 3-14,0 0-3 13,0-1 6-13,0-4-10 14,0-1 8-14,0-1-6 13,0-2 6-13,0 1-3 14,-7-1 0-14,3 0 1 14,-2 0-5-9,-4 2 8-5,1-4-8 0,-1 2 11 13,2-2-13 2,2 0 9-15,-1-3-3 0,5 1 0 12,0-1 1-12,0 0-3 14,2 1 5-14,-2 0-3 13,-4-1 7-13,4-2-13 14,-4-4 10-8,1 0-6-6,-1-1 4 13,-1-4-3-13,0 2 1 14,3 0 0-14,-3 0-4 13,1 2 8-13,-1-1-7 14,0 5 8-14,0 3-8 14,1 2 5-14,-1 3-4 13,3 1 0-7,-1 4 2-6,-2 1-3 13,1-1 6-13,-1-2-6 14,-2 1 8-14,0 2-8 14,3-2 7-14,-1 3-5 0,3-2 2 12,-4 1-1 3,4 0 0-15,0 1 0 0,-1 0 0 19,3 2 1-19,-2 0 1 0,-3 1 2 13,2-1-8-13,-3 2 4 13,1-1 0 2,1-1 0-15,-2 2 0 0,4-2-3 13,0 4 6-13,-3-1-5 13,1 2 5-13,-4 0-6 14,1 0 3-9,-1 0-4-5,-7 0 8 14,2 0-4-14,-1 0 0 14,-1 0 0-14,-3 0 0 13,-1 0 0-13,-3 0 2 14,0-2 3-14,-5-2-10 13,-2 0 10-13,-3 0-6 14,-2-3 1-8,-4 2 0-6,2-2-3 13,1 2 9-13,-2-1-9 14,4 2 8-14,-1 0-10 13,3 0 8-13,-3 2-6 0,3-2 4 13,-1-1-2-13,0 2 1 14,-1 1 0-14,1 0-3 13,-3 0 6-7,-3 2-4-6,-1 0 5 14,-3 0-8-14,-1-3 8 13,1 3-8-13,-3 0 4 14,-2 0-2-14,2 0 2 13,1 0 0-13,-2 0 0 14,1 0 6-14,3 0-12 14,0 0 9-9,-6 0-7-5,3 0 8 14,-1 0-4-14,0-2 0 13,4 2 0-13,6-2 0 14,4 1 1-14,5-3-2 14,6 1 4-14,2 1-7 13,5-2 6-13,3 3-4 0,2-3 2 19,-3 1 0-19,2-1 0 14,-5 0 4-14,-2 1-6 0,-6 1 8 13,-4 0-12-13,-2-1 8 13,0 3-4-13,-5 0 4 14,0 0-4-14,3 0 2 14,1 0 0-14,1 8-1 13,2-2 2-7,2 1-2-6,4-2 6 13,-2 1-10-13,2 1 6 14,-4-2-1-14,3 4 0 14,2-4 0-14,-2 0-4 13,-1 0 10-13,-2-1-10 14,-2 3 6-14,-2-1-4 13,0-1 0-7,-7 4 0-6,-2-1 4 14,-5-1 0-14,-4 2-2 13,-2-3 0-13,2 2-2 14,-3-2 5-14,6-3-6 0,1 4 9 12,0-3-12 3,6 2 6-15,0 2 0 14,4-2 0-9,-1 0-1-5,5-2 0 14,0 1 2-14,-3-5-1 0,3 3 7 13,4-1-9-13,5 0 4 13,4-2-2-13,2 2 0 14,3-2 2-14,0 0-2 13,0 0-2-13,4 0-2 14,-5 0 8-8,-3 3-10-6,-4-3 12 13,-1 2-12-13,-5 3 8 14,-2-1-4-14,0-1 2 13,-2 2 0-13,2 1-2 14,0-2 6-14,-2 1-6 14,1-2 8-14,7-1-12 13,2 0 10-7,1-2-5-6,3 2 2 14,-2 1 1-14,-1-3-2 13,3 0 0-13,-6 0-2 14,-1 3 4-14,2 1-4 0,-1 1 4 12,-1-3-5-12,3 5-1 14,-2-2 3-14,0 4-1 14,3-1 2-9,2-2-4-5,-2 0 9 14,-3 2-7-14,1 1 9 13,2 0-14-13,0-1 9 14,7 0-4-14,-1-1 3 14,3-2-1-14,1-3 0 13,0 3 0-13,-1-3 0 14,-1-1 1-9,2 3-2-5,-1 1 7 14,-3-5-11-14,-1 4 7 14,-1-3-3-14,-1 1 1 13,-2 1 0-13,2-2-2 14,1-1 5-14,1 0-4 14,1 0 7-14,1 0-12 13,-1 0 8-7,1 0-4-6,-1 0 2 13,-3 0 0-13,1 0 0 0,-1 0 2 13,-2 0-5-13,-1 0 8 14,3 0-10-14,-1 0 10 13,5 0-10-13,1 0 7 14,3 0-3-14,1 0 1 14,3 0 0-9,1 0-3-5,-1 0 7 14,2 0-6-14,1 0 7 13,2 0-10-13,0 0 6 14,0 0-2-14,0 0-1 14,0 0 0-14,0 0 0 13,0 0 1-13,0 0-4 14,0 0 10-9,0 0-11-5,0 0 8 14,0 0-4-14,0 0 3 14,0 0-3-14,0 0 2 13,0 0-1-13,0 0-2 14,0 0 6-14,0 0-7 0,0 0 6 12,0 0-4 3,0 0 0-15,0 0 2 5,0 0-3-5,0 0 3 13,0 0 0-13,0 0 3 14,0 0-5-14,0 0 7 13,0 0-8-13,0 0 6 14,0 0-6-14,0 0 3 14,0 0 0-14,0 0-3 13,0 3-6-7,0 6 9-6,0 7-6 14,5 5 5-14,15-3-44 13,7-4-19-13</inkml:trace>
    </iact:actionData>
  </iact:action>
  <iact:action type="add" startTime="230066">
    <iact:property name="dataType"/>
    <iact:actionData xml:id="d37">
      <inkml:trace xmlns:inkml="http://www.w3.org/2003/InkML" xml:id="stk37" contextRef="#ctx0" brushRef="#br0">10923 10953 3 0,'-3'-3'2'15,"1"-1"18"-14,-2 1-14 14,4-1 5-14,-3 1-3 13,3 3-2-13,0 0 0 14,0-1-5-8,0 1-1-6,0 0 4 13,0 0-8-13,0 0 4 14,0 0 0-14,0 0-2 13,0 0 2-13,0 0 0 14,0 0 2-14,0 0 2 0,0-3-2 13,0 3 6-13,0 0-6 13,0 0 4-7,0 0-6-6,-2 0 7 14,2-4-5-14,0 2-2 13,-3 1 6-13,3-2-6 14,0 2 9-14,0-2-7 13,0 2 0-13,0-2 3 14,0 3-9-14,0 0 4 14,0 0 0-9,0 0 0-5,0 0-2 14,0 0-1-14,0 0 2 14,0 0-1-14,0 0-5 13,0 0 4-13,0 7-1 14,0 7 4-14,0 4-3 13,0 1 3-13,0 6-2 14,3-4 4-8,-1 5 1-6,1-1 1 13,-1-1-7-13,-2-2 5 14,0-2-4-14,2 4 3 13,0-3-1-13,-2 2 0 14,0 0-1-14,0 0 0 0,0 3 2 13,0 0-1-13,0 1 3 13,0-1-6-7,0 3 5-6,0 4-4 13,0 2 2-13,0 4 0 14,0 0 0-14,0-6 3 14,0-1-3-14,0-2 3 13,3-2-6-13,1 0 6 14,0-1-3-14,3-4 0 14,0 0-3-9,0-3 2 10,-1-2 2-15,3-4-1 0,-3 2 3 12,6 0-3-12,-3-4 2 14,2-1-4-14,0-2-1 14,2-3 3-14,1 0-1 13,1 0 1-13,3 0-2 14,0-2 5-9,0-3-3-5,2 2 6 14,0 1-9-14,0-2 4 14,3 0-1-14,3 0 0 13,3-2 1-13,5 0-1 14,3 0 3-14,3 0-1 0,5 0-2 13,2 0 0-13,2 0 5 13,9 0-7-7,2-2 4-6,7 0-2 13,6-1 0 2,-1-3 0-15,3 3-4 14,0 1 9-14,2-2-10 0,6-2 11 12,4 0-11-12,6-2 9 14,1-1-5-14,-1 4 1 13,3-1-2-7,-7 3 2-6,-4 0 0 14,-4 0 0-14,-10 3 4 13,-4 0-6-13,-1 0 5 14,-3 0-4-14,-1 0 1 13,-2 0 0-13,-2 0 0 14,-2 0 1-14,2 0-4 14,0 0 9-9,-2 0-9-5,0 6 9 14,4-5-9-14,-2 1 5 13,5-2-4-13,-1 0 2 14,-2 0 0-14,0 0 0 14,-2 0 0-14,-3 0-3 0,1 0 9 12,2-2-9-12,2-5 5 14,1-2-4-9,1-1 4-5,-2-2-3 14,-2 0 1-14,0 0 0 14,-4 0-4 0,-6 2 9-14,-2 1-5 0,-7 3 5 13,1 5-10-13,-3-2 7 14,-4 3-4-14,0 0 2 13,1 0 0-7,3 0 0-6,4 0 2 13,1 3-3-13,0-2 5 14,-1 2-7-14,-4-3 6 14,-5 0-6-14,-1 0 6 13,0 0-3-13,5 0 0 14,3-12 0-14,4-2-1 14,-1 3 4-9,-1 2-5-5,-5 0 8 0,1 2-12 13,-1 0 8-13,-5 1-3 13,-2 3 1 2,-7 2 0-15,-9 1-1 14,-3 0 2-14,-8 0-3 0,0 0 6 12,0 0-7-12,1 0 7 14,-1-1-5-9,0 1 2-5,4 0 1 14,-1-3-2-14,2 2 0 14,2-2-2-14,-1-1 6 13,-1 0-4-13,0-2 6 14,-2-4-8-14,-3-4 4 14,2-6-3-14,-2-2 2 13,3-7-1-7,-1 0 0-6,-1 3 1 13,1 0-3-13,-4 3 8 14,0 6-11-14,0-1 8 0,0 2-6 13,0-1 4-13,0 2-1 13,0 1 0 2,0-1 1-15,-4 1-1 13,-1 0 3-13,-2 3-1 5,1-5 3-5,-1-3-9 14,-2 1 5-14,0 0-2 13,3 0 1-13,1-4 0 14,-4 1-1 0,2-4 3-14,1-1-2 0,-3-2 4 13,5 3-8-13,-6-4 6 14,4 5-5-9,-1-1 3-5,-1 3-1 14,0 2 1-14,0 1-4 13,-3 0 2-13,-1 1 4 14,3 1-2 1,-1 2 5-15,0 1-7 0,1 0 3 12,-1 4-2-12,0-3-2 14,1 4 3-8,1-1-1-6,1 2 5 0,0 2-2 12,0 1-1-12,1-1-2 14,-1 5-2-14,-2-3-2 13,-2 2 6-13,-2-3-1 14,-3 5 0 1,-2 0 2-15,-2 0-4 13,-4 0 4-13,-5 0 0 5,0 0 2-5,0 0-4 13,2 0 0-13,2 0 2 14,-1 0-2-14,-1 0 0 14,2 0 0-14,1 0 3 13,-1 0-3-13,6 0 5 14,-2 0-10-14,-1 0 6 14,-1 0-3-9,2 0 3-5,-2 0-2 14,0 0 1-14,4 0 0 13,-6 0-2-13,5 0 5 14,1 0-3-14,-2 0 5 14,1 0-10-14,-3 0 9 13,2 0-5-13,0 0 1 14,-3 7 0-14,2 4-2 4,-1 0 6-4,-3 4-5 14,1-8 7-14,-4 3-9 14,-2-6 7-14,-5 1-7 13,-2 0 5-13,-2-3-2 14,0 0 0-14,-2 0-3 14,1-2 1 0,1 0 4-14,1 0-3 5,0 0 8-5,3 0-12 13,1 0 7-13,4 0-2 14,2 0 0-14,-3 0 0 14,-1 0-3-14,0 0 6 13,-5-2-5-13,5 0 8 14,-1-2-12-14,-4 0 11 13,2 0-5-7,-1 0 0-6,1 1 0 14,0 1 0-14,2-3 1 13,1 3-2-13,0 2 2 14,-3-2-1-14,1 2 5 0,-8 0-10 12,-3 0 8 3,-8 0-4-15,0 0 1 14,-2 0 0-14,6 0-3 4,0 0 8-4,4 0-7 14,5 0 7-14,1 0-10 13,5 0 6-13,-1 0-2 14,2 0-1-14,-4 2 1 14,1 7 1 0,-3 6 0-14,-1-5 0 0,1-2 0 13,0-2 0-8,0-1 5-5,0-5-10 14,2 3 6-14,-3-3-2 14,2 2 1-14,-1 0 0 13,2 0-3-13,-3 1 6 14,-1-2-3-14,-3-1 4 14,-3 1-8-14,-2-1 7 13,-3 0-6-7,2 0 6-6,-1 0-3 13,3 0 0-13,3 0 0 14,3 0 1-14,5 0 0 0,3 0-1 13,1-1 7-13,3-3-14 13,2 0 10 2,2-1-3-15,0 5 0 0,3-5 0 12,-5 1-2-6,3 1 6-6,-3 0-2 14,-2 1 2-14,2 0-8 13,0 0 2-13,0 2 2 14,4 0-5-14,-4 0 5 14,2 0-1-14,0 0 0 13,0 4-2-13,0 2 6 14,6-2-6-9,-6 3 7-5,2-4-8 14,3-1 5-14,-5 2-2 14,-2 0 1-14,3 4 0 13,-5 2 0-13,2 0 3 14,0 0-6-14,0-3 8 13,0 1-9-13,2-3 7 14,4-1-4-14,6 0 2 5,-1 1-1 9,9-4 0-14,-1 2-1 0,2 1-2 13,1-1 6-13,1 4-6 14,-4 2 1-14,2 4-1 13,-1 5 0-13,-1 2 3 14,2 4 0-14,-1 3 1 13,1 2-6-7,-2-3 10-6,3-3-6 14,3-6 6-14,0 4-10 13,2-7 4-13,2 6 0 14,0-1-2-14,0 3 3 13,0 4-1-13,0 3 2 14,0 3-1-14,0-2 3 14,0 2-6-9,0 1 6-5,8 2-6 14,-1 1 2-14,1-1 1 0,4-2-1 12,-1-1 1 3,3-2-3-15,1-1 7 14,1-3-8-14,-1-5 10 0,3 2-9 12,0-4 3-12,0 1 0 14,2-2 0-9,2-1 0-5,0-2 0 14,3-2 0-14,0-3 0 14,-4 1 0-14,4-4 2 13,0 1 2-13,2 0-7 14,2-2 5-14,4 0-2 14,3 0 0-14,3-3 0 13,6-2-3-7,3-1 6-6,7 0-3 13,5 0 5-13,2 0-10 14,4 0 9-14,-2 0-6 14,1 0 3-14,-5 0-1 13,-2 0 0-13,2 0 0 14,-2 0 0-14,7 0 1 14,1 0-2-9,5 0 5-5,4-1-8 14,0-5 5-14,1 1-2 0,-3-1 1 12,-2 0 0 3,3-3-2-15,-3 4 4 0,1-2-1 13,1-2 5-13,-4 1-12 13,1-1 10-13,-3 0-5 14,4-2 2-9,5 2-1-5,2-3 0 14,6-2 0-14,1 0 0 14,-3 0 2-14,-1 2-2 13,-3 2 1-13,-3-1-2 14,2 5 1-14,-4 2 0 13,-4 1 0-13,3 1 0 14,-6-3-5-8,1 3 10-6,0 2-7 13,3-2 7-13,-4 1-10 14,-1 1 7-14,-1 0-4 13,-6 0 2-13,-2 0 0 14,-7 0 0-14,-6 0 2 14,-6 1-4-14,1 3 4 13,1 1-2-13,-4-3 3 5,3 0-6-5,-1-1 6 13,1-1-3-13,5 0 0 14,1 0 0-14,1 0-3 14,4 0 7-14,-4 0-7 13,-3 0 9-13,-2-1-9 14,-6-6 5-14,-5 1-4 14,-5 1 2-9,-4-2 0-5,-4 4 0 14,-3 0 1-14,-2 0-2 13,-2 2 2-13,-2 0-2 14,1-2 4-14,2 2-6 14,3-4 4-14,2 2-1 13,3-2 0-13,5 1 0 14,-1 1-4-9,0-2 8-5,-2 1-6 14,-1 2 6-14,-4-1-7 14,1-2 6-14,-1-1-4 13,-1-2 2-13,1-2-1 14,-2-2 0-14,1-5 1 13,-1-10 1-13,1-1 1 0,-6-4 1 13,1 2-2-7,-4-1 0-6,-3 2 0 13,1 0-2-13,1 2 0 14,-4 0 0-14,2 1-2 14,-2 0 7-14,0-2-7 13,0 0 5-13,0-4-6 14,0 2 4-14,-6 0-1 13,-6 2 0-7,-1-2 2-6,-1 2-2 14,1 2 0-14,-3 2 0 13,5 0 0-13,0 1 0 14,0 1 2-14,-2 2-5 13,0 1 4-13,3-1-1 14,1 3 0-14,3 1 2 14,-1 3-4-9,0 1 6-5,1 3-4 14,-1-1 2-14,1 3-4 0,-6-2 1 13,3 0 0-13,1 4-2 13,-2 1 2-13,1-1 0 14,-1 0 1-14,-4 1 5 13,1 0-4-13,-3 3-2 14,1-2 5-8,-4 0-7-6,2 2 4 13,-3-1-2-13,-1 0 1 14,0 0 0-14,-4 2-3 13,0 0 9-13,1-2-9 14,-1-1 6-14,-4 1-6 14,2 1 6-14,-1-3-3 13,-1 0 0-7,2 1 1-6,7 3-1 13,-3-5 2-13,6 1-2 14,-1 0 2-14,2 0-3 14,-2 1 4-14,2 2-6 13,-1-1 2-13,-6 0-1 0,1 2-2 13,-4 0-8-13,-8 8 2 20,-6 16-20-20,-6 4-34 0</inkml:trace>
    </iact:actionData>
  </iact:action>
  <iact:action type="add" startTime="239350">
    <iact:property name="dataType"/>
    <iact:actionData xml:id="d38">
      <inkml:trace xmlns:inkml="http://www.w3.org/2003/InkML" xml:id="stk38" contextRef="#ctx0" brushRef="#br0">15799 9319 5 0,'0'0'4'6,"0"0"6"-5,0 0-4 14,0 0 2-14,0 0-5 13,0 0-2-13,0 0-1 14,3 0-4-14,2 0 4 14,3 11-9-14,3 7 8 13,1 6-4-13,-1 3 5 14,-3 5 0-9,2-1 0-5,-4 4 2 14,-1-3 0-14,-3 3-1 14,-2-2 5-14,0 1-9 13,0-2 6-13,0-1-6 14,0 1 6-14,0-5-4 14,-2-1 1-14,-5 1 0 0,5-3 5 19,0-5-5-19,0 4 3 13,0-5 2-13,2-1-7 0,-4 0 5 13,4-2-4-13,0-3 1 14,-2 5 0-14,2-5-2 13,-2 2 5-13,2-2-4 14,-2-2 4-14,2 2-4 20,-2 0 3-20,0 0-4 0,0 2 4 13,2 2 0-13,0-2-2 13,0 3 0-13,0-6 0 14,0 1 1-14,0 1-1 14,0-6 4-14,0 3-7 13,-3 0 5-13,3 0-4 14,-2 0 2-9,0 4 0-5,0-2 0 14,2 6 2-14,-2 5-2 14,0 1 3-14,-2 5-6 13,2 2 8-13,0 1-9 0,0-2 8 13,0-2-6-13,2-6 2 13,0 0 0 2,-2 0 0-9,2-1 2-6,0 1-2 13,-2 0 4-13,2 2-7 0,-3-1 6 13,1 2-3-13,-2-1 0 14,0-2 3-14,1-5 0 13,0 1-2-13,3-4-1 14,0-2 4-14,0-1-4 13,0-1 3-7,0-2-3-6,0 2 0 14,0-3 3-14,0 2-3 13,0 1 0-13,0-3 3 14,0 6-3-14,0-5 1 13,0 3 3-13,3 1-8 14,2-1 8-14,-1 1-6 14,0 1 2-9,1-2-1-5,1 1 0 14,-2 1 2-14,4-2-1 14,1 3 4-14,-3 2-7 13,4 1 6-13,-2-2-4 14,1 2 3-14,-3 1-4 0,0-2 2 12,-2-2 0-12,-2 3 0 14,0 0 1-8,0 1-1-6,-2 0 2 13,0 0-4-13,0 1 4 14,0-5-3-14,0 6 1 13,0-5 0-13,0 3 0 14,0 0 2-14,0 1-3 14,0-2 5-14,0 0-6 13,0-3 4-7,3 0-4-6,-1 0 4 13,0-2-4-13,-2-3 2 14,0 3 0-14,2 0 0 14,-2 1 0-14,0 1 0 13,0-2 5-13,0 4-8 14,0 0 6-14,0 2-2 14,0-2-1-9,0-3 0-5,0 4-2 14,0-2 4-14,0-1 1 13,0 3-1-13,0-2-4 0,0 2 3 13,0 0-2-13,0-4 2 14,0 1-1-14,0-3 0 13,-2 2 0-13,-2-3 1 14,1 2-1-9,-1 1 1-5,2-1 3 14,0-2-8 1,0 1 7-15,-2 0-6 0,4-1 5 12,0-2-4-12,-2-2 2 14,2-1 0-14,0 2-1 14,0-3 4-14,0 2-5 13,0-1 4-7,0 0-4-6,0 0 4 13,0 0-4-13,0-2 2 14,-2 2-1-14,2-1 1 14,0 2 3-14,-2 2-3 13,2 0 2-13,-2-1-3 0,2 2 2 13,0 1-2-13,0 0 0 20,0 2 1-20,0-2-2 0,0 0 2 13,0 0 2-13,0 0 0 13,-2-1-4 2,2 2 3-15,-2-1-2 0,2 0 2 12,0 0-1-12,-3-2 0 14,3-2 0-14,0-1 0 14,0 0 1-9,0-1-1-5,0 2 2 14,0 0-4-14,0-1 4 14,0 1-4-14,0-1 2 13,0 0 0-13,0-1-1 14,0-1 3-14,0-1-3 13,0 3 4-13,0-3-6 14,0 0 5-8,0-1-3-6,-2 1 2 13,2 0 0-13,0 0-1 14,0 1 0-14,0-2 3 0,0-1-2 12,0 0 5-12,-2 0-5 14,2 0 6-14,0 0-2 14,-4 0 4-14,-4 0 2 20,0-11-4-20,-3-7-1 13,-1-3-6-13,-1-3 6 14,-3-2-4-14,5-3-4 0,-2-5 4 13,4-1-3-13,2-3 2 13,3 2-2-13,2-5 1 14,0 5 0-14,2 0-2 14,0 0 4-9,0 0-4 10,0-2 3-15,0-5-4 0,0 5 6 12,0-3-5-12,0 2 2 14,2 3 0-14,0 0-3 14,0 3 6-14,2 2-7 13,-1 3 10-13,-1 6-11 14,0-3 8-9,0 6-6-5,6-1 2 14,-2-4-4-14,5 3 3 14,-5-6 2-14,4-1-2 13,-1 2 5-13,-5-3-4 14,0 3 5-14,-2 3-6 0,-2-2 4 12,0 2 1-12,0-3-3 14,0-3 0-8,0 3-3-6,0-2 6 13,0 4-3 2,0 0 5-15,0 0-10 0,2 0 8 13,4-3-5-13,-2-2 4 13,3-2-4-13,-3-1 1 14,2-1 1-14,0 3 4 13,-6-1-3-7,2 4-2-6,0 4 4 14,-2 0-5-14,0 4 4 13,0-3-3-13,2-2 1 14,0 2 0-14,0-2-1 13,1 0 2-13,-3 2 0 14,2-2 0-14,-2 0-2 0,0-3 4 19,2-3-3-19,-2-2 0 14,2-1 2-14,-2-2-2 13,0 3 0-13,0 2-2 14,0 7 8-14,0 0-6 0,-2 5 0 13,-2 3 0-13,1 0 2 13,-1-1-3-13,2 4 1 14,2 2-1-9,-2-2-3-5,2 0 8 14,0-5-6-14,0 2 6 14,0-3-6-14,-6-3 4 13,2 3-3-13,-2-5 2 14,-3-3-1-14,-1 3 0 14,2-3 0-14,-1 0 3 13,1-1-1-7,2 0-4-6,4 1 4 13,2-2-5-13,0 0 4 14,-2-1-2-14,0 0 1 14,-3-2-2-14,1 2 1 13,-2-1 2-13,1-1-3 14,-2 2 7-14,3-2-10 0,-3 4 8 19,5-2-6-19,2 5 3 0,0 0-2 13,0 6 1-13,0 6 0 13,0 1-7-13,0 6 9 14,0 3-3-14,2 2-9 14,2 0 6-14,3 0-4 13,3 0 5-13,-2 0-3 14,1 4 0-9,-3 8 7-5,4 0 0 14,-4 4-6-14,1 2 8 14,-5-1-5-14,0 6 3 13,-2 0-4-13,0 2 2 14,0 3 2-14,0 6 1 13,0 2 0-13,0 6 3 14,-6 1-2-8,-1-6-2-6,1 0 4 13,1-7-7-13,0-6 6 14,3 1-4-14,-2-4 1 13,-1 4 0-13,1-1 2 14,0 1-2-14,-6 3 0 14,4 0 3-14,-5 4-5 0,2 0 4 12,0 3-3-6,2 0 1-6,-1-4 0 14,1 1 0-14,0-5 1 13,0 4 1-13,3-4 2 14,2 6-6 0,2-3 6-14,0 0-7 0,0-2 6 13,0 2-5-13,0 2 2 14,0 3 0-9,0 3 0-5,0 2 2 14,0 4-2-14,0 0 4 13,0 0-7-13,0 0 5 14,0-2-3-14,2-2 1 14,0-4 0-14,0-1-1 13,-2-7 4-13,2-2-3 14,-2-1 5-9,2-5-9-5,1-1 8 14,-1-3-6-14,-2-2 4 0,0 2-3 13,0-2 1-13,0 4 0 13,0-2-1-13,5 3 2 14,-3-1 0-14,-2-3 3 14,2 6-7 0,-2-3 6-14,0 4-6 5,0-2 3-5,0-1 0 13,0 1 0-13,0 1 1 14,0 2-2-14,0-2 6 14,0 1-9 0,0-2 10-14,0 1-8 0,0 0 3 13,0-1-1-13,-2-1 0 13,2 1 0-7,0-1-1-6,0-1 2 14,0 3 0-14,-2 0 3 13,2 1-8-13,-3 3 7 14,3-4-3-14,0 6 0 13,0-3 0-13,0 3-3 14,0-2 6-14,0-1-4 14,0 0 5-9,0 0-8-5,0-5 6 0,0 2-4 13,0-1 4-13,5-3-2 14,-3 0 0-14,1-3-1 13,-3-1 1-13,0-2 1 14,0 1-1-14,0 1 3 13,0-1-6-13,0-2 5 14,0 0-4-8,0-2 2-6,0 2-1 13,2-1 1-13,-2 2 0 14,4 1-1-14,-2-4 3 13,0 2-4-13,0-3 3 14,1 2-2-14,-1-1 2 14,0 1-1-14,1 0 0 13,-3 1-1-7,0 0 1-6,0-2 0 13,0 1 1-13,0-2 1 14,0 1-4-14,0 0 3 14,0 1-1-14,0-2 0 0,0 1 0 12,2 0-1-12,0 2 0 14,1 0 1-14,-1-2-3 14,0 2 2-9,0-4 2-5,2 2-3 14,-4-4 4-14,0 1-3 13,0-4 1-13,0 1 0 14,0 2 2-14,0-2-2 14,0 1 3-14,0-2-2 13,0 0 2-13,0 2-3 14,0 0 3-9,0-2-3-5,0 1 0 14,0 0 2-14,0 0-2 14,0-2 3-14,0 0-3 13,0 0 4-13,0 0-4 14,0 0 7-14,0-2-5 14,0-11-2-14,0-6 0 0,0 2 0 19,0-5 3-19,0-1-3 13,0-1 0-13,0-4 5 14,0 0-10-14,0-4 5 14,2-2-2-14,5 2 1 0,0-2 1 12,0 3-2 3,-1-1 5-15,-1 2-4 0,1-4 4 12,-1-2-6-6,0-2 1-6,1-3 1 14,-4 2-2-14,3-1 0 13,-3 0 1-13,0 2-2 14,2-1 4-14,-2 5 0 13,4 4 0-13,-4 0-1 14,2 2-1-14,-2 0 1 14,1-1-1-9,-1 0 2-5,0 0 0 14,0 3-1-14,0 1 2 13,0-1-3-13,0 0 7 14,4-3-10-14,-2 0 5 14,0-3-1-14,1-2 0 0,-1 5 1 12,0 0 0-12,2 0 0 14,-6 0 2-8,0 4-1 8,0 4 0-14,0-4 4 0,-4 3-7 13,-4-1 4-13,1 1-1 13,1 0-1-13,2 4 0 14,0 3 2-14,2-2 0 14,0 2-2-14,0-2 2 13,0-3-4-7,2 2 4-6,0-5-5 13,0-2 4-13,0-3-1 14,0-2 0-14,0 2 0 14,0 0 1-14,0 2-1 13,0 2 6-13,0 0-2 14,0-1-4-14,0 6 2 14,0-2 0-9,0 3-2-5,0 2 0 14,0 2-1-14,0 0 2 13,0-2-2-13,0-3 7 14,0-2-11-14,-2-4 6 0,0-4-2 13,-3-3 2-13,1 1-1 13,0 0 0-13,-6-1 2 14,1-1-5-9,-7 1 6-5,1 1-6 14,-1 2 8-14,3 3-7 14,2 1 4-14,4 4-3 13,0 1 1-13,5-2 0 14,2 0-3-14,0 0 7 14,0-2-8-14,0-5 10 13,0 3-12-7,0 1 9-6,2-1-4 13,3 4 2-13,0 1-1 14,-1 3 0-14,-4 3 1 14,0 1 0-14,0 3-1 13,0 1 0-13,0 4 7 14,0-1-7-14,0 2 0 13,0 3 0-7,0-3 0-6,0 5-3 14,0-2 2-14,0-1 2 0,0 3-6 12,3-2 11-12,-3 0-12 14,0 2 10-14,0-2-7 13,0 2 4-13,0-3-1 14,0 3 0-14,0 0 0 14,0 0 2-9,0 0-2-5,0 0 1 14,0 0 3-14,0 0-7 14,0 0 5-14,0 0-4 13,0 0 2-13,0 0 0 14,0 0-2-14,0 0 6 13,0 0-7-13,0 0 7 14,0 0-7-8,0 0 5-6,0 0-4 13,0 0 2-13,0 0-1 14,0 0 1-14,0 0 0 13,0 0-3-13,0 0 6 14,0 0-6-14,0 0 7 14,0 0-8-14,0 0 6 13,0 0-5-13,0 0 3 5,0 0 0-5,0 0-2 13,0 0 5-13,0 0-4 14,0 0 8-14,0 0-13 14,0 0 9-14,0 0-6 13,0 0 3-13,0 0 0 14,0 0 0-14,0 0 0 14,0 0 0-9,0 0 3-5,0 0-6 14,0 0 5-14,0 0-6 13,0 0 3-13,0 0 0 14,0 0-2-14,0 0 3 14,0 0-2-14,0 0 4 13,0 0-2-13,0 0 6 14,0 0-11-9,0 0 8-5,0 0-4 14,0 0 2-14,0 0-1 14,0 0 0-14,0 0 1 0,0 0 0 12,0 0 0 3,0 0-1-15,0 0 4 0,0 0-6 13,0 0 4-13,0 0-3 13,0 0 1-7,0 0 0-6,0 0-1 13,0 0 5-13,0 0-7 14,0-3 9-14,0 3-11 14,0 0 7-14,0 0-4 13,0 0 2-13,0 0 0 14,0 0-1-14,0 0 4 13,0 0-3-7,0 0 1-6,0 0-2 14,0 0 4-14,0 0-6 13,0 0 4-13,0 0-2 14,0 0 1-14,0 0 0 14,0 0-3-14,0-2 6 13,0 2-3-13,0 0 4 14,0 0-8-9,0 0 7-5,0 0-6 14,0 0 4-14,0 0-2 14,0 0 1-14,0 0 0 0,0 0-4 12,0 0 5-12,0 0-5 14,0 0 5-14,0 0-3 13,0 0 4-13,0 0-4 14,0 0 2-8,0 0 0-6,0 0 0 13,0 0 2-13,0 0-2 14,0 0 6-14,0 0-8 13,0 0 4-13,0 0-4 14,0 0 1-14,0 0 0 14,0 0-2-14,0 0-3 13,0 0 6-7,0 0-7-6,0 17 6 14,0 4-20-14,4-1-21 13</inkml:trace>
    </iact:actionData>
  </iact:action>
  <iact:action type="add" startTime="250451">
    <iact:property name="dataType"/>
    <iact:actionData xml:id="d39">
      <inkml:trace xmlns:inkml="http://www.w3.org/2003/InkML" xml:id="stk39" contextRef="#ctx0" brushRef="#br0">22204 9274 4 0,'0'-4'27'1,"0"0"-13"13,0-1 10-13,0 0-1 14,0-2 10-9,0 2-22-5,0-1 8 14,0 3-14-14,0-2 10 14,0 3-12-14,0 0 3 13,0 0-6-13,0 0-1 14,0 2-4-14,0 0 10 0,0 0-9 12,0 0 8-12,0 0-8 14,0 0 6-8,0 0-2-6,0 0 0 13,-2 0 0-13,2 0-4 14,-3-2 8-14,-1 2-4 14,-5-5 5-14,-5 4-10 13,-3 1 1-13,-3 0 2 14,-5 0-2-14,-2 0 4 13,-4 0-3-7,-2 0 0-6,-5 0 0 14,-2 4 6-14,-7 4-3 13,-9 1 4-13,-1 0-5 14,-8-1 2-14,-6-2 0 14,-3-3-1-14,0 0 0 13,-1-3-1-13,-1 0 3 14,-4 0 0-9,-5 0 3-5,-2 2-6 14,4 0 5-14,6 0-8 14,7 2 6-14,10-2-2 13,5 4 0-13,8 5 0 14,5-4 2-14,5 5 0 13,11-2-4-13,6-2 4 0,4 2-4 13,5-2-4-7,5 2 6 8,1-1-3-14,0-4 0 0,3 1 2 13,2-2 2-13,0 0-8 13,0 0 11-13,0-2-10 14,0 5 11-14,0-4-5 14,0 4 0-14,0 0 1 13,0 3-1-7,0 4 2-6,0 3 0 14,0 0-2-14,-7 6 2 13,3 3 4-13,-2 2-11 14,1 6 9-14,3 3-6 13,-3 2 2-13,3 3 0 0,2 2-3 13,0-2 9 2,0-1-9-10,0-3 10-5,2-2-14 14,7-1 10-14,4-4-6 13,-4-2 6-13,1 4-3 0,0-1 0 13,-1 0 0-13,1 4 0 14,3 7 0-14,1 1 1 13,-4 4 4-13,5-1-10 20,-1-4 7-20,-1-3-4 0,1 0 1 13,-1-6 1-13,1-2-3 14,-1 0 7-14,-2-3-5 13,-2-1 7-13,2-6-12 14,-2 0 9-14,0-4-3 14,0 0 0-14,2-1 0 13,1-3-2-7,-2-2-4-6,1 1 4 13,3-6 4-13,-1 2-2 14,1-1 6-14,3 0-10 14,1 0 8-14,3 0-6 13,3 2 2-13,0 0 0 0,5-1 2 13,3 0 3-13,3 3-5 20,6 1 6-20,1-4-11 14,9 3 9-14,7-1-5 13,5-5 2-13,6-1-1 0,2-1 0 13,1-2 0-13,3-2 1 14,-3 0 0-14,-3 0-2 13,-5 0 7-13,-1 0-8 20,-8 0 3-20,-5 0-1 0,-4 0 0 13,-6 0 1-13,1-3-5 14,-6-2 8-14,3-1-4 13,-3 3 6-13,6-5-10 14,-1 1 7-14,-2 2-5 13,-1-6 2-13,-6 5 0 14,-2-2 0-8,-6 1 3-6,-7 4-4 13,-3 1 4-13,-6 0-4 14,-5 0 5-14,0 2-6 0,-2 0 4 12,0 0 0-12,0 0-2 14,0 0 1-14,0 0 6 14,0 0-6-14,0 0 14 20,0-5-14-20,0-4 9 0,0-5-7 13,-4-1-6-13,-1-5 3 13,1 1-1-13,4-6 1 14,-2-1 0-14,2-3-2 13,-2-1 4-13,-1-5-4 14,-1 0 4-14,0-2-4 14,-2 2 3-9,0-2-2 10,-3-3-2-15,3 1 3 0,-4-7-3 12,4 2 8-12,4-2-8 14,2-3 8-14,0-4-10 14,0 0 5-14,0 0-3 13,0 1 4-13,0 4-1 0,0 0 0 19,2 8 0-19,0 3-1 14,-2 2 8-14,4 5-13 14,-2-2 12-14,2 6-10 13,-2 1 4-13,-2 4 0 0,0 2-2 13,0 3 2-13,0 2-4 14,0 0 10-14,0 2-10 20,0 2 11-20,0-2-13 0,0 2 10 12,0 1-7-12,-2-4 3 14,-2 3 0-14,2 1-1 14,0 0 2-14,-2 1-2 13,2-1 7-13,-3 0-12 14,-1 1 1-14,-2 0 0 13,0 1-4-7,-5 2 6-6,-3-2 0 14,1 2 3-14,-6 0 1 13,-1 1 1-13,-5 0-2 14,-4 3 6-14,0-2-12 13,-1 3 10-13,3-1-6 14,0-2 2-14,3 2 0 0,-5-2 0 19,0 1 2-19,-3 0-4 14,-4 0 9-14,-2 1-14 13,-3 1 8-13,-5 0-4 14,-4 0 6-14,-6 0-4 0,-2 0 1 13,-2 0 0-13,-1 0-4 13,7 0 9-13,6 0-10 14,3 0 10-8,5 0-9-6,-1 0 7 13,3 0-6 2,2 0 3-15,5 0 0 0,6 0 0 12,2 0 3-12,3-2-5 14,-1 2 6-14,-1 0-6 14,4 0 6-14,2 0-6 13,1 0 3-7,5 0-1-6,3 0 0 13,5 0 0-13,2 0-5 14,2-2 10-14,0-1-7 14,0 1 7-14,0 0-10 0,0 0 6 12,0 2-2 3,0-1 0-15,0 1-1 0,-2 0 1 19,-1 0 2-19,1-2 1 0,-5 2 1 13,2 0-5-13,-1 0 7 13,-3 0-9-13,3 0 8 14,-2 0-4-14,6 0 0 14,0 0 1-14,2 0 1 13,0 0 0-13,0 0 4 14,0 0-2-9,0 0-8-5,0 0 11 14,0 0-8-14,0 0 2 14,0 0-1-14,0 0 2 13,0 0 2-13,0 0-4 14,0 0 5-14,0 0-10 13,0 0 4-13,0 0 0 0,0 0-10 20,0 0-4-20,0 0-20 13,-4 0-27-13,-3 2 0 14</inkml:trace>
    </iact:actionData>
  </iact:action>
  <iact:action type="add" startTime="253990">
    <iact:property name="dataType"/>
    <iact:actionData xml:id="d40">
      <inkml:trace xmlns:inkml="http://www.w3.org/2003/InkML" xml:id="stk40" contextRef="#ctx0" brushRef="#br0">16789 4802 0 0,'-35'7'3'6,"-3"-2"-3"-5,-5 2 8 14,-3-2-9-14,-3 2 2 13,-5 1 0-13,-4-3 0 0,-7 2 2 13,-1 3-3 2,-3-5 1-15,0 1 1 0,1 1 1 12,6-2-3-12,2-2 3 14,4 0-5-9,1-3 2-5,-1 0 0 14,0 0 2 1,-4 0-2-15,0 0 5 13,0 0 0-13,4 4 8 0,4 3-10 13,6 1 8-13,8-3-11 13,7 0 7-13,6-1-2 14,7-4 3-8,5 0 3-6,4 0-5 13,4 0 6-13,5 0-6 14,0 0 9-14,0 0-15 13,0 0 7-13,0 0 1 14,10 0-5-14,11 0 0 14,14 0 0-14,7 0-6 13,9 0 7-7,14 5-9-6,8 7 10 13,12-1-10-13,4-2 6 14,-2 0-2-14,2-5 1 0,1-4 0 13,5 0-1 1,7 0 3-14,10-18-2 0,2-4 4 13,-1 0-5-13,-1 4 2 14,2 2-2-9,0 2-2-5,-6 4 2 14,0 1 1-14,-15 8 0 13,-9 1-3-13,-7 0 6 14,-11 0-9-14,-6 0 7 14,-10 5-4-14,-10 3 0 13,-7 1 3-13,-10 1-3 14,-3-1-1-9,-9 4 2-5,0-3-5 14,-7-1 5-14,-1 3-2 14,-3-3 2-14,0 1-10 13,0-2 8-13,0 0-4 14,-3-2 2-14,-6-4-7 14,1-2 12-14,-11 0-2 13,0 0 6-7,-8 0 4-6,-8 0-1 0,-6-6-9 12,-8-7 7 3,-6 1-4-15,-4 0 0 0,-3-2 1 13,-5 5-1-13,-7 2 4 13,-5 6-6 2,-6-2 5-15,-4 2-6 0,1 1 5 12,1-3-2-6,2 2 0-6,4-1 0 14,-6-3 0-14,-3 3-2 13,-1 1-1-13,2-3 6 14,0 1-5-14,1-3 4 14,4-2-4-14,0 3 0 13,-1-1-1-13,0 3 2 14,6 3 1-9,4 0 0-5,6 0 1 14,4 0-4-14,5 3 8 14,7 1-9-14,12-2 9 0,10-2-3 12,14 0 0 3,5 1 3-15,5-1-5 0,7 0 1 12,0 2-2-12,0-2-11 21,0 0 9-21,0 5-2 0,9 0 4 12,7 6 2-12,2-1 1 14,2 0-2-14,7 0 0 13,-1-3-1-13,6 2 4 14,5-4 1-14,8-3 0 14,8-2 1-14,10 3-3 13,6-3-3-7,9 0 2-6,7 0-1 14,4 0 0-14,4 0 0 13,1-3-2-13,5-4 5 14,-3 0-4-14,-1 2 6 13,-8 1-10-13,-5-1 7 14,-1 4-3-14,-5 1 1 14,-1 0 0-9,6 0-1-5,-2 0 6 14,-4 0-8-14,-4 0 8 13,-9 0-10-13,-6 8 8 0,-2-1-6 13,-1 0 3-13,0-2 0 14,1 0 0-14,-5-5 0 13,-5 2 0-13,-6-2 3 14,-5 0-3-9,-6 0 2-5,-4 2-4 14,-7 0 2-14,-3-2 0 14,-7 4 0-14,-1-4-4 13,-2 2 3-13,-3-2 2 14,0 0-6-14,0 2 8 14,0-2-7-14,0 0 3 13,0 0 0-7,0 0 2-6,0 1 1 13,0-1 0-13,0 0-1 14,0 0 5-14,0 0-5 14,0 0 3-14,0 0-1 13,0 0-5-13,-3 0 5 14,-6 0-2-14,-4 0 1 0,-5-3-1 19,-7-2-2-19,0 5 3 14,-3 0-4-14,-6 0 3 13,1 0-2-13,-5 0 2 0,-2 5-2 13,-5 2-1-13,1 4 2 14,-8-3-2-14,1 0 2 13,-6-1 6-13,-4-4-5 14,-1-1 2-9,-1 0 1-5,0-2-7 14,3 0 6-14,2 0-3 14,5 0 0-14,4 0 0 13,3 0-3-13,1 0 8 14,1 0-10-14,-2 2 8 13,2 1-7-13,1 2 5 14,10-3-1-8,4-1 0-6,10-1 1 13,5 0-1-13,7 0 2 14,3 0 3-14,4 0-4 13,0 0-2-13,0 0-1 14,0 0 1-14,0 0 2 14,0 0 3-14,0 0-2 0,0 0 0 19,0 0-2-19,0 0 2 0,0 0-3 13,0 0 6-13,0 0-9 13,0 0 7-13,0 0-6 14,0 0 3-14,2 0 0 13,7 3-2-13,2 1 2 14,4-2 0-14,2 4 0 14,0 0 0-9,3 2-8-5,-5 1-3 14,-7-2-79-14</inkml:trace>
    </iact:actionData>
  </iact:action>
  <iact:action type="add" startTime="261064">
    <iact:property name="dataType"/>
    <iact:actionData xml:id="d41">
      <inkml:trace xmlns:inkml="http://www.w3.org/2003/InkML" xml:id="stk41" contextRef="#ctx0" brushRef="#br0">19445 9557 3 0,'11'0'22'1,"-7"0"7"0,-4 0-10 12,0 0 12-12,0 0-21 14,0 0 6-14,0 0-10 13,0-5 3-7,-6 4-8-6,1-3 2 14,1 0 1-14,1 2-2 13,1-2 5-13,-3 2-6 14,5 2 1-14,-2 0 1 14,2-3-6-14,0 3 1 13,-2 0 2-13,-2 0-5 14,-5-1 4-9,-5-1-6-5,-5 0 14 14,-10 0-11-14,-8 0 8 14,-7-1-3-14,-8 3 1 13,-3 0-3-13,0 0 2 14,-6 0-2-14,1 0 1 0,-4 0 0 12,-10 0 1-12,-4 0 1 21,-7 0-1-21,-2 0 2 0,0 0-4 12,4 0 2 3,2 0 1-15,-2-2-2 0,-6-3-2 12,-7 3 2-12,-9-1 0 14,-6 3-1-14,-3 0 4 14,-4 0-6-14,-3 0 4 13,9 3-2-7,8 3 1-6,6 0-3 13,7 0 1-13,-1 2 2 14,5-1 3-14,11 0-1 14,14-1-2-14,13-2 5 13,18-1-6-13,13-3 3 14,9 0-3-14,5 0 1 14,4 0-1-9,0 0 1-5,0 0-4 14,0 0 4-14,0 0-6 13,0 0 6-13,0 0-1 0,0 0 0 13,0 0 1 2,0 0-1-15,0 0 0 0,0 0-2 12,0 5 2-12,0 4 2 20,0 6-3-20,0 11 4 0,0 4-3 13,0 8 2 2,0 6 0-15,0 2-1 0,0 5 0 12,6-1-1-12,1-6 4 14,-1-2-5-14,1-7 6 14,-2 0-5-14,-1-5 2 20,1-2 0-20,-1-2-1 0,0-2 0 12,3 2-5-12,0 2 10 14,0 5-8-14,-3 5 7 14,5 2-7-14,-3 0 6 13,6-4-4-13,-3-1 1 14,-1-2 0-14,4-3-1 13,-6-1 2-7,1-5-1-6,-3-5 1 14,-2-1-2-14,2-2 6 13,-2 1-8-13,-2-3 6 0,2-3-6 13,-2 2 3-13,2-5 0 13,0-1-2-13,0 2 6 14,3-3-9-14,1-1 7 14,2-2-8-9,-4-1 9 10,-2 2-4-15,2-1 2 0,3-3 1 13,-3 3-2-13,3-1 1 13,-2 0 2-13,-5-2-3 14,4 2 1-14,-2-2 4 13,5 2-10-13,4-2 7 21,7 0-2-21,4 0 0 0,3 0 0 12,4 0 0-12,-3 0 4 14,10 0-3-14,9 0 4 13,4-6-8-13,6-2 8 14,5 2-9-14,6 3 8 14,-2 2-6-14,5 1 2 0,4 0 0 19,1 0-3-19,2 0 6 13,-2 0-5-13,-1 1 7 14,-1 4-8-14,-1 2 5 14,2 0-2-14,1-2 0 0,1 2 0 12,0-3-2-12,-9-2 5 14,1-2-3-14,-3 0 5 20,3 0-9-20,7 0 8 0,4 0-5 13,2-6 1-13,1-1 0 13,-6 4-1-13,-10 1 3 14,1-5-6-14,0-5 9 14,-4-1-8-14,1-3 5 13,-13 4-4-13,-3 4 2 14,-11 4 0-9,-11-1 0-5,-10 1 0 14,-8 3-3-14,-5-2 7 14,1 3-4-14,-3 0 6 13,0 0-12-13,0-1 6 0,0 1 0 13,0 0-4-13,0-2 4 13,0 2-1-13,0-2 3 21,0 0-2-21,0 2 4 13,0 0-1-13,0 0 0 0,0-3 6 13,0-1-2-13,0-6 9 14,0-6-4-14,0-5-8 13,0-10-4-13,2 1 3 14,0-4-1-14,2 0 3 13,0-2-8-7,1-4 6-6,0-3-6 14,2-1 3-14,-3 1 0 13,2-1-1-13,-1 0 2 14,-3 1-4-14,0-1 5 13,1-2-4-13,-3 2-1 14,0-2 2-14,0 2-1 14,0-1 1-9,0 5 1-5,0 5 0 14,0 2-1-14,0 3 3 13,0 2-3-13,0 1 5 14,0 2-8-14,-7 3 1 0,0 4 3 13,-1 2-3-13,-1 4 2 13,-5 1-3-13,3 1 8 21,-3 5-10-21,-1-1 9 0,-1 2-7 12,-1 0 4 3,-6 1 0-15,1 3-2 13,-1 0 1-13,-3 0 1 0,-3 0-1 13,0 0 0-13,-4 0 2 14,-6 3-2-14,6 1 7 13,-5 0-10-7,3 0 7-6,-1-2-5 13,2-2 2-13,-2 0 0 14,3 0-2-14,2 0 8 14,2 0-7-14,2 0 9 13,0 0-13-13,1 0 9 14,-3-4-7-14,0-2 5 14,-2 2-2-9,2 1 0-5,-2 2-4 14,-8 1-1-14,2 0 10 0,-5 0-10 12,1 0 4 3,1 0-1-15,2 0 1 0,3 0-1 13,-4 0 2-13,4 1 0 13,-3 2-3-13,-2-2 6 14,2 3-5-9,0-1 8-5,0-1-12 14,3 0 6 1,-1 0-1-15,3 1 0 13,-1-3 1-13,-2 5-1 0,3-3 1 13,-3 0-3-13,-1 0 6 14,-2 1-5-14,1 0 6 13,3-1-8-7,-1 2 6-6,3-4-2 13,2 0 0-13,2 0 0 14,-2 0-4-14,2 2 9 14,0-2-8-14,0 0 9 13,-3 1-12-13,3-1 6 14,-2 5-2-14,0-1 1 13,2 2 0-7,-2-1-1-6,-2 2 4 14,1-2-5-14,-1 2 6 0,0 0-6 12,-4 2 7 3,2-1-7-15,1 0 6 0,8-4-2 12,6-1-1-12,2-3 0 14,7 0 1-14,4 0 2 14,0 0 1-9,3 0 1-5,2 0-6 14,2 0 3-14,0 0-4 13,0 0 2-13,-2 0 0 14,-1 0 0-14,1 0 2 14,-2 0-1-14,-4 0 1 13,4 0-2-13,-2 0 4 14,-1 0-8-9,3 0 4-5,-6 0 0 14,4 0-4-14,-1 0 2 14,3 0-2-14,0 0 8 13,2 0-11-13,-2 0 10 0,4 0-8 13,0 0 2-13,0 0 3 14,0 0-4-14,0 0 1 13,0 0 3-7,0 0 0-6,0 0-7 13,0 0 14-13,-4 0-13 14,2 5 9-14,-2 2-5 14,-1 0 2-14,3 0 0 13,0 4-1-13,0 1 0 14,-2 2-3-14,0 4 8 14,0 5-8-9,2 1 10-5,-2 1-11 14,1 3 6-14,1 2-2 13,2-2 0-13,0 4 1 14,0-3-2-14,0 2 4 14,0 2 0-14,0 1 3 13,0-2-8-13,0 2 6 14,0 2-6-9,0-2 4-5,0 4-1 14,0-1 0-14,0-2 0 0,0 2-3 13,0-5 8 1,0-4-7-14,0-2 4 14,0-6-4-14,0-2-2 14,0-3 4-14,0-1-1 0,7-1 1 12,-3 1 0-6,0-2 5-6,2 0-6 13,-2 0 7-13,-2-2-12 14,0 0 8-14,0 0-4 14,-2 1 4 0,3 1-2-14,-3-1 0 0,2 3 0 13,0 0-1-13,0-2 3 13,0-1-3-7,4-2 6-6,-4 0-10 14,0-4 5-14,2 0-1 13,-4-3 0-13,2 0 1 14,-2-2-4-14,2 1 8 13,1-1-7-13,-3 0 10 0,2 2-14 13,-2-2 11 2,0 0-7-10,2 0 5-5,-2 0-2 14,6 0 0-14,2 3 1 0,5-1 0 13,5-2 1-13,1 2-3 13,4-2 6-13,2 0-7 14,4 0 3 0,2 0-1-14,2 0 0 14,7 0 0-14,1-2-4 5,3-5 9-5,5 2-7 13,0 0 6-13,0 3-8 14,5 1 6-14,-1 1-3 13,0 0 2-13,3 0-1 14,-4 0 0-14,-4 0 0 14,0 0-1-14,-4 0 2 13,3 0-2-7,-1 0 4-6,4 1-6 13,1 4 4-13,0 1-1 14,0 0 0-14,1 0 0 14,2 2-4-14,1-2 8 13,1 3-5-13,-3-4 5 0,-3-1-8 13,-2-1 7 2,2 2-3-15,-2-5 0 4,8 0 0-4,0 0 1 14,6-5 1-14,-6-4 2 13,-2 1-2-13,-8 0-2 14,-5 1 3-14,-6 6-6 14,-3-3 4-14,-8 4-2 13,-4 0-1 2,-4 0 2-15,-8 0-3 4,-1 0 8-4,-5 0-5 14,-2 0 4-14,0 0-6 14,0 0 7-14,0 0-5 13,0 0 0-13,0 0 3 14,0 0-3-14,0 0 0 14,0 0-3-14,0 0 6 13,0 0-6-7,2 0 5-6,3 0-6 13,2 0 7-13,-1 0-3 14,1-2 0-14,-5 0 0 0,0 2 0 13,0-3 3-13,1 1-3 13,0 1 7-13,1-1-10 14,2 0 5-14,1 0-3 13,3-3 1-7,-2 2 0-6,5-8-1 14,-1-3 2-14,1-4-1 13,-5 1 2-13,4 1-4 14,-1 0 6-14,5 2-8 13,3-3 5-13,10-1-2 14,7 2 1-14,11 0 0 14,3 0-3-9,-2 4 6-5,2 3-4 14,-9 0 4-14,-3 3-6 14,-7 2 4-14,-10 0-2 13,-7 2 1-13,-10 0 0 14,-2 2-1-14,-2 0 3 0,0 0 2 12,0 0-3-12,0 0 8 21,0 0-9-21,0 0 10 0,0 0-9 12,0 0 1-12,0 0-2 14,0 0-2-14,0 0-2 13,0 0 8-13,0 0-8 14,0 0 9-14,0 0-10 14,0 0 9-14,0 0-4 13,0 0 0-7,0 0 0-6,0 0 5 13,-4-12-5-13,-4-2 1 14,2-3 6-14,-1-3-12 14,1-1 9-14,-1-4-8 13,0-1 3-13,3-3 0 14,-3-2 1-14,5-1-4 14,0-4 1-9,0-3 6-5,2-6-8 14,-2-5 5-14,2-6-2 13,0-1 0-13,0 4-1 14,0 2 3-14,0 7 0 14,0 4-3-14,-5 10 5 13,-2 2-8-13,-4 8 3 14,-3 0 0-9,1 2-6-5,-2 4 4 0,-1 0-8 13,1 2 13 2,-1 2 0-15,0 0 3 0,1 1-6 12,2 2 7-12,-1 0-8 14,1 4 8-14,1-1-8 14,3-1 7-14,1 1-5 13,0 3 2-7,0 1 0-6,3 0-1 13,1-3 5-13,-2 3-5 14,1 0 5-14,-2 0-8 14,3-1 1-14,-1 1 3 13,1 0-2-13,0 0 1 14,-4 0 1-14,4 0 0 13,-7 0-1-7,0 0 2-6,-7 0 0 0,-5 0 4 13,2 0-8 1,-6 0 3-14,0 0 0 0,0 0-2 13,-6 0 2-13,0 0-4 13,-1 0 10-13,-2 0-8 14,-2 1 8-14,3 3-10 14,-3 0 4-9,3 1 0-5,0-1 0 14,0-1-2-14,-3 2 2 13,3-1-1-13,-3-2-2 14,5-1 6-14,0-1-4 14,-2 0 5-14,6 2-8 13,0-2 6-13,0 0-3 14,1 0 1-8,-7 0 0-6,-2 0-3 13,-1 0 7-13,-4 0-8 14,-3 0 11-14,-1 0-14 13,-4 0 9-13,3 0-4 14,3 0 4-14,1 0-2 14,3 0 0-14,3 0 0 13,-1 0-2-7,1 0 5-6,4 0-3 0,2 0 3 12,2 0-3-12,5 0 0 14,-3-2 0-14,3 1 0 14,-3 1 0-14,-2 0-4 13,0 0 8-13,2 0-6 14,0 0 4-14,3 0-4 14,-5 0-2-9,2 0 3-5,1 6 0 14,1 2 1-14,4-2 0 13,2 1 1-13,5-2-2 14,1 1 3-14,1-2-4 14,2-2 3-14,-1 1-2 13,-1 2 2-13,1-3-1 14,3 0 0-9,-2-2 0-5,6 2-2 14,-3 1 7-14,5-3-5 14,0 0 7-14,0 0-13 13,2 0 9-13,0 0-3 0,0 0 0 13,0 0 0-13,0 0 0 13,0 0 4-13,0 0-2 14,0 0-1-8,0 0 3-6,0 0-1 13,0 0-3-13,0 0 2 14,0 0-1-14,-2 0-1 13,2 0 0-13,0 0 0 14,0 0 3-14,0 0 1 14,0 0 1-14,0 0-8 13,0 0 7-7,0 0-7-6,0 0 3 14,0 0 0-14,0 0 0 13,0 0 2-13,0 0-6 14,0 0 10-14,0 0-11 13,0 0 9-13,0 0-8 14,0 0 8-14,0 0-7 14,0 0 3-9,0 0 0-5,0 0-1 14,0 0 4-14,0 0-5 13,0 0 8-13,0 0-10 14,0 0 8-14,0 0-7 0,0 0 4 13,0 0-1-13,0 0 0 13,0 0 0-13,0 0 4 14,0 0-2-9,0 0-3-5,0 0 5 14,0 0-5-14,0 0 4 14,0 0-2-14,0 0-1 13,0 0-1-13,0 0-1 14,0 0 4-14,0 0 0 14,0 0 1-14,0 0-6 13,0 0 6-7,0 0-5-6,0 0 3 13,0 0-1-13,0 0 0 14,0 0 0-14,0 0 1 14,0 0 2-14,0 0-6 13,0 3 5-13,0-3-4 14,0 0 1-14,0 0 0 14,0 0-1-9,0 0 1-5,0 0-2 14,0 0 6-14,0 0-2 0,0 0 2 12,0 0-6-12,0 0 6 14,0 0-5-14,0 0 2 14,0 0 0-14,0 0 0 13,0 0 0-13,0 0-1 14,0 0 4-9,0 0-5-5,0 0 5 14,0 0-4-14,0 0 2 14,0 0-1-14,0 0 0 13,0 0 0-13,0 0 0 14,0 0 0-14,0 0 2 13,0 0 1-13,0 0-6 14,0 0 6-8,0 0-5-6,0 0 2 13,0 0 0-13,0 0-1 14,0 0 3-14,0 0-2 14,0 0 5-14,0 0-10 13,0 0 7-13,0 0-4 0,0 0 4 13,0 0-4-13,0 0 2 13,0 0 0-7,0 0 0 9,0 0 1-15,0 0-1 0,0 0 4 12,0 0-8-12,0 0 1 14,0 0-2-14,0 0-14 13,-3 2-16-13,-8 0-59 14</inkml:trace>
    </iact:actionData>
  </iact:action>
  <iact:action type="add" startTime="268509">
    <iact:property name="dataType"/>
    <iact:actionData xml:id="d42">
      <inkml:trace xmlns:inkml="http://www.w3.org/2003/InkML" xml:id="stk42" contextRef="#ctx0" brushRef="#br0">16098 11030 9 0,'0'0'9'15,"-2"0"-4"-14,0 0 5 14,2 0-10-9,0 0 0-5,0 0 2 14,0 0-4-14,0 0 2 14,0 0 0-14,0 0 0 0,0 0 0 12,0 0 0-12,0 0 2 14,0 0 4-14,0 0-4 13,0 0 7-13,0 0-9 21,0 0 9-21,0 0-4 0,0 0 4 12,0 0-2-12,0 0-4 14,0 0 6-14,0 0-7 14,0 0 11-14,0-1-13 13,-2-3 15-13,-3-3-14 14,1 0 2-14,-2-1 1 13,0-2 0-7,0 0-4-6,-1-2 3 14,1-1-2-14,-1 1 2 13,2 2-2-13,-1 2 2 14,3 2-3-14,1 2 2 14,0 3-1-14,2 1-1 13,0 0 0-13,0 0-1 14,0 0 2-9,0 0-8-5,0 0 4 14,0 0 3-14,0 0-2 14,0 11 0-14,0 7 2 0,0 0 0 12,0 4-2-12,0 3 5 14,0-4-4-14,0 4 4 14,0 1-6-14,0 1 5 13,0-1-3-7,0 6 2-6,0-3-1 13,-2 3 0 2,-2 0 0-15,2 4-4 14,-1 0 8-14,3 3-6 0,0 3 4 12,0-5-4-12,0-3 2 14,0-2 0-14,0-6 0 14,5-3 0-9,1 1-3-5,1-1 7 14,1-6-8-14,2 0 7 13,-2-4-6-13,-1 0 6 14,3 0-3-14,-2-5 1 14,-1 1-2-14,1-4 1 13,0-1 0-13,0 1 0 0,-3-4 2 19,1 2 1-19,2-2 2 0,-2 2-6 13,1-2 5 2,-3-1-6-15,0 3 4 0,3-3-2 12,4 1 0 3,0-1 0-15,7 0-2 0,5 0 10 13,5 0-11-13,1 0 7 13,5 0-8-7,4 0 8-6,4 0-4 13,1 0 0-13,5 0 0 14,2 0-1-14,4 0 2 14,0 0-1-14,7 5 4 13,1-3-4-13,4 0 2 14,0-2-1-14,-1 0-1 13,1 0 2-7,-5 0-8-6,-1 0 12 14,-2 1-12-14,6-1 12 13,5 0-11-13,10 0 10 14,8 0-5-14,2 0 0 13,-2 0 0-13,-3 0-2 14,-3 0 4-14,-3 0-4 0,-3 0 4 19,-1 0-2-19,2 0 4 14,-3 0-7-14,-1 0 6 0,-1 0-3 12,-2 0 0-12,0 0 0 14,2-1 2 1,3-8 0-15,-5 1 2 13,-2 0 2-13,-7 1-12 0,-8-2 7 13,1 4-1-8,-6-2 1-5,-1 3 1 14,4 2-2-14,1 2 0 14,5 0 0-14,-1 0 2 13,1 0-4-13,2 0 6 14,2 0-7-14,-2-4 6 14,-6-1-4-14,-6-2 1 13,-3 2 0-7,-8-2 5-6,-6 5-4 13,-6-1 4-13,-10 0-1 14,-7 3-8-14,-1 0 7 0,-5 0-5 13,0 0 4-13,0 0-1 13,0 0 3-13,0 0-3 14,0 0 9-14,0 0-9 14,0 0 0-9,0 0 4-5,0 0-8 14,0 0 6-14,0-2-1 13,0 2-2-13,0-2 0 14,0-2 8-14,0-6-4 14,0-3 4-14,0-11-1 13,0 1-8-13,0 0 5 14,0-6-4-9,0 3 0-5,0-4 1 14,0-5-1-14,0 2 0 14,0-3-3-14,0 1 6 13,0 1-6-13,0-2 3 14,0 8-2-14,0 1 3 13,0 6-2-13,-5-1 1 14,-1-2-1-8,2 0-3-6,-5-1 8 13,2-1-4-13,2 1 5 14,-1-3-9-14,-1 0 8 0,1-4-7 13,-2 2 3-13,6-1 0 13,-4 4 0-13,1 6 4 14,-1 5-8-14,-1 2 7 13,-2 2-8-7,-4 2 2-6,-3 0 2 14,1 0-2-14,-3 1 3 13,0 2-1-13,-4 3-4 14,1 1 1-14,-1 0 8 13,0 3-8-13,0 0 11 14,-1 0-14-14,1 0 10 14,0 0-6-9,2 0 3-5,-3-2 0 14,4 0 0-14,-4 0 2 13,-2 0-2-13,-4-1 4 14,-2 0-7-14,2 0 7 14,-2 2-8-14,2 1 5 13,-4 0-1-13,-3 0 0 14,-2 0 0-14,-2 0-6 4,0 0 12 11,-2 0-8-15,-3 0 10 14,1 0-15-14,-1 0 11 0,3 0-8 12,2 0 5-12,1-2-1 14,4 2 0-14,1-4 3 14,-1 4-6 0,1 0 8-14,-1-2-10 5,-2 2 7-5,2 0-5 13,-3 0 2-13,1 0 1 14,-6 0-2-14,1 12 2 14,-5 5-4-14,-2-5 10 13,-2-3-11-13,-1 2 5 14,1-6 0-14,2 1-1 14,3-4-1-9,-4 0 2-5,5-2 0 14,3 0 0-14,0 0 2 13,1 0-2-13,2 0 6 14,-1-2-12-14,-1-2 8 14,1 0-4-14,0 0 3 0,0 0-1 12,0 0 0-12,-2 0 0 14,-3 0-4-9,-2 1 9-5,-4 3-7 14,1 0 6-14,2 0-7 14,-4 0 6-14,6 0-6 13,-3 0 2-13,7 0 1 14,1 0-3-14,5 0 7 13,7 0-8-13,3 3 13 14,1-1-15-8,5-2 7-6,0 2-2 13,0-2 1-13,-2 4-2 14,0-3 2-14,-3 5-1 14,-2-3-2-14,-4 3 6 13,-5 4-6-13,-4 4 7 14,-2 4-7-14,0 3 4 13,0-6-2-7,-1-1 0-6,5-2 1 14,5-4-4-14,4 1 8 0,4-6-7 12,7 1 12 3,5-4-14-15,2 2 7 0,6-2-4 12,0 0 1-12,1 3 1 14,0-2 0-14,-3 3-5 14,-5 3 3-9,-5 0 4-5,-1 4-4 14,-1 0 4-14,-4 1-6 13,3 1 7-13,-3-3-3 14,2 2 0-14,-2-5 0 14,3 4-3-14,4-3 6 13,0-2-4-13,8-3 7 14,1 2-11-9,3-3 7-5,2-2-4 14,2 2 2-14,0-2 0 14,0 0 0-14,0 0 0 13,0 0 2-13,-2 0-2 14,2 0 3-14,0 0 0 14,0 0-6-14,0 0 3 13,0 0 0-13,0 0-3 5,0 0-2-5,0 0 4 13,0 0 2-13,0 0-5 14,0 0 8-14,0 0-8 14,0 0 1-14,0 2 2 13,0-1-4-13,0 3 4 14,0 7-1-14,0-3 2 13,0 1 2-7,0 4-2-6,0-1 0 14,0 0 4-14,2 4-8 13,2 2 5-13,-2 3-2 14,3 2 1-14,-3 3 0 14,2 4-2-14,0 0 7 13,-1 0-7-13,4 0 8 14,-3-2-12-9,-2 3 6-5,3-1-1 14,-1 2 2-14,3-5-1 14,-3 5 0-14,1-6 2 13,2 0-5-13,-3 1 6 14,5-5-5-14,0-4 5 13,-2-2-6-13,1-1 3 0,-1-3-1 13,0-5 1-7,2 3 0-6,-3-3 0 13,1-2 3-13,-3-1-5 14,4-2 7-14,-6 1-10 13,2-2 10-13,-2 2-7 14,2-3 2-14,3 0 0 14,0 0 0-14,4 0 2 13,4 0 1-7,4 0-3-6,5 0 1 14,3 0 2-14,2 0-6 13,2 0 4-13,3 0-2 14,3-9 1-14,1 4 0 13,7-4-1-13,1 4 5 14,2 1-6-14,0-1 7 14,-3 5-10-9,1 0 7-5,6 0-4 14,0 0 2-14,6 0 0 0,4 0-1 12,3 0 4-12,-3 0-5 14,0 0 4-14,1 0-4 14,-8 0 4-14,1 0-6 13,0 0 6-13,-1 0-4 14,1 0 2-9,2 0 0-5,0 0-3 14,0 0 7-14,7 0-5 14,1 0 6-14,2 0-10 13,1 0 6-13,0 0-1 14,-5 0 0-14,1-4 1 14,-5 0-1-14,-4-1 1 13,0 1-3-7,-7 4 5-6,-7-3-5 13,-2 3 4-13,-1 0-4 14,-4 0 4-14,3 0-3 14,4 0 1-14,1 0 0 13,1 0-3-13,9 3 6 0,1-2-2 13,2 2 5 2,2-3-8-15,-5 1 2 4,-2 3 0-4,-1-4-1 14,0 3 1-14,2-3-2 13,6 0 7-13,4 0-5 14,5 0 4-14,2 0-7 14,-4 0 6-14,-2 0-6 13,-8 0 5-13,-4 0-4 14,-6 0 2-9,-7 0 0-5,-9 0-2 14,-4 0 7-14,-10 0-8 14,-6 0 9-14,-2 0-8 13,-5 0 4-13,-2 0-3 14,0 0 1-14,2 0 0 13,5 0-1-13,-1 0 3 14,4 0-5-8,1 0 6-6,-3 0-6 13,1 1 4-13,-4-1-3 14,0 0 3-14,-3 0-1 13,-2 0 0-13,0 0 0 14,0 0 1-14,2 0 0 0,4 0 1 13,-1 0 4-13,-1 0-4 13,-2 0-1-7,-2 0 3-6,0 0-1 14,0-7 0-14,0-2 0 13,0-7 0-13,0-2 0 14,0-2 2-14,0 0-6 13,0-1 5-13,0 2-5 14,0-2 1-14,0 0 0 14,-4-2 0-9,-3-2-3-5,3-1 1 14,-2-1 4-14,-1 3-4 13,2 1 7-13,-2-2-10 14,3 0 8-14,-3-1-5 14,1-5 2-14,-1 1 0 13,0 1-2-13,-2 3 4 14,3 1-4-9,1 1 8-5,-2 1-12 14,3-2 8-14,-3 1-4 14,1 2 1-14,-1 0-1 0,-2 2-2 12,0-1 1-12,-3 2-1 14,2-2 8-14,-3 1-10 14,1 4 8-14,-1 1-5 13,2 0-3-7,0 1 6-6,0 2 0 13,-1 0 0-13,1-1 0 14,3 4 4-14,1 1-5 14,0 2 10-14,0 2-18 13,3 0 9-13,0 2-1 14,-1 0-4-14,1 2 5 14,-1-2-3-9,2 1 1-5,-3 1 2 14,0-3 0-14,-1 0 5 13,-3 3 0-13,4-1-7 14,-5-1 2-14,-1 2 0 14,-3-2 0-14,-1 2 0 13,3-2-3-13,-3 2 6 0,5-2-3 19,3-1 6-19,1 1-9 14,2 2 9-14,-1-3-6 14,-3-1 1-14,2 2 3 0,0-1-4 12,1-2 2-12,-3 3-4 14,-2-2 5-14,1 1-6 13,2 0 7-13,-3 0-8 14,-1 2 4-8,2-1 0-6,-4 0-3 13,3 0 3-13,0 2-5 14,-1 0 10-14,4-2-9 14,-5 2 8-14,1 0-8 13,-3 0 1-13,-3 0 3 14,-3 0 0-14,0 0 0 13,-4 0 0-7,-4 0 0-6,0 0-1 14,-7 0 4-14,-1 0-3 13,-6 0 3-13,-6 0-6 14,-4 0 1-14,-1 0 2 0,-2 0-4 12,0 0 4 3,5 0-4-15,-2 0 8 0,1 4-12 19,6 0 13-19,-6 8-11 14,3 0 5-14,-2 6 1 0,-2 0-4 12,1-4 4-12,-2-2 0 14,2-2-3-14,-2-4 0 14,-2-3 6-14,2-3-5 13,4 3 6-13,2-3-6 14,2 0 2-9,3 0 0-5,5 0 0 14,3 0 0-14,-1 0-4 14,2 0 9-14,-1-4-9 13,1-2 11-13,1 1-11 14,-3 3 5-14,3-3-1 14,0 5 0-14,2 0 0 13,-3 0 0-7,5 0 0-6,-2 0-3 13,-2 0 7-13,-2 2-8 14,0 8 8-14,-1 0-8 14,3 0 6-14,-2-2-2 0,6-2 0 12,-3-1 0-12,1-5-3 14,4 3 7-14,3-3-3 20,1 0 6-20,6 0-8 14,1 0 4-14,1 0-4 0,-1-8 1 12,0 2 0 3,0 0 0-15,1 0 3 0,-1 2-10 13,1-1 14-13,-1 4-14 13,1 1 8-13,-3 0-2 20,-3 0-4-20,2 0 5 0,-2 0-1 13,-1 0-1-13,-3 1-1 14,1 10 6-14,0 3-4 13,1 0 5-13,3 0-8 14,5-4 7-14,-1-2-5 13,5-1 2-13,0-2 0 0,1-1-2 20,4 2 6-20,2-1-7 13,-1-1 9-13,5 0-12 0,-2-3 7 13,0 3-3 1,2-2 1-14,0-2 0 0,0 3 0 13,0-2-1-13,0 2 0 14,0-2 4-14,0 2 2 13,0-3 1-7,0 0-7-6,0 0 5 14,0 0-3-14,0 0 0 13,0 0-4-13,0 0 3 14,0 1 1-14,0-1-6 13,0 0 3-13,0 0 1 14,0 0-13-14,0 4 1 14,0 1-17-9,0 2 5-5,9 1-5 14,1-1-45-14</inkml:trace>
    </iact:actionData>
  </iact:action>
  <iact:action type="add" startTime="278836">
    <iact:property name="dataType"/>
    <iact:actionData xml:id="d43">
      <inkml:trace xmlns:inkml="http://www.w3.org/2003/InkML" xml:id="stk43" contextRef="#ctx0" brushRef="#br0">18236 9138 4 0,'3'-7'3'1,"-1"0"13"13,2-2-14-13,0 2 10 14,1-2-4-9,-3 4 14-5,0-2 0 14,1 3-12-14,-3 3 5 14,0 1 3-14,0 0-10 13,0 0-8-13,0 0-1 14,0 0-12-14,0 0 1 14,0 12 6-14,0 8 6 13,0 2 1-7,0-2 2-6,0 4-3 13,-3-4 6-13,-3 0-7 14,1 0 2-14,-3-4-2 0,3-2 2 13,-2-3 0 1,5-6-1-14,0-3-1 0,2-2-4 13,0 0 4-13,0 0 0 20,0 0-22-20,7-7-22 0</inkml:trace>
    </iact:actionData>
  </iact:action>
  <iact:action type="add" startTime="279347">
    <iact:property name="dataType"/>
    <iact:actionData xml:id="d44">
      <inkml:trace xmlns:inkml="http://www.w3.org/2003/InkML" xml:id="stk44" contextRef="#ctx0" brushRef="#br0">18530 8785 6 0,'-26'30'14'1,"-3"0"-10"0,2-1 10 12,0-2-13-6,3-1 5-6,1-4-6 13,8-2 5-13,3-6-5 14,6-5 1-14,4-4-3 14,2-3 5-14,0-2-4 13,0 0 4-13,0 0 5 14,0 0-4-14,0 0 6 13,0 0-3-7,6-6 9-6,8-6-13 14,1-4-3-14,3-2 6 13,3-2-6-13,0 2 1 14,6 0 3-14,-2 4-8 13,2 2 7-13,-5 7-6 14,-2 0 2-14,-2 5-2 0,-3 0 2 19,-3 0 1-19,3 5-8 0,-1 9 12 13,-3 1-9 2,-1 3 6-15,0 2-3 13,-3 0 2-13,-1 0 0 14,0 1 0-14,-3 1 0 13,0 0 0-13,-1-1 0 0,-2 4 0 13,0-4 1-7,0-1-2-6,-10-1 1 13,-3 0 0-13,-5 0 1 14,-3-1 0-14,-4-4 8 13,0 0-8 2,-2-1 7-15,-2-4-3 0,-2 3-3 13,0 0 0-13,0-4 0 13,4 0-2-7,4-4 1-6,6 1 3 13,3-5-2-13,8 0 7 14,3 0-5-14,3 0 13 14,0 0-13-14,0 0 9 0,0 0-9 12,0 0 11 3,5-9-8-15,7-7-5 14,1-3 0-9,3 0 3-5,-3 4-4 14,-3 3 5-14,-2 5-10 0,-2 0 9 12,-4 4-6-12,-2 3 1 14,0 0 0-14,0 0-1 14,0 0 3-14,0 0-7 13,0 0 0-13,0 0 4 14,0 0-5-9,0 0 5-5,0 0-4 14,0 3 5-14,0 4-1 14,0 0-1-14,0 2 1 13,0-3 2-13,3-2-2 14,-1-2 2-14,0-2-5 14,0 0-5-14,-2 0 4 0,6 0-10 19,2-14-31-19,1-14-67 13</inkml:trace>
    </iact:actionData>
  </iact:action>
  <iact:action type="add" startTime="280285">
    <iact:property name="dataType"/>
    <iact:actionData xml:id="d45">
      <inkml:trace xmlns:inkml="http://www.w3.org/2003/InkML" xml:id="stk45" contextRef="#ctx0" brushRef="#br0">18388 8606 14 0,'2'-5'2'15,"-2"2"1"-14,0 3-3 14,0 0-1-14,0 0 1 13,0 0-13-13,0 20 12 14,-6 16 1-14,-12 13 19 14,-3 9-17-14,0 9 12 0,-2 0-8 19,0 2-1-19,-1-4 15 13,4-2-13-13,-2-7 12 0,1-4-15 13,8-5 9 2,-1-6-13-15,8-10 10 0,0-8-7 12,1-7-1-12,3-9-2 14,2-5 0 1,0-2 4-15,0 0-4 4,0 0 14-4,0 0-10 14,0 0 11-14,0-4-11 13,0-13 8-13,0-10-12 14,0-4-16-14,2-8 8 14,9 0-23-14,1-3-8 13,3-4-48-13</inkml:trace>
    </iact:actionData>
  </iact:action>
  <iact:action type="add" startTime="280697">
    <iact:property name="dataType"/>
    <iact:actionData xml:id="d46">
      <inkml:trace xmlns:inkml="http://www.w3.org/2003/InkML" xml:id="stk46" contextRef="#ctx0" brushRef="#br0">18353 8508 14 0,'0'-6'28'1,"0"3"-19"13,0-4 11-13,0 5-11 14,0-2 6-14,0 4-3 13,0 0-10-13,0-1-2 14,0 1-4-14,13-5 4 14,13 3 3-9,12 0 3-5,0 0-2 14,0 0-4-14,-2 2 2 13,-7 0-2-13,-2 0 0 14,-10 0-2-14,-5 0-2 14,-4 6 7-14,-3 8-11 13,-5 5 7-13,0 4-2 14,0 5 6-9,-5 2-7-5,-13 2 8 14,-3-2 1-14,-2 1-4 14,3 1 4-14,0 2 1 13,-2 0-5-13,3 2 1 14,-3-2 2-14,5-3-6 0,0-4 4 13,7-8-2-13,3-7 0 13,3-7 0-7,4-5-2-6,0 0 4 13,0 0 12-13,0 0-13 14,0 0 15-14,0 0-13 14,-2-17-1-14,2 3-2 13,-3-1 0-13,3 3 0 14,0 4 2-14,-3 2-2 13,3 3 1-7,0 3-2-6,-2 0-1 14,2 0 2-14,0 0-6 13,0 0 1-13,0 0-7 14,0 0-3-14,2 0 12 14,12 0 3-14,4 7 6 13,-2 1 0-13,-1-2-9 14,-1 0 5-9,-1 0-3-5,3 2 1 14,1 0 0-14,1 1-1 0,3-2 4 13,-4 3-5-13,-1 0 6 13,1-2-7-13,-1 1 6 14,-5-2-6-14,1 2 5 13,-1 1-3-13,-5 1 1 14,6 0 0-8,-1 3-1 8,-1-1 4-14,2 1-3 14,-3-1 4-14,0-1-8 0,0-3 4 12,-2 0 0-12,-1 1 0 14,-2-6 0-14,-1 2-1 14,-1 2 4-14,-2-2-7 13,0 0 10-7,0 0-12-6,0 0 10 14,0 0-8-14,0 0 6 13,0 2-2-13,0 1 0 14,-2 0 0-14,-7-1-4 13,0 0 8-13,-5 0-1 14,-3 0 2-14,-1 0-7 14,-5 3 4-14,-4-2 1 4,2 1-3 11,-4 0 0-15,0-4 3 0,4 0-2 12,4-3 2-12,6 0 3 14,4-1-12-14,2-2 12 14,2 2-3-14,3-2 0 13,4 0 1-13,0 0 3 14,0 0-7-9,0 0 14-5,0 0-11 14,0 0 10-14,-2 0-10 14,-3 0-2-14,-2 0 3 13,-1 0-7-13,1 0 3 14,-5 0 0-14,4 0-3 14,1 0 6-14,1 0-8 13,0 0 8-7,4 0-6-6,2 0-2 13,0 0 3-13,0 0-7 14,0 0-3-14,0 0-17 14,0 0-18-14,0 7 32 13,0 2-45-13</inkml:trace>
    </iact:actionData>
  </iact:action>
  <iact:action type="add" startTime="281926">
    <iact:property name="dataType"/>
    <iact:actionData xml:id="d47">
      <inkml:trace xmlns:inkml="http://www.w3.org/2003/InkML" xml:id="stk47" contextRef="#ctx0" brushRef="#br0">19057 9215 79 0,'0'0'45'1,"0"0"-29"13,0 0 6-13,0 0 19 14,0 0-9-14,0 0 7 13,0 0-23-7,0 0-2-6,0 0-13 14,0 0-2-14,0 0 2 13,0 0-2-13,0 0 1 0,0 0 0 13,0 0-2-13,0 0 4 13,0 0-4-13,0 3-1 14,0-3 2-14,0 2-8 14,0-2 8-9,0 0-6-5,0 0 2 14,0 0 0-14,0 4-4 14,0 4 7-14,0 0-21 13,-7 4-2-13,-4 0-30 14,-5-6-39-14</inkml:trace>
    </iact:actionData>
  </iact:action>
  <iact:action type="add" startTime="289262">
    <iact:property name="dataType"/>
    <iact:actionData xml:id="d48">
      <inkml:trace xmlns:inkml="http://www.w3.org/2003/InkML" xml:id="stk48" contextRef="#ctx0" brushRef="#br0">10603 9601 10 0,'0'0'12'1,"0"0"4"0,0-2-9 12,0 2 0-12,0 0-7 14,0 0 0-9,0 0-11-5,0 0 3 14,0 0 3-14,0 0-1 14,0-2 3-14,0-2 3 13,0-2-6-13,2-3 11 14,1 2-5-14,-3 0 2 14,0-2 0-14,3-3 0 13,-1-2-2-7,0-2 0-6,0 2 0 13,0 0-1-13,1 1 3 14,-1 1-4-14,0 0 1 14,-2 3-1-14,0 1 1 13,0 0 0-13,0-1 1 14,0 1 0-14,0 2 10 0,0 0-9 19,0 0 6-19,-2 4-6 0,0-2 7 13,-1 0-6-13,1 3-1 13,0-4 0 2,-2 0 1-15,4 1-1 0,-3 1-1 13,3-1 9-13,-3 4-9 13,3-2 5-13,-2 1-2 20,2 1-5-20,-2-2 4 0,0 2-3 13,2 0 1-13,0 0-7 14,-2 0-2-14,0 0-7 13,-1 0 16-13,1 0 0 14,0 0-3-14,-2 5 3 14,4-1 0-14,-2 3-2 13,2-4 2-7,0 1-2-6,0 0 2 13,-2 3-1-13,2 2 2 14,-4 1-1-14,0 2 4 14,0 4-7-14,-3 0 6 13,1 5-3-13,-4 0 0 14,2 6 0-14,-1 0 0 0,-3 2 0 19,1 1 3-19,1 0 2 14,0 2-8-14,1 4 6 13,3 1-6-13,2 2 6 14,-1 5-5-14,5 3 2 0,-2 1 0 12,-1-2 0-12,1-2 3 14,2-7-6-14,0 4 7 14,0-1-8-9,0-2 7 10,0 5-3-15,0 1 0 0,0-2 0 12,0 2 1-12,0 0 1 14,0 0-2-14,0-2 3 14,0-2-2-14,0 1 1 13,-2-5-3-13,2-4 2 14,0 2 0-8,0-5-1-6,0 4 0 13,0-3 6-13,0 2-4 14,0 1-2-14,2 1 4 13,5-1-5-13,0-1 2 14,-1 0 1-14,1-1-2 14,-1 1 0-14,4-1 1 0,-4 6 1 19,3 1 3-19,1 0-3 0,-2-1-1 12,3-2-1 3,1-1 0-15,-2-2 0 14,-1 5 0-14,3-1 0 0,-4 0 2 12,1-3-2-12,1 2 2 14,-2-3-4-14,-1 0 5 14,1 1-5-9,2 1 3-5,-3-1-1 14,1 1 0-14,1 0 1 13,-2 1-4-13,0-4 7 14,-1 6-6-14,-1 1 6 14,1 0-6-14,-1 4 4 13,-3 0-2-13,-2 1 0 14,0 0 0-9,0-4-2-5,0-3 4 14,0-7-2-14,0-4 0 14,0-4 0-14,0-2 3 13,0-5-6-13,0-1 4 14,0-1-1-14,0-5 0 13,0 1 0-13,0-3-3 0,0 0 7 13,0-1-5-7,0-4 4-6,0 3-6 13,0-3 6-13,0 0-6 14,0 1 3-14,0 1-4 14,0 0 4-14,0 4 0 13,0 2 4-13,0-1-4 14,-4 4 1-14,-1-2 1 13,1-4-4-7,1 4 3-6,1 0-2 14,0-1 1-14,0 0 0 13,0 2-1-13,2 1 2 14,0-1-2-14,0-1 4 13,0-1-6-13,0 1 3 14,0-1-1-14,0-3 2 0,0 2-1 19,0-2 0-19,0-1 1 14,0 1-2-14,0-2 5 0,0 1-6 12,0 1 6-12,0-4-8 14,0 2 6-14,0-3-2 14,0 0 0-14,0 0 0 13,0 0 9-13,0 0-7 14,0 0 16-9,0 0-12-5,0-3 12 14,0-10-17-14,0-8-1 14,-2-7-1-14,-3-4-2 13,3-5 3-13,2-7 0 14,0-2-2-14,0-3 5 14,0-3-6-14,0-2 3 13,0-1-4-7,0 3 2-6,0 6 0 13,0 2-2-13,0 4-1 14,0-1 3-14,0-5 3 14,0-4-4-14,0-8-3 13,-5-1 4-13,-2 1 2 14,1 7-2-14,-3 3 2 14,-3 8-3-9,6 4 1-5,-3 1 0 0,5 6-3 13,0-3 10-13,4-2-10 13,0-4 3-13,0-7 1 14,0 0-4 1,6-1 5-15,3 0 0 13,-3 4 0-13,1 2-2 0,0 3 4 13,0 1-4-8,1-1 5-5,-1 4-6 14,0 1 3-14,-2 3-2 14,-5-3 1-14,0-2 0 13,2-1 0-13,-2-2 1 14,0-2 1-14,0 3 3 13,0-2-7-13,-5 1 6 14,-6 0-5-8,-4-1 4-6,1 2-2 13,-1-4 0-13,1 1 0 14,3 0-2-14,0-3 4 13,1-3-4-13,4-1 7 0,-1 0-6 13,3-2 2 2,2-1-2-15,2-4 1 13,0 7 0-7,0 6-2-6,0 3 4 0,0 7-3 13,0 0 4-13,-4 7-6 13,-6-1 6-13,4 1-6 14,-3 5 5-14,3-2-3 13,-2 3 1 2,2 0 0-15,-3-1 3 0,5 2-3 13,-1 2 0-8,0 0 5-5,3 1-10 14,-2 3 7-14,-1 1-4 13,3-1 1-13,0-3 1 14,0 1-2-14,2 3 4 14,0-3-4-14,0 3 7 13,0 1-10-13,0 2 8 14,0 3-4-9,0-1 1-5,0 1 0 14,0-1-1-14,0-2-7 0,0 1 8 13,0-4 0-13,8 3-3 13,-3 0 1-13,1 3 0 14,-3 0 2-14,-1 3 0 14,-2 0-5-14,3 0-6 13,-1 0 4-7,0 0-4-6,0 0 10 13,0 0-8-13,0 6 6 14,1 8-1-14,-1 7 2 14,0 2 2-14,2 8 0 13,-1 3 0-13,2 7 2 14,1 2 0-14,-4 3-1 13,3-2 5-7,-3-1-6-6,0-2 0 14,0-4 2-14,-2 3-2 13,0 0 0-13,0-2 0 14,0 0 2-14,0-3-1 13,0 2 1-13,-2-1 4 14,-5 0-7-14,1 2 3 14,2 2 0-14,2 0-2 4,-4 3 2-4,4 1-1 14,0 5 1 0,0 2 0-14,2 2-2 0,-5 2 4 13,5-3-1-13,-2-4-4 14,2-3 1-14,0-6 0 13,0-4 1 2,0-1-1-15,0-4 2 5,0-4 2-5,0-3-5 13,0 0 4-13,0 0-6 14,0 0 4-14,0 3-1 13,0 2 0-13,0 4 0 14,0 5-1-14,0 3 3 14,0 1 1-14,0 3-3 13,0-3 3-7,2-1 0-6,1-4-3 13,-1 0 2-13,0 0-4 14,-2-1 2-14,0-2 0 14,2 0-1-14,-2-3 5 13,2 0-7-13,4 4 6 14,-4-2-4-14,2 5 2 14,0-4-2-14,1 1 1 4,1 3 0-4,2-4 0 14,-4-1 1-14,2 0 0 13,-4 1 1-13,3-5-4 14,-3 2 6-14,2 0-7 14,-2 0 4-14,2 2-2 13,-4 0 1-13,0 2 0 14,0 2-2-9,0 0 4-5,2 3-2 14,0-5 4-14,0 0-8 14,0-3 3-14,-2-4 1 13,2 1 0-13,-2-2 0 14,0-3-2-14,0-2 4 14,0-1-2-14,0-3 4 13,0 0-7-7,0 1 6-6,0 0-6 13,0 4 4-13,0-2-2 14,0 1 1-14,0-4 0 0,0 0-2 13,-2-3 4-13,2 0-2 13,0-2 4-13,0-3-8 14,0 0 7-14,0-1-5 13,0-4 2-7,0-2 0-6,0 0-1 14,0-2 4-14,0 0-1 13,0 0-1-13,0 0 7 14,0 0-5-14,0 0 10 13,0 0 2-13,0-6 4 14,0-13-16-14,0-4 0 14,0-5-5-9,0-1 4-5,0 2-2 14,4 0 4-14,3 1-8 14,-1 2 8-14,2 0-5 13,-2 0 1-13,-1-3 0 14,1 0-4-14,-4-3 8 0,3 0-6 12,0-2 6-12,-1-4-8 20,1-6 7-20,1-5-6 0,-2 0 3 13,-2-6 0-13,3 1-1 14,-5 2-1-14,3 2 1 13,-1-1 2-13,0 3-2 14,0-2-1-14,1 0 1 14,-3 2-4-14,0 0 4 13,2-3 1-7,0 2 0-6,4-1-2 13,-3-3 4-13,3 1-4 14,1 0 8-14,0-4-12 14,4-4 9-14,-2 1-4 13,2 0 2-13,-2 3-1 14,-5 4 0-14,-2 5 0 14,-2 6 2-9,0 4-2-5,0 5 0 14,0 4 2-14,-6 1-6 13,-1-4 6-13,1 0-2 14,-1 0 0-14,0-4 0 14,5 0-3-14,-3-10 6 0,1-1-3 12,-2-4 3-12,-1 2-5 20,0 2 3-20,0 1-2 0,-1 8 2 13,1-1-1-13,-5 0 0 14,4 4-4-14,-1-1 3 13,-3 6 2-13,4 2-3 14,1 1-4-14,1-2 6 13,3-3-5-13,-2 0 3 14,1-5-1-8,0 2 3-6,-1-3-4 13,3 3 8-13,-2 1-7 14,0-1 8-14,-2-2-10 13,2-1 6-13,0 0-2 14,1-2-1-14,3-1 1 14,0 0 1-14,0 1 0 13,0 6-6-7,0-1 6-6,0 3-3 14,0 5-4-14,0 0 6 13,0 6 0-13,0 4-2 0,0 5 3 13,0 0 0-13,0 3-2 13,-2 0 3-13,0 4-2 14,-2 2-12-14,4-2 11 14,-2 2-7-9,0 0 8-5,-2 0-1 14,0 0-1-14,0 10 2 13,-3 5 1-13,1 2-1 14,2 1 3-14,-6 5-2 14,1 0 4-14,1 3-5 13,-2 5 1-13,1-3 0 14,3 2-1-9,-1-2-2-5,3 0 2 14,-1 0 2-14,1 2 2 14,1 3 0-14,1-1-6 13,0 2 5-13,0 2-3 14,2 1 1-14,0 4 0 14,0 1 0-14,0-2 2 13,0 3-3-7,0-2 4-6,0-1-5 0,0-2 6 12,0-2-7-12,0 3 4 14,0-1-1-14,0 1 0 14,0 2 0-14,0-3-1 13,0 2 4-13,0 1-5 14,0 0 7-14,0-2-8 13,0-1 4-7,0-4-1-6,0-2 0 14,0 2 0-14,0 0-1 13,2-2 2-13,2 1-1 14,1-2 5-14,2 1-10 13,0 0 7-13,1 0-4 14,-1 0 2-14,2 1 0 14,-2-1 0-9,-1 3 0-5,1 2 0 14,-1-2 1-14,0 2 0 14,-2-1 3-14,0 0-7 13,-2 0 6-13,0 1-6 0,3-1 3 13,-1 0 0 1,0 1-1-14,4 4 5 0,0 5-8 13,-1 4 9-7,3 4-10-6,-2-1 9 13,1-4-7-13,-3-3 5 14,4-3-4-14,-1-5 2 13,-5-6 0-13,0-2 0 14,-2-4 0-14,3 1 0 14,2-1 3-14,-3 1-6 13,1 4 5-7,-3 3-4-6,2 3 2 13,3 1 0-13,-2 6-2 14,1 1 4-14,1-1-2 14,-1 2 4-14,1-4-6 13,0-6 4-13,-2-5-4 14,1-7 4-14,-2-4-4 14,1-1 2-9,-1 0 0-5,1-1 2 14,0 0-2-14,-3 0 0 13,0-4 2-13,2 1-4 14,-4-3 2-14,2-1 0 0,-2-3 0 13,0-5 0-13,0 0-1 13,0-3 3-13,0 0 2 14,0 0-2-9,0 0 4-5,0 0-6 14,3 0 11-14,-1 0-4 14,-2 0 4-14,0 0-2 13,0 0-7-13,0 0 8 14,0 0-10-14,0 0 2 14,0 0 4-14,0 0-7 13,0 0 2-7,0 0 0-6,0 0-1 13,0 0 0-13,0 0-2 14,0 0 4-14,0 0-4 14,0 0 7-14,0 0-9 13,0 0 7-13,0 0-5 14,0 0 2-14,0 0 0 0,0 0 0 19,0 0 2-19,0 0 0 14,0 0-1-14,0 0 1 0,0 0 3 12,0 0-7-12,0 0 4 14,0 0-1-14,0 0 1 13,0 0-2-13,0 0 4 14,0 0 1-14,0 0-1 14,0 0 3-9,0 0-11-5,0 0 6 14,0 0-4-14,0 0 3 14,0 0-2-14,0 0 0 13,0 0-4-13,0 0 4 14,0 0-8-14,0 0 3 13,0 0-19-13,2 0-10 14,-2 0-45-8</inkml:trace>
    </iact:actionData>
  </iact:action>
  <iact:action type="add" startTime="296682">
    <iact:property name="dataType"/>
    <iact:actionData xml:id="d49">
      <inkml:trace xmlns:inkml="http://www.w3.org/2003/InkML" xml:id="stk49" contextRef="#ctx0" brushRef="#br0">13417 10712 1 0,'42'2'4'15,"-1"-2"-4"-14,-2 1 1 14,-3 6-1-14,2-3 0 13,-4 0 0-7,-3-2-2-6,0-2 4 14,0 0 2-14,3 0-2 13,1-8 0-13,3-1 0 14,5 2-1-14,1 0 0 0,0 2 0 12,3 1-1 3,1-2-1-15,4 2 0 14,2-2 2-9,-2 2-2-5,-4 0 2 0,-5 0-3 13,-7 2 3-13,-3 2-2 13,-6-2 1-13,-5 2 0 14,-7-5-2 1,-3 5 5-15,-8 0-3 0,1 0 5 12,-3 0-4-12,-2-1-1 14,2-1 12-9,-2 0-4-5,0 2 3 14,0-5-4-14,0 2-6 14,0-1 0-14,0-1-1 13,0 1 0-13,-4 3 3 14,-3-5-3-14,2 2 0 14,-4-3 1-14,-1 2-1 13,-4-4-1-7,-4 4-2-6,-4 0 6 13,-5 1-8-13,-4 3 6 14,-7 1-12-14,-2 0 16 14,-5 0-10-14,-1 0 6 13,-6 0-1-13,1 0 0 14,-5 5-1-14,3 2 1 0,-1-4 3 19,3 4-1-19,2-5 0 14,4 2-4-14,3-4 3 0,7 0-1 12,-2 0 0-12,6 0 1 14,2 0 1-14,0-2 0 14,2-5-2 0,1 3 6-14,0 3-10 0,1-3 6 13,-2 4-4-8,0-2 0-5,0 2 2 14,-2-3 0-14,5 1 4 14,-5 0-6-14,0 1 7 13,3 1-10-13,-3-2 9 14,4 2-6-14,2-2 3 13,2-1-2-13,-2 1-2 14,1 0 3-8,1 0-2-6,0 2 5 13,2 0-4-13,1 0 5 14,1 0-8-14,-1 0 4 13,0 0 0-13,0 0 0 0,3 0 0 13,3 0 0-13,-1 2 1 14,5 2 1-14,-2 3 3 13,4 1-5-7,1-4 2-6,-3-1-4 13,2-1 4-13,2 0 0 14,0-2 2-14,4 3-3 14,-2-3 7-14,2 2-8 13,0 0 4-13,0 0-2 14,0-2-4-14,0 0 0 14,0 0 2-9,0 0 0-5,8 0 2 14,8 0-5-14,9 0 8 13,4 0-7-13,7-4 6 14,6-3-8-14,3 2 6 14,1-2-3-14,3 2 2 0,2-2-1 12,0 3 0-12,-3 2 1 20,-4 2-4-20,-6 0 6 14,-4 0-6-14,-8 0 1 0,-2 13 1 13,-1-1-2 1,-3-2 3-14,-2 1-3 0,2 2 3 13,0-5-1-13,2 4 4 13,3-5-5-13,4 0 8 14,4-3-8-8,3-2 4-6,2-2-4 13,4 0 4-13,0 0-2 14,5-14 0-14,-2 2 0 14,0 1 0-14,-1 2 1 13,-3 2-2-13,-6 2 5 14,1 1-8-14,-7-1 5 13,-5 5-3-7,1 0 2-6,-3 0 0 14,2 0-1-14,-1 0 3 13,2 0-3-13,-2 0 6 14,2 0-9-14,-2 0 5 13,-5 0-2-13,-1 0 2 0,-1 0-1 13,-7 0 0-13,-1 0 0 14,-1 0-1-9,-2 0 2-5,-1 0-2 14,-1 0 4-14,-1 0-7 13,0 0 5-13,0 0-2 14,-2 0 0-14,0 0 1 14,0 0-1-14,0 0 3 13,0 0 2-13,0 0-1 14,0 0-3-9,0 0 4-5,0 0-2 14,0 0-1-14,0 0 2 14,0 0-3-14,-6 0-4 13,-6 0 3-13,-5-2 2 14,-2 0-1-14,0 1 0 14,-4-1-1-14,-1 2 0 13,-3 0-3-7,-4 0-1-6,-3 0 4 13,-1 0 1-13,-3 0 0 0,-1 3 3 13,2-1 1-13,-1 0-4 14,-2-2 3-14,2 0-3 13,-4 0 0-13,0 0 0 14,-3 0 0-14,-2 0 0 14,4 0-3-9,2 0 6-5,5 0-6 14,2 0 3-14,3 0-1 13,1 0 1-13,2 0 0 14,2 0 0-14,1 0 0 14,0-2 0-14,-2-1 4 13,0 1-8-13,-2 0 10 14,-2 0-11-9,-2-1 9-5,-3 1-8 14,3 2 4-14,-2 0 0 14,3 0 0-14,1 0 0 13,4 0-3-13,0 0 6 14,3 0-6-14,3 0 5 13,2 0-3-13,3 0 2 14,1 0 0-8,-3-2-1-6,-2 2 0 13,-2 0-2-13,-7 0 4 0,-3 0-3 13,-1 0 5-13,-2 11-8 14,2-4 3-14,0-2 0 13,4-1 2-13,0-3 1 14,5 2 1-14,2-2-2 13,3-1 0-7,9 0 2-6,-1 0-2 14,3 0 3-14,0 0-2 13,1 0-1-13,3 0 4 14,2 0-3-14,2 0 0 13,0 0 1-13,0 0 0 14,0 0-6-14,0 0-2 14,0 0 5-9,0 0-10-5,0 0 6 14,0 0 0-14,0 0 4 13,13 0 1-13,7 0 2 14,5 0-2-14,8 0 2 14,1 0-5-14,5 0 6 13,1 0-7-13,1 0 4 14,1 0-1-9,-2 0 0-5,3-4 0 14,1 1-1-14,3-4 5 0,2 3-4 13,0 1 6-13,0 3-12 13,2 0 7-13,1 0-2 14,-5 0 1-14,-3 0 0 14,-6 0-1-14,-5 0 3 13,-2 0-3-7,-2-2 7-6,-2 2-12 13,-4 0 11-13,-3 0-10 14,-1 0 6-14,2 0-1 14,3 0 0-14,5-2 0 13,9-5-1-13,4-3 2 14,5-3-1-14,1 1 7 14,0-1-13-9,1 3 10-5,-4 0-8 14,0 0 4-14,-8 4 0 13,-1 0-1-13,-5 1 5 0,-2 0-8 13,2 1 11 2,0 1-13-15,1-2 9 0,1 3-6 12,-2 2 2-12,-2 0 0 14,-2 0 0-9,-4 0-2-5,-3 0 1 14,-5 0 4-14,-2 0-4 14,-1 0 3-14,-1 0-3 13,0 0 2-13,-2 2-1 14,0 0 1-14,-1 1 0 13,4 0-3-13,-3 3 7 14,1-2-7-8,0 0 8-6,-1-2-10 13,-1 0 7-13,0-2-4 14,-4 2 4-14,0-2-4 14,-2 3 2-14,3-3-1 13,-3 0-1-13,-2 0 4 0,0 0-4 13,0 0 2 1,0 0-4-8,0 1 2-6,0-1-1 14,0 0 0-14,0 0-7 13,-13 0 8-13,-5 0 3 14,-5 0-6-14,2 0 7 13,-8 0-4-13,-3 0 4 0,-1 0-2 13,0 0 0-13,-4 0 1 14,4 0-1-9,-3 0 1-5,1 0-1 14,-1 0 0-14,-2 0 2 13,0 0 1-13,1 0-6 14,-3 0 5-14,-1-1-4 14,-1 1 1-14,-3-3 0 13,3 1 0-13,2 0 1 14,-3-3 1-9,5 3 3-5,1-1-8 14,4 1 6-14,-1 0-4 14,5 0 1-14,-2 2 1 13,0 0-1-13,0 0 3 14,-1 0-2-14,-2 0 2 0,3-3 2 13,3 0-3-13,-4 1-1 20,-4 0 1-20,-1 0-1 0,-1 2 0 12,2-2-2-12,3 2 1 14,4 0 2-14,-2-1-3 14,4-2 8-14,0-1-9 13,0-2 6-13,0 2-5 14,1-2 2-14,1 2 0 20,3-1 0-20,2 3 2 0,-1-3-2 13,4 3 2-13,-5 2-4 13,-1 0-2-13,4 0 3 14,-2 0 0-14,3 0-1 14,3 0 2-14,-1 7 0 13,3 0-3-13,-3 0 6 14,1 4-7-9,-1-1 7-5,3-2-6 14,-1 0 5-14,1-4-4 14,2 0 3-14,1-4-1 0,2 1 2 12,4-1-1-12,1 0 7 14,3 0-7-14,-2 0 6 13,0 0-5-13,2 0 2 14,0 0-4-8,0 0 0-6,0 0 0 13,0 0-6-13,0 0 5 14,0 0 2-14,0 0-5 14,0 0 3-14,0 0 1 13,0 0-6-13,0 0 6 14,0 0-5-14,0 3 3 13,7 1 1-7,8 1 2-6,5-4 3 14,7-1-3-14,4 0 0 13,7 0 3-13,5 0-4 14,3 0 0-14,6-4 3 13,1-6-3-13,0 0 0 14,3 0-1-14,-2 0 3 0,-1 0-2 19,-2 5 5-19,-8 0-9 14,-5 1 7-14,-5 1-6 13,-6 1 3-13,-3 2 0 14,3 0-1-14,0 0 4 0,-1 0-5 13,1 0 7-13,0 0-8 13,2 0 4-13,-4 0-2 21,1 0 1-21,-5 0 0 0,-4 0 0 12,-1 0 0-12,-3 0-4 14,-2 0 8-14,1 0-8 13,-2 0 6-13,2 0-4 14,1 2 2-14,-2 3-1 14,5 2 1-14,1-4 0 13,6 3-1-7,-1-2 2-6,1-2-2 13,1 3 7-13,-2-4-12 14,3 1 9-14,2 2-5 14,0-4 3-14,-3 0-1 13,2 2 0-13,-1-2 0 14,2 0 0-14,0 3 1 0,-3-3-2 19,1 0 5-19,-5 0-8 14,0 3 6-14,-5-1-3 13,1-2 1-13,-3 2 0 14,-3-2-2-14,-4 2 5 0,-2-2-5 13,-1 3 6-13,-1-3-8 13,0 0 5-13,0 1-3 20,0-1 4-20,1 0-3 0,0 1 1 13,-3-1 0-13,2 0 0 14,-2 0 1-14,0 0-2 13,0 0 6-13,0 0-10 14,0 0 7-14,0 0-4 14,0 0 2-14,0 0 0 0,0 0-2 19,0 0 5-19,0 0-5 13,-5 0 4-13,-6 0 2 14,-4 0-3-14,-4 0 0 14,-1 0 0-14,-2 0 3 0,-5 0-4 12,-4 0 0-12,-4 0 1 14,-6 0-1-14,-1 0 0 20,-5 0 0-20,-2-2-5 14,0-1 8-14,-1 1-8 0,4 0 5 12,4 0 0-12,4-1 1 14,4 3 3-14,3-3-3 13,2 3 4-13,2-2-10 14,3 2 7-14,-2 0-4 20,-1 0 2-20,2 0-1 0,0 0-2 13,3 0 2-13,0 0 0 14,-5 0 2-14,0 0-1 13,1 0 4-13,-1 0-8 14,4 0 8-14,6 0-7 13,-1 0 3-13,0 0 0 14,2 2-2-8,1 1 4-6,-3-3 1 13,0 0 0-13,-2 0-4 14,-2 0 4-14,-3 3-5 13,4-1 2-13,-4-2 0 0,2 0-2 13,5 0 4-13,1 0 0 14,3 0-1-14,3 0-1 13,5 0 6-7,-1 0-6 8,0 0 2-14,2 0 6 0,1 0-6 13,0-2 1-13,2-1 3 14,-1 3-2-14,1 0-2 13,2-3 4-13,-2 3-9 14,2 0 6-14,0 0-4 14,0 0 1-9,0 0 0-5,0 0 0 14,0-2 0-14,0 2-3 13,0 0 6-13,0 0-6 14,0 0 2-14,0 0-1 14,0 0 2-14,0 0-1 13,0 0 1-13,0 0 0 0,0 0-2 19,0 0 6-19,0 0-4 14,0 0 5-14,0 0-10 0,0 0 7 13,0 0-4-13,0 0 1 13,0 0 1-13,0 0-1 14,0 0 3-14,0 0-7 14,0 0 10-14,0 0-10 13,0 0 6-7,0 0-3-6,0 0 2 13,0 0-2-13,0 0-1 14,0 0-1-14,0 0 1 14,0 0 6-14,0 0-9 13,11 0 10-13,0 5-8 14,3 0 5-14,1 2-1 14,3-6 0-9,-1 0 0-5,6-1-4 14,1 0 9-14,3 0-5 13,2 0 6-13,5 0-11 14,1 0 8-14,5 0-6 14,1 0 3-14,1 0 0 13,-1 0 0-13,0-5 1 0,-5 1-2 13,-1-1 2-8,-1 5-2 10,1 0 6-15,4-3-10 0,-4 3 8 13,1 0-6 1,-3 0 3-14,1 0-1 0,-1 0-1 13,-2 0 4-13,3 0-4 13,-2 0 6-13,-3-2-8 14,-3 0 6-8,-2 0-4-6,1 0 3 13,0 2-1-13,-1-1 0 14,3 1 0 0,4 0-1-14,1-3 2 14,3 3-2-14,-2-2 4 0,-1 2-6 13,-3-2 4-13,-3 2-2 13,1 0 1-7,-5 0 0-6,0 0-5 14,1 0 10-14,-4 0-8 13,0 0 8-13,-1 0-10 0,-1 0 9 13,-3 0-8-13,-1 0 7 13,-2 0-6-13,-2 4 3 14,-4-4 0-14,-5 3 0 14,0-3 0-9,0 0 3-5,0 0 4 14,0 0-7-14,0 0 0 13,0 0 4-13,0 0 0 14,0 0 1-14,0 0 3 14,0 0-1-14,0 0 7 13,0 0-12-13,0 0 5 14,0 0-3-9,0 0-5-5,0 0 1 14,0 0 0-14,0 0-3 14,0 0-1-14,0 0 4 13,0 0-1-13,0 0-1 14,0 0 0-14,0 0 2 0,0 0-4 13,0 0 4 1,0 0-3-8,0 0 1-6,0 0 1 13,0 0 2-13,0 0-3 0,0 0 4 13,0 0-4-13,0 0 2 14,0 0-2-14,0 0 2 13,0 0-1-13,0 1 0 14,0-1-3-14,0 0 2 13,0 0-3-7,0 0 5-6,0 0-3 14,0 0 0-14,0 0 1 13,0 0 2-13,0 0-4 14,0 0 2-14,0 0-1 14,0 0-11-14,0 0 10 13,0 0-7-13,-7 4 11 14,0 3-2-9,-2-2 0-5,1-1-3 14,-1 0-3-14,4 0-7 0,-2-2-12 13,5 5 2 1</inkml:trace>
    </iact:actionData>
  </iact:action>
  <iact:action type="add" startTime="303122">
    <iact:property name="dataType"/>
    <iact:actionData xml:id="d50">
      <inkml:trace xmlns:inkml="http://www.w3.org/2003/InkML" xml:id="stk50" contextRef="#ctx0" brushRef="#br0">13932 11517 3 0,'-25'0'7'1,"-2"-3"-5"13,-2-1 0-7,-6-2 2-6,1 2-4 13,-3 1 1-13,-1 0 3 14,2 3-5-14,0-2 2 14,3 2 2-14,2-4-3 13,2 1 0-13,-3 0 0 14,-1-1 2-14,4 4-1 13,-4-4 3-7,1 4-4-6,-1 0 0 0,-5 0 0 13,-2 0-3 1,-2 0 3-14,4 4-1 0,-1 8-2 13,4 0 2-13,2 0 2 13,4-3-3-13,2 2 8 14,4-2-11-14,6-4 9 14,1 2-4-9,5-4 0-5,5-1 0 14,1 2 0-14,3-4 4 13,2 0-4-13,0 0 2 14,0 2-4-14,0-2-2 14,0 0 3-14,0 0-5 13,0 0-2-13,0 3-2 14,2 4 9-9,16 1 1-5,11 2 1 14,8-3 4-14,8-2-3 14,5-1-2-14,2-4 2 13,4 0-2-13,0 0 0 14,2 0 1-14,2-2 3 14,-1-5-3 0,-4-2 3-14,2 7 2 5,-5-2-9-5,0 2 5 13,-4 2-4-13,1 0 2 14,5 0 0-14,2-2 0 0,0 2 2 13,-1 0-4-13,-1 0 4 13,-7 0-4-13,-1 0 6 14,-3 0-6-14,-3-2 4 13,-5 0-3-7,-1 2 1-6,-5 0 0 14,-2-2-1-14,-3 2 3 13,-6 0-3-13,-7 0 5 14,-2 0-8-14,-3 0 3 14,-3 0-1-14,-1 8-2 13,-2 0 0-13,0 1 3 14,0 4 1-9,0-1 0-5,0-2 0 14,-11 2 1-14,-4-1 0 14,-5-2 0-14,-5 2 5 13,-4-1-1-13,-5-3-3 0,-3 2-2 13,-1-6 3 1,0-1-1-14,0-2 9 0,0 0-10 20,3 0 13-20,1 0-11 0,3 0 3 12,-1-5-6-12,-1-4 1 14,-1 2-1-14,-1-2 0 13,-3 1 5-13,1 0-3 14,-2 0-1-14,1 0 2 14,-2 0-6-14,0 3 4 13,-7-2-5-7,0 1 4-6,-3 2 0 13,-2 0 2-13,3 3-2 14,2-4 4-14,0 1 0 14,3 4-7-14,1-3 7 13,7 0-2-13,1 1-2 14,4-2 0-14,0 4-2 14,-1 0 5-9,3 0-9-5,0 0 9 14,3 0-6-14,6 0 5 13,0 0-3-13,6 0 2 14,-1 0-1-14,4 0 0 0,1 0 0 13,4 0 0-13,4 0 0 13,-1 0 0-13,3 0 1 14,0 0-2-9,0 0-6-5,0 0 1 14,0 2-3-14,3 5 9 14,15 2 1-14,1 2 0 13,8-4 7-13,0 1-5 14,4-2-1-14,-2-1 2 14,5-4-5-14,1-1 2 13,8 0 1-7,5 0-2-6,2 0 2 13,8 0 1-13,-2-8-2 14,2-2-2-14,-3 1 7 14,-4-2-11-14,-3 2 7 13,-2 4-3-13,-1 1 1 14,-3 1 0-14,0-4-2 13,-1 5 4-7,-4 2-3-6,1 0 6 14,-7 0-10-14,0 0 7 0,-2 0-4 12,-2 0 3-12,2 6-1 14,-2 0 0-14,0 0 0 13,-4 2-2-13,-2-1 4 14,2-2-4-14,-3 3 5 14,7-1-5-9,-1 0 3-5,5-3-2 14,3 0 1-14,-2-2 0 13,-1 0-1-13,-4-2 3 14,-10 0-2-14,-3 0 6 14,-10 0-11-14,-2 0 8 13,-2 0-3-13,0 0 1 14,0 0-1-8,-16 0 0-6,-13 0 8 13,-6 0-4-13,-1 2 2 14,-4-2 0-14,2 0-4 13,0 0-3-13,0 0 2 0,1 0 0 13,-4 0-1 2,1 0 1-15,-2 0-2 0,-3 0 4 12,-1 0-6-6,-1 2 8 8,0-2-4-14,0 4-1 0,0-2 0 13,0 3-3-13,0 0 3 14,-1-1 0-14,-2 0 3 13,2-2-3-13,1-2 1 14,-1 2 1-14,2-2 0 14,-1 0-4-9,5 0 3-5,2 0-2 14,4 0 1-14,2 5-3 13,3 0 0-13,0 1 6 14,6 1-4-14,1-2 3 14,2 0-4-14,1-1 3 13,2 1-2-13,1-2 2 0,3-2-1 19,1 2 0-19,5-3 3 14,0 0-3-14,2 0 2 14,3 0-3-14,4 0 2 13,-2 0-2-13,2 0 0 0,0 0-2 13,0 0-5-13,0 0 0 13,0 2 5-13,0 0 0 14,10 1-1-8,13 5 8-6,6 0-1 13,6 3 0-13,4-3-3 14,-3-4 1-14,3-3-1 14,1-1 0-14,3 0 2 13,3 0 1-13,4 0-1 14,-2 0-1-14,4 0 1 13,-5 0-4-7,-7 0 3-6,-2 0-2 14,-7 0 1-14,2 3 0 13,1-1-3-13,2 0 6 14,4-2-3-14,5 0 6 13,3 0-11-13,6 0 10 14,2 0-9-14,2 0 4 14,0 0 0-9,-5-2 0-5,-2 0 2 14,-9-1-5-14,-3 3 8 0,-10 0-10 12,-10 0 8-12,-3 0-6 14,-7 0 3-14,-2 0 0 14,-3 0-2-14,1 0 2 13,-3 0-4-13,3 0 8 20,-1 5-6-20,0-1 6 0,1 1-7 13,-1-1 4-13,-2-1-2 14,1-2 0-14,-3-1 1 13,0 0-2-13,0 0 6 14,0 0-2-14,2 0 3 14,-2 0-5-14,0 0 2 13,0 0 3-7,0 0-4-6,-5 0 2 13,-12 0-3-13,-6 0 7 14,-6-1-4-14,-4-6-3 14,-3 4 3-14,-3-1 1 0,-2 2-8 12,-5 2 5-12,-2-2-1 14,2 2 0-14,-3-3 0 20,1 2-1-20,4-3 3 14,-3 0 0-14,3 1 4 0,-3 2-9 12,-2-3 5-12,-5 2-4 14,1-3 2-14,-3 3 0 14,1-1 0-14,-1 0 2 13,2 2-5-13,3 1 7 14,4 0-8-9,4 0 4-5,8 0-2 14,4 0 0-14,2 0 1 14,4 7 0-14,1 2 1 13,2 1-3-13,-1 0 7 14,1 1-9-14,0 2 10 13,-3-1-10-13,3-2 5 14,-1 0-2-8,6 0 2-6,3-4 0 13,3-1 0-13,7-2 0 14,2-1-3-14,2-2-3 14,0 2 3-14,0 0-5 0,0 1 4 12,8 4 4-12,21 1 4 14,9 0-1-14,5-2-2 20,1 0-1-20,-1-2 4 14,-3 3-4-14,2-4 5 0,3-1-8 12,3 0 7-12,4-2-5 14,4 0 2-14,2 0-1 13,-2 0 0-13,-3 0 1 14,-2 0-2-14,-4 0 2 14,-2 0-1-9,-4 0 5-5,-2 0-9 14,-1 0 5-14,-3 0-2 13,1 0 1-13,0 0 0 14,2 0-2-14,2 0 4 14,0 0-4-14,0 2 7 13,0 1-9-13,0-3 6 14,1 0-4-9,-6 0 2-5,-1 0 0 14,-5 0 0-14,-3 0 0 14,-8 5-1-14,-4-3 2 0,-6 0-2 12,-3 2 4-12,-1-3-6 14,-2 5 4-14,-2-5-2 14,0 1 1-14,0 0 0 13,0 0-3-7,0 0 7-6,0 1-4 13,0-1 5-13,0-1-10 14,0 1 7-14,0 0-4 14,0 0 4-14,0 0-2 13,0-2 0-13,0 3 2 14,0-3-2-14,0 5 1 14,0-3-2-9,3 0 5-5,-3 1-8 14,0-3 6-14,0 1-3 13,0 1 1-13,0 3 0 14,0-4-3-14,0 1 6 14,0 0-4-14,0 0 5 0,0 0-8 12,0 3 5-12,0-4-4 20,0 1 6-20,0 0-3 0,0 0 0 13,0-2 1-13,0 0 3 14,0 0-3-14,0 0-1 13,0 0 2-13,0 0-4 14,0 0 3-14,0 0-2 13,0 0 1-13,0 0 0 14,0 0-1-8,0 0 4-6,0 0-1 13,0 0 3-13,0 0-5 14,0 0 1-14,0 0-2 13,0 0 2-13,0 0-1 14,0 0 0-14,0 0 2 14,0 0-7-14,0 0 10 13,0 0-10-7,0 0 7-6,0 0-4 13,0 0 4-13,0 0-4 14,0 0 2-14,0 0 0 0,0 0-3 13,0 0 8 1,0 0-7-14,0 0 7 0,0 0-8 13,0 0 6-13,0 0-3 20,0 0 1-20,0 0 1 0,0 0-1 13,0 0 2-13,0 0 3 13,0 0-4-13,0 0-3 14,0 0 4-14,0 0-6 14,0 0 4-14,0 0-2 13,0 0 1-13,0 0 0 14,0 0-3-9,0 0 6-5,0 0-6 14,0 0 7-14,0 0-8 14,0 2 3-14,0-2 0 13,0 0 1-13,0 0 0 14,0 0-2-14,0 0 4 0,0 3-6 13,0-3 8 1,0 0-8-8,0 0 2-6,0 0 1 13,0 0-1-13,0 0 2 14,0 0-2-14,0 0 2 0,0 0-1 13,0 0 4-13,0 0-5 13,0 0 9-13,0 0-11 14,0 0 6-14,0 1-2 20,0-1 0-20,0 0 0 0,0 0 0 13,0 0 4-13,0 0-1 13,0 0 1-13,0 0-3 14,0 0 2-14,0 0-3 13,0 0 2-13,0 0-2 14,0 0 0-14,0 0 1 14,0 0-4-9,0 0 7-5,0 0-4 14,0 0 6-14,0 0-11 14,0 0 10-14,0 0-5 13,0 0 0-13,0 0 0 14,0 0 2-14,0 0-1 13,0 0 3-13,0 0 1 0,0 0-10 20,0 0 7-20,0 0-4 13,0 0 2-13,0 0 0 14,0 0 0-14,0 0 0 0,0 0 0 12,0 0 1-12,0 0-2 14,0 0 6-14,0 0-9 14,0 0 8-14,0 0-5 13,0 0 1-7,0 0 0-6,0 0 0 13,0 0 2-13,0 0-2 14,0 0 5-14,0 0-10 14,0 0 8-14,0 0-5 13,0 0 3-13,0 0-2 14,0 0 1-14,0 0 0 14,0 0-1-9,0 0 2-5,0 0-2 14,0 0 4-14,0 0-6 13,0 0 6-13,0 0-5 14,0 0 2-14,0 0 0 14,0 0-1-14,0 0 3 0,0 0-3 12,0 0 8-12,0 0-12 20,0 0 8-20,0 0-4 0,0 0 2 13,0 0 0-13,0 0-1 14,0 0 1-14,0 0-2 13,0 0 2-13,0 0-2 14,0 0 6-14,0 0-9 14,0 0 7-14,0 0-5 13,0 0 2-7,0 0 0-6,0 0-1 13,0 0 5-13,0 0-7 14,0 0 9-14,0 0-10 14,0 0 6-14,0 0-4 13,0 0 2-13,0 0 0 14,0 0 0-14,0 0 0 13,0 0-2-7,0 0 4-6,0 0-4 14,0 0 7-14,0 0-8 13,0 0 4-13,0 0-1 14,0 0 0-14,0 0 1 0,0 0-5 12,0 0 8-12,0 0-2 14,0 0 2-14,0 0-7 20,0 0 9-20,0 0-9 0,0 0 6 13,0 0-3-13,0 0 0 13,0 0 0-13,0 0-2 14,0 0 4-14,0 0-4 14,0 0 4-14,0 0-5 13,0 0-1-13,0 0 3 14,0 0-7-8,0 0-6-6,0 0 2 13,0 0-14-13,0 0 0 14,0 0-31-14,0 6 25 13</inkml:trace>
    </iact:actionData>
  </iact:action>
  <iact:action type="add" startTime="312722">
    <iact:property name="dataType"/>
    <iact:actionData xml:id="d51">
      <inkml:trace xmlns:inkml="http://www.w3.org/2003/InkML" xml:id="stk51" contextRef="#ctx0" brushRef="#br0">17924 10666 22 0,'0'0'20'1,"0"0"9"13,0 0-12-13,0-4 0 14,5-4-2-14,19-4-12 13,10-2-2-7,4 1 1-6,6 2-1 14,3 3 4-14,-1-3-7 13,2 6 5-13,-2-2-6 14,1 3 5-14,-5 0-2 13,3 3 0-13,-3-3 0 14,-1 1-2-14,-3 1 5 14,-3 2-4-9,-2 0 6-5,-6 0-10 14,-2 0 5-14,-8 0 0 13,2 0 0-13,-7 0 0 14,-2 0-2-14,-1 0 4 14,-5 0-8-14,-2 0 12 0,-2 0-11 12,0 0 8-12,0 0-6 14,0 0 6-9,0 0-3-5,0 0 0 14,0 0 0-14,0 0-4 14,0 0 8-14,-2 0-7 13,-13 0 8-13,-5 0 0 14,-5 0-2-14,-6 0-4 14,-3 0 1-14,-3 0 0 13,-8 0-5-7,-4 0 10-6,-5 2-8 13,-2 2 7-13,-2 0-8 14,-6-1 7-14,2-2-3 14,-3 1 0-14,-2-2 0 13,5 2-1-13,2 0 1 14,6-2-6-14,5 0 12 13,9 0-12-7,7 0 12-6,10 0-7 14,8-7 2-14,5-4 4 13,8 5-5-13,2 1 1 14,0 1-1-14,0-1 5 14,0 3-11-14,0-2 3 0,14 0 2 12,10 2 2 3,10-1 0-10,4 0 1-5,8 1-1 0,1 2-1 13,5 0 0-13,5 0 0 14,5 0 1-14,10 0-1 13,1 0 5-13,4 0-10 14,-4 0 7-14,-1 0-2 13,-3 0 0-13,-1 0 0 14,3 0-1-8,-1 0 4-6,-1 0-5 13,-2-2 8-13,-11-2-10 14,-7 3 5-14,-9-2-2 14,-9 1 1-14,-8 0-2 13,-13 2 2-13,-3 0-1 0,-5 0-2 13,-2 0 3-13,0 0-3 20,0 0-5-20,0 0-4 0,-4 0 10 13,-11 0 2 1,-8 0 3-14,0 0-1 0,-1 0-1 13,0 0 2 1,2 0 0-14,-5 0 3 0,-7 0-12 13,-1 0 8 2,-8 0-6-15,-3 2 6 4,-4 0-4-4,2 1 2 14,-6-3 0-14,0 0 0 13,1 1 2-13,-3-1-4 14,-1 2-1-14,-6 0 3 14,-2 0-2-14,-2 0 0 13,-2 1 0 2,5-1-4-15,3-1 5 5,10 1 2-5,13 0-2 13,11-2 7-13,11 0-11 14,8 0 6-14,8 0-2 13,0 0-1-13,0 0-9 14,0 0-3-14,6 0 10 0,12 2 4 13,7 9 0-13,4-2 7 20,0 1-3-20,2-2-7 0,-2 1 6 12,3-2-3 3,-1 0 0-15,0-2 0 0,4-1 0 13,3 3 2-13,0-1-2 13,2-1 5-13,2 2-6 14,6-2 1-14,2-3 0 14,8-2 0-9,7 0 1-5,7 0-1 14,1 0 1-14,1 0-1 13,-7 0 1-13,-7 0 1 14,-9-4 1-14,-6 1-6 14,-8-1 4-14,-8 1-1 13,-8 2 0-13,-8-2-1 14,-9 3-2-9,-4 0 6-5,0 0-5 0,0 0 6 13,0 0-8 2,0 0 1-15,0 0-3 0,-11 0 6 12,-7 0 1-12,-1 0 6 14,-6 0-7-14,-2 0 7 13,-6 0-7-13,-3 0 1 14,-5 0 4-8,-3 0-7-6,-7 0 3 13,-2 0-2-13,-3 0 0 14,0 0-2-14,0 0 2 14,-2 0 1-14,0 0-2 13,0 4 2-13,-4 6 0 14,-1-1-6-14,-3 1 3 13,1-4 2-7,5-3-1-6,6-3 1 14,12 0 1-14,7 0 4 13,12 0-1-13,5 0 6 14,7-2-8-14,7-1 2 13,2-1-2-13,2 1-1 14,0 3 0-14,0-2 1 0,0 2-4 19,0-1 6-19,0 1-6 0,8 0-1 13,7-2 3-13,8 2 2 13,8 0-1-13,5 0 0 14,9-2 0-14,9-3 1 14,8 1 2-14,7-7-2 13,9-1 4-13,4-4-5 14,1-1 3-9,-5 1-4-5,-5 5 3 14,-4-1-3-14,-9 2 1 14,-8 1 0-14,-10 4-2 13,-11 0 5-13,-13 2-4 14,-7 3 7-14,-9 0-8 14,-2 0 4-14,0 0 0 13,0 0-2-7,0 0 2-6,0 0-2 13,0 0 0-13,-8 0 2 14,-5 0 5-14,-6 0-9 14,-1-3 5-14,-2 3-5 0,-2 0 3 12,-5 0-2 3,-2 0 1-15,-3 0-1 0,-3 0-2 13,0 3 6-8,2 0-6-5,-1-1 9 14,-2 2-9-14,3 0 4 13,-2 0-2-13,2 1 1 14,2-2 0-14,-3-1 0 14,1 3 1-14,-1-2-1 13,0-1 3-13,2 1-6 14,7-3 8-9,8 0-7-5,7 1 4 14,4-1 2-14,6 0-1 14,2 0-2-14,0 0 4 13,0 0-4-13,0 0 1 14,0 0 4-14,0 0-3 14,0 0-2-14,0 0 2 13,0 0-3-7,0 0 0-6,0 0-2 13,0 0 4-13,0 0-8 0,0 0 5 13,0 0-1 2,0 0-8-15,0 3 6 0,0 6-5 12,0 5 6-12,0 2-16 14,0 3-19-14,0-5-16 13</inkml:trace>
    </iact:actionData>
  </iact:action>
  <iact:action type="add" startTime="315992">
    <iact:property name="dataType"/>
    <iact:actionData xml:id="d52">
      <inkml:trace xmlns:inkml="http://www.w3.org/2003/InkML" xml:id="stk52" contextRef="#ctx0" brushRef="#br0">18326 11648 14 0,'0'0'4'15,"0"0"14"-14,0 0-18 14,0 0 8-14,0 0-7 13,-5 0-1-13,-4-1 5 14,-4-2-5-14,-1 1 0 14,-6 2 0-14,2-4 0 13,-4 2 4-7,-4-1-2-6,-1-4 0 13,-4-4 0-13,-4 2-2 14,0-1 2-14,-3-2-2 0,1 0 2 13,-6-5-4 1,-1 5 7-14,-4-8-8 0,2 5 7 13,1 4-8-13,3-1 6 14,6 7-5-9,3 1 3-5,6 4-1 14,0 0 1-14,3 0-2 13,-1 0 0-13,3 0 4 14,6 0 1-14,3 0 0 14,6 0-6-14,5 0 4 13,2 0-2-13,0 0-1 14,0 2-3-9,0 0 0-5,18 3 10 14,15 0 3-14,12 2-5 14,8-4 0-14,5 3-2 13,2-4-1-13,3 0 0 14,-3-2 0-14,2 0-1 14,1 0 4-14,-1 0-3 13,4 0 6-7,-2 0-9-6,-2 0 7 13,1 0-5-13,-5-2 2 14,0-4 0-14,-5 1-1 14,-2 0 0-14,1 1-1 0,-6 1 3 12,-1-2-2-12,-5 1 4 14,-7 4-8-14,-12-2 3 20,-6 2 0-20,-8 0-2 14,-2 0 3-14,-3 0-2 0,-2 0 4 12,0 0-6-12,0 0 0 14,0 0 4-14,-7 0 0 13,-9 0 0-13,-6 0 2 14,-3 0 3-14,-3 0-4 20,-6 0-1-20,-4 6 5 0,-6-4-4 13,-6 1 3-13,1 4-1 13,-6-2-5-13,-3 4 4 14,-9-1-4-14,-5 1 2 14,-7 2 0-14,-4 1-1 13,-6-3 4-13,0 4-4 0,-1-5 8 19,1 0-8-19,2 0 2 14,2-4-2-14,8 1 2 14,10-5 2-14,13 0-1 0,11 0-1 12,12 0 6-12,10 0-4 14,4 0 5-14,9 0-7 14,4 0 6-14,4 0-3 13,0-5 11-7,0 1-9 8,17-6-1-14,24-3-3 0,14 2 3 13,12-1-5-13,2 4 3 14,2 2-6-14,-1 3 3 13,1-3-2-13,4 3 4 14,8-3-2-14,6 2 0 14,0 0 0-9,1 2-2-5,-8 2 4 14,-4 0-4-14,-6 0 5 13,-6 0-6-13,-3 0 5 14,-1 0-2-14,-8 0 0 14,-4 0 0-14,-2 4-5 13,-8 2 10-13,0 2-10 14,-6-1 10-9,-7-2-10-5,-6 1 5 0,-3 0-1 13,-3 0 0-13,-5 0-1 14,-1 0-1-14,-5-1-1 13,-2 1 1-13,-2-3 6 14,0-3-7-14,0 2 6 13,0-2-6-13,0 0 2 14,0 0-1-8,-6 0 2-6,-10 0 1 13,-8 0 0-13,-5 0 6 14,-2 0-5-14,-8 0 6 14,-1 0-14-14,-2 0 12 13,-3 0-7-13,-1 0 2 14,-1 0 0-14,0 0-2 13,-2 0 4-7,-3 0-4-6,0 0 4 14,-11 2-4-14,-7 6 1 13,-1 0-2-13,-5 0 3 14,1 1-1-14,4 2-1 13,1 1 2-13,3-2-1 0,9 1 4 13,7-3-2-13,7-2 4 20,6 3-8-20,5-1 4 14,6 0-2-14,6-3 1 13,8-1 0-13,9-3 0 0,4 1-4 13,0-2 2-13,0 0 1 14,0 0-3-14,0 0 8 13,0 0-1-13,11 0-2 14,11 0 0-8,12 2-1-6,6 0 0 13,5 5-1-13,1-3 5 14,8 0-4-14,4 0 5 13,2-2-9-13,4 2 6 14,5-4-3-14,2 0 1 14,3 0 0-14,-3 0 0 0,-6 0 3 19,-5 0-3-19,-4 0 3 13,-7 0-6-13,-2 0 5 14,0 0-4-14,-5 0 3 14,-7 0-1-14,0 0 0 13,-6 0 0-13,-8 0-4 0,-5 4 9 13,-5-3-7-13,-4 2 8 14,-7-3-11-9,0 0 6-5,0 0-2 14,0 0 2-14,0 1-1 13,0-1 2-13,0 0 2 14,0 0-4-14,0 0 3 14,0 0-6-14,0 0 4 13,0 0-3-13,0 0 1 14,0 3-2-9,0 2-10-5,-2 4-22 14,-1 2 24-14,-5 2-25 14,1-4-21-14</inkml:trace>
    </iact:actionData>
  </iact:action>
  <iact:action type="add" startTime="322365">
    <iact:property name="dataType"/>
    <iact:actionData xml:id="d53">
      <inkml:trace xmlns:inkml="http://www.w3.org/2003/InkML" xml:id="stk53" contextRef="#ctx0" brushRef="#br0">21406 8927 4 0,'-2'-6'14'1,"-3"0"-7"13,3 2 1-13,-2 2 1 14,-6 0-3-9,2 1 2-5,-3 1-8 14,-1 0 0-14,4 0-4 14,1 0 3-14,5 0-3 13,2 0 4-13,0 0-5 14,0 0-9-14,0 0 8 13,17 1 6-13,18 10 7 14,11-4-1-8,14 3 8-6,9-1-11 13,5 2 3-13,-3-1-6 14,-2-2 0-14,-5 0 2 14,-6 1 1-14,-8-4 4 13,-1-1-4-13,-7 0 4 14,-6-1-7-14,-5 1 6 13,-11-1-6-7,-5 1 1-6,-1 1-1 14,-3-2 1-14,3 1-3 13,-1-1 4-13,1 3-3 14,1-5 7-14,3 6-9 13,-1-3 6-13,2-3-3 0,-4 1 1 13,-1-2-1-13,-6 0 7 14,3 0-7-9,1 0 13-5,-8 0-13 14,0 0 13 1,1 0-13-15,-1 0 9 0,1 0-4 12,2 0 3-12,-1 0-4 14,3 0-2-14,3 0 2 13,-4-3-1-13,-1 1-5 14,-1 0 7-8,0 2-10 8,-4 0 8-14,0 0-3 0,-2 0 0 13,0 0 0-13,0 0-5 13,0 0 10-13,0 0-11 14,2 0 2-14,5 0 4 14,1 0-2-14,8 5 0 13,-3 5 2-7,3 2 0-6,-5 2 0 13,0 5-5-13,-2 1 1 14,-2 4 8-14,2 3-7 0,-3 2 7 13,1 0-6-13,0 2 4 13,-1-1-3-13,-1 0 1 14,-3-3 0-14,5 2-3 14,-2 2 7-9,1 0-4 10,1 4 6-15,-1-3-11 0,-1 1 8 12,0 1-5-12,-1 3 4 14,2 5-2-14,1 4 0 14,-3 7 2-14,2 2-1 13,-4 6 2-13,0-1-3 14,-2-2 3-9,0-5-4-5,0 2 2 14,0-1 0-14,0-3-1 14,0 0 4-14,0 2-8 13,-8 0 8-13,0 2-4 14,1 1 6-14,-1 2-10 0,-4-2 7 13,5 1-3-13,-3 1 0 13,-2 0 2-7,1 3 1 8,-2 6-1-14,-3 5 6 14,1 5-5-14,-1-2 1 14,0 2 0-14,1-4-3 13,2-5 0-13,1 0-1 0,1-2 0 13,-1-2 2-13,4-6-2 13,-1-2 3-7,-3-3 1-6,4-3-1 14,-1-2-6-14,5-5 5 13,0-2-4-13,4-7 1 14,0 0 1-14,0-4-2 13,0-2 5-13,0-2-4 14,0 1 7-14,0-3-9 14,0-1 7-9,0-1-6-5,0-4 3 14,0-1-1 16,0-9 0-30,0-1 0 0,0-4 0 0,0-2 1 0,0-1 3 11,0 0 1-11,0 0-4 0,0 0 0 12,0 0 4-12,0 0-3 14,0 0-2-8,0 0 11-6,0 0-9 13,0 0 17-13,0 0-19 14,0 0 16-14,0 0-13 13,0 0 1-13,0 0-3 14,0 0-2-14,0 0 1 14,0 0-1-14,0 0-2 13,0 0 6-7,0 0-6-6,0 0 6 13,0 0-8-13,0 0 7 14,0 0-4-14,0 0 2 14,0 0 0-14,0 0-3 13,0 0 9-13,0 0-10 0,0 0 12 13,0 0-15 2,0 0 11-10,0 0-8-5,-3 0 4 14,-4 0 0-14,-4 0 0 13,-11 0-1-13,-12 0-2 14,-10 0 6-14,-5 3-6 14,-3 3 3-14,-1 2-5 0,6-1 6 12,-2 4-2-12,2-2 1 14,0 0 0-9,1-1-4-5,46-8 8 14,-79 12-4-14,53-12 6 14,4 2-7-14,8-2 4 13,8 0-2-13,3 0 1 14,1 0-1-14,2 0 2 14,0 0-2-14,0 0 5 13,0 0-5-7,0 0-1-6,0 0 3 13,0 0-6-13,0 0 2 14,0 0 0-14,0 0 0 14,0 0-1-14,0 0-1 13,0 0 6-13,0 0-9 0,0 0 8 13,0 0-4-13,0 0-5 20,0 0 1-20,0 0-8 0,0 0-9 13,0 0-5-13,0 4-17 13,0-2-1-13,0 2-12 14</inkml:trace>
    </iact:actionData>
  </iact:action>
  <iact:action type="add" startTime="328263">
    <iact:property name="dataType"/>
    <iact:actionData xml:id="d54">
      <inkml:trace xmlns:inkml="http://www.w3.org/2003/InkML" xml:id="stk54" contextRef="#ctx0" brushRef="#br0">17282 9027 4 0,'45'-10'1'1,"-5"-1"1"0,-9-2 0 12,-9 3 0-12,-11 5-3 14,-4-2 5-14,-4 1-4 13,-3 2 9-7,0 0 12-6,0 2 10 14,2 0-13-14,-2-2-2 13,0 2-14-13,2 2-1 14,-2-3 0-14,2 3-2 14,-2 0-12-14,3 0-3 13,-3 0 4-13,0 9-7 14,0 5 2-9,0 4-15-5</inkml:trace>
    </iact:actionData>
  </iact:action>
  <iact:action type="add" startTime="328810">
    <iact:property name="dataType"/>
    <iact:actionData xml:id="d55">
      <inkml:trace xmlns:inkml="http://www.w3.org/2003/InkML" xml:id="stk55" contextRef="#ctx0" brushRef="#br0">16976 9128 29 0,'0'0'33'1,"0"-9"-8"4,0-6-6-4,0-4-14 14,0-2 2-14,0 3 1 13,0 1 9-13,0 5-2 14,0 5 0-14,0 3 6 14,0 1-20-14,0 3 5 13,0 0-3-13,0 0-6 14,0 0 1-9,0 0 2-5,0 0-5 14,0 0-5-14,5 0-2 14,15 3 9-14,11 10 0 13,9 0 6-13,3-2-6 14,3 2 3-14,-3-5 0 14,1-4-1-14,2-3 1 13,2-1 0-7,1 0 1-6,-2 0 3 13,-2 0 1-13,-5-1-8 14,-9-6 8-14,-2 6-7 0,-7-2 4 13,-3 2-2-13,-2-2 0 13,5 1 0 2,5-1 0-15,7-2 1 13,8 0-2-13,1 1 5 5,-4-1-8-5,-5 3 6 14,-10 2-4-14,-11 0 0 13,-8 0 2-13,-5 0-2 14,0 0-5-14,0 0 6 13,0 2-27-13,-11 7 3 14,-12 3 21-14,2-1 0 14,0 3-14-9,1 1-30-5</inkml:trace>
    </iact:actionData>
  </iact:action>
  <iact:action type="add" startTime="329468">
    <iact:property name="dataType"/>
    <iact:actionData xml:id="d56">
      <inkml:trace xmlns:inkml="http://www.w3.org/2003/InkML" xml:id="stk56" contextRef="#ctx0" brushRef="#br0">17420 8763 10 0,'0'-7'9'1,"-4"2"14"13,0 3-3-13,-1 2 5 14,2 0-13-14,3 0-7 13,0 0-5-7,0 0-5-6,0 0-4 14,0 14 2-14,-4 10 7 13,0 8 0-13,2 4 4 0,-5 2-2 13,3 1 1 1,-4 2-3-14,0 1 1 0,-5 3-1 13,-1-4 1 2,-1 2 4-10,-1-3-5-5,5-4 1 14,-3 0 3-14,3-6-7 0,3-6 4 12,1-2-2-12,4-3 1 14,3-7-1-14,0-1 1 14,0-4-1-14,0-2-2 13,0 3 6-13,0-2-6 14,5 0 6-9,2 1-6-5,-1-4 2 14,-1 2-5-14,-5-1-17 14,0-1-29-14</inkml:trace>
    </iact:actionData>
  </iact:action>
  <iact:action type="add" startTime="351196">
    <iact:property name="dataType"/>
    <iact:actionData xml:id="d57">
      <inkml:trace xmlns:inkml="http://www.w3.org/2003/InkML" xml:id="stk57" contextRef="#ctx0" brushRef="#br0">20240 11485 12 0,'3'0'14'15,"-3"0"12"-14,2-3-8 0,0-1 6 13,-2 0-19-13,2-2 4 13,0 0-8-13,0 2 1 14,-2 0-2-14,0 0 0 14,3 0-2-14,1-5 6 13,1 2-5-7,2-1 7-6,-3 2-6 14,0 2 5-14,-2 2-7 13,-2 2 2-13,0 0 0 14,0 0-2-14,0 0-9 13,0 17 4-13,-6 12 7 14,-12 12-5-14,-6 2 10 14,-3 3-4-9,-2 1 1-5,0-7 1 14,2 1-3-14,3-2 1 14,1-3-3-14,4-9 5 13,0-3-3-13,6-4 5 0,4-8-10 13,4-5 8-13,5-3-6 13,0-2 2-13,0-2 1 14,0 0 0-8,0 0 1 8,0 0 8-14,5-13-9 0,17-12 10 13,9-11-6-13,5-7-4 13,-1-3 1-13,6-3-2 14,-1 2 1-14,2-1 0 14,1 2 0-14,-3 4 2 13,-3 3 0-7,-4 7 1-6,-5 13-6 14,-12 7 6-14,-8 7-5 13,-5 3 3-13,-3 2-1 14,0 0 0-14,0 0-6 13,-5 0 0-13,-12 12 0 14,-10 18 6-14,-8 9 3 14,-4 7 0-9,-1 1 1-5,-2 2-6 14,-1-1 2-14,-1 3 0 0,1-3-2 12,3-2 6 3,3-6-4-15,8-5 3 0,4-6-6 13,12-7 1-13,3-4 2 13,8-9-3-13,2-6-1 14,0-3 2-9,0 0 2-5,27-10 8 14,13-22-3-14,9-7 1 14,3-4-1-14,4-3-8 13,-1-2 7-13,1-1-4 14,-5-1 0-14,-1 3 1 14,-6 1-1-14,-7 7 2 13,-8 7 0-7,-8 10 5-6,-10 9-12 13,-9 6 11-13,-2 7-5 14,0 0 0-14,0 0-1 14,0 0-7-14,-20 9 7 13,-11 20 3-13,-10 7-1 14,-1 6-1-14,3 2 3 13,-4 2-8-7,9-2 3-6,-3 1 1 14,3-3-1-14,5-4 1 0,2-4-1 12,3-1 3-12,5-8-2 14,7 3 5-14,3-6-10 13,1-4 0-13,6-4 3 14,2-5-8-14,0-8 4 14,0-1-1-9,6 0 7-5,19-6 5 14,10-20-4-14,2-8 5 14,3-4-4-14,3-1-3 13,-1-2 4-13,0-1-2 14,5 4-1-14,-2-3 0 13,-7 7 1-13,0 6 3 14,-11 4-3-8,-10 10 2-6,-5 5-4 13,-8 6 5-13,-4 3-8 14,0 0 4-14,0 0 0 13,0 0-3-13,0 4-9 14,-16 18 12-14,-13 13 1 0,-7 5 7 13,-8 5-7-13,-3 4 1 20,1-2-1-20,3-1-2 0,5 1-1 12,3-3 2-12,8-6-2 14,4-2 4-14,8-7-5 14,6-8 4-14,4-4-3 13,5-9-7-13,0-4 7 14,0-4-6-14,7 0 8 14,20-3 4-9,15-23-4-5,7-3 8 14,5-7-7-14,4-3 1 13,-2 1 3-13,-3-4-8 14,-2 2 6-14,1-2-3 14,-5-2 0-14,-5 5 0 13,-7 7-1-13,-10 9 3 14,-12 11 2-9,-6 7-1-5,-7 3-2 14,0 2 1-14,0 0-4 14,-5 0-13-14,-24 19 15 0,-6 4-4 12,-5 8 8 3,0-2-1-15,-1 0-3 0,3 2 2 13,-1 1 1-13,1-1-6 20,-1-3 6-20,10-3-5 0,6-4 2 12,4-5 0-12,9-7-1 14,2-2 5-14,8-5-10 14,0-2 6-14,0 0-2 13,0 0-1-13,2 0 3 14,25-12 1-14,12-11 6 13,9-9-7-7,2 1 2-6,-2-1-2 14,-3 0 1-14,-5-2-1 13,-2 1 4-13,0 2-8 14,-2 4 6-14,-7 5-4 14,-10 5 2-14,-5 6 0 13,-10 5-2-13,-4 4 6 14,0 2-8-9,0 0 0-5,-2 7-5 0,-25 18 5 13,-8 11 4 2,-7 7 2-15,-3 0 0 0,1 0-2 12,5-8 0-12,1 0 0 14,5-5 0-14,6-3 2 13,3-3 3-13,4-2-8 21,4-5 3-21,7-5 0 13,7-3-2-13,2-2-4 14,0-1 4-14,0-1 4 0,0-3-6 12,13-2 8-12,12 0-6 14,4 0 4-14,6-13 2 14,3-11-4-14,1-4 2 13,-4 1-2-7,3-2 0-6,-5 0 2 13,1 2-2-13,-5 1 1 14,-3 7 5-14,-5-1-11 14,-6 10 7-14,-9 5-3 13,0 3 1-13,-6 2-5 0,0 0 3 13,0 10-18-13,-27 18 19 20,-7 4 1-20,-2 2 6 14,-2 4-3-14,3-1-4 13,2 0 3-13,-1 2-2 14,5-2 0-14,0 0 2 0,7-3-2 13,2-6 1-13,8-4-2 13,6-6 1-13,2-4-2 14,4-6 4-9,-3-2-2-5,3-4 0 14,0-2 0-14,0 0 1 14,0 0 0-14,0 0 8 13,0 0-7-13,0 0 5 14,0 0-6-14,0 0 5 14,0 0-4-14,0 0 5 13,0 0-1-7,-2 0-3-6,0 0 13 13,2 0-8-13,-2 0 11 14,2 0-13-14,-3 0 10 0,3 0-8 13,0 0 0-13,0 0-6 13,0 0 0-13,0 0-2 14,0 0 4-14,0 0-7 20,0 0 9-20,0 0-12 0,0 0 7 13,0 0-2 1,0 0 1-14,0 0 0 0,0 0 0 13,0 0-1-13,0 0-2 13,0 0 6-13,0 0-6 14,0 0 3-14,0 0-2 14,0 0 1-9,0 0-1-5,0 0 1 14,0 0-1-14,0 0 0 14,0 0 0-14,0 0-3 13,0 0-1-13,0 0 4 14,0 4-15-14,5 2 7 13,10 0-23-13,-1-6-38 14</inkml:trace>
    </iact:actionData>
  </iact:action>
  <iact:action type="add" startTime="355250">
    <iact:property name="dataType"/>
    <iact:actionData xml:id="d58">
      <inkml:trace xmlns:inkml="http://www.w3.org/2003/InkML" xml:id="stk58" contextRef="#ctx0" brushRef="#br0">20428 4884 0 0,'10'-10'12'1,"9"1"-6"13,5-1 6-13,5 0-9 14,7 1-3-14,-1 4 2 13,1 0 0-7,-5 3-4-6,0 2-3 14,-4 0 4-14,-4-1-4 13,-6-1 5-13,-1 2 0 0,-5-2 0 13,-9 2-1-13,-2 0 3 13,0 0 6-13,0 0-6 14,0 0 1-14,-15 0 0 20,-12 0 6-20,-11 0-8 0,-7 0 2 13,-5 7-3-13,-6 3 0 13,-5 3 0-13,-3 1 6 14,-4 0-6-14,-1 0 2 14,3-1-4-14,1 1 4 13,7-2 0-13,11-7 1 14,14-3 5-9,15-2 6-5,9 0-4 14,9 0 8-14,0 0-17 14,0 0-2-14,0 0-4 13,11 0 2-13,23 0 3 14,14 0 5-14,12 0-5 14,8 0 5-14,3-7-6 13,-2 7 4-7,1 0-6-6,-4 0 5 13,-5 0-4-13,-8 0 1 14,-11 0 1-14,-8 0-4 0,-7 2 4 13,-10 3-4-13,-3-1 9 13,-8 0-8-13,-1-2 6 14,-5 0-6-14,0-1 0 14,0 2 1-9,0-2-8-5,-16 2 7 14,-10-1 3-14,-8-2 3 13,-3 0 5-13,-4 0-8 14,-3 0 5-14,-4 0-2 14,-2-5-4-14,-6 4 2 13,-6 1-1-13,-4 0 0 14,2 0 0-9,5 4-3-5,11 6 7 14,8-2-6-14,8 0 5 14,15 0-5-14,8-6 2 13,7 0 0-13,2-2-10 14,0 0 10-14,0 4-3 13,24 0 3-13,19-2 3 14,17-2 6-8,13 0 4-6,8 0-12 0,-4 0 0 12,-5-2 1-12,-7-2-3 14,-12 0 1 0,-11 4 0-14,-11 0-2 0,-10 0 7 13,-15 0-10-13,-1 0 7 14,-5 0-4-14,0 0-3 13,-2 2 2-7,-28 12 0-6,-14 6 3 14,-12 2 9-14,-4-2-9 13,-2-1-2-13,6-7 2 14,0 3 3-14,2-3 1 13,8-2-7-13,3-1 3 14,10-2 0-14,8-5 0 14,14 1 1-9,11-3-2-5,0 1-4 14,0 3 3-14,7 2-11 13,13 5 10-13,9-4 6 14,7 1 0-14,1 2-3 14,-1-3 1-14,-2 1-1 13,-5-3 2-13,-9 1-2 14,-6 1 1-9,-8 0-2-5,-2 3-1 0,-4 1 2 13,0 1-5-13,0 2 5 14,-8-3-2-14,-11 4 2 13,4-1 0-13,1-2 4 14,4 6-8-14,3-1-23 14</inkml:trace>
    </iact:actionData>
  </iact:action>
  <iact:action type="add" startTime="357402">
    <iact:property name="dataType"/>
    <iact:actionData xml:id="d59">
      <inkml:trace xmlns:inkml="http://www.w3.org/2003/InkML" xml:id="stk59" contextRef="#ctx0" brushRef="#br0">20753 11426 51 0,'-2'0'0'6,"2"0"0"-5</inkml:trace>
    </iact:actionData>
  </iact:action>
  <iact:action type="add" startTime="358460">
    <iact:property name="dataType"/>
    <iact:actionData xml:id="d60">
      <inkml:trace xmlns:inkml="http://www.w3.org/2003/InkML" xml:id="stk60" contextRef="#ctx0" brushRef="#br0">21038 11339 25 0,'2'0'46'1,"1"0"-36"13,-3 0-10-13,0 0-2 14,0 4-4-14,0 3-11 13,0-2 13-7,0 4 2-6,0-1-3 14,0-1-9-14,0 0-17 13</inkml:trace>
    </iact:actionData>
  </iact:action>
  <iact:action type="add" startTime="358731">
    <iact:property name="dataType"/>
    <iact:actionData xml:id="d61">
      <inkml:trace xmlns:inkml="http://www.w3.org/2003/InkML" xml:id="stk61" contextRef="#ctx0" brushRef="#br0">21038 11339 22 0,'18'40'0'1,"-13"-40"-5"13</inkml:trace>
    </iact:actionData>
  </iact:action>
  <iact:action type="add" startTime="358888">
    <iact:property name="dataType"/>
    <iact:actionData xml:id="d62">
      <inkml:trace xmlns:inkml="http://www.w3.org/2003/InkML" xml:id="stk62" contextRef="#ctx0" brushRef="#br0">21074 11342 44 0,'0'-12'14'1,"0"7"-3"0,0 5-9 19,0 0-2-19,0 0-28 0</inkml:trace>
    </iact:actionData>
  </iact:action>
  <iact:action type="add" startTime="359067">
    <iact:property name="dataType"/>
    <iact:actionData xml:id="d63">
      <inkml:trace xmlns:inkml="http://www.w3.org/2003/InkML" xml:id="stk63" contextRef="#ctx0" brushRef="#br0">21074 11342 42 0,'-76'-53'40'15,"74"53"-28"-14,2 0-5 14,-2 0-7-14,0 3-14 13,-3 9-26-7,0 2 2-6</inkml:trace>
    </iact:actionData>
  </iact:action>
  <iact:action type="add" startTime="359324">
    <iact:property name="dataType"/>
    <iact:actionData xml:id="d64">
      <inkml:trace xmlns:inkml="http://www.w3.org/2003/InkML" xml:id="stk64" contextRef="#ctx0" brushRef="#br0">20982 11436 86 0,'-4'1'39'15,"4"-1"-37"-14,0 7-2 14,-2 7-9-14,-5 8-4 13,-2 8-15-13,4-4-26 14</inkml:trace>
    </iact:actionData>
  </iact:action>
  <iact:action type="add" startTime="359556">
    <iact:property name="dataType"/>
    <iact:actionData xml:id="d65">
      <inkml:trace xmlns:inkml="http://www.w3.org/2003/InkML" xml:id="stk65" contextRef="#ctx0" brushRef="#br0">20982 11436 70 0,'90'74'6'15,"-99"-74"-6"-14,5 0 0 14,-4 0-16-14,2 0-40 13</inkml:trace>
    </iact:actionData>
  </iact:action>
  <iact:action type="add" startTime="359728">
    <iact:property name="dataType"/>
    <iact:actionData xml:id="d66">
      <inkml:trace xmlns:inkml="http://www.w3.org/2003/InkML" xml:id="stk66" contextRef="#ctx0" brushRef="#br0">20700 11393 81 0,'-27'0'23'1,"2"-5"-6"0,6 5-13 12,0 0-4-12,-1 0-13 14,3 2-25-14</inkml:trace>
    </iact:actionData>
  </iact:action>
  <iact:action type="add" startTime="359915">
    <iact:property name="dataType"/>
    <iact:actionData xml:id="d67">
      <inkml:trace xmlns:inkml="http://www.w3.org/2003/InkML" xml:id="stk67" contextRef="#ctx0" brushRef="#br0">20521 11332 75 0,'0'0'13'1,"0"1"-13"13,11 5-40-13,11 1 5 14</inkml:trace>
    </iact:actionData>
  </iact:action>
  <iact:action type="add" startTime="360085">
    <iact:property name="dataType"/>
    <iact:actionData xml:id="d68">
      <inkml:trace xmlns:inkml="http://www.w3.org/2003/InkML" xml:id="stk68" contextRef="#ctx0" brushRef="#br0">20845 11347 94 0,'-8'0'23'15,"2"0"-20"-14,6 0-3 14,-5 3-12-9,-1 8-36-5,-3 1-5 14</inkml:trace>
    </iact:actionData>
  </iact:action>
  <iact:action type="add" startTime="360267">
    <iact:property name="dataType"/>
    <iact:actionData xml:id="d69">
      <inkml:trace xmlns:inkml="http://www.w3.org/2003/InkML" xml:id="stk69" contextRef="#ctx0" brushRef="#br0">20845 11347 94 0,'13'32'30'1,"-13"-32"-14"13,0 0-16-13,0 0-12 14,0 0-47-14</inkml:trace>
    </iact:actionData>
  </iact:action>
  <iact:action type="add" startTime="360440">
    <iact:property name="dataType"/>
    <iact:actionData xml:id="d70">
      <inkml:trace xmlns:inkml="http://www.w3.org/2003/InkML" xml:id="stk70" contextRef="#ctx0" brushRef="#br0">20947 11281 67 0,'-7'0'45'15,"3"0"-44"-14,0 0-1 14,-2 8-2-14,0 7-8 0,-3-1-33 12</inkml:trace>
    </iact:actionData>
  </iact:action>
  <iact:action type="add" startTime="360623">
    <iact:property name="dataType"/>
    <iact:actionData xml:id="d71">
      <inkml:trace xmlns:inkml="http://www.w3.org/2003/InkML" xml:id="stk71" contextRef="#ctx0" brushRef="#br0">20947 11281 87 0,'-125'-20'39'1,"121"20"-31"13,2 0-8-13,-1 0-8 14,-2 0-31-14</inkml:trace>
    </iact:actionData>
  </iact:action>
  <iact:action type="add" startTime="360799">
    <iact:property name="dataType"/>
    <iact:actionData xml:id="d72">
      <inkml:trace xmlns:inkml="http://www.w3.org/2003/InkML" xml:id="stk72" contextRef="#ctx0" brushRef="#br0">20697 11083 76 0,'-2'0'30'1,"2"0"-30"13,0 0-1-7,0 0-5-6,0 0-42 13,0 0-2-13</inkml:trace>
    </iact:actionData>
  </iact:action>
  <iact:action type="add" startTime="361181">
    <iact:property name="dataType"/>
    <iact:actionData xml:id="d73">
      <inkml:trace xmlns:inkml="http://www.w3.org/2003/InkML" xml:id="stk73" contextRef="#ctx0" brushRef="#br0">20697 11083 75 0,'148'92'18'1,"-148"-99"-18"13,0 7-7-13,2 0-40 14</inkml:trace>
    </iact:actionData>
  </iact:action>
  <iact:action type="add" startTime="373032">
    <iact:property name="dataType"/>
    <iact:actionData xml:id="d74">
      <inkml:trace xmlns:inkml="http://www.w3.org/2003/InkML" xml:id="stk74" contextRef="#ctx0" brushRef="#br0">15857 12150 7 0,'-2'0'4'1,"0"0"14"0,0 0-8 12,-2-21-4-6,1-7-2 8,3-5-1-14,0-10-3 0,0-3 5 13,0-3-4-13,0-2-1 14,3-2 0-14,3-6 3 13,4-5-6-13,-2-6 1 14,1-3 2-14,-1 1-5 14,4 3 5-9,-3 8-1-5,2 0 0 14,3 2-1-14,-4-2-6 13,4-3 6-13,-3 3-9 14,-2-1 7-14,0 4-5 14,-2 3 7-14,-5 0-2 13,2 5 4-13,-4 0 2 14,2 0-2-9,3 2 2-5,4-3 1 14,2 0-5-14,2-4 3 14,5 1-1-14,1 1 0 13,-4 7 0-13,-1 7 3 0,-6 8 0 13,-1 6-3-13,-3 4 5 14,-4 5-7-14,0 5 4 20,0 0 5-20,0 1-5 0,0-2 0 12,0-4 4-12,0-5-5 14,0 0 5-14,6-4-6 14,0 2 10-14,0 2-7 13,1 7 0-13,-3-1 0 14,-2 5-3-14,-2 0 0 14,2-1 1-9,-2-1-2-5,0-3 5 14,0-2-8-14,0 3 8 13,0-3-8-13,0-1 3 14,0-3 1-14,0-1-3 14,-2 3 2-14,0 0-1 13,-2 2-9-13,-3 4 10 14,1 4-14-9,-4 0 8-5,6 3-2 14,-3 2 4-14,1 0-3 0,2 3 8 13,0-2-3-13,0-1 2 13,2 4 1-13</inkml:trace>
    </iact:actionData>
  </iact:action>
  <iact:action type="add" startTime="374285">
    <iact:property name="dataType"/>
    <iact:actionData xml:id="d75">
      <inkml:trace xmlns:inkml="http://www.w3.org/2003/InkML" xml:id="stk75" contextRef="#ctx0" brushRef="#br0">15601 11163 3 0,'-10'68'0'15,"-2"2"10"-14,1 8-6 14,2-1-2-14,0-4 2 13,2-10-4-13,1-8 0 0,2-9 1 13,-1-6-1 2,-2-5 5-10,2-2-4-5,1-3 0 14,0-4 1-14,2 0 3 13,0-4-6-13,-1-4 2 0,3-4 0 13,-2-4-1-13,2-4 0 14,0-4 3-14,0 0-2 13,0 0 10-13,0 1-9 14,0-3 8-9,0 2-10-5,0-1 8 14,-3 1-2-14,1-2 2 14,-2 0 3-14,-1 0-11 13,1 0 5-13,0 0-5 14,4 2 0-14,0-2-3 14,0 2 2-14,0 0-5 13,0-2 4-7,0 3-3-6,0-3 3 13,0 3-1-13,0-1 6 14,0 2-8-14,0-1 5 14,0-2-4-14,0 1 5 13,0-2-3-13,0 2 2 0,0 1 0 13,0-2-1-13,0-1 1 13,0 0 5-7,0-8 4-6,6-19-3 14,3-10-1-14,5-5-5 13,1-4 0-13,1-4 1 14,3-8-1-14,2-4 0 13,-1-7-5 2,3-7 10-15,-4 0-11 0,-1-2 11 13,-5 2-10-8,-3-2 1-5,-6-1 2 14,-4 1-3-14,0 0-1 13,0 5-7-13,0 3-2 14,-12 2 11-14,-3 6 0 14,-1-1 1-14,3 5 6 13,-1 0-5-13,6 4 5 14,3-4-4-9,1 6 2-5,0 0 0 14,4 2 0-14,0 1 0 14,0 3 2-14,2-3 0 13,13-4-4-13,1-5 5 14,7-2-4-14,0 0 2 0,0 2 2 13,2 5-3-13,-8 11-1 20,-1 6 5-20,-3 4-4 13,-1 6-1-13,1 2 3 14,-2 4-6-14,-4 3 5 0,2 3-3 13,-5 1 1-13,-2 5-1 13,2 2 0-13,-4 4 2 14,2-1-1-14,-2 3 1 14,0 0-2-9,0 0-8-5,0 0 7 14,0 0-6-14,0 5 7 13,4 9 1-13,-4 6 0 14,0 4-3-14,0 10 4 14,0 5-2-14,0 7 2 13,-10 1 1-13,1 3-1 14,3-1-2-9,-1-2 1-5,0 2 0 14,0-3-2-14,1 2 6 14,2 3-3-14,-3-2 3 13,0 6-7-13,0 7 6 14,3 6-6-14,0 2 3 0,-1 1 0 12,5-1 0-12,0-5 3 14,0-2 0-8,0-2 1-6,0-3-5 13,0 3 4 2,-2 2-4-15,-3-1 2 0,1 2 0 13,-3 0-1-13,3 2 3 13,-3-1-4-13,0 1 3 14,3 2-2-14,-1 4 6 13,3 1-9-7,0-1 5-6,2-5-2 14,0-2 2-14,0-3-1 13,0-2 2-13,0 1-3 14,0 0 4-14,0-4-4 13,0-8 2-13,0-8 2 14,0-12-5-14,0-8 2 0,0-7 0 19,0-6-1-19,0-5 0 14,0-1 3-14,0 0 3 0,0-2 6 12,2 0-5-12,-2 0 7 14,0 0-6-14,0 0 4 14,0-7-11-14,0-9-1 13,0-2 0-13,0 1 2 14,0 1-2-9,0 3 3-5,0-2-6 14,0 4-1-14,0 1 3 14,0 1-9 0,0 7-4-14,0 0-24 0</inkml:trace>
    </iact:actionData>
  </iact:action>
  <iact:action type="add" startTime="377552">
    <iact:property name="dataType"/>
    <iact:actionData xml:id="d76">
      <inkml:trace xmlns:inkml="http://www.w3.org/2003/InkML" xml:id="stk76" contextRef="#ctx0" brushRef="#br0">22425 9353 9 0,'0'0'9'1,"0"0"10"13,0-2-14-7,0-3 14-6,0 1-16 13,0-2 1-13,0 2-3 14,-10-2 0-14,0-1-2 14,-5 4 8-14,-4-3-4 13,-5 3-1-13,-8-2-4 14,-7 1 5-14,-9 2-5 13,-2 2 2-7,-6 0 0-6,-4 0 0 14,-1 0-1-14,-3 0-3 13,-8 0 8-13,3 0-3 14,-2 2 0-14,-1 0-1 14,6 0 0-14,-1 1-2 0,-4-1 0 12,-1-2 4 3,-1 0-6-15,-1 0 8 4,7 0-8-4,5 0 10 14,4 0-7-14,4 0 2 14,5 0-2-14,4 0 3 13,8 0-2-13,-3 0 0 14,4 0 1-14,0 3-3 13,2 9 6-13,1 0-8 14,0 2 5-8,2 3-3-6,2-1 1 13,2-3 1-13,5-1 0 14,4 0-2-14,0-4-1 14,7 1 6-14,4-5-6 13,3 0 0-13,4-3 2 14,0 1-8-14,0 0 5 13,0 3 3-7,0-1 1-6,2 4 5 14,7-2-5-14,2 2 7 13,-2 2 0-13,0-2-12 0,-5 1 10 13,1 0-5 1,-1-1 1-14,-2 1 0 0,5 2-1 13,-4-2 0-13,1 3-1 20,-2 7 5-20,0 8-8 0,-2 10 7 13,0 13-6-13,0 10 4 13,0 6-4-13,0 4 4 14,-2-3-1-14,-9-5 2 14,9-4 2-14,2-6-6 13,0-2 8-13,0-1-9 14,0-1 6-9,4-2-5-5,5-2 4 14,-2 0-2-14,1-2 0 14,0 0 2-14,-2-4-4 13,3-2 5-13,0-3-5 14,2-6 5-14,0-1-6 14,3-1 5-14,-3-6-3 13,3 1 1-7,-4-6 0-6,1 0-2 13,1-2 5-13,1 3-4 14,-2-1 4-14,0 1-5 0,-4-2 4 13,2 3-4-13,-5-2 3 13,3 1-1-13,2-1 0 14,2-5-1-14,3 2 0 20,5-4 2-20,8-1 1 0,8-2 2 13,13 0 1-13,8-4-5 13,8 0 1-13,5 0-1 14,3 0 1-14,-1 0-3 14,2-6 5-14,-1 3-4 13,-3 0 6-13,-3 1-10 14,-1 2 6-9,-7 0-2-5,0 0 1 14,0 0 0-14,-4 0 0 14,0 0 0-14,-4 0-1 13,-3 2 3-13,-5 2-3 14,1 0 6-14,-5-1-7 13,2-2 4-13,3-1-2 0,-1 0 0 20,0 0 0-20,-6 0-1 13,-8 0 5-13,-7 0-6 14,-7 0 9-14,-6 0-10 0,-6 0 6 12,0 0 0-12,-2 0-2 14,0 0 7-14,3-4 3 14,1-10-9-14,0-1 4 20,2-7-5-20,0-1 2 0,3-1 1 13,-1 1-6-13,2-2 4 13,1-1 0-13,-3 2-2 14,2 0 2-14,-4-1-3 13,1 1 4-13,-5-2-2 14,0-3 5-14,-2-6-9 14,0 2 5-9,0-4-2-5,0 1 1 14,0-4 1-14,0 0 0 13,-2-4 1-13,0-4 1 0,-2-3-2 13,1 0-3 2,-3-2 5-15,-2 0-8 13,-2 0 7-13,-3-1-5 0,-3 4 2 19,1 3 0-19,1 5-4 0,-1 8 12 13,-2 5-8-13,2-2 6 14,1-1-12-14,-1 3 8 13,6-3-2-13,0 3 0 14,3 0 0-14,1 2-2 14,1-4 7-14,-1 4-5 13,0 3 7-7,-1-1-14-6,-1 4 10 13,1 0-6-13,-4 4 3 14,2 0 0-14,1 3 0 14,-4 2-5-14,0 2 3 13,2 0 4-13,-3 0-1 14,4 0 6-14,3 1-10 14,-3 4 7-9,2-1-4-5,2 2 0 0,0 0 0 13,0 2-2 1,-1 0 6-14,1 0-12 14,-3 0 11-14,2 2-8 0,1-2 6 13,-5-1-3-13,1 3 4 13,-2 0-3-13,-1 0 1 14,-2 0 0-9,-5 0-2-5,0 0 5 14,-4 0-5-14,0 0 8 14,-5 0-11-14,-2 0 7 13,-5 0-2-13,-3 0 0 14,-4 0 0-14,-5 0-3 14,1-3 6-14,-2 1-4 13,-2 2 6-7,0 0-10-6,-2 0 8 13,-5 0-6-13,-4 2 2 14,-5 10 1-14,-6 4 0 14,-3 3-2-14,3 0 2 13,7-1 0-13,3-2 1 14,12-2 4-14,9-1-9 0,7-4 8 19,4 1-7-19,6-1 3 14,5-4 0-14,5 0-1 13,4-3 6-13,7-1-8 0,0-1 13 13,2 0-18-13,0 0 8 13,0 0-2-13,0 0-3 14,0 0 5-14,0 0 0 14,0 0 2-9,0 0-1-5,0 0 1 14,0 0-2-14,0 0 5 14,0 0-8-14,0 0 3 13,0 0 0-13,0 0-3 14,0 0-1-14,0 0 1 13,0 0 3-13,0 0-8 14,0 6-2-8,0 2-6-6,0 5-27 13</inkml:trace>
    </iact:actionData>
  </iact:action>
  <iact:action type="add" startTime="381302">
    <iact:property name="dataType"/>
    <iact:actionData xml:id="d77">
      <inkml:trace xmlns:inkml="http://www.w3.org/2003/InkML" xml:id="stk77" contextRef="#ctx0" brushRef="#br0">13680 12105 3 0,'0'0'0'1,"0"0"-2"13,-2 0 1-13,2 0 1 14,-2 0 1-14,2 0 1 13,-3-1 6-13,1-2-7 14,-1-2 9-14,3-2-9 14,-2 0 4-9,2 0-5-5,0 0 2 14,0 3-1-14,0-1 1 14,0 3 2-14,0 2-3 13,0-2 4-13,0 1-3 14,0 1 3-14,0 0-3 13,0 0 7-13,0 0-4 14,0 0-4-8,0 0 3-6,0 0 0 13,0 0-8-13,0 0 4 14,0 0-1-14,-4 5-12 13,2 18 12-13,-5 9-1 14,1 4 2-14,-2 1-2 0,0 2 2 13,-1 2 0 1,0 0 0-8,0-1 6-6,2-2-3 13,-1-2-6-13,0-5 6 0,6-4-3 13,2-6 0-13,0-6 0 14,0-5-4-14,0-6 9 13,0 1-10-13,0-5 8 14,0 0-6-14,0 0 6 14,0 0 0-9,0 0 2-5,0 0 3 14,0-17 6-14,2-7-8 13,8-10-2-13,-1-5-2 14,-1-2-2-14,0 0 4 14,-2-5-5-14,1 0 3 13,1-1-2-13,4-2 0 14,-1-1 0-9,2 6-1-5,-4 6 3 14,0 8-1-14,-5 12 3 14,-2 11-6-14,-2 5 2 0,0 2-2 12,0 0-8 3,0 7-6-15,0 25 16 0,-10 8 0 13,1 11 5 1,-1-2-1-14,4 4-8 5,-1 0 8-5,1 0-7 13,-6-2 6-13,1 0-5 14,3-7 2-14,-4-1 0 14,6-10-3-14,-1-5 8 13,5-3-9-13,0-9 8 14,2-6-8-14,0-4 3 13,0-6-1-7,0 0 0-6,0 0 2 14,0 0 9-14,0-2-6 13,4-16 14-13,11-12-16 14,3-5-1-14,-2 0 6 13,-5-4-12-13,0 3 10 14,-4-2-7-14,-2-2 3 14,1-1-1-9,-1 0 0-5,-1 1 2 14,0 1-1-14,1 4 4 14,-3 1-8-14,5 3 9 0,-2 5-6 12,-1 6 1 3,0 8 0-15,-2 7 1 0,-2 3 0 12,0 2-2-12,0 0-9 14,0 0 7-8,0 7-9-6,0 17 12 13,-8 8 0-13,-6 5 0 14,1 1 0-14,2-4 2 13,4 0-2-13,-2-4 4 14,5-4-8-14,-1-3 10 14,1-4-11-14,2-1 10 13,-1-6-5-7,3 0 0-6,0-6 0 13,0-2-1-13,0-2 2 14,0-2 0-14,0 0 4 0,0 0-8 13,0 0 6-13,0 0-5 13,0 0 4 2,0 0-2-15,0 0 0 0,0 0 0 19,0 0 1-19,0 0-1 0,0 0 3 13,0 0-1 1,0 0-2-14,0 0 4 0,0 0-8 13,0 0 4-13,0 0 0 14,0 0 0-14,0 0 1 13,0 0-3-13,0 0 4 14,0 0-4-9,0 0-1-5,0 0 2 14,0 0-8-14,0 0-14 14,3 0-49-14</inkml:trace>
    </iact:actionData>
  </iact:action>
  <iact:action type="add" startTime="385892">
    <iact:property name="dataType"/>
    <iact:actionData xml:id="d78">
      <inkml:trace xmlns:inkml="http://www.w3.org/2003/InkML" xml:id="stk78" contextRef="#ctx0" brushRef="#br0">18466 12163 0 0,'0'-5'6'1,"0"-3"-11"0,0-2 5 12,0-2 0-12,0-1 0 14,0-1 5-14,0 0-5 13,0-2 5-13,0 2 1 14,0 0 2-14,0 5 12 14,0-2 3-14,-5 5 8 13,3 2-29-7,2 2 10-6,-2 2-12 14,-2 0-6-14,1 0-1 13,-1 0-11-13,-6 16 17 14,0 14 1-14,-9 10 8 13,2 3-4-13,-7 4-8 14,1 1 8-14,-2 1-4 0,-1-5 0 19,2-1 1-19,-1-8 0 0,2-5-1 13,8-6 1-13,6-9 3 13,4-10-8-13,5-2 1 14,0-3 2-14,0 0-2 14,0 0 3-14,0 0-3 13,0 0 7-13,0 0 8 14,0-4-10-9,10-15 6-5,3-9-3 14,3-7-8-14,-3-6 6 13,-2-3-3-13,0-6 0 14,5-3 1-14,2-2-1 13,-1-6 1-13,3 5-1 14,3 0 2-14,-4 8-4 14,0 8 2-9,-3 7 0-5,-5 13-1 14,-7 11 1-14,-2 7-5 14,-2 2 4-14,0 0-3 13,0 11-23-13,0 21 25 14,-13 5 3-14,-7 9-1 13,1 4 3-13,2 0-1 14,-1 3-2-8,3-1 0-6,-1-3 4 13,1 0-3-13,1-5 2 14,7-6-1-14,1-6-4 13,4-7 3-13,2-10-1 0,0-6 0 13,0-6-5-13,0-3 4 14,0 0 2-14,0 0 16 13,13-10-16-7,7-14 6-6,3-10-4 13,-4-4-2-13,1-4-1 14,1-2 0-14,-4-4-1 14,1-3 3-14,-1 3-2 13,2 0 2-13,-4 2-3 14,-3 8 4-14,-6 3-6 14,1 10 6-9,-5 9-3-5,-2 8 0 14,0 4-3-14,0 4 2 13,0 0-16-13,0 0 14 14,0 10-3-14,-5 16 6 14,-5 8 0-14,-4 4 1 13,3 6-1-13,-2 5 0 14,-1-1-1-9,1-2 3-5,-1-5-2 0,3-7 5 13,3-5-6-13,-2-5 3 14,2-7-3-14,3-4 1 13,3-3 0 2,0-4 0-15,2-3-1 0,0-3-3 13,0 0 8-13,0 0-9 13,0 0 10-7,0-15-3-6,4-17-2 13,13-6 0-13,2-8-8 14,-1 0 8-14,-1 1-3 14,-1-1 6-14,2 6-9 13,-7 4 5-13,-4 10 0 14,-7 9-24-14</inkml:trace>
    </iact:actionData>
  </iact:action>
  <iact:action type="add" startTime="394802">
    <iact:property name="dataType"/>
    <iact:actionData xml:id="d79">
      <inkml:trace xmlns:inkml="http://www.w3.org/2003/InkML" xml:id="stk79" contextRef="#ctx0" brushRef="#br0">16372 12201 38 0,'0'0'35'1,"0"0"-6"13,0 0-19-7,0-3-5-6,0-6 2 13,-4 4-14-13,-5-2 9 14,-1 2-4-14,-7 1-2 14,-1-2 4-14,-1 2-4 13,-8 0 12-13,-6 4-13 14,-3 0 12-14,-9 0-14 13,-1 0 12-7,-4 0-8-6,-6 0 6 14,-2 0-3-14,-2 0 0 13,0 0 1-13,0 0-2 14,-3 0 4-14,3 0-3 14,0 0 4-14,2 0-8 0,-2 0 4 12,0 8-2-12,-1 0 1 20,4 6-2-20,1-2 1 0,5 0 2 13,1-4-3-13,4 0 6 14,1 0-6-14,5-5 5 13,5 2-2-13,6-3 0 14,2-2 0-14,4 0 0 14,6 0 2-14,3 0 2 20,1 0-3-20,5 0 6 0,-4 0-6 12,3 0 1-12,1-2 2 14,-4 0-6-14,-1-1 4 14,-3 3-4-14,-2 0-4 13,-4 0 2-13,-3 0 4 14,0 0 0-14,2 3 0 13,2 9 6-7,11-4-9-6,0 0 5 14,6-1-4-14,-1 0 2 13,1 1-6-13,0-3 3 0,-2 2 0 13,4-2 0-13,0 4-3 13,0-3 4-13,-2 2 4 14,-3 1-2-14,3 0 0 20,-4 3 2-20,0 2-2 0,-1 0 0 13,-2 2 1-13,0 0-1 14,-2 5 1-14,-1 0 2 13,3 2-5-13,0-2 3 14,2 1-2-14,4 0-2 13,1 3 1-13,2-2 2 14,2 2 0-8,0-4-2-6,0 5 3 13,0-1-3-13,0 3 3 14,11 2-2-14,2 0 2 13,5 0 1-13,0 1-2 14,2-4 0-14,0 0 3 0,2-1-2 13,-1-2 1-13,0-2 2 20,0-5-7-20,-1 2 5 14,-1-6-2-14,2-1 0 13,-1-1 0-13,4-5 0 0,5-2 1 13,8 1 6-13,2-5-6 13,5 0 3-13,8 0-3 14,2 0-1-14,6 0 0 20,-2 0 1-20,2 0-1 0,3 0-1 13,-3 0 1-13,0 0 1 13,2 0-1-13,1 0 2 14,1 0-5-14,5 0 5 14,-2 0-3-14,-2 0 1 13,2 0 0-13,-3 0-2 14,1 0 4-9,-5 0-3-5,-4 0 4 14,-4 0-6-14,-6 0 5 14,-4 0-3-14,-1 0 2 13,-8 0-2-13,-4 0 1 14,0 0 0-14,-2 0 0 0,0 5 0 13,-1 5 0-13,0 2 1 20,-3-2-3-20,0-1 4 13,-6 0-4-13,-3-3 2 14,-6-1 0-14,-3-2-1 0,-1-1 3 13,-4-2-3-13,2 2 2 13,-2-2-2-13,0 2-5 14,0 1 4-14,0-3-2 14,0 0 4-9,0 0 4-5,0 0-1 14,0 0 9-14,0-12-3 13,0-17-3-13,-11-8-2 14,3-4-5-14,-1-2 3 14,0-3-2-14,2 4 0 13,-2-2-1-13,5-2 1 14,-1-1 0-9,1-2-1-5,-1 1 6 14,3 2-10-14,-2 0 7 14,2 2-4-14,-1 2 3 13,-1 3-2-13,-1 2 1 0,-4 5 0 13,3 3-1-13,-3 5 4 13,-3 7-6-13,2 0-3 21,-7 5 4-21,2 0-7 13,-1 2 5-13,-1 3 4 14,-1 2 0-14,1 5-1 0,-4 0 4 12,-1 0-1-12,-3 0 0 14,-1 14-4-14,1 4 4 14,-2 4-3-14,-2-1 2 20,5-4-1-20,-3 1 0 0,4-4 2 13,6-4 0-13,3-3 0 13,3-2-1-13,7-5 2 14,0 2-4-14,4-2 2 13,0 0 2-13,0 0 0 14,0 0-1-14,0 0 8 0,0 0-6 19,0 0 7-19,0 0-7 0,0 0-8 13,0 0-2-13,0 0-8 13,-2 2-41-13</inkml:trace>
    </iact:actionData>
  </iact:action>
  <iact:action type="add" startTime="397351">
    <iact:property name="dataType"/>
    <iact:actionData xml:id="d80">
      <inkml:trace xmlns:inkml="http://www.w3.org/2003/InkML" xml:id="stk80" contextRef="#ctx0" brushRef="#br0">19086 12356 0 0,'2'-5'1'15,"-2"5"10"-14,2 0-5 14,-2 0 7-14,0 0-11 0,0 0 1 12,0 0-2-12,0 0-2 14,0 0-2-14,0 0-5 14,0 0 7-9,4 20 1-5,1 1 4 14,-3 8-2-14,2-4 3 13,2 4-3-13,-2 0-3 14,0 2 2-14,0 5-1 14,1 2 0-14,-3 2 5 13,0 0-4-13,-2 4 0 14,0-5 4-9,0-4 0-5,0 0-8 14,0-5 6-14,2-5-3 14,0 3 0-14,2 1 2 13,-2-3-2-13,4 2 4 14,-2-2-2-14,1 0 3 14,1-4-9-14,2 0 5 13,-4-5-2-7,3-5 2-6,-1 2-2 13,0-9 1-13,4 2 0 0,-1-4 1 13,1-1 3 2,7 0 8-15,2-2-11 13,8 0 10-13,4 0-10 14,2 0 5-14,4 0-6 13,-2 0 1-13,5 0-1 5,0-2 4-5,12 2-4 14,6-2 3-14,4 2-3 13,12 0 2-13,1 0-4 14,4 0 3-14,-4 0-1 14,-4 0 0 0,-1 0 1-14,1 0-3 0,7 0 6 13,0 0-4-8,5 0 3-5,-1 0-5 14,-4 0 4-14,0 0-2 14,-5 0 0-14,4 0 0 13,-2 0 0-13,-1 0 5 14,-3 0-7-14,-9 0 6 13,-4 0-6-13,-8-6 4 14,-10-3-2-14,-11-2 4 5,-10 3-2 9,-7 4 3-14,-3 1-4 14,-7 0 12-14,-2 3-2 0,0 0 7 12,0 0-8-12,0-2 9 14,0-6-8-14,0-4 3 14,0-9-14-14,0-2-2 13,0-3 0-7,-2 0 4-6,2 0-2 14,0 0 4-14,0 1-8 13,0 2 6-13,0-1-6 14,0 2 6-14,0-4-2 13,-3-3 0-13,-1 2-3 14,-2-6 1-14,-4-1 4 14,-1 0-4-9,-2-4 7-5,-3 1-10 14,-1 0 6-14,-3 3-2 13,1 1 1-13,0 8 0 14,-2 2-5-14,1 5 10 14,3 2-10-14,-1 1 10 0,-3-2-11 12,4 5 8 3,-1 0-2-15,3 0 0 4,-1 4-1-4,0-1 0 14,-2 0 2-14,1 3-4 14,-3-2 6-14,-3 4-6 13,-2-1 6-13,2 2-9 14,-4 1 3-14,-5 2 3 14,-1 0 0 0,-10 0 0-14,-3 0-4 5,-3 0 8-5,-5 0-1 13,-2 2 2-13,-4 1-10 14,3-3 8-14,-5 0-6 14,8 0 4-14,0 0-1 13,-2 0 0-13,-2 3 0 14,-2 6-5-14,-5-2 10 13,-4 6-9-7,3-6 6-6,-4 0-4 14,3 0 2-14,3-2 0 13,3 7 0-13,-1-1-3 14,4 5-1-14,0 0 7 13,2 2-11-13,8-3 10 0,5-4-4 13,7-1 1-13,11-3 0 14,8-6-3-9,3 2 4-5,10-3 2 14,0 0 0-14,4 0 5 14,0 0-4-14,0 0 7 13,0 0-9-13,0 0-2 14,0 0-2-14,0 0 1 13,0 0-11-13,4 9-11 14,5 19-2-8,-2 9-31-6</inkml:trace>
    </iact:actionData>
  </iact:action>
  <iact:action type="add" startTime="406168">
    <iact:property name="dataType"/>
    <iact:actionData xml:id="d81">
      <inkml:trace xmlns:inkml="http://www.w3.org/2003/InkML" xml:id="stk81" contextRef="#ctx0" brushRef="#br0">11388 14225 0 0,'-4'0'1'1,"-3"0"3"0,3 0 1 12,0 0-6-12,-4 0 1 14,4 0 0-14,2 0-3 13,0 0 2-13,2 0 0 14,0 0 2-14,0 0-6 14,0 0 5-9,0 0 0-5,0 0 0 14,0 0 0-14,0 0 0 13,0 0 0-13,0 0 0 14,0 0 0-14,0 0 0 14,0 0 3-14,0 0-5 13,0 0 6-13,0 0-8 14,0 0 3-9,0 0 1-5,0 0 0 14,0 0 0-14,0 0 0 14,0 0 0-14,0 0 0 13,0 0 1-13,0 0 4 0,0 0-4 13,0 0 3 2,0 0-3-15,0 0 0 0,0 0-1 19,0 0 3-19,0 0-1 0,0 0 0 12,0 0-3-12,0 0 4 14,0 0-6-14,0 0 1 14,0 0-2-14,0 0 1 13,0 0-2-13,6 0 3 14,6 0 4-14,5 0 0 14,6 0 2-9,4 0-6-5,-1 0 6 14,1 0-6-14,-1 0 2 13,1 0 0-13,0 0-1 14,0 0 2-14,-3 0-3 14,3 0 5-14,-2 0-4 13,1 0 4-13,1 0-4 14,0 0 1-9,2 0 0-5,-2 0 0 14,2 0-1-14,4 0 0 14,2 0 2-14,6 0 3 13,-1 0-1-13,0 0-6 14,1 0 6-14,-4 0-6 13,-1 0 4-13,-3 0-1 0,-2 0 0 20,-4 0 1-20,-2 0-1 13,-3 0 2-13,-2 0-4 0,2 1 7 13,1 6-9-13,-2-1 5 14,4-4-1-14,-2 2 0 13,-1 0 0-13,-2-2-2 14,-2 5 6-14,0-7-4 20,-1 3 4-20,2 1-8 0,-2-2 5 13,-1 1-2-13,1-3 1 13,1 0 0-13,-2 5 0 14,2-5 1-14,0 4-1 13,-1-4 1-13,2 2-1 14,3 1 2-14,-2 2-3 0,4-3 2 19,3 4-2-19,0-4 1 14,-2-2 0-14,-4 2-2 13,2-2 4-13,-1 0 1 14,3 0-1-14,-6 0-2 0,4 0 3 13,-5 0-6-13,0 0 3 13,-2 0 0-13,-1 0 0 21,1 0 0-21,1 3-1 13,1 0 2-13,0-1-2 0,2 5 5 13,0-7-7-13,3 3 4 13,-4 1-2-13,4 2 1 14,2-2 0-14,1 0-2 14,0 1 5-14,-1 0-4 20,-2 3 6-20,1-4-10 0,1 2 8 12,4-2-5-12,0 1 4 14,4-2-4-14,1-1 2 14,1 1 0-14,3-3 0 13,-7 0 2-13,0 0-2 0,3 0 2 13,-3 0-4-13,0 0 4 20,0 0-4-20,-2 0 2 14,-2 0 0-14,0 0-2 13,-2 0 4-13,-3 0-2 14,5 0 3-14,2 0-6 0,4 0 3 13,3 0 0-13,-1 0 0 13,1 0 0-13,-1 0 0 14,2 0 0-9,-2 0-2 10,-1 0 4-15,1 0-4 0,3 0 6 13,-1 0-8-13,0 0 6 13,-2 0-4-13,1 0 2 14,-3 0 0-14,3 0-1 14,-3 0 4-14,4 0-3 13,0 1 3-7,-3 6-6-6,-1-2 3 13,-2 1 0-13,-2 1 0 14,0 0 0-14,-2 1 0 14,2 1 0-14,-2-2 0 13,2 4 0-13,0-3 0 0,0 2 3 13,4-2-6-13,1-2 5 20,8-3-2-20,3-3 0 0,1 0 1 13,3 0-2 1,-7 0 4-14,1-2-2 14,-3-3 4-14,-7-2-5 0,-1 2 3 13,-6 1-2-13,-1 0 0 13,-3 0 1-13,0 0-2 14,3 2 5-9,0-2-5-5,2 1 1 14,4 1 2-14,2-1 0 14,5-3-3-14,-1-1 0 13,2-1 3-13,-3 1-3 14,-1-1 0-14,-4-2 2 13,0-3-1-13,-4 3 5 14,-2-2-1-8,-1 2-9-6,3 2 5 13,-3-4-1-13,5 3 0 0,0 2 0 13,5-1 0 1,-1 0 0-14,2 4-3 14,4-1 6-14,-3 2-6 0,-1 1 4 13,-2-2-2-13,-4-1-2 13,1 5 3-7,-4 0 0-6,-3 0 2 13,-2 0-6-13,4 0 9 14,0 0-6 1,2 0 7-15,4 0-9 0,2 0 6 12,5 0-5-12,0 0 4 14,5 0-1-14,1 0-1 14,1-3 3-9,-1-3 2-5,1 3-5 14,-5-2 0-14,-3 1 4 13,-1-2-6-13,-4 2 4 14,-1-6-2-14,0 2 0 14,1-1 1-14,-1 4-2 13,-2-2 4-13,-3-2-2 14,1 3 4-9,-3 0-7-5,5 0 3 14,0-2-1-14,7-3 0 0,5-1 0 13,-2 1-1 1,6 0 1-14,-5 4-3 14,0 1 6-14,0 0-3 0,-9 1 1 13,0 2-2-13,-4 3 1 13,-4-2 0-7,-5 2 0-6,-1 0 1 13,2 0-5-13,-4 0 9 14,3-2-4-14,-1-3 5 14,-1 4-7-14,5-3 2 13,0-2-1-13,2 2 0 14,6-1 0-14,-2 2 0 13,-1-1 0-7,4-1 1-6,-4 1-1 14,0 1 0-14,1 1 3 13,-2-3-7-13,-5 1 7 14,-5 3-3-14,1-2 0 13,-5 2 1-13,-1-2-5 0,-2 3 9 13,-1 0-7 2,-3 0 8-15,-2 0-12 4,1 0 6-4,-3 0 0 14,0 0 0-14,0 0 0 13,0 0-2-13,0 0 4 14,0 0-4-14,0 0 4 14,0 0-1-14,0 0 4 13,2 0-10-13,3 0 7 14,4-4-2-9,-1 3 0-5,4-5 0 14,-6 2-1-14,1-1 7 14,-1 1-7-14,-1 1 7 13,-1 1-11-13,1 2 6 14,-3-3-1-14,1 3 0 14,-3 0 0-14,0 0-1 13,0 0 3-7,2-2 1-6,0 0-2 13,2 1 2-13,-4-1 1 14,2-3 1-14,-2-1-3 14,3 1 3-14,-1-4-2 0,2 0-1 12,4-3-2 3,-2 1 3-15,-2-1-4 0,3-2 7 13,-3 0-10-8,1-2 8-5,0-7-4 14,-3 2 0-14,-2-4 3 13,0-4 0-13,0 3-1 14,0-3 3-14,0 6-4 14,-7 0 3-14,-4 3-2 13,-4 3-2-13,-4-2 2 14,-3 4 0-9,-5 0-2-5,-1 4 0 14,-1 2-3-14,-6-1 7 14,2 5 3-14,-5-2-2 13,1 3-10-13,-1 0 5 14,2-1-1-14,-2 5 1 0,0 0 0 12,-1 0 0 3,2 0 3-9,2 0-8-6,-3 0 10 13,-2 0-8-13,-5 0 5 14,-6 0-3-14,-2 0 1 13,-3 5 0-13,0-1-1 14,2 0 2-14,6 0-2 0,-2 0 5 13,4-2-5 1,1 0 8-14,3-2-9 5,1 0 4-5,4 0-2 14,-1 0 0-14,-5 0 0 13,1 0 0-13,-2 0 0 14,-1 0-4-14,1 2 8 13,1 3-8-13,3-2 8 14,0 3-8-14,4-1 5 14,2-2-1-9,1 1 0-5,-3 2-3 14,1 1-1-14,-7 0 8 13,-3 1-5-13,3 1 8 14,-5-2-13-14,3 2 8 14,-4-3-4-14,2 2 2 0,1 0 0 12,5-2-1 3,5-1 5-10,0 2-5-5,9-3 2 14,2-2-2-14,3-1 2 14,4 1-4-14,-1 0 3 0,2 1 0 12,1-1 0-12,-2 2 0 14,5-3-4-14,-5 3 10 14,5 3-11 0,-9-3 10-14,4 1-9 5,1 2 5-5,1-5-2 13,8 1 1-13,4-3-2 14,3 2 2-14,0 1-11 14,0 5 11-14,0 2-5 13,0 4 2-13,0 6 2 14,0 2-1-14,12 3 2 14,3 2 0-9,1-5 0-5,-3 1 0 14,1-3-3-14,1-3 8 13,-1-1-8-13,1-3 6 14,3-1-6-14,2 0 3 0,2 0 0 13,5 2-3-13,4-2 3 13,3 1-2-13,6-1 7 14,-2 1-5-9,0 1 4-5,-1-2-7 14,-1 2 7-14,-2-2-6 14,0-2 2-14,1-2-2 13,3-2 2-13,1 2 0 14,4-6-1-14,4 0 6 14,4-2-5-14,3 0 7 13,6 0-11-7,0 0 6-6,1 0-2 13,1-4 0-13,-4-4 0 14,0 2 0-14,-5-2 4 14,-2 2-8-14,1 0 10 13,-1 0-10-13,2 2 6 14,1-4-4-14,2 2 2 13,-2-2-4-7,1-1 4-6,-2 5-1 14,1 3-2-14,-2 1 6 13,-6 0-9-13,-3 0 11 14,-5 0-10-14,-7 0 7 0,-4 0-4 12,-4 0 2-12,0 0 0 14,-1 1-1-14,3 2 2 14,2 1-1-9,0-2 5-5,2 2-10 14,2-1 9-14,-3 2-8 13,1-3 6-13,0 2-2 14,-4 2 0-14,-3 0 0 14,-3-3-5-14,-4 0 10 13,-2-1-7-13,-2-2 8 14,2 2-12-9,1-2 8-5,-1 0-2 14,5 0 0-14,-2 0 0 14,2 0-3-14,-1 0 6 13,-1 0-1-13,-3-2 1 14,-1-6-4-14,-1 2 6 14,-3-4-5-14,2-2 1 13,-4-3 3-7,-3 1-2-6,-1-5 0 0,-2-2 2 12,0-2-2-12,0-1 1 14,0-3 3-14,0 1-9 14,0 2 3-14,0 0 0 13,0 1 0-13,-2 4 0 14,-7-1-3-14,-3-2 6 14,-1 2-9-9,-1 0 12-5,-1 0-12 14,-1-1 10-14,-6 6-5 13,0-4 1-13,-5 6-3 14,-2 1 3-14,-2 0-1 14,-5 1-4-14,-1 3 10 13,-4 1-6-13,-3 0 9 14,2 2-12-9,-3 2 6-5,1 2-2 14,-1 1 0-14,0 0 0 14,2 0-4-14,4 0 8 13,-6 0-6-13,0 4 9 14,3 3-13-14,-3 1 10 13,6-1-5-13,3-2 1 0,0-1 0 13,4-2 0-7,-1 1 1-6,4 1-4 13,2-4 8-13,8 0-4 14,0 0 4-14,7 0-5 13,-2 0 1-13,3 0 0 14,2 0-1-14,-3 0 1 14,4 0-3-14,-1 0 6 13,0 0-2-7,2 0 2-6,3 0-6 14,-3 0 6-14,3 0-3 13,2 0 0-13,-3 0 1 14,2 0 2-14,1 0-4 13,0 0 7-13,2 0-5 14,0 0-4-14,0 0 5 0,0 0-6 19,0 0-4-19,0 0 0 14,0 0-11-14,0 0-13 0,2 1-2 12,14 13-12-12,7 3-1 14</inkml:trace>
    </iact:actionData>
  </iact:action>
  <iact:action type="add" startTime="410910">
    <iact:property name="dataType"/>
    <iact:actionData xml:id="d82">
      <inkml:trace xmlns:inkml="http://www.w3.org/2003/InkML" xml:id="stk82" contextRef="#ctx0" brushRef="#br0">21297 14471 0 0,'-22'-13'3'15,"1"1"1"-14,-1 2 1 14,0-4-1-14,0 1-3 13,-3 1-2-13,0 3 4 14,-4-2-8-8,0-4 10-6,0 0-10 13,1 1 7-13,-3-3-2 0,-3 5 0 13,-2-1 0-13,-4 3-3 13,1 4 6-13,-2-4-3 14,-1 6 1-14,-3 1-2 14,-6-2 4-14,-3 3-4 20,-2 2 2-20,-8 0-2 0,4 0 1 13,-3 0 0-13,3 0 5 13,6 0-5-13,4 0 8 14,3 0-6-14,-1 2 7 13,4 3-8-13,-1-5 4 14,3 3-3-14,4-1 6 14,3 0 4-9,-2-2-9-5,6 0 10 14,3 0-6-14,1 0 5 13,7 0-8-13,4 0 8 14,5 0-6-14,7-4 7 14,4 4-2-14,0-3-6 13,0 3-5-13,8-9 6 14,33-1 1-9,14-6-5-5,19 0-3 14,2 0 3-14,0 2-4 14,-7 0 2-14,-7 0 0 0,-4 6-2 12,-6-4 4-12,-8 3-2 14,-11 4 1-14,-8 3-2 14,-9 2 1-14,-7 0-1 13,-5 0 0-7,-4 0-1-6,0 0 1 13,0 0-7-13,0 0 3 14,0 0-15-14,-21 0 20 14,-8 7 0-14,-8 4 9 13,-7 0-6-13,-4 6-3 14,0-5 0-14,-4 2 1 13,-3 1-3-7,-6-3 5-6,-5 1-3 14,-5 1 1-14,-3-2-1 13,-4 0 3-13,2 0-6 14,0-6 6-14,4 0-3 14,8-2 0-14,6 2 1 0,12-6 0 12,9 2 2 3,11 0-1-10,6 1 1-5,6 0-6 14,5-3 5-14,7 0-4 0,2 0 1 13,0 0-6-13,0 0-3 13,9 0-2-13,18 4 12 14,16 1 7-14,15-2 2 13,15-1-7-13,10-2-3 14,6 0 1-8,6 0 0-6,1 0-1 13,-4-5-2-13,-8-6 0 14,-13-1 6-14,-6 3-3 13,-9-5 5-13,-9 9-10 14,-9-2 8-14,-7 2-3 14,-11 3 0-14,-7 2 0 13,-6 0-2-7,-7 0 0-6,0 0 0 14,0 0-7-14,-13 0-8 0,-16 2 17 12,-9 10 7 3,-7 2-4-15,-1-2-1 13,-4 1-2-13,-1-1 0 0,-3-3-2 13,-3 3 7-13,-5-2-6 20,-4-2 8-20,2-1-12 14,-3-5 8-14,7-2-3 13,2 0 2-13,2 0 0 0,5 0 2 13,4 0-2-13,3 0 3 14,5 0-3-14,10 0 2 13,8 0-2-13,7 0-4 14,3 0 3-9,7 0-3-5,4 0 2 14,0 0-3-14,0 0 1 14,0 0-11-14,6 0 11 13,27 0 2-13,21 0 0 14,21 0 6-14,17 1-4 14,7 3-1-14,-4 4-1 13,1-6 0-7,-9 1-1-6,-7-2 0 13,-6-1 2-13,-7 0-2 14,-5 0 4-14,-4-4-5 0,-2-6 3 13,-12 3-1-13,-5 0 0 13,-10-1 2-13,-12 6-5 14,-6 0 6-14,-6 2-4 14,-5 0 2-9,0 0-2-5,0 0-9 14,-5 0 10-14,-2 0 2 13,-4 0 0-13,1 0 8 14,-4 0-9-14,1 0 7 14,-1 0-6-14,3 0 2 13,-3 0 2-13,3 0-9 14,-2 0 6-9,-1 0-5-5,-1 0 2 14,-3 0-5-14,-7 8-3 14,-4 5-38-14</inkml:trace>
    </iact:actionData>
  </iact:action>
  <iact:action type="add" startTime="415222">
    <iact:property name="dataType"/>
    <iact:actionData xml:id="d83">
      <inkml:trace xmlns:inkml="http://www.w3.org/2003/InkML" xml:id="stk83" contextRef="#ctx0" brushRef="#br0">13442 14620 3 0,'0'0'2'15,"0"0"2"-14,0 0-3 14,0 0-2-14,0 0-3 13,0 0 0-13,0 0 3 14,0 0 1-9,4 0 0-5,2 0 0 14,8 0 4-14,-3 0-4 0,4 0 5 13,1 0-4-13,-1 0 0 13,6 0 0-13,-3 0 1 14,3 0-2-14,2 0 0 14,-3-2 4-14,3 0-4 13,1 2 2-7,-2 0 2-6,5 0-8 13,-2 0 7-13,0 0-4 14,1 0 1-14,-4 0 0 14,3 0-2-14,-3 0 5 13,-2 0-3-13,-4 0 2 14,-3 2-4-14,3 2 3 14,2 2-1-9,-3-1 0-5,6-2 1 14,-4 1-1-14,3-2 0 13,1 1 1-13,-2-3 1 14,1 5-1-14,-1-1 3 14,-4 0-8-14,3 0 5 0,-3 2-2 12,-1-2 0 3,1-2 1-15,1 3 0 4,-3-4 1-4,3 3-1 14,-3-4 4 1,0 0-4-15,1 2 0 13,-1-2 2-13,1 0-2 0,-3 0 2 13,5 0-2-13,-1 0 0 14,1 0 1-14,1 0 0 13,1 0-1-7,3 0 3 8,-4 0-6-14,1 0 6 0,0 0-4 13,0 0 1-13,-5 0 0 14,3 0-2-14,-1 0 5 13,-3 0-3-13,3 0 2 14,1 0-4-14,-1 0 4 13,5 0-2-7,1 0 1-6,2 0-2 14,2 0 1-14,0 5 0 13,0-5 0-13,1 0 3 14,-2 0-1-14,3 0-1 14,-4 0-2-14,-1 0 3 13,-1 0-2-13,-2 0 0 0,4 0-1 19,1 3 0-19,3-3 2 0,9 0 0 13,1 0 4-13,7 0-7 14,4 0 5-14,-1 0-2 13,-1 0 1-13,1-3-1 14,-5-8-1-14,4 7 0 13,-5-4 0-13,-3 4 0 14,0-1 0-8,-2 2 2-6,0-1-4 13,1 2 4-13,1-6-2 14,-2 4 0-14,2-1 0 13,-2 5-2-13,3-9 4 14,4 5-1-14,2 0 2 14,-6 2-6-14,2 2 5 13,-5-4-4-7,-3 4 4-6,-2-3-2 13,-2 3 0-13,-4 0 1 14,0-3-1-14,-4 3 2 0,0-3-4 13,1 3 4-13,0 0-3 13,5 0 1-13,4 0 0 14,0 0 0-14,2 0 0 14,-2 0 0-9,2-1 1-5,-2-5 4 14,-3 4 0-14,6-3-5 13,-5 5 2-13,2-3-3 14,-2 3 1-14,-1 0 0 14,1 0-1-14,0 0 3 13,3 0-6-13,-1 0 9 14,3 0-8-9,2 0 5-5,1 0-2 14,1 0 0-14,3 0 4 14,-4-9-4-14,-1 4 3 13,-1-4-3-13,-1 0 4 14,-1 0-4-14,0 4 4 0,2 1-7 13,-2-1 5 1,0 2-4-8,-1 1 2-6,1 2 0 13,0 0-3-13,5 0 6 14,0 0-6-14,0 0 8 0,-4 0-8 13,-1 0 4-13,-2 0-1 13,-2 0 0-13,0 0 3 14,-4-4-3-14,-2 0 3 13,0 0-1-7,-7 0 1-6,-1 0-1 14,-1 2 4-14,-1-3-9 13,1 3 6-13,-3 1-4 14,-3 1 1-14,-3-4 0 14,-3 2-3-14,1 2 8 13,-3 0-5-13,0 0 7 14,0 0-8-9,0 0 2-5,0 0 4 14,0 0-3-14,0 0 3 14,0 0 4-14,0 0-9 0,0 0 8 12,0 0-6 3,0 0-3-15,0 0 3 0,0 0-4 12,-5 0 1-12,-4 0 1 21,-6 0 4-21,-1 0-4 0,-4 0 0 12,0 0 4-12,-2 0-6 14,-3 0 7-14,0 0-9 13,-4 0 7-13,-2 2-6 14,-5 3 4-14,-1 0-1 14,-3 1 0-14,-1 0 0 13,-1-1 3-7,2 0-1-6,0 2-2 13,-2-7 4-13,0 5-5 14,-1 1 2-14,-4-3-1 14,0 2 0-14,-2-1 2 13,-2-1-4-13,2 0 6 14,-1 1-5-14,2-2 7 14,3 4-11-9,-1-1 6-5,0 2-2 14,-2 3 0-14,-1-4 0 13,0 0 1-13,0 0 0 0,-1-2-2 13,2-2 5-13,-4 2-6 14,1 0 7-14,-2 0-8 13,-1 1 6-13,1 0-4 20,-1-1 2-20,1-1-1 0,6 2 1 13,-1-3 0-13,7 2-2 14,1-2 8-14,-1-2-10 13,5 0 5-13,3 0-2 14,0 0 2-14,-1 0-1 14,3 0 0-14,-2 0 0 13,0-4 0-7,4 0 0-6,-3 4 0 13,1-5 3-13,0 5-6 14,2-5 6-14,0 3-6 14,0-3 3-14,0 5 0 13,-2 0-1-13,4-5 2 14,0 3 1-14,2-2 1 0,1 0-6 19,0 0 5-19,1 4-4 14,3-4 2-14,-3-2 0 0,6-2 0 12,-3 4-2-12,0-8 2 14,0 7 0-14,-1-4 0 14,2 4 5-14,-1-1-8 13,-1 5 3-13,2-1 0 20,-2 2-6-20,5 0 4 0,-1 0 1 13,3 0 2-13,-1 0-3 14,4 0 9-14,0 0-14 13,0 0 7-13,-1 0-1 14,1 0 0-14,-2 0 1 13,2 0 0-13,2 0-1 14,-2 0 1-8,-1 2 0-6,2-1 1 13,1 2 1-13,-1-3-4 14,8 0 3-14,0 3-3 13,2-3 2-13,0 0-2 0,0 0 2 13,0 0 0 2,0 0-3-15,0 0-3 0,0 0 6 12,0 0-11-6,0 0 6-6,4 0-5 14,15 3 10-14,1 3 1 13,4-6 0-13,3 5 4 14,-1-5-3-14,6 0-2 13,1 0 5-13,5 0-5 14,2 0 0-14,2 0 2 20,3-11-2-20,2 8 0 0,4-3-1 13,-2 3 4-13,4-1-5 13,6 2 7-13,-1-3-10 14,6 4 7-14,5-3-2 14,1 2 0-14,3-3 0 13,1 5-3-13,-3 0 6 14,-2-3-6-9,1 3 8-5,-4-4-10 14,1-1 9-14,2 0-5 14,-3 1 2-14,4 0-1 13,1 2 0-13,-2 0 0 0,-4 2-5 13,-5 0 11-13,-6 0-11 14,-3 0 10-14,1 0-9 20,-2 2 4-20,2 2 0 13,2-4 0-13,-2 6 0 0,2-6-1 13,2 0 6-13,-2 4-7 14,-1-4 6-14,2 0-7 13,-1 0 4-13,0 0-2 14,0 0 0-14,-2 0 1 20,4 0 0-20,-4 0 0 0,-1 0-4 13,-2 0 9-13,-4 0-8 13,-5 0 8-13,-7 0-8 14,-4 0 4-14,-4 0-1 13,-5 0 0-13,-5 0 0 14,-4 0-3-14,-3 0 7 0,-6 0-4 19,0 0 5-19,-2 0-7 14,0 0 5-14,0 0-2 0,0 0 0 13,0 0 2-13,0 0-2 13,0 0 1-13,0 0 5 14,0 0-4-14,0 0 0 13,0 0 1-13,0 0-8 14,0 0 7-8,0 0-6-6,0 0 3 13,-9 0-8-13,0 0 3 14,-4 0-22 0,-1 0-18-14</inkml:trace>
    </iact:actionData>
  </iact:action>
  <iact:action type="add" startTime="425013">
    <iact:property name="dataType"/>
    <iact:actionData xml:id="d84">
      <inkml:trace xmlns:inkml="http://www.w3.org/2003/InkML" xml:id="stk84" contextRef="#ctx0" brushRef="#br0">21553 11450 9 0,'0'0'20'1,"0"0"-2"13,0 0-13-13,0 0 13 14,0 0-9-14,0 0 13 13,0 0-15-13,0-2 11 14,0 2-14-14,0 0 0 0,0 0-4 13,0 0 0 1,0 0 0-14,0 0 0 5,0 0-4-5,0 0 7 13,0 0-6-13,0 0 3 14,0 0-2-14,0 0 4 14,0 0 0-14,0 0-2 13,0-4 0-13,0-8 6 14,0-8-4-14,5-11-4 14,8-3 7-9,-2 1-10-5,4-4 6 14,-3 6-1-14,-1 2 0 13,-3 1 1-13,0 7 0 14,-6 4 2-14,0 9 5 14,-2 4-4-14,0 4 5 13,0 0-9-13,0 0-3 14,0 0-4-9,0 0 5-5,0 20 0 14,0 12 2-14,5 6 0 14,1 6 2-14,1 2 1 13,2 0 3-13,0 1-10 14,-1-3 5-14,2-3-2 0,-1-2 1 13,-3-3 0 1,-2-4-1-14,-4-3 3 5,0-6-2-5,0-6 3 13,0 3-6-13,0-8-3 14,-4-3 4-14,0-2-2 14,2-6 4-14,2-1 0 13,0 0-3-13,0 0 2 14,8-5-24-14,19-22-22 14</inkml:trace>
    </iact:actionData>
  </iact:action>
  <iact:action type="add" startTime="425726">
    <iact:property name="dataType"/>
    <iact:actionData xml:id="d85">
      <inkml:trace xmlns:inkml="http://www.w3.org/2003/InkML" xml:id="stk85" contextRef="#ctx0" brushRef="#br0">22035 11187 4 0,'-7'-2'20'15,"3"2"-11"-14,-3-3-3 14,2 3 7-14,3 0-7 13,0 0-3-13,2 0-3 14,0 0 1-14,0 0 7 14,0 0-7-14,0 0 2 13,0 0 3-7,0-2-9-6,0 2 6 14,0 0-6-14,11 0 5 13,9 0-2-13,9 0 9 14,5 0-5-14,1 0 0 13,4 0 2-13,-6 0-9 14,2 0 3-14,-8 0 0 0,-5 0 0 19,-6 0 0-19,-12 0-3 0,-2 0-6 13,-2 9 7 1,0 9 2-14,-8 6 2 0,-13 5 4 13,2 0 0 2,-4 5-6-15,1 7 8 0,2 2-8 12,0 4 2-12,2 5 2 14,-3-3 3-9,2 0-4-5,-3-5-1 14,1-12-1-14,6-7-1 14,1-12 0-14,8-6 0 13,1-3 0-13,1-4 0 14,0 0 4-14,-3 0 9 14,-5 0 0-14,2-11 2 13,-2-7-11-7,5-3 5-6,3 1-9 13,2 1 6-13,2 3-4 14,0 6 1-14,0 2 1 0,0 3-1 13,0 0 4 1,0 1-2-14,2 1-8 0,7-4 7 13,7 0-7-13,4-4 6 20,9 5-3-20,-5 3 0 0,5 3-1 13,0 0-4-13,2 7 10 13,0 11-10-13,1 6 10 14,-6 2-9-14,1 0 6 13,-4 2-3-13,-1-4 1 14,2-3 0-14,1-6-2 14,-3-3 7-9,1-3-8-5,-6-3 10 14,-3-4-13-14,-5 0 8 13,-1-2-2-13,-3 0 1 14,2 0 4-14,-3 0-1 14,1-14-3-14,1-4 11 13,-1-8-11-13,2-2 2 14,-1-5 3-8,-3 1-10-6,-1 4 4 13,-2 4 0-13,0 4-2 14,0 6-2-14,0 2 2 0,0 3 0 12,0 0-3-12,0 3-8 14,2 1-4-14,4 0-42 14,3-2-61-14</inkml:trace>
    </iact:actionData>
  </iact:action>
  <iact:action type="add" startTime="429724">
    <iact:property name="dataType"/>
    <iact:actionData xml:id="d86">
      <inkml:trace xmlns:inkml="http://www.w3.org/2003/InkML" xml:id="stk86" contextRef="#ctx0" brushRef="#br0">11664 12272 12 0,'-2'-12'14'1,"2"-1"-2"0,0 6 2 12,0-1-6 3,0 2-4-15,0 2 0 0,0 4-4 12,0-1 5-12,0 1-9 14,0-5 6-14,0-3-4 14,0-2 1-14,0-1-1 13,0 1 0-7,9-4 4-6,3 1-2 13,1-8 3-13,1 4-2 14,3-6 0-14,-3 3 4 14,-1-1-4-14,3 2 3 13,-6 1 3-13,1 4-7 14,-5 6 13-14,-4 4-6 14,-2 4 13-9,0 0-18-5,0 0 2 14,0 0-4-14,0 0-1 13,0 0-6-13,0 0-1 0,0 0 8 13,-2 12 0-13,-8 6 9 14,-3 4-6-14,-1 5-3 13,3 1 2-13,-4-1-2 14,-1 1 2-9,5-2-2-5,0-1 0 14,6-5-2-14,5-3-2 14,0-5 1-14,0 1 2 13,0-3 2-13,7-1-2 14,9 0 3-14,1-1-3 14,6 1 2-14,-1-2-1 13,3-1 0-7,2-2 1-6,0-1-1 13,-1-3 5-13,0 0-10 14,6 0 5-14,1-5 0 14,3-7 0 0,2 2 1-14,0-2-1 0,-3-1 2 13,-4 6-2-13,-6-1 2 14,-9 4 0-9,-9 2 2-5,-5 2-8 14,-2 0 6-14,0 0-4 13,0 0 0-13,0 0-7 0,0 0 6 13,0 0 3-13,0 0-3 14,0 0 6-14,0 0-6 13,0 0-14-13,2 0-10 14,7 4-3-9,2 6 10-5</inkml:trace>
    </iact:actionData>
  </iact:action>
  <iact:action type="add" startTime="430571">
    <iact:property name="dataType"/>
    <iact:actionData xml:id="d87">
      <inkml:trace xmlns:inkml="http://www.w3.org/2003/InkML" xml:id="stk87" contextRef="#ctx0" brushRef="#br0">12184 11901 11 0,'0'0'14'1,"0"0"-11"0,0 0-3 12,-5 4 3-12,-8 21-6 14,0 10 5-14,-3 11-2 13,-2 11 1-7,5 4 1-6,-3 6-2 14,3 1 2-14,-5-4-1 13,5-2 0-13,1-8 5 14,4-6-4-14,5-7 5 13,3-5-7-13,0-4 6 14,0-8-6-14,0-4 3 14,0-8-2-9,0-4 0-5,0-8 2 14,0 0 0-14,0 0 5 13,0 0-2-13,0 0 12 14,0 0 0-14,0 0 6 0,0 0-4 13,0 0-17 1,0-6-3-14,-10 1 0 14,5 0-1-14,0 5-13 4,5 0 8-4,0 0-9 14,0 0-20-14,0 0-23 14</inkml:trace>
    </iact:actionData>
  </iact:action>
  <iact:action type="add" startTime="442376">
    <iact:property name="dataType"/>
    <iact:actionData xml:id="d88">
      <inkml:trace xmlns:inkml="http://www.w3.org/2003/InkML" xml:id="stk88" contextRef="#ctx0" brushRef="#br0">11014 15971 22 0,'-2'-8'23'1,"-3"-1"0"0,3 0-3 12,-1 5-12-12,1 0-2 14,0 3-2-14,0 1-2 13,2 0-2-13,0 0 0 14,-2 0 0-14,-1 0-3 14,1 0 0-9,2 0 6-5,0 0-2 14,0 0 5-14,0 0-6 13,0 0 2-13,0 0-3 14,0 0 1-14,0 0 0 14,0 0-1-14,0 0-5 0,0 0 5 12,0 0-5-12,0 0 6 14,0 0-12-9,0 0 11-5,7 1 0 14,4 3 1-14,0 0 0 14,2 1 0-14,-1-1 1 13,3-3 0-13,1-1 2 14,-1 4-1-14,3 0-1 14,-2-4 0-14,2 5-2 13,0-5 2-7,1 0-1-6,4 0 0 13,0 3 0-13,-2-3 2 14,4 0-2-14,2 0 4 14,2 0 0-14,0 0-2 13,-2 0-2-13,2 0 2 14,-2 0-2-14,-1 0 1 14,8-3 1-9,1-2-1-5,5-3 7 14,3-2-4-14,1 2 0 13,1-2-2-13,-3 1 4 14,0 0-6-14,-3-1 2 14,-2 6-2-14,-1-4 2 0,2 2-4 12,2 4 5-12,0 2-6 14,0 0 4-9,-1 0-3-5,-2 0 2 14,1 0-1-14,-3 0 1 14,3 0 0-14,3-2-2 13,-4 0 5-13,3 1-3 14,1-4 4-14,-1 5-7 13,2 0 4-13,-1 0-2 14,-4 0 1-8,-1 0 0-6,-3 0 0 13,0 0 0-13,-3 0-1 14,1 0 2-14,-2 0-2 14,-2 0 3-14,-3 0-4 13,1 0 3-13,0 5-1 14,-2-5 0-14,2 0 0 13,6 1-2-7,3-1 5-6,4 0-3 14,2 2 4-14,2-2-8 13,-1 0 5-13,1 0-1 0,-5 0 0 13,1 0 0-13,1 0 0 13,-6 0 1-13,-2 0-1 14,0 0 2-14,-2 0-2 14,1 0 3-9,-1 0-6-5,2 0 3 14,0 0 0-14,4 2 0 13,1 2 0-13,-1 0-4 14,4-4 8-14,-3 4-6 14,3-4 7-14,1 0-8 13,-1 0 4-13,-4 0-2 14,1 0 1-9,-3 0 0-5,-2 0 0 14,0 0 1-14,1 0-2 14,-3 0 3-14,2 0-4 13,-2 0 4-13,0 0-6 14,0 0 6-14,0 0-4 0,2 0 2 13,2 0 0-13,-1 0-2 20,1 0 4-20,0-4-3 0,-2 0 7 12,1 2-9-12,-3 0 4 14,0 0-2-14,2 0 1 14,-2 1 0-14,2 1 0 13,2 0 1-13,2 0-4 14,-4 0 6-14,0 0-6 14,-2 0 6-9,-1 0-6-5,4 0 5 14,0 0-2-14,1 0 0 13,-2 0 0-13,7 0-3 14,-3 0 8-14,5 0-7 14,5 0 8-14,1 0-11 13,6-5 7-13,0 1-3 14,1 1 1-9,-4-4 0-5,4 3-1 14,-3 4 2-14,3-3-2 14,2-2 2-14,1 1-2 0,2-2 3 12,0 2-4 3,-2 0 2-15,-3-5 0 0,1 4 0 13,-5-2 0-13,-2 0-3 20,-2 3 9-20,-3 1-9 0,-2-3 6 12,0 5-6-12,2-1 3 14,1 2 0-14,-3 0 0 14,2 0 0-14,-1 0-3 13,1 0 5-13,0 0-5 14,3 0 6-14,-3 0-6 13,-4 0 8-7,-2 0-6-6,-1 0 1 14,1 0 0-14,-1 0 0 13,1 0 1-13,2 0-5 14,0 0 8-14,2 0-4 13,7 0 5-13,-1 0-10 14,2 0 7-14,-8 0-3 14,-5 0 1-9,-6 2 0-5,-2-2-1 14,-7 0 2-14,-5 1-2 13,-5-1 3-13,-4 0-4 0,-6 0 3 13,3 0-3-13,-3 0 3 14,0 6-1-14,0-6 1 13,0 0 0-13,0 0 3 14,0 0-3-8,0 0 3-6,0 0 0 13,0 0-6-13,0 0 3 14,0 0-1-14,0 0 1 13,0 0 1-13,0 0 4 14,0 0-6-14,0 0 11 14,0 0-7-14,0 0 7 13,0 0-9-7,0 0 1-6,0 0-1 13,0 0 0-13,0 0-2 14,0 0 1-14,0 0 0 14,0 0 3-14,0 3-3 13,0-3 4-13,0 0-5 14,0 0 2-14,0 0-4 14,0 0 2-9,0 0-1-5,0 0 1 0,0 0-10 13,0 0 10 1,6 4-12-14,4 6 2 0,3-1-9 13,2 4-43-13</inkml:trace>
    </iact:actionData>
  </iact:action>
  <iact:action type="add" startTime="446280">
    <iact:property name="dataType"/>
    <iact:actionData xml:id="d89">
      <inkml:trace xmlns:inkml="http://www.w3.org/2003/InkML" xml:id="stk89" contextRef="#ctx0" brushRef="#br0">14578 15883 5 0,'-9'4'6'1,"-5"4"11"13,-3-2-12 2,-8 2 11-15,-8 1-13 0,-5 0 11 12,-7-4-7-12,-1-1 5 14,-8-3-1-14,-2-1-6 14,-2 0 11-14,-4 0-14 13,0 0 11-7,-3 0-12-6,1 0 3 14,-1 0-2-14,3 0 0 13,4 0-2-13,0 0 0 14,4 0-2-14,-2 0 6 13,2 0-6-13,-1 0 7 14,-1 0-7-14,1 0 4 14,-1 0-3-9,4 0 1-5,6 0 0 14,8 8 0-14,5-3 2 13,6 2-5-13,2 4 6 14,3 2-6-14,-1 4-1 14,8-2 4-14,-1 1-3 13,3 3 3-13,2-1-3 14,4-4 1-9,-2 4-2-5,1 4 8 0,1 0-9 13,0 1 5-13,4 3 0 14,3-3-4-14,0 7-1 13,0 7 5-13,19 2 2 14,1 6 1 1,4-6-2-15,3 2 2 13,0-9-2-13,2-1-2 5,2-10 2-5,6-3-4 13,4-4 6-13,5-4-3 14,8 2 0-14,6-6 0 14,3-2 2-14,-1-4 0 13,1 0-1-13,-1 0 3 14,-4 0-8-14,2-7 8 14,0-4-5-9,-2-3 1-5,3 0 0 14,-3 2 0-14,-5 2 0 13,0-2-2-13,-1 7 5 14,-1-4-6-14,-2-1 7 14,-2 2-6-14,-7 0 3 0,-3 2-1 12,-2-6 0 3,-6 2 0-10,-6 1-3-5,0-4 6 0,-3 1-3 13,0-2 4-13,-2 0-6 14,-3 1 4-14,-1 4-2 13,-7 4 0-13,-1-3 2 14,-4 6-2-14,0 2 1 13,-2-3-1-13,4 3 2 14,-2-4-4-8,4 4 1-6,3-7-2 13,5 4 3-13,-1-6 0 14,1 1 0-14,1 3 1 14,-5-4-5-14,2 4 8 13,-3 0-2-13,-3-2 1 14,-1-4-4-14,-3 7 3 13,1 0-2-7,-3 0 4-6,0-4 2 0,0-2 0 13,0 0-4 1,0-6 1-14,-8 6-1 0,2-8-3 13,-3 0 4 1,1 0-5-14,-4-4 2 14,1 0 0-14,-5 0 0 0,3 0 0 19,-3-4 2-19,-1 2-2 0,-1 2 5 13,-3 0 1-13,0 4-12 13,-6 4 7-13,0-2-1 14,-4 5 0-14,0-1 0 14,-1 6-5-14,1 2 10 13,0 0-1 2,0 2-3-15,2 2 6 4,0 0-2-4,2 0-9 14,4 0 8-14,4 0-4 14,-1 0 0-14,1 0 0 13,6 6 3-13,3-2 0 14,4-4-2-14,4 0 4 14,0 0-9-14,2 0 6 0,0 0-2 19,0 0 0-19,0 0 2 0,0 0-2 12,0 0-4-12,0 0 0 14,0 0 0-14,0 0 3 14,0 8-18-14,0 11 3 13,4 8-7-13,-2-1-57 14</inkml:trace>
    </iact:actionData>
  </iact:action>
  <iact:action type="add" startTime="449651">
    <iact:property name="dataType"/>
    <iact:actionData xml:id="d90">
      <inkml:trace xmlns:inkml="http://www.w3.org/2003/InkML" xml:id="stk90" contextRef="#ctx0" brushRef="#br0">20646 16388 19 0,'0'-1'10'1,"-2"1"2"13,0 0-12-13,2 0 8 14,0 0-7-9,0 0-2-5,0 0 0 14,-3 0 0-14,3 0 1 14,-2 0 0-14,0 0 3 0,2 0-1 12,0 0 12 3,-2 0-14-15,2 0 8 0,0 0-6 12,0 0 3-12,0 0-3 14,0 0 0-8,0 0 2-6,0 0-1 13,0 0-3-13,0 0 3 14,0 0-6-14,0 0 0 14,4-4 2-14,7-1 1 13,9-3 6-13,7 3-6 14,0-4 5-14,2 6-5 13,2-2 2-7,3 3-4-6,8 2 5 14,5 0-4-14,8 0 1 13,3 0 0-13,0 0 0 14,0 0 0-14,2 0-2 13,2 0 5-13,3 0-5 14,3 0 7-14,0 0-9 14,1 0 4-9,2 0 0-5,6 0-1 14,-4-3 1-14,-1-1-1 13,-6-5 3-13,-8 8-3 14,-11-3 5-14,-6 4-8 14,-8 0 10-14,-6 0-10 0,-10-5 6 12,-3 5-2-12,-5-4 0 21,-7 4 2-21,-2 0 4 0,0 0-1 12,0 0 15-12,0 0-6 14,0 0 16-14,0 0-10 13,0-5 0-13,-2 1-6 14,-5-8-11-14,3 5-3 14,-6 3-10-14,-1 1 4 20,-5-2-18-20,-3 1-12 13,-8 4-38-13,-6 0-14 0</inkml:trace>
    </iact:actionData>
  </iact:action>
  <iact:action type="add" startTime="451216">
    <iact:property name="dataType"/>
    <iact:actionData xml:id="d91">
      <inkml:trace xmlns:inkml="http://www.w3.org/2003/InkML" xml:id="stk91" contextRef="#ctx0" brushRef="#br0">11217 16883 3 0,'0'0'7'15,"0"0"5"-14,0 0-6 14,0 0-1-14,0 0-2 13,0 0 3-13,0 0-6 14,0 0 2-14,0 0-1 14,0 0-1-9,0 0 2-5,0 0 0 14,0 0-4-14,0 0 6 13,9 0-5-13,6 0 2 14,3 5 2-14,2-1-3 0,0-1 4 13,2-3-4 1,1 0 2-14,-4 0-2 0,4 0 1 13,-1 0-1-8,3 0 3 10,4 5-3-15,-3-3 0 0,3 2 2 13,2 0-2-13,-2 4 0 13,6-2-3-13,-2-1 8 14,7-2-6-14,4 1 4 14,3 1-6-14,5-5 3 13,1 0 0-7,2 0 0-6,3 0 0 13,3 0 0-13,1 0 2 14,-4-9-2-14,0-3 2 14,-2 7 2-14,-2-4-3 13,-4-2-1-13,0 8 3 14,-4-1-3-14,1-1 0 14,1 5 0-9,-4 0-2-5,0 0 5 14,1 0-6-14,-1 0 7 13,1 0-6-13,-3 0 3 14,-3 0-1-14,-2 0 0 14,-1-5 1-14,-5 1-2 13,5-1 3-13,-3 2-1 14,0-1-1-14,4 2 2 4,-2 2 1 11,1 0-5-15,-1 0 2 0,5 0 0 13,3 0 0-13,3 0 0 13,-1 0-3-13,-1 6 7 14,4-3-6 0,-4-3 6-14,1 5-7 0,-1-5 5 13,1 0-2-7,-3 0 0-6,5 0 1 13,2 0-1-13,2 0 3 14,1 0-2-14,-4-5 0 13,0 2 0-13,0 3 3 14,2 0-8-14,1 0 4 14,2 0 0-14,1 0 0 13,-1 0 0-7,1 0-3-6,-1 0 6 13,1 0-4-13,-1 0 6 14,3 0-9-14,-2 0 5 0,-1 0-1 13,0 0 0-13,-3-6 0 13,-2 6 0 2,4 0 3-15,-3 0-3 14,2 0 0-9,-4 0 0-5,5 0 2 0,-2 0-4 13,4 0 3-13,0 0-2 13,-4 6 1-13,0 2 0 14,-1-4 0-14,0 1 1 14,2-5-1-14,1 5 5 13,4-5-8-13,-1 4 6 14,3-4-3-9,0 3 0-5,0 2 0 14,4-3 0-14,-2 2 1 14,3 0-2-14,-1 4 2 13,-2-6-2-13,0 2 3 14,-2 1-3-14,3-5 1 14,-3 3 0-14,-2 1 0 13,-1-4 1-7,-2 5-4-6,1-5 6 13,2 0-4-13,0 0 6 14,4 5-9-14,4-5 6 0,3 0-2 13,5 0 0-13,-5 0 0 13,2 0 0-13,-5 0 3 14,3 0-1 0,0-5-2-14,0 5 0 5,2-9 4-5,-2 9-8 14,-3-3 4-14,-4 3 0 13,3-5 0-13,-1 5 3 14,-2-4-9-14,6-1 12 13,-4 0-10-13,1-3 10 14,-1 1-8-14,2 4 3 14,-1-1-1-9,-3-1 0-5,-2 5 0 14,-6-5 0-14,-6 5 2 13,1 0-2-13,-3 0 0 14,-2 0 0-14,-1 0 3 0,-5 0-5 13,-3 0 4 1,-4 0-2-14,-4 0 1 14,-3 0 0-14,-9-4 6 4,-4 4-7-4,-5-5 15 14,-1 5-12-14,-1 0 16 14,-2 0-6-14,0-3 8 13,0 3-6-13,0 0-2 14,0 0-3-14,0 0-9 14,0 0 5-14,0 0-6 13,0 0 0-7,0 0 1-6,0 0-3 13,0 0 3-13,0 0-1 14,0 0 0-14,0 0 0 14,0 0-1-14,0 0 4 13,0 0-3-13,0 0 4 14,0 0-8-14,0 0 2 14,0 0 2-9,0 0-1-5,0 0-2 14,0 0 2-14,0 0-1 13,0 0-1-13,0 0 6 14,0 0-6-14,0 0 6 14,0 0-6-14,0 0 5 13,0 0-2-13,0 0 0 0,0 0 0 13,0 0-3-8,0 0 8-5,0 0-4 14,0 0 5-14,0 0-10 14,0 0 7-14,0 0-3 13,0 0 1-13,0 0 0 14,0 0-1-14,0 0 3 14,0 0-1-14,0 0-1 13,0 0 0-7,0 0 3-6,0 0-5 13,0 0 2-13,0 0-1 14,0 0 0-14,0 0 1 14,0 0-5-14,0 0 10 13,0 0-9-13,0 0 9 14,0 0-12-14,0 0 7 13,0 0-1-7,0 0 0-6,0 0 0 14,0 0 0-14,0 0 2 13,0 0-1-13,0 0 2 14,0 0-4-14,0 0 2 0,0 0-2 12,0 0-1-12,0 0 1 14,0 0 1-14,0 0 0 14,0 0-4-9,0 0 8-5,0 0-3 14,0 0 4-14,0 0-6 13,0 0 2-13,0 0-2 14,0 0 1-14,0 0 0 14,0 0 0-14,0 0 0 13,-2 0-2-13,2 0 4 14,0 0-4-9,0 0 4-5,0 0-3 14,0 0 2-14,0 0 0 14,0 0-1-14,0 0 1 13,0 0 0-13,0 0 3 14,0 0-2-14,0 0 3 0,0 0-8 13,0 0 3-13,0 0 0 13,0 0-2-7,0 0 2-6,0 0 0 13,0 0 2-13,0 0-2 14,0 0 1-14,0 0-2 14,0 0 2-14,0 0-2 13,0 0-2-13,0 0-2 14,0 0-2-14,0 0-9 14,0 0 2-9,0 0-22-5,0 0-3 14,0 0-27-14,0 3 2 13</inkml:trace>
    </iact:actionData>
  </iact:action>
  <iact:action type="add" startTime="454110">
    <iact:property name="dataType"/>
    <iact:actionData xml:id="d92">
      <inkml:trace xmlns:inkml="http://www.w3.org/2003/InkML" xml:id="stk92" contextRef="#ctx0" brushRef="#br0">20559 16645 0 0,'0'0'1'15,"0"0"2"-14,0 0-3 14,0 0 0-14,0 6-3 13,0 2 7-13,0-2-6 14,-5 6 3-14,5-3-2 14,-2 0-2-14,2 0 3 13,-2-4 0-7,0 4 0-6,0-1 0 14,2 2 0-14,-2-2 0 13,2-3 0-13,0-5 0 14,0 4 0-14,0-4 0 13,0 0 0-13,0 0 1 14,0 0 8-14,0 0-8 0,0 0 5 19,0 0-5-19,0 0 1 0,0 0 2 13,0 0-6-13,0 0 4 13,0 0 0-13,0 0 2 14,0 0 1-14,0 0 3 14,0 0-7-14,0 0 12 13,0 0-8-13,0 0 1 14,0 0-4-8,0 0 1-6,0 0-3 13,0 0 1-13,4 0 5 14,7 0-6-14,3 0 6 14,3 0-5-14,3 0 7 13,3 0-4-13,4 0-3 14,4 0 0-14,4 0-1 13,5 0 1-7,12-8-1-6,6 3 0 14,9-4 2-14,6-1-5 13,5 7 7-13,0-6-5 14,-2 4 3-14,-1-4-4 13,1 5 3-13,-5-5-1 14,4 0 0-14,-2 1 0 0,-1 2 2 19,-6 3-1-19,-1 3 3 14,-11 0 2-14,-4 0-7 0,-3 0 1 12,-7 0 0-12,-2 0-3 14,-5 3 6-14,-4 1-6 14,-4-4 7-14,-5 2-3 13,-7 3-1-13,-3-5 4 21,-6 0 0-21,-4 3-4 0,0-3 3 12,0 0-1-12,0 0-1 14,0 0 3-14,0 0-5 14,0 0 5-14,0 0 0 13,0 0-2-13,0 0 9 14,0 0-3-14,0 0 4 13,0 0 1-7,0 0 2-6,0 0 2 14,0 0-8-14,0 0 8 13,0 0-14-13,0 0 2 14,0 0-3-14,0 0-4 13,0 0 2-13,0 0-3 14,0 0 0-14,0 0-5 14,0 0 6-9,0 0-14-5,0 9 4 0,-4-4-50 13,-10 7-13-13,-3-2 3 13</inkml:trace>
    </iact:actionData>
  </iact:action>
  <iact:action type="add" startTime="455940">
    <iact:property name="dataType"/>
    <iact:actionData xml:id="d93">
      <inkml:trace xmlns:inkml="http://www.w3.org/2003/InkML" xml:id="stk93" contextRef="#ctx0" brushRef="#br0">12763 17299 4 0,'0'0'5'1,"0"0"-4"13,0 0 1-13,0 0 3 14,0 0-4-14,0 0 1 13,0 0 8-13,0 0-7 14,0 0-1-8,0 0-2-6,0 0-2 13,0 0 0-13,0 0 4 14,0 0-4-14,0 0 4 14,0 0-4-14,0 0 4 13,0 0-2-13,0 0 0 14,0 0-3-14,0 0 3 13,3 0-7-7,6 0 6-6,0 0 2 14,-1 0-2-14,2 3 3 13,1-3-3-13,-1 5 1 14,4-1 0-14,-1-4-3 14,3 5 6-14,-3-5-2 0,3 5-1 12,-1-5 0 3,2 4 1-15,2-4-1 4,6 0 5 11,2 0 1-15,4 0-6 14,6 0 2-14,2 0 2 0,3 0-3 12,5 0 6-12,6 0-7 14,3 0 8-14,4 0-6 13,5 0 2-13,-3-4-2 14,-2-1-1-8,0 0 0-6,-2 1 1 13,0-1 4 2,3 5-5-15,-1-3 4 13,0 3-4-13,0 0 1 0,3 0-2 13,-3 0 0-13,0 0 0 14,2 0 0-14,-1 0-2 13,3 0 6-7,-2 0-4-6,-1 0 6 14,-1 0-9-14,-2 0 6 13,0 0-1-13,0 3-2 14,-2 2 0-14,4-1 0 13,0 1 4-13,3 0-4 14,6-1 0-14,-1-4 0 14,6 4 1-9,0 0-2-5,0-4 1 0,-5 3 0 13,-1 0 0-13,2 1 0 13,1 1-3 2,2-2 7-15,8-3-4 14,0 6 2-14,0-6-3 0,4 5 1 12,2-5 0-12,0 0-1 14,3 0 1-9,-1 3 0-5,2-3 1 14,-4 0-1-14,-3 0 1 14,1 0-2-14,2 0 4 13,2 0-5-13,5 0 4 14,2 0-2-14,-5 4 0 14,5 1 0-14,0 0-4 13,2-1 8-7,4 0-7-6,4 0 6 13,-4-1-6-13,0-3 3 14,-5 3 0-14,-1-3 0 14,-5 0 0-14,-4 0 0 13,-5 0 3-13,-6 0-2 0,-3 4 0 13,-6 4 0 2,5-4 0-15,-3 3-2 4,-3-4 1-4,-3 1 0 14,-10 1 0-14,-5-4 0 13,-8 3-3-13,-7-4 6 14,-4 0 1 1,-9 0-3-15,-5 4 6 0,-3-4-7 12,-8 0 8-12,1 0 2 14,-5 0 3-9,0 0 5-5,0 0-7 14,0 0 8-14,0 0-13 14,0 0 0-14,0 0-6 13,0 0 0-13,0 0-3 14,0 4 3-14,0-4 0 0,0 0 2 12,0 0 0-12,0 0 1 21,0 0 0-21,0 0 1 0,0 0-8 12,0 0 3-12,0 0-3 14,0 0-4-14,0 4-7 13,0 6-25-13,-5 9-30 14,-13 2-5 1</inkml:trace>
    </iact:actionData>
  </iact:action>
  <iact:action type="add" startTime="471650">
    <iact:property name="dataType"/>
    <iact:actionData xml:id="d94">
      <inkml:trace xmlns:inkml="http://www.w3.org/2003/InkML" xml:id="stk94" contextRef="#ctx0" brushRef="#br0">22347 9436 3 0,'0'0'1'1,"0"0"4"0,0 0-3 12,0 0-3-12,0 0 4 14,0 0-6-14,4 0-7 13</inkml:trace>
    </iact:actionData>
  </iact:action>
  <iact:action type="add" startTime="471921">
    <iact:property name="dataType"/>
    <iact:actionData xml:id="d95">
      <inkml:trace xmlns:inkml="http://www.w3.org/2003/InkML" xml:id="stk95" contextRef="#ctx0" brushRef="#br0">22648 9351 5 0,'-5'-5'12'1,"-3"1"-10"13,-2 1 9-13,-1 0-8 14,1-1 3-9,-4 0-2-5,-4 0 1 14,2-1-1-14,-2 2-2 14,1-1 11-14,-4 2-13 13,-1 2 9-13,-2 0-6 14,-7 0-5-14,-10 0 4 13,-3 0-2-13,-12 0 0 14,-6 0 3-9,-9 4 3-5,-8 1 0 14,-1 0 7-14,2-1-9 13,0 0 6-13,3 0-4 14,0 0 1-14,9-2-2 14,3 0-1-14,10 0 5 13,8-2-4-13,8 0 4 14,4 0-5-9,6 0-2-5,0 0 1 14,4 0-6-14,1 0 4 14,0 0-1-14,0 5 0 13,-7 0-1-13,-3 4-3 14,-11 3 8-14,-3 1-10 13,-3 3 9-13,-2 1-6 0,6-5 5 13,7-1-2-7,5-2 0 8,4 1 1-14,4-6-4 14,7-1 6-14,3-1-1 0,6-2 2 13,2 2-8-13,0-2 6 13,1 3-3-13,-1-1 1 14,1-2 0-14,1 2 0 13,-4 0 0-7,-2-1 0-6,-5 2 5 14,-1-2-9-14,-3 3 9 13,-3-4-8-13,-2 3 3 14,2-1 0-14,-2 0 0 13,-2 0 0-13,2 1-3 14,-2 2 9-14,5-1-11 14,2-1 11-9,6-1-10-5,2 3 6 14,1-3-4-14,3 0 0 13,4 0 2-13,4-1 0 0,0-1-4 13,0 3 4-13,0 6-10 14,0 8 9-14,10 5 1 13,0 2-2-13,1 2 2 14,5 0 0-9,-5 0 0 10,0 0 0-15,1 3-3 0,-4 0 8 13,-3 3-6-13,-1 2 6 13,-4 5-9 2,0 3 5-15,0 2-2 0,0 7 1 13,0 2 0-13,0 1 0 13,0 1 1-7,0-6-1-6,0 4 3 13,0-2-6-13,0 2 6 14,3 3-6-14,3-2 4 14,1 3-2-14,2-6 1 13,2-3-1-13,2-1-2 14,-4-7 6-14,1-2-5 0,-2-3 8 19,-4-8-12-19,5 1 8 0,-1-2-3 13,0-3 1 1,1 0-1-14,-1-2 1 14,2-2-1-14,1-1-4 14,1-2 7-14,1-1-4 0,-1-1-1 12,2-1 2-12,1 0-1 14,4-1 2-9,-1-2-1-5,4-3-3 14,2 2 2-14,5-1 4 14,2-5-2-14,1 0 2 13,3-3-2 2,-2 0 2-15,6 0-2 0,-1-3 2 12,4-11-1-12,7-7 0 14,5-2 2-8,6-4 0-6,0 1 0 13,0-1-4-13,-5 5 4 14,-5 7-5-14,-6 1 2 13,-8 3 0-13,-2 5 0 14,-5 4 1-14,0 0-6 14,4 1 10-14,3-4-6 0,8-1 8 19,5-2-11-19,5-1 4 0,6-2 0 13,-2-3 0-13,0 2 0 13,-1 0 0-13,-5-3 3 14,-7 6-2-14,-7 1 1 13,-12 2-4-13,-6 2 5 14,-4 0-4-14,-5 0 1 14,-2 2 0-9,0 0 0-5,2 1 0 14,1-2-5-14,-2 0 10 13,-1 2-7-13,3-1 7 14,-4 0-10-14,1 0 7 14,-3 0-4-14,2-1 2 13,-4 3 0-13,-2 0-1 0,-2 0 2 19,3 0-4-19,-3 0 8 0,0 0-7 13,0-2 7 2,0 2-4-15,0 0 0 0,0-5 6 12,0-5-5 3,0-7 0-15,4-4-4 14,4-9 5-14,6-3-10 13,4-4 11-7,0-4-8-6,-2-1 4 13,-3-2-2-13,0-2 2 14,-1-1 0-14,-6-2-1 0,1-1 2 13,-5-3-1-13,-2-1 4 13,0 4-8-13,-2 1 6 14,-16 2-5-14,-2 1 2 13,2 0 1-7,0 2-1-6,2 5 2 14,8 2-3-14,-3 2 5 13,3 3-3-13,2 3 6 14,0-3-12-14,3 9 9 14,1-3-5-14,0 3 2 13,0 2 0-13,0-2-1 0,0 4 4 19,-2 3-5-19,2 0 8 0,2 4-12 13,-2 2 11 2,0 3-10-15,0 6 5 0,-3-1-1 12,3 2-3-12,-2-4 1 14,0 1-2-14,-4-1 10 13,-3 3-2 2,3-3 1-15,-6-1-1 5,3 3-1-5,-2-1-2 13,-1-1 0-13,-1-3 0 14,-3 1 0-14,-2 1 2 13,-2 1-4-13,-1-4 6 14,-1 1-8-14,-1 2 9 14,-4-2-9-14,2 2 4 13,3-2 0-7,-2 1 0-6,3 1 0 14,-2-2-6-14,1 5 13 13,2-2-14-13,-3 3 10 14,1 1-6-14,-1 0 2 0,-4 0 0 12,0 0 1 3,-2 0-1-15,2 0-2 0,0 0 6 13,0 0-1-8,0 0 0-5,-1 0-3 14,-1 0 2-14,0 0-2 13,0 0 2-13,2-2-3 14,1 2 2-14,-3 0 0 14,-4 0-3-14,2 0 7 13,-2 0-10-13,-5 7 11 14,-1 2-8-9,-1 0 4-5,4 0-1 14,3 1 0-14,2-1 0 14,-2 4-3-14,0 0 6 13,1 3-4-13,3 0 5 14,6-3-6-14,6-8 3 14,7-2-1-14,10-3 0 13,0 0 2-7,2 0-2-6,0 0 2 13,0 0-2-13,0 0 3 0,0 0-2 13,0 0 5 2,0 0-9-15,0 0 5 0,0 0-4 12,-4 0 1-12,-5 2 1 14,-5 0-3-14,-5 3 6 13,3-3-2-7,-2 1 2-6,9-1-4 14,4-2 5-14,1 2-6 13,4-2 4-13,-2 0-4 14,2 0 2-14,0 0 0 13,0 0-2-13,0 0 6 14,0 0-4-14,0 0 6 14,0 0-12-9,0 0 8-5,0 0-4 14,0 0 0-14,0 0 0 14,0 0 1-14,0 0 2 13,0 0-7-13,0 0 6 14,0 3-1-14,0 14-25 13,-2 0-16-13</inkml:trace>
    </iact:actionData>
  </iact:action>
  <iact:action type="add" startTime="483518">
    <iact:property name="dataType"/>
    <iact:actionData xml:id="d96">
      <inkml:trace xmlns:inkml="http://www.w3.org/2003/InkML" xml:id="stk96" contextRef="#ctx0" brushRef="#br0">15773 9633 3 0,'-5'54'2'1,"3"-1"2"0,-5 0-3 12,1 3 1-12,-5 5 2 14,2 1-1-14,-4 6 0 13,-1-2-2-13,3 1 4 14,0-1-3-8,-1-3 3-6,6 0-2 13,-1-1-3-13,1 0 4 14,2-1-7-14,-2-1 3 13,6-4 0-13,0-4 0 14,0-2 3-14,0-4-3 14,0-4 3-14,8 2-3 13,-2 0 2-7,1-2-4-6,-1-1 4 0,-1-4-2 12,-3-2 0 3,1-5 0-15,-3-4 0 0,0-4 1 13,0-2-1-13,0-2 2 13,0 0-4-13,0 2 4 14,0-4 0-14,0 0-2 14,0 0 0-9,0-6-1-5,0 2 2 14,0 0-3-14,2-1 6 13,2 1-8-13,1 2 6 14,1-3-3-14,1 6 2 14,-3-3-1-14,1-1 0 13,-3 2 2-13,-2-6 1 14,0 2-3-9,0-2 1-5,0-2 3 14,0 0-5-14,0-2 2 14,0-3-1-14,0 0 0 13,0-2 0-13,0 0-2 0,0 0 0 13,0 0 2 2,3 0-15-15,1 0 11 0,0-6 4 12,5-10 6-6,3-12-6-6,-2-9-1 13,-1-2-2-13,-2-8 3 14,-2 1 1-14,-3 0 2 14,-2-3 1-14,0-2-4 13,0-3 0-13,0-3 0 14,0-1 2-14,0-2-2 14,-2 0 0-9,-5-4-2-5,0 0 3 14,0 0-1-14,-1-1 0 13,1 6 0-13,-5-1-3 14,2 5 3-14,-2 1 0 14,1 0 1-14,2 0-1 13,1 1 1-13,5-1-1 14,1 3 0-9,2-6 0-5,0-1-2 14,0 3-1-14,9 0 3 0,2 2 0 13,0 7 0 1,1 4 1-14,-8 6 1 0,-2 5 1 13,-2-1-3-13,0 3 2 13,0 0 3-13,0 2-5 14,0-4 4-8,0 4-3-6,0-4-2 13,0-1 2-13,0 2 1 14,4 2 4-14,-2 2-6 13,-2 8 6-13,0 2-6 14,0 9 5-14,0 0-3 14,0 5 5-14,0 2-7 13,0 0 0-7,0 0 2-6,0 0-1 14,0 0 6-14,0 0-5 13,0 0-3-13,0 0 1 14,0 0-2-14,0 0-5 13,0 0 0-13,0 0 2 14,0 0-5-14,0 0 8 14,0 9-4-14,-6 10 6 4,0 8 2 11,-4 6 0-15,1 6-2 0,1 3 0 12,1 6-2 3,0 8 2-15,0 2 0 0,3 2 3 13,-5 0 1-13,3-2-2 13,-4-2-1-13,4-1-1 14,-1 1 0-9,3 0 0-5,0 4 1 14,1 0-1-14,3 0 1 14,-3-2-1-14,3 2 5 13,0-5-9-13,0 3 6 14,0 5-4-14,-2 4 2 14,-2 2 0-14,-3-3 0 13,1-9 0-7,2-1-1-6,-4-10 2 13,2-3-1-13,-1-2 4 14,3-5-8-14,-3-3 6 14,4 0-4-14,3-3 2 13,-2-1 0-13,2 0 0 14,0-3 0-14,0 3-1 0,0-4 4 12,0-1-5-6,0 0 2-6,0-5 0 14,0-2 0-14,5-1 0 13,-2 0 0-13,1 0 0 14,-2-3 0-14,2-2 3 13,1-4-4-13,-3-2 4 14,2 0-5-14,-4-4 4 14,2-1-4-9,-2 2 2-5,2-2 0 14,-2 0 0-14,0 0 1 14,0 0 3-14,4 0-2 13,-4 0-2-13,0 0 2 14,0 0 1-14,0 0-2 13,0 0 5-13,0 0-3 14,0 0-1-8,0 0 2-6,0 0-1 13,0 0 0-13,0 0 1 14,0 0-5-14,2 0 4 0,-2 0-3 12,0 0 3-12,0 0-3 14,0 0 0-14,0 0 2 14,0 0-4-14,0 0 5 13,0 0-6-7,0 0 0-6,0 0 3 13,2 0-3-13,-2 0 0 14,0 0 3-14,0 0-1 14,0 0 0-14,0 0 2 13,0 0-2-13,4 0-4 14,3-8 0-14,9-5-21 14,-1-8-27-9</inkml:trace>
    </iact:actionData>
  </iact:action>
  <iact:action type="add" startTime="489324">
    <iact:property name="dataType"/>
    <iact:actionData xml:id="d97">
      <inkml:trace xmlns:inkml="http://www.w3.org/2003/InkML" xml:id="stk97" contextRef="#ctx0" brushRef="#br0">20541 9503 1 0,'0'-4'19'1,"0"-1"-15"13,-2 1 10-13,0 0-3 14,2 3 3-14,-3-1-9 13,1 2-5-13,0 0 9 0,2 0-5 13,0 0 3 2,-2 0-7-10,-1 0 0-5,3 0-11 14,-2 3 7-14,0 19 4 13,-2 11 0-13,-1 9 1 0,-1 4 1 13,-1 5 2 2,2-2-1-15,1 1-6 0,0 4 5 12,-3 3-3-12,2 3 2 14,-2 8-1-9,3 3 0-5,-2 0 0 14,-1 2-1-14,0-5 3 14,2 0-4-14,3-2 7 13,2 2-9-13,0 2 5 14,0 0-2-14,0 2 1 14,0-3 0-14,0-7-3 13,-2-6 6-7,0-5-4-6,-5-7 7 13,1-4-12-13,-2-4 8 14,2-4-3-14,0-2 2 14,-1-2 1-14,3-6-2 13,-4-4-2-13,6-2 0 0,0-4 4 13,2-3-4-13,0-2 4 20,0-5-4-20,0-2 0 0,0 0-1 13,0 0-6-13,0-9 9 13,0-12-1-13,0-16 4 14,10-3-6 1,-2-6 4-15,1-7-4 0,-3-4 3 12,-4-4-2-12,4-8 1 14,-2-9 1-9,3-6-1-5,-1 0 2 14,0-1-4-14,0 4 6 14,-2 9-3-14,0-3 2 13,1-1-4-13,1-3 3 14,3 3-1-14,3 4 0 13,-4 4 1-13,1 3-3 14,0 2 7-8,0-2-5-6,0 7 4 13,-5 5-4-13,-1 9 1 14,-3 3-1-14,0 10 3 0,0 1-3 12,0 7 0 3,0 5 2-15,0 4-2 0,-3 4 4 13,-1 3 8-13,2 5-10 20,-1 0-4-20,3 2-1 0,-2 0 1 12,2 0-5-12,0 0-3 14,-4 4 7-14,0 17 3 14,-1 9 4-14,-2 9-1 13,0 8-2-13,3 1 1 14,-2 4-4-14,1 1 4 14,1 6-2-9,-1 2 0-5,0 6 2 14,1 3-1-14,-2 10-1 13,-1-1 1-13,-3 1 1 14,0 0-4-14,-1-5 3 14,-1-7-2-14,1 0 1 13,1-7-1-13,0 1 1 14,4-4 0-9,1-2 1-5,1 0 3 14,2-2-7-14,-4-2 4 14,4-6-2-14,0-1 1 0,0-8 0 12,0-2 0-12,0-3-1 14,-3-2-1-14,3-6 4 14,0-6-4-14,0-6-2 13,2-3 2-7,0-9-10-6,0 0-1 13,0 0 1-13,0 0-1 14,0 0 13-14,0-9 2 14,2-19 6-14,4-6-6 13,5-8-4-13,3 0 5 14,-3-7-4-14,3-1 1 13,-1-1-2-7,1-7 0-6,-3-7 1 14,-1-7 0-14,2-4 1 13,-3-1 0-13,-1-1-1 14,-1 1-2-14,0-4 6 14,-2-4-3-14,1 4 0 13,-2 2 0-13,1 5-3 14,-3 2 6-9,1 2-6-5,-1-1 8 0,0 6-6 13,-2 10 3-13,2 9 0 14,1 9 1-14,-3 8-1 13,0 7-2-13,0 5 3 14,0 8 1-14,0 0 0 13,0 8 1-13,0 1-2 14,0 0 1-8,0 0-2-6,-3 0-2 13,-3 19 1-13,1 22-1 14,-2 15 4-14,5 14-1 13,0 8-1-13,0 4 2 14,-3 7-5-14,-1-1 1 14,-1 4 0-14,-4-4 1 13,2-8-1-7,-3-6 0-6,2-11 2 13,1-3-2-13,-3-7 0 14,-1 5 0-14,-1 0 2 14,-1 4-4-14,-3 0 4 13,3-4-1-13,-1-2-1 14,5-6 0-14,2-8-3 0,2-6 7 19,0-7-6-19,5-9 8 0,0-4-11 13,2-6 5-13,0-2 0 13,0-2-3-13,0 0 1 14,0 2 1-14,0-2-7 14,2-2 0-14,7-4-26 13</inkml:trace>
    </iact:actionData>
  </iact:action>
  <iact:action type="add" startTime="494546">
    <iact:property name="dataType"/>
    <iact:actionData xml:id="d98">
      <inkml:trace xmlns:inkml="http://www.w3.org/2003/InkML" xml:id="stk98" contextRef="#ctx0" brushRef="#br0">19088 17302 11 0,'-7'-7'19'1,"0"2"-16"13,5 0 6-13,0-3-8 14,2-2 3-14,0 1-4 13,0 0-3-13,0-3 3 14,0 2 0-14,0-5-1 14,2 8-3-9,10-3 4-5,-2-2-2 14,1 6 1-14,-3-2-5 13,0 0 4-13,-3 1-3 14,-3 4 5-14,-2-1 2 14,2 4-1-14,-2 0 8 13,0 0-5-13,0 0-4 14,-2 4-1-8,-13 14 1-6,-8 10 4 13,-4 10-3-13,0-3 0 14,-2 6-1-14,2-1 0 13,1 0 3-13,0 1-1 14,-1 0-2-14,0-1 0 14,4-9 1-14,5-3-2 0,5-16 2 12,9-4-1-6,2-6 0 8,2-2-6-14,0 0 3 0,0 0-20 13,13-14 22-13,14-8 1 14,10-14 5-14,6 0-4 13,-1-5-2-13,1 2 1 14,-3 7 0-14,-5 1 0 14,1 4 1-9,-7 4-2-5,-4 5 2 14,-7 6-1-14,-7 7 1 13,-9 5-2-13,-2 0-3 14,0 0-5-14,-4 0 9 14,-19 23 0-14,-6-2 3 13,-4 10 0-13,1-2-1 14,1-4 0-9,7-3-2-5,8-8 2 14,9-4-2-14,5-2 0 0,2 0-4 13,0-3 0-13,0-4-9 13,14 3 12-13,5-4 1 14</inkml:trace>
    </iact:actionData>
  </iact:action>
  <iact:action type="add" startTime="495178">
    <iact:property name="dataType"/>
    <iact:actionData xml:id="d99">
      <inkml:trace xmlns:inkml="http://www.w3.org/2003/InkML" xml:id="stk99" contextRef="#ctx0" brushRef="#br0">19346 17281 6 0,'16'-18'0'1,"-7"8"11"0,-5 6-10 12,-2 4 4-12,-2 0-5 14,0 0-1-14,0 4-4 13,-13 18 5-7,-14 10 8-6,-6 4-7 14,-5 4-2-14,3-3 2 13,6-12-1-13,6-3 0 14,7-8 2-14,10 0-2 13,4-6 1-13,2-3-5 0,0 0 8 13,0-1-8-13,0 1-1 14,16-5-2-9,3 0-2-5,6 0 9 14,2-9 2-14,4-14 1 14,4-3-2-14,-1-5 1 13,-1-1 0-13,0 0 1 14,-1-1-1-14,-1-1 2 13,0 7-4-13,-4-4 2 14,-2 14 2-8,-7 2 0-6,-10 8-4 13,-5 7 0-13,-3 0-4 14,0 0-8-14,-3 26 12 13,-19 6 7-13,-5 4-5 14,-4 1 3-14,2-4-3 14,5-5 1-14,4-2-1 13,7-8 1-7,3 5-2-6,4-6 0 13,3-3-2-13,3 4 1 14,0-9-1-14,0-2-4 0,13 0 2 13,8-3-6 1,4-4 9-14,6 0 4 0,4-9-3 13,7-10 6-13,3-7-5 20,-1-6-2-20,-1 1 4 0,-3 2-4 13,-2 0 2-13,-2 3-2 13,-5 3 1-13,-5 6 1 14,-5 8 1-14,-7 0-3 14,-6 9 0-14,-8 0-3 13,0 0-7-13,0 4 9 14,0 18 1-9,-14 7 8-5,-5 0-4 14,-1-3 2-14,1-2-3 14,4-7 9-14,4-4-11 13,2 1 3-13,0 0-3 14,3-1 0-14,-1 0 2 0,2 0-3 13,1-8 0 1,1 0 2-8,3-5-1-6,0 0-1 0,0 0 0 12,0 0-5 3,5 0-3-15,24 0 8 0,16-19 11 13,13-13-3-13,9-7-7 13,-1-6 0-13,-1 1 4 14,-9 3-8-14,-3 9 7 20,-8 3-6-20,-14 7 3 0,-7 12-2 13,-13 6 1-13,-8 4-4 13,-3 0-1-13,0 0-17 14,-3 7 22-14,-14 16 10 14,-12 5-2-14,-4-1-6 13,-1-1 7-13,1 1-5 14,4-5 4-9,6 0-5-5,-1 4-1 14,6-2 1-14,0 3-1 14,5-1 2-14,4-4 1 13,2-8-10-13,3 0 5 14,4-2 0-14,0-10-6 0,0 2 2 12,0-1-2-12,0-3-7 21,6 0 13-21,13 0 0 0,4 0 10 12,6 0-10 3,6-13 8-15,0-6-7 0,1-2 3 12,-1-1-4-12,3 0 0 14,0-9 0-14,-2 7 1 14,-1-2 4-14,-8 5-2 20,-7 2-5-20,-6 9 3 0,-8 6-1 13,-4 4 0-13,-2 0 1 13,0 0-2-13,0 0-1 14,0 0 2-14,-6 10 0 13,-13 13 15-13,-6-2-11 14,-4 9-1-14,4-2-2 14,2-2 2-9,5 2-3-5,5-1 0 14,2-1-4-14,4-2 8 13,3-2-9-13,1-14 7 14,3 0-4-14,0-6-4 0,0-2-2 13,0 0 1-13,12 4 0 13,5-4 2-13,8 0 5 20,9 0 2-20,5-14 4 14,6-8 1-14,0 0-5 0,-5-7-4 13,-4 8 2-13,-5-1 0 13,-2 0 0-13,-4-1 0 14,-2 2-1-14,-4 2 6 14,-4 5-5-14,-3 6 3 13,-8 3-5-7,-2 5 4-6,-2 0-2 13,0 0 0-13,0 0-4 14,0 0 4-14,-11 5 0 14,-5 7 10-14,1 3-7 13,1-1 1-13,-1-1-2 14,3 3 0-14,2-1-1 13,3 2-2-7,1-3 0-6,6-1 0 0,0 1-2 13,0-7 1 1,0 0 1-14,6-3-12 14,11 0 8-14,12-4-5 0,10 0 10 13,12-15 5 1,15-15-1-14,6-2-4 0,6-3-7 19,-4-3 4-19,-10 6-6 14,-6-1 6-14,-9 3-8 0,-8 1 8 13,-8 8-2-13,-11 3 3 13,-6 6 1-13,-10 10 1 14,-4-3 0-14,-2 5 5 13,0 0 15-13,0 0-17 14,-13 0 6-8,-5 0-3-6,1 7-6 13,-1 1 1-13,0 0 1 14,6-2 1-14,0 6-1 13,3-2-3-13,-1-3 2 14,2 4-1-14,1 1 2 14,3-3-4-14,-1 0 2 0,2 1 0 19,3-2-1-19,0-8-2 14,0 4 2-14,0-4-5 0,0 0 5 12,0 3-6-12,8-3 5 14,5 0 2-14,0 0 2 13,3 0-1-13,-1 0 4 14,-1-7-5-14,-1-6 2 20,-1 4 1-20,-2-3-3 0,-3 2 3 13,-3 6 0-13,-1 4-6 13,-3-4 2-13,0 4 0 14,0 0-3-14,0 0-5 14,0 0-16-14,2 0-55 13</inkml:trace>
    </iact:actionData>
  </iact:action>
  <iact:action type="add" startTime="498100">
    <iact:property name="dataType"/>
    <iact:actionData xml:id="d100">
      <inkml:trace xmlns:inkml="http://www.w3.org/2003/InkML" xml:id="stk100" contextRef="#ctx0" brushRef="#br0">19215 17736 3 0,'0'0'4'1,"0"-4"7"13,0 2-4-13,0-5-3 14,0-5 0-9,0-8-2-5,2 6 4 14,4 2-4-14,-1 3 9 14,-2 5-9-14,-1 2 2 13,-2 2-4-13,0 0 8 14,0 0 3-14,0 0 2 13,-2 0-5-13,-18 0-7 14,-9 10 6-8,-7 7-7-6,-5 6 6 13,1 9-1-13,-2-2-4 14,-1 6 0-14,-3 0 2 0,-1 0-2 13,5-2-1-13,6-5 7 13,7-7-7-13,11-8 7 14,10-2-3-14,3-12-8 13,5 0 2-7,0 0-2-6,0 0-6 14,7 4-2-14,13-4 8 13,8 0 4-13,7 0 0 14,6-12 4-14,7-11 4 14,0 0-6-14,6-12 0 13,-3 4-2-13,0 0 1 14,-1-1-1-9,-6 6 0-5,-4 8 0 14,-11 0 3-14,-7 8-2 14,-10 7 3-14,-6-2-8 13,-4 5 6-13,-2 0-2 14,0 0 2-14,0 0-2 0,0 0 0 12,0 0 1 3,0 0-2-15,-2 8 5 5,-11 6 6-5,-7 12-9 13,-3-2 1-13,1 6-1 14,2-8-1-14,2 2 0 13,3-2 0-13,3-4-1 14,4-5 2 1,1-3-4-15,7-10 7 13,0 0-8-13,0 0 1 5,0 0-3-5,0 0-12 14,20 0 5-14,14-2 13 13,14-19 6-13,13-2 1 14,1-7-4-14,0-3-1 13,-6 3 0-13,-6 6-4 14,-8-2 3-14,-7 12-1 14,-8 2 0-9,-9 9-2-5,-7 3 2 14,-7 0-10-14,-4 0 4 13,0 0-10-13,0 0 16 0,0 7 1 13,-15 11 11 2,-10 8-10-15,-1 2 2 0,-1-2-4 12,0 0 2 3,7-2-2-10,4-7 4-5,8-3-7 0,3-5 6 13,5 0-6-13,0-5 0 14,0 0-1-14,0 0-4 13,18-2-2-13,6-2 10 14,10 0 0-14,3 0 6 14,11-14-2-14,1-4-2 13,2-1-1-7,-2-3-1-6,-1 5 0 13,-2-2 2-13,-4 1-2 14,-4 6 1-14,-4 6-4 14,-8 3 7-14,-4 3-6 13,-6 0 2-13,-7 0-2 14,-7 0-10-14,0 3 2 14,-2 11 10-9,0-4 0-5,0 9 8 14,-2-4-6-14,-11 4 8 13,-5 7-9-13,3-2 3 14,-6 6-2-14,5-2-2 14,1 2 0-14,1-6 1 0,5-4-1 12,5-11 1-12,4 3-3 14,0-10-3-9,0 3 4-5,16-5-7 14,4 0 8-14,9 0 1 14,2-6 6-14,4-14-4 13,6 2-3-13,-1-6 1 14,2 2 1-14,-3 0-1 13,-2-1 2 2,-6 12-3-15,1-3 2 5,-8 4-3-5,-1 6 1 13,-10-1-1-13,-7 5-1 14,-4 0-3-14,-2 0 0 13,0 0-4-13,0 0 6 14,0 9 6-14,-4 5 7 14,-5 4-9-14,-2 4 3 13,4-4-2-7,1 0-1-6,4-1-1 0,2 2 3 12,0-6-6 3,0-4 3-15,4-1 0 0,12-4-8 13,3-1 4-13,6-3 4 13,8 0 3-13,7 0 3 14,10-15-5-14,6-7 5 14,6-6-5-9,7 2 0-5,-3 0 5 14,2 4-9-14,-3-2 3 13,-10 6 0-13,-6 5-3 14,-8 4 3-14,-8 1-1 14,-11 3 2-14,-6 5-3 13,-8 0 4-13,-3 0-4 14,-5 0-3-9,0 0 4-5,0 0-1 14,0 0 2-14,0 0 0 14,2 0 0-14,7 0 1 0,4 0 1 12,10 13 2 3,6 0-1-15,4 1-4 0,5 4 2 13,5-5-2 1,3 1 1-8,6-6 0-6,-1-4-1 0,0-4 2 12,-4 0-2-12,-3 0 2 14,-6-9 5-14,-9 2-5 14,-7 3-1-14,-8-2 1 13,-7 2 1-13,-5 4 1 14,-2 0-2-14,0 0 12 13,0 0-2-7,0 0 10-6,2 0-9 14,0-4 11-14,1 4-9 13,-1-5-1-13,2 5-3 14,-2-2-5-14,-2-1-5 14,2 3 4-14,1-4-2 13,-3 4-1-13,0-5 4 14,0 5-4-9,0 0 4-5,0 0-3 14,0 0 3-14,0 0-2 14,0 0-3-14,0 0 6 0,0 0-4 12,0 0 0 3,0 0 2-15,0 0-7 0,0 0 5 12,0 0-3-12,0 0 2 14,0 0-1-8,0 0 1-6,0 0 3 13,0 0 0-13,0 0-4 14,0 0 0-14,0 0-1 13,0 0 1-13,0 0-3 14,0 0 2-14,0 0 1 14,0 0 0-14,0 0-3 13,0 0 7-7,0 0-7-6,0 0 8 14,0 0-10-14,0 0 4 13,0 0 1-13,0 0 0 14,0 0 0-14,0 0-1 13,0 0 1-13,0 0-1 14,0 0 2-14,0 0-2 0,0 0 3 19,0 0-3-19,0 0 2 0,0 0-1 13,0 0 0-13,0 0 1 13,0 0-4-13,0 0 8 14,0 0-8-14,0 0 7 14,0 0-7-14,0 0 5 13,0 0-2-13,0 0 0 14,0 0 0-9,0 0 0-5,0 0 3 14,0 0-5-14,0 0 5 14,0 0-4-14,0 0 3 13,0 0-4-13,0 0 2 14,0 0 0-14,0 0 0 14,0 0 0-14,0 0-5 13,0 0 11-7,0 0-7-6,0 0 7 13,0 0-11-13,0 0 8 14,0 0-3-14,0 0 0 14,0 0 1-14,0 0-4 13,0 0 6-13,0 0-6 14,0 0 6-14,0 0-6 0,0 0 7 19,0 0-6-19,0 0 2 0,0 0 0 13,0 0 0-13,0 0 0 13,0 0-3-13,0 0 7 14,0 0-5-14,0 0 5 14,0 0-7-14,0 0 3 13,0 0 0-13,0 0 0 14,0 0 1-9,0 0-2-5,0 0 3 14,0 0-5-14,0 0 6 14,0 0-6-14,0 0 5 13,0 0-3-13,0 0 1 14,0 0 0-14,0 0 0 13,0 0 0-13,0 0-5 14,0 0 10-8,0 0-13-6,0 0 2 13,0 0-1-13,0 5-18 14,0-1-19-14,0 10-35 13,0 0-18-13</inkml:trace>
    </iact:actionData>
  </iact:action>
  <iact:action type="add" startTime="511712">
    <iact:property name="dataType"/>
    <iact:actionData xml:id="d101">
      <inkml:trace xmlns:inkml="http://www.w3.org/2003/InkML" xml:id="stk101" contextRef="#ctx0" brushRef="#br0">22264 9261 0 0,'0'0'22'1,"0"0"-19"13,0 0 5-13,0 0-8 14,0 0 0-14,5 0-2 13,-1 0 2-13,3 0-1 14,-1 0 4-8,-1 0-3-6,-1 0 3 13,-4 0-3-13,0 0 5 14,0 0-4-14,0 0 0 13,0 0 1-13,0 0 3 14,0 0-5-14,-6 0 11 14,-7 0-6-14,-3 0-1 13,-4 3 1-7,-5 1-6-6,-1 0 2 14,-6 2-1-14,-3 0 0 13,-1 3 0-13,0-4-2 14,0 4 4-14,1-4-2 13,-1 2 4-13,3 0-7 0,-2-1 7 13,-2 2-7 2,-1 0 3-10,-1 2 0-5,-4 2 0 0,-4 0-1 13,-2 5 0-13,-2-2 2 13,0 2 0-13,-1-4 3 14,4-2-6-14,3-4 4 14,5 0-1-14,-1-4 2 13,3-3 0-13,1 0 4 14,1 0-6-9,7 0 12-5,2 0-9 14,5 0 6-14,5 0-6 14,-2 0-3-14,1 0-1 13,3 0 2-13,-1 0-2 14,3 0 2-14,-2 2-8 14,-3 5 12-14,-5 5-12 13,-2 3 6-7,-4 4-1-6,-2 3 1 13,-2 0-2-13,4-3 2 14,-2 1 0-14,2-6-2 14,2 1 6-14,3-3-2 13,2-2 3-13,-5 0-10 0,2-1 10 13,0-4-5-13,4-1 0 14,2-2 1-9,6-2-1-5,4 0 1 14,5 0-3-14,-1 0 6 13,3 0-7-13,2 0 8 14,0 0-7-14,0 0 4 14,0 0-2-14,0 0 0 13,0 0 0-13,0 0-1 14,0 0 5-9,-4 0-8-5,2 0 10 14,-5 0-11-14,2 0 6 14,1 0-2-14,-1 0 0 13,3 0-2-13,-2 6 1 14,-3 4 2-14,0 4-4 0,0 3 8 12,3 2-8-12,2 5 8 21,2 6-8-21,0 10 6 13,0 4-4-13,4 9 2 14,10 3-1-14,-1 0-1 0,5-1 4 13,-3-4-4-13,1-7 5 13,0-5-6-13,2-6 2 14,-3-6 0-14,3-1-3 20,3-1 4-20,-2 1-1 0,1 1 1 13,1-1-1-13,0 4 2 13,0-2-2-13,-3 4 3 14,-1 4-4-14,1-2 2 13,-2 0 0-13,0 1 0 14,-1-5 0-14,1 0-5 14,1-6 11-9,-1 0-12-5,1-7 1 14,2-3 0-14,-1-2 3 13,-1-1 1-13,1-7 1 14,5-2-6-14,1-2 5 14,7 0 2-14,2-2 7 0,6-14-8 12,1-4 4-12,2-2-1 20,1-2-5-20,-4 2 2 14,-1 0 0-14,-2 3 0 14,-4 4 0-14,-3 1-2 0,-3 2 5 12,3 2-3-12,4 1 5 14,3 6-9-14,0 1 4 14,2 2 0-14,1 0-1 20,2 0 0-20,1 0 1 0,-2 0 0 12,5 0-1-12,-3 0 2 14,1 0-2-14,1-5 2 14,-4 0-3-14,1-3 3 13,1-4-2-13,-2-2 1 14,0-2 0-14,-4-2-4 13,-7 1 9-7,-7 3-8-6,-9 6 9 14,-4 4-10-14,-6 4 6 13,-3 0-2-13,0 0 0 0,0 0-1 13,0 0-2-13,0 0 3 14,0 0 2-14,0 0-1 13,0 0-2-13,0 0-11 14,0-1 8-9,2 1-7-5,-2 0 10 14,0-3-1-14,0-1 2 14,4-2 0-14,-4-2 2 13,0 0 3-13,3-1 0 14,-1-6-5-14,4-2 2 13,3-4-2-13,3-5 0 14,3-6 0-8,3-5-1-6,-5-2 2 13,1-3-3-13,-6-7 4 14,-5-1-3-14,-3 3 6 14,0-4-4-14,0 3 1 13,-3 2 2-13,-12 2 3 14,-1 4-1-14,-4 1 7 0,1 5-6 19,-8 0 5-19,-2 4-7 13,-3 1 11-13,-3-2-15 14,-2 1 10-14,2 4-7 14,4 0 0-14,2 4 2 0,7 2-5 12,4 4 9-12,0-1-10 14,3 4 0-14,-1 1-3 14,0 2 2-9,0 1-1-5,3 2 1 14,-5-2 1 0,1 3 0-14,-3 2-6 0,1 3 13 13,4-2-9-13,2 3 4 14,-1 0-4-14,6 0 4 13,3 0-2-13,-2 0 0 14,7 0 0-9,0 0 0-5,-2 0 2 14,2 0-4-14,0 0 5 14,0 0-6-14,-2 0 5 13,2 0-4-13,-3 0-2 0,1 0 4 13,-2 0 0 2,-2 0 0-15,-1 0-3 0,-3 0 6 12,4 0-4-6,2 3 6-6,-1-2-7 13,1 2 4-13,2-2-2 14,-1-1 0 1,3 0 0-15,0 0 0 0,0 0 3 12,0 0 0-12,0 0 0 14,0 0-5-14,0 0 4 13,0 0-4-7,0 0 4-6,0 0 0 14,0 0-2-14,0 0 1 13,0 0-5-13,0 0 8 14,0 0-7-14,0 0 6 14,0 0-6-14,0 0-1 13,0 0 2-13,0 0-1 0,0 0 1 19,0 0 0-19,0 0 4 14,0 0-7-14,0 0 11 14,0 0-12-14,0 0 8 13,0 0-4-13,0 0 3 0,0 0-2 13,0 0 1-13,0 0-8 13,0 0-4-13,0 0-36 21,0 0-29-21</inkml:trace>
    </iact:actionData>
  </iact:action>
  <iact:action type="add" startTime="525094">
    <iact:property name="dataType"/>
    <iact:actionData xml:id="d102">
      <inkml:trace xmlns:inkml="http://www.w3.org/2003/InkML" xml:id="stk102" contextRef="#ctx0" brushRef="#br0">14648 17244 12 0,'-41'0'11'1,"5"0"3"0,7 0-3 12,3 0-3-6,1 0 4-6,8 0-12 13,5 0 5-13,8 0-3 14,4 0-4-14,0 0-9 14,0 0-10-14,13 0 4 13,19 0 17-13,7 0 4 14,13 0-4-14,8 0 5 13,7 0-5-7,6-3 4-6,5-3-3 14,10 2-2-14,3 0 2 13,2 0-1-13,7 4 0 14,-2 0 0-14,-1 0-1 14,1 0 2-14,0 0 0 13,2 0 2-13,-1-4-6 14,-2 4 5-14,-3 0-2 4,4 0 2 11,-2-2-1-15,5-3-1 14,-1-2 4-14,2 2-5 0,5-4 2 12,0 1-2-12,7-2 3 14,-5-7-4-14,-2 8 2 13,-6-10 0 2,-13 10 0-15,-1-4 0 5,-9 3-3-5,-7 3 6 13,-8 2-5-13,-9 5 5 14,-12 0-6-14,-11 0 2 13,-7 0 0-13,-7 0-1 14,-11 0-2-14,-2 0 3 14,-4 0 1-14,0 0 0 13,0 0 7-7,-2 0 11-6,-18 0-3 13,-11 5-3-13,-9-1-12 14,-12 6-2-14,-8-2 1 14,-9 0-2-14,-4-3 2 13,-3-1 2-13,-4 1-6 14,-7-1 9-14,-7-4-6 14,-9 1 4-14,-3 3-1 4,-2-4 0-4,2 0-1 14,1 0 3-14,-2 0-2 13,-7 0 6-13,0 0-6 14,-2 0 0-14,-2 0 2 14,-3 0-6-14,2 0 1 13,1 0 1-13,2 0 1 14,0 0-1-9,-1 0-3-5,1 0 4 14,6 0-1-14,0 0-1 14,10 0 0-14,2 0-1 13,1 0 0-13,2 0 0 14,1 0 3-14,3 0-3 14,2 0 5-14,7 0-4 13,1 0 4-7,10 0-2-6,1 0 3 13,12 0-5-13,6 0 4 14,9 0 2-14,11-5-4 14,12 5 0-14,7-4-4 13,9 4 3-13,4 0-1 0,0-5-4 13,0 5 5-13,0 0-11 13,4 0 0-7,21 0 9-6,10 0 3 14,9 0 2-14,12 0 0 13,7 0-1-13,4 9 0 14,7-4-2-14,4 4 4 14,4-4-5-14,7 4 4 13,7-5-2-13,5 0 0 14,3-4 0-9,6 4-3-5,4-4 7 14,8 0-4-14,7 0 2 14,2 0-4-14,6 0 4 13,-2 0-3-13,4 0 1 14,1 0 0-14,-2 6 0 13,2-3 1-13,-1 2-1 14,0-1 2-8,-4-2-4-6,2-2 3 13,-4 0-1-13,0 0 0 14,-1 0 0-14,-9 0 0 13,-5 0 3-13,-7 0-3 0,-8 0 4 13,-3 0-1-13,-8 0-2 14,-5 8-2-14,-10-1 0 13,-7 4-1-7,-6-3 1-6,-8-2 0 14,-7 6-1-14,-6-3 0 13,-12-4-1-13,-7-1 6 14,-10-1-6-14,-8-3 3 13,-6 5 0-13,0-5 2 14,0 0 10-14,0 0 5 14,-20 0-1-9,-8 0-10-5,-9 0-4 14,-3 0-4-14,-4 0-1 13,-5 0 3-13,-5-5-6 14,-4 5 5-14,-7-3-1 14,-5-1 1-14,-7-1 1 13,-2 0 0-13,-8 5 3 0,-5-4 0 19,-4 4 1-19,-2 0-4 0,-7 0 0 13,-9 0 0-13,0 0 0 14,1 0 0-14,0 0 0 13,-1 0-5-13,-5 0 10 14,-1 0-10-14,-3 0 7 14,1 0-5-14,-1 0 3 13,3 0-5-7,2 0 5-6,5 0 0 13,1 0 0-13,4 0 1 14,6 0-1-14,0-5 4 14,6 2-5-14,7-1 1 13,8 2 0-13,8-2-4 14,4 4 2-14,2 0 1 13,7 0-3-7,4 0 3-6,7 0 2 14,9 0-6-14,8 0 10 13,8 0-6-13,9 0 2 0,6 0 3 13,5 0-4-13,4 0-2 13,0 0-4-13,0 0-4 14,13 0 7-14,11 0 3 20,10 0 0-20,10 0 4 0,9-4-4 13,10 0 0-13,3-2 1 13,4-2-1-13,3 4 1 14,8-1-3-14,6 5 5 14,5 0-6-14,-4 0-2 13,1 0-10-13,-8 5-27 14</inkml:trace>
    </iact:actionData>
  </iact:action>
  <iact:action type="add" startTime="527214">
    <iact:property name="dataType"/>
    <iact:actionData xml:id="d103">
      <inkml:trace xmlns:inkml="http://www.w3.org/2003/InkML" xml:id="stk103" contextRef="#ctx0" brushRef="#br0">17072 18027 29 0,'0'-4'18'22,"-4"-6"-14"-21,-3 2-3 0,-1 2-2 12,-6-6-2-12,-1 6-1 14,-3-6-7-14,-5 2 3 14,-5-2 3-14,-9-2-1 13,-2 0 6-13,-5 1 9 14,-2-1 9-14,2 5-15 13,1 0 4-8,-3 1-7-5,1 3 5 14,-1-3-4-14,-6 8-1 14,-4-5 0-14,-4 5-5 13,-2-2 4-13,-5-2 2 14,-2 4-2-14,-7 0 4 14,-2-3-6-14,-4 3 3 13,-5 0 0-7,-3-5 0-6,-3 5-1 13,-3 0-1-13,-2 0 4 14,-1 0-5-14,-1 0 5 14,-4 0-4-14,-3 0 3 0,2 0-1 12,0 0 1 3,5 0 2-15,0 0-3 0,-1 0 4 19,5 0-3-19,-2-4 0 0,5 3-1 13,-1-4 3-13,1-3-4 13,-1 4 2-13,3-1-2 14,-2-4 1-14,10 6 0 14,0-2-2-14,2-1 4 13,2 6-4-13,-4-3 7 14,0 3-6-9,10-5 2-5,6 5 2 14,11 0-2-14,5 0-1 14,7 0 0-14,5 0-7 13,10 0 5-13,5 0 2 14,10 0-2-14,8 0-4 14,4 0 6-14,2 0-11 0,0 5-9 19,4-2 6-19,14 3 14 13,6 2-2-13,3 2 4 14,8-2-2-14,10 0 0 14,9-2 6-14,9 3-5 0,10 0 3 12,5-1-3-12,5-3 1 14,3 0-2-14,3 3 4 20,3-4-4-20,6 5 1 0,7-4 0 13,4 0 2-13,6-5-6 13,6 4 3-13,1-4-1 14,6 0 1-14,-3 0 0 13,0 0-2-13,2 0 4 14,0 0-3-14,2 5 4 14,3 0-5-9,-3-1 3-5,-5 0-2 14,6 2 1-14,0-2 0 13,-6 0 0-13,1 4 1 14,-7-4-1-14,-4 1 0 14,-3-5 3-14,-4 5-1 13,-4-5 1-13,-6 0-3 0,2 0 2 19,-5 4-2-19,-3-4 2 14,-7 0-3-14,-12 0 3 0,-9 0-4 13,-15 0 5-13,-7 0-6 13,-14 0 3-13,-8 0 0 14,-9 0-1-14,-8 3-1 14,-2-3 2-14,0 0 0 13,-2 0 27-7,-19 0-5-6,-10 0-12 13,-11 0-9-13,-9 0-2 14,-10 0-2-14,-3 3 1 14,-13-1-3-14,-2 0 0 13,-4 2 3-13,-2-4 4 14,0 0 0-14,4 0 1 14,-9 0-2-9,-1 0 1-5,-3 0 0 14,-2 0 1-14,-4-6 0 13,-2 1-3-13,-6-2 1 14,-3 7-5-14,-3-5 8 14,0 5-8-14,-2 0 7 13,-4 0-6-13,-7 0 1 14,0 0 2-9,0 0-1-5,5 0 1 14,1 0-4-14,1 0 9 14,2 0-7-14,-1 0 3 0,5 0-2 12,4 0 0-12,-2 0 1 14,2 5 0-14,6-1-2 13,4 2 1-13,-1-2 1 14,9 0 1-8,1 0-1-6,8 0 0 13,8-4 0-13,11 4 2 14,8-4-1-14,12 0-1 14,7 0 0-14,8 0 0 13,12 0 1-13,3 0-1 14,7 0 7-14,5 0-6 13,2 0 3-7,0 0-4-6,0 0-6 14,0-4 2-14,5 0 4 0,15 4-2 12,7-8 4 3,8 6 1-15,5-3-2 0,7 2 0 12,11-6 0-12,7 6-2 14,8 3 0-14,5-6 1 20,5 1 0-20,1 2 0 14,1-3-1-14,6-2 3 0,3 0-2 12,7-2 5-12,3 1-9 14,6 0 8-14,3 0-7 14,7 1 3-14,1 3 0 13,6-8 0-13,-2 7 3 14,4-2-7-9,5 1 8-5,4-4-8 14,0 3 8-14,1-2-8 14,-4 2 4-14,0 2 0 13,0-2 0-13,-3 8 0 14,-5-4-2-14,-2 4 4 14,0-3-4-14,-7 3 5 13,-4-7-5-7,-6 3 3-6,2 0-1 13,-6-1 0-13,-3 5 1 14,-9-5-1-14,-15 1 3 0,-8 4-3 13,-11 0 0-13,-9 0 0 13,-7 0 0-13,-8 0 0 14,-12 0-3-14,-8 0 3 20,-9 0 0-20,-3 0-1 0,-2 0-1 13,0 0 3-13,0 0-2 13,0 0 2-13,0 0 7 14,-2 0-5-14,-10 0 10 14,-1 0-5-14,0 0-4 13,-1 4 0-13,5 1-4 14,3-5 5-9,1 0-4-5,2 0-2 14,1 0-1-14,0 0-2 14,-4 0-5-14,-1 0-23 13,-2 0-36-13</inkml:trace>
    </iact:actionData>
  </iact:action>
  <iact:action type="add" startTime="535392">
    <iact:property name="dataType"/>
    <iact:actionData xml:id="d104">
      <inkml:trace xmlns:inkml="http://www.w3.org/2003/InkML" xml:id="stk104" contextRef="#ctx0" brushRef="#br0">19690 10842 16 0,'2'-6'27'1,"-2"0"-14"0,0 2 13 12,0 0-18-12,0 0 10 14,0 2-3-14,0-2-5 13,-7-1-2-7,0 0-4-6,-1 1 1 14,-1-1-3-14,-1 2 3 13,4-3 1-13,-3 2-9 14,-3-2 8-14,2 2-5 14,-5-2 1-14,-1 3-1 13,-2 0 0-13,0 1 0 14,-2 2-3-9,-2 0 9-5,2 0-12 14,-5 0 8-14,0 0-7 0,-2 0 5 13,2 0 0 1,-8 5 0-14,2 2 0 14,-2-3 0-14,-3 0 3 13,-1-2-3-13,1 0 5 14,-5 0-5-14,-3 0 1 5,-3 2-1-5,-4 1 0 13,-4 2 1-13,-4 0-2 14,1 2 2 0,0-3 0-14,2 0 6 14,4 0-12-14,-4 2 9 0,6-2-6 13,6-3 2-13,4 2 0 13,6-3-2-7,3 3 4-6,2-4-5 13,2 3 8-13,8-1-7 14,-2-2 9 1,3 4-10-15,-1-5 3 0,-4 1 0 12,-2 1-1-12,-4 4 1 14,-2 0-3-14,-4 4 6 14,-1 0-6-9,1-1 10-5,4-2-12 14,-1 0 7-14,3 1-4 13,2-1 2-13,1 1-4 14,-1 1 2-14,2-1 4 14,0-2-5-14,6-4 8 0,1-2-5 12,3 0 7 3,3 0-11-15,-1 0 7 4,-3 0-3-4,3 0 0 14,-3 0 0-14,1 0-4 14,1 0 8 0,1 0-4-14,0 0 4 0,-1 0-8 13,-1 0 5-13,-1 0-2 14,-2 2-1-14,2 2 1 13,3 0 1-7,0 0-1-6,4-2-3 13,2 0 8-13,0 0-6 14,7-2 6 1,0 0-8-15,0 0-1 0,0 0-3 12,0 0-3-12,0 3 5 0,12 4 1 13,-1-2 10-13,-3 6-5 20,4-1 5-20,-3 8-10 0,-1 1 10 13,0 8-5-13,-6 5 0 13,-2 1 2-13,0 2-1 14,0 1 2 0,0 0-2-14,0-4 2 0,0 0-3 13,0-3 5-13,0-1-10 14,0-5 7-9,0 2-2-5,4 2 0 14,3-4 0-14,-1 3-3 14,-2 0 7-14,4 0-4 13,-4 0 5-13,-4 4-8 14,0 2 4-14,0 1-2 13,0-1-1-13,0-3 2 14,0-3 0-8,0 1 0-6,0-5-4 13,9 0 8-13,2-4-8 14,5-4 2-14,-1 0 0 13,1-4-3-13,4-4 2 14,2-4-4-14,7-2 6 14,4 0 1-14,10 0 1 13,3 0 8-13,6-8-6 5,0-2-2-5,3-2 1 13,-2-1-2-13,3 1 0 14,0 1 1-14,2-1-1 14,2 0 0-14,3-1-3 13,5 2 7-13,6-3-5 14,2 0 4-14,2-1-6 14,-7 0 2-9,0 1 1-5,-5 2-2 14,-2 3 0-14,-1 1 0 13,-3 2 4-13,-4 5-6 14,-4-2 9-14,-4 3-10 14,-8 0 3-14,-9 0-2 13,-4 6 2-13,-5 3 0 14,-1-2 1-9,-2 2-3-5,-3-1-1 14,-1-2 10-14,-3-2-7 14,-3-3 6-14,-3-1-5 0,-4 0 1 12,2 0 0 3,-4 0 0-15,3 0 0 0,2 3-1 13,-1-3 5-13,3 0-6 13,3 0 8-7,4 0-10-6,4 0 7 13,-2-10-4-13,-1-2 2 14,1 1-1-14,-5-3 0 14,0-6 1-14,0-4 5 13,0-2-2-13,1-4 3 14,-1 2-2 0,-3 3-1-14,0 0-2 5,-2 4 0-5,-2 4-1 14,1 2 0-14,-1 4-1 13,-4-1 6-13,0 0-6 14,0-2 7-14,0-2-10 13,0 2 6-13,0-7-2 0,-4 2 1 13,-9-4-1 2,-3-3 4-10,1 1-4-5,-6-4 8 0,1-3-5 13,0 1 2-13,-4 4-2 13,1-4-6 2,3 6 4-15,-2-1-3 0,2 2 1 13,-1 0 0-13,4 4-3 13,1 2 6 2,1 4-6-15,-1 0 5 5,-1 1-4-5,1 8-2 13,-2-2 3-13,2 3 1 14,0 1 0-14,-1-1 0 13,1 1 0-13,1-1 2 14,1 2-2-14,1 0 6 14,0-2-2-14,-1 2-4 13,-1-2 0-7,-1 3-1-6,-5-1-1 13,4 2 2-13,-5 0-3 14,-3 0 6-14,0 0-5 0,-1 0 8 13,-1 0-8 1,-2 0 3-14,0 0-2 0,0 0 1 13,-4 0 0-13,2 2-3 20,2 1 6-20,2 1-6 0,-2-1 6 13,2-2-5-13,0 3 7 13,-2 0-10-13,-2 3 8 14,2-6-3-14,-4 1 0 14,4-2 0-14,-3 0-4 13,3 0 9-13,3 0-4 14,-4 0 4-9,7 0-9-5,0 0 8 14,1 0-5-14,3 0 1 14,6 0 0-14,1 0 0 13,0-2 1-13,1 1-4 14,0-2 7-14,2-1-8 14,0 3 10-14,2-2-10 13,3 3 6-7,-1-2-3-6,1 2 1 0,-1-2 0 12,1 1-4 3,2 1 9-15,-3 0-3 0,3 0 2 13,0-3-8-13,2 3 4 13,-2 0-2-13,2 0-3 14,-3 0-3-14,-1 0-19 13,-5 12-63-7</inkml:trace>
    </iact:actionData>
  </iact:action>
  <iact:action type="add" startTime="539606">
    <iact:property name="dataType"/>
    <iact:actionData xml:id="d105">
      <inkml:trace xmlns:inkml="http://www.w3.org/2003/InkML" xml:id="stk105" contextRef="#ctx0" brushRef="#br0">13344 10955 3 0,'-12'0'0'1,"-3"0"1"13,-3 0-1-13,-1 0 0 0,0 0-1 13,-4 0-2-13,3 0 3 13,-4 2 0-7,2 3 3-6,1 0 1 14,2-1-1-14,3-3 5 13,-2 3-7-13,5 1 3 14,0-3 3-14,1-2-4 13,5 0 6-13,3 0-3 14,0 0 22-14,2 0-21 14,-1 0 14-9,0 0-13-5,3 0 3 14,-4 0-8-14,4 0 3 13,-2 0-6-13,-2 0-6 14,-5 10 6-14,-5 8 0 14,-3 6-1-14,1 5 6 13,-2 0-10-13,2 3 6 14,1 0-2-9,-1 2 1-5,1 1 0 14,3 0-1-14,4-3 4 14,5-4-5-14,3-2 7 0,0-4-10 12,0 1 3 3,3-1 0-15,15-2-1 0,-1 2-1 13,8-2 4-13,-3 1 0 20,3-4 0-20,-1-1 3 0,1-3-6 12,-1-1 6-12,3 2-3 14,0-3 3-14,4 3 0 14,3-2-3-14,1 3 0 13,0 0 1-13,1-1 2 14,5 0-4-14,-1 1 5 14,7-4-8-9,1 2 8-5,0-6-7 14,2 4 6-14,2-2-3 13,1 0 0-13,6-1-3 14,1-1 2-14,2 0 2 14,5-3-2-14,-1-1 3 13,1-3 0-13,-1 5-2 14,-9-3 0-9,-4 2-2-5,-5 0 2 14,-4 0-2-14,-1-2 4 14,-1-2-4-14,2 0 8 0,1 0-11 12,1 0 10-12,1 0-9 14,1 0 6-14,-4 0-4 13,1 0 2-13,-1-2-2 14,-2-6 2-8,1 0 0-6,-8-2 0 13,1-3 4-13,-5 2-6 14,-2-4 2-14,0 0 0 13,-4-6 2-13,0-3 0 14,-6-2 3-14,-1-4-3 14,-3 0 5-14,-1-3-4 13,-5 1 1-7,0 1-1-6,0 1-1 14,-5 3-2-14,1 4 4 13,-5-1-4-13,0-1 3 14,0-3-2-14,0-2 1 13,-7-2 2-13,-9-3-1 14,-3 3-1-14,-4-1-2 0,-1 1 5 19,-8 0-5-19,1-1 0 14,0 4 0-14,-2 0 1 13,6 6 0-13,0 4 3 0,0 5-7 13,0 4 4-13,1 5-2 14,-3 0 0-14,-5 5 1 13,1-2-5-13,-1 2 5 14,1 0 3-9,0 0-2 10,-1 0-1-15,-1 0 3 0,-3 0-5 13,0 0 3-13,0 0-2 13,2 0 0-13,-1 0 1 14,0 0-2-14,2 0 4 14,1 0-2-14,-1 0 5 13,2 0-8-7,1 0 6-6,1-2-5 13,0 2 4-13,2 0-4 14,-4 0 1-14,-1 0-2 14,-2 0 3-14,-2 0 1 13,1 4-1-13,-1 2 2 0,-5 2-4 13,1 1 3-13,-3-4-2 20,1 1 1-20,0-2 0 14,-1 3-1-14,0-1 3 13,-2 2-1-13,-2 2 4 0,2-3-10 13,0 4 8-13,3-3-5 14,1-3 4-14,8 2-2 13,8-3 0-13,3-2 1 14,8-1-1-9,3 2 1-5,1-2-1 14,6-1 2-14,1 3-4 14,-3 1-3-14,0 5 4 13,-5 5-1-13,-3 5 2 14,1 1-1-14,-3-1 3 13,3 4-2-13,-3-2 7 0,5-1-13 20,1-1 7-20,3 0-2 13,5-2 0-13,2 3 1 14,2 1-2-14,0 1 2 0,0-3-2 12,0 2 4 3,0-1-4-15,0-2 2 0,9 0-2 13,-3 2 4-13,4 0 0 13,-4 4-2-7,3-2 0-6,2 0-4 13,-2-1 8 2,2 0-8-15,5 1 8 0,1 0-10 13,4 0 4-13,1 0 2 13,3-2-2-13,-1-3 2 14,2-3 0-14,6-3-2 14,-1 0-1-9,2-1 6-5,4-2-7 14,0-4 5-14,5 2-2 13,3-3 2-13,4 2 1 14,2-1-2-14,1 2 0 14,4-2 0-14,1 4 2 13,3-4-3-13,-2 2 5 0,-4 3-8 19,-3-4 4-19,-2 2-1 0,-4 2 1 13,-3-1 0-13,-3-2 0 14,-4 3-2 0,-2-6 1-14,1 3 2 14,-1-1-2-14,3 0 4 0,3-3-6 13,4 3 3-13,1-5 0 13,6 5-2-7,-6-3 2-6,1 0-3 13,-5-2 6-13,-5 0-7 14,0 0 5-14,-4-9-4 14,0-3 6-14,0-8-3 13,-2 3 2-13,-5-4 1 14,-4 4-3-14,1-3 0 13,-2-2 1-7,4-3-1-6,2-3 3 14,-3 0 1-14,-3 2-7 13,2-4 5-13,-6 4-2 14,-1-2 0-14,-3-1 1 13,-2 3-2-13,-7-7 4 14,1 1-3-14,-3-4 7 0,0-5-12 13,0 4 7-8,-8-2-3-5,-3 6 2 14,-4 2 2-14,-3 3-3 13,-2 2 1-13,-2 1-1 14,0 4 2 1,-3 2 2-15,2-2-2 13,-4 3-4-13,-1 2 3 0,1 0-2 13,-4 4 0-8,2 0 1-5,-2 0 1 14,-2 4 2-14,-4-1-4 14,2 1 5-14,-5 4-8 13,0 1 7-13,-1 3-7 14,-1 0 5-14,5 0-1 14,-2 0 0-14,6 0 0 13,2 0 0-7,-1 0 1-6,3 0-1 13,-2 0 4-13,0 0-5 14,2 1 1-14,0 1 0 14,2 2 0-14,-2-1 0 0,3-3-1 12,-6 1 5 3,1 2-6-15,-2 1 7 0,-3 0-10 13,-2 0 7-8,3-1-4-5,-1 1 4 14,2-1-2-14,1-3 0 13,2 0 1-13,4 0 2 14,1 1-2-14,5-1-1 14,1 0 4-14,7 3-7 13,1-3 4-13,6 0-2 14,2 0 0-9,1 0 1-5,3 0-2 14,0 0 5-14,0 0-8 14,0 0 8-14,0 0-7 13,0 0 0-13,0 0 2 14,0 0-4-14,0 0 5 0,0 0 0 12,0 0-4-12,0 0 3 14,0 0 4-8,0 4-6 8,0 1 2-14,0 7 0 0,0 2-4 13,0 5-27-13,0-6-77 13</inkml:trace>
    </iact:actionData>
  </iact:action>
  <iact:action type="add" startTime="546052">
    <iact:property name="dataType"/>
    <iact:actionData xml:id="d106">
      <inkml:trace xmlns:inkml="http://www.w3.org/2003/InkML" xml:id="stk106" contextRef="#ctx0" brushRef="#br0">18994 9148 17 0,'0'-8'20'15,"0"-1"-1"-14,-9 0 10 14,0 5-13-9,1 1-13-5,-1-1-1 14,4 3 4-14,-2 1 5 14,5 0-11-14,-2 0 0 13,2 0-5-13,2 0-1 14,-5 0 1-14,3 1 5 14,-5 12-2-14,2 1 5 13,1 0-6-7,2 2-1-6,2 0 3 13,0-4-6-13,0-2 6 14,0-2-5-14,6-7-3 0,4 2 2 13,3-3 6 1,3 0 1-14,3 0 0 0,2-10 6 13,-1-4-4-13,-7 0 1 20,-4 0-2-20,-3 0 5 0,-1 2-6 13,-2 3 1-13,-3-4 4 13,0 5-5-13,0-1 0 14,-8 4 0-14,-3 1-4 13,1 2 4-13,0 2-1 14,6 0 1-14,-3 0 0 14,5 0 0-9,-2 0-3-5,4 4 0 14,0 10 3-14,0 2 0 14,0 0-9-14,2-2 6 13,13 0 2-13,1-5-4 14,2-2 4-14,2-2-4 13,-4-3 5-13,-3 1 0 0,-1-3 0 20,-4 0 6-20,1 0-2 13,-5-3-1-13,0-8 6 14,-4-3-6-14,0-2 2 13,0 4 1-13,0 0-1 14,-4 1-3-14,-9 6-1 14,-3-1-2-14,3 3-5 0,-1 3 3 12,1 0 0-6,2 0 3-6,0 3 0 13,-2 11 0-13,-1 4-3 14,3 3 6-14,2 2-7 14,5 0 2 0,1-2 0-14,3-3-4 0,0-4-1 13,0-2 0-13,14-2 2 14,6-6-1-9,0-2-1-5,4-2 7 14,1 0 1-14,-2 0 2 13,-8-6 0-13,-7 0-5 14,-4 0 4-14,-4 1 5 14,0 0-7-14,-6-2 1 13,-9 2-7-13,-5-1 12 0,-1 3-10 19,6 3 7-19,2 0-6 0,8 0-6 13,3 0 0-13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21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54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1817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82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0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12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73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48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484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52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34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7313-3E7D-48E6-B9BB-666B4400C4BB}" type="datetimeFigureOut">
              <a:rPr lang="pt-BR" smtClean="0"/>
              <a:t>20/05/2020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5D868-1E5D-45F3-8C8E-8F123427C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19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11/relationships/inkAction" Target="../ink/inkAction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microsoft.com/office/2011/relationships/inkAction" Target="../ink/inkAction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microsoft.com/office/2011/relationships/inkAction" Target="../ink/inkAction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microsoft.com/office/2011/relationships/inkAction" Target="../ink/inkAction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microsoft.com/office/2011/relationships/inkAction" Target="../ink/inkAction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microsoft.com/office/2011/relationships/inkAction" Target="../ink/inkAction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Karl Marx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Aula 5</a:t>
            </a:r>
            <a:endParaRPr lang="pt-BR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Tinta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95440" y="3354840"/>
              <a:ext cx="3998160" cy="953640"/>
            </p14:xfrm>
          </p:contentPart>
        </mc:Choice>
        <mc:Fallback>
          <p:pic>
            <p:nvPicPr>
              <p:cNvPr id="4" name="Tinta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1120" y="3350520"/>
                <a:ext cx="4007160" cy="962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42"/>
    </mc:Choice>
    <mc:Fallback>
      <p:transition spd="slow" advTm="5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812" y="309093"/>
            <a:ext cx="5063114" cy="632889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43640" y="772200"/>
              <a:ext cx="4723920" cy="57754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38960" y="767160"/>
                <a:ext cx="4732920" cy="5784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074"/>
    </mc:Choice>
    <mc:Fallback>
      <p:transition spd="slow" advTm="51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1" y="292439"/>
            <a:ext cx="4726546" cy="64790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45800" y="365760"/>
              <a:ext cx="4610880" cy="64008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0760" y="360000"/>
                <a:ext cx="4619520" cy="6411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3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551"/>
    </mc:Choice>
    <mc:Fallback>
      <p:transition spd="slow" advTm="552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203" y="257577"/>
            <a:ext cx="5859867" cy="633822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26880" y="405720"/>
              <a:ext cx="5774760" cy="60069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23280" y="399960"/>
                <a:ext cx="5782320" cy="6017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457"/>
    </mc:Choice>
    <mc:Fallback>
      <p:transition spd="slow" advTm="457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327" y="309093"/>
            <a:ext cx="5065597" cy="619790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59480" y="419040"/>
              <a:ext cx="4724640" cy="59281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5520" y="414000"/>
                <a:ext cx="4732200" cy="5937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5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717"/>
    </mc:Choice>
    <mc:Fallback>
      <p:transition spd="slow" advTm="33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532" y="231820"/>
            <a:ext cx="4737292" cy="63750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75480" y="356400"/>
              <a:ext cx="4251960" cy="59677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72960" y="352440"/>
                <a:ext cx="4260960" cy="5974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6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296"/>
    </mc:Choice>
    <mc:Fallback>
      <p:transition spd="slow" advTm="52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314" y="837127"/>
            <a:ext cx="6924588" cy="53704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22040" y="961560"/>
              <a:ext cx="6292080" cy="50590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17360" y="956520"/>
                <a:ext cx="6301800" cy="5066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178"/>
    </mc:Choice>
    <mc:Fallback>
      <p:transition spd="slow" advTm="242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60608"/>
            <a:ext cx="4691064" cy="63897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58760" y="427320"/>
              <a:ext cx="4394880" cy="60786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5160" y="421920"/>
                <a:ext cx="4401000" cy="6087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752"/>
    </mc:Choice>
    <mc:Fallback>
      <p:transition spd="slow" advTm="54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</Words>
  <Application>Microsoft Office PowerPoint</Application>
  <PresentationFormat>Widescreen</PresentationFormat>
  <Paragraphs>2</Paragraphs>
  <Slides>8</Slides>
  <Notes>0</Notes>
  <HiddenSlides>0</HiddenSlides>
  <MMClips>8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Karl Marx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Lélio Luiz de Oliveira</dc:creator>
  <cp:lastModifiedBy>Lélio Luiz de Oliveira</cp:lastModifiedBy>
  <cp:revision>2</cp:revision>
  <dcterms:created xsi:type="dcterms:W3CDTF">2020-05-20T04:18:38Z</dcterms:created>
  <dcterms:modified xsi:type="dcterms:W3CDTF">2020-05-20T05:59:21Z</dcterms:modified>
</cp:coreProperties>
</file>