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"/>
  </p:notesMasterIdLst>
  <p:sldIdLst>
    <p:sldId id="256" r:id="rId2"/>
    <p:sldId id="274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B220B7-3A6B-4F1C-9083-31470C6BD70A}" type="datetimeFigureOut">
              <a:rPr lang="pt-BR" smtClean="0"/>
              <a:t>28/09/2017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D3E69B-F0BE-4F06-AF9C-FEAF96F098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5299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26F31-0B60-4FED-A035-D2006DEE11C5}" type="datetimeFigureOut">
              <a:rPr lang="pt-BR" smtClean="0"/>
              <a:t>28/09/2017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F7E04-F60F-4F90-BDFB-7A36129C3B3E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26F31-0B60-4FED-A035-D2006DEE11C5}" type="datetimeFigureOut">
              <a:rPr lang="pt-BR" smtClean="0"/>
              <a:t>28/09/2017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F7E04-F60F-4F90-BDFB-7A36129C3B3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26F31-0B60-4FED-A035-D2006DEE11C5}" type="datetimeFigureOut">
              <a:rPr lang="pt-BR" smtClean="0"/>
              <a:t>28/09/2017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F7E04-F60F-4F90-BDFB-7A36129C3B3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26F31-0B60-4FED-A035-D2006DEE11C5}" type="datetimeFigureOut">
              <a:rPr lang="pt-BR" smtClean="0"/>
              <a:t>28/09/2017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F7E04-F60F-4F90-BDFB-7A36129C3B3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26F31-0B60-4FED-A035-D2006DEE11C5}" type="datetimeFigureOut">
              <a:rPr lang="pt-BR" smtClean="0"/>
              <a:t>28/09/2017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F7E04-F60F-4F90-BDFB-7A36129C3B3E}" type="slidenum">
              <a:rPr lang="pt-BR" smtClean="0"/>
              <a:t>‹nº›</a:t>
            </a:fld>
            <a:endParaRPr lang="pt-B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26F31-0B60-4FED-A035-D2006DEE11C5}" type="datetimeFigureOut">
              <a:rPr lang="pt-BR" smtClean="0"/>
              <a:t>28/09/2017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F7E04-F60F-4F90-BDFB-7A36129C3B3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26F31-0B60-4FED-A035-D2006DEE11C5}" type="datetimeFigureOut">
              <a:rPr lang="pt-BR" smtClean="0"/>
              <a:t>28/09/2017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F7E04-F60F-4F90-BDFB-7A36129C3B3E}" type="slidenum">
              <a:rPr lang="pt-BR" smtClean="0"/>
              <a:t>‹nº›</a:t>
            </a:fld>
            <a:endParaRPr lang="pt-B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26F31-0B60-4FED-A035-D2006DEE11C5}" type="datetimeFigureOut">
              <a:rPr lang="pt-BR" smtClean="0"/>
              <a:t>28/09/2017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F7E04-F60F-4F90-BDFB-7A36129C3B3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26F31-0B60-4FED-A035-D2006DEE11C5}" type="datetimeFigureOut">
              <a:rPr lang="pt-BR" smtClean="0"/>
              <a:t>28/09/2017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F7E04-F60F-4F90-BDFB-7A36129C3B3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26F31-0B60-4FED-A035-D2006DEE11C5}" type="datetimeFigureOut">
              <a:rPr lang="pt-BR" smtClean="0"/>
              <a:t>28/09/2017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F7E04-F60F-4F90-BDFB-7A36129C3B3E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26F31-0B60-4FED-A035-D2006DEE11C5}" type="datetimeFigureOut">
              <a:rPr lang="pt-BR" smtClean="0"/>
              <a:t>28/09/2017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F7E04-F60F-4F90-BDFB-7A36129C3B3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0426F31-0B60-4FED-A035-D2006DEE11C5}" type="datetimeFigureOut">
              <a:rPr lang="pt-BR" smtClean="0"/>
              <a:t>28/09/2017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EEBF7E04-F60F-4F90-BDFB-7A36129C3B3E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95536" y="1196752"/>
            <a:ext cx="8568952" cy="1872208"/>
          </a:xfrm>
        </p:spPr>
        <p:txBody>
          <a:bodyPr>
            <a:normAutofit/>
          </a:bodyPr>
          <a:lstStyle/>
          <a:p>
            <a:r>
              <a:rPr lang="pt-BR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Espaço Doméstico e Representações Sociais (Séculos XVIII E XIX)</a:t>
            </a:r>
            <a:endParaRPr lang="pt-BR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743200" y="6096534"/>
            <a:ext cx="6400800" cy="786471"/>
          </a:xfrm>
        </p:spPr>
        <p:txBody>
          <a:bodyPr/>
          <a:lstStyle/>
          <a:p>
            <a:pPr algn="r"/>
            <a:r>
              <a:rPr lang="pt-BR" dirty="0" smtClean="0"/>
              <a:t>Deborah </a:t>
            </a:r>
            <a:r>
              <a:rPr lang="pt-BR" dirty="0" err="1" smtClean="0"/>
              <a:t>Caramel</a:t>
            </a:r>
            <a:r>
              <a:rPr lang="pt-BR" dirty="0" smtClean="0"/>
              <a:t> Marques (FFLCH)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11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 Bibliográficas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sz="2200" dirty="0"/>
              <a:t>CARVALHO, Vânia Carneiro de. “Gênero e Artefato: O Sistema Doméstico na Perspectiva da Cultura Material – São Paulo, 1870-1920”. São Paulo: Edusp, 2008.</a:t>
            </a:r>
          </a:p>
          <a:p>
            <a:pPr algn="just"/>
            <a:endParaRPr lang="pt-BR" sz="2200" dirty="0" smtClean="0"/>
          </a:p>
          <a:p>
            <a:pPr algn="just"/>
            <a:r>
              <a:rPr lang="pt-BR" sz="2200" dirty="0" smtClean="0"/>
              <a:t>CHARTIER, Roger. “A História </a:t>
            </a:r>
            <a:r>
              <a:rPr lang="pt-BR" sz="2200" dirty="0"/>
              <a:t>C</a:t>
            </a:r>
            <a:r>
              <a:rPr lang="pt-BR" sz="2200" dirty="0" smtClean="0"/>
              <a:t>ultural - entre práticas e representações”. Lisboa: Difusão Editora, 1988.</a:t>
            </a:r>
          </a:p>
          <a:p>
            <a:pPr algn="just"/>
            <a:endParaRPr lang="pt-BR" sz="2200" dirty="0"/>
          </a:p>
          <a:p>
            <a:pPr algn="just"/>
            <a:r>
              <a:rPr lang="pt-BR" sz="2200" dirty="0" smtClean="0"/>
              <a:t>HALTUNEN, Karen. “</a:t>
            </a:r>
            <a:r>
              <a:rPr lang="pt-BR" sz="2200" dirty="0" err="1" smtClean="0"/>
              <a:t>From</a:t>
            </a:r>
            <a:r>
              <a:rPr lang="pt-BR" sz="2200" dirty="0" smtClean="0"/>
              <a:t> </a:t>
            </a:r>
            <a:r>
              <a:rPr lang="pt-BR" sz="2200" dirty="0" err="1" smtClean="0"/>
              <a:t>Parlor</a:t>
            </a:r>
            <a:r>
              <a:rPr lang="pt-BR" sz="2200" dirty="0" smtClean="0"/>
              <a:t> </a:t>
            </a:r>
            <a:r>
              <a:rPr lang="pt-BR" sz="2200" dirty="0" err="1" smtClean="0"/>
              <a:t>to</a:t>
            </a:r>
            <a:r>
              <a:rPr lang="pt-BR" sz="2200" dirty="0" smtClean="0"/>
              <a:t> Living </a:t>
            </a:r>
            <a:r>
              <a:rPr lang="pt-BR" sz="2200" dirty="0" err="1" smtClean="0"/>
              <a:t>Room</a:t>
            </a:r>
            <a:r>
              <a:rPr lang="pt-BR" sz="2200" dirty="0" smtClean="0"/>
              <a:t>. </a:t>
            </a:r>
            <a:r>
              <a:rPr lang="pt-BR" sz="2200" dirty="0" err="1" smtClean="0"/>
              <a:t>Domestic</a:t>
            </a:r>
            <a:r>
              <a:rPr lang="pt-BR" sz="2200" dirty="0" smtClean="0"/>
              <a:t> Space, Interior </a:t>
            </a:r>
            <a:r>
              <a:rPr lang="pt-BR" sz="2200" dirty="0" err="1" smtClean="0"/>
              <a:t>Decoration</a:t>
            </a:r>
            <a:r>
              <a:rPr lang="pt-BR" sz="2200" dirty="0" smtClean="0"/>
              <a:t>, </a:t>
            </a:r>
            <a:r>
              <a:rPr lang="pt-BR" sz="2200" dirty="0" err="1" smtClean="0"/>
              <a:t>and</a:t>
            </a:r>
            <a:r>
              <a:rPr lang="pt-BR" sz="2200" dirty="0" smtClean="0"/>
              <a:t> </a:t>
            </a:r>
            <a:r>
              <a:rPr lang="pt-BR" sz="2200" dirty="0" err="1" smtClean="0"/>
              <a:t>the</a:t>
            </a:r>
            <a:r>
              <a:rPr lang="pt-BR" sz="2200" dirty="0" smtClean="0"/>
              <a:t> </a:t>
            </a:r>
            <a:r>
              <a:rPr lang="pt-BR" sz="2200" dirty="0" err="1" smtClean="0"/>
              <a:t>Culture</a:t>
            </a:r>
            <a:r>
              <a:rPr lang="pt-BR" sz="2200" dirty="0" smtClean="0"/>
              <a:t> </a:t>
            </a:r>
            <a:r>
              <a:rPr lang="pt-BR" sz="2200" dirty="0" err="1" smtClean="0"/>
              <a:t>of</a:t>
            </a:r>
            <a:r>
              <a:rPr lang="pt-BR" sz="2200" dirty="0" smtClean="0"/>
              <a:t> </a:t>
            </a:r>
            <a:r>
              <a:rPr lang="pt-BR" sz="2200" dirty="0" err="1" smtClean="0"/>
              <a:t>Personality</a:t>
            </a:r>
            <a:r>
              <a:rPr lang="pt-BR" sz="2200" dirty="0" smtClean="0"/>
              <a:t>”. In: BRONNER, Simon J. </a:t>
            </a:r>
            <a:r>
              <a:rPr lang="pt-BR" sz="2200" i="1" dirty="0" err="1" smtClean="0"/>
              <a:t>Consuming</a:t>
            </a:r>
            <a:r>
              <a:rPr lang="pt-BR" sz="2200" i="1" dirty="0" smtClean="0"/>
              <a:t> </a:t>
            </a:r>
            <a:r>
              <a:rPr lang="pt-BR" sz="2200" i="1" dirty="0" err="1" smtClean="0"/>
              <a:t>Visions</a:t>
            </a:r>
            <a:r>
              <a:rPr lang="pt-BR" sz="2200" i="1" dirty="0" smtClean="0"/>
              <a:t>: </a:t>
            </a:r>
            <a:r>
              <a:rPr lang="pt-BR" sz="2200" i="1" dirty="0" err="1" smtClean="0"/>
              <a:t>Accumulation</a:t>
            </a:r>
            <a:r>
              <a:rPr lang="pt-BR" sz="2200" i="1" dirty="0" smtClean="0"/>
              <a:t> </a:t>
            </a:r>
            <a:r>
              <a:rPr lang="pt-BR" sz="2200" i="1" dirty="0" err="1" smtClean="0"/>
              <a:t>and</a:t>
            </a:r>
            <a:r>
              <a:rPr lang="pt-BR" sz="2200" i="1" dirty="0" smtClean="0"/>
              <a:t> Display </a:t>
            </a:r>
            <a:r>
              <a:rPr lang="pt-BR" sz="2200" i="1" dirty="0" err="1" smtClean="0"/>
              <a:t>of</a:t>
            </a:r>
            <a:r>
              <a:rPr lang="pt-BR" sz="2200" i="1" dirty="0" smtClean="0"/>
              <a:t> </a:t>
            </a:r>
            <a:r>
              <a:rPr lang="pt-BR" sz="2200" i="1" dirty="0" err="1" smtClean="0"/>
              <a:t>Goods</a:t>
            </a:r>
            <a:r>
              <a:rPr lang="pt-BR" sz="2200" i="1" dirty="0" smtClean="0"/>
              <a:t> in </a:t>
            </a:r>
            <a:r>
              <a:rPr lang="pt-BR" sz="2200" i="1" dirty="0" err="1" smtClean="0"/>
              <a:t>America</a:t>
            </a:r>
            <a:r>
              <a:rPr lang="pt-BR" sz="2200" i="1" dirty="0" smtClean="0"/>
              <a:t>, 1880-1920</a:t>
            </a:r>
            <a:r>
              <a:rPr lang="pt-BR" sz="2200" dirty="0" smtClean="0"/>
              <a:t>. New York: </a:t>
            </a:r>
            <a:r>
              <a:rPr lang="pt-BR" sz="2200" dirty="0" err="1" smtClean="0"/>
              <a:t>W.W.Norton</a:t>
            </a:r>
            <a:r>
              <a:rPr lang="pt-BR" sz="2200" dirty="0" smtClean="0"/>
              <a:t> &amp; </a:t>
            </a:r>
            <a:r>
              <a:rPr lang="pt-BR" sz="2200" dirty="0" err="1" smtClean="0"/>
              <a:t>Co</a:t>
            </a:r>
            <a:r>
              <a:rPr lang="pt-BR" sz="2200" dirty="0" smtClean="0"/>
              <a:t>, 1989, p. 157-189.</a:t>
            </a:r>
          </a:p>
          <a:p>
            <a:pPr algn="just"/>
            <a:endParaRPr lang="pt-BR" sz="2200" dirty="0" smtClean="0"/>
          </a:p>
          <a:p>
            <a:pPr algn="just"/>
            <a:r>
              <a:rPr lang="pt-BR" sz="2200" dirty="0" smtClean="0"/>
              <a:t>HELLMAN, Mimi. “</a:t>
            </a:r>
            <a:r>
              <a:rPr lang="pt-BR" sz="2200" dirty="0" err="1" smtClean="0"/>
              <a:t>Furniture</a:t>
            </a:r>
            <a:r>
              <a:rPr lang="pt-BR" sz="2200" dirty="0" smtClean="0"/>
              <a:t>, </a:t>
            </a:r>
            <a:r>
              <a:rPr lang="pt-BR" sz="2200" dirty="0" err="1" smtClean="0"/>
              <a:t>Sociability</a:t>
            </a:r>
            <a:r>
              <a:rPr lang="pt-BR" sz="2200" dirty="0" smtClean="0"/>
              <a:t>, </a:t>
            </a:r>
            <a:r>
              <a:rPr lang="pt-BR" sz="2200" dirty="0" err="1" smtClean="0"/>
              <a:t>and</a:t>
            </a:r>
            <a:r>
              <a:rPr lang="pt-BR" sz="2200" dirty="0" smtClean="0"/>
              <a:t> </a:t>
            </a:r>
            <a:r>
              <a:rPr lang="pt-BR" sz="2200" dirty="0" err="1" smtClean="0"/>
              <a:t>the</a:t>
            </a:r>
            <a:r>
              <a:rPr lang="pt-BR" sz="2200" dirty="0" smtClean="0"/>
              <a:t> </a:t>
            </a:r>
            <a:r>
              <a:rPr lang="pt-BR" sz="2200" dirty="0" err="1" smtClean="0"/>
              <a:t>Work</a:t>
            </a:r>
            <a:r>
              <a:rPr lang="pt-BR" sz="2200" dirty="0" smtClean="0"/>
              <a:t> </a:t>
            </a:r>
            <a:r>
              <a:rPr lang="pt-BR" sz="2200" dirty="0" err="1" smtClean="0"/>
              <a:t>of</a:t>
            </a:r>
            <a:r>
              <a:rPr lang="pt-BR" sz="2200" dirty="0" smtClean="0"/>
              <a:t> </a:t>
            </a:r>
            <a:r>
              <a:rPr lang="pt-BR" sz="2200" dirty="0" err="1" smtClean="0"/>
              <a:t>Leisure</a:t>
            </a:r>
            <a:r>
              <a:rPr lang="pt-BR" sz="2200" dirty="0" smtClean="0"/>
              <a:t> in </a:t>
            </a:r>
            <a:r>
              <a:rPr lang="pt-BR" sz="2200" dirty="0" err="1" smtClean="0"/>
              <a:t>Eighteenth-Century</a:t>
            </a:r>
            <a:r>
              <a:rPr lang="pt-BR" sz="2200" dirty="0" smtClean="0"/>
              <a:t> France</a:t>
            </a:r>
            <a:r>
              <a:rPr lang="pt-BR" sz="2200" i="1" dirty="0" smtClean="0"/>
              <a:t>”. </a:t>
            </a:r>
            <a:r>
              <a:rPr lang="pt-BR" sz="2200" i="1" dirty="0" err="1" smtClean="0"/>
              <a:t>Eighteenth-Century</a:t>
            </a:r>
            <a:r>
              <a:rPr lang="pt-BR" sz="2200" i="1" dirty="0" smtClean="0"/>
              <a:t> </a:t>
            </a:r>
            <a:r>
              <a:rPr lang="pt-BR" sz="2200" i="1" dirty="0" err="1" smtClean="0"/>
              <a:t>Studies</a:t>
            </a:r>
            <a:r>
              <a:rPr lang="pt-BR" sz="2200" dirty="0" smtClean="0"/>
              <a:t>, vol. 32, n. 4, 1999, p. 415-445.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8375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lho">
  <a:themeElements>
    <a:clrScheme name="Brilho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Escritório Clássico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rilh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478</TotalTime>
  <Words>163</Words>
  <Application>Microsoft Office PowerPoint</Application>
  <PresentationFormat>Apresentação na tela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Brilho</vt:lpstr>
      <vt:lpstr>Espaço Doméstico e Representações Sociais (Séculos XVIII E XIX)</vt:lpstr>
      <vt:lpstr>Referências Bibliográficas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Espaço Doméstico e Representações Sociais (Séculos XVIII e XIX)</dc:title>
  <dc:creator>Deborah</dc:creator>
  <cp:lastModifiedBy>Deborah</cp:lastModifiedBy>
  <cp:revision>16</cp:revision>
  <dcterms:created xsi:type="dcterms:W3CDTF">2017-09-19T16:24:47Z</dcterms:created>
  <dcterms:modified xsi:type="dcterms:W3CDTF">2017-09-28T23:31:03Z</dcterms:modified>
</cp:coreProperties>
</file>