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Foto em preto e branco de torre de relógio ao fundo&#10;&#10;Descrição gerada automaticamente">
            <a:extLst>
              <a:ext uri="{FF2B5EF4-FFF2-40B4-BE49-F238E27FC236}">
                <a16:creationId xmlns:a16="http://schemas.microsoft.com/office/drawing/2014/main" xmlns="" id="{A0806123-2BF2-184C-9D63-65E551E537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"/>
          <a:stretch/>
        </p:blipFill>
        <p:spPr>
          <a:xfrm>
            <a:off x="0" y="0"/>
            <a:ext cx="9144000" cy="5634362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558E9E91-910C-CB48-9900-DD44200EF26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682E"/>
              </a:gs>
              <a:gs pos="36000">
                <a:srgbClr val="D0D8A8">
                  <a:alpha val="43000"/>
                </a:srgbClr>
              </a:gs>
              <a:gs pos="83000">
                <a:srgbClr val="DEE4C2"/>
              </a:gs>
              <a:gs pos="100000">
                <a:srgbClr val="EDF0DC"/>
              </a:gs>
            </a:gsLst>
            <a:lin ang="5400000" scaled="1"/>
          </a:gradFill>
          <a:ln>
            <a:solidFill>
              <a:schemeClr val="accent1">
                <a:shade val="50000"/>
                <a:alpha val="2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>
              <a:solidFill>
                <a:prstClr val="white"/>
              </a:solidFill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5A261DFD-7FB0-C749-87FF-F58AFE8D4CD1}"/>
              </a:ext>
            </a:extLst>
          </p:cNvPr>
          <p:cNvSpPr/>
          <p:nvPr userDrawn="1"/>
        </p:nvSpPr>
        <p:spPr>
          <a:xfrm>
            <a:off x="0" y="4013735"/>
            <a:ext cx="9144000" cy="2364435"/>
          </a:xfrm>
          <a:prstGeom prst="rect">
            <a:avLst/>
          </a:prstGeom>
          <a:solidFill>
            <a:srgbClr val="3246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>
              <a:solidFill>
                <a:prstClr val="white"/>
              </a:solidFill>
            </a:endParaRPr>
          </a:p>
        </p:txBody>
      </p:sp>
      <p:cxnSp>
        <p:nvCxnSpPr>
          <p:cNvPr id="18" name="Conector reto 15">
            <a:extLst>
              <a:ext uri="{FF2B5EF4-FFF2-40B4-BE49-F238E27FC236}">
                <a16:creationId xmlns:a16="http://schemas.microsoft.com/office/drawing/2014/main" xmlns="" id="{FC32FB52-7103-034F-B15D-577235B648AF}"/>
              </a:ext>
            </a:extLst>
          </p:cNvPr>
          <p:cNvCxnSpPr>
            <a:cxnSpLocks/>
          </p:cNvCxnSpPr>
          <p:nvPr userDrawn="1"/>
        </p:nvCxnSpPr>
        <p:spPr>
          <a:xfrm>
            <a:off x="0" y="5473128"/>
            <a:ext cx="606116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m 20" descr="Forma&#10;&#10;Descrição gerada automaticamente com confiança média">
            <a:extLst>
              <a:ext uri="{FF2B5EF4-FFF2-40B4-BE49-F238E27FC236}">
                <a16:creationId xmlns:a16="http://schemas.microsoft.com/office/drawing/2014/main" xmlns="" id="{C6C0CE4D-E8D1-4E4C-9259-A3C4514504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96" y="265766"/>
            <a:ext cx="1800596" cy="630207"/>
          </a:xfrm>
          <a:prstGeom prst="rect">
            <a:avLst/>
          </a:prstGeom>
        </p:spPr>
      </p:pic>
      <p:pic>
        <p:nvPicPr>
          <p:cNvPr id="22" name="Imagem 21" descr="Forma&#10;&#10;Descrição gerada automaticamente com confiança média">
            <a:extLst>
              <a:ext uri="{FF2B5EF4-FFF2-40B4-BE49-F238E27FC236}">
                <a16:creationId xmlns:a16="http://schemas.microsoft.com/office/drawing/2014/main" xmlns="" id="{7BBC80D0-6384-9446-BFA9-79630CB334C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043" y="426625"/>
            <a:ext cx="785958" cy="3084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996" y="4081117"/>
            <a:ext cx="8361003" cy="1343168"/>
          </a:xfrm>
        </p:spPr>
        <p:txBody>
          <a:bodyPr anchor="b">
            <a:noAutofit/>
          </a:bodyPr>
          <a:lstStyle>
            <a:lvl1pPr algn="l">
              <a:defRPr sz="48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997" y="5508178"/>
            <a:ext cx="8361004" cy="67085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7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3C1B8380-680D-5C4D-9111-5AC8F14208F6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0" name="Imagem 9" descr="Forma&#10;&#10;Descrição gerada automaticamente com confiança média">
            <a:extLst>
              <a:ext uri="{FF2B5EF4-FFF2-40B4-BE49-F238E27FC236}">
                <a16:creationId xmlns:a16="http://schemas.microsoft.com/office/drawing/2014/main" xmlns="" id="{BCE2D093-2526-1C45-9484-2E7AFB0DA9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9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539FA1AA-5448-914B-840E-6F97439C157D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0" name="Imagem 9" descr="Forma&#10;&#10;Descrição gerada automaticamente com confiança média">
            <a:extLst>
              <a:ext uri="{FF2B5EF4-FFF2-40B4-BE49-F238E27FC236}">
                <a16:creationId xmlns:a16="http://schemas.microsoft.com/office/drawing/2014/main" xmlns="" id="{F859C4CA-0880-1E4D-BF00-8AB7014CE6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7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DA6A952C-6E5A-BD42-ABDD-E2C2B3911FFD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0" name="Imagem 9" descr="Forma&#10;&#10;Descrição gerada automaticamente com confiança média">
            <a:extLst>
              <a:ext uri="{FF2B5EF4-FFF2-40B4-BE49-F238E27FC236}">
                <a16:creationId xmlns:a16="http://schemas.microsoft.com/office/drawing/2014/main" xmlns="" id="{8ABDA2B7-405B-3948-A1FC-DA23094C06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11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56696D59-8676-1449-A77E-8D4E36E55E8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6C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21" name="Imagem 20" descr="Foto em preto e branco de torre de relógio ao fundo&#10;&#10;Descrição gerada automaticamente">
            <a:extLst>
              <a:ext uri="{FF2B5EF4-FFF2-40B4-BE49-F238E27FC236}">
                <a16:creationId xmlns:a16="http://schemas.microsoft.com/office/drawing/2014/main" xmlns="" id="{A9B38B03-F2A6-8D47-A853-053B765EF5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3" b="13426"/>
          <a:stretch/>
        </p:blipFill>
        <p:spPr>
          <a:xfrm>
            <a:off x="5070012" y="2126660"/>
            <a:ext cx="4073988" cy="2425422"/>
          </a:xfrm>
          <a:prstGeom prst="rect">
            <a:avLst/>
          </a:prstGeom>
        </p:spPr>
      </p:pic>
      <p:sp>
        <p:nvSpPr>
          <p:cNvPr id="22" name="Retângulo 21">
            <a:extLst>
              <a:ext uri="{FF2B5EF4-FFF2-40B4-BE49-F238E27FC236}">
                <a16:creationId xmlns:a16="http://schemas.microsoft.com/office/drawing/2014/main" xmlns="" id="{97F48504-4BC3-5A4C-AE71-0990AF046B41}"/>
              </a:ext>
            </a:extLst>
          </p:cNvPr>
          <p:cNvSpPr/>
          <p:nvPr userDrawn="1"/>
        </p:nvSpPr>
        <p:spPr>
          <a:xfrm>
            <a:off x="0" y="2126660"/>
            <a:ext cx="5070012" cy="2435816"/>
          </a:xfrm>
          <a:prstGeom prst="rect">
            <a:avLst/>
          </a:prstGeom>
          <a:solidFill>
            <a:srgbClr val="3246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>
              <a:solidFill>
                <a:prstClr val="white"/>
              </a:solidFill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xmlns="" id="{28B893E8-ACD2-E74C-B98A-2D58D5A09D71}"/>
              </a:ext>
            </a:extLst>
          </p:cNvPr>
          <p:cNvSpPr/>
          <p:nvPr userDrawn="1"/>
        </p:nvSpPr>
        <p:spPr>
          <a:xfrm>
            <a:off x="490887" y="730969"/>
            <a:ext cx="8192651" cy="5396064"/>
          </a:xfrm>
          <a:prstGeom prst="rect">
            <a:avLst/>
          </a:prstGeom>
          <a:noFill/>
          <a:ln w="28575">
            <a:solidFill>
              <a:srgbClr val="4269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>
              <a:solidFill>
                <a:prstClr val="white"/>
              </a:solidFill>
            </a:endParaRPr>
          </a:p>
        </p:txBody>
      </p:sp>
      <p:pic>
        <p:nvPicPr>
          <p:cNvPr id="25" name="Imagem 24" descr="Forma&#10;&#10;Descrição gerada automaticamente com confiança média">
            <a:extLst>
              <a:ext uri="{FF2B5EF4-FFF2-40B4-BE49-F238E27FC236}">
                <a16:creationId xmlns:a16="http://schemas.microsoft.com/office/drawing/2014/main" xmlns="" id="{22A7B13C-3D59-9746-AC9D-5604168252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2" y="934348"/>
            <a:ext cx="1800596" cy="630207"/>
          </a:xfrm>
          <a:prstGeom prst="rect">
            <a:avLst/>
          </a:prstGeom>
        </p:spPr>
      </p:pic>
      <p:pic>
        <p:nvPicPr>
          <p:cNvPr id="26" name="Imagem 25" descr="Forma&#10;&#10;Descrição gerada automaticamente com confiança média">
            <a:extLst>
              <a:ext uri="{FF2B5EF4-FFF2-40B4-BE49-F238E27FC236}">
                <a16:creationId xmlns:a16="http://schemas.microsoft.com/office/drawing/2014/main" xmlns="" id="{D302B40A-6AF0-C94A-B287-C8EA94F45F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630" y="5682989"/>
            <a:ext cx="785958" cy="3084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2126660"/>
            <a:ext cx="4463620" cy="2435816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392" y="4589464"/>
            <a:ext cx="7904196" cy="70398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49656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79B04903-38D0-9848-BEF1-AABDAFE7E346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1" name="Imagem 10" descr="Forma&#10;&#10;Descrição gerada automaticamente com confiança média">
            <a:extLst>
              <a:ext uri="{FF2B5EF4-FFF2-40B4-BE49-F238E27FC236}">
                <a16:creationId xmlns:a16="http://schemas.microsoft.com/office/drawing/2014/main" xmlns="" id="{B2481946-2FBC-9C41-84B3-AD64B6A592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3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DCF81FE3-FDA1-2941-A2B1-28CEC2405C9C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4" name="Imagem 13" descr="Forma&#10;&#10;Descrição gerada automaticamente com confiança média">
            <a:extLst>
              <a:ext uri="{FF2B5EF4-FFF2-40B4-BE49-F238E27FC236}">
                <a16:creationId xmlns:a16="http://schemas.microsoft.com/office/drawing/2014/main" xmlns="" id="{71A55DF4-BB04-A746-831C-839A416987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6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440F3295-9CAC-CE49-9D56-1DEA59F17FC0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9" name="Imagem 8" descr="Forma&#10;&#10;Descrição gerada automaticamente com confiança média">
            <a:extLst>
              <a:ext uri="{FF2B5EF4-FFF2-40B4-BE49-F238E27FC236}">
                <a16:creationId xmlns:a16="http://schemas.microsoft.com/office/drawing/2014/main" xmlns="" id="{4B72A893-D1A8-0E4C-959B-43C2ACB71A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57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63DDFD88-6C0E-4140-A4D1-E11C2E43A250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8" name="Imagem 7" descr="Forma&#10;&#10;Descrição gerada automaticamente com confiança média">
            <a:extLst>
              <a:ext uri="{FF2B5EF4-FFF2-40B4-BE49-F238E27FC236}">
                <a16:creationId xmlns:a16="http://schemas.microsoft.com/office/drawing/2014/main" xmlns="" id="{801C8ECA-FCEB-3947-8CE9-8700301CBA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3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C762C275-7E88-6D43-B954-A4EFE2EC062C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1" name="Imagem 10" descr="Forma&#10;&#10;Descrição gerada automaticamente com confiança média">
            <a:extLst>
              <a:ext uri="{FF2B5EF4-FFF2-40B4-BE49-F238E27FC236}">
                <a16:creationId xmlns:a16="http://schemas.microsoft.com/office/drawing/2014/main" xmlns="" id="{2AF5C101-768C-DE44-BFC1-E57712EBB5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9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3F807A27-0CC2-2242-AC01-EDBC55A494DD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1" name="Imagem 10" descr="Forma&#10;&#10;Descrição gerada automaticamente com confiança média">
            <a:extLst>
              <a:ext uri="{FF2B5EF4-FFF2-40B4-BE49-F238E27FC236}">
                <a16:creationId xmlns:a16="http://schemas.microsoft.com/office/drawing/2014/main" xmlns="" id="{758AC8DA-83BF-8943-8511-E652A33B1C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22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457200"/>
            <a:fld id="{7B9A8293-BE09-214E-B367-5F145B08DED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27/03/2021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457200"/>
            <a:fld id="{B1502209-E4FF-5943-AB78-2DDB8D0BD45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371600" y="83185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2400" b="1" dirty="0">
                <a:latin typeface="+mn-lt"/>
              </a:rPr>
              <a:t/>
            </a:r>
            <a:br>
              <a:rPr lang="pt-BR" sz="2400" b="1" dirty="0">
                <a:latin typeface="+mn-lt"/>
              </a:rPr>
            </a:br>
            <a:r>
              <a:rPr lang="pt-BR" sz="2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pt-BR" sz="2400" b="1" dirty="0">
                <a:solidFill>
                  <a:schemeClr val="tx1"/>
                </a:solidFill>
                <a:latin typeface="+mn-lt"/>
              </a:rPr>
            </a:br>
            <a:endParaRPr lang="pt-BR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623049" y="5229200"/>
            <a:ext cx="7078016" cy="1166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400" b="1" i="1" dirty="0">
              <a:solidFill>
                <a:prstClr val="black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60" y="1485900"/>
            <a:ext cx="8907640" cy="467214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2" y="-238952"/>
            <a:ext cx="4779898" cy="166819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010" y="1356697"/>
            <a:ext cx="4666823" cy="25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9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0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Nussio</dc:creator>
  <cp:lastModifiedBy>Nussio</cp:lastModifiedBy>
  <cp:revision>3</cp:revision>
  <dcterms:created xsi:type="dcterms:W3CDTF">2021-03-27T16:20:00Z</dcterms:created>
  <dcterms:modified xsi:type="dcterms:W3CDTF">2021-03-27T20:41:35Z</dcterms:modified>
</cp:coreProperties>
</file>